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9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10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1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12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  <p:sldMasterId id="2147483678" r:id="rId3"/>
    <p:sldMasterId id="2147483682" r:id="rId4"/>
    <p:sldMasterId id="2147483684" r:id="rId5"/>
    <p:sldMasterId id="2147483691" r:id="rId6"/>
    <p:sldMasterId id="2147483695" r:id="rId7"/>
    <p:sldMasterId id="2147483700" r:id="rId8"/>
    <p:sldMasterId id="2147483707" r:id="rId9"/>
    <p:sldMasterId id="2147483713" r:id="rId10"/>
    <p:sldMasterId id="2147483718" r:id="rId11"/>
    <p:sldMasterId id="2147483744" r:id="rId12"/>
    <p:sldMasterId id="2147483751" r:id="rId13"/>
  </p:sldMasterIdLst>
  <p:notesMasterIdLst>
    <p:notesMasterId r:id="rId19"/>
  </p:notesMasterIdLst>
  <p:sldIdLst>
    <p:sldId id="302" r:id="rId14"/>
    <p:sldId id="297" r:id="rId15"/>
    <p:sldId id="307" r:id="rId16"/>
    <p:sldId id="303" r:id="rId17"/>
    <p:sldId id="305" r:id="rId18"/>
  </p:sldIdLst>
  <p:sldSz cx="9144000" cy="6858000" type="screen4x3"/>
  <p:notesSz cx="6810375" cy="9942513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85" autoAdjust="0"/>
    <p:restoredTop sz="94660"/>
  </p:normalViewPr>
  <p:slideViewPr>
    <p:cSldViewPr>
      <p:cViewPr>
        <p:scale>
          <a:sx n="125" d="100"/>
          <a:sy n="125" d="100"/>
        </p:scale>
        <p:origin x="-234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40B36-F13D-425E-BFE4-B070A9C6EAE2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1465D-8E66-4856-A35E-4B7FED7687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13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2633472" cy="4572000"/>
          </a:xfrm>
        </p:spPr>
        <p:txBody>
          <a:bodyPr/>
          <a:lstStyle>
            <a:lvl1pPr>
              <a:defRPr sz="2400">
                <a:solidFill>
                  <a:srgbClr val="555555"/>
                </a:solidFill>
              </a:defRPr>
            </a:lvl1pPr>
            <a:lvl2pPr>
              <a:defRPr sz="2000">
                <a:solidFill>
                  <a:srgbClr val="555555"/>
                </a:solidFill>
              </a:defRPr>
            </a:lvl2pPr>
            <a:lvl3pPr>
              <a:defRPr sz="1800">
                <a:solidFill>
                  <a:srgbClr val="555555"/>
                </a:solidFill>
              </a:defRPr>
            </a:lvl3pPr>
            <a:lvl4pPr>
              <a:defRPr sz="1600">
                <a:solidFill>
                  <a:srgbClr val="555555"/>
                </a:solidFill>
              </a:defRPr>
            </a:lvl4pPr>
            <a:lvl5pPr>
              <a:defRPr sz="1600">
                <a:solidFill>
                  <a:srgbClr val="55555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5264" y="1600200"/>
            <a:ext cx="2633472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053328" y="1600200"/>
            <a:ext cx="2633472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6" y="805656"/>
            <a:ext cx="8234362" cy="11487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7" y="1804460"/>
            <a:ext cx="3957835" cy="4372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732338" y="1804460"/>
            <a:ext cx="3956050" cy="4372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4026" y="320040"/>
            <a:ext cx="8234362" cy="213360"/>
          </a:xfrm>
        </p:spPr>
        <p:txBody>
          <a:bodyPr/>
          <a:lstStyle>
            <a:lvl1pPr marL="0" indent="0">
              <a:buNone/>
              <a:defRPr sz="1200">
                <a:solidFill>
                  <a:srgbClr val="F30617"/>
                </a:solidFill>
              </a:defRPr>
            </a:lvl1pPr>
            <a:lvl2pPr>
              <a:buNone/>
              <a:defRPr sz="1000">
                <a:solidFill>
                  <a:srgbClr val="F30617"/>
                </a:solidFill>
              </a:defRPr>
            </a:lvl2pPr>
            <a:lvl3pPr>
              <a:buNone/>
              <a:defRPr sz="1000">
                <a:solidFill>
                  <a:srgbClr val="F30617"/>
                </a:solidFill>
              </a:defRPr>
            </a:lvl3pPr>
            <a:lvl4pPr>
              <a:buNone/>
              <a:defRPr sz="1000">
                <a:solidFill>
                  <a:srgbClr val="F30617"/>
                </a:solidFill>
              </a:defRPr>
            </a:lvl4pPr>
            <a:lvl5pPr>
              <a:buNone/>
              <a:defRPr sz="1000">
                <a:solidFill>
                  <a:srgbClr val="F3061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Box 3"/>
          <p:cNvSpPr txBox="1">
            <a:spLocks noGrp="1" noChangeArrowheads="1"/>
          </p:cNvSpPr>
          <p:nvPr>
            <p:ph type="sldNum" sz="quarter" idx="14"/>
          </p:nvPr>
        </p:nvSpPr>
        <p:spPr>
          <a:xfrm>
            <a:off x="8348663" y="6300788"/>
            <a:ext cx="331787" cy="555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9BDB3-8037-044F-8E15-34DC8A914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7871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6" y="806026"/>
            <a:ext cx="823436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6" y="1804988"/>
            <a:ext cx="8234362" cy="4371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4026" y="320040"/>
            <a:ext cx="8234362" cy="213360"/>
          </a:xfrm>
        </p:spPr>
        <p:txBody>
          <a:bodyPr/>
          <a:lstStyle>
            <a:lvl1pPr>
              <a:buNone/>
              <a:defRPr sz="1200">
                <a:solidFill>
                  <a:srgbClr val="FF0000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2"/>
          </p:nvPr>
        </p:nvSpPr>
        <p:spPr>
          <a:xfrm>
            <a:off x="8348663" y="6300788"/>
            <a:ext cx="331787" cy="555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7BC44-4837-D143-BC68-72A8A36C3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995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gray">
          <a:xfrm>
            <a:off x="121493" y="234863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 bwMode="gray">
          <a:xfrm>
            <a:off x="8760904" y="6641054"/>
            <a:ext cx="160294" cy="15701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47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4148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05072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681728" y="1600200"/>
            <a:ext cx="4005072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2"/>
          </p:nvPr>
        </p:nvSpPr>
        <p:spPr>
          <a:xfrm>
            <a:off x="8686800" y="6519863"/>
            <a:ext cx="347663" cy="3476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509588" fontAlgn="base">
              <a:spcBef>
                <a:spcPct val="0"/>
              </a:spcBef>
              <a:spcAft>
                <a:spcPct val="0"/>
              </a:spcAft>
              <a:defRPr/>
            </a:pPr>
            <a:fld id="{141493F6-6ACC-BD47-8D28-BDAAD8A34C8F}" type="slidenum">
              <a:rPr lang="en-US" sz="2000">
                <a:solidFill>
                  <a:prstClr val="black"/>
                </a:solidFill>
                <a:latin typeface="Arial" pitchFamily="34" charset="0"/>
                <a:ea typeface="ＭＳ Ｐゴシック"/>
              </a:rPr>
              <a:pPr defTabSz="50958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000">
              <a:solidFill>
                <a:prstClr val="black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833134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6" y="806026"/>
            <a:ext cx="823436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6" y="1804988"/>
            <a:ext cx="8234362" cy="4371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4026" y="320040"/>
            <a:ext cx="8234362" cy="213360"/>
          </a:xfrm>
        </p:spPr>
        <p:txBody>
          <a:bodyPr/>
          <a:lstStyle>
            <a:lvl1pPr>
              <a:buNone/>
              <a:defRPr sz="1200">
                <a:solidFill>
                  <a:srgbClr val="FF0000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2"/>
          </p:nvPr>
        </p:nvSpPr>
        <p:spPr>
          <a:xfrm>
            <a:off x="8348663" y="6300788"/>
            <a:ext cx="331787" cy="555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509588" fontAlgn="base">
              <a:spcBef>
                <a:spcPct val="0"/>
              </a:spcBef>
              <a:spcAft>
                <a:spcPct val="0"/>
              </a:spcAft>
              <a:defRPr/>
            </a:pPr>
            <a:fld id="{4A57BC44-4837-D143-BC68-72A8A36C3259}" type="slidenum">
              <a:rPr lang="en-US" sz="2000">
                <a:solidFill>
                  <a:prstClr val="black"/>
                </a:solidFill>
                <a:latin typeface="Arial" pitchFamily="34" charset="0"/>
                <a:ea typeface="ＭＳ Ｐゴシック"/>
              </a:rPr>
              <a:pPr defTabSz="50958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000">
              <a:solidFill>
                <a:prstClr val="black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934045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7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/>
          <a:lstStyle/>
          <a:p>
            <a:fld id="{716D4949-EBA0-44C2-B8DF-E6C1B47F8CCE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3536DDE2-E9BC-4D6C-A5B2-A5286187F6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394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2633472" cy="4572000"/>
          </a:xfrm>
        </p:spPr>
        <p:txBody>
          <a:bodyPr/>
          <a:lstStyle>
            <a:lvl1pPr>
              <a:defRPr sz="2400">
                <a:solidFill>
                  <a:srgbClr val="555555"/>
                </a:solidFill>
              </a:defRPr>
            </a:lvl1pPr>
            <a:lvl2pPr>
              <a:defRPr sz="2000">
                <a:solidFill>
                  <a:srgbClr val="555555"/>
                </a:solidFill>
              </a:defRPr>
            </a:lvl2pPr>
            <a:lvl3pPr>
              <a:defRPr sz="1800">
                <a:solidFill>
                  <a:srgbClr val="555555"/>
                </a:solidFill>
              </a:defRPr>
            </a:lvl3pPr>
            <a:lvl4pPr>
              <a:defRPr sz="1600">
                <a:solidFill>
                  <a:srgbClr val="555555"/>
                </a:solidFill>
              </a:defRPr>
            </a:lvl4pPr>
            <a:lvl5pPr>
              <a:defRPr sz="1600">
                <a:solidFill>
                  <a:srgbClr val="55555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5264" y="1600200"/>
            <a:ext cx="2633472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053328" y="1600200"/>
            <a:ext cx="2633472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6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7200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031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63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63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5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2633472" cy="4572000"/>
          </a:xfrm>
        </p:spPr>
        <p:txBody>
          <a:bodyPr/>
          <a:lstStyle>
            <a:lvl1pPr>
              <a:defRPr sz="2400">
                <a:solidFill>
                  <a:srgbClr val="555555"/>
                </a:solidFill>
              </a:defRPr>
            </a:lvl1pPr>
            <a:lvl2pPr>
              <a:defRPr sz="2000">
                <a:solidFill>
                  <a:srgbClr val="555555"/>
                </a:solidFill>
              </a:defRPr>
            </a:lvl2pPr>
            <a:lvl3pPr>
              <a:defRPr sz="1800">
                <a:solidFill>
                  <a:srgbClr val="555555"/>
                </a:solidFill>
              </a:defRPr>
            </a:lvl3pPr>
            <a:lvl4pPr>
              <a:defRPr sz="1600">
                <a:solidFill>
                  <a:srgbClr val="555555"/>
                </a:solidFill>
              </a:defRPr>
            </a:lvl4pPr>
            <a:lvl5pPr>
              <a:defRPr sz="1600">
                <a:solidFill>
                  <a:srgbClr val="55555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5265" y="1600200"/>
            <a:ext cx="2633472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053328" y="1600200"/>
            <a:ext cx="2633472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327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3883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, char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1713178"/>
            <a:ext cx="823595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  <a:defRPr lang="en-US" sz="2000" dirty="0" smtClean="0">
                <a:solidFill>
                  <a:schemeClr val="bg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0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4025" y="868058"/>
            <a:ext cx="823595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5254" y="6524625"/>
            <a:ext cx="305521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defTabSz="502919" fontAlgn="base">
              <a:spcBef>
                <a:spcPct val="0"/>
              </a:spcBef>
              <a:spcAft>
                <a:spcPct val="0"/>
              </a:spcAft>
            </a:pPr>
            <a:fld id="{AD816501-AAE5-214E-B100-00C3DC5F5E3F}" type="slidenum">
              <a:rPr lang="en-US" smtClean="0">
                <a:solidFill>
                  <a:prstClr val="white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 defTabSz="502919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white"/>
              </a:solidFill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1690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asure Detail_E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5029200" y="838200"/>
            <a:ext cx="11112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00025" indent="-236538" defTabSz="50921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solidFill>
                  <a:srgbClr val="1F497D">
                    <a:lumMod val="75000"/>
                  </a:srgbClr>
                </a:solidFill>
                <a:latin typeface="Arial" pitchFamily="34" charset="0"/>
                <a:ea typeface="ＭＳ Ｐゴシック" pitchFamily="34" charset="-128"/>
                <a:cs typeface="Arial Unicode MS" pitchFamily="34" charset="-128"/>
              </a:rPr>
              <a:t>Comments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953000" y="1219200"/>
            <a:ext cx="0" cy="51816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rot="16200000">
            <a:off x="2636838" y="563562"/>
            <a:ext cx="0" cy="46640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00013" y="835025"/>
            <a:ext cx="2455862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00025" indent="-236538" defTabSz="50921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solidFill>
                  <a:srgbClr val="1F497D">
                    <a:lumMod val="75000"/>
                  </a:srgbClr>
                </a:solidFill>
                <a:latin typeface="Arial" pitchFamily="34" charset="0"/>
                <a:ea typeface="ＭＳ Ｐゴシック" pitchFamily="34" charset="-128"/>
                <a:cs typeface="Arial Unicode MS" pitchFamily="34" charset="-128"/>
              </a:rPr>
              <a:t>Current Period - OVERALL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00013" y="2895600"/>
            <a:ext cx="287178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00025" indent="-236538" defTabSz="50921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solidFill>
                  <a:srgbClr val="1F497D">
                    <a:lumMod val="75000"/>
                  </a:srgbClr>
                </a:solidFill>
                <a:latin typeface="Arial" pitchFamily="34" charset="0"/>
                <a:ea typeface="ＭＳ Ｐゴシック" pitchFamily="34" charset="-128"/>
                <a:cs typeface="Arial Unicode MS" pitchFamily="34" charset="-128"/>
              </a:rPr>
              <a:t>Current Period by Sub-Measure</a:t>
            </a:r>
          </a:p>
        </p:txBody>
      </p:sp>
      <p:sp>
        <p:nvSpPr>
          <p:cNvPr id="17" name="Line 18"/>
          <p:cNvSpPr>
            <a:spLocks noChangeShapeType="1"/>
          </p:cNvSpPr>
          <p:nvPr userDrawn="1"/>
        </p:nvSpPr>
        <p:spPr bwMode="gray">
          <a:xfrm>
            <a:off x="198438" y="685800"/>
            <a:ext cx="8686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502919">
              <a:defRPr/>
            </a:pPr>
            <a:endParaRPr lang="en-US" sz="2100" dirty="0">
              <a:solidFill>
                <a:prstClr val="black"/>
              </a:solidFill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952" y="152400"/>
            <a:ext cx="8229600" cy="533400"/>
          </a:xfrm>
        </p:spPr>
        <p:txBody>
          <a:bodyPr/>
          <a:lstStyle>
            <a:lvl1pPr algn="l" defTabSz="456864" rtl="0" eaLnBrk="0" fontAlgn="base" hangingPunct="0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rgbClr val="555555"/>
                </a:solidFill>
                <a:latin typeface="+mj-lt"/>
                <a:ea typeface="ＭＳ Ｐゴシック" pitchFamily="-108" charset="-128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120" y="1188721"/>
            <a:ext cx="3840480" cy="530352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213360" y="3200400"/>
            <a:ext cx="4663440" cy="762000"/>
          </a:xfrm>
        </p:spPr>
        <p:txBody>
          <a:bodyPr/>
          <a:lstStyle>
            <a:lvl1pPr>
              <a:defRPr sz="1600" b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213360" y="4038600"/>
            <a:ext cx="4663440" cy="762000"/>
          </a:xfrm>
        </p:spPr>
        <p:txBody>
          <a:bodyPr/>
          <a:lstStyle>
            <a:lvl1pPr>
              <a:defRPr sz="1600" b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213360" y="4876800"/>
            <a:ext cx="4663440" cy="762000"/>
          </a:xfrm>
        </p:spPr>
        <p:txBody>
          <a:bodyPr/>
          <a:lstStyle>
            <a:lvl1pPr>
              <a:defRPr sz="1600" b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4"/>
          </p:nvPr>
        </p:nvSpPr>
        <p:spPr>
          <a:xfrm>
            <a:off x="213360" y="5715000"/>
            <a:ext cx="4663440" cy="762000"/>
          </a:xfrm>
        </p:spPr>
        <p:txBody>
          <a:bodyPr/>
          <a:lstStyle>
            <a:lvl1pPr>
              <a:defRPr sz="1600" b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057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0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8"/>
            <a:ext cx="4038600" cy="4525963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8"/>
            <a:ext cx="4038600" cy="4525963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977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2633472" cy="4572000"/>
          </a:xfrm>
        </p:spPr>
        <p:txBody>
          <a:bodyPr/>
          <a:lstStyle>
            <a:lvl1pPr>
              <a:defRPr sz="2400">
                <a:solidFill>
                  <a:srgbClr val="555555"/>
                </a:solidFill>
              </a:defRPr>
            </a:lvl1pPr>
            <a:lvl2pPr>
              <a:defRPr sz="2000">
                <a:solidFill>
                  <a:srgbClr val="555555"/>
                </a:solidFill>
              </a:defRPr>
            </a:lvl2pPr>
            <a:lvl3pPr>
              <a:defRPr sz="1800">
                <a:solidFill>
                  <a:srgbClr val="555555"/>
                </a:solidFill>
              </a:defRPr>
            </a:lvl3pPr>
            <a:lvl4pPr>
              <a:defRPr sz="1600">
                <a:solidFill>
                  <a:srgbClr val="555555"/>
                </a:solidFill>
              </a:defRPr>
            </a:lvl4pPr>
            <a:lvl5pPr>
              <a:defRPr sz="1600">
                <a:solidFill>
                  <a:srgbClr val="55555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5264" y="1600200"/>
            <a:ext cx="2633472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053328" y="1600200"/>
            <a:ext cx="2633472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855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631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9796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145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635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2633472" cy="4572000"/>
          </a:xfrm>
        </p:spPr>
        <p:txBody>
          <a:bodyPr/>
          <a:lstStyle>
            <a:lvl1pPr>
              <a:defRPr sz="2400">
                <a:solidFill>
                  <a:srgbClr val="555555"/>
                </a:solidFill>
              </a:defRPr>
            </a:lvl1pPr>
            <a:lvl2pPr>
              <a:defRPr sz="2000">
                <a:solidFill>
                  <a:srgbClr val="555555"/>
                </a:solidFill>
              </a:defRPr>
            </a:lvl2pPr>
            <a:lvl3pPr>
              <a:defRPr sz="1800">
                <a:solidFill>
                  <a:srgbClr val="555555"/>
                </a:solidFill>
              </a:defRPr>
            </a:lvl3pPr>
            <a:lvl4pPr>
              <a:defRPr sz="1600">
                <a:solidFill>
                  <a:srgbClr val="555555"/>
                </a:solidFill>
              </a:defRPr>
            </a:lvl4pPr>
            <a:lvl5pPr>
              <a:defRPr sz="1600">
                <a:solidFill>
                  <a:srgbClr val="55555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5264" y="1600200"/>
            <a:ext cx="2633472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053328" y="1600200"/>
            <a:ext cx="2633472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44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9916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81004" y="1143422"/>
            <a:ext cx="4199120" cy="24999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 err="1" smtClean="0">
              <a:solidFill>
                <a:srgbClr val="FFFFFF"/>
              </a:solidFill>
              <a:sym typeface="Arial" pitchFamily="-110" charset="0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381003" y="3728720"/>
            <a:ext cx="8480249" cy="25024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 err="1" smtClean="0">
              <a:solidFill>
                <a:srgbClr val="FFFFFF"/>
              </a:solidFill>
              <a:sym typeface="Arial" pitchFamily="-110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4662126" y="1143422"/>
            <a:ext cx="4199127" cy="24999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 err="1" smtClean="0">
              <a:solidFill>
                <a:srgbClr val="FFFFFF"/>
              </a:solidFill>
              <a:sym typeface="Arial" pitchFamily="-110" charset="0"/>
            </a:endParaRPr>
          </a:p>
        </p:txBody>
      </p:sp>
      <p:sp>
        <p:nvSpPr>
          <p:cNvPr id="8" name="Text Placeholder 46"/>
          <p:cNvSpPr>
            <a:spLocks noGrp="1"/>
          </p:cNvSpPr>
          <p:nvPr>
            <p:ph type="body" sz="quarter" idx="10"/>
          </p:nvPr>
        </p:nvSpPr>
        <p:spPr>
          <a:xfrm>
            <a:off x="1503363" y="701675"/>
            <a:ext cx="6455156" cy="344488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503363" y="213360"/>
            <a:ext cx="6454775" cy="488315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  <a:latin typeface="Georgia"/>
                <a:cs typeface="Georgi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17525" y="1223545"/>
            <a:ext cx="3932238" cy="344487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0A8CAA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790442" y="1223545"/>
            <a:ext cx="3932238" cy="344487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0A8CAA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26" name="Content Placeholder 55"/>
          <p:cNvSpPr>
            <a:spLocks noGrp="1"/>
          </p:cNvSpPr>
          <p:nvPr>
            <p:ph sz="quarter" idx="14"/>
          </p:nvPr>
        </p:nvSpPr>
        <p:spPr>
          <a:xfrm>
            <a:off x="517525" y="1619309"/>
            <a:ext cx="3932237" cy="1896064"/>
          </a:xfrm>
          <a:noFill/>
          <a:ln>
            <a:noFill/>
          </a:ln>
        </p:spPr>
        <p:txBody>
          <a:bodyPr/>
          <a:lstStyle>
            <a:lvl1pPr marL="283609" marR="0" indent="-283609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400"/>
            </a:lvl1pPr>
            <a:lvl2pPr marL="614177" marR="0" indent="-23659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300"/>
            </a:lvl2pPr>
            <a:lvl3pPr marL="897742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200"/>
            </a:lvl3pPr>
            <a:lvl4pPr marL="1182930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100"/>
            </a:lvl4pPr>
            <a:lvl5pPr marL="1468069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»"/>
              <a:tabLst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55"/>
          <p:cNvSpPr>
            <a:spLocks noGrp="1"/>
          </p:cNvSpPr>
          <p:nvPr>
            <p:ph sz="quarter" idx="18"/>
          </p:nvPr>
        </p:nvSpPr>
        <p:spPr>
          <a:xfrm>
            <a:off x="4790443" y="1619309"/>
            <a:ext cx="3932237" cy="1896064"/>
          </a:xfrm>
          <a:noFill/>
          <a:ln>
            <a:noFill/>
          </a:ln>
        </p:spPr>
        <p:txBody>
          <a:bodyPr/>
          <a:lstStyle>
            <a:lvl1pPr marL="283609" marR="0" indent="-283609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400"/>
            </a:lvl1pPr>
            <a:lvl2pPr marL="614177" marR="0" indent="-23659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300"/>
            </a:lvl2pPr>
            <a:lvl3pPr marL="897742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200"/>
            </a:lvl3pPr>
            <a:lvl4pPr marL="1182930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100"/>
            </a:lvl4pPr>
            <a:lvl5pPr marL="1468069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»"/>
              <a:tabLst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98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81004" y="1143422"/>
            <a:ext cx="4199120" cy="24999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 err="1" smtClean="0">
              <a:solidFill>
                <a:srgbClr val="FFFFFF"/>
              </a:solidFill>
              <a:sym typeface="Arial" pitchFamily="-110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4662126" y="1143422"/>
            <a:ext cx="4199127" cy="50877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 err="1" smtClean="0">
              <a:solidFill>
                <a:srgbClr val="FFFFFF"/>
              </a:solidFill>
              <a:sym typeface="Arial" pitchFamily="-110" charset="0"/>
            </a:endParaRPr>
          </a:p>
        </p:txBody>
      </p:sp>
      <p:sp>
        <p:nvSpPr>
          <p:cNvPr id="8" name="Text Placeholder 46"/>
          <p:cNvSpPr>
            <a:spLocks noGrp="1"/>
          </p:cNvSpPr>
          <p:nvPr>
            <p:ph type="body" sz="quarter" idx="10"/>
          </p:nvPr>
        </p:nvSpPr>
        <p:spPr>
          <a:xfrm>
            <a:off x="1503363" y="701675"/>
            <a:ext cx="6455156" cy="344488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503363" y="213360"/>
            <a:ext cx="6454775" cy="488315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  <a:latin typeface="Georgia"/>
                <a:cs typeface="Georgi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17525" y="1223545"/>
            <a:ext cx="3932238" cy="344487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0A8CAA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790442" y="1223545"/>
            <a:ext cx="3932238" cy="344487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0A8CAA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382406" y="3731174"/>
            <a:ext cx="4199120" cy="24999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 err="1" smtClean="0">
              <a:solidFill>
                <a:srgbClr val="FFFFFF"/>
              </a:solidFill>
              <a:sym typeface="Arial" pitchFamily="-110" charset="0"/>
            </a:endParaRP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18927" y="3811297"/>
            <a:ext cx="3932238" cy="344487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0A8CAA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8" name="Content Placeholder 55"/>
          <p:cNvSpPr>
            <a:spLocks noGrp="1"/>
          </p:cNvSpPr>
          <p:nvPr>
            <p:ph sz="quarter" idx="14"/>
          </p:nvPr>
        </p:nvSpPr>
        <p:spPr>
          <a:xfrm>
            <a:off x="517525" y="1619309"/>
            <a:ext cx="3932237" cy="1896064"/>
          </a:xfrm>
          <a:noFill/>
          <a:ln>
            <a:noFill/>
          </a:ln>
        </p:spPr>
        <p:txBody>
          <a:bodyPr/>
          <a:lstStyle>
            <a:lvl1pPr marL="283609" marR="0" indent="-283609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400"/>
            </a:lvl1pPr>
            <a:lvl2pPr marL="614177" marR="0" indent="-23659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300"/>
            </a:lvl2pPr>
            <a:lvl3pPr marL="897742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200"/>
            </a:lvl3pPr>
            <a:lvl4pPr marL="1182930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100"/>
            </a:lvl4pPr>
            <a:lvl5pPr marL="1468069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»"/>
              <a:tabLst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55"/>
          <p:cNvSpPr>
            <a:spLocks noGrp="1"/>
          </p:cNvSpPr>
          <p:nvPr>
            <p:ph sz="quarter" idx="19"/>
          </p:nvPr>
        </p:nvSpPr>
        <p:spPr>
          <a:xfrm>
            <a:off x="4790443" y="1619308"/>
            <a:ext cx="3932237" cy="4507171"/>
          </a:xfrm>
          <a:noFill/>
          <a:ln>
            <a:noFill/>
          </a:ln>
        </p:spPr>
        <p:txBody>
          <a:bodyPr/>
          <a:lstStyle>
            <a:lvl1pPr marL="283609" marR="0" indent="-283609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400"/>
            </a:lvl1pPr>
            <a:lvl2pPr marL="614177" marR="0" indent="-23659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300"/>
            </a:lvl2pPr>
            <a:lvl3pPr marL="897742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200"/>
            </a:lvl3pPr>
            <a:lvl4pPr marL="1182930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100"/>
            </a:lvl4pPr>
            <a:lvl5pPr marL="1468069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»"/>
              <a:tabLst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Content Placeholder 55"/>
          <p:cNvSpPr>
            <a:spLocks noGrp="1"/>
          </p:cNvSpPr>
          <p:nvPr>
            <p:ph sz="quarter" idx="20"/>
          </p:nvPr>
        </p:nvSpPr>
        <p:spPr>
          <a:xfrm>
            <a:off x="517525" y="4202520"/>
            <a:ext cx="3932237" cy="1896064"/>
          </a:xfrm>
          <a:noFill/>
          <a:ln>
            <a:noFill/>
          </a:ln>
        </p:spPr>
        <p:txBody>
          <a:bodyPr/>
          <a:lstStyle>
            <a:lvl1pPr marL="283609" marR="0" indent="-283609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400"/>
            </a:lvl1pPr>
            <a:lvl2pPr marL="614177" marR="0" indent="-23659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300"/>
            </a:lvl2pPr>
            <a:lvl3pPr marL="897742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200"/>
            </a:lvl3pPr>
            <a:lvl4pPr marL="1182930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100"/>
            </a:lvl4pPr>
            <a:lvl5pPr marL="1468069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»"/>
              <a:tabLst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45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82054C-BE48-4EAC-BBE8-153558DE83F8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FA3FDA-2AD3-443F-A748-C86F696730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800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,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81004" y="1143422"/>
            <a:ext cx="4199120" cy="24999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 err="1" smtClean="0">
              <a:solidFill>
                <a:srgbClr val="FFFFFF"/>
              </a:solidFill>
              <a:sym typeface="Arial" pitchFamily="-110" charset="0"/>
            </a:endParaRPr>
          </a:p>
        </p:txBody>
      </p:sp>
      <p:sp>
        <p:nvSpPr>
          <p:cNvPr id="8" name="Text Placeholder 46"/>
          <p:cNvSpPr>
            <a:spLocks noGrp="1"/>
          </p:cNvSpPr>
          <p:nvPr>
            <p:ph type="body" sz="quarter" idx="10"/>
          </p:nvPr>
        </p:nvSpPr>
        <p:spPr>
          <a:xfrm>
            <a:off x="1503363" y="701675"/>
            <a:ext cx="6455156" cy="344488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503363" y="213360"/>
            <a:ext cx="6454775" cy="488315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  <a:latin typeface="Georgia"/>
                <a:cs typeface="Georgi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17525" y="1223545"/>
            <a:ext cx="3932238" cy="344487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0A8CAA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382406" y="3731174"/>
            <a:ext cx="4199120" cy="24999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 err="1" smtClean="0">
              <a:solidFill>
                <a:srgbClr val="FFFFFF"/>
              </a:solidFill>
              <a:sym typeface="Arial" pitchFamily="-110" charset="0"/>
            </a:endParaRP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18927" y="3811297"/>
            <a:ext cx="3932238" cy="344487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0A8CAA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4662133" y="1143422"/>
            <a:ext cx="4199120" cy="24999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 err="1" smtClean="0">
              <a:solidFill>
                <a:srgbClr val="FFFFFF"/>
              </a:solidFill>
              <a:sym typeface="Arial" pitchFamily="-110" charset="0"/>
            </a:endParaRPr>
          </a:p>
        </p:txBody>
      </p:sp>
      <p:sp>
        <p:nvSpPr>
          <p:cNvPr id="26" name="Rectangle 25"/>
          <p:cNvSpPr/>
          <p:nvPr userDrawn="1"/>
        </p:nvSpPr>
        <p:spPr bwMode="auto">
          <a:xfrm>
            <a:off x="4663535" y="3731174"/>
            <a:ext cx="4199120" cy="24999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 err="1" smtClean="0">
              <a:solidFill>
                <a:srgbClr val="FFFFFF"/>
              </a:solidFill>
              <a:sym typeface="Arial" pitchFamily="-110" charset="0"/>
            </a:endParaRPr>
          </a:p>
        </p:txBody>
      </p:sp>
      <p:sp>
        <p:nvSpPr>
          <p:cNvPr id="30" name="Content Placeholder 55"/>
          <p:cNvSpPr>
            <a:spLocks noGrp="1"/>
          </p:cNvSpPr>
          <p:nvPr>
            <p:ph sz="quarter" idx="14"/>
          </p:nvPr>
        </p:nvSpPr>
        <p:spPr>
          <a:xfrm>
            <a:off x="517525" y="1619309"/>
            <a:ext cx="3932237" cy="1896064"/>
          </a:xfrm>
          <a:noFill/>
          <a:ln>
            <a:noFill/>
          </a:ln>
        </p:spPr>
        <p:txBody>
          <a:bodyPr/>
          <a:lstStyle>
            <a:lvl1pPr marL="283609" marR="0" indent="-283609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400"/>
            </a:lvl1pPr>
            <a:lvl2pPr marL="614177" marR="0" indent="-23659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300"/>
            </a:lvl2pPr>
            <a:lvl3pPr marL="897742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200"/>
            </a:lvl3pPr>
            <a:lvl4pPr marL="1182930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100"/>
            </a:lvl4pPr>
            <a:lvl5pPr marL="1468069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»"/>
              <a:tabLst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55"/>
          <p:cNvSpPr>
            <a:spLocks noGrp="1"/>
          </p:cNvSpPr>
          <p:nvPr>
            <p:ph sz="quarter" idx="23"/>
          </p:nvPr>
        </p:nvSpPr>
        <p:spPr>
          <a:xfrm>
            <a:off x="517525" y="4202520"/>
            <a:ext cx="3932237" cy="1896064"/>
          </a:xfrm>
          <a:noFill/>
          <a:ln>
            <a:noFill/>
          </a:ln>
        </p:spPr>
        <p:txBody>
          <a:bodyPr/>
          <a:lstStyle>
            <a:lvl1pPr marL="283609" marR="0" indent="-283609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400"/>
            </a:lvl1pPr>
            <a:lvl2pPr marL="614177" marR="0" indent="-23659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300"/>
            </a:lvl2pPr>
            <a:lvl3pPr marL="897742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200"/>
            </a:lvl3pPr>
            <a:lvl4pPr marL="1182930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100"/>
            </a:lvl4pPr>
            <a:lvl5pPr marL="1468069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»"/>
              <a:tabLst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790442" y="1223545"/>
            <a:ext cx="3932238" cy="344487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0A8CAA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20" name="Content Placeholder 55"/>
          <p:cNvSpPr>
            <a:spLocks noGrp="1"/>
          </p:cNvSpPr>
          <p:nvPr>
            <p:ph sz="quarter" idx="24"/>
          </p:nvPr>
        </p:nvSpPr>
        <p:spPr>
          <a:xfrm>
            <a:off x="4790443" y="1619309"/>
            <a:ext cx="3932237" cy="1896064"/>
          </a:xfrm>
          <a:noFill/>
          <a:ln>
            <a:noFill/>
          </a:ln>
        </p:spPr>
        <p:txBody>
          <a:bodyPr/>
          <a:lstStyle>
            <a:lvl1pPr marL="283609" marR="0" indent="-283609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400"/>
            </a:lvl1pPr>
            <a:lvl2pPr marL="614177" marR="0" indent="-23659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300"/>
            </a:lvl2pPr>
            <a:lvl3pPr marL="897742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200"/>
            </a:lvl3pPr>
            <a:lvl4pPr marL="1182930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100"/>
            </a:lvl4pPr>
            <a:lvl5pPr marL="1468069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»"/>
              <a:tabLst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790442" y="3806756"/>
            <a:ext cx="3932238" cy="344487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0A8CAA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23" name="Content Placeholder 55"/>
          <p:cNvSpPr>
            <a:spLocks noGrp="1"/>
          </p:cNvSpPr>
          <p:nvPr>
            <p:ph sz="quarter" idx="26"/>
          </p:nvPr>
        </p:nvSpPr>
        <p:spPr>
          <a:xfrm>
            <a:off x="4790443" y="4202520"/>
            <a:ext cx="3932237" cy="1896064"/>
          </a:xfrm>
          <a:noFill/>
          <a:ln>
            <a:noFill/>
          </a:ln>
        </p:spPr>
        <p:txBody>
          <a:bodyPr/>
          <a:lstStyle>
            <a:lvl1pPr marL="283609" marR="0" indent="-283609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400"/>
            </a:lvl1pPr>
            <a:lvl2pPr marL="614177" marR="0" indent="-23659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300"/>
            </a:lvl2pPr>
            <a:lvl3pPr marL="897742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200"/>
            </a:lvl3pPr>
            <a:lvl4pPr marL="1182930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100"/>
            </a:lvl4pPr>
            <a:lvl5pPr marL="1468069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»"/>
              <a:tabLst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68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,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81004" y="1143422"/>
            <a:ext cx="4199120" cy="50877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 err="1" smtClean="0">
              <a:solidFill>
                <a:srgbClr val="FFFFFF"/>
              </a:solidFill>
              <a:sym typeface="Arial" pitchFamily="-110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4662126" y="1143422"/>
            <a:ext cx="4199127" cy="50877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 err="1" smtClean="0">
              <a:solidFill>
                <a:srgbClr val="FFFFFF"/>
              </a:solidFill>
              <a:sym typeface="Arial" pitchFamily="-110" charset="0"/>
            </a:endParaRPr>
          </a:p>
        </p:txBody>
      </p:sp>
      <p:sp>
        <p:nvSpPr>
          <p:cNvPr id="8" name="Text Placeholder 46"/>
          <p:cNvSpPr>
            <a:spLocks noGrp="1"/>
          </p:cNvSpPr>
          <p:nvPr>
            <p:ph type="body" sz="quarter" idx="10"/>
          </p:nvPr>
        </p:nvSpPr>
        <p:spPr>
          <a:xfrm>
            <a:off x="1503363" y="701675"/>
            <a:ext cx="6455156" cy="344488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503363" y="213360"/>
            <a:ext cx="6454775" cy="488315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  <a:latin typeface="Georgia"/>
                <a:cs typeface="Georgi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17525" y="1223545"/>
            <a:ext cx="3932238" cy="344487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0A8CAA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790442" y="1223545"/>
            <a:ext cx="3932238" cy="344487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0A8CAA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22" name="Content Placeholder 55"/>
          <p:cNvSpPr>
            <a:spLocks noGrp="1"/>
          </p:cNvSpPr>
          <p:nvPr>
            <p:ph sz="quarter" idx="14"/>
          </p:nvPr>
        </p:nvSpPr>
        <p:spPr>
          <a:xfrm>
            <a:off x="517525" y="1619308"/>
            <a:ext cx="3932237" cy="4507171"/>
          </a:xfrm>
          <a:noFill/>
          <a:ln>
            <a:noFill/>
          </a:ln>
        </p:spPr>
        <p:txBody>
          <a:bodyPr/>
          <a:lstStyle>
            <a:lvl1pPr marL="283609" marR="0" indent="-283609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400"/>
            </a:lvl1pPr>
            <a:lvl2pPr marL="614177" marR="0" indent="-23659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300"/>
            </a:lvl2pPr>
            <a:lvl3pPr marL="897742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200"/>
            </a:lvl3pPr>
            <a:lvl4pPr marL="1182930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100"/>
            </a:lvl4pPr>
            <a:lvl5pPr marL="1468069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»"/>
              <a:tabLst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Content Placeholder 55"/>
          <p:cNvSpPr>
            <a:spLocks noGrp="1"/>
          </p:cNvSpPr>
          <p:nvPr>
            <p:ph sz="quarter" idx="19"/>
          </p:nvPr>
        </p:nvSpPr>
        <p:spPr>
          <a:xfrm>
            <a:off x="4790443" y="1619308"/>
            <a:ext cx="3932237" cy="4507171"/>
          </a:xfrm>
          <a:noFill/>
          <a:ln>
            <a:noFill/>
          </a:ln>
        </p:spPr>
        <p:txBody>
          <a:bodyPr/>
          <a:lstStyle>
            <a:lvl1pPr marL="283609" marR="0" indent="-283609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400"/>
            </a:lvl1pPr>
            <a:lvl2pPr marL="614177" marR="0" indent="-23659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300"/>
            </a:lvl2pPr>
            <a:lvl3pPr marL="897742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200"/>
            </a:lvl3pPr>
            <a:lvl4pPr marL="1182930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100"/>
            </a:lvl4pPr>
            <a:lvl5pPr marL="1468069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»"/>
              <a:tabLst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8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,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81003" y="1143422"/>
            <a:ext cx="8480249" cy="50877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 err="1" smtClean="0">
              <a:solidFill>
                <a:srgbClr val="FFFFFF"/>
              </a:solidFill>
              <a:sym typeface="Arial" pitchFamily="-110" charset="0"/>
            </a:endParaRP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17525" y="1223545"/>
            <a:ext cx="3932238" cy="344487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0A8CAA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0" name="Content Placeholder 55"/>
          <p:cNvSpPr>
            <a:spLocks noGrp="1"/>
          </p:cNvSpPr>
          <p:nvPr>
            <p:ph sz="quarter" idx="14"/>
          </p:nvPr>
        </p:nvSpPr>
        <p:spPr>
          <a:xfrm>
            <a:off x="517525" y="1619308"/>
            <a:ext cx="8240395" cy="4507171"/>
          </a:xfrm>
          <a:noFill/>
          <a:ln>
            <a:noFill/>
          </a:ln>
        </p:spPr>
        <p:txBody>
          <a:bodyPr/>
          <a:lstStyle>
            <a:lvl1pPr marL="283609" marR="0" indent="-283609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400"/>
            </a:lvl1pPr>
            <a:lvl2pPr marL="614177" marR="0" indent="-23659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300"/>
            </a:lvl2pPr>
            <a:lvl3pPr marL="897742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200"/>
            </a:lvl3pPr>
            <a:lvl4pPr marL="1182930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100"/>
            </a:lvl4pPr>
            <a:lvl5pPr marL="1468069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»"/>
              <a:tabLst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46"/>
          <p:cNvSpPr>
            <a:spLocks noGrp="1"/>
          </p:cNvSpPr>
          <p:nvPr>
            <p:ph type="body" sz="quarter" idx="10"/>
          </p:nvPr>
        </p:nvSpPr>
        <p:spPr>
          <a:xfrm>
            <a:off x="1503363" y="701675"/>
            <a:ext cx="6455156" cy="344488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503363" y="213360"/>
            <a:ext cx="6454775" cy="488315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  <a:latin typeface="Georgia"/>
                <a:cs typeface="Georgia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78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680" y="0"/>
            <a:ext cx="6450930" cy="883921"/>
          </a:xfrm>
        </p:spPr>
        <p:txBody>
          <a:bodyPr anchor="b" anchorCtr="0">
            <a:noAutofit/>
          </a:bodyPr>
          <a:lstStyle>
            <a:lvl1pPr>
              <a:defRPr sz="2000">
                <a:solidFill>
                  <a:srgbClr val="AE905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955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81004" y="1143422"/>
            <a:ext cx="4199120" cy="24999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 err="1" smtClean="0">
              <a:solidFill>
                <a:srgbClr val="FFFFFF"/>
              </a:solidFill>
              <a:sym typeface="Arial" pitchFamily="-110" charset="0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381003" y="3728720"/>
            <a:ext cx="8480249" cy="25024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 err="1" smtClean="0">
              <a:solidFill>
                <a:srgbClr val="FFFFFF"/>
              </a:solidFill>
              <a:sym typeface="Arial" pitchFamily="-110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4662126" y="1143422"/>
            <a:ext cx="4199127" cy="24999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 err="1" smtClean="0">
              <a:solidFill>
                <a:srgbClr val="FFFFFF"/>
              </a:solidFill>
              <a:sym typeface="Arial" pitchFamily="-110" charset="0"/>
            </a:endParaRP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17525" y="1223545"/>
            <a:ext cx="3932238" cy="344487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0A8CAA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790442" y="1223545"/>
            <a:ext cx="3932238" cy="344487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0A8CAA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26" name="Content Placeholder 55"/>
          <p:cNvSpPr>
            <a:spLocks noGrp="1"/>
          </p:cNvSpPr>
          <p:nvPr>
            <p:ph sz="quarter" idx="14"/>
          </p:nvPr>
        </p:nvSpPr>
        <p:spPr>
          <a:xfrm>
            <a:off x="517525" y="1619309"/>
            <a:ext cx="3932237" cy="1896064"/>
          </a:xfrm>
          <a:noFill/>
          <a:ln>
            <a:noFill/>
          </a:ln>
        </p:spPr>
        <p:txBody>
          <a:bodyPr/>
          <a:lstStyle>
            <a:lvl1pPr marL="283609" marR="0" indent="-283609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400"/>
            </a:lvl1pPr>
            <a:lvl2pPr marL="614177" marR="0" indent="-23659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300"/>
            </a:lvl2pPr>
            <a:lvl3pPr marL="897742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200"/>
            </a:lvl3pPr>
            <a:lvl4pPr marL="1182930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100"/>
            </a:lvl4pPr>
            <a:lvl5pPr marL="1468069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»"/>
              <a:tabLst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55"/>
          <p:cNvSpPr>
            <a:spLocks noGrp="1"/>
          </p:cNvSpPr>
          <p:nvPr>
            <p:ph sz="quarter" idx="18"/>
          </p:nvPr>
        </p:nvSpPr>
        <p:spPr>
          <a:xfrm>
            <a:off x="4790443" y="1619309"/>
            <a:ext cx="3932237" cy="1896064"/>
          </a:xfrm>
          <a:noFill/>
          <a:ln>
            <a:noFill/>
          </a:ln>
        </p:spPr>
        <p:txBody>
          <a:bodyPr/>
          <a:lstStyle>
            <a:lvl1pPr marL="283609" marR="0" indent="-283609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400"/>
            </a:lvl1pPr>
            <a:lvl2pPr marL="614177" marR="0" indent="-23659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300"/>
            </a:lvl2pPr>
            <a:lvl3pPr marL="897742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200"/>
            </a:lvl3pPr>
            <a:lvl4pPr marL="1182930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100"/>
            </a:lvl4pPr>
            <a:lvl5pPr marL="1468069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»"/>
              <a:tabLst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46"/>
          <p:cNvSpPr>
            <a:spLocks noGrp="1"/>
          </p:cNvSpPr>
          <p:nvPr>
            <p:ph type="body" sz="quarter" idx="10"/>
          </p:nvPr>
        </p:nvSpPr>
        <p:spPr>
          <a:xfrm>
            <a:off x="381003" y="701675"/>
            <a:ext cx="7577516" cy="344488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381003" y="213360"/>
            <a:ext cx="7577135" cy="488315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  <a:latin typeface="Georgia"/>
                <a:cs typeface="Georgia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87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,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81004" y="1143422"/>
            <a:ext cx="4199120" cy="24999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 err="1" smtClean="0">
              <a:solidFill>
                <a:srgbClr val="FFFFFF"/>
              </a:solidFill>
              <a:sym typeface="Arial" pitchFamily="-110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4662126" y="1143422"/>
            <a:ext cx="4199127" cy="50877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 err="1" smtClean="0">
              <a:solidFill>
                <a:srgbClr val="FFFFFF"/>
              </a:solidFill>
              <a:sym typeface="Arial" pitchFamily="-110" charset="0"/>
            </a:endParaRP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17525" y="1223545"/>
            <a:ext cx="3932238" cy="344487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0A8CAA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790442" y="1223545"/>
            <a:ext cx="3932238" cy="344487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0A8CAA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382406" y="3731174"/>
            <a:ext cx="4199120" cy="24999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 err="1" smtClean="0">
              <a:solidFill>
                <a:srgbClr val="FFFFFF"/>
              </a:solidFill>
              <a:sym typeface="Arial" pitchFamily="-110" charset="0"/>
            </a:endParaRP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18927" y="3811297"/>
            <a:ext cx="3932238" cy="344487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0A8CAA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8" name="Content Placeholder 55"/>
          <p:cNvSpPr>
            <a:spLocks noGrp="1"/>
          </p:cNvSpPr>
          <p:nvPr>
            <p:ph sz="quarter" idx="14"/>
          </p:nvPr>
        </p:nvSpPr>
        <p:spPr>
          <a:xfrm>
            <a:off x="517525" y="1619309"/>
            <a:ext cx="3932237" cy="1896064"/>
          </a:xfrm>
          <a:noFill/>
          <a:ln>
            <a:noFill/>
          </a:ln>
        </p:spPr>
        <p:txBody>
          <a:bodyPr/>
          <a:lstStyle>
            <a:lvl1pPr marL="283609" marR="0" indent="-283609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400"/>
            </a:lvl1pPr>
            <a:lvl2pPr marL="614177" marR="0" indent="-23659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300"/>
            </a:lvl2pPr>
            <a:lvl3pPr marL="897742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200"/>
            </a:lvl3pPr>
            <a:lvl4pPr marL="1182930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100"/>
            </a:lvl4pPr>
            <a:lvl5pPr marL="1468069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»"/>
              <a:tabLst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55"/>
          <p:cNvSpPr>
            <a:spLocks noGrp="1"/>
          </p:cNvSpPr>
          <p:nvPr>
            <p:ph sz="quarter" idx="19"/>
          </p:nvPr>
        </p:nvSpPr>
        <p:spPr>
          <a:xfrm>
            <a:off x="4790443" y="1619308"/>
            <a:ext cx="3932237" cy="4507171"/>
          </a:xfrm>
          <a:noFill/>
          <a:ln>
            <a:noFill/>
          </a:ln>
        </p:spPr>
        <p:txBody>
          <a:bodyPr/>
          <a:lstStyle>
            <a:lvl1pPr marL="283609" marR="0" indent="-283609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400"/>
            </a:lvl1pPr>
            <a:lvl2pPr marL="614177" marR="0" indent="-23659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300"/>
            </a:lvl2pPr>
            <a:lvl3pPr marL="897742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200"/>
            </a:lvl3pPr>
            <a:lvl4pPr marL="1182930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100"/>
            </a:lvl4pPr>
            <a:lvl5pPr marL="1468069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»"/>
              <a:tabLst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Content Placeholder 55"/>
          <p:cNvSpPr>
            <a:spLocks noGrp="1"/>
          </p:cNvSpPr>
          <p:nvPr>
            <p:ph sz="quarter" idx="20"/>
          </p:nvPr>
        </p:nvSpPr>
        <p:spPr>
          <a:xfrm>
            <a:off x="517525" y="4202520"/>
            <a:ext cx="3932237" cy="1896064"/>
          </a:xfrm>
          <a:noFill/>
          <a:ln>
            <a:noFill/>
          </a:ln>
        </p:spPr>
        <p:txBody>
          <a:bodyPr/>
          <a:lstStyle>
            <a:lvl1pPr marL="283609" marR="0" indent="-283609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400"/>
            </a:lvl1pPr>
            <a:lvl2pPr marL="614177" marR="0" indent="-23659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300"/>
            </a:lvl2pPr>
            <a:lvl3pPr marL="897742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200"/>
            </a:lvl3pPr>
            <a:lvl4pPr marL="1182930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100"/>
            </a:lvl4pPr>
            <a:lvl5pPr marL="1468069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»"/>
              <a:tabLst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6"/>
          <p:cNvSpPr>
            <a:spLocks noGrp="1"/>
          </p:cNvSpPr>
          <p:nvPr>
            <p:ph type="body" sz="quarter" idx="10"/>
          </p:nvPr>
        </p:nvSpPr>
        <p:spPr>
          <a:xfrm>
            <a:off x="381003" y="701675"/>
            <a:ext cx="7577516" cy="344488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381003" y="213360"/>
            <a:ext cx="7577135" cy="488315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  <a:latin typeface="Georgia"/>
                <a:cs typeface="Georgia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58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,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81004" y="1143422"/>
            <a:ext cx="4199120" cy="24999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 err="1" smtClean="0">
              <a:solidFill>
                <a:srgbClr val="FFFFFF"/>
              </a:solidFill>
              <a:sym typeface="Arial" pitchFamily="-110" charset="0"/>
            </a:endParaRP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17525" y="1223545"/>
            <a:ext cx="3932238" cy="344487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0A8CAA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382406" y="3731174"/>
            <a:ext cx="4199120" cy="24999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 err="1" smtClean="0">
              <a:solidFill>
                <a:srgbClr val="FFFFFF"/>
              </a:solidFill>
              <a:sym typeface="Arial" pitchFamily="-110" charset="0"/>
            </a:endParaRP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18927" y="3811297"/>
            <a:ext cx="3932238" cy="344487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0A8CAA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4662133" y="1143422"/>
            <a:ext cx="4199120" cy="24999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 err="1" smtClean="0">
              <a:solidFill>
                <a:srgbClr val="FFFFFF"/>
              </a:solidFill>
              <a:sym typeface="Arial" pitchFamily="-110" charset="0"/>
            </a:endParaRPr>
          </a:p>
        </p:txBody>
      </p:sp>
      <p:sp>
        <p:nvSpPr>
          <p:cNvPr id="26" name="Rectangle 25"/>
          <p:cNvSpPr/>
          <p:nvPr userDrawn="1"/>
        </p:nvSpPr>
        <p:spPr bwMode="auto">
          <a:xfrm>
            <a:off x="4663535" y="3731174"/>
            <a:ext cx="4199120" cy="24999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 err="1" smtClean="0">
              <a:solidFill>
                <a:srgbClr val="FFFFFF"/>
              </a:solidFill>
              <a:sym typeface="Arial" pitchFamily="-110" charset="0"/>
            </a:endParaRPr>
          </a:p>
        </p:txBody>
      </p:sp>
      <p:sp>
        <p:nvSpPr>
          <p:cNvPr id="30" name="Content Placeholder 55"/>
          <p:cNvSpPr>
            <a:spLocks noGrp="1"/>
          </p:cNvSpPr>
          <p:nvPr>
            <p:ph sz="quarter" idx="14"/>
          </p:nvPr>
        </p:nvSpPr>
        <p:spPr>
          <a:xfrm>
            <a:off x="517525" y="1619309"/>
            <a:ext cx="3932237" cy="1896064"/>
          </a:xfrm>
          <a:noFill/>
          <a:ln>
            <a:noFill/>
          </a:ln>
        </p:spPr>
        <p:txBody>
          <a:bodyPr/>
          <a:lstStyle>
            <a:lvl1pPr marL="283609" marR="0" indent="-283609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400"/>
            </a:lvl1pPr>
            <a:lvl2pPr marL="614177" marR="0" indent="-23659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300"/>
            </a:lvl2pPr>
            <a:lvl3pPr marL="897742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200"/>
            </a:lvl3pPr>
            <a:lvl4pPr marL="1182930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100"/>
            </a:lvl4pPr>
            <a:lvl5pPr marL="1468069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»"/>
              <a:tabLst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55"/>
          <p:cNvSpPr>
            <a:spLocks noGrp="1"/>
          </p:cNvSpPr>
          <p:nvPr>
            <p:ph sz="quarter" idx="23"/>
          </p:nvPr>
        </p:nvSpPr>
        <p:spPr>
          <a:xfrm>
            <a:off x="517525" y="4202520"/>
            <a:ext cx="3932237" cy="1896064"/>
          </a:xfrm>
          <a:noFill/>
          <a:ln>
            <a:noFill/>
          </a:ln>
        </p:spPr>
        <p:txBody>
          <a:bodyPr/>
          <a:lstStyle>
            <a:lvl1pPr marL="283609" marR="0" indent="-283609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400"/>
            </a:lvl1pPr>
            <a:lvl2pPr marL="614177" marR="0" indent="-23659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300"/>
            </a:lvl2pPr>
            <a:lvl3pPr marL="897742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200"/>
            </a:lvl3pPr>
            <a:lvl4pPr marL="1182930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100"/>
            </a:lvl4pPr>
            <a:lvl5pPr marL="1468069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»"/>
              <a:tabLst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46"/>
          <p:cNvSpPr>
            <a:spLocks noGrp="1"/>
          </p:cNvSpPr>
          <p:nvPr>
            <p:ph type="body" sz="quarter" idx="10"/>
          </p:nvPr>
        </p:nvSpPr>
        <p:spPr>
          <a:xfrm>
            <a:off x="381003" y="701675"/>
            <a:ext cx="7577516" cy="344488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381003" y="213360"/>
            <a:ext cx="7577135" cy="488315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  <a:latin typeface="Georgia"/>
                <a:cs typeface="Georgi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790442" y="1223545"/>
            <a:ext cx="3932238" cy="344487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0A8CAA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21" name="Content Placeholder 55"/>
          <p:cNvSpPr>
            <a:spLocks noGrp="1"/>
          </p:cNvSpPr>
          <p:nvPr>
            <p:ph sz="quarter" idx="24"/>
          </p:nvPr>
        </p:nvSpPr>
        <p:spPr>
          <a:xfrm>
            <a:off x="4790443" y="1619309"/>
            <a:ext cx="3932237" cy="1896064"/>
          </a:xfrm>
          <a:noFill/>
          <a:ln>
            <a:noFill/>
          </a:ln>
        </p:spPr>
        <p:txBody>
          <a:bodyPr/>
          <a:lstStyle>
            <a:lvl1pPr marL="283609" marR="0" indent="-283609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400"/>
            </a:lvl1pPr>
            <a:lvl2pPr marL="614177" marR="0" indent="-23659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300"/>
            </a:lvl2pPr>
            <a:lvl3pPr marL="897742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200"/>
            </a:lvl3pPr>
            <a:lvl4pPr marL="1182930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100"/>
            </a:lvl4pPr>
            <a:lvl5pPr marL="1468069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»"/>
              <a:tabLst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790442" y="3806756"/>
            <a:ext cx="3932238" cy="344487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0A8CAA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24" name="Content Placeholder 55"/>
          <p:cNvSpPr>
            <a:spLocks noGrp="1"/>
          </p:cNvSpPr>
          <p:nvPr>
            <p:ph sz="quarter" idx="26"/>
          </p:nvPr>
        </p:nvSpPr>
        <p:spPr>
          <a:xfrm>
            <a:off x="4790443" y="4202520"/>
            <a:ext cx="3932237" cy="1896064"/>
          </a:xfrm>
          <a:noFill/>
          <a:ln>
            <a:noFill/>
          </a:ln>
        </p:spPr>
        <p:txBody>
          <a:bodyPr/>
          <a:lstStyle>
            <a:lvl1pPr marL="283609" marR="0" indent="-283609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400"/>
            </a:lvl1pPr>
            <a:lvl2pPr marL="614177" marR="0" indent="-23659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300"/>
            </a:lvl2pPr>
            <a:lvl3pPr marL="897742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200"/>
            </a:lvl3pPr>
            <a:lvl4pPr marL="1182930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100"/>
            </a:lvl4pPr>
            <a:lvl5pPr marL="1468069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»"/>
              <a:tabLst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34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,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81004" y="1143422"/>
            <a:ext cx="4199120" cy="50877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 err="1" smtClean="0">
              <a:solidFill>
                <a:srgbClr val="FFFFFF"/>
              </a:solidFill>
              <a:sym typeface="Arial" pitchFamily="-110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4662126" y="1143422"/>
            <a:ext cx="4199127" cy="50877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 err="1" smtClean="0">
              <a:solidFill>
                <a:srgbClr val="FFFFFF"/>
              </a:solidFill>
              <a:sym typeface="Arial" pitchFamily="-110" charset="0"/>
            </a:endParaRP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17525" y="1223545"/>
            <a:ext cx="3932238" cy="344487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0A8CAA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790442" y="1223545"/>
            <a:ext cx="3932238" cy="344487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0A8CAA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22" name="Content Placeholder 55"/>
          <p:cNvSpPr>
            <a:spLocks noGrp="1"/>
          </p:cNvSpPr>
          <p:nvPr>
            <p:ph sz="quarter" idx="14"/>
          </p:nvPr>
        </p:nvSpPr>
        <p:spPr>
          <a:xfrm>
            <a:off x="517525" y="1619308"/>
            <a:ext cx="3932237" cy="4507171"/>
          </a:xfrm>
          <a:noFill/>
          <a:ln>
            <a:noFill/>
          </a:ln>
        </p:spPr>
        <p:txBody>
          <a:bodyPr/>
          <a:lstStyle>
            <a:lvl1pPr marL="283609" marR="0" indent="-283609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400"/>
            </a:lvl1pPr>
            <a:lvl2pPr marL="614177" marR="0" indent="-23659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300"/>
            </a:lvl2pPr>
            <a:lvl3pPr marL="897742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200"/>
            </a:lvl3pPr>
            <a:lvl4pPr marL="1182930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100"/>
            </a:lvl4pPr>
            <a:lvl5pPr marL="1468069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»"/>
              <a:tabLst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Content Placeholder 55"/>
          <p:cNvSpPr>
            <a:spLocks noGrp="1"/>
          </p:cNvSpPr>
          <p:nvPr>
            <p:ph sz="quarter" idx="19"/>
          </p:nvPr>
        </p:nvSpPr>
        <p:spPr>
          <a:xfrm>
            <a:off x="4790443" y="1619308"/>
            <a:ext cx="3932237" cy="4507171"/>
          </a:xfrm>
          <a:noFill/>
          <a:ln>
            <a:noFill/>
          </a:ln>
        </p:spPr>
        <p:txBody>
          <a:bodyPr/>
          <a:lstStyle>
            <a:lvl1pPr marL="283609" marR="0" indent="-283609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400"/>
            </a:lvl1pPr>
            <a:lvl2pPr marL="614177" marR="0" indent="-23659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300"/>
            </a:lvl2pPr>
            <a:lvl3pPr marL="897742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200"/>
            </a:lvl3pPr>
            <a:lvl4pPr marL="1182930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100"/>
            </a:lvl4pPr>
            <a:lvl5pPr marL="1468069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»"/>
              <a:tabLst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46"/>
          <p:cNvSpPr>
            <a:spLocks noGrp="1"/>
          </p:cNvSpPr>
          <p:nvPr>
            <p:ph type="body" sz="quarter" idx="10"/>
          </p:nvPr>
        </p:nvSpPr>
        <p:spPr>
          <a:xfrm>
            <a:off x="381003" y="701675"/>
            <a:ext cx="7577516" cy="344488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381003" y="213360"/>
            <a:ext cx="7577135" cy="488315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  <a:latin typeface="Georgia"/>
                <a:cs typeface="Georgia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5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,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81003" y="1143422"/>
            <a:ext cx="8480249" cy="50877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 err="1" smtClean="0">
              <a:solidFill>
                <a:srgbClr val="FFFFFF"/>
              </a:solidFill>
              <a:sym typeface="Arial" pitchFamily="-110" charset="0"/>
            </a:endParaRPr>
          </a:p>
        </p:txBody>
      </p:sp>
      <p:sp>
        <p:nvSpPr>
          <p:cNvPr id="8" name="Text Placeholder 46"/>
          <p:cNvSpPr>
            <a:spLocks noGrp="1"/>
          </p:cNvSpPr>
          <p:nvPr>
            <p:ph type="body" sz="quarter" idx="10"/>
          </p:nvPr>
        </p:nvSpPr>
        <p:spPr>
          <a:xfrm>
            <a:off x="381003" y="701675"/>
            <a:ext cx="7577516" cy="344488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381003" y="213360"/>
            <a:ext cx="7577135" cy="488315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  <a:latin typeface="Georgia"/>
                <a:cs typeface="Georgi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17525" y="1223545"/>
            <a:ext cx="3932238" cy="344487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0A8CAA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0" name="Content Placeholder 55"/>
          <p:cNvSpPr>
            <a:spLocks noGrp="1"/>
          </p:cNvSpPr>
          <p:nvPr>
            <p:ph sz="quarter" idx="14"/>
          </p:nvPr>
        </p:nvSpPr>
        <p:spPr>
          <a:xfrm>
            <a:off x="517525" y="1619308"/>
            <a:ext cx="8240395" cy="4507171"/>
          </a:xfrm>
          <a:noFill/>
          <a:ln>
            <a:noFill/>
          </a:ln>
        </p:spPr>
        <p:txBody>
          <a:bodyPr/>
          <a:lstStyle>
            <a:lvl1pPr marL="283609" marR="0" indent="-283609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400"/>
            </a:lvl1pPr>
            <a:lvl2pPr marL="614177" marR="0" indent="-23659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300"/>
            </a:lvl2pPr>
            <a:lvl3pPr marL="897742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•"/>
              <a:tabLst/>
              <a:defRPr sz="1200"/>
            </a:lvl3pPr>
            <a:lvl4pPr marL="1182930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–"/>
              <a:tabLst/>
              <a:defRPr sz="1100"/>
            </a:lvl4pPr>
            <a:lvl5pPr marL="1468069" marR="0" indent="-18802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 pitchFamily="34" charset="0"/>
              <a:buChar char="»"/>
              <a:tabLst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26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 txBox="1">
            <a:spLocks/>
          </p:cNvSpPr>
          <p:nvPr userDrawn="1"/>
        </p:nvSpPr>
        <p:spPr>
          <a:xfrm>
            <a:off x="285328" y="0"/>
            <a:ext cx="5818866" cy="69970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defTabSz="45352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smtClean="0">
                <a:solidFill>
                  <a:srgbClr val="AE9054"/>
                </a:solidFill>
                <a:latin typeface="Georgia"/>
                <a:ea typeface="ＭＳ Ｐゴシック" pitchFamily="-108" charset="-128"/>
                <a:cs typeface="Georgia"/>
              </a:rPr>
              <a:t>Supply Chain Scorecard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768" y="649433"/>
            <a:ext cx="8235950" cy="276999"/>
          </a:xfrm>
        </p:spPr>
        <p:txBody>
          <a:bodyPr/>
          <a:lstStyle>
            <a:lvl1pPr>
              <a:defRPr sz="1800" b="1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JnJ_SupplyChain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194" y="36095"/>
            <a:ext cx="2780631" cy="104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83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4026" y="868082"/>
            <a:ext cx="8235950" cy="307777"/>
          </a:xfr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indent="0">
              <a:buNone/>
              <a:defRPr lang="en-US" sz="2000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86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header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6" y="1713179"/>
            <a:ext cx="8235950" cy="440120"/>
          </a:xfr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indent="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  <a:defRPr lang="en-US" sz="26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0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4026" y="868082"/>
            <a:ext cx="8235950" cy="307777"/>
          </a:xfr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indent="0">
              <a:buNone/>
              <a:defRPr lang="en-US" sz="2000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4026" y="2427289"/>
            <a:ext cx="8235950" cy="34782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59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6" y="1712916"/>
            <a:ext cx="8286750" cy="592470"/>
          </a:xfr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indent="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  <a:defRPr lang="en-US" sz="35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0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4026" y="5695844"/>
            <a:ext cx="8235950" cy="397056"/>
          </a:xfrm>
          <a:noFill/>
          <a:ln w="12700">
            <a:noFill/>
            <a:miter lim="800000"/>
            <a:headEnd/>
            <a:tailEnd/>
          </a:ln>
        </p:spPr>
        <p:txBody>
          <a:bodyPr bIns="88416" anchor="b"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en-US" sz="2000" dirty="0" smtClean="0">
                <a:solidFill>
                  <a:schemeClr val="tx1"/>
                </a:solidFill>
                <a:latin typeface="Arial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0" indent="0" algn="r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lang="en-US" sz="1400" dirty="0" smtClean="0">
                <a:solidFill>
                  <a:schemeClr val="tx1"/>
                </a:solidFill>
                <a:latin typeface="Arial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4016" y="6055670"/>
            <a:ext cx="8235970" cy="230832"/>
          </a:xfrm>
        </p:spPr>
        <p:txBody>
          <a:bodyPr anchor="b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7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har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6" y="1713197"/>
            <a:ext cx="8235950" cy="307777"/>
          </a:xfr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  <a:defRPr lang="en-US" sz="2000" dirty="0" smtClean="0">
                <a:solidFill>
                  <a:schemeClr val="bg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0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4026" y="868082"/>
            <a:ext cx="8235950" cy="307777"/>
          </a:xfr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indent="0">
              <a:buNone/>
              <a:defRPr lang="en-US" sz="2000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77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59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title, bullets_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4026" y="5695844"/>
            <a:ext cx="8235950" cy="397056"/>
          </a:xfrm>
          <a:noFill/>
          <a:ln w="12700">
            <a:noFill/>
            <a:miter lim="800000"/>
            <a:headEnd/>
            <a:tailEnd/>
          </a:ln>
        </p:spPr>
        <p:txBody>
          <a:bodyPr bIns="88416" anchor="b"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en-US" sz="2000" dirty="0" smtClean="0">
                <a:solidFill>
                  <a:schemeClr val="tx1"/>
                </a:solidFill>
                <a:latin typeface="Arial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0" indent="0" algn="r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lang="en-US" sz="1400" dirty="0" smtClean="0">
                <a:solidFill>
                  <a:schemeClr val="tx1"/>
                </a:solidFill>
                <a:latin typeface="Arial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4016" y="6055670"/>
            <a:ext cx="8235970" cy="230832"/>
          </a:xfrm>
        </p:spPr>
        <p:txBody>
          <a:bodyPr anchor="b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0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LEFT HALF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4026" y="868082"/>
            <a:ext cx="8235950" cy="307777"/>
          </a:xfr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indent="0">
              <a:buNone/>
              <a:defRPr lang="en-US" sz="2000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4025" y="1713002"/>
            <a:ext cx="4051300" cy="4192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98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RIGHT HALF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4026" y="868082"/>
            <a:ext cx="8235950" cy="307777"/>
          </a:xfr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indent="0">
              <a:buNone/>
              <a:defRPr lang="en-US" sz="2000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638689" y="1713002"/>
            <a:ext cx="4051300" cy="41925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33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LEFT 2/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4026" y="868082"/>
            <a:ext cx="8235950" cy="307777"/>
          </a:xfr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indent="0">
              <a:buNone/>
              <a:defRPr lang="en-US" sz="2000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4025" y="1713002"/>
            <a:ext cx="5486400" cy="41925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63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RIGHT 2/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4026" y="868082"/>
            <a:ext cx="8235950" cy="307777"/>
          </a:xfr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indent="0">
              <a:buNone/>
              <a:defRPr lang="en-US" sz="2000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03591" y="1713002"/>
            <a:ext cx="5486400" cy="4192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19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ChangeArrowheads="1"/>
          </p:cNvSpPr>
          <p:nvPr userDrawn="1"/>
        </p:nvSpPr>
        <p:spPr bwMode="auto">
          <a:xfrm>
            <a:off x="0" y="457200"/>
            <a:ext cx="9144000" cy="457200"/>
          </a:xfrm>
          <a:prstGeom prst="rect">
            <a:avLst/>
          </a:prstGeom>
          <a:solidFill>
            <a:srgbClr val="C4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8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7086600" y="319088"/>
            <a:ext cx="2057400" cy="254000"/>
          </a:xfrm>
          <a:prstGeom prst="rect">
            <a:avLst/>
          </a:prstGeom>
          <a:solidFill>
            <a:srgbClr val="7DBE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C0504D"/>
              </a:solidFill>
              <a:latin typeface="Arial" charset="0"/>
            </a:endParaRP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7086600" y="322556"/>
            <a:ext cx="2057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Arial" charset="0"/>
              </a:rPr>
              <a:t>Medical Devices &amp; Diagnostics</a:t>
            </a:r>
            <a:endParaRPr lang="en-US" sz="1400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10" name="Picture 9" descr="JNJ Logo Inverted Red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B51601"/>
              </a:clrFrom>
              <a:clrTo>
                <a:srgbClr val="B5160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19104" y="49160"/>
            <a:ext cx="1258528" cy="234478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8775" y="1438275"/>
            <a:ext cx="8456613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3"/>
          <p:cNvSpPr txBox="1">
            <a:spLocks/>
          </p:cNvSpPr>
          <p:nvPr userDrawn="1"/>
        </p:nvSpPr>
        <p:spPr>
          <a:xfrm>
            <a:off x="0" y="6492875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 smtClean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i="1" dirty="0" smtClean="0">
                <a:solidFill>
                  <a:srgbClr val="FF0000"/>
                </a:solidFill>
              </a:rPr>
              <a:t>CONFIDENTIAL</a:t>
            </a:r>
            <a:endParaRPr lang="en-US" sz="1100" b="1" i="1" dirty="0">
              <a:solidFill>
                <a:srgbClr val="FF0000"/>
              </a:solidFill>
            </a:endParaRPr>
          </a:p>
        </p:txBody>
      </p:sp>
      <p:sp>
        <p:nvSpPr>
          <p:cNvPr id="15" name="Slide Number Placeholder 3"/>
          <p:cNvSpPr txBox="1">
            <a:spLocks/>
          </p:cNvSpPr>
          <p:nvPr userDrawn="1"/>
        </p:nvSpPr>
        <p:spPr>
          <a:xfrm>
            <a:off x="7620000" y="6492875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15C3677-E22E-41BB-B920-2EBDD93322F5}" type="slidenum">
              <a:rPr lang="en-US" sz="1200" smtClean="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066800" y="457200"/>
            <a:ext cx="7748588" cy="4572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8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jnj_SupplyChain_logo_preferred_RGB_2color.pdf"/>
          <p:cNvPicPr>
            <a:picLocks noChangeAspect="1"/>
          </p:cNvPicPr>
          <p:nvPr userDrawn="1"/>
        </p:nvPicPr>
        <p:blipFill>
          <a:blip r:embed="rId2" cstate="print"/>
          <a:srcRect r="32" b="78"/>
          <a:stretch>
            <a:fillRect/>
          </a:stretch>
        </p:blipFill>
        <p:spPr bwMode="auto">
          <a:xfrm>
            <a:off x="228600" y="414338"/>
            <a:ext cx="5181600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6" y="2665413"/>
            <a:ext cx="8235950" cy="1615440"/>
          </a:xfrm>
          <a:noFill/>
          <a:ln w="12700">
            <a:noFill/>
            <a:miter lim="800000"/>
            <a:headEnd/>
            <a:tailEnd/>
          </a:ln>
        </p:spPr>
        <p:txBody>
          <a:bodyPr anchor="b">
            <a:no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kumimoji="0" lang="en-US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itchFamily="-65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36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RIGHT sid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19863"/>
            <a:ext cx="9144000" cy="347662"/>
          </a:xfrm>
          <a:prstGeom prst="rect">
            <a:avLst/>
          </a:prstGeom>
          <a:solidFill>
            <a:srgbClr val="F306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505291">
              <a:defRPr/>
            </a:pPr>
            <a:endParaRPr lang="en-US" sz="2100" dirty="0">
              <a:solidFill>
                <a:srgbClr val="FFFFFF"/>
              </a:solidFill>
            </a:endParaRPr>
          </a:p>
        </p:txBody>
      </p:sp>
      <p:pic>
        <p:nvPicPr>
          <p:cNvPr id="7" name="Picture 10" descr="J&amp;J_Logo_RGB_Rev_sm.png"/>
          <p:cNvPicPr>
            <a:picLocks/>
          </p:cNvPicPr>
          <p:nvPr userDrawn="1"/>
        </p:nvPicPr>
        <p:blipFill>
          <a:blip r:embed="rId2" cstate="print"/>
          <a:srcRect t="13333" b="20000"/>
          <a:stretch>
            <a:fillRect/>
          </a:stretch>
        </p:blipFill>
        <p:spPr bwMode="auto">
          <a:xfrm>
            <a:off x="1" y="6519863"/>
            <a:ext cx="13366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4052" y="5695844"/>
            <a:ext cx="8235949" cy="397056"/>
          </a:xfrm>
          <a:noFill/>
          <a:ln w="12700">
            <a:noFill/>
            <a:miter lim="800000"/>
            <a:headEnd/>
            <a:tailEnd/>
          </a:ln>
        </p:spPr>
        <p:txBody>
          <a:bodyPr bIns="88416" anchor="b">
            <a:sp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en-US" sz="2000" dirty="0" smtClean="0">
                <a:solidFill>
                  <a:schemeClr val="tx1"/>
                </a:solidFill>
                <a:latin typeface="Arial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0" indent="0" algn="r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lang="en-US" sz="1400" dirty="0" smtClean="0">
                <a:solidFill>
                  <a:schemeClr val="tx1"/>
                </a:solidFill>
                <a:latin typeface="Arial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4052" y="6055670"/>
            <a:ext cx="8235949" cy="230832"/>
          </a:xfrm>
        </p:spPr>
        <p:txBody>
          <a:bodyPr anchor="b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783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8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089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2633472" cy="4572000"/>
          </a:xfrm>
        </p:spPr>
        <p:txBody>
          <a:bodyPr/>
          <a:lstStyle>
            <a:lvl1pPr>
              <a:defRPr sz="2400">
                <a:solidFill>
                  <a:srgbClr val="555555"/>
                </a:solidFill>
              </a:defRPr>
            </a:lvl1pPr>
            <a:lvl2pPr>
              <a:defRPr sz="2000">
                <a:solidFill>
                  <a:srgbClr val="555555"/>
                </a:solidFill>
              </a:defRPr>
            </a:lvl2pPr>
            <a:lvl3pPr>
              <a:defRPr sz="1800">
                <a:solidFill>
                  <a:srgbClr val="555555"/>
                </a:solidFill>
              </a:defRPr>
            </a:lvl3pPr>
            <a:lvl4pPr>
              <a:defRPr sz="1600">
                <a:solidFill>
                  <a:srgbClr val="555555"/>
                </a:solidFill>
              </a:defRPr>
            </a:lvl4pPr>
            <a:lvl5pPr>
              <a:defRPr sz="1600">
                <a:solidFill>
                  <a:srgbClr val="55555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5264" y="1600200"/>
            <a:ext cx="2633472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053328" y="1600200"/>
            <a:ext cx="2633472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9029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92497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6" y="805656"/>
            <a:ext cx="8234362" cy="11487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7" y="1804460"/>
            <a:ext cx="3957835" cy="4372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732338" y="1804460"/>
            <a:ext cx="3956050" cy="4372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4026" y="320040"/>
            <a:ext cx="8234362" cy="213360"/>
          </a:xfrm>
        </p:spPr>
        <p:txBody>
          <a:bodyPr/>
          <a:lstStyle>
            <a:lvl1pPr marL="0" indent="0">
              <a:buNone/>
              <a:defRPr sz="1200">
                <a:solidFill>
                  <a:srgbClr val="F30617"/>
                </a:solidFill>
              </a:defRPr>
            </a:lvl1pPr>
            <a:lvl2pPr>
              <a:buNone/>
              <a:defRPr sz="1000">
                <a:solidFill>
                  <a:srgbClr val="F30617"/>
                </a:solidFill>
              </a:defRPr>
            </a:lvl2pPr>
            <a:lvl3pPr>
              <a:buNone/>
              <a:defRPr sz="1000">
                <a:solidFill>
                  <a:srgbClr val="F30617"/>
                </a:solidFill>
              </a:defRPr>
            </a:lvl3pPr>
            <a:lvl4pPr>
              <a:buNone/>
              <a:defRPr sz="1000">
                <a:solidFill>
                  <a:srgbClr val="F30617"/>
                </a:solidFill>
              </a:defRPr>
            </a:lvl4pPr>
            <a:lvl5pPr>
              <a:buNone/>
              <a:defRPr sz="1000">
                <a:solidFill>
                  <a:srgbClr val="F3061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Box 3"/>
          <p:cNvSpPr txBox="1">
            <a:spLocks noGrp="1" noChangeArrowheads="1"/>
          </p:cNvSpPr>
          <p:nvPr>
            <p:ph type="sldNum" sz="quarter" idx="14"/>
          </p:nvPr>
        </p:nvSpPr>
        <p:spPr>
          <a:xfrm>
            <a:off x="8348663" y="6300788"/>
            <a:ext cx="331787" cy="555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9BDB3-8037-044F-8E15-34DC8A914627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080021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6" y="806026"/>
            <a:ext cx="823436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6" y="1804988"/>
            <a:ext cx="8234362" cy="4371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4026" y="320040"/>
            <a:ext cx="8234362" cy="213360"/>
          </a:xfrm>
        </p:spPr>
        <p:txBody>
          <a:bodyPr/>
          <a:lstStyle>
            <a:lvl1pPr>
              <a:buNone/>
              <a:defRPr sz="1200">
                <a:solidFill>
                  <a:srgbClr val="FF0000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2"/>
          </p:nvPr>
        </p:nvSpPr>
        <p:spPr>
          <a:xfrm>
            <a:off x="8348663" y="6300788"/>
            <a:ext cx="331787" cy="555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7BC44-4837-D143-BC68-72A8A36C3259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675967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ChangeArrowheads="1"/>
          </p:cNvSpPr>
          <p:nvPr userDrawn="1"/>
        </p:nvSpPr>
        <p:spPr bwMode="auto">
          <a:xfrm>
            <a:off x="0" y="457200"/>
            <a:ext cx="9144000" cy="457200"/>
          </a:xfrm>
          <a:prstGeom prst="rect">
            <a:avLst/>
          </a:prstGeom>
          <a:solidFill>
            <a:srgbClr val="C4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8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7086600" y="319088"/>
            <a:ext cx="2057400" cy="254000"/>
          </a:xfrm>
          <a:prstGeom prst="rect">
            <a:avLst/>
          </a:prstGeom>
          <a:solidFill>
            <a:srgbClr val="7DBE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C0504D"/>
              </a:solidFill>
              <a:latin typeface="Arial" charset="0"/>
            </a:endParaRP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7086600" y="322556"/>
            <a:ext cx="2057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Arial" charset="0"/>
              </a:rPr>
              <a:t>Medical Devices &amp; Diagnostics</a:t>
            </a:r>
            <a:endParaRPr lang="en-US" sz="1400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10" name="Picture 9" descr="JNJ Logo Inverted Red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B51601"/>
              </a:clrFrom>
              <a:clrTo>
                <a:srgbClr val="B5160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19104" y="49160"/>
            <a:ext cx="1258528" cy="234478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8775" y="1438275"/>
            <a:ext cx="8456613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3"/>
          <p:cNvSpPr txBox="1">
            <a:spLocks/>
          </p:cNvSpPr>
          <p:nvPr userDrawn="1"/>
        </p:nvSpPr>
        <p:spPr>
          <a:xfrm>
            <a:off x="0" y="6492875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 smtClean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i="1" dirty="0" smtClean="0">
                <a:solidFill>
                  <a:srgbClr val="FF0000"/>
                </a:solidFill>
              </a:rPr>
              <a:t>CONFIDENTIAL</a:t>
            </a:r>
            <a:endParaRPr lang="en-US" sz="1100" b="1" i="1" dirty="0">
              <a:solidFill>
                <a:srgbClr val="FF0000"/>
              </a:solidFill>
            </a:endParaRPr>
          </a:p>
        </p:txBody>
      </p:sp>
      <p:sp>
        <p:nvSpPr>
          <p:cNvPr id="15" name="Slide Number Placeholder 3"/>
          <p:cNvSpPr txBox="1">
            <a:spLocks/>
          </p:cNvSpPr>
          <p:nvPr userDrawn="1"/>
        </p:nvSpPr>
        <p:spPr>
          <a:xfrm>
            <a:off x="7620000" y="6492875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15C3677-E22E-41BB-B920-2EBDD93322F5}" type="slidenum">
              <a:rPr lang="en-US" sz="1200" smtClean="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066800" y="457200"/>
            <a:ext cx="7748588" cy="4572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2633472" cy="4572000"/>
          </a:xfrm>
        </p:spPr>
        <p:txBody>
          <a:bodyPr/>
          <a:lstStyle>
            <a:lvl1pPr>
              <a:defRPr sz="2400">
                <a:solidFill>
                  <a:srgbClr val="555555"/>
                </a:solidFill>
              </a:defRPr>
            </a:lvl1pPr>
            <a:lvl2pPr>
              <a:defRPr sz="2000">
                <a:solidFill>
                  <a:srgbClr val="555555"/>
                </a:solidFill>
              </a:defRPr>
            </a:lvl2pPr>
            <a:lvl3pPr>
              <a:defRPr sz="1800">
                <a:solidFill>
                  <a:srgbClr val="555555"/>
                </a:solidFill>
              </a:defRPr>
            </a:lvl3pPr>
            <a:lvl4pPr>
              <a:defRPr sz="1600">
                <a:solidFill>
                  <a:srgbClr val="555555"/>
                </a:solidFill>
              </a:defRPr>
            </a:lvl4pPr>
            <a:lvl5pPr>
              <a:defRPr sz="1600">
                <a:solidFill>
                  <a:srgbClr val="55555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5264" y="1600200"/>
            <a:ext cx="2633472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053328" y="1600200"/>
            <a:ext cx="2633472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9.png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3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image" Target="../media/image10.png"/><Relationship Id="rId3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58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theme" Target="../theme/theme11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64.xml"/><Relationship Id="rId7" Type="http://schemas.openxmlformats.org/officeDocument/2006/relationships/theme" Target="../theme/theme12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5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6.png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7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8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jnj_SupplyChain_logo_preferred_RGB_2color.pdf"/>
          <p:cNvPicPr>
            <a:picLocks noChangeAspect="1"/>
          </p:cNvPicPr>
          <p:nvPr/>
        </p:nvPicPr>
        <p:blipFill>
          <a:blip r:embed="rId4" cstate="print"/>
          <a:srcRect l="27779" t="45802" r="25000" b="45377"/>
          <a:stretch>
            <a:fillRect/>
          </a:stretch>
        </p:blipFill>
        <p:spPr bwMode="auto">
          <a:xfrm>
            <a:off x="50800" y="652463"/>
            <a:ext cx="4749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5052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5715000"/>
            <a:ext cx="8229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Georgia"/>
          <a:ea typeface="ＭＳ Ｐゴシック" pitchFamily="-108" charset="-128"/>
          <a:cs typeface="ＭＳ Ｐゴシック" pitchFamily="-108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defTabSz="457200" rtl="0" eaLnBrk="1" fontAlgn="base" hangingPunct="1">
        <a:spcBef>
          <a:spcPct val="0"/>
        </a:spcBef>
        <a:spcAft>
          <a:spcPct val="0"/>
        </a:spcAft>
        <a:defRPr sz="2500" kern="1200">
          <a:solidFill>
            <a:srgbClr val="555555"/>
          </a:solidFill>
          <a:latin typeface="Arial"/>
          <a:ea typeface="ＭＳ Ｐゴシック" pitchFamily="-108" charset="-128"/>
          <a:cs typeface="ＭＳ Ｐゴシック" pitchFamily="-108" charset="-128"/>
        </a:defRPr>
      </a:lvl1pPr>
      <a:lvl2pPr marL="742950" indent="-285750" algn="l" defTabSz="457200" rtl="0" eaLnBrk="1" fontAlgn="base" hangingPunct="1">
        <a:spcBef>
          <a:spcPct val="0"/>
        </a:spcBef>
        <a:spcAft>
          <a:spcPct val="0"/>
        </a:spcAft>
        <a:defRPr sz="2500" kern="1200">
          <a:solidFill>
            <a:srgbClr val="555555"/>
          </a:solidFill>
          <a:latin typeface="Arial"/>
          <a:ea typeface="ＭＳ Ｐゴシック" pitchFamily="-108" charset="-128"/>
          <a:cs typeface="+mn-cs"/>
        </a:defRPr>
      </a:lvl2pPr>
      <a:lvl3pPr marL="1143000" indent="-228600" algn="l" defTabSz="457200" rtl="0" eaLnBrk="1" fontAlgn="base" hangingPunct="1">
        <a:spcBef>
          <a:spcPct val="0"/>
        </a:spcBef>
        <a:spcAft>
          <a:spcPct val="0"/>
        </a:spcAft>
        <a:defRPr sz="2500" kern="1200">
          <a:solidFill>
            <a:srgbClr val="555555"/>
          </a:solidFill>
          <a:latin typeface="Arial"/>
          <a:ea typeface="ＭＳ Ｐゴシック" pitchFamily="-108" charset="-128"/>
          <a:cs typeface="+mn-cs"/>
        </a:defRPr>
      </a:lvl3pPr>
      <a:lvl4pPr marL="1600200" indent="-228600" algn="l" defTabSz="457200" rtl="0" eaLnBrk="1" fontAlgn="base" hangingPunct="1">
        <a:spcBef>
          <a:spcPct val="0"/>
        </a:spcBef>
        <a:spcAft>
          <a:spcPct val="0"/>
        </a:spcAft>
        <a:defRPr sz="2500" kern="1200">
          <a:solidFill>
            <a:srgbClr val="555555"/>
          </a:solidFill>
          <a:latin typeface="Arial"/>
          <a:ea typeface="ＭＳ Ｐゴシック" pitchFamily="-108" charset="-128"/>
          <a:cs typeface="+mn-cs"/>
        </a:defRPr>
      </a:lvl4pPr>
      <a:lvl5pPr marL="2057400" indent="-228600" algn="l" defTabSz="457200" rtl="0" eaLnBrk="1" fontAlgn="base" hangingPunct="1">
        <a:spcBef>
          <a:spcPct val="0"/>
        </a:spcBef>
        <a:spcAft>
          <a:spcPct val="0"/>
        </a:spcAft>
        <a:defRPr sz="2500" kern="1200">
          <a:solidFill>
            <a:srgbClr val="555555"/>
          </a:solidFill>
          <a:latin typeface="Arial"/>
          <a:ea typeface="ＭＳ Ｐゴシック" pitchFamily="-10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19863"/>
            <a:ext cx="9144000" cy="347662"/>
          </a:xfrm>
          <a:prstGeom prst="rect">
            <a:avLst/>
          </a:prstGeom>
          <a:solidFill>
            <a:srgbClr val="F306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51106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00" b="1" i="1" dirty="0">
              <a:solidFill>
                <a:srgbClr val="FFFFFF"/>
              </a:solidFill>
            </a:endParaRPr>
          </a:p>
        </p:txBody>
      </p:sp>
      <p:sp>
        <p:nvSpPr>
          <p:cNvPr id="921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2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" name="Text Placeholder 10"/>
          <p:cNvSpPr txBox="1">
            <a:spLocks/>
          </p:cNvSpPr>
          <p:nvPr/>
        </p:nvSpPr>
        <p:spPr>
          <a:xfrm>
            <a:off x="2133600" y="5638802"/>
            <a:ext cx="3962400" cy="347663"/>
          </a:xfrm>
          <a:prstGeom prst="rect">
            <a:avLst/>
          </a:prstGeom>
          <a:noFill/>
          <a:ln>
            <a:noFill/>
          </a:ln>
        </p:spPr>
        <p:txBody>
          <a:bodyPr lIns="91420" tIns="45711" rIns="91420" bIns="45711" anchor="ctr"/>
          <a:lstStyle>
            <a:lvl1pPr algn="r">
              <a:buNone/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marL="342828" indent="-342828" defTabSz="457104">
              <a:spcBef>
                <a:spcPct val="20000"/>
              </a:spcBef>
              <a:buFont typeface="Arial"/>
              <a:buNone/>
              <a:defRPr/>
            </a:pPr>
            <a:r>
              <a:rPr lang="en-US" dirty="0" smtClean="0">
                <a:solidFill>
                  <a:prstClr val="white"/>
                </a:solidFill>
                <a:ea typeface="MS PGothic" pitchFamily="34" charset="-128"/>
              </a:rPr>
              <a:t>SUBGROUP NAME: REGION AND/OR PROJRCT  |  Confidential  | Month 00, 0000</a:t>
            </a:r>
          </a:p>
        </p:txBody>
      </p:sp>
      <p:sp>
        <p:nvSpPr>
          <p:cNvPr id="16" name="Text Placeholder 10"/>
          <p:cNvSpPr txBox="1">
            <a:spLocks/>
          </p:cNvSpPr>
          <p:nvPr/>
        </p:nvSpPr>
        <p:spPr>
          <a:xfrm>
            <a:off x="8001000" y="6519863"/>
            <a:ext cx="1066800" cy="347662"/>
          </a:xfrm>
          <a:prstGeom prst="rect">
            <a:avLst/>
          </a:prstGeom>
          <a:noFill/>
          <a:ln>
            <a:noFill/>
          </a:ln>
        </p:spPr>
        <p:txBody>
          <a:bodyPr lIns="91420" tIns="45711" rIns="91420" bIns="45711" anchor="ctr"/>
          <a:lstStyle/>
          <a:p>
            <a:pPr marL="342828" indent="-342828" algn="r" defTabSz="457104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sz="700" b="1" i="1" dirty="0">
                <a:solidFill>
                  <a:prstClr val="white"/>
                </a:solidFill>
                <a:latin typeface="Arial" charset="0"/>
                <a:ea typeface="MS PGothic" pitchFamily="34" charset="-128"/>
                <a:cs typeface="Arial" charset="0"/>
              </a:rPr>
              <a:t>Confidential   |  </a:t>
            </a:r>
            <a:fld id="{BBBCDD12-80A6-4B04-A640-017F7693568D}" type="slidenum">
              <a:rPr lang="en-US" sz="700" b="1" i="1">
                <a:solidFill>
                  <a:prstClr val="white"/>
                </a:solidFill>
                <a:latin typeface="Arial" charset="0"/>
                <a:ea typeface="MS PGothic" pitchFamily="34" charset="-128"/>
                <a:cs typeface="Arial" charset="0"/>
              </a:rPr>
              <a:pPr marL="342828" indent="-342828" algn="r" defTabSz="457104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</a:pPr>
              <a:t>‹#›</a:t>
            </a:fld>
            <a:endParaRPr lang="en-US" sz="700" b="1" i="1" dirty="0">
              <a:solidFill>
                <a:prstClr val="white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pic>
        <p:nvPicPr>
          <p:cNvPr id="9224" name="Picture 11" descr="jnj_SupplyChain_logo_horizontal_White.pdf"/>
          <p:cNvPicPr>
            <a:picLocks noChangeAspect="1"/>
          </p:cNvPicPr>
          <p:nvPr/>
        </p:nvPicPr>
        <p:blipFill>
          <a:blip r:embed="rId6" cstate="print"/>
          <a:srcRect r="25" b="1"/>
          <a:stretch>
            <a:fillRect/>
          </a:stretch>
        </p:blipFill>
        <p:spPr bwMode="auto">
          <a:xfrm>
            <a:off x="82552" y="6486525"/>
            <a:ext cx="191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244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104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Georgia"/>
          <a:ea typeface="ＭＳ Ｐゴシック" pitchFamily="-108" charset="-128"/>
          <a:cs typeface="Georgia"/>
        </a:defRPr>
      </a:lvl1pPr>
      <a:lvl2pPr algn="l" defTabSz="457104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2pPr>
      <a:lvl3pPr algn="l" defTabSz="457104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3pPr>
      <a:lvl4pPr algn="l" defTabSz="457104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4pPr>
      <a:lvl5pPr algn="l" defTabSz="457104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5pPr>
      <a:lvl6pPr marL="457104" algn="l" defTabSz="457104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6pPr>
      <a:lvl7pPr marL="914206" algn="l" defTabSz="457104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7pPr>
      <a:lvl8pPr marL="1371310" algn="l" defTabSz="457104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8pPr>
      <a:lvl9pPr marL="1828412" algn="l" defTabSz="457104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9pPr>
    </p:titleStyle>
    <p:bodyStyle>
      <a:lvl1pPr marL="199983" indent="-236488" algn="l" defTabSz="457104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rgbClr val="555555"/>
          </a:solidFill>
          <a:latin typeface="Arial"/>
          <a:ea typeface="ＭＳ Ｐゴシック" pitchFamily="-108" charset="-128"/>
          <a:cs typeface="Arial"/>
        </a:defRPr>
      </a:lvl1pPr>
      <a:lvl2pPr marL="547572" indent="-236488" algn="l" defTabSz="457104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55555"/>
          </a:solidFill>
          <a:latin typeface="Arial"/>
          <a:ea typeface="ＭＳ Ｐゴシック" pitchFamily="-108" charset="-128"/>
          <a:cs typeface="Arial"/>
        </a:defRPr>
      </a:lvl2pPr>
      <a:lvl3pPr marL="914206" indent="-236488" algn="l" defTabSz="457104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555555"/>
          </a:solidFill>
          <a:latin typeface="Arial"/>
          <a:ea typeface="ＭＳ Ｐゴシック" pitchFamily="-108" charset="-128"/>
          <a:cs typeface="Arial"/>
        </a:defRPr>
      </a:lvl3pPr>
      <a:lvl4pPr marL="1187199" indent="-236488" algn="l" defTabSz="457104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555555"/>
          </a:solidFill>
          <a:latin typeface="Arial"/>
          <a:ea typeface="ＭＳ Ｐゴシック" pitchFamily="-108" charset="-128"/>
          <a:cs typeface="Arial"/>
        </a:defRPr>
      </a:lvl4pPr>
      <a:lvl5pPr marL="1461778" indent="-236488" algn="l" defTabSz="457104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555555"/>
          </a:solidFill>
          <a:latin typeface="Arial"/>
          <a:ea typeface="ＭＳ Ｐゴシック" pitchFamily="-108" charset="-128"/>
          <a:cs typeface="Arial"/>
        </a:defRPr>
      </a:lvl5pPr>
      <a:lvl6pPr marL="2514066" indent="-228551" algn="l" defTabSz="45710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70" indent="-228551" algn="l" defTabSz="45710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73" indent="-228551" algn="l" defTabSz="45710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76" indent="-228551" algn="l" defTabSz="45710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4" algn="l" defTabSz="4571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6" algn="l" defTabSz="4571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0" algn="l" defTabSz="4571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12" algn="l" defTabSz="4571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16" algn="l" defTabSz="4571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18" algn="l" defTabSz="4571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22" algn="l" defTabSz="4571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25" algn="l" defTabSz="4571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19863"/>
            <a:ext cx="9144000" cy="347662"/>
          </a:xfrm>
          <a:prstGeom prst="rect">
            <a:avLst/>
          </a:prstGeom>
          <a:solidFill>
            <a:srgbClr val="F306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505291">
              <a:defRPr/>
            </a:pPr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4026" y="1712998"/>
            <a:ext cx="8235950" cy="4192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  <p:sp>
        <p:nvSpPr>
          <p:cNvPr id="102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4026" y="377864"/>
            <a:ext cx="82359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pic>
        <p:nvPicPr>
          <p:cNvPr id="6" name="Picture 4" descr="C:\J&amp;J STUFF\Templates and Logos\Horizontal\jnj_SupplyChain_logo_horizontal_White.png"/>
          <p:cNvPicPr>
            <a:picLocks noChangeAspect="1" noChangeArrowheads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13" y="6457445"/>
            <a:ext cx="2516653" cy="48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0"/>
          <p:cNvSpPr txBox="1">
            <a:spLocks/>
          </p:cNvSpPr>
          <p:nvPr userDrawn="1"/>
        </p:nvSpPr>
        <p:spPr>
          <a:xfrm>
            <a:off x="5943600" y="6519863"/>
            <a:ext cx="3124200" cy="347662"/>
          </a:xfrm>
          <a:prstGeom prst="rect">
            <a:avLst/>
          </a:prstGeom>
          <a:noFill/>
          <a:ln>
            <a:noFill/>
          </a:ln>
        </p:spPr>
        <p:txBody>
          <a:bodyPr lIns="91337" tIns="45669" rIns="91337" bIns="45669" anchor="ctr"/>
          <a:lstStyle/>
          <a:p>
            <a:pPr marL="341296" indent="-341296" algn="r" defTabSz="45559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sz="1000" dirty="0">
                <a:solidFill>
                  <a:srgbClr val="FFFFFF"/>
                </a:solidFill>
                <a:ea typeface="MS PGothic" pitchFamily="34" charset="-128"/>
                <a:cs typeface="Arial" pitchFamily="34" charset="0"/>
                <a:sym typeface="Arial" pitchFamily="34" charset="0"/>
              </a:rPr>
              <a:t>Confidential.  For J&amp;J internal use only.  </a:t>
            </a:r>
            <a:r>
              <a:rPr lang="en-US" sz="800" dirty="0">
                <a:solidFill>
                  <a:srgbClr val="FFFFFF"/>
                </a:solidFill>
                <a:ea typeface="MS PGothic" pitchFamily="34" charset="-128"/>
                <a:cs typeface="Arial" pitchFamily="34" charset="0"/>
                <a:sym typeface="Arial" pitchFamily="34" charset="0"/>
              </a:rPr>
              <a:t>|  </a:t>
            </a:r>
            <a:fld id="{0AE63A80-164D-45CE-9F7D-D7154B04D3DD}" type="slidenum">
              <a:rPr lang="en-US" sz="800">
                <a:solidFill>
                  <a:srgbClr val="FFFFFF"/>
                </a:solidFill>
                <a:ea typeface="MS PGothic" pitchFamily="34" charset="-128"/>
                <a:cs typeface="Arial" pitchFamily="34" charset="0"/>
                <a:sym typeface="Arial" pitchFamily="34" charset="0"/>
              </a:rPr>
              <a:pPr marL="341296" indent="-341296" algn="r" defTabSz="45559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sz="800" dirty="0">
              <a:solidFill>
                <a:srgbClr val="FFFFFF"/>
              </a:solidFill>
              <a:ea typeface="MS PGothic" pitchFamily="34" charset="-128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67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eorgia"/>
          <a:ea typeface="Arial Unicode MS" pitchFamily="-65" charset="0"/>
          <a:cs typeface="Arial Unicode MS" pitchFamily="-65" charset="0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eorgia" pitchFamily="-111" charset="0"/>
          <a:ea typeface="Arial Unicode MS" pitchFamily="-65" charset="0"/>
          <a:cs typeface="Arial Unicode MS" pitchFamily="-65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eorgia" pitchFamily="-111" charset="0"/>
          <a:ea typeface="Arial Unicode MS" pitchFamily="-65" charset="0"/>
          <a:cs typeface="Arial Unicode MS" pitchFamily="-65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eorgia" pitchFamily="-111" charset="0"/>
          <a:ea typeface="Arial Unicode MS" pitchFamily="-65" charset="0"/>
          <a:cs typeface="Arial Unicode MS" pitchFamily="-65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eorgia" pitchFamily="-111" charset="0"/>
          <a:ea typeface="Arial Unicode MS" pitchFamily="-65" charset="0"/>
          <a:cs typeface="Arial Unicode MS" pitchFamily="-65" charset="0"/>
          <a:sym typeface="Arial" pitchFamily="34" charset="0"/>
        </a:defRPr>
      </a:lvl5pPr>
      <a:lvl6pPr marL="284279" algn="l" rtl="0" fontAlgn="base">
        <a:spcBef>
          <a:spcPct val="0"/>
        </a:spcBef>
        <a:spcAft>
          <a:spcPct val="0"/>
        </a:spcAft>
        <a:defRPr sz="2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6pPr>
      <a:lvl7pPr marL="568552" algn="l" rtl="0" fontAlgn="base">
        <a:spcBef>
          <a:spcPct val="0"/>
        </a:spcBef>
        <a:spcAft>
          <a:spcPct val="0"/>
        </a:spcAft>
        <a:defRPr sz="2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7pPr>
      <a:lvl8pPr marL="852744" algn="l" rtl="0" fontAlgn="base">
        <a:spcBef>
          <a:spcPct val="0"/>
        </a:spcBef>
        <a:spcAft>
          <a:spcPct val="0"/>
        </a:spcAft>
        <a:defRPr sz="2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8pPr>
      <a:lvl9pPr marL="1136975" algn="l" rtl="0" fontAlgn="base">
        <a:spcBef>
          <a:spcPct val="0"/>
        </a:spcBef>
        <a:spcAft>
          <a:spcPct val="0"/>
        </a:spcAft>
        <a:defRPr sz="2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9pPr>
    </p:titleStyle>
    <p:bodyStyle>
      <a:lvl1pPr marL="283609" indent="-283609" algn="l" rtl="0" eaLnBrk="0" fontAlgn="base" hangingPunct="0">
        <a:spcBef>
          <a:spcPts val="1800"/>
        </a:spcBef>
        <a:spcAft>
          <a:spcPct val="0"/>
        </a:spcAft>
        <a:buClr>
          <a:schemeClr val="tx1"/>
        </a:buClr>
        <a:buSzPct val="100000"/>
        <a:buFont typeface="Arial" pitchFamily="34" charset="0"/>
        <a:buChar char="•"/>
        <a:defRPr sz="2600">
          <a:solidFill>
            <a:schemeClr val="tx1"/>
          </a:solidFill>
          <a:latin typeface="+mn-lt"/>
          <a:ea typeface="Arial Unicode MS" pitchFamily="-65" charset="0"/>
          <a:cs typeface="Arial Unicode MS" pitchFamily="-65" charset="0"/>
          <a:sym typeface="Arial" pitchFamily="34" charset="0"/>
        </a:defRPr>
      </a:lvl1pPr>
      <a:lvl2pPr marL="614177" indent="-236592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100000"/>
        <a:buFont typeface="Arial" pitchFamily="34" charset="0"/>
        <a:buChar char="–"/>
        <a:defRPr sz="2000">
          <a:solidFill>
            <a:schemeClr val="tx1"/>
          </a:solidFill>
          <a:latin typeface="+mn-lt"/>
          <a:ea typeface="Arial Unicode MS" pitchFamily="-65" charset="0"/>
          <a:cs typeface="Arial Unicode MS" pitchFamily="-65" charset="0"/>
          <a:sym typeface="Arial" pitchFamily="34" charset="0"/>
        </a:defRPr>
      </a:lvl2pPr>
      <a:lvl3pPr marL="897742" indent="-18802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100000"/>
        <a:buFont typeface="Arial" pitchFamily="34" charset="0"/>
        <a:buChar char="•"/>
        <a:defRPr>
          <a:solidFill>
            <a:schemeClr val="tx1"/>
          </a:solidFill>
          <a:latin typeface="+mn-lt"/>
          <a:ea typeface="Arial Unicode MS" pitchFamily="-65" charset="0"/>
          <a:cs typeface="Arial Unicode MS" pitchFamily="-65" charset="0"/>
          <a:sym typeface="Arial" pitchFamily="34" charset="0"/>
        </a:defRPr>
      </a:lvl3pPr>
      <a:lvl4pPr marL="1182930" indent="-18802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+mn-lt"/>
          <a:ea typeface="Arial Unicode MS" pitchFamily="-65" charset="0"/>
          <a:cs typeface="Arial Unicode MS" pitchFamily="-65" charset="0"/>
          <a:sym typeface="Arial" pitchFamily="34" charset="0"/>
        </a:defRPr>
      </a:lvl4pPr>
      <a:lvl5pPr marL="1468069" indent="-18802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100000"/>
        <a:buFont typeface="Arial" pitchFamily="34" charset="0"/>
        <a:buChar char="»"/>
        <a:defRPr>
          <a:solidFill>
            <a:schemeClr val="tx1"/>
          </a:solidFill>
          <a:latin typeface="+mn-lt"/>
          <a:ea typeface="Arial Unicode MS" pitchFamily="-65" charset="0"/>
          <a:cs typeface="Arial Unicode MS" pitchFamily="-65" charset="0"/>
          <a:sym typeface="Arial" pitchFamily="34" charset="0"/>
        </a:defRPr>
      </a:lvl5pPr>
      <a:lvl6pPr marL="1752836" indent="-189522" algn="l" rtl="0" fontAlgn="base">
        <a:spcBef>
          <a:spcPts val="379"/>
        </a:spcBef>
        <a:spcAft>
          <a:spcPct val="0"/>
        </a:spcAft>
        <a:buSzPct val="100000"/>
        <a:buFont typeface="Arial" pitchFamily="-110" charset="0"/>
        <a:buChar char="»"/>
        <a:defRPr sz="17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6pPr>
      <a:lvl7pPr marL="2037092" indent="-189522" algn="l" rtl="0" fontAlgn="base">
        <a:spcBef>
          <a:spcPts val="379"/>
        </a:spcBef>
        <a:spcAft>
          <a:spcPct val="0"/>
        </a:spcAft>
        <a:buSzPct val="100000"/>
        <a:buFont typeface="Arial" pitchFamily="-110" charset="0"/>
        <a:buChar char="»"/>
        <a:defRPr sz="17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7pPr>
      <a:lvl8pPr marL="2321348" indent="-189522" algn="l" rtl="0" fontAlgn="base">
        <a:spcBef>
          <a:spcPts val="379"/>
        </a:spcBef>
        <a:spcAft>
          <a:spcPct val="0"/>
        </a:spcAft>
        <a:buSzPct val="100000"/>
        <a:buFont typeface="Arial" pitchFamily="-110" charset="0"/>
        <a:buChar char="»"/>
        <a:defRPr sz="17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8pPr>
      <a:lvl9pPr marL="2605599" indent="-189522" algn="l" rtl="0" fontAlgn="base">
        <a:spcBef>
          <a:spcPts val="379"/>
        </a:spcBef>
        <a:spcAft>
          <a:spcPct val="0"/>
        </a:spcAft>
        <a:buSzPct val="100000"/>
        <a:buFont typeface="Arial" pitchFamily="-110" charset="0"/>
        <a:buChar char="»"/>
        <a:defRPr sz="17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9pPr>
    </p:bodyStyle>
    <p:otherStyle>
      <a:defPPr>
        <a:defRPr lang="en-US"/>
      </a:defPPr>
      <a:lvl1pPr marL="0" algn="l" defTabSz="28427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4279" algn="l" defTabSz="28427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68552" algn="l" defTabSz="28427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2744" algn="l" defTabSz="28427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36975" algn="l" defTabSz="28427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1236" algn="l" defTabSz="28427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05480" algn="l" defTabSz="28427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89726" algn="l" defTabSz="28427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73963" algn="l" defTabSz="28427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19863"/>
            <a:ext cx="9144000" cy="347662"/>
          </a:xfrm>
          <a:prstGeom prst="rect">
            <a:avLst/>
          </a:prstGeom>
          <a:solidFill>
            <a:srgbClr val="F306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511175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21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 Placeholder 10"/>
          <p:cNvSpPr txBox="1">
            <a:spLocks/>
          </p:cNvSpPr>
          <p:nvPr/>
        </p:nvSpPr>
        <p:spPr>
          <a:xfrm>
            <a:off x="1873250" y="6519863"/>
            <a:ext cx="5867400" cy="3476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r">
              <a:buNone/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marL="342900" indent="-342900" algn="l" defTabSz="457200">
              <a:spcBef>
                <a:spcPct val="20000"/>
              </a:spcBef>
              <a:buFont typeface="Arial"/>
              <a:buNone/>
              <a:defRPr/>
            </a:pPr>
            <a:r>
              <a:rPr lang="en-US" sz="700" dirty="0" smtClean="0">
                <a:solidFill>
                  <a:prstClr val="white"/>
                </a:solidFill>
              </a:rPr>
              <a:t> |   Consumer Supply Chain Program Management Office   |</a:t>
            </a:r>
          </a:p>
        </p:txBody>
      </p:sp>
      <p:sp>
        <p:nvSpPr>
          <p:cNvPr id="15" name="Text Placeholder 10"/>
          <p:cNvSpPr txBox="1">
            <a:spLocks/>
          </p:cNvSpPr>
          <p:nvPr/>
        </p:nvSpPr>
        <p:spPr>
          <a:xfrm>
            <a:off x="2133600" y="5638800"/>
            <a:ext cx="3962400" cy="3476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r">
              <a:buNone/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marL="342900" indent="-342900" defTabSz="457200">
              <a:spcBef>
                <a:spcPct val="20000"/>
              </a:spcBef>
              <a:buFont typeface="Arial"/>
              <a:buNone/>
              <a:defRPr/>
            </a:pPr>
            <a:r>
              <a:rPr lang="en-US" dirty="0" smtClean="0">
                <a:solidFill>
                  <a:prstClr val="white"/>
                </a:solidFill>
              </a:rPr>
              <a:t>SUBGROUP NAME: REGION AND/OR PROJRCT  |  Confidential  | Month 00, 0000</a:t>
            </a:r>
          </a:p>
        </p:txBody>
      </p:sp>
      <p:sp>
        <p:nvSpPr>
          <p:cNvPr id="16" name="Text Placeholder 10"/>
          <p:cNvSpPr txBox="1">
            <a:spLocks/>
          </p:cNvSpPr>
          <p:nvPr/>
        </p:nvSpPr>
        <p:spPr>
          <a:xfrm>
            <a:off x="8001000" y="6519863"/>
            <a:ext cx="1066800" cy="3476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42900" indent="-342900" algn="r" defTabSz="457200">
              <a:spcBef>
                <a:spcPct val="20000"/>
              </a:spcBef>
              <a:buFont typeface="Arial" charset="0"/>
              <a:buNone/>
            </a:pPr>
            <a:r>
              <a:rPr lang="en-US" sz="700">
                <a:solidFill>
                  <a:prstClr val="white"/>
                </a:solidFill>
                <a:cs typeface="Arial" charset="0"/>
              </a:rPr>
              <a:t>Confidential   |  </a:t>
            </a:r>
            <a:fld id="{01C95413-A391-4D83-A9B0-870EE57D07D0}" type="slidenum">
              <a:rPr lang="en-US" sz="700">
                <a:solidFill>
                  <a:prstClr val="white"/>
                </a:solidFill>
                <a:cs typeface="Arial" charset="0"/>
              </a:rPr>
              <a:pPr marL="342900" indent="-342900" algn="r" defTabSz="457200">
                <a:spcBef>
                  <a:spcPct val="20000"/>
                </a:spcBef>
                <a:buFont typeface="Arial" charset="0"/>
                <a:buNone/>
              </a:pPr>
              <a:t>‹#›</a:t>
            </a:fld>
            <a:endParaRPr lang="en-US" sz="700">
              <a:solidFill>
                <a:prstClr val="white"/>
              </a:solidFill>
              <a:cs typeface="Arial" charset="0"/>
            </a:endParaRPr>
          </a:p>
        </p:txBody>
      </p:sp>
      <p:pic>
        <p:nvPicPr>
          <p:cNvPr id="9224" name="Picture 11" descr="jnj_SupplyChain_logo_horizontal_White.pdf"/>
          <p:cNvPicPr>
            <a:picLocks noChangeAspect="1"/>
          </p:cNvPicPr>
          <p:nvPr/>
        </p:nvPicPr>
        <p:blipFill>
          <a:blip r:embed="rId8" cstate="print"/>
          <a:srcRect l="25760" t="42699" r="25294" b="46190"/>
          <a:stretch>
            <a:fillRect/>
          </a:stretch>
        </p:blipFill>
        <p:spPr bwMode="auto">
          <a:xfrm>
            <a:off x="82550" y="6486525"/>
            <a:ext cx="191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952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Georgia"/>
          <a:ea typeface="ＭＳ Ｐゴシック" pitchFamily="-108" charset="-128"/>
          <a:cs typeface="Georgia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9pPr>
    </p:titleStyle>
    <p:bodyStyle>
      <a:lvl1pPr marL="200025" indent="-236538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rgbClr val="555555"/>
          </a:solidFill>
          <a:latin typeface="Arial"/>
          <a:ea typeface="ＭＳ Ｐゴシック" pitchFamily="-108" charset="-128"/>
          <a:cs typeface="Arial"/>
        </a:defRPr>
      </a:lvl1pPr>
      <a:lvl2pPr marL="547688" indent="-236538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55555"/>
          </a:solidFill>
          <a:latin typeface="Arial"/>
          <a:ea typeface="ＭＳ Ｐゴシック" pitchFamily="-108" charset="-128"/>
          <a:cs typeface="Arial"/>
        </a:defRPr>
      </a:lvl2pPr>
      <a:lvl3pPr marL="914400" indent="-236538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555555"/>
          </a:solidFill>
          <a:latin typeface="Arial"/>
          <a:ea typeface="ＭＳ Ｐゴシック" pitchFamily="-108" charset="-128"/>
          <a:cs typeface="Arial"/>
        </a:defRPr>
      </a:lvl3pPr>
      <a:lvl4pPr marL="1187450" indent="-236538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555555"/>
          </a:solidFill>
          <a:latin typeface="Arial"/>
          <a:ea typeface="ＭＳ Ｐゴシック" pitchFamily="-108" charset="-128"/>
          <a:cs typeface="Arial"/>
        </a:defRPr>
      </a:lvl4pPr>
      <a:lvl5pPr marL="1462088" indent="-236538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555555"/>
          </a:solidFill>
          <a:latin typeface="Arial"/>
          <a:ea typeface="ＭＳ Ｐゴシック" pitchFamily="-108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19863"/>
            <a:ext cx="9144000" cy="347662"/>
          </a:xfrm>
          <a:prstGeom prst="rect">
            <a:avLst/>
          </a:prstGeom>
          <a:solidFill>
            <a:srgbClr val="F306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51117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" name="Text Placeholder 10"/>
          <p:cNvSpPr txBox="1">
            <a:spLocks/>
          </p:cNvSpPr>
          <p:nvPr/>
        </p:nvSpPr>
        <p:spPr>
          <a:xfrm>
            <a:off x="2133600" y="5638800"/>
            <a:ext cx="3962400" cy="3476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r">
              <a:buNone/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marL="342900" indent="-342900" defTabSz="457200">
              <a:spcBef>
                <a:spcPct val="20000"/>
              </a:spcBef>
              <a:buFont typeface="Arial"/>
              <a:buNone/>
              <a:defRPr/>
            </a:pPr>
            <a:r>
              <a:rPr lang="en-US" dirty="0" smtClean="0">
                <a:solidFill>
                  <a:prstClr val="white"/>
                </a:solidFill>
                <a:ea typeface="ＭＳ Ｐゴシック" pitchFamily="34" charset="-128"/>
              </a:rPr>
              <a:t>SUBGROUP NAME: REGION AND/OR PROJRCT  |  Confidential  | Month 00, 0000</a:t>
            </a:r>
          </a:p>
        </p:txBody>
      </p:sp>
      <p:sp>
        <p:nvSpPr>
          <p:cNvPr id="16" name="Text Placeholder 10"/>
          <p:cNvSpPr txBox="1">
            <a:spLocks/>
          </p:cNvSpPr>
          <p:nvPr/>
        </p:nvSpPr>
        <p:spPr>
          <a:xfrm>
            <a:off x="8001000" y="6519863"/>
            <a:ext cx="1066800" cy="3476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42900" indent="-342900" algn="r" defTabSz="45720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sz="700" dirty="0">
                <a:solidFill>
                  <a:prstClr val="white"/>
                </a:solidFill>
                <a:latin typeface="Arial" charset="0"/>
                <a:ea typeface="ＭＳ Ｐゴシック" pitchFamily="-108" charset="-128"/>
                <a:cs typeface="Arial" charset="0"/>
              </a:rPr>
              <a:t>Confidential   |  </a:t>
            </a:r>
            <a:fld id="{71D890B2-3A30-43A7-9191-3A557FFBBE6B}" type="slidenum">
              <a:rPr lang="en-US" sz="700">
                <a:solidFill>
                  <a:prstClr val="white"/>
                </a:solidFill>
                <a:latin typeface="Arial" charset="0"/>
                <a:ea typeface="ＭＳ Ｐゴシック" pitchFamily="-108" charset="-128"/>
                <a:cs typeface="Arial" charset="0"/>
              </a:rPr>
              <a:pPr marL="342900" indent="-342900" algn="r" defTabSz="4572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/>
              </a:pPr>
              <a:t>‹#›</a:t>
            </a:fld>
            <a:endParaRPr lang="en-US" sz="700" dirty="0">
              <a:solidFill>
                <a:prstClr val="white"/>
              </a:solidFill>
              <a:latin typeface="Arial" charset="0"/>
              <a:ea typeface="ＭＳ Ｐゴシック" pitchFamily="-108" charset="-128"/>
              <a:cs typeface="Arial" charset="0"/>
            </a:endParaRPr>
          </a:p>
        </p:txBody>
      </p:sp>
      <p:pic>
        <p:nvPicPr>
          <p:cNvPr id="2055" name="Picture 11" descr="jnj_SupplyChain_logo_horizontal_White.pdf"/>
          <p:cNvPicPr>
            <a:picLocks noChangeAspect="1"/>
          </p:cNvPicPr>
          <p:nvPr/>
        </p:nvPicPr>
        <p:blipFill>
          <a:blip r:embed="rId6" cstate="print"/>
          <a:srcRect l="25760" t="42699" r="25294" b="46190"/>
          <a:stretch>
            <a:fillRect/>
          </a:stretch>
        </p:blipFill>
        <p:spPr bwMode="auto">
          <a:xfrm>
            <a:off x="82550" y="6486525"/>
            <a:ext cx="191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Georgia"/>
          <a:ea typeface="ＭＳ Ｐゴシック" pitchFamily="-108" charset="-128"/>
          <a:cs typeface="Georg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  <a:cs typeface="Georgia" pitchFamily="18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  <a:cs typeface="Georgia" pitchFamily="18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  <a:cs typeface="Georgia" pitchFamily="18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  <a:cs typeface="Georgia" pitchFamily="18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9pPr>
    </p:titleStyle>
    <p:bodyStyle>
      <a:lvl1pPr marL="200025" indent="-236538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rgbClr val="555555"/>
          </a:solidFill>
          <a:latin typeface="Arial"/>
          <a:ea typeface="ＭＳ Ｐゴシック" pitchFamily="-108" charset="-128"/>
          <a:cs typeface="Arial"/>
        </a:defRPr>
      </a:lvl1pPr>
      <a:lvl2pPr marL="547688" indent="-236538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55555"/>
          </a:solidFill>
          <a:latin typeface="Arial"/>
          <a:ea typeface="ＭＳ Ｐゴシック" pitchFamily="-108" charset="-128"/>
          <a:cs typeface="Arial"/>
        </a:defRPr>
      </a:lvl2pPr>
      <a:lvl3pPr marL="914400" indent="-236538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555555"/>
          </a:solidFill>
          <a:latin typeface="Arial"/>
          <a:ea typeface="ＭＳ Ｐゴシック" pitchFamily="-108" charset="-128"/>
          <a:cs typeface="Arial"/>
        </a:defRPr>
      </a:lvl3pPr>
      <a:lvl4pPr marL="1187450" indent="-236538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555555"/>
          </a:solidFill>
          <a:latin typeface="Arial"/>
          <a:ea typeface="ＭＳ Ｐゴシック" pitchFamily="-108" charset="-128"/>
          <a:cs typeface="Arial"/>
        </a:defRPr>
      </a:lvl4pPr>
      <a:lvl5pPr marL="1462088" indent="-236538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555555"/>
          </a:solidFill>
          <a:latin typeface="Arial"/>
          <a:ea typeface="ＭＳ Ｐゴシック" pitchFamily="-108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0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2925763"/>
            <a:ext cx="54864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2925763"/>
            <a:ext cx="54864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28800" y="2925763"/>
            <a:ext cx="5487988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9530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17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5715000"/>
            <a:ext cx="8229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2438400"/>
            <a:ext cx="8229600" cy="10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marL="342900" indent="-342900" defTabSz="457200" eaLnBrk="0" hangingPunct="0">
              <a:defRPr/>
            </a:pPr>
            <a:r>
              <a:rPr lang="en-US" sz="2500" dirty="0" smtClean="0">
                <a:solidFill>
                  <a:schemeClr val="bg1"/>
                </a:solidFill>
                <a:latin typeface="Arial"/>
                <a:cs typeface="ＭＳ Ｐゴシック" pitchFamily="-108" charset="-128"/>
              </a:rPr>
              <a:t>Consumer Supply Chain Program Management Office</a:t>
            </a:r>
            <a:endParaRPr lang="en-US" sz="2500" dirty="0">
              <a:solidFill>
                <a:schemeClr val="bg1"/>
              </a:solidFill>
              <a:latin typeface="Arial"/>
              <a:cs typeface="ＭＳ Ｐゴシック" pitchFamily="-108" charset="-128"/>
            </a:endParaRPr>
          </a:p>
        </p:txBody>
      </p:sp>
      <p:pic>
        <p:nvPicPr>
          <p:cNvPr id="7174" name="Picture 6" descr="jnj_SupplyChain_logo_preferred_RGB_2color.pdf"/>
          <p:cNvPicPr>
            <a:picLocks noChangeAspect="1"/>
          </p:cNvPicPr>
          <p:nvPr/>
        </p:nvPicPr>
        <p:blipFill>
          <a:blip r:embed="rId3" cstate="print"/>
          <a:srcRect l="27779" t="45802" r="25000" b="45377"/>
          <a:stretch>
            <a:fillRect/>
          </a:stretch>
        </p:blipFill>
        <p:spPr bwMode="auto">
          <a:xfrm>
            <a:off x="50800" y="652463"/>
            <a:ext cx="4749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798" y="1371600"/>
            <a:ext cx="6092002" cy="356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Georgia"/>
          <a:ea typeface="ＭＳ Ｐゴシック" pitchFamily="-108" charset="-128"/>
          <a:cs typeface="ＭＳ Ｐゴシック" pitchFamily="-108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defTabSz="457200" rtl="0" eaLnBrk="1" fontAlgn="base" hangingPunct="1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Arial"/>
          <a:ea typeface="ＭＳ Ｐゴシック" pitchFamily="-108" charset="-128"/>
          <a:cs typeface="ＭＳ Ｐゴシック" pitchFamily="-108" charset="-128"/>
        </a:defRPr>
      </a:lvl1pPr>
      <a:lvl2pPr marL="742950" indent="-285750" algn="l" defTabSz="457200" rtl="0" eaLnBrk="1" fontAlgn="base" hangingPunct="1">
        <a:spcBef>
          <a:spcPct val="0"/>
        </a:spcBef>
        <a:spcAft>
          <a:spcPct val="0"/>
        </a:spcAft>
        <a:defRPr sz="2500" kern="1200">
          <a:solidFill>
            <a:srgbClr val="555555"/>
          </a:solidFill>
          <a:latin typeface="Arial"/>
          <a:ea typeface="ＭＳ Ｐゴシック" pitchFamily="-108" charset="-128"/>
          <a:cs typeface="+mn-cs"/>
        </a:defRPr>
      </a:lvl2pPr>
      <a:lvl3pPr marL="1143000" indent="-228600" algn="l" defTabSz="457200" rtl="0" eaLnBrk="1" fontAlgn="base" hangingPunct="1">
        <a:spcBef>
          <a:spcPct val="0"/>
        </a:spcBef>
        <a:spcAft>
          <a:spcPct val="0"/>
        </a:spcAft>
        <a:defRPr sz="2500" kern="1200">
          <a:solidFill>
            <a:srgbClr val="555555"/>
          </a:solidFill>
          <a:latin typeface="Arial"/>
          <a:ea typeface="ＭＳ Ｐゴシック" pitchFamily="-108" charset="-128"/>
          <a:cs typeface="+mn-cs"/>
        </a:defRPr>
      </a:lvl3pPr>
      <a:lvl4pPr marL="1600200" indent="-228600" algn="l" defTabSz="457200" rtl="0" eaLnBrk="1" fontAlgn="base" hangingPunct="1">
        <a:spcBef>
          <a:spcPct val="0"/>
        </a:spcBef>
        <a:spcAft>
          <a:spcPct val="0"/>
        </a:spcAft>
        <a:defRPr sz="2500" kern="1200">
          <a:solidFill>
            <a:srgbClr val="555555"/>
          </a:solidFill>
          <a:latin typeface="Arial"/>
          <a:ea typeface="ＭＳ Ｐゴシック" pitchFamily="-108" charset="-128"/>
          <a:cs typeface="+mn-cs"/>
        </a:defRPr>
      </a:lvl4pPr>
      <a:lvl5pPr marL="2057400" indent="-228600" algn="l" defTabSz="457200" rtl="0" eaLnBrk="1" fontAlgn="base" hangingPunct="1">
        <a:spcBef>
          <a:spcPct val="0"/>
        </a:spcBef>
        <a:spcAft>
          <a:spcPct val="0"/>
        </a:spcAft>
        <a:defRPr sz="2500" kern="1200">
          <a:solidFill>
            <a:srgbClr val="555555"/>
          </a:solidFill>
          <a:latin typeface="Arial"/>
          <a:ea typeface="ＭＳ Ｐゴシック" pitchFamily="-10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19863"/>
            <a:ext cx="9144000" cy="347662"/>
          </a:xfrm>
          <a:prstGeom prst="rect">
            <a:avLst/>
          </a:prstGeom>
          <a:solidFill>
            <a:srgbClr val="F306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511175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21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 Placeholder 10"/>
          <p:cNvSpPr txBox="1">
            <a:spLocks/>
          </p:cNvSpPr>
          <p:nvPr/>
        </p:nvSpPr>
        <p:spPr>
          <a:xfrm>
            <a:off x="1873250" y="6519863"/>
            <a:ext cx="5867400" cy="3476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r">
              <a:buNone/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marL="342900" indent="-342900" algn="l" defTabSz="457200"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700" dirty="0" smtClean="0">
                <a:ea typeface="+mn-ea"/>
              </a:rPr>
              <a:t> </a:t>
            </a:r>
            <a:r>
              <a:rPr lang="en-US" sz="700" dirty="0" smtClean="0"/>
              <a:t>|   </a:t>
            </a:r>
            <a:r>
              <a:rPr lang="en-US" sz="700" dirty="0" smtClean="0">
                <a:ea typeface="+mn-ea"/>
              </a:rPr>
              <a:t>Consumer Supply</a:t>
            </a:r>
            <a:r>
              <a:rPr lang="en-US" sz="700" baseline="0" dirty="0" smtClean="0">
                <a:ea typeface="+mn-ea"/>
              </a:rPr>
              <a:t> Chain Program Management Office</a:t>
            </a:r>
            <a:r>
              <a:rPr lang="en-US" sz="700" dirty="0" smtClean="0">
                <a:ea typeface="+mn-ea"/>
              </a:rPr>
              <a:t>  </a:t>
            </a:r>
          </a:p>
        </p:txBody>
      </p:sp>
      <p:sp>
        <p:nvSpPr>
          <p:cNvPr id="15" name="Text Placeholder 10"/>
          <p:cNvSpPr txBox="1">
            <a:spLocks/>
          </p:cNvSpPr>
          <p:nvPr/>
        </p:nvSpPr>
        <p:spPr>
          <a:xfrm>
            <a:off x="2133600" y="5638800"/>
            <a:ext cx="3962400" cy="3476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r">
              <a:buNone/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marL="342900" indent="-342900" defTabSz="457200"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</a:rPr>
              <a:t>SUBGROUP NAME: REGION AND/OR PROJRCT  |  Confidential  | Month 00, 0000</a:t>
            </a:r>
          </a:p>
        </p:txBody>
      </p:sp>
      <p:sp>
        <p:nvSpPr>
          <p:cNvPr id="16" name="Text Placeholder 10"/>
          <p:cNvSpPr txBox="1">
            <a:spLocks/>
          </p:cNvSpPr>
          <p:nvPr/>
        </p:nvSpPr>
        <p:spPr>
          <a:xfrm>
            <a:off x="8001000" y="6519863"/>
            <a:ext cx="1066800" cy="3476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42900" indent="-342900" algn="r" defTabSz="457200">
              <a:spcBef>
                <a:spcPct val="20000"/>
              </a:spcBef>
              <a:buFont typeface="Arial" charset="0"/>
              <a:buNone/>
            </a:pPr>
            <a:r>
              <a:rPr lang="en-US" sz="700">
                <a:solidFill>
                  <a:schemeClr val="bg1"/>
                </a:solidFill>
                <a:cs typeface="Arial" charset="0"/>
              </a:rPr>
              <a:t>Confidential   |  </a:t>
            </a:r>
            <a:fld id="{01C95413-A391-4D83-A9B0-870EE57D07D0}" type="slidenum">
              <a:rPr lang="en-US" sz="700">
                <a:solidFill>
                  <a:schemeClr val="bg1"/>
                </a:solidFill>
                <a:cs typeface="Arial" charset="0"/>
              </a:rPr>
              <a:pPr marL="342900" indent="-342900" algn="r" defTabSz="457200">
                <a:spcBef>
                  <a:spcPct val="20000"/>
                </a:spcBef>
                <a:buFont typeface="Arial" charset="0"/>
                <a:buNone/>
              </a:pPr>
              <a:t>‹#›</a:t>
            </a:fld>
            <a:endParaRPr lang="en-US" sz="70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9224" name="Picture 11" descr="jnj_SupplyChain_logo_horizontal_White.pdf"/>
          <p:cNvPicPr>
            <a:picLocks noChangeAspect="1"/>
          </p:cNvPicPr>
          <p:nvPr/>
        </p:nvPicPr>
        <p:blipFill>
          <a:blip r:embed="rId9" cstate="print"/>
          <a:srcRect l="25760" t="42699" r="25294" b="46190"/>
          <a:stretch>
            <a:fillRect/>
          </a:stretch>
        </p:blipFill>
        <p:spPr bwMode="auto">
          <a:xfrm>
            <a:off x="82550" y="6486525"/>
            <a:ext cx="191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756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Georgia"/>
          <a:ea typeface="ＭＳ Ｐゴシック" pitchFamily="-108" charset="-128"/>
          <a:cs typeface="Georgia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9pPr>
    </p:titleStyle>
    <p:bodyStyle>
      <a:lvl1pPr marL="200025" indent="-236538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rgbClr val="555555"/>
          </a:solidFill>
          <a:latin typeface="Arial"/>
          <a:ea typeface="ＭＳ Ｐゴシック" pitchFamily="-108" charset="-128"/>
          <a:cs typeface="Arial"/>
        </a:defRPr>
      </a:lvl1pPr>
      <a:lvl2pPr marL="547688" indent="-236538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55555"/>
          </a:solidFill>
          <a:latin typeface="Arial"/>
          <a:ea typeface="ＭＳ Ｐゴシック" pitchFamily="-108" charset="-128"/>
          <a:cs typeface="Arial"/>
        </a:defRPr>
      </a:lvl2pPr>
      <a:lvl3pPr marL="914400" indent="-236538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555555"/>
          </a:solidFill>
          <a:latin typeface="Arial"/>
          <a:ea typeface="ＭＳ Ｐゴシック" pitchFamily="-108" charset="-128"/>
          <a:cs typeface="Arial"/>
        </a:defRPr>
      </a:lvl3pPr>
      <a:lvl4pPr marL="1187450" indent="-236538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555555"/>
          </a:solidFill>
          <a:latin typeface="Arial"/>
          <a:ea typeface="ＭＳ Ｐゴシック" pitchFamily="-108" charset="-128"/>
          <a:cs typeface="Arial"/>
        </a:defRPr>
      </a:lvl4pPr>
      <a:lvl5pPr marL="1462088" indent="-236538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555555"/>
          </a:solidFill>
          <a:latin typeface="Arial"/>
          <a:ea typeface="ＭＳ Ｐゴシック" pitchFamily="-108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jnj_SupplyChain_logo_preferred_RGB_2color.pdf"/>
          <p:cNvPicPr>
            <a:picLocks noChangeAspect="1"/>
          </p:cNvPicPr>
          <p:nvPr/>
        </p:nvPicPr>
        <p:blipFill>
          <a:blip r:embed="rId5" cstate="print"/>
          <a:srcRect l="27779" t="45802" r="25000" b="45377"/>
          <a:stretch>
            <a:fillRect/>
          </a:stretch>
        </p:blipFill>
        <p:spPr bwMode="auto">
          <a:xfrm>
            <a:off x="50800" y="652463"/>
            <a:ext cx="4749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5052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5715000"/>
            <a:ext cx="8229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75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Georgia"/>
          <a:ea typeface="ＭＳ Ｐゴシック" pitchFamily="-108" charset="-128"/>
          <a:cs typeface="ＭＳ Ｐゴシック" pitchFamily="-108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defTabSz="457200" rtl="0" eaLnBrk="1" fontAlgn="base" hangingPunct="1">
        <a:spcBef>
          <a:spcPct val="0"/>
        </a:spcBef>
        <a:spcAft>
          <a:spcPct val="0"/>
        </a:spcAft>
        <a:defRPr sz="2500" kern="1200">
          <a:solidFill>
            <a:srgbClr val="555555"/>
          </a:solidFill>
          <a:latin typeface="Arial"/>
          <a:ea typeface="ＭＳ Ｐゴシック" pitchFamily="-108" charset="-128"/>
          <a:cs typeface="ＭＳ Ｐゴシック" pitchFamily="-108" charset="-128"/>
        </a:defRPr>
      </a:lvl1pPr>
      <a:lvl2pPr marL="742950" indent="-285750" algn="l" defTabSz="457200" rtl="0" eaLnBrk="1" fontAlgn="base" hangingPunct="1">
        <a:spcBef>
          <a:spcPct val="0"/>
        </a:spcBef>
        <a:spcAft>
          <a:spcPct val="0"/>
        </a:spcAft>
        <a:defRPr sz="2500" kern="1200">
          <a:solidFill>
            <a:srgbClr val="555555"/>
          </a:solidFill>
          <a:latin typeface="Arial"/>
          <a:ea typeface="ＭＳ Ｐゴシック" pitchFamily="-108" charset="-128"/>
          <a:cs typeface="ＭＳ Ｐゴシック"/>
        </a:defRPr>
      </a:lvl2pPr>
      <a:lvl3pPr marL="1143000" indent="-228600" algn="l" defTabSz="457200" rtl="0" eaLnBrk="1" fontAlgn="base" hangingPunct="1">
        <a:spcBef>
          <a:spcPct val="0"/>
        </a:spcBef>
        <a:spcAft>
          <a:spcPct val="0"/>
        </a:spcAft>
        <a:defRPr sz="2500" kern="1200">
          <a:solidFill>
            <a:srgbClr val="555555"/>
          </a:solidFill>
          <a:latin typeface="Arial"/>
          <a:ea typeface="ＭＳ Ｐゴシック" pitchFamily="-108" charset="-128"/>
          <a:cs typeface="ＭＳ Ｐゴシック"/>
        </a:defRPr>
      </a:lvl3pPr>
      <a:lvl4pPr marL="1600200" indent="-228600" algn="l" defTabSz="457200" rtl="0" eaLnBrk="1" fontAlgn="base" hangingPunct="1">
        <a:spcBef>
          <a:spcPct val="0"/>
        </a:spcBef>
        <a:spcAft>
          <a:spcPct val="0"/>
        </a:spcAft>
        <a:defRPr sz="2500" kern="1200">
          <a:solidFill>
            <a:srgbClr val="555555"/>
          </a:solidFill>
          <a:latin typeface="Arial"/>
          <a:ea typeface="ＭＳ Ｐゴシック" pitchFamily="-108" charset="-128"/>
          <a:cs typeface="ＭＳ Ｐゴシック"/>
        </a:defRPr>
      </a:lvl4pPr>
      <a:lvl5pPr marL="2057400" indent="-228600" algn="l" defTabSz="457200" rtl="0" eaLnBrk="1" fontAlgn="base" hangingPunct="1">
        <a:spcBef>
          <a:spcPct val="0"/>
        </a:spcBef>
        <a:spcAft>
          <a:spcPct val="0"/>
        </a:spcAft>
        <a:defRPr sz="2500" kern="1200">
          <a:solidFill>
            <a:srgbClr val="555555"/>
          </a:solidFill>
          <a:latin typeface="Arial"/>
          <a:ea typeface="ＭＳ Ｐゴシック" pitchFamily="-108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19863"/>
            <a:ext cx="9144000" cy="347662"/>
          </a:xfrm>
          <a:prstGeom prst="rect">
            <a:avLst/>
          </a:prstGeom>
          <a:solidFill>
            <a:srgbClr val="F306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51117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" name="Text Placeholder 10"/>
          <p:cNvSpPr txBox="1">
            <a:spLocks/>
          </p:cNvSpPr>
          <p:nvPr/>
        </p:nvSpPr>
        <p:spPr>
          <a:xfrm>
            <a:off x="2133600" y="5638800"/>
            <a:ext cx="3962400" cy="3476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r">
              <a:buNone/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marL="342900" indent="-342900" defTabSz="457200">
              <a:spcBef>
                <a:spcPct val="20000"/>
              </a:spcBef>
              <a:buFont typeface="Arial"/>
              <a:buNone/>
              <a:defRPr/>
            </a:pPr>
            <a:r>
              <a:rPr lang="en-US" dirty="0" smtClean="0">
                <a:solidFill>
                  <a:prstClr val="white"/>
                </a:solidFill>
                <a:ea typeface="ＭＳ Ｐゴシック"/>
              </a:rPr>
              <a:t>SUBGROUP NAME: REGION AND/OR PROJRCT  |  Confidential  | Month 00, 0000</a:t>
            </a:r>
          </a:p>
        </p:txBody>
      </p:sp>
      <p:sp>
        <p:nvSpPr>
          <p:cNvPr id="16" name="Text Placeholder 10"/>
          <p:cNvSpPr txBox="1">
            <a:spLocks/>
          </p:cNvSpPr>
          <p:nvPr/>
        </p:nvSpPr>
        <p:spPr>
          <a:xfrm>
            <a:off x="8001000" y="6519863"/>
            <a:ext cx="1066800" cy="3476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42900" indent="-342900" algn="r" defTabSz="45720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sz="700">
                <a:solidFill>
                  <a:prstClr val="white"/>
                </a:solidFill>
                <a:latin typeface="Arial" charset="0"/>
                <a:ea typeface="ＭＳ Ｐゴシック" pitchFamily="-108" charset="-128"/>
                <a:cs typeface="Arial" charset="0"/>
              </a:rPr>
              <a:t>Confidential   |  </a:t>
            </a:r>
            <a:fld id="{3228FD68-B855-4580-883A-D889E3F8F2EF}" type="slidenum">
              <a:rPr lang="en-US" sz="700">
                <a:solidFill>
                  <a:prstClr val="white"/>
                </a:solidFill>
                <a:latin typeface="Arial" charset="0"/>
                <a:ea typeface="ＭＳ Ｐゴシック" pitchFamily="-108" charset="-128"/>
                <a:cs typeface="Arial" charset="0"/>
              </a:rPr>
              <a:pPr marL="342900" indent="-342900" algn="r" defTabSz="4572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/>
              </a:pPr>
              <a:t>‹#›</a:t>
            </a:fld>
            <a:endParaRPr lang="en-US" sz="700">
              <a:solidFill>
                <a:prstClr val="white"/>
              </a:solidFill>
              <a:latin typeface="Arial" charset="0"/>
              <a:ea typeface="ＭＳ Ｐゴシック" pitchFamily="-108" charset="-128"/>
              <a:cs typeface="Arial" charset="0"/>
            </a:endParaRPr>
          </a:p>
        </p:txBody>
      </p:sp>
      <p:pic>
        <p:nvPicPr>
          <p:cNvPr id="3079" name="Picture 11" descr="jnj_SupplyChain_logo_horizontal_White.pdf"/>
          <p:cNvPicPr>
            <a:picLocks noChangeAspect="1"/>
          </p:cNvPicPr>
          <p:nvPr/>
        </p:nvPicPr>
        <p:blipFill>
          <a:blip r:embed="rId6" cstate="print"/>
          <a:srcRect l="25760" t="42699" r="25294" b="46190"/>
          <a:stretch>
            <a:fillRect/>
          </a:stretch>
        </p:blipFill>
        <p:spPr bwMode="auto">
          <a:xfrm>
            <a:off x="82550" y="6486525"/>
            <a:ext cx="191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385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Georgia"/>
          <a:ea typeface="ＭＳ Ｐゴシック" pitchFamily="-108" charset="-128"/>
          <a:cs typeface="Georgia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  <a:cs typeface="Georgia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  <a:cs typeface="Georgia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  <a:cs typeface="Georgia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  <a:cs typeface="Georgia" pitchFamily="18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9pPr>
    </p:titleStyle>
    <p:bodyStyle>
      <a:lvl1pPr marL="200025" indent="-236538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rgbClr val="555555"/>
          </a:solidFill>
          <a:latin typeface="Arial"/>
          <a:ea typeface="ＭＳ Ｐゴシック" pitchFamily="-108" charset="-128"/>
          <a:cs typeface="Arial"/>
        </a:defRPr>
      </a:lvl1pPr>
      <a:lvl2pPr marL="547688" indent="-236538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555555"/>
          </a:solidFill>
          <a:latin typeface="Arial"/>
          <a:ea typeface="ＭＳ Ｐゴシック" pitchFamily="-108" charset="-128"/>
          <a:cs typeface="Arial"/>
        </a:defRPr>
      </a:lvl2pPr>
      <a:lvl3pPr marL="914400" indent="-236538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rgbClr val="555555"/>
          </a:solidFill>
          <a:latin typeface="Arial"/>
          <a:ea typeface="ＭＳ Ｐゴシック" pitchFamily="-108" charset="-128"/>
          <a:cs typeface="Arial"/>
        </a:defRPr>
      </a:lvl3pPr>
      <a:lvl4pPr marL="1187450" indent="-236538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555555"/>
          </a:solidFill>
          <a:latin typeface="Arial"/>
          <a:ea typeface="ＭＳ Ｐゴシック" pitchFamily="-108" charset="-128"/>
          <a:cs typeface="Arial"/>
        </a:defRPr>
      </a:lvl4pPr>
      <a:lvl5pPr marL="1462088" indent="-236538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rgbClr val="555555"/>
          </a:solidFill>
          <a:latin typeface="Arial"/>
          <a:ea typeface="ＭＳ Ｐゴシック" pitchFamily="-108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19863"/>
            <a:ext cx="9144000" cy="347662"/>
          </a:xfrm>
          <a:prstGeom prst="rect">
            <a:avLst/>
          </a:prstGeom>
          <a:solidFill>
            <a:srgbClr val="F306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50583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00" b="1" i="1" dirty="0">
              <a:solidFill>
                <a:srgbClr val="FFFFFF"/>
              </a:solidFill>
            </a:endParaRPr>
          </a:p>
        </p:txBody>
      </p:sp>
      <p:sp>
        <p:nvSpPr>
          <p:cNvPr id="921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0476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6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" name="Text Placeholder 10"/>
          <p:cNvSpPr txBox="1">
            <a:spLocks/>
          </p:cNvSpPr>
          <p:nvPr/>
        </p:nvSpPr>
        <p:spPr>
          <a:xfrm>
            <a:off x="2133600" y="5638804"/>
            <a:ext cx="3962400" cy="347663"/>
          </a:xfrm>
          <a:prstGeom prst="rect">
            <a:avLst/>
          </a:prstGeom>
          <a:noFill/>
          <a:ln>
            <a:noFill/>
          </a:ln>
        </p:spPr>
        <p:txBody>
          <a:bodyPr lIns="90476" tIns="45242" rIns="90476" bIns="45242" anchor="ctr"/>
          <a:lstStyle>
            <a:lvl1pPr algn="r">
              <a:buNone/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marL="339329" indent="-339329" defTabSz="452432">
              <a:spcBef>
                <a:spcPct val="20000"/>
              </a:spcBef>
              <a:buFont typeface="Arial"/>
              <a:buNone/>
              <a:defRPr/>
            </a:pPr>
            <a:r>
              <a:rPr lang="en-US" dirty="0" smtClean="0">
                <a:solidFill>
                  <a:prstClr val="white"/>
                </a:solidFill>
                <a:ea typeface="MS PGothic" pitchFamily="34" charset="-128"/>
              </a:rPr>
              <a:t>SUBGROUP NAME: REGION AND/OR PROJRCT  |  Confidential  | Month 00, 0000</a:t>
            </a:r>
          </a:p>
        </p:txBody>
      </p:sp>
      <p:pic>
        <p:nvPicPr>
          <p:cNvPr id="8" name="Picture 4" descr="C:\J&amp;J STUFF\Templates and Logos\Horizontal\jnj_SupplyChain_logo_horizontal_Whit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8" y="6457445"/>
            <a:ext cx="2516653" cy="48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16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2432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Georgia"/>
          <a:ea typeface="ＭＳ Ｐゴシック" pitchFamily="-108" charset="-128"/>
          <a:cs typeface="Georgia"/>
        </a:defRPr>
      </a:lvl1pPr>
      <a:lvl2pPr algn="l" defTabSz="452432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2pPr>
      <a:lvl3pPr algn="l" defTabSz="452432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3pPr>
      <a:lvl4pPr algn="l" defTabSz="452432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4pPr>
      <a:lvl5pPr algn="l" defTabSz="452432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5pPr>
      <a:lvl6pPr marL="452432" algn="l" defTabSz="452432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6pPr>
      <a:lvl7pPr marL="904858" algn="l" defTabSz="452432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7pPr>
      <a:lvl8pPr marL="1357286" algn="l" defTabSz="452432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8pPr>
      <a:lvl9pPr marL="1809709" algn="l" defTabSz="452432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9pPr>
    </p:titleStyle>
    <p:bodyStyle>
      <a:lvl1pPr marL="197932" indent="-234070" algn="l" defTabSz="45243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rgbClr val="555555"/>
          </a:solidFill>
          <a:latin typeface="Arial"/>
          <a:ea typeface="ＭＳ Ｐゴシック" pitchFamily="-108" charset="-128"/>
          <a:cs typeface="Arial"/>
        </a:defRPr>
      </a:lvl1pPr>
      <a:lvl2pPr marL="541926" indent="-234070" algn="l" defTabSz="45243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55555"/>
          </a:solidFill>
          <a:latin typeface="Arial"/>
          <a:ea typeface="ＭＳ Ｐゴシック" pitchFamily="-108" charset="-128"/>
          <a:cs typeface="Arial"/>
        </a:defRPr>
      </a:lvl2pPr>
      <a:lvl3pPr marL="904858" indent="-234070" algn="l" defTabSz="45243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555555"/>
          </a:solidFill>
          <a:latin typeface="Arial"/>
          <a:ea typeface="ＭＳ Ｐゴシック" pitchFamily="-108" charset="-128"/>
          <a:cs typeface="Arial"/>
        </a:defRPr>
      </a:lvl3pPr>
      <a:lvl4pPr marL="1175046" indent="-234070" algn="l" defTabSz="45243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555555"/>
          </a:solidFill>
          <a:latin typeface="Arial"/>
          <a:ea typeface="ＭＳ Ｐゴシック" pitchFamily="-108" charset="-128"/>
          <a:cs typeface="Arial"/>
        </a:defRPr>
      </a:lvl4pPr>
      <a:lvl5pPr marL="1446817" indent="-234070" algn="l" defTabSz="452432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555555"/>
          </a:solidFill>
          <a:latin typeface="Arial"/>
          <a:ea typeface="ＭＳ Ｐゴシック" pitchFamily="-108" charset="-128"/>
          <a:cs typeface="Arial"/>
        </a:defRPr>
      </a:lvl5pPr>
      <a:lvl6pPr marL="2488316" indent="-226188" algn="l" defTabSz="45243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0770" indent="-226188" algn="l" defTabSz="45243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93196" indent="-226188" algn="l" defTabSz="45243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45612" indent="-226188" algn="l" defTabSz="45243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24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2432" algn="l" defTabSz="4524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4858" algn="l" defTabSz="4524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7286" algn="l" defTabSz="4524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9709" algn="l" defTabSz="4524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2130" algn="l" defTabSz="4524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4559" algn="l" defTabSz="4524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6986" algn="l" defTabSz="4524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9427" algn="l" defTabSz="4524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19863"/>
            <a:ext cx="9152467" cy="347662"/>
          </a:xfrm>
          <a:prstGeom prst="rect">
            <a:avLst/>
          </a:prstGeom>
          <a:solidFill>
            <a:srgbClr val="F306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51079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00" b="1" i="1" dirty="0">
              <a:solidFill>
                <a:srgbClr val="FFFFFF"/>
              </a:solidFill>
            </a:endParaRPr>
          </a:p>
        </p:txBody>
      </p:sp>
      <p:sp>
        <p:nvSpPr>
          <p:cNvPr id="921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72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8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" name="Text Placeholder 10"/>
          <p:cNvSpPr txBox="1">
            <a:spLocks/>
          </p:cNvSpPr>
          <p:nvPr/>
        </p:nvSpPr>
        <p:spPr>
          <a:xfrm>
            <a:off x="2133600" y="5638804"/>
            <a:ext cx="3962400" cy="347663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 anchor="ctr"/>
          <a:lstStyle>
            <a:lvl1pPr algn="r">
              <a:buNone/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marL="342645" indent="-342645" defTabSz="456864">
              <a:spcBef>
                <a:spcPct val="20000"/>
              </a:spcBef>
              <a:buFont typeface="Arial"/>
              <a:buNone/>
              <a:defRPr/>
            </a:pPr>
            <a:r>
              <a:rPr lang="en-US" dirty="0" smtClean="0">
                <a:solidFill>
                  <a:prstClr val="white"/>
                </a:solidFill>
                <a:ea typeface="MS PGothic" pitchFamily="34" charset="-128"/>
              </a:rPr>
              <a:t>SUBGROUP NAME: REGION AND/OR PROJRCT  |  Confidential  | Month 00, 0000</a:t>
            </a:r>
          </a:p>
        </p:txBody>
      </p:sp>
      <p:sp>
        <p:nvSpPr>
          <p:cNvPr id="16" name="Text Placeholder 10"/>
          <p:cNvSpPr txBox="1">
            <a:spLocks/>
          </p:cNvSpPr>
          <p:nvPr/>
        </p:nvSpPr>
        <p:spPr>
          <a:xfrm>
            <a:off x="8001000" y="6519863"/>
            <a:ext cx="1066800" cy="347662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 anchor="ctr"/>
          <a:lstStyle/>
          <a:p>
            <a:pPr marL="342645" indent="-342645" algn="r" defTabSz="456864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sz="700" b="1" i="1" dirty="0">
                <a:solidFill>
                  <a:prstClr val="white"/>
                </a:solidFill>
                <a:latin typeface="Arial" charset="0"/>
                <a:ea typeface="MS PGothic" pitchFamily="34" charset="-128"/>
                <a:cs typeface="Arial" charset="0"/>
              </a:rPr>
              <a:t>Confidential   </a:t>
            </a:r>
          </a:p>
        </p:txBody>
      </p:sp>
      <p:pic>
        <p:nvPicPr>
          <p:cNvPr id="8" name="Picture 4" descr="C:\J&amp;J STUFF\Templates and Logos\Horizontal\jnj_SupplyChain_logo_horizontal_White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4" y="6534023"/>
            <a:ext cx="1858157" cy="35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59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6864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Georgia"/>
          <a:ea typeface="ＭＳ Ｐゴシック" pitchFamily="-108" charset="-128"/>
          <a:cs typeface="Georgia"/>
        </a:defRPr>
      </a:lvl1pPr>
      <a:lvl2pPr algn="l" defTabSz="456864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2pPr>
      <a:lvl3pPr algn="l" defTabSz="456864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3pPr>
      <a:lvl4pPr algn="l" defTabSz="456864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4pPr>
      <a:lvl5pPr algn="l" defTabSz="456864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5pPr>
      <a:lvl6pPr marL="456864" algn="l" defTabSz="456864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6pPr>
      <a:lvl7pPr marL="913722" algn="l" defTabSz="456864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7pPr>
      <a:lvl8pPr marL="1370584" algn="l" defTabSz="456864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8pPr>
      <a:lvl9pPr marL="1827444" algn="l" defTabSz="456864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-108" charset="0"/>
          <a:ea typeface="ＭＳ Ｐゴシック" pitchFamily="-108" charset="-128"/>
        </a:defRPr>
      </a:lvl9pPr>
    </p:titleStyle>
    <p:bodyStyle>
      <a:lvl1pPr marL="199877" indent="-236363" algn="l" defTabSz="456864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Arial"/>
          <a:ea typeface="ＭＳ Ｐゴシック" pitchFamily="-108" charset="-128"/>
          <a:cs typeface="Arial"/>
        </a:defRPr>
      </a:lvl1pPr>
      <a:lvl2pPr marL="547282" indent="-236363" algn="l" defTabSz="456864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ＭＳ Ｐゴシック" pitchFamily="-108" charset="-128"/>
          <a:cs typeface="Arial"/>
        </a:defRPr>
      </a:lvl2pPr>
      <a:lvl3pPr marL="913722" indent="-236363" algn="l" defTabSz="456864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pitchFamily="-108" charset="-128"/>
          <a:cs typeface="Arial"/>
        </a:defRPr>
      </a:lvl3pPr>
      <a:lvl4pPr marL="1186571" indent="-236363" algn="l" defTabSz="456864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ＭＳ Ｐゴシック" pitchFamily="-108" charset="-128"/>
          <a:cs typeface="Arial"/>
        </a:defRPr>
      </a:lvl4pPr>
      <a:lvl5pPr marL="1461004" indent="-236363" algn="l" defTabSz="456864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ＭＳ Ｐゴシック" pitchFamily="-108" charset="-128"/>
          <a:cs typeface="Arial"/>
        </a:defRPr>
      </a:lvl5pPr>
      <a:lvl6pPr marL="2512735" indent="-228429" algn="l" defTabSz="4568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596" indent="-228429" algn="l" defTabSz="4568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457" indent="-228429" algn="l" defTabSz="4568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316" indent="-228429" algn="l" defTabSz="4568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8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64" algn="l" defTabSz="4568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22" algn="l" defTabSz="4568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84" algn="l" defTabSz="4568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44" algn="l" defTabSz="4568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05" algn="l" defTabSz="4568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65" algn="l" defTabSz="4568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27" algn="l" defTabSz="4568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888" algn="l" defTabSz="4568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image" Target="../media/image15.png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image" Target="../media/image14.png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tags" Target="../tags/tag55.xml"/><Relationship Id="rId26" Type="http://schemas.openxmlformats.org/officeDocument/2006/relationships/tags" Target="../tags/tag63.xml"/><Relationship Id="rId3" Type="http://schemas.openxmlformats.org/officeDocument/2006/relationships/tags" Target="../tags/tag40.xml"/><Relationship Id="rId21" Type="http://schemas.openxmlformats.org/officeDocument/2006/relationships/tags" Target="../tags/tag58.xml"/><Relationship Id="rId34" Type="http://schemas.openxmlformats.org/officeDocument/2006/relationships/tags" Target="../tags/tag71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5" Type="http://schemas.openxmlformats.org/officeDocument/2006/relationships/tags" Target="../tags/tag62.xml"/><Relationship Id="rId33" Type="http://schemas.openxmlformats.org/officeDocument/2006/relationships/tags" Target="../tags/tag70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20" Type="http://schemas.openxmlformats.org/officeDocument/2006/relationships/tags" Target="../tags/tag57.xml"/><Relationship Id="rId29" Type="http://schemas.openxmlformats.org/officeDocument/2006/relationships/tags" Target="../tags/tag66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24" Type="http://schemas.openxmlformats.org/officeDocument/2006/relationships/tags" Target="../tags/tag61.xml"/><Relationship Id="rId32" Type="http://schemas.openxmlformats.org/officeDocument/2006/relationships/tags" Target="../tags/tag69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23" Type="http://schemas.openxmlformats.org/officeDocument/2006/relationships/tags" Target="../tags/tag60.xml"/><Relationship Id="rId28" Type="http://schemas.openxmlformats.org/officeDocument/2006/relationships/tags" Target="../tags/tag65.xml"/><Relationship Id="rId10" Type="http://schemas.openxmlformats.org/officeDocument/2006/relationships/tags" Target="../tags/tag47.xml"/><Relationship Id="rId19" Type="http://schemas.openxmlformats.org/officeDocument/2006/relationships/tags" Target="../tags/tag56.xml"/><Relationship Id="rId31" Type="http://schemas.openxmlformats.org/officeDocument/2006/relationships/tags" Target="../tags/tag68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Relationship Id="rId22" Type="http://schemas.openxmlformats.org/officeDocument/2006/relationships/tags" Target="../tags/tag59.xml"/><Relationship Id="rId27" Type="http://schemas.openxmlformats.org/officeDocument/2006/relationships/tags" Target="../tags/tag64.xml"/><Relationship Id="rId30" Type="http://schemas.openxmlformats.org/officeDocument/2006/relationships/tags" Target="../tags/tag67.xml"/><Relationship Id="rId35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tags" Target="../tags/tag84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tags" Target="../tags/tag83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5" Type="http://schemas.openxmlformats.org/officeDocument/2006/relationships/tags" Target="../tags/tag76.xml"/><Relationship Id="rId10" Type="http://schemas.openxmlformats.org/officeDocument/2006/relationships/tags" Target="../tags/tag81.xml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26" Type="http://schemas.openxmlformats.org/officeDocument/2006/relationships/tags" Target="../tags/tag110.xml"/><Relationship Id="rId3" Type="http://schemas.openxmlformats.org/officeDocument/2006/relationships/tags" Target="../tags/tag87.xml"/><Relationship Id="rId21" Type="http://schemas.openxmlformats.org/officeDocument/2006/relationships/tags" Target="../tags/tag105.xml"/><Relationship Id="rId34" Type="http://schemas.openxmlformats.org/officeDocument/2006/relationships/tags" Target="../tags/tag118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5" Type="http://schemas.openxmlformats.org/officeDocument/2006/relationships/tags" Target="../tags/tag109.xml"/><Relationship Id="rId33" Type="http://schemas.openxmlformats.org/officeDocument/2006/relationships/tags" Target="../tags/tag117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0" Type="http://schemas.openxmlformats.org/officeDocument/2006/relationships/tags" Target="../tags/tag104.xml"/><Relationship Id="rId29" Type="http://schemas.openxmlformats.org/officeDocument/2006/relationships/tags" Target="../tags/tag113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24" Type="http://schemas.openxmlformats.org/officeDocument/2006/relationships/tags" Target="../tags/tag108.xml"/><Relationship Id="rId32" Type="http://schemas.openxmlformats.org/officeDocument/2006/relationships/tags" Target="../tags/tag116.xml"/><Relationship Id="rId37" Type="http://schemas.openxmlformats.org/officeDocument/2006/relationships/slideLayout" Target="../slideLayouts/slideLayout15.xml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23" Type="http://schemas.openxmlformats.org/officeDocument/2006/relationships/tags" Target="../tags/tag107.xml"/><Relationship Id="rId28" Type="http://schemas.openxmlformats.org/officeDocument/2006/relationships/tags" Target="../tags/tag112.xml"/><Relationship Id="rId36" Type="http://schemas.openxmlformats.org/officeDocument/2006/relationships/tags" Target="../tags/tag120.xml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31" Type="http://schemas.openxmlformats.org/officeDocument/2006/relationships/tags" Target="../tags/tag115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tags" Target="../tags/tag106.xml"/><Relationship Id="rId27" Type="http://schemas.openxmlformats.org/officeDocument/2006/relationships/tags" Target="../tags/tag111.xml"/><Relationship Id="rId30" Type="http://schemas.openxmlformats.org/officeDocument/2006/relationships/tags" Target="../tags/tag114.xml"/><Relationship Id="rId35" Type="http://schemas.openxmlformats.org/officeDocument/2006/relationships/tags" Target="../tags/tag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200" dirty="0" smtClean="0"/>
              <a:t>Modelo de Gobierno </a:t>
            </a:r>
            <a:br>
              <a:rPr lang="es-CO" sz="3200" dirty="0" smtClean="0"/>
            </a:br>
            <a:r>
              <a:rPr lang="es-CO" sz="3200" dirty="0" smtClean="0"/>
              <a:t>Validaciones</a:t>
            </a:r>
            <a:endParaRPr lang="es-CO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486275"/>
            <a:ext cx="8229600" cy="466725"/>
          </a:xfrm>
        </p:spPr>
        <p:txBody>
          <a:bodyPr/>
          <a:lstStyle/>
          <a:p>
            <a:r>
              <a:rPr lang="en-US" dirty="0" smtClean="0"/>
              <a:t>Site Cali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873553" y="10657"/>
            <a:ext cx="3270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i="1" dirty="0"/>
              <a:t>DR No 4 FM- 012025 Modelo de Gobierno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30623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60904" y="6641054"/>
            <a:ext cx="71969" cy="157014"/>
          </a:xfrm>
        </p:spPr>
        <p:txBody>
          <a:bodyPr/>
          <a:lstStyle/>
          <a:p>
            <a:fld id="{42C328C1-A84F-4A39-A664-DBA00541A8C6}" type="slidenum">
              <a:rPr lang="en-US" smtClean="0">
                <a:solidFill>
                  <a:srgbClr val="FFFFFF"/>
                </a:solidFill>
              </a:rPr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82289" y="1196370"/>
            <a:ext cx="4533178" cy="86568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1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230307" y="1284359"/>
            <a:ext cx="4437142" cy="13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12738" indent="-146050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Practicalities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2" name="Line 17"/>
          <p:cNvSpPr>
            <a:spLocks noChangeShapeType="1"/>
          </p:cNvSpPr>
          <p:nvPr>
            <p:custDataLst>
              <p:tags r:id="rId3"/>
            </p:custDataLst>
          </p:nvPr>
        </p:nvSpPr>
        <p:spPr bwMode="gray">
          <a:xfrm>
            <a:off x="230307" y="1452948"/>
            <a:ext cx="4437142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en-US" sz="1000" dirty="0"/>
          </a:p>
        </p:txBody>
      </p:sp>
      <p:sp>
        <p:nvSpPr>
          <p:cNvPr id="13" name="Rectangle 19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82289" y="4551602"/>
            <a:ext cx="2188320" cy="186629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14" name="Rectangle 20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2474983" y="4551602"/>
            <a:ext cx="2240484" cy="186629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15" name="Rectangle 29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2467911" y="2161037"/>
            <a:ext cx="2254628" cy="216495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16" name="Text Box 4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230307" y="1459298"/>
            <a:ext cx="4437142" cy="53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1289" rIns="0" bIns="31289">
            <a:spAutoFit/>
          </a:bodyPr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12738" indent="-146050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Frequency : 	</a:t>
            </a:r>
            <a:r>
              <a:rPr lang="en-US" sz="1000" dirty="0" err="1" smtClean="0"/>
              <a:t>Semanal</a:t>
            </a:r>
            <a:endParaRPr lang="en-US" sz="1000" dirty="0" smtClean="0">
              <a:solidFill>
                <a:srgbClr val="FF0000"/>
              </a:solidFill>
            </a:endParaRPr>
          </a:p>
          <a:p>
            <a:pPr eaLnBrk="1" hangingPunct="1"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Time :</a:t>
            </a:r>
            <a:r>
              <a:rPr lang="en-US" sz="1000" dirty="0" smtClean="0">
                <a:solidFill>
                  <a:srgbClr val="FF0000"/>
                </a:solidFill>
              </a:rPr>
              <a:t>		</a:t>
            </a:r>
            <a:r>
              <a:rPr lang="en-US" sz="1000" dirty="0" smtClean="0"/>
              <a:t>1.5 </a:t>
            </a:r>
            <a:r>
              <a:rPr lang="en-US" sz="1000" dirty="0" err="1" smtClean="0"/>
              <a:t>Hr</a:t>
            </a:r>
            <a:r>
              <a:rPr lang="en-US" sz="1000" dirty="0" smtClean="0"/>
              <a:t> (10:30am a 12m)</a:t>
            </a:r>
          </a:p>
          <a:p>
            <a:pPr eaLnBrk="1" hangingPunct="1"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Place :</a:t>
            </a:r>
            <a:r>
              <a:rPr lang="en-US" sz="1000" dirty="0" smtClean="0">
                <a:solidFill>
                  <a:srgbClr val="FF0000"/>
                </a:solidFill>
              </a:rPr>
              <a:t>		</a:t>
            </a:r>
            <a:r>
              <a:rPr lang="en-US" sz="1000" dirty="0" err="1" smtClean="0"/>
              <a:t>Fuera</a:t>
            </a:r>
            <a:r>
              <a:rPr lang="en-US" sz="1000" dirty="0" smtClean="0"/>
              <a:t> de planta (team way / M2W)</a:t>
            </a:r>
            <a:endParaRPr lang="en-US" sz="1000" dirty="0"/>
          </a:p>
        </p:txBody>
      </p:sp>
      <p:sp>
        <p:nvSpPr>
          <p:cNvPr id="17" name="Text Box 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2539906" y="4610549"/>
            <a:ext cx="2110638" cy="1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1289" rIns="0" bIns="31289">
            <a:spAutoFit/>
          </a:bodyPr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12738" indent="-146050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Outputs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Line 21"/>
          <p:cNvSpPr>
            <a:spLocks noChangeShapeType="1"/>
          </p:cNvSpPr>
          <p:nvPr>
            <p:custDataLst>
              <p:tags r:id="rId9"/>
            </p:custDataLst>
          </p:nvPr>
        </p:nvSpPr>
        <p:spPr bwMode="gray">
          <a:xfrm>
            <a:off x="2539906" y="4812161"/>
            <a:ext cx="2110638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/>
          <a:p>
            <a:endParaRPr lang="en-US" sz="1000" dirty="0"/>
          </a:p>
        </p:txBody>
      </p:sp>
      <p:sp>
        <p:nvSpPr>
          <p:cNvPr id="19" name="Text Box 2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2539906" y="2195961"/>
            <a:ext cx="2110638" cy="1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1289" rIns="0" bIns="31289">
            <a:spAutoFit/>
          </a:bodyPr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12738" indent="-146050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Ground rules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0" name="Line 30"/>
          <p:cNvSpPr>
            <a:spLocks noChangeShapeType="1"/>
          </p:cNvSpPr>
          <p:nvPr>
            <p:custDataLst>
              <p:tags r:id="rId11"/>
            </p:custDataLst>
          </p:nvPr>
        </p:nvSpPr>
        <p:spPr bwMode="gray">
          <a:xfrm>
            <a:off x="2539906" y="2397574"/>
            <a:ext cx="2110638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/>
          <a:p>
            <a:endParaRPr lang="en-US" sz="1000" dirty="0"/>
          </a:p>
        </p:txBody>
      </p:sp>
      <p:sp>
        <p:nvSpPr>
          <p:cNvPr id="21" name="Rectangle 6"/>
          <p:cNvSpPr txBox="1">
            <a:spLocks/>
          </p:cNvSpPr>
          <p:nvPr>
            <p:custDataLst>
              <p:tags r:id="rId12"/>
            </p:custDataLst>
          </p:nvPr>
        </p:nvSpPr>
        <p:spPr bwMode="gray">
          <a:xfrm>
            <a:off x="2539906" y="2400750"/>
            <a:ext cx="2110638" cy="193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289" rIns="0" bIns="31289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solidFill>
                  <a:schemeClr val="tx1"/>
                </a:solidFill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solidFill>
                  <a:schemeClr val="tx1"/>
                </a:solidFill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solidFill>
                  <a:schemeClr val="tx1"/>
                </a:solidFill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solidFill>
                  <a:schemeClr val="tx1"/>
                </a:solidFill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900" dirty="0" err="1" smtClean="0"/>
              <a:t>Herramienta</a:t>
            </a:r>
            <a:r>
              <a:rPr lang="en-US" sz="900" dirty="0" smtClean="0"/>
              <a:t> super </a:t>
            </a:r>
            <a:r>
              <a:rPr lang="en-US" sz="900" dirty="0" err="1" smtClean="0"/>
              <a:t>actualizada</a:t>
            </a:r>
            <a:endParaRPr lang="en-US" sz="900" dirty="0" smtClean="0"/>
          </a:p>
          <a:p>
            <a:pPr lvl="1">
              <a:spcBef>
                <a:spcPct val="50000"/>
              </a:spcBef>
            </a:pPr>
            <a:r>
              <a:rPr lang="en-US" sz="900" dirty="0" err="1" smtClean="0"/>
              <a:t>Líder</a:t>
            </a:r>
            <a:r>
              <a:rPr lang="en-US" sz="900" dirty="0" smtClean="0"/>
              <a:t> </a:t>
            </a:r>
            <a:r>
              <a:rPr lang="en-US" sz="900" dirty="0" err="1" smtClean="0"/>
              <a:t>debe</a:t>
            </a:r>
            <a:r>
              <a:rPr lang="en-US" sz="900" dirty="0" smtClean="0"/>
              <a:t> </a:t>
            </a:r>
            <a:r>
              <a:rPr lang="en-US" sz="900" dirty="0" err="1" smtClean="0"/>
              <a:t>hacer</a:t>
            </a:r>
            <a:r>
              <a:rPr lang="en-US" sz="900" dirty="0" smtClean="0"/>
              <a:t> visible </a:t>
            </a:r>
            <a:r>
              <a:rPr lang="en-US" sz="900" dirty="0" err="1" smtClean="0"/>
              <a:t>si</a:t>
            </a:r>
            <a:r>
              <a:rPr lang="en-US" sz="900" dirty="0" smtClean="0"/>
              <a:t> </a:t>
            </a:r>
            <a:r>
              <a:rPr lang="en-US" sz="900" dirty="0" err="1" smtClean="0"/>
              <a:t>validacion</a:t>
            </a:r>
            <a:r>
              <a:rPr lang="en-US" sz="900" dirty="0" smtClean="0"/>
              <a:t> </a:t>
            </a:r>
            <a:r>
              <a:rPr lang="en-US" sz="900" dirty="0" err="1" smtClean="0"/>
              <a:t>en</a:t>
            </a:r>
            <a:r>
              <a:rPr lang="en-US" sz="900" dirty="0" smtClean="0"/>
              <a:t> la </a:t>
            </a:r>
            <a:r>
              <a:rPr lang="en-US" sz="900" dirty="0" err="1" smtClean="0"/>
              <a:t>herramientoa</a:t>
            </a:r>
            <a:r>
              <a:rPr lang="en-US" sz="900" dirty="0" smtClean="0"/>
              <a:t> con el  </a:t>
            </a:r>
            <a:r>
              <a:rPr lang="en-US" sz="900" dirty="0" err="1" smtClean="0"/>
              <a:t>tiempo</a:t>
            </a:r>
            <a:r>
              <a:rPr lang="en-US" sz="900" dirty="0" smtClean="0"/>
              <a:t> para </a:t>
            </a:r>
            <a:r>
              <a:rPr lang="en-US" sz="900" dirty="0" err="1" smtClean="0"/>
              <a:t>garantizar</a:t>
            </a:r>
            <a:r>
              <a:rPr lang="en-US" sz="900" dirty="0" smtClean="0"/>
              <a:t> el </a:t>
            </a:r>
            <a:r>
              <a:rPr lang="en-US" sz="900" dirty="0" err="1" smtClean="0"/>
              <a:t>impacto</a:t>
            </a:r>
            <a:r>
              <a:rPr lang="en-US" sz="900" dirty="0" smtClean="0"/>
              <a:t> </a:t>
            </a:r>
            <a:r>
              <a:rPr lang="en-US" sz="900" dirty="0" err="1" smtClean="0"/>
              <a:t>en</a:t>
            </a:r>
            <a:r>
              <a:rPr lang="en-US" sz="900" dirty="0" smtClean="0"/>
              <a:t> la </a:t>
            </a:r>
            <a:r>
              <a:rPr lang="en-US" sz="900" dirty="0" err="1" smtClean="0"/>
              <a:t>semana</a:t>
            </a:r>
            <a:r>
              <a:rPr lang="en-US" sz="900" dirty="0" smtClean="0"/>
              <a:t> vs </a:t>
            </a:r>
            <a:r>
              <a:rPr lang="en-US" sz="900" dirty="0" err="1" smtClean="0"/>
              <a:t>capacidad</a:t>
            </a:r>
            <a:r>
              <a:rPr lang="en-US" sz="900" dirty="0" smtClean="0"/>
              <a:t> ( </a:t>
            </a:r>
            <a:r>
              <a:rPr lang="en-US" sz="900" dirty="0" err="1" smtClean="0"/>
              <a:t>gestionar</a:t>
            </a:r>
            <a:r>
              <a:rPr lang="en-US" sz="900" dirty="0" smtClean="0"/>
              <a:t> </a:t>
            </a:r>
            <a:r>
              <a:rPr lang="en-US" sz="900" dirty="0" err="1" smtClean="0"/>
              <a:t>por</a:t>
            </a:r>
            <a:r>
              <a:rPr lang="en-US" sz="900" dirty="0" smtClean="0"/>
              <a:t> </a:t>
            </a:r>
            <a:r>
              <a:rPr lang="en-US" sz="900" dirty="0" err="1" smtClean="0"/>
              <a:t>fuera</a:t>
            </a:r>
            <a:r>
              <a:rPr lang="en-US" sz="900" dirty="0" smtClean="0"/>
              <a:t> con </a:t>
            </a:r>
            <a:r>
              <a:rPr lang="en-US" sz="900" dirty="0" err="1" smtClean="0"/>
              <a:t>lider</a:t>
            </a:r>
            <a:r>
              <a:rPr lang="en-US" sz="900" dirty="0" smtClean="0"/>
              <a:t> de </a:t>
            </a:r>
            <a:r>
              <a:rPr lang="en-US" sz="900" dirty="0" err="1" smtClean="0"/>
              <a:t>planeación</a:t>
            </a:r>
            <a:r>
              <a:rPr lang="en-US" sz="900" dirty="0" smtClean="0"/>
              <a:t>, </a:t>
            </a:r>
            <a:r>
              <a:rPr lang="en-US" sz="900" dirty="0" err="1" smtClean="0"/>
              <a:t>cliente</a:t>
            </a:r>
            <a:r>
              <a:rPr lang="en-US" sz="900" dirty="0" smtClean="0"/>
              <a:t> y los </a:t>
            </a:r>
            <a:r>
              <a:rPr lang="en-US" sz="900" dirty="0" err="1" smtClean="0"/>
              <a:t>otros</a:t>
            </a:r>
            <a:r>
              <a:rPr lang="en-US" sz="900" dirty="0" smtClean="0"/>
              <a:t> </a:t>
            </a:r>
            <a:r>
              <a:rPr lang="en-US" sz="900" dirty="0" err="1" smtClean="0"/>
              <a:t>líderes</a:t>
            </a:r>
            <a:r>
              <a:rPr lang="en-US" sz="900" dirty="0" smtClean="0"/>
              <a:t>)</a:t>
            </a:r>
          </a:p>
          <a:p>
            <a:pPr lvl="1">
              <a:spcBef>
                <a:spcPct val="50000"/>
              </a:spcBef>
            </a:pPr>
            <a:r>
              <a:rPr lang="en-US" sz="900" dirty="0" err="1" smtClean="0"/>
              <a:t>Puntualidad</a:t>
            </a:r>
            <a:endParaRPr lang="en-US" sz="900" dirty="0" smtClean="0"/>
          </a:p>
          <a:p>
            <a:pPr lvl="1">
              <a:spcBef>
                <a:spcPct val="50000"/>
              </a:spcBef>
            </a:pPr>
            <a:r>
              <a:rPr lang="en-US" sz="900" dirty="0" err="1" smtClean="0"/>
              <a:t>Asistencia</a:t>
            </a:r>
            <a:endParaRPr lang="en-US" sz="900" dirty="0" smtClean="0"/>
          </a:p>
          <a:p>
            <a:pPr lvl="1">
              <a:spcBef>
                <a:spcPct val="50000"/>
              </a:spcBef>
            </a:pPr>
            <a:r>
              <a:rPr lang="en-US" sz="900" dirty="0" err="1" smtClean="0"/>
              <a:t>Agendar</a:t>
            </a:r>
            <a:endParaRPr lang="en-US" sz="900" dirty="0" smtClean="0"/>
          </a:p>
          <a:p>
            <a:pPr lvl="1">
              <a:spcBef>
                <a:spcPct val="50000"/>
              </a:spcBef>
            </a:pPr>
            <a:r>
              <a:rPr lang="en-US" sz="900" dirty="0" smtClean="0"/>
              <a:t>Solo se </a:t>
            </a:r>
            <a:r>
              <a:rPr lang="en-US" sz="900" dirty="0" err="1" smtClean="0"/>
              <a:t>programan</a:t>
            </a:r>
            <a:r>
              <a:rPr lang="en-US" sz="900" dirty="0" smtClean="0"/>
              <a:t> </a:t>
            </a:r>
            <a:r>
              <a:rPr lang="en-US" sz="900" dirty="0" err="1" smtClean="0"/>
              <a:t>validationes</a:t>
            </a:r>
            <a:r>
              <a:rPr lang="en-US" sz="900" dirty="0" smtClean="0"/>
              <a:t> con </a:t>
            </a:r>
            <a:r>
              <a:rPr lang="en-US" sz="900" dirty="0" err="1" smtClean="0"/>
              <a:t>todo</a:t>
            </a:r>
            <a:r>
              <a:rPr lang="en-US" sz="900" dirty="0" smtClean="0"/>
              <a:t> OK (</a:t>
            </a:r>
            <a:r>
              <a:rPr lang="en-US" sz="900" dirty="0" err="1" smtClean="0"/>
              <a:t>una</a:t>
            </a:r>
            <a:r>
              <a:rPr lang="en-US" sz="900" dirty="0" smtClean="0"/>
              <a:t> </a:t>
            </a:r>
            <a:r>
              <a:rPr lang="en-US" sz="900" dirty="0" err="1" smtClean="0"/>
              <a:t>semana</a:t>
            </a:r>
            <a:r>
              <a:rPr lang="en-US" sz="900" dirty="0" smtClean="0"/>
              <a:t> antes)</a:t>
            </a:r>
          </a:p>
        </p:txBody>
      </p:sp>
      <p:sp>
        <p:nvSpPr>
          <p:cNvPr id="22" name="Rectangle 10"/>
          <p:cNvSpPr txBox="1">
            <a:spLocks/>
          </p:cNvSpPr>
          <p:nvPr>
            <p:custDataLst>
              <p:tags r:id="rId13"/>
            </p:custDataLst>
          </p:nvPr>
        </p:nvSpPr>
        <p:spPr bwMode="gray">
          <a:xfrm>
            <a:off x="2539906" y="4847085"/>
            <a:ext cx="2110638" cy="1432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289" rIns="0" bIns="31289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solidFill>
                  <a:schemeClr val="tx1"/>
                </a:solidFill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solidFill>
                  <a:schemeClr val="tx1"/>
                </a:solidFill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solidFill>
                  <a:schemeClr val="tx1"/>
                </a:solidFill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solidFill>
                  <a:schemeClr val="tx1"/>
                </a:solidFill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100" dirty="0" err="1" smtClean="0"/>
              <a:t>Minuta</a:t>
            </a:r>
            <a:r>
              <a:rPr lang="en-US" sz="1100" dirty="0" smtClean="0"/>
              <a:t> </a:t>
            </a:r>
            <a:r>
              <a:rPr lang="en-US" sz="1100" dirty="0" err="1" smtClean="0"/>
              <a:t>predefinida</a:t>
            </a:r>
            <a:endParaRPr lang="en-US" sz="1100" dirty="0" smtClean="0"/>
          </a:p>
          <a:p>
            <a:pPr lvl="1">
              <a:spcBef>
                <a:spcPct val="50000"/>
              </a:spcBef>
            </a:pPr>
            <a:endParaRPr lang="en-US" sz="1100" dirty="0"/>
          </a:p>
          <a:p>
            <a:pPr lvl="1">
              <a:spcBef>
                <a:spcPct val="50000"/>
              </a:spcBef>
            </a:pPr>
            <a:endParaRPr lang="en-US" sz="1100" dirty="0" smtClean="0"/>
          </a:p>
          <a:p>
            <a:pPr lvl="1">
              <a:spcBef>
                <a:spcPct val="50000"/>
              </a:spcBef>
            </a:pPr>
            <a:endParaRPr lang="en-US" sz="1100" dirty="0"/>
          </a:p>
          <a:p>
            <a:pPr lvl="1">
              <a:spcBef>
                <a:spcPct val="50000"/>
              </a:spcBef>
            </a:pPr>
            <a:endParaRPr lang="en-US" sz="600" dirty="0" smtClean="0"/>
          </a:p>
          <a:p>
            <a:pPr marL="1587" lvl="1" indent="0">
              <a:spcBef>
                <a:spcPct val="50000"/>
              </a:spcBef>
              <a:buNone/>
            </a:pPr>
            <a:r>
              <a:rPr lang="en-US" sz="1100" dirty="0" err="1" smtClean="0"/>
              <a:t>Todo</a:t>
            </a:r>
            <a:r>
              <a:rPr lang="en-US" sz="1100" dirty="0" smtClean="0"/>
              <a:t> lo agenda</a:t>
            </a:r>
          </a:p>
        </p:txBody>
      </p:sp>
      <p:sp>
        <p:nvSpPr>
          <p:cNvPr id="23" name="Rectangle 28"/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182289" y="2163985"/>
            <a:ext cx="2188320" cy="216179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24" name="Text Box 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263981" y="4610549"/>
            <a:ext cx="2024936" cy="1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1289" rIns="0" bIns="31289">
            <a:spAutoFit/>
          </a:bodyPr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12738" indent="-146050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Inputs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Line 7"/>
          <p:cNvSpPr>
            <a:spLocks noChangeShapeType="1"/>
          </p:cNvSpPr>
          <p:nvPr>
            <p:custDataLst>
              <p:tags r:id="rId16"/>
            </p:custDataLst>
          </p:nvPr>
        </p:nvSpPr>
        <p:spPr bwMode="gray">
          <a:xfrm>
            <a:off x="263981" y="4813749"/>
            <a:ext cx="2024936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en-US" sz="1000" dirty="0"/>
          </a:p>
        </p:txBody>
      </p:sp>
      <p:sp>
        <p:nvSpPr>
          <p:cNvPr id="26" name="Text Box 22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gray">
          <a:xfrm>
            <a:off x="263981" y="2195961"/>
            <a:ext cx="2024936" cy="1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1289" rIns="0" bIns="31289">
            <a:spAutoFit/>
          </a:bodyPr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12738" indent="-146050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Purpose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7" name="Line 24"/>
          <p:cNvSpPr>
            <a:spLocks noChangeShapeType="1"/>
          </p:cNvSpPr>
          <p:nvPr>
            <p:custDataLst>
              <p:tags r:id="rId18"/>
            </p:custDataLst>
          </p:nvPr>
        </p:nvSpPr>
        <p:spPr bwMode="gray">
          <a:xfrm>
            <a:off x="263981" y="2399161"/>
            <a:ext cx="2024936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en-US" sz="1000" dirty="0"/>
          </a:p>
        </p:txBody>
      </p:sp>
      <p:sp>
        <p:nvSpPr>
          <p:cNvPr id="28" name="Rectangle 2"/>
          <p:cNvSpPr txBox="1">
            <a:spLocks/>
          </p:cNvSpPr>
          <p:nvPr>
            <p:custDataLst>
              <p:tags r:id="rId19"/>
            </p:custDataLst>
          </p:nvPr>
        </p:nvSpPr>
        <p:spPr bwMode="gray">
          <a:xfrm>
            <a:off x="263981" y="2400749"/>
            <a:ext cx="2024936" cy="1078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289" rIns="0" bIns="31289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solidFill>
                  <a:schemeClr val="tx1"/>
                </a:solidFill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solidFill>
                  <a:schemeClr val="tx1"/>
                </a:solidFill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solidFill>
                  <a:schemeClr val="tx1"/>
                </a:solidFill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solidFill>
                  <a:schemeClr val="tx1"/>
                </a:solidFill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9pPr>
          </a:lstStyle>
          <a:p>
            <a:pPr lvl="1">
              <a:spcBef>
                <a:spcPct val="50000"/>
              </a:spcBef>
            </a:pPr>
            <a:r>
              <a:rPr lang="es-CO" sz="1100" dirty="0" smtClean="0">
                <a:latin typeface="+mn-lt"/>
              </a:rPr>
              <a:t>Qué sucedió con lo que se había planeado (anterior y </a:t>
            </a:r>
            <a:r>
              <a:rPr lang="es-CO" sz="1100" u="sng" dirty="0" smtClean="0">
                <a:latin typeface="+mn-lt"/>
              </a:rPr>
              <a:t>siguiente)</a:t>
            </a:r>
            <a:endParaRPr lang="es-CO" sz="1100" dirty="0" smtClean="0"/>
          </a:p>
          <a:p>
            <a:pPr lvl="1">
              <a:spcBef>
                <a:spcPct val="50000"/>
              </a:spcBef>
            </a:pPr>
            <a:r>
              <a:rPr lang="es-CO" sz="1100" dirty="0" smtClean="0"/>
              <a:t>Plan propuesto detallado de las siguientes 2 semanas</a:t>
            </a:r>
          </a:p>
          <a:p>
            <a:pPr lvl="1">
              <a:spcBef>
                <a:spcPct val="50000"/>
              </a:spcBef>
            </a:pPr>
            <a:endParaRPr lang="es-CO" sz="1100" dirty="0" smtClean="0"/>
          </a:p>
        </p:txBody>
      </p:sp>
      <p:sp>
        <p:nvSpPr>
          <p:cNvPr id="29" name="Rectangle 14"/>
          <p:cNvSpPr txBox="1">
            <a:spLocks/>
          </p:cNvSpPr>
          <p:nvPr>
            <p:custDataLst>
              <p:tags r:id="rId20"/>
            </p:custDataLst>
          </p:nvPr>
        </p:nvSpPr>
        <p:spPr bwMode="gray">
          <a:xfrm>
            <a:off x="263980" y="4831212"/>
            <a:ext cx="2087333" cy="124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289" rIns="0" bIns="31289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solidFill>
                  <a:schemeClr val="tx1"/>
                </a:solidFill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solidFill>
                  <a:schemeClr val="tx1"/>
                </a:solidFill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solidFill>
                  <a:schemeClr val="tx1"/>
                </a:solidFill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solidFill>
                  <a:schemeClr val="tx1"/>
                </a:solidFill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9pPr>
          </a:lstStyle>
          <a:p>
            <a:pPr lvl="1">
              <a:spcBef>
                <a:spcPct val="50000"/>
              </a:spcBef>
            </a:pPr>
            <a:r>
              <a:rPr lang="es-CO" sz="1100" dirty="0" smtClean="0">
                <a:latin typeface="+mn-lt"/>
              </a:rPr>
              <a:t>Herramienta al día </a:t>
            </a:r>
          </a:p>
          <a:p>
            <a:pPr lvl="2">
              <a:spcBef>
                <a:spcPct val="50000"/>
              </a:spcBef>
            </a:pPr>
            <a:r>
              <a:rPr lang="es-CO" sz="1100" dirty="0" smtClean="0"/>
              <a:t>Val: Done</a:t>
            </a:r>
          </a:p>
          <a:p>
            <a:pPr lvl="2">
              <a:spcBef>
                <a:spcPct val="50000"/>
              </a:spcBef>
            </a:pPr>
            <a:r>
              <a:rPr lang="es-CO" sz="1100" dirty="0" smtClean="0"/>
              <a:t>Val: Próximas</a:t>
            </a:r>
            <a:endParaRPr lang="en-US" sz="1100" dirty="0"/>
          </a:p>
          <a:p>
            <a:pPr lvl="2">
              <a:spcBef>
                <a:spcPct val="50000"/>
              </a:spcBef>
            </a:pPr>
            <a:r>
              <a:rPr lang="en-US" sz="1100" dirty="0" err="1" smtClean="0"/>
              <a:t>Documentos</a:t>
            </a:r>
            <a:r>
              <a:rPr lang="en-US" sz="1100" dirty="0" smtClean="0"/>
              <a:t> </a:t>
            </a:r>
            <a:r>
              <a:rPr lang="en-US" sz="1100" dirty="0" err="1" smtClean="0"/>
              <a:t>pendientes</a:t>
            </a:r>
            <a:endParaRPr lang="en-US" sz="1100" dirty="0" smtClean="0"/>
          </a:p>
          <a:p>
            <a:pPr lvl="2">
              <a:spcBef>
                <a:spcPct val="50000"/>
              </a:spcBef>
            </a:pPr>
            <a:r>
              <a:rPr lang="en-US" sz="1100" dirty="0" err="1" smtClean="0"/>
              <a:t>Detalle</a:t>
            </a:r>
            <a:r>
              <a:rPr lang="en-US" sz="1100" dirty="0" smtClean="0"/>
              <a:t> Status</a:t>
            </a:r>
            <a:endParaRPr lang="es-CO" sz="1100" dirty="0" smtClean="0"/>
          </a:p>
        </p:txBody>
      </p:sp>
      <p:sp>
        <p:nvSpPr>
          <p:cNvPr id="30" name="Rectangle 12"/>
          <p:cNvSpPr>
            <a:spLocks noChangeArrowheads="1"/>
          </p:cNvSpPr>
          <p:nvPr>
            <p:custDataLst>
              <p:tags r:id="rId21"/>
            </p:custDataLst>
          </p:nvPr>
        </p:nvSpPr>
        <p:spPr bwMode="gray">
          <a:xfrm>
            <a:off x="4822978" y="3810000"/>
            <a:ext cx="3800170" cy="2607894"/>
          </a:xfrm>
          <a:prstGeom prst="rect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31" name="Rectangle 8"/>
          <p:cNvSpPr>
            <a:spLocks noChangeArrowheads="1"/>
          </p:cNvSpPr>
          <p:nvPr>
            <p:custDataLst>
              <p:tags r:id="rId22"/>
            </p:custDataLst>
          </p:nvPr>
        </p:nvSpPr>
        <p:spPr bwMode="gray">
          <a:xfrm>
            <a:off x="4822978" y="1196370"/>
            <a:ext cx="3800170" cy="2490520"/>
          </a:xfrm>
          <a:prstGeom prst="rect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32" name="Line 10"/>
          <p:cNvSpPr>
            <a:spLocks noChangeShapeType="1"/>
          </p:cNvSpPr>
          <p:nvPr>
            <p:custDataLst>
              <p:tags r:id="rId23"/>
            </p:custDataLst>
          </p:nvPr>
        </p:nvSpPr>
        <p:spPr bwMode="gray">
          <a:xfrm>
            <a:off x="4874425" y="1452948"/>
            <a:ext cx="3697279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en-US" sz="1000" dirty="0"/>
          </a:p>
        </p:txBody>
      </p:sp>
      <p:sp>
        <p:nvSpPr>
          <p:cNvPr id="33" name="Line 14"/>
          <p:cNvSpPr>
            <a:spLocks noChangeShapeType="1"/>
          </p:cNvSpPr>
          <p:nvPr>
            <p:custDataLst>
              <p:tags r:id="rId24"/>
            </p:custDataLst>
          </p:nvPr>
        </p:nvSpPr>
        <p:spPr bwMode="gray">
          <a:xfrm>
            <a:off x="4912945" y="4087813"/>
            <a:ext cx="3658759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en-US" sz="1000" dirty="0"/>
          </a:p>
        </p:txBody>
      </p:sp>
      <p:sp>
        <p:nvSpPr>
          <p:cNvPr id="34" name="Rectangle 18"/>
          <p:cNvSpPr txBox="1">
            <a:spLocks/>
          </p:cNvSpPr>
          <p:nvPr>
            <p:custDataLst>
              <p:tags r:id="rId25"/>
            </p:custDataLst>
          </p:nvPr>
        </p:nvSpPr>
        <p:spPr bwMode="gray">
          <a:xfrm>
            <a:off x="4912944" y="4138714"/>
            <a:ext cx="2986910" cy="227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289" rIns="0" bIns="31289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solidFill>
                  <a:schemeClr val="tx1"/>
                </a:solidFill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solidFill>
                  <a:schemeClr val="tx1"/>
                </a:solidFill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solidFill>
                  <a:schemeClr val="tx1"/>
                </a:solidFill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solidFill>
                  <a:schemeClr val="tx1"/>
                </a:solidFill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900" b="1" dirty="0" err="1" smtClean="0">
                <a:latin typeface="Calibri (Body)"/>
              </a:rPr>
              <a:t>Semanal</a:t>
            </a:r>
            <a:endParaRPr lang="en-US" sz="900" b="1" dirty="0" smtClean="0">
              <a:latin typeface="Calibri (Body)"/>
            </a:endParaRPr>
          </a:p>
          <a:p>
            <a:pPr marL="230187" lvl="1" indent="-228600">
              <a:spcBef>
                <a:spcPct val="50000"/>
              </a:spcBef>
              <a:buFont typeface="+mj-lt"/>
              <a:buAutoNum type="arabicPeriod"/>
            </a:pPr>
            <a:r>
              <a:rPr lang="en-US" sz="900" dirty="0" err="1" smtClean="0">
                <a:latin typeface="Calibri (Body)"/>
              </a:rPr>
              <a:t>Revisar</a:t>
            </a:r>
            <a:r>
              <a:rPr lang="en-US" sz="900" dirty="0" smtClean="0">
                <a:latin typeface="Calibri (Body)"/>
              </a:rPr>
              <a:t> el plan de </a:t>
            </a:r>
            <a:r>
              <a:rPr lang="en-US" sz="900" dirty="0" err="1" smtClean="0">
                <a:latin typeface="Calibri (Body)"/>
              </a:rPr>
              <a:t>validación</a:t>
            </a:r>
            <a:r>
              <a:rPr lang="en-US" sz="900" dirty="0" smtClean="0">
                <a:latin typeface="Calibri (Body)"/>
              </a:rPr>
              <a:t> (</a:t>
            </a:r>
            <a:r>
              <a:rPr lang="en-US" sz="900" dirty="0" err="1" smtClean="0">
                <a:latin typeface="Calibri (Body)"/>
              </a:rPr>
              <a:t>semana</a:t>
            </a:r>
            <a:r>
              <a:rPr lang="en-US" sz="900" dirty="0" smtClean="0">
                <a:latin typeface="Calibri (Body)"/>
              </a:rPr>
              <a:t> anterior)</a:t>
            </a:r>
          </a:p>
          <a:p>
            <a:pPr marL="230187" lvl="1" indent="-228600">
              <a:spcBef>
                <a:spcPct val="50000"/>
              </a:spcBef>
              <a:buFont typeface="+mj-lt"/>
              <a:buAutoNum type="arabicPeriod"/>
            </a:pPr>
            <a:r>
              <a:rPr lang="en-US" sz="900" dirty="0" err="1" smtClean="0">
                <a:latin typeface="Calibri (Body)"/>
              </a:rPr>
              <a:t>Ver</a:t>
            </a:r>
            <a:r>
              <a:rPr lang="en-US" sz="900" dirty="0" smtClean="0">
                <a:latin typeface="Calibri (Body)"/>
              </a:rPr>
              <a:t> </a:t>
            </a:r>
            <a:r>
              <a:rPr lang="en-US" sz="900" dirty="0" err="1" smtClean="0">
                <a:latin typeface="Calibri (Body)"/>
              </a:rPr>
              <a:t>matriz</a:t>
            </a:r>
            <a:r>
              <a:rPr lang="en-US" sz="900" dirty="0" smtClean="0">
                <a:latin typeface="Calibri (Body)"/>
              </a:rPr>
              <a:t> con </a:t>
            </a:r>
            <a:r>
              <a:rPr lang="en-US" sz="900" dirty="0" err="1" smtClean="0">
                <a:latin typeface="Calibri (Body)"/>
              </a:rPr>
              <a:t>validaciones</a:t>
            </a:r>
            <a:r>
              <a:rPr lang="en-US" sz="900" dirty="0" smtClean="0">
                <a:latin typeface="Calibri (Body)"/>
              </a:rPr>
              <a:t> </a:t>
            </a:r>
            <a:r>
              <a:rPr lang="en-US" sz="900" dirty="0" err="1" smtClean="0">
                <a:latin typeface="Calibri (Body)"/>
              </a:rPr>
              <a:t>pendientes</a:t>
            </a:r>
            <a:r>
              <a:rPr lang="en-US" sz="900" dirty="0" smtClean="0">
                <a:latin typeface="Calibri (Body)"/>
              </a:rPr>
              <a:t>  (2 </a:t>
            </a:r>
            <a:r>
              <a:rPr lang="en-US" sz="900" dirty="0" err="1" smtClean="0">
                <a:latin typeface="Calibri (Body)"/>
              </a:rPr>
              <a:t>semanas</a:t>
            </a:r>
            <a:r>
              <a:rPr lang="en-US" sz="900" dirty="0" smtClean="0">
                <a:latin typeface="Calibri (Body)"/>
              </a:rPr>
              <a:t>) – </a:t>
            </a:r>
            <a:r>
              <a:rPr lang="en-US" sz="900" dirty="0" err="1" smtClean="0">
                <a:latin typeface="Calibri (Body)"/>
              </a:rPr>
              <a:t>Chequear</a:t>
            </a:r>
            <a:r>
              <a:rPr lang="en-US" sz="900" dirty="0" smtClean="0">
                <a:latin typeface="Calibri (Body)"/>
              </a:rPr>
              <a:t> </a:t>
            </a:r>
            <a:r>
              <a:rPr lang="en-US" sz="900" dirty="0" err="1" smtClean="0">
                <a:latin typeface="Calibri (Body)"/>
              </a:rPr>
              <a:t>que</a:t>
            </a:r>
            <a:r>
              <a:rPr lang="en-US" sz="900" dirty="0" smtClean="0">
                <a:latin typeface="Calibri (Body)"/>
              </a:rPr>
              <a:t> </a:t>
            </a:r>
            <a:r>
              <a:rPr lang="en-US" sz="900" dirty="0" err="1" smtClean="0">
                <a:latin typeface="Calibri (Body)"/>
              </a:rPr>
              <a:t>todo</a:t>
            </a:r>
            <a:r>
              <a:rPr lang="en-US" sz="900" dirty="0" smtClean="0">
                <a:latin typeface="Calibri (Body)"/>
              </a:rPr>
              <a:t> </a:t>
            </a:r>
            <a:r>
              <a:rPr lang="en-US" sz="900" dirty="0" err="1" smtClean="0">
                <a:latin typeface="Calibri (Body)"/>
              </a:rPr>
              <a:t>está</a:t>
            </a:r>
            <a:r>
              <a:rPr lang="en-US" sz="900" dirty="0" smtClean="0">
                <a:latin typeface="Calibri (Body)"/>
              </a:rPr>
              <a:t> OK (</a:t>
            </a:r>
            <a:r>
              <a:rPr lang="en-US" sz="900" dirty="0" err="1" smtClean="0">
                <a:latin typeface="Calibri (Body)"/>
              </a:rPr>
              <a:t>documentos</a:t>
            </a:r>
            <a:r>
              <a:rPr lang="en-US" sz="900" dirty="0" smtClean="0">
                <a:latin typeface="Calibri (Body)"/>
              </a:rPr>
              <a:t>, </a:t>
            </a:r>
            <a:r>
              <a:rPr lang="en-US" sz="900" dirty="0" err="1" smtClean="0">
                <a:latin typeface="Calibri (Body)"/>
              </a:rPr>
              <a:t>prerequisitos</a:t>
            </a:r>
            <a:r>
              <a:rPr lang="en-US" sz="900" dirty="0" smtClean="0">
                <a:latin typeface="Calibri (Body)"/>
              </a:rPr>
              <a:t>)</a:t>
            </a:r>
          </a:p>
          <a:p>
            <a:pPr marL="230187" lvl="1" indent="-228600">
              <a:spcBef>
                <a:spcPct val="50000"/>
              </a:spcBef>
              <a:buFont typeface="+mj-lt"/>
              <a:buAutoNum type="arabicPeriod"/>
            </a:pPr>
            <a:r>
              <a:rPr lang="en-US" sz="900" dirty="0" err="1" smtClean="0">
                <a:latin typeface="Calibri (Body)"/>
              </a:rPr>
              <a:t>Urgencias</a:t>
            </a:r>
            <a:r>
              <a:rPr lang="en-US" sz="900" dirty="0" smtClean="0">
                <a:latin typeface="Calibri (Body)"/>
              </a:rPr>
              <a:t>? </a:t>
            </a:r>
            <a:r>
              <a:rPr lang="en-US" sz="900" dirty="0" err="1" smtClean="0">
                <a:latin typeface="Calibri (Body)"/>
              </a:rPr>
              <a:t>Validaciones</a:t>
            </a:r>
            <a:r>
              <a:rPr lang="en-US" sz="900" dirty="0" smtClean="0">
                <a:latin typeface="Calibri (Body)"/>
              </a:rPr>
              <a:t> </a:t>
            </a:r>
            <a:r>
              <a:rPr lang="en-US" sz="900" dirty="0" err="1" smtClean="0">
                <a:latin typeface="Calibri (Body)"/>
              </a:rPr>
              <a:t>extraordinarias</a:t>
            </a:r>
            <a:endParaRPr lang="en-US" sz="900" dirty="0" smtClean="0">
              <a:latin typeface="Calibri (Body)"/>
            </a:endParaRPr>
          </a:p>
          <a:p>
            <a:pPr lvl="2">
              <a:spcBef>
                <a:spcPct val="50000"/>
              </a:spcBef>
            </a:pPr>
            <a:r>
              <a:rPr lang="en-US" sz="900" dirty="0" err="1" smtClean="0">
                <a:latin typeface="Calibri (Body)"/>
              </a:rPr>
              <a:t>Priorizacion</a:t>
            </a:r>
            <a:r>
              <a:rPr lang="en-US" sz="900" dirty="0" smtClean="0">
                <a:latin typeface="Calibri (Body)"/>
              </a:rPr>
              <a:t>: </a:t>
            </a:r>
            <a:r>
              <a:rPr lang="en-US" sz="900" dirty="0" err="1" smtClean="0">
                <a:latin typeface="Calibri (Body)"/>
              </a:rPr>
              <a:t>Socializar</a:t>
            </a:r>
            <a:r>
              <a:rPr lang="en-US" sz="900" dirty="0" smtClean="0">
                <a:latin typeface="Calibri (Body)"/>
              </a:rPr>
              <a:t> </a:t>
            </a:r>
            <a:r>
              <a:rPr lang="en-US" sz="900" dirty="0" err="1" smtClean="0">
                <a:latin typeface="Calibri (Body)"/>
              </a:rPr>
              <a:t>diferencias</a:t>
            </a:r>
            <a:r>
              <a:rPr lang="en-US" sz="900" dirty="0" smtClean="0">
                <a:latin typeface="Calibri (Body)"/>
              </a:rPr>
              <a:t> </a:t>
            </a:r>
            <a:r>
              <a:rPr lang="en-US" sz="900" dirty="0" err="1" smtClean="0">
                <a:latin typeface="Calibri (Body)"/>
              </a:rPr>
              <a:t>si</a:t>
            </a:r>
            <a:r>
              <a:rPr lang="en-US" sz="900" dirty="0" smtClean="0">
                <a:latin typeface="Calibri (Body)"/>
              </a:rPr>
              <a:t> </a:t>
            </a:r>
            <a:r>
              <a:rPr lang="en-US" sz="900" dirty="0" err="1" smtClean="0">
                <a:latin typeface="Calibri (Body)"/>
              </a:rPr>
              <a:t>hubo</a:t>
            </a:r>
            <a:r>
              <a:rPr lang="en-US" sz="900" dirty="0" smtClean="0">
                <a:latin typeface="Calibri (Body)"/>
              </a:rPr>
              <a:t>, </a:t>
            </a:r>
            <a:r>
              <a:rPr lang="en-US" sz="900" dirty="0" err="1" smtClean="0">
                <a:latin typeface="Calibri (Body)"/>
              </a:rPr>
              <a:t>escalar</a:t>
            </a:r>
            <a:r>
              <a:rPr lang="en-US" sz="900" dirty="0" smtClean="0">
                <a:latin typeface="Calibri (Body)"/>
              </a:rPr>
              <a:t> issue </a:t>
            </a:r>
            <a:r>
              <a:rPr lang="en-US" sz="900" dirty="0" err="1" smtClean="0">
                <a:latin typeface="Calibri (Body)"/>
              </a:rPr>
              <a:t>por</a:t>
            </a:r>
            <a:r>
              <a:rPr lang="en-US" sz="900" dirty="0" smtClean="0">
                <a:latin typeface="Calibri (Body)"/>
              </a:rPr>
              <a:t> </a:t>
            </a:r>
            <a:r>
              <a:rPr lang="en-US" sz="900" dirty="0" err="1" smtClean="0">
                <a:latin typeface="Calibri (Body)"/>
              </a:rPr>
              <a:t>priorización</a:t>
            </a:r>
            <a:endParaRPr lang="en-US" sz="900" dirty="0" smtClean="0">
              <a:latin typeface="Calibri (Body)"/>
            </a:endParaRPr>
          </a:p>
          <a:p>
            <a:pPr lvl="1">
              <a:spcBef>
                <a:spcPct val="50000"/>
              </a:spcBef>
            </a:pPr>
            <a:r>
              <a:rPr lang="en-US" sz="900" dirty="0" err="1" smtClean="0">
                <a:latin typeface="Calibri (Body)"/>
              </a:rPr>
              <a:t>Mensual</a:t>
            </a:r>
            <a:endParaRPr lang="en-US" sz="900" dirty="0" smtClean="0">
              <a:latin typeface="Calibri (Body)"/>
            </a:endParaRPr>
          </a:p>
          <a:p>
            <a:pPr marL="230187" lvl="1" indent="-228600">
              <a:spcBef>
                <a:spcPct val="50000"/>
              </a:spcBef>
              <a:buFont typeface="+mj-lt"/>
              <a:buAutoNum type="arabicPeriod"/>
            </a:pPr>
            <a:r>
              <a:rPr lang="en-US" sz="900" dirty="0" err="1" smtClean="0">
                <a:latin typeface="Calibri (Body)"/>
              </a:rPr>
              <a:t>Ver</a:t>
            </a:r>
            <a:r>
              <a:rPr lang="en-US" sz="900" dirty="0" smtClean="0">
                <a:latin typeface="Calibri (Body)"/>
              </a:rPr>
              <a:t> </a:t>
            </a:r>
            <a:r>
              <a:rPr lang="en-US" sz="900" dirty="0" err="1" smtClean="0">
                <a:latin typeface="Calibri (Body)"/>
              </a:rPr>
              <a:t>indicadores</a:t>
            </a:r>
            <a:r>
              <a:rPr lang="en-US" sz="900" dirty="0" smtClean="0">
                <a:latin typeface="Calibri (Body)"/>
              </a:rPr>
              <a:t> </a:t>
            </a:r>
            <a:r>
              <a:rPr lang="en-US" sz="900" dirty="0" err="1" smtClean="0">
                <a:latin typeface="Calibri (Body)"/>
              </a:rPr>
              <a:t>históricos</a:t>
            </a:r>
            <a:r>
              <a:rPr lang="en-US" sz="900" dirty="0" smtClean="0">
                <a:latin typeface="Calibri (Body)"/>
              </a:rPr>
              <a:t> y offenders</a:t>
            </a:r>
          </a:p>
          <a:p>
            <a:pPr marL="230187" lvl="1" indent="-228600">
              <a:spcBef>
                <a:spcPct val="50000"/>
              </a:spcBef>
              <a:buFont typeface="+mj-lt"/>
              <a:buAutoNum type="arabicPeriod"/>
            </a:pPr>
            <a:r>
              <a:rPr lang="en-US" sz="900" dirty="0" err="1" smtClean="0">
                <a:latin typeface="Calibri (Body)"/>
              </a:rPr>
              <a:t>Lecciones</a:t>
            </a:r>
            <a:r>
              <a:rPr lang="en-US" sz="900" dirty="0" smtClean="0">
                <a:latin typeface="Calibri (Body)"/>
              </a:rPr>
              <a:t> </a:t>
            </a:r>
            <a:r>
              <a:rPr lang="en-US" sz="900" dirty="0" err="1" smtClean="0">
                <a:latin typeface="Calibri (Body)"/>
              </a:rPr>
              <a:t>aprendidas</a:t>
            </a:r>
            <a:endParaRPr lang="en-US" sz="900" dirty="0" smtClean="0">
              <a:latin typeface="Calibri (Body)"/>
            </a:endParaRPr>
          </a:p>
          <a:p>
            <a:pPr marL="230187" lvl="1" indent="-228600">
              <a:spcBef>
                <a:spcPct val="50000"/>
              </a:spcBef>
              <a:buFont typeface="+mj-lt"/>
              <a:buAutoNum type="arabicPeriod"/>
            </a:pPr>
            <a:r>
              <a:rPr lang="en-US" sz="900" dirty="0" smtClean="0">
                <a:latin typeface="Calibri (Body)"/>
              </a:rPr>
              <a:t>Panorama largo </a:t>
            </a:r>
            <a:r>
              <a:rPr lang="en-US" sz="900" dirty="0" err="1" smtClean="0">
                <a:latin typeface="Calibri (Body)"/>
              </a:rPr>
              <a:t>plazo</a:t>
            </a:r>
            <a:endParaRPr lang="en-US" sz="900" dirty="0" smtClean="0">
              <a:latin typeface="Calibri (Body)"/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gray">
          <a:xfrm>
            <a:off x="4912945" y="3886200"/>
            <a:ext cx="3175419" cy="1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1289" rIns="0" bIns="31289">
            <a:spAutoFit/>
          </a:bodyPr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12738" indent="-146050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Agenda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gray">
          <a:xfrm>
            <a:off x="7839819" y="3886200"/>
            <a:ext cx="731885" cy="1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1289" rIns="0" bIns="31289">
            <a:spAutoFit/>
          </a:bodyPr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12738" indent="-146050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Timeline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gray">
          <a:xfrm>
            <a:off x="4874425" y="1252924"/>
            <a:ext cx="2626957" cy="1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1289" rIns="0" bIns="31289">
            <a:spAutoFit/>
          </a:bodyPr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12738" indent="-146050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Participants &amp; Roles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2" name="Rectangle 2"/>
          <p:cNvSpPr>
            <a:spLocks noChangeArrowheads="1"/>
          </p:cNvSpPr>
          <p:nvPr>
            <p:custDataLst>
              <p:tags r:id="rId28"/>
            </p:custDataLst>
          </p:nvPr>
        </p:nvSpPr>
        <p:spPr bwMode="gray">
          <a:xfrm>
            <a:off x="188389" y="756256"/>
            <a:ext cx="8434759" cy="34219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b="1" dirty="0" smtClean="0"/>
              <a:t>Planning validation meeting</a:t>
            </a:r>
            <a:endParaRPr lang="en-US" sz="1600" b="1" dirty="0"/>
          </a:p>
        </p:txBody>
      </p:sp>
      <p:sp>
        <p:nvSpPr>
          <p:cNvPr id="46" name="Text Box 46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gray">
          <a:xfrm>
            <a:off x="7943569" y="4343400"/>
            <a:ext cx="514631" cy="2070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221" tIns="31289" rIns="28221" bIns="31289" anchor="ctr" anchorCtr="1"/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52425" indent="-77788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0000"/>
              </a:spcBef>
              <a:buSzTx/>
            </a:pPr>
            <a:r>
              <a:rPr lang="en-US" sz="1000" b="1" dirty="0" smtClean="0"/>
              <a:t>10 min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 bwMode="gray">
          <a:xfrm>
            <a:off x="172292" y="118755"/>
            <a:ext cx="87941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5237" algn="l"/>
              </a:tabLst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Typical Agenda for all reviews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Reduce ambiguity, increase efficiency and drive effective meeting results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938586"/>
              </p:ext>
            </p:extLst>
          </p:nvPr>
        </p:nvGraphicFramePr>
        <p:xfrm>
          <a:off x="2539906" y="5157632"/>
          <a:ext cx="2071224" cy="831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94"/>
                <a:gridCol w="457200"/>
                <a:gridCol w="435724"/>
                <a:gridCol w="517806"/>
              </a:tblGrid>
              <a:tr h="211189">
                <a:tc>
                  <a:txBody>
                    <a:bodyPr/>
                    <a:lstStyle/>
                    <a:p>
                      <a:r>
                        <a:rPr lang="es-CO" sz="700" dirty="0" err="1" smtClean="0"/>
                        <a:t>Week</a:t>
                      </a:r>
                      <a:r>
                        <a:rPr lang="es-CO" sz="700" baseline="0" dirty="0" smtClean="0"/>
                        <a:t>  1</a:t>
                      </a:r>
                      <a:endParaRPr lang="es-CO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700" dirty="0" smtClean="0"/>
                        <a:t>W2</a:t>
                      </a:r>
                      <a:endParaRPr lang="es-CO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700" dirty="0" smtClean="0"/>
                        <a:t>W3</a:t>
                      </a:r>
                      <a:endParaRPr lang="es-CO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700" dirty="0" smtClean="0"/>
                        <a:t>W4</a:t>
                      </a:r>
                      <a:endParaRPr lang="es-CO" sz="700" dirty="0"/>
                    </a:p>
                  </a:txBody>
                  <a:tcPr/>
                </a:tc>
              </a:tr>
              <a:tr h="145888">
                <a:tc>
                  <a:txBody>
                    <a:bodyPr/>
                    <a:lstStyle/>
                    <a:p>
                      <a:r>
                        <a:rPr lang="es-CO" sz="700" dirty="0" smtClean="0"/>
                        <a:t>--</a:t>
                      </a:r>
                      <a:endParaRPr lang="es-CO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700" dirty="0" smtClean="0"/>
                        <a:t>--</a:t>
                      </a:r>
                      <a:endParaRPr lang="es-CO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700" dirty="0" smtClean="0"/>
                        <a:t>--</a:t>
                      </a:r>
                      <a:endParaRPr lang="es-CO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700" dirty="0" smtClean="0"/>
                        <a:t>--</a:t>
                      </a:r>
                      <a:endParaRPr lang="es-CO" sz="700" dirty="0"/>
                    </a:p>
                  </a:txBody>
                  <a:tcPr/>
                </a:tc>
              </a:tr>
              <a:tr h="211189">
                <a:tc>
                  <a:txBody>
                    <a:bodyPr/>
                    <a:lstStyle/>
                    <a:p>
                      <a:r>
                        <a:rPr lang="es-CO" sz="700" dirty="0" smtClean="0"/>
                        <a:t>--</a:t>
                      </a:r>
                      <a:endParaRPr lang="es-CO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700" dirty="0" smtClean="0"/>
                        <a:t>--</a:t>
                      </a:r>
                      <a:endParaRPr lang="es-CO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700" dirty="0" smtClean="0"/>
                        <a:t>--</a:t>
                      </a:r>
                      <a:endParaRPr lang="es-CO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700" dirty="0" smtClean="0"/>
                        <a:t>--</a:t>
                      </a:r>
                      <a:endParaRPr lang="es-CO" sz="700" dirty="0"/>
                    </a:p>
                  </a:txBody>
                  <a:tcPr/>
                </a:tc>
              </a:tr>
              <a:tr h="211189">
                <a:tc>
                  <a:txBody>
                    <a:bodyPr/>
                    <a:lstStyle/>
                    <a:p>
                      <a:r>
                        <a:rPr lang="es-CO" sz="700" dirty="0" smtClean="0"/>
                        <a:t>Comentarios</a:t>
                      </a:r>
                      <a:endParaRPr lang="es-CO" sz="7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CO" sz="700" dirty="0" smtClean="0"/>
                        <a:t>---------------------------------------------</a:t>
                      </a:r>
                      <a:endParaRPr lang="es-CO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 Box 46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gray">
          <a:xfrm>
            <a:off x="7943569" y="4700572"/>
            <a:ext cx="514631" cy="2070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221" tIns="31289" rIns="28221" bIns="31289" anchor="ctr" anchorCtr="1"/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52425" indent="-77788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0000"/>
              </a:spcBef>
              <a:buSzTx/>
            </a:pPr>
            <a:r>
              <a:rPr lang="en-US" sz="1000" b="1" dirty="0"/>
              <a:t>4</a:t>
            </a:r>
            <a:r>
              <a:rPr lang="en-US" sz="1000" b="1" dirty="0" smtClean="0"/>
              <a:t>0 min</a:t>
            </a:r>
          </a:p>
        </p:txBody>
      </p:sp>
      <p:sp>
        <p:nvSpPr>
          <p:cNvPr id="53" name="Text Box 46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gray">
          <a:xfrm>
            <a:off x="7943569" y="5105400"/>
            <a:ext cx="514631" cy="2070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221" tIns="31289" rIns="28221" bIns="31289" anchor="ctr" anchorCtr="1"/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52425" indent="-77788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0000"/>
              </a:spcBef>
              <a:buSzTx/>
            </a:pPr>
            <a:r>
              <a:rPr lang="en-US" sz="1000" b="1" dirty="0"/>
              <a:t>2</a:t>
            </a:r>
            <a:r>
              <a:rPr lang="en-US" sz="1000" b="1" dirty="0" smtClean="0"/>
              <a:t>0 min</a:t>
            </a:r>
          </a:p>
        </p:txBody>
      </p:sp>
      <p:sp>
        <p:nvSpPr>
          <p:cNvPr id="54" name="Text Box 46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gray">
          <a:xfrm>
            <a:off x="7934849" y="5736547"/>
            <a:ext cx="514631" cy="2070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221" tIns="31289" rIns="28221" bIns="31289" anchor="ctr" anchorCtr="1"/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52425" indent="-77788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0000"/>
              </a:spcBef>
              <a:buSzTx/>
            </a:pPr>
            <a:r>
              <a:rPr lang="en-US" sz="1000" b="1" dirty="0"/>
              <a:t>6</a:t>
            </a:r>
            <a:r>
              <a:rPr lang="en-US" sz="1000" b="1" dirty="0" smtClean="0"/>
              <a:t> min</a:t>
            </a:r>
          </a:p>
        </p:txBody>
      </p:sp>
      <p:sp>
        <p:nvSpPr>
          <p:cNvPr id="55" name="Text Box 46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gray">
          <a:xfrm>
            <a:off x="7934849" y="5965147"/>
            <a:ext cx="514631" cy="2070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221" tIns="31289" rIns="28221" bIns="31289" anchor="ctr" anchorCtr="1"/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52425" indent="-77788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0000"/>
              </a:spcBef>
              <a:buSzTx/>
            </a:pPr>
            <a:r>
              <a:rPr lang="en-US" sz="1000" b="1" dirty="0"/>
              <a:t>6</a:t>
            </a:r>
            <a:r>
              <a:rPr lang="en-US" sz="1000" b="1" dirty="0" smtClean="0"/>
              <a:t> min</a:t>
            </a:r>
          </a:p>
        </p:txBody>
      </p:sp>
      <p:sp>
        <p:nvSpPr>
          <p:cNvPr id="56" name="Text Box 46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gray">
          <a:xfrm>
            <a:off x="7934849" y="6181985"/>
            <a:ext cx="514631" cy="2070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221" tIns="31289" rIns="28221" bIns="31289" anchor="ctr" anchorCtr="1"/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52425" indent="-77788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0000"/>
              </a:spcBef>
              <a:buSzTx/>
            </a:pPr>
            <a:r>
              <a:rPr lang="en-US" sz="1000" b="1" dirty="0"/>
              <a:t>6</a:t>
            </a:r>
            <a:r>
              <a:rPr lang="en-US" sz="1000" b="1" dirty="0" smtClean="0"/>
              <a:t> min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4425" y="1501676"/>
            <a:ext cx="369727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 smtClean="0"/>
              <a:t>Líder Técnico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/>
              <a:t>Informar el status del proyecto (novedad)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err="1" smtClean="0"/>
              <a:t>Prerequisitos</a:t>
            </a:r>
            <a:r>
              <a:rPr lang="es-CO" sz="800" dirty="0" smtClean="0"/>
              <a:t> listos /Faltan (</a:t>
            </a:r>
            <a:r>
              <a:rPr lang="es-CO" sz="800" dirty="0" err="1" smtClean="0"/>
              <a:t>Issues</a:t>
            </a:r>
            <a:r>
              <a:rPr lang="es-CO" sz="8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/>
              <a:t>Matricular validaciones en </a:t>
            </a:r>
            <a:r>
              <a:rPr lang="es-CO" sz="800" dirty="0" err="1" smtClean="0"/>
              <a:t>Herranienta</a:t>
            </a:r>
            <a:endParaRPr lang="es-CO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/>
              <a:t>Ser el focal </a:t>
            </a:r>
            <a:r>
              <a:rPr lang="es-CO" sz="800" dirty="0" err="1" smtClean="0"/>
              <a:t>point</a:t>
            </a:r>
            <a:r>
              <a:rPr lang="es-CO" sz="800" dirty="0" smtClean="0"/>
              <a:t> del proyecto para la herramienta: Alineado con GE, </a:t>
            </a:r>
            <a:r>
              <a:rPr lang="es-CO" sz="800" dirty="0" err="1" smtClean="0"/>
              <a:t>Mtto</a:t>
            </a:r>
            <a:r>
              <a:rPr lang="es-CO" sz="800" dirty="0" smtClean="0"/>
              <a:t>, </a:t>
            </a:r>
            <a:r>
              <a:rPr lang="es-CO" sz="800" dirty="0" err="1" smtClean="0"/>
              <a:t>Ing</a:t>
            </a:r>
            <a:r>
              <a:rPr lang="es-CO" sz="800" dirty="0" smtClean="0"/>
              <a:t>, IT, </a:t>
            </a:r>
            <a:r>
              <a:rPr lang="es-CO" sz="800" dirty="0" err="1" smtClean="0"/>
              <a:t>Facilities</a:t>
            </a:r>
            <a:r>
              <a:rPr lang="es-CO" sz="800" dirty="0" smtClean="0"/>
              <a:t>, R&amp;D (disponibilidad de material)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err="1" smtClean="0"/>
              <a:t>Matener</a:t>
            </a:r>
            <a:r>
              <a:rPr lang="es-CO" sz="800" dirty="0" smtClean="0"/>
              <a:t> enterado al equipo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/>
              <a:t>Matricula la validación en la herramienta</a:t>
            </a:r>
          </a:p>
          <a:p>
            <a:r>
              <a:rPr lang="es-CO" sz="800" dirty="0"/>
              <a:t>Producción / Planeación: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/>
              <a:t>Confirmar disponibilidad de quipos, recursos y materiales</a:t>
            </a:r>
          </a:p>
          <a:p>
            <a:r>
              <a:rPr lang="es-CO" sz="800" dirty="0" err="1"/>
              <a:t>Valdiaciones</a:t>
            </a:r>
            <a:r>
              <a:rPr lang="es-CO" sz="800" dirty="0"/>
              <a:t> (</a:t>
            </a:r>
            <a:r>
              <a:rPr lang="es-CO" sz="800" dirty="0" err="1"/>
              <a:t>Ing</a:t>
            </a:r>
            <a:r>
              <a:rPr lang="es-CO" sz="800" dirty="0"/>
              <a:t> /QA)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/>
              <a:t>Disponibilidad de Protocolos</a:t>
            </a:r>
          </a:p>
          <a:p>
            <a:r>
              <a:rPr lang="es-CO" sz="800" dirty="0" err="1"/>
              <a:t>Lider</a:t>
            </a:r>
            <a:r>
              <a:rPr lang="es-CO" sz="800" dirty="0"/>
              <a:t> de </a:t>
            </a:r>
            <a:r>
              <a:rPr lang="es-CO" sz="800" dirty="0" smtClean="0"/>
              <a:t>Plan </a:t>
            </a:r>
            <a:r>
              <a:rPr lang="es-CO" sz="800" dirty="0"/>
              <a:t>de Val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err="1"/>
              <a:t>Lider</a:t>
            </a:r>
            <a:r>
              <a:rPr lang="es-CO" sz="800" dirty="0"/>
              <a:t> del ritual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/>
              <a:t>Garantizar la ocurrencia de las validaciones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/>
              <a:t>Revisar </a:t>
            </a:r>
            <a:r>
              <a:rPr lang="es-CO" sz="800" dirty="0" err="1"/>
              <a:t>KPIs</a:t>
            </a:r>
            <a:r>
              <a:rPr lang="es-CO" sz="800" dirty="0"/>
              <a:t> para presentar en comité junto con </a:t>
            </a:r>
            <a:r>
              <a:rPr lang="es-CO" sz="800" dirty="0" err="1"/>
              <a:t>Ing</a:t>
            </a:r>
            <a:r>
              <a:rPr lang="es-CO" sz="800" dirty="0"/>
              <a:t> y Calidad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/>
              <a:t>Mediador de </a:t>
            </a:r>
            <a:r>
              <a:rPr lang="es-CO" sz="800" dirty="0" smtClean="0"/>
              <a:t>conflictos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873553" y="10657"/>
            <a:ext cx="3270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i="1" dirty="0"/>
              <a:t>DR No 4 FM- 012025 Modelo de Gobierno</a:t>
            </a:r>
            <a:endParaRPr lang="en-US" sz="1400" b="1" i="1" dirty="0"/>
          </a:p>
        </p:txBody>
      </p:sp>
      <p:pic>
        <p:nvPicPr>
          <p:cNvPr id="1026" name="Picture 2" descr="C:\Users\wruge1\Documents\My Received Files\atention.png"/>
          <p:cNvPicPr>
            <a:picLocks noChangeAspect="1" noChangeArrowheads="1"/>
          </p:cNvPicPr>
          <p:nvPr/>
        </p:nvPicPr>
        <p:blipFill>
          <a:blip r:embed="rId3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172" y="1192628"/>
            <a:ext cx="256947" cy="25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wruge1\Documents\My Received Files\atention.png"/>
          <p:cNvPicPr>
            <a:picLocks noChangeAspect="1" noChangeArrowheads="1"/>
          </p:cNvPicPr>
          <p:nvPr/>
        </p:nvPicPr>
        <p:blipFill>
          <a:blip r:embed="rId3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" y="2135665"/>
            <a:ext cx="256947" cy="25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wruge1\Documents\My Received Files\atention.png"/>
          <p:cNvPicPr>
            <a:picLocks noChangeAspect="1" noChangeArrowheads="1"/>
          </p:cNvPicPr>
          <p:nvPr/>
        </p:nvPicPr>
        <p:blipFill>
          <a:blip r:embed="rId3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48" y="2436189"/>
            <a:ext cx="128474" cy="12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wruge1\Documents\My Received Files\atention.png"/>
          <p:cNvPicPr>
            <a:picLocks noChangeAspect="1" noChangeArrowheads="1"/>
          </p:cNvPicPr>
          <p:nvPr/>
        </p:nvPicPr>
        <p:blipFill>
          <a:blip r:embed="rId3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751" y="2644140"/>
            <a:ext cx="128473" cy="12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:\Users\wruge1\Documents\My Received Files\atention.png"/>
          <p:cNvPicPr>
            <a:picLocks noChangeAspect="1" noChangeArrowheads="1"/>
          </p:cNvPicPr>
          <p:nvPr/>
        </p:nvPicPr>
        <p:blipFill>
          <a:blip r:embed="rId3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978" y="2126855"/>
            <a:ext cx="256947" cy="25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wruge1\Documents\My Received Files\atention.png"/>
          <p:cNvPicPr>
            <a:picLocks noChangeAspect="1" noChangeArrowheads="1"/>
          </p:cNvPicPr>
          <p:nvPr/>
        </p:nvPicPr>
        <p:blipFill>
          <a:blip r:embed="rId3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830" y="1206203"/>
            <a:ext cx="256947" cy="25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Callout 1 6"/>
          <p:cNvSpPr/>
          <p:nvPr/>
        </p:nvSpPr>
        <p:spPr>
          <a:xfrm>
            <a:off x="2009547" y="1108416"/>
            <a:ext cx="1212128" cy="277963"/>
          </a:xfrm>
          <a:prstGeom prst="borderCallout1">
            <a:avLst>
              <a:gd name="adj1" fmla="val 18750"/>
              <a:gd name="adj2" fmla="val -8333"/>
              <a:gd name="adj3" fmla="val 74121"/>
              <a:gd name="adj4" fmla="val -5216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/>
              <a:t>1 Vez al mes se cruza con Reunión de </a:t>
            </a:r>
            <a:r>
              <a:rPr lang="es-CO" sz="800" dirty="0" err="1" smtClean="0"/>
              <a:t>Planning</a:t>
            </a:r>
            <a:endParaRPr lang="en-US" sz="800" dirty="0"/>
          </a:p>
        </p:txBody>
      </p:sp>
      <p:sp>
        <p:nvSpPr>
          <p:cNvPr id="61" name="Line Callout 1 60"/>
          <p:cNvSpPr/>
          <p:nvPr/>
        </p:nvSpPr>
        <p:spPr>
          <a:xfrm>
            <a:off x="814792" y="2014921"/>
            <a:ext cx="1676400" cy="277963"/>
          </a:xfrm>
          <a:prstGeom prst="borderCallout1">
            <a:avLst>
              <a:gd name="adj1" fmla="val 26973"/>
              <a:gd name="adj2" fmla="val -1531"/>
              <a:gd name="adj3" fmla="val 57673"/>
              <a:gd name="adj4" fmla="val -3295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/>
              <a:t>No se han incluido las validaciones para visualizar plan.</a:t>
            </a:r>
            <a:endParaRPr lang="en-US" sz="800" dirty="0"/>
          </a:p>
        </p:txBody>
      </p:sp>
      <p:sp>
        <p:nvSpPr>
          <p:cNvPr id="62" name="Line Callout 1 61"/>
          <p:cNvSpPr/>
          <p:nvPr/>
        </p:nvSpPr>
        <p:spPr>
          <a:xfrm>
            <a:off x="3700816" y="1887020"/>
            <a:ext cx="1212128" cy="277963"/>
          </a:xfrm>
          <a:prstGeom prst="borderCallout1">
            <a:avLst>
              <a:gd name="adj1" fmla="val 48905"/>
              <a:gd name="adj2" fmla="val -3933"/>
              <a:gd name="adj3" fmla="val 96052"/>
              <a:gd name="adj4" fmla="val -2513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/>
              <a:t>No asiste todo el personal.</a:t>
            </a:r>
            <a:endParaRPr lang="en-US" sz="800" dirty="0"/>
          </a:p>
        </p:txBody>
      </p:sp>
      <p:sp>
        <p:nvSpPr>
          <p:cNvPr id="64" name="Line Callout 1 63"/>
          <p:cNvSpPr/>
          <p:nvPr/>
        </p:nvSpPr>
        <p:spPr>
          <a:xfrm>
            <a:off x="7384077" y="1260031"/>
            <a:ext cx="1212128" cy="277963"/>
          </a:xfrm>
          <a:prstGeom prst="borderCallout1">
            <a:avLst>
              <a:gd name="adj1" fmla="val 18750"/>
              <a:gd name="adj2" fmla="val -8333"/>
              <a:gd name="adj3" fmla="val 19294"/>
              <a:gd name="adj4" fmla="val -741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/>
              <a:t>Hoy la reunión, se ha lidero por QA e Ing.</a:t>
            </a:r>
            <a:endParaRPr lang="en-US" sz="800" dirty="0"/>
          </a:p>
        </p:txBody>
      </p:sp>
      <p:pic>
        <p:nvPicPr>
          <p:cNvPr id="65" name="Picture 2" descr="C:\Users\wruge1\Documents\My Received Files\atention.png"/>
          <p:cNvPicPr>
            <a:picLocks noChangeAspect="1" noChangeArrowheads="1"/>
          </p:cNvPicPr>
          <p:nvPr/>
        </p:nvPicPr>
        <p:blipFill>
          <a:blip r:embed="rId3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727" y="3581400"/>
            <a:ext cx="128473" cy="12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Users\wruge1\Documents\My Received Files\atention.png"/>
          <p:cNvPicPr>
            <a:picLocks noChangeAspect="1" noChangeArrowheads="1"/>
          </p:cNvPicPr>
          <p:nvPr/>
        </p:nvPicPr>
        <p:blipFill>
          <a:blip r:embed="rId3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016807"/>
            <a:ext cx="128473" cy="12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wruge1\Documents\My Received Files\atention.png"/>
          <p:cNvPicPr>
            <a:picLocks noChangeAspect="1" noChangeArrowheads="1"/>
          </p:cNvPicPr>
          <p:nvPr/>
        </p:nvPicPr>
        <p:blipFill>
          <a:blip r:embed="rId3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608" y="1662176"/>
            <a:ext cx="128473" cy="12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:\Users\wruge1\Documents\My Received Files\atention.png"/>
          <p:cNvPicPr>
            <a:picLocks noChangeAspect="1" noChangeArrowheads="1"/>
          </p:cNvPicPr>
          <p:nvPr/>
        </p:nvPicPr>
        <p:blipFill>
          <a:blip r:embed="rId3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220" y="2994660"/>
            <a:ext cx="128474" cy="12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9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60904" y="6641054"/>
            <a:ext cx="71969" cy="157014"/>
          </a:xfrm>
        </p:spPr>
        <p:txBody>
          <a:bodyPr/>
          <a:lstStyle/>
          <a:p>
            <a:fld id="{42C328C1-A84F-4A39-A664-DBA00541A8C6}" type="slidenum">
              <a:rPr lang="en-US" smtClean="0">
                <a:solidFill>
                  <a:srgbClr val="FFFFFF"/>
                </a:solidFill>
              </a:rPr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82289" y="1196370"/>
            <a:ext cx="4533178" cy="86568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1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230307" y="1284359"/>
            <a:ext cx="4437142" cy="13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12738" indent="-146050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Practicalities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2" name="Line 17"/>
          <p:cNvSpPr>
            <a:spLocks noChangeShapeType="1"/>
          </p:cNvSpPr>
          <p:nvPr>
            <p:custDataLst>
              <p:tags r:id="rId3"/>
            </p:custDataLst>
          </p:nvPr>
        </p:nvSpPr>
        <p:spPr bwMode="gray">
          <a:xfrm>
            <a:off x="230307" y="1452948"/>
            <a:ext cx="4437142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en-US" sz="1000" dirty="0"/>
          </a:p>
        </p:txBody>
      </p:sp>
      <p:sp>
        <p:nvSpPr>
          <p:cNvPr id="13" name="Rectangle 19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82289" y="4551602"/>
            <a:ext cx="2188320" cy="186629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14" name="Rectangle 20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2474983" y="4551602"/>
            <a:ext cx="2240484" cy="186629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15" name="Rectangle 29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2467911" y="2161037"/>
            <a:ext cx="2254628" cy="216495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16" name="Text Box 4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256412" y="1459298"/>
            <a:ext cx="4437142" cy="53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1289" rIns="0" bIns="31289">
            <a:spAutoFit/>
          </a:bodyPr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12738" indent="-146050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Frequency : 	</a:t>
            </a:r>
            <a:r>
              <a:rPr lang="en-US" sz="1000" dirty="0" err="1" smtClean="0"/>
              <a:t>Semanal</a:t>
            </a:r>
            <a:endParaRPr lang="en-US" sz="1000" dirty="0" smtClean="0">
              <a:solidFill>
                <a:srgbClr val="FF0000"/>
              </a:solidFill>
            </a:endParaRPr>
          </a:p>
          <a:p>
            <a:pPr eaLnBrk="1" hangingPunct="1"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Time :</a:t>
            </a:r>
            <a:r>
              <a:rPr lang="en-US" sz="1000" dirty="0" smtClean="0">
                <a:solidFill>
                  <a:srgbClr val="FF0000"/>
                </a:solidFill>
              </a:rPr>
              <a:t>		</a:t>
            </a:r>
            <a:r>
              <a:rPr lang="en-US" sz="1000" dirty="0" smtClean="0"/>
              <a:t>1 </a:t>
            </a:r>
            <a:r>
              <a:rPr lang="en-US" sz="1000" dirty="0" err="1" smtClean="0"/>
              <a:t>Hr</a:t>
            </a:r>
            <a:r>
              <a:rPr lang="en-US" sz="1000" dirty="0" smtClean="0"/>
              <a:t> (10:15am a 11:15m) </a:t>
            </a:r>
          </a:p>
          <a:p>
            <a:pPr eaLnBrk="1" hangingPunct="1"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Place :</a:t>
            </a:r>
            <a:r>
              <a:rPr lang="en-US" sz="1000" dirty="0" smtClean="0">
                <a:solidFill>
                  <a:srgbClr val="FF0000"/>
                </a:solidFill>
              </a:rPr>
              <a:t>		</a:t>
            </a:r>
            <a:r>
              <a:rPr lang="en-US" sz="1000" dirty="0" err="1" smtClean="0"/>
              <a:t>Fuera</a:t>
            </a:r>
            <a:r>
              <a:rPr lang="en-US" sz="1000" dirty="0" smtClean="0"/>
              <a:t> de planta (Zero Defectos)</a:t>
            </a:r>
            <a:endParaRPr lang="en-US" sz="1000" dirty="0"/>
          </a:p>
        </p:txBody>
      </p:sp>
      <p:sp>
        <p:nvSpPr>
          <p:cNvPr id="17" name="Text Box 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2539906" y="4610549"/>
            <a:ext cx="2110638" cy="1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1289" rIns="0" bIns="31289">
            <a:spAutoFit/>
          </a:bodyPr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12738" indent="-146050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Outputs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Line 21"/>
          <p:cNvSpPr>
            <a:spLocks noChangeShapeType="1"/>
          </p:cNvSpPr>
          <p:nvPr>
            <p:custDataLst>
              <p:tags r:id="rId9"/>
            </p:custDataLst>
          </p:nvPr>
        </p:nvSpPr>
        <p:spPr bwMode="gray">
          <a:xfrm>
            <a:off x="2539906" y="4812161"/>
            <a:ext cx="2110638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/>
          <a:p>
            <a:endParaRPr lang="en-US" sz="1000" dirty="0"/>
          </a:p>
        </p:txBody>
      </p:sp>
      <p:sp>
        <p:nvSpPr>
          <p:cNvPr id="19" name="Text Box 2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2539906" y="2195961"/>
            <a:ext cx="2110638" cy="1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1289" rIns="0" bIns="31289">
            <a:spAutoFit/>
          </a:bodyPr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12738" indent="-146050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Ground rules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0" name="Line 30"/>
          <p:cNvSpPr>
            <a:spLocks noChangeShapeType="1"/>
          </p:cNvSpPr>
          <p:nvPr>
            <p:custDataLst>
              <p:tags r:id="rId11"/>
            </p:custDataLst>
          </p:nvPr>
        </p:nvSpPr>
        <p:spPr bwMode="gray">
          <a:xfrm>
            <a:off x="2539906" y="2397574"/>
            <a:ext cx="2110638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/>
          <a:p>
            <a:endParaRPr lang="en-US" sz="1000" dirty="0"/>
          </a:p>
        </p:txBody>
      </p:sp>
      <p:sp>
        <p:nvSpPr>
          <p:cNvPr id="21" name="Rectangle 6"/>
          <p:cNvSpPr txBox="1">
            <a:spLocks/>
          </p:cNvSpPr>
          <p:nvPr>
            <p:custDataLst>
              <p:tags r:id="rId12"/>
            </p:custDataLst>
          </p:nvPr>
        </p:nvSpPr>
        <p:spPr bwMode="gray">
          <a:xfrm>
            <a:off x="2539906" y="2400750"/>
            <a:ext cx="2110638" cy="193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289" rIns="0" bIns="31289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solidFill>
                  <a:schemeClr val="tx1"/>
                </a:solidFill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solidFill>
                  <a:schemeClr val="tx1"/>
                </a:solidFill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solidFill>
                  <a:schemeClr val="tx1"/>
                </a:solidFill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solidFill>
                  <a:schemeClr val="tx1"/>
                </a:solidFill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900" dirty="0" err="1" smtClean="0"/>
              <a:t>Herramienta</a:t>
            </a:r>
            <a:r>
              <a:rPr lang="en-US" sz="900" dirty="0" smtClean="0"/>
              <a:t> super </a:t>
            </a:r>
            <a:r>
              <a:rPr lang="en-US" sz="900" dirty="0" err="1" smtClean="0"/>
              <a:t>actualizada</a:t>
            </a:r>
            <a:endParaRPr lang="en-US" sz="900" dirty="0" smtClean="0"/>
          </a:p>
          <a:p>
            <a:pPr lvl="1">
              <a:spcBef>
                <a:spcPct val="50000"/>
              </a:spcBef>
            </a:pPr>
            <a:r>
              <a:rPr lang="en-US" sz="900" dirty="0" err="1" smtClean="0"/>
              <a:t>Líder</a:t>
            </a:r>
            <a:r>
              <a:rPr lang="en-US" sz="900" dirty="0" smtClean="0"/>
              <a:t> </a:t>
            </a:r>
            <a:r>
              <a:rPr lang="en-US" sz="900" dirty="0" err="1" smtClean="0"/>
              <a:t>debe</a:t>
            </a:r>
            <a:r>
              <a:rPr lang="en-US" sz="900" dirty="0" smtClean="0"/>
              <a:t> </a:t>
            </a:r>
            <a:r>
              <a:rPr lang="en-US" sz="900" dirty="0" err="1" smtClean="0"/>
              <a:t>hacer</a:t>
            </a:r>
            <a:r>
              <a:rPr lang="en-US" sz="900" dirty="0" smtClean="0"/>
              <a:t> visible </a:t>
            </a:r>
            <a:r>
              <a:rPr lang="en-US" sz="900" dirty="0" err="1" smtClean="0"/>
              <a:t>si</a:t>
            </a:r>
            <a:r>
              <a:rPr lang="en-US" sz="900" dirty="0" smtClean="0"/>
              <a:t> </a:t>
            </a:r>
            <a:r>
              <a:rPr lang="en-US" sz="900" dirty="0" err="1" smtClean="0"/>
              <a:t>validacion</a:t>
            </a:r>
            <a:r>
              <a:rPr lang="en-US" sz="900" dirty="0" smtClean="0"/>
              <a:t> </a:t>
            </a:r>
            <a:r>
              <a:rPr lang="en-US" sz="900" dirty="0" err="1" smtClean="0"/>
              <a:t>en</a:t>
            </a:r>
            <a:r>
              <a:rPr lang="en-US" sz="900" dirty="0" smtClean="0"/>
              <a:t> la </a:t>
            </a:r>
            <a:r>
              <a:rPr lang="en-US" sz="900" dirty="0" err="1" smtClean="0"/>
              <a:t>herramientoa</a:t>
            </a:r>
            <a:r>
              <a:rPr lang="en-US" sz="900" dirty="0" smtClean="0"/>
              <a:t> con el  </a:t>
            </a:r>
            <a:r>
              <a:rPr lang="en-US" sz="900" dirty="0" err="1" smtClean="0"/>
              <a:t>tiempo</a:t>
            </a:r>
            <a:r>
              <a:rPr lang="en-US" sz="900" dirty="0" smtClean="0"/>
              <a:t> para </a:t>
            </a:r>
            <a:r>
              <a:rPr lang="en-US" sz="900" dirty="0" err="1" smtClean="0"/>
              <a:t>garantizar</a:t>
            </a:r>
            <a:r>
              <a:rPr lang="en-US" sz="900" dirty="0" smtClean="0"/>
              <a:t> el </a:t>
            </a:r>
            <a:r>
              <a:rPr lang="en-US" sz="900" dirty="0" err="1" smtClean="0"/>
              <a:t>impacto</a:t>
            </a:r>
            <a:r>
              <a:rPr lang="en-US" sz="900" dirty="0" smtClean="0"/>
              <a:t> </a:t>
            </a:r>
            <a:r>
              <a:rPr lang="en-US" sz="900" dirty="0" err="1" smtClean="0"/>
              <a:t>en</a:t>
            </a:r>
            <a:r>
              <a:rPr lang="en-US" sz="900" dirty="0" smtClean="0"/>
              <a:t> la </a:t>
            </a:r>
            <a:r>
              <a:rPr lang="en-US" sz="900" dirty="0" err="1" smtClean="0"/>
              <a:t>semana</a:t>
            </a:r>
            <a:r>
              <a:rPr lang="en-US" sz="900" dirty="0" smtClean="0"/>
              <a:t> vs </a:t>
            </a:r>
            <a:r>
              <a:rPr lang="en-US" sz="900" dirty="0" err="1" smtClean="0"/>
              <a:t>capacidad</a:t>
            </a:r>
            <a:r>
              <a:rPr lang="en-US" sz="900" dirty="0" smtClean="0"/>
              <a:t> ( </a:t>
            </a:r>
            <a:r>
              <a:rPr lang="en-US" sz="900" dirty="0" err="1" smtClean="0"/>
              <a:t>gestionar</a:t>
            </a:r>
            <a:r>
              <a:rPr lang="en-US" sz="900" dirty="0" smtClean="0"/>
              <a:t> </a:t>
            </a:r>
            <a:r>
              <a:rPr lang="en-US" sz="900" dirty="0" err="1" smtClean="0"/>
              <a:t>por</a:t>
            </a:r>
            <a:r>
              <a:rPr lang="en-US" sz="900" dirty="0" smtClean="0"/>
              <a:t> </a:t>
            </a:r>
            <a:r>
              <a:rPr lang="en-US" sz="900" dirty="0" err="1" smtClean="0"/>
              <a:t>fuera</a:t>
            </a:r>
            <a:r>
              <a:rPr lang="en-US" sz="900" dirty="0" smtClean="0"/>
              <a:t> con </a:t>
            </a:r>
            <a:r>
              <a:rPr lang="en-US" sz="900" dirty="0" err="1" smtClean="0"/>
              <a:t>lider</a:t>
            </a:r>
            <a:r>
              <a:rPr lang="en-US" sz="900" dirty="0" smtClean="0"/>
              <a:t> de </a:t>
            </a:r>
            <a:r>
              <a:rPr lang="en-US" sz="900" dirty="0" err="1" smtClean="0"/>
              <a:t>planeación</a:t>
            </a:r>
            <a:r>
              <a:rPr lang="en-US" sz="900" dirty="0" smtClean="0"/>
              <a:t>, </a:t>
            </a:r>
            <a:r>
              <a:rPr lang="en-US" sz="900" dirty="0" err="1" smtClean="0"/>
              <a:t>cliente</a:t>
            </a:r>
            <a:r>
              <a:rPr lang="en-US" sz="900" dirty="0" smtClean="0"/>
              <a:t> y los </a:t>
            </a:r>
            <a:r>
              <a:rPr lang="en-US" sz="900" dirty="0" err="1" smtClean="0"/>
              <a:t>otros</a:t>
            </a:r>
            <a:r>
              <a:rPr lang="en-US" sz="900" dirty="0" smtClean="0"/>
              <a:t> </a:t>
            </a:r>
            <a:r>
              <a:rPr lang="en-US" sz="900" dirty="0" err="1" smtClean="0"/>
              <a:t>líderes</a:t>
            </a:r>
            <a:r>
              <a:rPr lang="en-US" sz="900" dirty="0" smtClean="0"/>
              <a:t>)</a:t>
            </a:r>
          </a:p>
          <a:p>
            <a:pPr lvl="1">
              <a:spcBef>
                <a:spcPct val="50000"/>
              </a:spcBef>
            </a:pPr>
            <a:r>
              <a:rPr lang="en-US" sz="900" dirty="0" err="1" smtClean="0"/>
              <a:t>Puntualidad</a:t>
            </a:r>
            <a:endParaRPr lang="en-US" sz="900" dirty="0" smtClean="0"/>
          </a:p>
          <a:p>
            <a:pPr lvl="1">
              <a:spcBef>
                <a:spcPct val="50000"/>
              </a:spcBef>
            </a:pPr>
            <a:r>
              <a:rPr lang="en-US" sz="900" dirty="0" err="1" smtClean="0"/>
              <a:t>Asistencia</a:t>
            </a:r>
            <a:endParaRPr lang="en-US" sz="900" dirty="0" smtClean="0"/>
          </a:p>
          <a:p>
            <a:pPr lvl="1">
              <a:spcBef>
                <a:spcPct val="50000"/>
              </a:spcBef>
            </a:pPr>
            <a:r>
              <a:rPr lang="en-US" sz="900" dirty="0" err="1" smtClean="0"/>
              <a:t>Agendar</a:t>
            </a:r>
            <a:endParaRPr lang="en-US" sz="900" dirty="0" smtClean="0"/>
          </a:p>
          <a:p>
            <a:pPr lvl="1">
              <a:spcBef>
                <a:spcPct val="50000"/>
              </a:spcBef>
            </a:pPr>
            <a:r>
              <a:rPr lang="en-US" sz="900" dirty="0" smtClean="0"/>
              <a:t>Solo se </a:t>
            </a:r>
            <a:r>
              <a:rPr lang="en-US" sz="900" dirty="0" err="1" smtClean="0"/>
              <a:t>programan</a:t>
            </a:r>
            <a:r>
              <a:rPr lang="en-US" sz="900" dirty="0" smtClean="0"/>
              <a:t> </a:t>
            </a:r>
            <a:r>
              <a:rPr lang="en-US" sz="900" dirty="0" err="1" smtClean="0"/>
              <a:t>valdidaciones</a:t>
            </a:r>
            <a:r>
              <a:rPr lang="en-US" sz="900" dirty="0" smtClean="0"/>
              <a:t> con </a:t>
            </a:r>
            <a:r>
              <a:rPr lang="en-US" sz="900" dirty="0" err="1" smtClean="0"/>
              <a:t>todo</a:t>
            </a:r>
            <a:r>
              <a:rPr lang="en-US" sz="900" dirty="0" smtClean="0"/>
              <a:t> OK (</a:t>
            </a:r>
            <a:r>
              <a:rPr lang="en-US" sz="900" dirty="0" err="1" smtClean="0"/>
              <a:t>una</a:t>
            </a:r>
            <a:r>
              <a:rPr lang="en-US" sz="900" dirty="0" smtClean="0"/>
              <a:t> </a:t>
            </a:r>
            <a:r>
              <a:rPr lang="en-US" sz="900" dirty="0" err="1" smtClean="0"/>
              <a:t>semana</a:t>
            </a:r>
            <a:r>
              <a:rPr lang="en-US" sz="900" dirty="0" smtClean="0"/>
              <a:t> antes)</a:t>
            </a:r>
          </a:p>
        </p:txBody>
      </p:sp>
      <p:sp>
        <p:nvSpPr>
          <p:cNvPr id="22" name="Rectangle 10"/>
          <p:cNvSpPr txBox="1">
            <a:spLocks/>
          </p:cNvSpPr>
          <p:nvPr>
            <p:custDataLst>
              <p:tags r:id="rId13"/>
            </p:custDataLst>
          </p:nvPr>
        </p:nvSpPr>
        <p:spPr bwMode="gray">
          <a:xfrm>
            <a:off x="2539906" y="4847085"/>
            <a:ext cx="2110638" cy="1432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289" rIns="0" bIns="31289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solidFill>
                  <a:schemeClr val="tx1"/>
                </a:solidFill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solidFill>
                  <a:schemeClr val="tx1"/>
                </a:solidFill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solidFill>
                  <a:schemeClr val="tx1"/>
                </a:solidFill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solidFill>
                  <a:schemeClr val="tx1"/>
                </a:solidFill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100" dirty="0" err="1" smtClean="0"/>
              <a:t>Minuta</a:t>
            </a:r>
            <a:r>
              <a:rPr lang="en-US" sz="1100" dirty="0" smtClean="0"/>
              <a:t> </a:t>
            </a:r>
            <a:r>
              <a:rPr lang="en-US" sz="1100" dirty="0" err="1" smtClean="0"/>
              <a:t>predefinida</a:t>
            </a:r>
            <a:endParaRPr lang="en-US" sz="1100" dirty="0" smtClean="0"/>
          </a:p>
          <a:p>
            <a:pPr lvl="1">
              <a:spcBef>
                <a:spcPct val="50000"/>
              </a:spcBef>
            </a:pPr>
            <a:endParaRPr lang="en-US" sz="1100" dirty="0"/>
          </a:p>
          <a:p>
            <a:pPr lvl="1">
              <a:spcBef>
                <a:spcPct val="50000"/>
              </a:spcBef>
            </a:pPr>
            <a:endParaRPr lang="en-US" sz="1100" dirty="0" smtClean="0"/>
          </a:p>
          <a:p>
            <a:pPr lvl="1">
              <a:spcBef>
                <a:spcPct val="50000"/>
              </a:spcBef>
            </a:pPr>
            <a:endParaRPr lang="en-US" sz="1100" dirty="0"/>
          </a:p>
          <a:p>
            <a:pPr lvl="1">
              <a:spcBef>
                <a:spcPct val="50000"/>
              </a:spcBef>
            </a:pPr>
            <a:endParaRPr lang="en-US" sz="600" dirty="0" smtClean="0"/>
          </a:p>
          <a:p>
            <a:pPr marL="1587" lvl="1" indent="0">
              <a:spcBef>
                <a:spcPct val="50000"/>
              </a:spcBef>
              <a:buNone/>
            </a:pPr>
            <a:r>
              <a:rPr lang="en-US" sz="1100" dirty="0" err="1" smtClean="0"/>
              <a:t>Todo</a:t>
            </a:r>
            <a:r>
              <a:rPr lang="en-US" sz="1100" dirty="0" smtClean="0"/>
              <a:t> lo agenda</a:t>
            </a:r>
          </a:p>
        </p:txBody>
      </p:sp>
      <p:sp>
        <p:nvSpPr>
          <p:cNvPr id="23" name="Rectangle 28"/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182289" y="2163985"/>
            <a:ext cx="2188320" cy="216179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24" name="Text Box 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263981" y="4610549"/>
            <a:ext cx="2024936" cy="1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1289" rIns="0" bIns="31289">
            <a:spAutoFit/>
          </a:bodyPr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12738" indent="-146050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Inputs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Line 7"/>
          <p:cNvSpPr>
            <a:spLocks noChangeShapeType="1"/>
          </p:cNvSpPr>
          <p:nvPr>
            <p:custDataLst>
              <p:tags r:id="rId16"/>
            </p:custDataLst>
          </p:nvPr>
        </p:nvSpPr>
        <p:spPr bwMode="gray">
          <a:xfrm>
            <a:off x="263981" y="4813749"/>
            <a:ext cx="2024936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en-US" sz="1000" dirty="0"/>
          </a:p>
        </p:txBody>
      </p:sp>
      <p:sp>
        <p:nvSpPr>
          <p:cNvPr id="26" name="Text Box 22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gray">
          <a:xfrm>
            <a:off x="263981" y="2195961"/>
            <a:ext cx="2024936" cy="1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1289" rIns="0" bIns="31289">
            <a:spAutoFit/>
          </a:bodyPr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12738" indent="-146050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Purpose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7" name="Line 24"/>
          <p:cNvSpPr>
            <a:spLocks noChangeShapeType="1"/>
          </p:cNvSpPr>
          <p:nvPr>
            <p:custDataLst>
              <p:tags r:id="rId18"/>
            </p:custDataLst>
          </p:nvPr>
        </p:nvSpPr>
        <p:spPr bwMode="gray">
          <a:xfrm>
            <a:off x="263981" y="2399161"/>
            <a:ext cx="2024936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en-US" sz="1000" dirty="0"/>
          </a:p>
        </p:txBody>
      </p:sp>
      <p:sp>
        <p:nvSpPr>
          <p:cNvPr id="28" name="Rectangle 2"/>
          <p:cNvSpPr txBox="1">
            <a:spLocks/>
          </p:cNvSpPr>
          <p:nvPr>
            <p:custDataLst>
              <p:tags r:id="rId19"/>
            </p:custDataLst>
          </p:nvPr>
        </p:nvSpPr>
        <p:spPr bwMode="gray">
          <a:xfrm>
            <a:off x="263981" y="2400749"/>
            <a:ext cx="2024936" cy="1078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289" rIns="0" bIns="31289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solidFill>
                  <a:schemeClr val="tx1"/>
                </a:solidFill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solidFill>
                  <a:schemeClr val="tx1"/>
                </a:solidFill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solidFill>
                  <a:schemeClr val="tx1"/>
                </a:solidFill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solidFill>
                  <a:schemeClr val="tx1"/>
                </a:solidFill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9pPr>
          </a:lstStyle>
          <a:p>
            <a:pPr lvl="1">
              <a:spcBef>
                <a:spcPct val="50000"/>
              </a:spcBef>
            </a:pPr>
            <a:r>
              <a:rPr lang="es-CO" sz="1100" dirty="0" smtClean="0">
                <a:latin typeface="+mn-lt"/>
              </a:rPr>
              <a:t>Qué sucedió con lo que se había planeado (anterior y </a:t>
            </a:r>
            <a:r>
              <a:rPr lang="es-CO" sz="1100" u="sng" dirty="0" smtClean="0">
                <a:latin typeface="+mn-lt"/>
              </a:rPr>
              <a:t>siguiente)</a:t>
            </a:r>
            <a:endParaRPr lang="es-CO" sz="1100" dirty="0" smtClean="0"/>
          </a:p>
          <a:p>
            <a:pPr lvl="1">
              <a:spcBef>
                <a:spcPct val="50000"/>
              </a:spcBef>
            </a:pPr>
            <a:r>
              <a:rPr lang="es-CO" sz="1100" dirty="0" smtClean="0"/>
              <a:t>Plan propuesto detallado de las siguientes 2 semanas</a:t>
            </a:r>
          </a:p>
          <a:p>
            <a:pPr lvl="1">
              <a:spcBef>
                <a:spcPct val="50000"/>
              </a:spcBef>
            </a:pPr>
            <a:endParaRPr lang="es-CO" sz="1100" dirty="0" smtClean="0"/>
          </a:p>
        </p:txBody>
      </p:sp>
      <p:sp>
        <p:nvSpPr>
          <p:cNvPr id="29" name="Rectangle 14"/>
          <p:cNvSpPr txBox="1">
            <a:spLocks/>
          </p:cNvSpPr>
          <p:nvPr>
            <p:custDataLst>
              <p:tags r:id="rId20"/>
            </p:custDataLst>
          </p:nvPr>
        </p:nvSpPr>
        <p:spPr bwMode="gray">
          <a:xfrm>
            <a:off x="263980" y="4831212"/>
            <a:ext cx="2087333" cy="124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289" rIns="0" bIns="31289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solidFill>
                  <a:schemeClr val="tx1"/>
                </a:solidFill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solidFill>
                  <a:schemeClr val="tx1"/>
                </a:solidFill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solidFill>
                  <a:schemeClr val="tx1"/>
                </a:solidFill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solidFill>
                  <a:schemeClr val="tx1"/>
                </a:solidFill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9pPr>
          </a:lstStyle>
          <a:p>
            <a:pPr lvl="1">
              <a:spcBef>
                <a:spcPct val="50000"/>
              </a:spcBef>
            </a:pPr>
            <a:r>
              <a:rPr lang="es-CO" sz="1100" dirty="0" smtClean="0">
                <a:latin typeface="+mn-lt"/>
              </a:rPr>
              <a:t>Herramienta al día </a:t>
            </a:r>
          </a:p>
          <a:p>
            <a:pPr lvl="2">
              <a:spcBef>
                <a:spcPct val="50000"/>
              </a:spcBef>
            </a:pPr>
            <a:r>
              <a:rPr lang="es-CO" sz="1100" dirty="0" smtClean="0"/>
              <a:t>Val: Done</a:t>
            </a:r>
          </a:p>
          <a:p>
            <a:pPr lvl="2">
              <a:spcBef>
                <a:spcPct val="50000"/>
              </a:spcBef>
            </a:pPr>
            <a:r>
              <a:rPr lang="es-CO" sz="1100" dirty="0" smtClean="0"/>
              <a:t>Val: Próximas</a:t>
            </a:r>
            <a:endParaRPr lang="en-US" sz="1100" dirty="0"/>
          </a:p>
          <a:p>
            <a:pPr lvl="2">
              <a:spcBef>
                <a:spcPct val="50000"/>
              </a:spcBef>
            </a:pPr>
            <a:r>
              <a:rPr lang="en-US" sz="1100" dirty="0" err="1" smtClean="0"/>
              <a:t>Documentos</a:t>
            </a:r>
            <a:r>
              <a:rPr lang="en-US" sz="1100" dirty="0" smtClean="0"/>
              <a:t> </a:t>
            </a:r>
            <a:r>
              <a:rPr lang="en-US" sz="1100" dirty="0" err="1" smtClean="0"/>
              <a:t>pendientes</a:t>
            </a:r>
            <a:endParaRPr lang="en-US" sz="1100" dirty="0" smtClean="0"/>
          </a:p>
          <a:p>
            <a:pPr lvl="2">
              <a:spcBef>
                <a:spcPct val="50000"/>
              </a:spcBef>
            </a:pPr>
            <a:r>
              <a:rPr lang="en-US" sz="1100" dirty="0" err="1" smtClean="0"/>
              <a:t>Detalle</a:t>
            </a:r>
            <a:r>
              <a:rPr lang="en-US" sz="1100" dirty="0" smtClean="0"/>
              <a:t> Status</a:t>
            </a:r>
            <a:endParaRPr lang="es-CO" sz="1100" dirty="0" smtClean="0"/>
          </a:p>
        </p:txBody>
      </p:sp>
      <p:sp>
        <p:nvSpPr>
          <p:cNvPr id="30" name="Rectangle 12"/>
          <p:cNvSpPr>
            <a:spLocks noChangeArrowheads="1"/>
          </p:cNvSpPr>
          <p:nvPr>
            <p:custDataLst>
              <p:tags r:id="rId21"/>
            </p:custDataLst>
          </p:nvPr>
        </p:nvSpPr>
        <p:spPr bwMode="gray">
          <a:xfrm>
            <a:off x="4822978" y="3810000"/>
            <a:ext cx="3800170" cy="2607894"/>
          </a:xfrm>
          <a:prstGeom prst="rect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31" name="Rectangle 8"/>
          <p:cNvSpPr>
            <a:spLocks noChangeArrowheads="1"/>
          </p:cNvSpPr>
          <p:nvPr>
            <p:custDataLst>
              <p:tags r:id="rId22"/>
            </p:custDataLst>
          </p:nvPr>
        </p:nvSpPr>
        <p:spPr bwMode="gray">
          <a:xfrm>
            <a:off x="4822978" y="1196370"/>
            <a:ext cx="3800170" cy="2490520"/>
          </a:xfrm>
          <a:prstGeom prst="rect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32" name="Line 10"/>
          <p:cNvSpPr>
            <a:spLocks noChangeShapeType="1"/>
          </p:cNvSpPr>
          <p:nvPr>
            <p:custDataLst>
              <p:tags r:id="rId23"/>
            </p:custDataLst>
          </p:nvPr>
        </p:nvSpPr>
        <p:spPr bwMode="gray">
          <a:xfrm>
            <a:off x="4874425" y="1452948"/>
            <a:ext cx="3697279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en-US" sz="1000" dirty="0"/>
          </a:p>
        </p:txBody>
      </p:sp>
      <p:sp>
        <p:nvSpPr>
          <p:cNvPr id="33" name="Line 14"/>
          <p:cNvSpPr>
            <a:spLocks noChangeShapeType="1"/>
          </p:cNvSpPr>
          <p:nvPr>
            <p:custDataLst>
              <p:tags r:id="rId24"/>
            </p:custDataLst>
          </p:nvPr>
        </p:nvSpPr>
        <p:spPr bwMode="gray">
          <a:xfrm>
            <a:off x="4912945" y="4087813"/>
            <a:ext cx="3658759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en-US" sz="1000" dirty="0"/>
          </a:p>
        </p:txBody>
      </p:sp>
      <p:sp>
        <p:nvSpPr>
          <p:cNvPr id="34" name="Rectangle 18"/>
          <p:cNvSpPr txBox="1">
            <a:spLocks/>
          </p:cNvSpPr>
          <p:nvPr>
            <p:custDataLst>
              <p:tags r:id="rId25"/>
            </p:custDataLst>
          </p:nvPr>
        </p:nvSpPr>
        <p:spPr bwMode="gray">
          <a:xfrm>
            <a:off x="4912944" y="4138714"/>
            <a:ext cx="2986910" cy="227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289" rIns="0" bIns="31289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solidFill>
                  <a:schemeClr val="tx1"/>
                </a:solidFill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solidFill>
                  <a:schemeClr val="tx1"/>
                </a:solidFill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solidFill>
                  <a:schemeClr val="tx1"/>
                </a:solidFill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solidFill>
                  <a:schemeClr val="tx1"/>
                </a:solidFill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900" b="1" dirty="0" err="1" smtClean="0">
                <a:latin typeface="Calibri (Body)"/>
              </a:rPr>
              <a:t>Semanal</a:t>
            </a:r>
            <a:endParaRPr lang="en-US" sz="900" b="1" dirty="0" smtClean="0">
              <a:latin typeface="Calibri (Body)"/>
            </a:endParaRPr>
          </a:p>
          <a:p>
            <a:pPr marL="230187" lvl="1" indent="-228600">
              <a:spcBef>
                <a:spcPct val="50000"/>
              </a:spcBef>
              <a:buFont typeface="+mj-lt"/>
              <a:buAutoNum type="arabicPeriod"/>
            </a:pPr>
            <a:r>
              <a:rPr lang="en-US" sz="900" dirty="0" err="1" smtClean="0">
                <a:latin typeface="Calibri (Body)"/>
              </a:rPr>
              <a:t>Revisar</a:t>
            </a:r>
            <a:r>
              <a:rPr lang="en-US" sz="900" dirty="0" smtClean="0">
                <a:latin typeface="Calibri (Body)"/>
              </a:rPr>
              <a:t> el plan de </a:t>
            </a:r>
            <a:r>
              <a:rPr lang="en-US" sz="900" dirty="0" err="1" smtClean="0">
                <a:latin typeface="Calibri (Body)"/>
              </a:rPr>
              <a:t>validación</a:t>
            </a:r>
            <a:r>
              <a:rPr lang="en-US" sz="900" dirty="0" smtClean="0">
                <a:latin typeface="Calibri (Body)"/>
              </a:rPr>
              <a:t> (</a:t>
            </a:r>
            <a:r>
              <a:rPr lang="en-US" sz="900" dirty="0" err="1" smtClean="0">
                <a:latin typeface="Calibri (Body)"/>
              </a:rPr>
              <a:t>semana</a:t>
            </a:r>
            <a:r>
              <a:rPr lang="en-US" sz="900" dirty="0" smtClean="0">
                <a:latin typeface="Calibri (Body)"/>
              </a:rPr>
              <a:t> anterior)</a:t>
            </a:r>
          </a:p>
          <a:p>
            <a:pPr marL="230187" lvl="1" indent="-228600">
              <a:spcBef>
                <a:spcPct val="50000"/>
              </a:spcBef>
              <a:buFont typeface="+mj-lt"/>
              <a:buAutoNum type="arabicPeriod"/>
            </a:pPr>
            <a:r>
              <a:rPr lang="en-US" sz="900" dirty="0" err="1" smtClean="0">
                <a:latin typeface="Calibri (Body)"/>
              </a:rPr>
              <a:t>Ver</a:t>
            </a:r>
            <a:r>
              <a:rPr lang="en-US" sz="900" dirty="0" smtClean="0">
                <a:latin typeface="Calibri (Body)"/>
              </a:rPr>
              <a:t> </a:t>
            </a:r>
            <a:r>
              <a:rPr lang="en-US" sz="900" dirty="0" err="1" smtClean="0">
                <a:latin typeface="Calibri (Body)"/>
              </a:rPr>
              <a:t>matriz</a:t>
            </a:r>
            <a:r>
              <a:rPr lang="en-US" sz="900" dirty="0" smtClean="0">
                <a:latin typeface="Calibri (Body)"/>
              </a:rPr>
              <a:t> con </a:t>
            </a:r>
            <a:r>
              <a:rPr lang="en-US" sz="900" dirty="0" err="1" smtClean="0">
                <a:latin typeface="Calibri (Body)"/>
              </a:rPr>
              <a:t>validaciones</a:t>
            </a:r>
            <a:r>
              <a:rPr lang="en-US" sz="900" dirty="0" smtClean="0">
                <a:latin typeface="Calibri (Body)"/>
              </a:rPr>
              <a:t> </a:t>
            </a:r>
            <a:r>
              <a:rPr lang="en-US" sz="900" dirty="0" err="1" smtClean="0">
                <a:latin typeface="Calibri (Body)"/>
              </a:rPr>
              <a:t>pendientes</a:t>
            </a:r>
            <a:r>
              <a:rPr lang="en-US" sz="900" dirty="0" smtClean="0">
                <a:latin typeface="Calibri (Body)"/>
              </a:rPr>
              <a:t>  (2 </a:t>
            </a:r>
            <a:r>
              <a:rPr lang="en-US" sz="900" dirty="0" err="1" smtClean="0">
                <a:latin typeface="Calibri (Body)"/>
              </a:rPr>
              <a:t>semanas</a:t>
            </a:r>
            <a:r>
              <a:rPr lang="en-US" sz="900" dirty="0" smtClean="0">
                <a:latin typeface="Calibri (Body)"/>
              </a:rPr>
              <a:t>) – </a:t>
            </a:r>
            <a:r>
              <a:rPr lang="en-US" sz="900" dirty="0" err="1" smtClean="0">
                <a:latin typeface="Calibri (Body)"/>
              </a:rPr>
              <a:t>Chequear</a:t>
            </a:r>
            <a:r>
              <a:rPr lang="en-US" sz="900" dirty="0" smtClean="0">
                <a:latin typeface="Calibri (Body)"/>
              </a:rPr>
              <a:t> </a:t>
            </a:r>
            <a:r>
              <a:rPr lang="en-US" sz="900" dirty="0" err="1" smtClean="0">
                <a:latin typeface="Calibri (Body)"/>
              </a:rPr>
              <a:t>que</a:t>
            </a:r>
            <a:r>
              <a:rPr lang="en-US" sz="900" dirty="0" smtClean="0">
                <a:latin typeface="Calibri (Body)"/>
              </a:rPr>
              <a:t> </a:t>
            </a:r>
            <a:r>
              <a:rPr lang="en-US" sz="900" dirty="0" err="1" smtClean="0">
                <a:latin typeface="Calibri (Body)"/>
              </a:rPr>
              <a:t>todo</a:t>
            </a:r>
            <a:r>
              <a:rPr lang="en-US" sz="900" dirty="0" smtClean="0">
                <a:latin typeface="Calibri (Body)"/>
              </a:rPr>
              <a:t> </a:t>
            </a:r>
            <a:r>
              <a:rPr lang="en-US" sz="900" dirty="0" err="1" smtClean="0">
                <a:latin typeface="Calibri (Body)"/>
              </a:rPr>
              <a:t>está</a:t>
            </a:r>
            <a:r>
              <a:rPr lang="en-US" sz="900" dirty="0" smtClean="0">
                <a:latin typeface="Calibri (Body)"/>
              </a:rPr>
              <a:t> OK (</a:t>
            </a:r>
            <a:r>
              <a:rPr lang="en-US" sz="900" dirty="0" err="1" smtClean="0">
                <a:latin typeface="Calibri (Body)"/>
              </a:rPr>
              <a:t>documentos</a:t>
            </a:r>
            <a:r>
              <a:rPr lang="en-US" sz="900" dirty="0" smtClean="0">
                <a:latin typeface="Calibri (Body)"/>
              </a:rPr>
              <a:t>, </a:t>
            </a:r>
            <a:r>
              <a:rPr lang="en-US" sz="900" dirty="0" err="1" smtClean="0">
                <a:latin typeface="Calibri (Body)"/>
              </a:rPr>
              <a:t>prerequisitos</a:t>
            </a:r>
            <a:r>
              <a:rPr lang="en-US" sz="900" dirty="0" smtClean="0">
                <a:latin typeface="Calibri (Body)"/>
              </a:rPr>
              <a:t>)</a:t>
            </a:r>
          </a:p>
          <a:p>
            <a:pPr marL="230187" lvl="1" indent="-228600">
              <a:spcBef>
                <a:spcPct val="50000"/>
              </a:spcBef>
              <a:buFont typeface="+mj-lt"/>
              <a:buAutoNum type="arabicPeriod"/>
            </a:pPr>
            <a:r>
              <a:rPr lang="en-US" sz="900" dirty="0" err="1" smtClean="0">
                <a:latin typeface="Calibri (Body)"/>
              </a:rPr>
              <a:t>Urgencias</a:t>
            </a:r>
            <a:r>
              <a:rPr lang="en-US" sz="900" dirty="0" smtClean="0">
                <a:latin typeface="Calibri (Body)"/>
              </a:rPr>
              <a:t>? </a:t>
            </a:r>
            <a:r>
              <a:rPr lang="en-US" sz="900" dirty="0" err="1" smtClean="0">
                <a:latin typeface="Calibri (Body)"/>
              </a:rPr>
              <a:t>Validaciones</a:t>
            </a:r>
            <a:r>
              <a:rPr lang="en-US" sz="900" dirty="0" smtClean="0">
                <a:latin typeface="Calibri (Body)"/>
              </a:rPr>
              <a:t> </a:t>
            </a:r>
            <a:r>
              <a:rPr lang="en-US" sz="900" dirty="0" err="1" smtClean="0">
                <a:latin typeface="Calibri (Body)"/>
              </a:rPr>
              <a:t>extraordinarias</a:t>
            </a:r>
            <a:endParaRPr lang="en-US" sz="900" dirty="0" smtClean="0">
              <a:latin typeface="Calibri (Body)"/>
            </a:endParaRPr>
          </a:p>
          <a:p>
            <a:pPr lvl="2">
              <a:spcBef>
                <a:spcPct val="50000"/>
              </a:spcBef>
            </a:pPr>
            <a:r>
              <a:rPr lang="en-US" sz="900" dirty="0" err="1" smtClean="0">
                <a:latin typeface="Calibri (Body)"/>
              </a:rPr>
              <a:t>Priorizacion</a:t>
            </a:r>
            <a:r>
              <a:rPr lang="en-US" sz="900" dirty="0" smtClean="0">
                <a:latin typeface="Calibri (Body)"/>
              </a:rPr>
              <a:t>: </a:t>
            </a:r>
            <a:r>
              <a:rPr lang="en-US" sz="900" dirty="0" err="1" smtClean="0">
                <a:latin typeface="Calibri (Body)"/>
              </a:rPr>
              <a:t>Socializar</a:t>
            </a:r>
            <a:r>
              <a:rPr lang="en-US" sz="900" dirty="0" smtClean="0">
                <a:latin typeface="Calibri (Body)"/>
              </a:rPr>
              <a:t> </a:t>
            </a:r>
            <a:r>
              <a:rPr lang="en-US" sz="900" dirty="0" err="1" smtClean="0">
                <a:latin typeface="Calibri (Body)"/>
              </a:rPr>
              <a:t>diferencias</a:t>
            </a:r>
            <a:r>
              <a:rPr lang="en-US" sz="900" dirty="0" smtClean="0">
                <a:latin typeface="Calibri (Body)"/>
              </a:rPr>
              <a:t> </a:t>
            </a:r>
            <a:r>
              <a:rPr lang="en-US" sz="900" dirty="0" err="1" smtClean="0">
                <a:latin typeface="Calibri (Body)"/>
              </a:rPr>
              <a:t>si</a:t>
            </a:r>
            <a:r>
              <a:rPr lang="en-US" sz="900" dirty="0" smtClean="0">
                <a:latin typeface="Calibri (Body)"/>
              </a:rPr>
              <a:t> </a:t>
            </a:r>
            <a:r>
              <a:rPr lang="en-US" sz="900" dirty="0" err="1" smtClean="0">
                <a:latin typeface="Calibri (Body)"/>
              </a:rPr>
              <a:t>hubo</a:t>
            </a:r>
            <a:r>
              <a:rPr lang="en-US" sz="900" dirty="0" smtClean="0">
                <a:latin typeface="Calibri (Body)"/>
              </a:rPr>
              <a:t>, </a:t>
            </a:r>
            <a:r>
              <a:rPr lang="en-US" sz="900" dirty="0" err="1" smtClean="0">
                <a:latin typeface="Calibri (Body)"/>
              </a:rPr>
              <a:t>escalar</a:t>
            </a:r>
            <a:r>
              <a:rPr lang="en-US" sz="900" dirty="0" smtClean="0">
                <a:latin typeface="Calibri (Body)"/>
              </a:rPr>
              <a:t> issue </a:t>
            </a:r>
            <a:r>
              <a:rPr lang="en-US" sz="900" dirty="0" err="1" smtClean="0">
                <a:latin typeface="Calibri (Body)"/>
              </a:rPr>
              <a:t>por</a:t>
            </a:r>
            <a:r>
              <a:rPr lang="en-US" sz="900" dirty="0" smtClean="0">
                <a:latin typeface="Calibri (Body)"/>
              </a:rPr>
              <a:t> </a:t>
            </a:r>
            <a:r>
              <a:rPr lang="en-US" sz="900" dirty="0" err="1" smtClean="0">
                <a:latin typeface="Calibri (Body)"/>
              </a:rPr>
              <a:t>priorización</a:t>
            </a:r>
            <a:endParaRPr lang="en-US" sz="900" dirty="0" smtClean="0">
              <a:latin typeface="Calibri (Body)"/>
            </a:endParaRPr>
          </a:p>
          <a:p>
            <a:pPr lvl="1">
              <a:spcBef>
                <a:spcPct val="50000"/>
              </a:spcBef>
            </a:pPr>
            <a:r>
              <a:rPr lang="en-US" sz="900" dirty="0" err="1" smtClean="0">
                <a:latin typeface="Calibri (Body)"/>
              </a:rPr>
              <a:t>Mensual</a:t>
            </a:r>
            <a:endParaRPr lang="en-US" sz="900" dirty="0" smtClean="0">
              <a:latin typeface="Calibri (Body)"/>
            </a:endParaRPr>
          </a:p>
          <a:p>
            <a:pPr marL="230187" lvl="1" indent="-228600">
              <a:spcBef>
                <a:spcPct val="50000"/>
              </a:spcBef>
              <a:buFont typeface="+mj-lt"/>
              <a:buAutoNum type="arabicPeriod"/>
            </a:pPr>
            <a:r>
              <a:rPr lang="en-US" sz="900" dirty="0" err="1" smtClean="0">
                <a:latin typeface="Calibri (Body)"/>
              </a:rPr>
              <a:t>Ver</a:t>
            </a:r>
            <a:r>
              <a:rPr lang="en-US" sz="900" dirty="0" smtClean="0">
                <a:latin typeface="Calibri (Body)"/>
              </a:rPr>
              <a:t> </a:t>
            </a:r>
            <a:r>
              <a:rPr lang="en-US" sz="900" dirty="0" err="1" smtClean="0">
                <a:latin typeface="Calibri (Body)"/>
              </a:rPr>
              <a:t>indicadores</a:t>
            </a:r>
            <a:r>
              <a:rPr lang="en-US" sz="900" dirty="0" smtClean="0">
                <a:latin typeface="Calibri (Body)"/>
              </a:rPr>
              <a:t> </a:t>
            </a:r>
            <a:r>
              <a:rPr lang="en-US" sz="900" dirty="0" err="1" smtClean="0">
                <a:latin typeface="Calibri (Body)"/>
              </a:rPr>
              <a:t>históricos</a:t>
            </a:r>
            <a:r>
              <a:rPr lang="en-US" sz="900" dirty="0" smtClean="0">
                <a:latin typeface="Calibri (Body)"/>
              </a:rPr>
              <a:t> y offenders</a:t>
            </a:r>
          </a:p>
          <a:p>
            <a:pPr marL="230187" lvl="1" indent="-228600">
              <a:spcBef>
                <a:spcPct val="50000"/>
              </a:spcBef>
              <a:buFont typeface="+mj-lt"/>
              <a:buAutoNum type="arabicPeriod"/>
            </a:pPr>
            <a:r>
              <a:rPr lang="en-US" sz="900" dirty="0" err="1" smtClean="0">
                <a:latin typeface="Calibri (Body)"/>
              </a:rPr>
              <a:t>Lecciones</a:t>
            </a:r>
            <a:r>
              <a:rPr lang="en-US" sz="900" dirty="0" smtClean="0">
                <a:latin typeface="Calibri (Body)"/>
              </a:rPr>
              <a:t> </a:t>
            </a:r>
            <a:r>
              <a:rPr lang="en-US" sz="900" dirty="0" err="1" smtClean="0">
                <a:latin typeface="Calibri (Body)"/>
              </a:rPr>
              <a:t>aprendidas</a:t>
            </a:r>
            <a:endParaRPr lang="en-US" sz="900" dirty="0" smtClean="0">
              <a:latin typeface="Calibri (Body)"/>
            </a:endParaRPr>
          </a:p>
          <a:p>
            <a:pPr marL="230187" lvl="1" indent="-228600">
              <a:spcBef>
                <a:spcPct val="50000"/>
              </a:spcBef>
              <a:buFont typeface="+mj-lt"/>
              <a:buAutoNum type="arabicPeriod"/>
            </a:pPr>
            <a:r>
              <a:rPr lang="en-US" sz="900" dirty="0" smtClean="0">
                <a:latin typeface="Calibri (Body)"/>
              </a:rPr>
              <a:t>Panorama largo </a:t>
            </a:r>
            <a:r>
              <a:rPr lang="en-US" sz="900" dirty="0" err="1" smtClean="0">
                <a:latin typeface="Calibri (Body)"/>
              </a:rPr>
              <a:t>plazo</a:t>
            </a:r>
            <a:endParaRPr lang="en-US" sz="900" dirty="0" smtClean="0">
              <a:latin typeface="Calibri (Body)"/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gray">
          <a:xfrm>
            <a:off x="4912945" y="3886200"/>
            <a:ext cx="3175419" cy="1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1289" rIns="0" bIns="31289">
            <a:spAutoFit/>
          </a:bodyPr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12738" indent="-146050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Agenda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gray">
          <a:xfrm>
            <a:off x="7839819" y="3886200"/>
            <a:ext cx="731885" cy="1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1289" rIns="0" bIns="31289">
            <a:spAutoFit/>
          </a:bodyPr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12738" indent="-146050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Timeline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gray">
          <a:xfrm>
            <a:off x="4874425" y="1252924"/>
            <a:ext cx="2626957" cy="1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1289" rIns="0" bIns="31289">
            <a:spAutoFit/>
          </a:bodyPr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12738" indent="-146050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Participants &amp; Roles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2" name="Rectangle 2"/>
          <p:cNvSpPr>
            <a:spLocks noChangeArrowheads="1"/>
          </p:cNvSpPr>
          <p:nvPr>
            <p:custDataLst>
              <p:tags r:id="rId28"/>
            </p:custDataLst>
          </p:nvPr>
        </p:nvSpPr>
        <p:spPr bwMode="gray">
          <a:xfrm>
            <a:off x="188389" y="756256"/>
            <a:ext cx="8434759" cy="34219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b="1" dirty="0" smtClean="0"/>
              <a:t>Planning validation meeting</a:t>
            </a:r>
            <a:endParaRPr lang="en-US" sz="1600" b="1" dirty="0"/>
          </a:p>
        </p:txBody>
      </p:sp>
      <p:sp>
        <p:nvSpPr>
          <p:cNvPr id="46" name="Text Box 46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gray">
          <a:xfrm>
            <a:off x="7943569" y="4343400"/>
            <a:ext cx="514631" cy="2070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221" tIns="31289" rIns="28221" bIns="31289" anchor="ctr" anchorCtr="1"/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52425" indent="-77788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0000"/>
              </a:spcBef>
              <a:buSzTx/>
            </a:pPr>
            <a:r>
              <a:rPr lang="en-US" sz="1000" b="1" dirty="0" smtClean="0"/>
              <a:t>10 min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 bwMode="gray">
          <a:xfrm>
            <a:off x="172292" y="118755"/>
            <a:ext cx="87941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5237" algn="l"/>
              </a:tabLst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Typical Agenda for all reviews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Reduce ambiguity, increase efficiency and drive effective meeting results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638357"/>
              </p:ext>
            </p:extLst>
          </p:nvPr>
        </p:nvGraphicFramePr>
        <p:xfrm>
          <a:off x="2539906" y="5157632"/>
          <a:ext cx="2071224" cy="831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94"/>
                <a:gridCol w="457200"/>
                <a:gridCol w="435724"/>
                <a:gridCol w="517806"/>
              </a:tblGrid>
              <a:tr h="211189">
                <a:tc>
                  <a:txBody>
                    <a:bodyPr/>
                    <a:lstStyle/>
                    <a:p>
                      <a:r>
                        <a:rPr lang="es-CO" sz="700" dirty="0" err="1" smtClean="0"/>
                        <a:t>Week</a:t>
                      </a:r>
                      <a:r>
                        <a:rPr lang="es-CO" sz="700" baseline="0" dirty="0" smtClean="0"/>
                        <a:t>  1</a:t>
                      </a:r>
                      <a:endParaRPr lang="es-CO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700" dirty="0" smtClean="0"/>
                        <a:t>W2</a:t>
                      </a:r>
                      <a:endParaRPr lang="es-CO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700" dirty="0" smtClean="0"/>
                        <a:t>W3</a:t>
                      </a:r>
                      <a:endParaRPr lang="es-CO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700" dirty="0" smtClean="0"/>
                        <a:t>W4</a:t>
                      </a:r>
                      <a:endParaRPr lang="es-CO" sz="700" dirty="0"/>
                    </a:p>
                  </a:txBody>
                  <a:tcPr/>
                </a:tc>
              </a:tr>
              <a:tr h="145888">
                <a:tc>
                  <a:txBody>
                    <a:bodyPr/>
                    <a:lstStyle/>
                    <a:p>
                      <a:r>
                        <a:rPr lang="es-CO" sz="700" dirty="0" smtClean="0"/>
                        <a:t>--</a:t>
                      </a:r>
                      <a:endParaRPr lang="es-CO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700" dirty="0" smtClean="0"/>
                        <a:t>--</a:t>
                      </a:r>
                      <a:endParaRPr lang="es-CO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700" dirty="0" smtClean="0"/>
                        <a:t>--</a:t>
                      </a:r>
                      <a:endParaRPr lang="es-CO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700" dirty="0" smtClean="0"/>
                        <a:t>--</a:t>
                      </a:r>
                      <a:endParaRPr lang="es-CO" sz="700" dirty="0"/>
                    </a:p>
                  </a:txBody>
                  <a:tcPr/>
                </a:tc>
              </a:tr>
              <a:tr h="211189">
                <a:tc>
                  <a:txBody>
                    <a:bodyPr/>
                    <a:lstStyle/>
                    <a:p>
                      <a:r>
                        <a:rPr lang="es-CO" sz="700" dirty="0" smtClean="0"/>
                        <a:t>--</a:t>
                      </a:r>
                      <a:endParaRPr lang="es-CO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700" dirty="0" smtClean="0"/>
                        <a:t>--</a:t>
                      </a:r>
                      <a:endParaRPr lang="es-CO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700" dirty="0" smtClean="0"/>
                        <a:t>--</a:t>
                      </a:r>
                      <a:endParaRPr lang="es-CO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700" dirty="0" smtClean="0"/>
                        <a:t>--</a:t>
                      </a:r>
                      <a:endParaRPr lang="es-CO" sz="700" dirty="0"/>
                    </a:p>
                  </a:txBody>
                  <a:tcPr/>
                </a:tc>
              </a:tr>
              <a:tr h="211189">
                <a:tc>
                  <a:txBody>
                    <a:bodyPr/>
                    <a:lstStyle/>
                    <a:p>
                      <a:r>
                        <a:rPr lang="es-CO" sz="700" dirty="0" smtClean="0"/>
                        <a:t>Comentarios</a:t>
                      </a:r>
                      <a:endParaRPr lang="es-CO" sz="7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CO" sz="700" dirty="0" smtClean="0"/>
                        <a:t>---------------------------------------------</a:t>
                      </a:r>
                      <a:endParaRPr lang="es-CO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 Box 46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gray">
          <a:xfrm>
            <a:off x="7943569" y="4700572"/>
            <a:ext cx="514631" cy="2070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221" tIns="31289" rIns="28221" bIns="31289" anchor="ctr" anchorCtr="1"/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52425" indent="-77788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0000"/>
              </a:spcBef>
              <a:buSzTx/>
            </a:pPr>
            <a:r>
              <a:rPr lang="en-US" sz="1000" b="1" dirty="0"/>
              <a:t>4</a:t>
            </a:r>
            <a:r>
              <a:rPr lang="en-US" sz="1000" b="1" dirty="0" smtClean="0"/>
              <a:t>0 min</a:t>
            </a:r>
          </a:p>
        </p:txBody>
      </p:sp>
      <p:sp>
        <p:nvSpPr>
          <p:cNvPr id="53" name="Text Box 46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gray">
          <a:xfrm>
            <a:off x="7943569" y="5105400"/>
            <a:ext cx="514631" cy="2070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221" tIns="31289" rIns="28221" bIns="31289" anchor="ctr" anchorCtr="1"/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52425" indent="-77788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0000"/>
              </a:spcBef>
              <a:buSzTx/>
            </a:pPr>
            <a:r>
              <a:rPr lang="en-US" sz="1000" b="1" dirty="0"/>
              <a:t>2</a:t>
            </a:r>
            <a:r>
              <a:rPr lang="en-US" sz="1000" b="1" dirty="0" smtClean="0"/>
              <a:t>0 min</a:t>
            </a:r>
          </a:p>
        </p:txBody>
      </p:sp>
      <p:sp>
        <p:nvSpPr>
          <p:cNvPr id="54" name="Text Box 46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gray">
          <a:xfrm>
            <a:off x="7934849" y="5736547"/>
            <a:ext cx="514631" cy="2070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221" tIns="31289" rIns="28221" bIns="31289" anchor="ctr" anchorCtr="1"/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52425" indent="-77788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0000"/>
              </a:spcBef>
              <a:buSzTx/>
            </a:pPr>
            <a:r>
              <a:rPr lang="en-US" sz="1000" b="1" dirty="0"/>
              <a:t>6</a:t>
            </a:r>
            <a:r>
              <a:rPr lang="en-US" sz="1000" b="1" dirty="0" smtClean="0"/>
              <a:t> min</a:t>
            </a:r>
          </a:p>
        </p:txBody>
      </p:sp>
      <p:sp>
        <p:nvSpPr>
          <p:cNvPr id="55" name="Text Box 46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gray">
          <a:xfrm>
            <a:off x="7934849" y="5965147"/>
            <a:ext cx="514631" cy="2070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221" tIns="31289" rIns="28221" bIns="31289" anchor="ctr" anchorCtr="1"/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52425" indent="-77788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0000"/>
              </a:spcBef>
              <a:buSzTx/>
            </a:pPr>
            <a:r>
              <a:rPr lang="en-US" sz="1000" b="1" dirty="0"/>
              <a:t>6</a:t>
            </a:r>
            <a:r>
              <a:rPr lang="en-US" sz="1000" b="1" dirty="0" smtClean="0"/>
              <a:t> min</a:t>
            </a:r>
          </a:p>
        </p:txBody>
      </p:sp>
      <p:sp>
        <p:nvSpPr>
          <p:cNvPr id="56" name="Text Box 46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gray">
          <a:xfrm>
            <a:off x="7934849" y="6181985"/>
            <a:ext cx="514631" cy="2070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221" tIns="31289" rIns="28221" bIns="31289" anchor="ctr" anchorCtr="1"/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52425" indent="-77788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0000"/>
              </a:spcBef>
              <a:buSzTx/>
            </a:pPr>
            <a:r>
              <a:rPr lang="en-US" sz="1000" b="1" dirty="0"/>
              <a:t>6</a:t>
            </a:r>
            <a:r>
              <a:rPr lang="en-US" sz="1000" b="1" dirty="0" smtClean="0"/>
              <a:t> min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4425" y="1501676"/>
            <a:ext cx="369727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 smtClean="0"/>
              <a:t>Líder Técnico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/>
              <a:t>Informar el status del proyecto (novedad)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err="1" smtClean="0"/>
              <a:t>Prerequisitos</a:t>
            </a:r>
            <a:r>
              <a:rPr lang="es-CO" sz="800" dirty="0" smtClean="0"/>
              <a:t> listos /Faltan (</a:t>
            </a:r>
            <a:r>
              <a:rPr lang="es-CO" sz="800" dirty="0" err="1" smtClean="0"/>
              <a:t>Issues</a:t>
            </a:r>
            <a:r>
              <a:rPr lang="es-CO" sz="8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/>
              <a:t>Matricular validaciones en </a:t>
            </a:r>
            <a:r>
              <a:rPr lang="es-CO" sz="800" dirty="0" err="1" smtClean="0"/>
              <a:t>Herranienta</a:t>
            </a:r>
            <a:endParaRPr lang="es-CO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/>
              <a:t>Ser el focal </a:t>
            </a:r>
            <a:r>
              <a:rPr lang="es-CO" sz="800" dirty="0" err="1" smtClean="0"/>
              <a:t>point</a:t>
            </a:r>
            <a:r>
              <a:rPr lang="es-CO" sz="800" dirty="0" smtClean="0"/>
              <a:t> del proyecto para la herramienta: Alineado con GE, </a:t>
            </a:r>
            <a:r>
              <a:rPr lang="es-CO" sz="800" dirty="0" err="1" smtClean="0"/>
              <a:t>Mtto</a:t>
            </a:r>
            <a:r>
              <a:rPr lang="es-CO" sz="800" dirty="0" smtClean="0"/>
              <a:t>, </a:t>
            </a:r>
            <a:r>
              <a:rPr lang="es-CO" sz="800" dirty="0" err="1" smtClean="0"/>
              <a:t>Ing</a:t>
            </a:r>
            <a:r>
              <a:rPr lang="es-CO" sz="800" dirty="0" smtClean="0"/>
              <a:t>, IT, </a:t>
            </a:r>
            <a:r>
              <a:rPr lang="es-CO" sz="800" dirty="0" err="1" smtClean="0"/>
              <a:t>Facilities</a:t>
            </a:r>
            <a:r>
              <a:rPr lang="es-CO" sz="800" dirty="0" smtClean="0"/>
              <a:t>, R&amp;D (disponibilidad de material)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err="1" smtClean="0"/>
              <a:t>Matener</a:t>
            </a:r>
            <a:r>
              <a:rPr lang="es-CO" sz="800" dirty="0" smtClean="0"/>
              <a:t> enterado al equipo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/>
              <a:t>Matricula la validación en la herramienta</a:t>
            </a:r>
          </a:p>
          <a:p>
            <a:r>
              <a:rPr lang="es-CO" sz="800" dirty="0"/>
              <a:t>Producción / Planeación: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/>
              <a:t>Confirmar disponibilidad de quipos, recursos y materiales</a:t>
            </a:r>
          </a:p>
          <a:p>
            <a:r>
              <a:rPr lang="es-CO" sz="800" dirty="0" err="1"/>
              <a:t>Valdiaciones</a:t>
            </a:r>
            <a:r>
              <a:rPr lang="es-CO" sz="800" dirty="0"/>
              <a:t> (</a:t>
            </a:r>
            <a:r>
              <a:rPr lang="es-CO" sz="800" dirty="0" err="1"/>
              <a:t>Ing</a:t>
            </a:r>
            <a:r>
              <a:rPr lang="es-CO" sz="800" dirty="0"/>
              <a:t> /QA)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/>
              <a:t>Disponibilidad de Protocolos</a:t>
            </a:r>
          </a:p>
          <a:p>
            <a:r>
              <a:rPr lang="es-CO" sz="800" dirty="0" err="1"/>
              <a:t>Lider</a:t>
            </a:r>
            <a:r>
              <a:rPr lang="es-CO" sz="800" dirty="0"/>
              <a:t> de </a:t>
            </a:r>
            <a:r>
              <a:rPr lang="es-CO" sz="800" dirty="0" err="1"/>
              <a:t>Pln</a:t>
            </a:r>
            <a:r>
              <a:rPr lang="es-CO" sz="800" dirty="0"/>
              <a:t> de Val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err="1"/>
              <a:t>Lider</a:t>
            </a:r>
            <a:r>
              <a:rPr lang="es-CO" sz="800" dirty="0"/>
              <a:t> del ritual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/>
              <a:t>Garantizar la ocurrencia de las validaciones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/>
              <a:t>Revisar </a:t>
            </a:r>
            <a:r>
              <a:rPr lang="es-CO" sz="800" dirty="0" err="1"/>
              <a:t>KPIs</a:t>
            </a:r>
            <a:r>
              <a:rPr lang="es-CO" sz="800" dirty="0"/>
              <a:t> para presentar en comité junto con </a:t>
            </a:r>
            <a:r>
              <a:rPr lang="es-CO" sz="800" dirty="0" err="1"/>
              <a:t>Ing</a:t>
            </a:r>
            <a:r>
              <a:rPr lang="es-CO" sz="800" dirty="0"/>
              <a:t> y Calidad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/>
              <a:t>Mediador de </a:t>
            </a:r>
            <a:r>
              <a:rPr lang="es-CO" sz="800" dirty="0" smtClean="0"/>
              <a:t>conflictos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873553" y="10657"/>
            <a:ext cx="3270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i="1" dirty="0"/>
              <a:t>DR No 4 FM- 012025 Modelo de Gobierno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164100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88389" y="756256"/>
            <a:ext cx="8434759" cy="34219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b="1" dirty="0" smtClean="0"/>
              <a:t>HERRAMIENTA DE PROGRMACIÓN DE VALIDACIONES Y/O CALIFICACIONES.</a:t>
            </a:r>
            <a:endParaRPr lang="en-US" sz="1600" b="1" dirty="0"/>
          </a:p>
        </p:txBody>
      </p:sp>
      <p:sp>
        <p:nvSpPr>
          <p:cNvPr id="14" name="Rectangle 28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302081" y="1524000"/>
            <a:ext cx="2188320" cy="446316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15" name="Text Box 2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383773" y="1555976"/>
            <a:ext cx="2024936" cy="1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1289" rIns="0" bIns="31289">
            <a:spAutoFit/>
          </a:bodyPr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12738" indent="-146050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Entradas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6" name="Line 24"/>
          <p:cNvSpPr>
            <a:spLocks noChangeShapeType="1"/>
          </p:cNvSpPr>
          <p:nvPr>
            <p:custDataLst>
              <p:tags r:id="rId4"/>
            </p:custDataLst>
          </p:nvPr>
        </p:nvSpPr>
        <p:spPr bwMode="gray">
          <a:xfrm>
            <a:off x="383773" y="1759176"/>
            <a:ext cx="2024936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en-US" sz="1000" dirty="0"/>
          </a:p>
        </p:txBody>
      </p:sp>
      <p:sp>
        <p:nvSpPr>
          <p:cNvPr id="17" name="Rectangle 2"/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383773" y="1861323"/>
            <a:ext cx="2024936" cy="2771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289" rIns="0" bIns="31289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solidFill>
                  <a:schemeClr val="tx1"/>
                </a:solidFill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solidFill>
                  <a:schemeClr val="tx1"/>
                </a:solidFill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solidFill>
                  <a:schemeClr val="tx1"/>
                </a:solidFill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solidFill>
                  <a:schemeClr val="tx1"/>
                </a:solidFill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9pPr>
          </a:lstStyle>
          <a:p>
            <a:pPr lvl="1">
              <a:spcBef>
                <a:spcPct val="50000"/>
              </a:spcBef>
            </a:pPr>
            <a:r>
              <a:rPr lang="es-CO" sz="1100" dirty="0" smtClean="0"/>
              <a:t>Número de GCC / APR</a:t>
            </a:r>
          </a:p>
          <a:p>
            <a:pPr lvl="1">
              <a:spcBef>
                <a:spcPct val="50000"/>
              </a:spcBef>
            </a:pPr>
            <a:r>
              <a:rPr lang="es-CO" sz="1100" dirty="0" smtClean="0"/>
              <a:t>Nombre del proyecto</a:t>
            </a:r>
          </a:p>
          <a:p>
            <a:pPr lvl="1">
              <a:spcBef>
                <a:spcPct val="50000"/>
              </a:spcBef>
            </a:pPr>
            <a:r>
              <a:rPr lang="es-CO" sz="1100" dirty="0" smtClean="0"/>
              <a:t>Tipo de Proyecto</a:t>
            </a:r>
          </a:p>
          <a:p>
            <a:pPr lvl="1">
              <a:spcBef>
                <a:spcPct val="50000"/>
              </a:spcBef>
            </a:pPr>
            <a:r>
              <a:rPr lang="es-CO" sz="1100" dirty="0" smtClean="0"/>
              <a:t>Líder técnico</a:t>
            </a:r>
          </a:p>
          <a:p>
            <a:pPr lvl="1">
              <a:spcBef>
                <a:spcPct val="50000"/>
              </a:spcBef>
            </a:pPr>
            <a:r>
              <a:rPr lang="es-CO" sz="1100" dirty="0" smtClean="0"/>
              <a:t>Fecha propuesta de val</a:t>
            </a:r>
          </a:p>
          <a:p>
            <a:pPr lvl="1">
              <a:spcBef>
                <a:spcPct val="50000"/>
              </a:spcBef>
            </a:pPr>
            <a:r>
              <a:rPr lang="es-CO" sz="1100" dirty="0" smtClean="0"/>
              <a:t>Planta</a:t>
            </a:r>
          </a:p>
          <a:p>
            <a:pPr lvl="1">
              <a:spcBef>
                <a:spcPct val="50000"/>
              </a:spcBef>
            </a:pPr>
            <a:r>
              <a:rPr lang="es-CO" sz="1100" dirty="0" smtClean="0"/>
              <a:t>Máquina</a:t>
            </a:r>
          </a:p>
          <a:p>
            <a:pPr lvl="1">
              <a:spcBef>
                <a:spcPct val="50000"/>
              </a:spcBef>
            </a:pPr>
            <a:r>
              <a:rPr lang="es-CO" sz="1100" dirty="0" smtClean="0"/>
              <a:t># Corridas (lotes, turnos, protocolos)</a:t>
            </a:r>
          </a:p>
          <a:p>
            <a:pPr lvl="1">
              <a:spcBef>
                <a:spcPct val="50000"/>
              </a:spcBef>
            </a:pPr>
            <a:r>
              <a:rPr lang="es-CO" sz="1100" dirty="0" smtClean="0"/>
              <a:t>Tablas de configuración de personas involucradas por tipo/</a:t>
            </a:r>
            <a:r>
              <a:rPr lang="es-CO" sz="1100" dirty="0" err="1" smtClean="0"/>
              <a:t>maq</a:t>
            </a:r>
            <a:r>
              <a:rPr lang="es-CO" sz="1100" dirty="0" smtClean="0"/>
              <a:t>/planta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590800" y="1472142"/>
            <a:ext cx="740834" cy="3704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19" name="Rectangle 28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3425826" y="1523999"/>
            <a:ext cx="2188320" cy="446316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20" name="Text Box 2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3507518" y="1555975"/>
            <a:ext cx="2024936" cy="1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1289" rIns="0" bIns="31289">
            <a:spAutoFit/>
          </a:bodyPr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12738" indent="-146050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SzTx/>
              <a:buFont typeface="Wingdings" pitchFamily="2" charset="2"/>
              <a:buNone/>
            </a:pPr>
            <a:r>
              <a:rPr lang="en-US" sz="1000" b="1" dirty="0" err="1" smtClean="0">
                <a:solidFill>
                  <a:srgbClr val="FF0000"/>
                </a:solidFill>
              </a:rPr>
              <a:t>Procesos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1" name="Line 24"/>
          <p:cNvSpPr>
            <a:spLocks noChangeShapeType="1"/>
          </p:cNvSpPr>
          <p:nvPr>
            <p:custDataLst>
              <p:tags r:id="rId8"/>
            </p:custDataLst>
          </p:nvPr>
        </p:nvSpPr>
        <p:spPr bwMode="gray">
          <a:xfrm>
            <a:off x="3507518" y="1759175"/>
            <a:ext cx="2024936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en-US" sz="1000" dirty="0"/>
          </a:p>
        </p:txBody>
      </p:sp>
      <p:sp>
        <p:nvSpPr>
          <p:cNvPr id="22" name="Rectangle 2"/>
          <p:cNvSpPr txBox="1">
            <a:spLocks/>
          </p:cNvSpPr>
          <p:nvPr>
            <p:custDataLst>
              <p:tags r:id="rId9"/>
            </p:custDataLst>
          </p:nvPr>
        </p:nvSpPr>
        <p:spPr bwMode="gray">
          <a:xfrm>
            <a:off x="3507518" y="1861322"/>
            <a:ext cx="2024936" cy="337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289" rIns="0" bIns="31289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solidFill>
                  <a:schemeClr val="tx1"/>
                </a:solidFill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solidFill>
                  <a:schemeClr val="tx1"/>
                </a:solidFill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solidFill>
                  <a:schemeClr val="tx1"/>
                </a:solidFill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solidFill>
                  <a:schemeClr val="tx1"/>
                </a:solidFill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9pPr>
          </a:lstStyle>
          <a:p>
            <a:pPr lvl="1">
              <a:spcBef>
                <a:spcPct val="50000"/>
              </a:spcBef>
            </a:pPr>
            <a:r>
              <a:rPr lang="es-CO" sz="1000" dirty="0" smtClean="0"/>
              <a:t>Prerrequisitos</a:t>
            </a:r>
          </a:p>
          <a:p>
            <a:pPr lvl="2">
              <a:spcBef>
                <a:spcPct val="50000"/>
              </a:spcBef>
            </a:pPr>
            <a:r>
              <a:rPr lang="es-CO" sz="1000" dirty="0" smtClean="0"/>
              <a:t>DP</a:t>
            </a:r>
          </a:p>
          <a:p>
            <a:pPr lvl="2">
              <a:spcBef>
                <a:spcPct val="50000"/>
              </a:spcBef>
            </a:pPr>
            <a:r>
              <a:rPr lang="es-CO" sz="1000" dirty="0" smtClean="0"/>
              <a:t>Formato pasos críticos</a:t>
            </a:r>
          </a:p>
          <a:p>
            <a:pPr lvl="2">
              <a:spcBef>
                <a:spcPct val="50000"/>
              </a:spcBef>
            </a:pPr>
            <a:r>
              <a:rPr lang="es-CO" sz="1000" dirty="0" smtClean="0"/>
              <a:t>HFM</a:t>
            </a:r>
          </a:p>
          <a:p>
            <a:pPr lvl="2">
              <a:spcBef>
                <a:spcPct val="50000"/>
              </a:spcBef>
            </a:pPr>
            <a:r>
              <a:rPr lang="es-CO" sz="1000" dirty="0" err="1" smtClean="0"/>
              <a:t>Diag</a:t>
            </a:r>
            <a:r>
              <a:rPr lang="es-CO" sz="1000" dirty="0" smtClean="0"/>
              <a:t> Proceso</a:t>
            </a:r>
          </a:p>
          <a:p>
            <a:pPr lvl="2">
              <a:spcBef>
                <a:spcPct val="50000"/>
              </a:spcBef>
            </a:pPr>
            <a:r>
              <a:rPr lang="es-CO" sz="1000" dirty="0" smtClean="0"/>
              <a:t>PR/PF/</a:t>
            </a:r>
            <a:r>
              <a:rPr lang="es-CO" sz="1000" u="sng" dirty="0" smtClean="0"/>
              <a:t>RM?</a:t>
            </a:r>
            <a:r>
              <a:rPr lang="es-CO" sz="1000" dirty="0" smtClean="0"/>
              <a:t>/PC/CG/FP</a:t>
            </a:r>
          </a:p>
          <a:p>
            <a:pPr lvl="2">
              <a:spcBef>
                <a:spcPct val="50000"/>
              </a:spcBef>
            </a:pPr>
            <a:r>
              <a:rPr lang="es-CO" sz="1000" dirty="0" smtClean="0"/>
              <a:t>TM+ Entrenamiento</a:t>
            </a:r>
          </a:p>
          <a:p>
            <a:pPr lvl="1">
              <a:spcBef>
                <a:spcPct val="50000"/>
              </a:spcBef>
            </a:pPr>
            <a:r>
              <a:rPr lang="es-CO" sz="1000" dirty="0" smtClean="0"/>
              <a:t>Verificación de tiempo estimado de elaboración de pre requisitos</a:t>
            </a:r>
          </a:p>
          <a:p>
            <a:pPr lvl="2">
              <a:spcBef>
                <a:spcPct val="50000"/>
              </a:spcBef>
            </a:pPr>
            <a:r>
              <a:rPr lang="es-CO" sz="1000" dirty="0" smtClean="0"/>
              <a:t>Fecha más pronta posible (protocolos)</a:t>
            </a:r>
          </a:p>
          <a:p>
            <a:pPr lvl="1">
              <a:spcBef>
                <a:spcPct val="50000"/>
              </a:spcBef>
            </a:pPr>
            <a:r>
              <a:rPr lang="es-CO" sz="1000" dirty="0" smtClean="0"/>
              <a:t>Materiales reservados</a:t>
            </a:r>
          </a:p>
          <a:p>
            <a:pPr lvl="1">
              <a:spcBef>
                <a:spcPct val="50000"/>
              </a:spcBef>
            </a:pPr>
            <a:r>
              <a:rPr lang="es-CO" sz="1000" dirty="0" smtClean="0"/>
              <a:t>Equipos sin conflictos</a:t>
            </a:r>
          </a:p>
          <a:p>
            <a:pPr lvl="1">
              <a:spcBef>
                <a:spcPct val="50000"/>
              </a:spcBef>
            </a:pPr>
            <a:r>
              <a:rPr lang="es-CO" sz="1000" dirty="0" smtClean="0"/>
              <a:t>El proyecto se puede modificar en sus datos básicos hasta 2 semanas antes de la validación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714545" y="1472141"/>
            <a:ext cx="740834" cy="3704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24" name="Rectangle 28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6516520" y="1523999"/>
            <a:ext cx="2188320" cy="446316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25" name="Text Box 2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6598212" y="1555975"/>
            <a:ext cx="2024936" cy="1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1289" rIns="0" bIns="31289">
            <a:spAutoFit/>
          </a:bodyPr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12738" indent="-146050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SzTx/>
              <a:buFont typeface="Wingdings" pitchFamily="2" charset="2"/>
              <a:buNone/>
            </a:pPr>
            <a:r>
              <a:rPr lang="en-US" sz="1000" b="1" dirty="0" err="1" smtClean="0">
                <a:solidFill>
                  <a:srgbClr val="FF0000"/>
                </a:solidFill>
              </a:rPr>
              <a:t>Salidas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6" name="Line 24"/>
          <p:cNvSpPr>
            <a:spLocks noChangeShapeType="1"/>
          </p:cNvSpPr>
          <p:nvPr>
            <p:custDataLst>
              <p:tags r:id="rId12"/>
            </p:custDataLst>
          </p:nvPr>
        </p:nvSpPr>
        <p:spPr bwMode="gray">
          <a:xfrm>
            <a:off x="6598212" y="1759175"/>
            <a:ext cx="2024936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en-US" sz="1000" dirty="0"/>
          </a:p>
        </p:txBody>
      </p:sp>
      <p:sp>
        <p:nvSpPr>
          <p:cNvPr id="27" name="Rectangle 2"/>
          <p:cNvSpPr txBox="1">
            <a:spLocks/>
          </p:cNvSpPr>
          <p:nvPr>
            <p:custDataLst>
              <p:tags r:id="rId13"/>
            </p:custDataLst>
          </p:nvPr>
        </p:nvSpPr>
        <p:spPr bwMode="gray">
          <a:xfrm>
            <a:off x="6598212" y="1861322"/>
            <a:ext cx="2024936" cy="412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289" rIns="0" bIns="31289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solidFill>
                  <a:schemeClr val="tx1"/>
                </a:solidFill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solidFill>
                  <a:schemeClr val="tx1"/>
                </a:solidFill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solidFill>
                  <a:schemeClr val="tx1"/>
                </a:solidFill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solidFill>
                  <a:schemeClr val="tx1"/>
                </a:solidFill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9pPr>
          </a:lstStyle>
          <a:p>
            <a:pPr lvl="1">
              <a:spcBef>
                <a:spcPct val="50000"/>
              </a:spcBef>
            </a:pPr>
            <a:r>
              <a:rPr lang="es-CO" sz="1100" dirty="0" smtClean="0"/>
              <a:t>Indicadores</a:t>
            </a:r>
          </a:p>
          <a:p>
            <a:pPr lvl="2">
              <a:spcBef>
                <a:spcPct val="50000"/>
              </a:spcBef>
            </a:pPr>
            <a:r>
              <a:rPr lang="es-CO" sz="1100" dirty="0" smtClean="0"/>
              <a:t>Validaciones programadas vs Ejecutadas</a:t>
            </a:r>
          </a:p>
          <a:p>
            <a:pPr lvl="2">
              <a:spcBef>
                <a:spcPct val="50000"/>
              </a:spcBef>
            </a:pPr>
            <a:r>
              <a:rPr lang="es-CO" sz="1100" dirty="0" smtClean="0"/>
              <a:t>Validaciones programadas vs No ejecutadas</a:t>
            </a:r>
          </a:p>
          <a:p>
            <a:pPr lvl="2">
              <a:spcBef>
                <a:spcPct val="50000"/>
              </a:spcBef>
            </a:pPr>
            <a:r>
              <a:rPr lang="es-CO" sz="1100" dirty="0" smtClean="0"/>
              <a:t>Reprogramaciones (causas)  15 días</a:t>
            </a:r>
          </a:p>
          <a:p>
            <a:pPr lvl="2">
              <a:spcBef>
                <a:spcPct val="50000"/>
              </a:spcBef>
            </a:pPr>
            <a:r>
              <a:rPr lang="es-CO" sz="1100" dirty="0" smtClean="0"/>
              <a:t>Carga x Planta x Tipo</a:t>
            </a:r>
          </a:p>
          <a:p>
            <a:pPr lvl="1">
              <a:spcBef>
                <a:spcPct val="50000"/>
              </a:spcBef>
            </a:pPr>
            <a:r>
              <a:rPr lang="es-CO" sz="1100" dirty="0" smtClean="0"/>
              <a:t>Fecha más próxima (protocolo)</a:t>
            </a:r>
          </a:p>
          <a:p>
            <a:pPr lvl="1">
              <a:spcBef>
                <a:spcPct val="50000"/>
              </a:spcBef>
            </a:pPr>
            <a:r>
              <a:rPr lang="es-CO" sz="1100" dirty="0" smtClean="0"/>
              <a:t>Fecha más próxima (ejecución)</a:t>
            </a:r>
          </a:p>
          <a:p>
            <a:pPr lvl="1">
              <a:spcBef>
                <a:spcPct val="50000"/>
              </a:spcBef>
            </a:pPr>
            <a:r>
              <a:rPr lang="es-CO" sz="1100" dirty="0" smtClean="0"/>
              <a:t>Cronograma con semáforo </a:t>
            </a:r>
          </a:p>
          <a:p>
            <a:pPr lvl="2">
              <a:spcBef>
                <a:spcPct val="50000"/>
              </a:spcBef>
            </a:pPr>
            <a:r>
              <a:rPr lang="es-CO" sz="1100" dirty="0" smtClean="0"/>
              <a:t>Lista</a:t>
            </a:r>
          </a:p>
          <a:p>
            <a:pPr lvl="2">
              <a:spcBef>
                <a:spcPct val="50000"/>
              </a:spcBef>
            </a:pPr>
            <a:r>
              <a:rPr lang="es-CO" sz="1100" dirty="0" smtClean="0"/>
              <a:t>Riesgo</a:t>
            </a:r>
          </a:p>
          <a:p>
            <a:pPr lvl="2">
              <a:spcBef>
                <a:spcPct val="50000"/>
              </a:spcBef>
            </a:pPr>
            <a:r>
              <a:rPr lang="es-CO" sz="1100" dirty="0" smtClean="0"/>
              <a:t>No se puede</a:t>
            </a:r>
          </a:p>
          <a:p>
            <a:pPr lvl="1">
              <a:spcBef>
                <a:spcPct val="50000"/>
              </a:spcBef>
            </a:pPr>
            <a:r>
              <a:rPr lang="es-CO" sz="1100" dirty="0" smtClean="0"/>
              <a:t>E-mails de seguimiento de actividades detalladas por proyecto</a:t>
            </a:r>
          </a:p>
          <a:p>
            <a:pPr lvl="1">
              <a:spcBef>
                <a:spcPct val="50000"/>
              </a:spcBef>
            </a:pPr>
            <a:r>
              <a:rPr lang="es-CO" sz="1100" dirty="0" smtClean="0"/>
              <a:t>E-mail de cambios realizados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73553" y="10657"/>
            <a:ext cx="3270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i="1" dirty="0"/>
              <a:t>DR No 4 FM- 012025 Modelo de Gobierno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149288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60904" y="6641054"/>
            <a:ext cx="71969" cy="157014"/>
          </a:xfrm>
        </p:spPr>
        <p:txBody>
          <a:bodyPr/>
          <a:lstStyle/>
          <a:p>
            <a:fld id="{42C328C1-A84F-4A39-A664-DBA00541A8C6}" type="slidenum">
              <a:rPr lang="en-US" smtClean="0">
                <a:solidFill>
                  <a:srgbClr val="FFFFFF"/>
                </a:solidFill>
              </a:rPr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82289" y="1196370"/>
            <a:ext cx="4533178" cy="101343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1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230307" y="1284359"/>
            <a:ext cx="4437142" cy="13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12738" indent="-146050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Practicalities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2" name="Line 17"/>
          <p:cNvSpPr>
            <a:spLocks noChangeShapeType="1"/>
          </p:cNvSpPr>
          <p:nvPr>
            <p:custDataLst>
              <p:tags r:id="rId3"/>
            </p:custDataLst>
          </p:nvPr>
        </p:nvSpPr>
        <p:spPr bwMode="gray">
          <a:xfrm>
            <a:off x="230307" y="1452948"/>
            <a:ext cx="4437142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en-US" sz="1000" dirty="0"/>
          </a:p>
        </p:txBody>
      </p:sp>
      <p:sp>
        <p:nvSpPr>
          <p:cNvPr id="13" name="Rectangle 19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82289" y="4610708"/>
            <a:ext cx="2188320" cy="180718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14" name="Rectangle 20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2474983" y="4610708"/>
            <a:ext cx="2240484" cy="180718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15" name="Rectangle 29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2467911" y="2330845"/>
            <a:ext cx="2254628" cy="216495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16" name="Text Box 4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230307" y="1459298"/>
            <a:ext cx="4437142" cy="53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1289" rIns="0" bIns="31289">
            <a:spAutoFit/>
          </a:bodyPr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12738" indent="-146050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Frequency : 	</a:t>
            </a:r>
            <a:r>
              <a:rPr lang="en-US" sz="1000" dirty="0" smtClean="0"/>
              <a:t>4 </a:t>
            </a:r>
            <a:r>
              <a:rPr lang="en-US" sz="1000" dirty="0" err="1" smtClean="0"/>
              <a:t>veces</a:t>
            </a:r>
            <a:r>
              <a:rPr lang="en-US" sz="1000" dirty="0" smtClean="0"/>
              <a:t> al </a:t>
            </a:r>
            <a:r>
              <a:rPr lang="en-US" sz="1000" dirty="0" err="1" smtClean="0"/>
              <a:t>año</a:t>
            </a:r>
            <a:endParaRPr lang="en-US" sz="1000" dirty="0" smtClean="0">
              <a:solidFill>
                <a:srgbClr val="FF0000"/>
              </a:solidFill>
            </a:endParaRPr>
          </a:p>
          <a:p>
            <a:pPr eaLnBrk="1" hangingPunct="1"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Time :</a:t>
            </a:r>
            <a:r>
              <a:rPr lang="en-US" sz="1000" dirty="0" smtClean="0">
                <a:solidFill>
                  <a:srgbClr val="FF0000"/>
                </a:solidFill>
              </a:rPr>
              <a:t>		</a:t>
            </a:r>
            <a:r>
              <a:rPr lang="en-US" sz="1000" dirty="0" smtClean="0"/>
              <a:t>1 hora</a:t>
            </a:r>
          </a:p>
          <a:p>
            <a:pPr eaLnBrk="1" hangingPunct="1"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Place :</a:t>
            </a:r>
            <a:r>
              <a:rPr lang="en-US" sz="1000" dirty="0" smtClean="0">
                <a:solidFill>
                  <a:srgbClr val="FF0000"/>
                </a:solidFill>
              </a:rPr>
              <a:t>		</a:t>
            </a:r>
            <a:r>
              <a:rPr lang="en-US" sz="1000" dirty="0" smtClean="0"/>
              <a:t>Planta Cali</a:t>
            </a:r>
            <a:endParaRPr lang="en-US" sz="1000" dirty="0"/>
          </a:p>
        </p:txBody>
      </p:sp>
      <p:sp>
        <p:nvSpPr>
          <p:cNvPr id="17" name="Text Box 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2539906" y="4669654"/>
            <a:ext cx="2110638" cy="1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1289" rIns="0" bIns="31289">
            <a:spAutoFit/>
          </a:bodyPr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12738" indent="-146050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Outputs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Line 21"/>
          <p:cNvSpPr>
            <a:spLocks noChangeShapeType="1"/>
          </p:cNvSpPr>
          <p:nvPr>
            <p:custDataLst>
              <p:tags r:id="rId9"/>
            </p:custDataLst>
          </p:nvPr>
        </p:nvSpPr>
        <p:spPr bwMode="gray">
          <a:xfrm>
            <a:off x="2539906" y="4871266"/>
            <a:ext cx="2110638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/>
          <a:p>
            <a:endParaRPr lang="en-US" sz="1000" dirty="0"/>
          </a:p>
        </p:txBody>
      </p:sp>
      <p:sp>
        <p:nvSpPr>
          <p:cNvPr id="19" name="Text Box 2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2539906" y="2365769"/>
            <a:ext cx="2110638" cy="1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1289" rIns="0" bIns="31289">
            <a:spAutoFit/>
          </a:bodyPr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12738" indent="-146050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Ground rules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0" name="Line 30"/>
          <p:cNvSpPr>
            <a:spLocks noChangeShapeType="1"/>
          </p:cNvSpPr>
          <p:nvPr>
            <p:custDataLst>
              <p:tags r:id="rId11"/>
            </p:custDataLst>
          </p:nvPr>
        </p:nvSpPr>
        <p:spPr bwMode="gray">
          <a:xfrm>
            <a:off x="2539906" y="2567382"/>
            <a:ext cx="2110638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/>
          <a:p>
            <a:endParaRPr lang="en-US" sz="1000" dirty="0"/>
          </a:p>
        </p:txBody>
      </p:sp>
      <p:sp>
        <p:nvSpPr>
          <p:cNvPr id="21" name="Rectangle 6"/>
          <p:cNvSpPr txBox="1">
            <a:spLocks/>
          </p:cNvSpPr>
          <p:nvPr>
            <p:custDataLst>
              <p:tags r:id="rId12"/>
            </p:custDataLst>
          </p:nvPr>
        </p:nvSpPr>
        <p:spPr bwMode="gray">
          <a:xfrm>
            <a:off x="2539906" y="2570558"/>
            <a:ext cx="2110638" cy="1163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289" rIns="0" bIns="31289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solidFill>
                  <a:schemeClr val="tx1"/>
                </a:solidFill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solidFill>
                  <a:schemeClr val="tx1"/>
                </a:solidFill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solidFill>
                  <a:schemeClr val="tx1"/>
                </a:solidFill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solidFill>
                  <a:schemeClr val="tx1"/>
                </a:solidFill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100" dirty="0" err="1" smtClean="0">
                <a:latin typeface="+mn-lt"/>
              </a:rPr>
              <a:t>Herramienta</a:t>
            </a:r>
            <a:r>
              <a:rPr lang="en-US" sz="1100" dirty="0" smtClean="0">
                <a:latin typeface="+mn-lt"/>
              </a:rPr>
              <a:t> de </a:t>
            </a:r>
            <a:r>
              <a:rPr lang="en-US" sz="1100" dirty="0" err="1" smtClean="0">
                <a:latin typeface="+mn-lt"/>
              </a:rPr>
              <a:t>planeación</a:t>
            </a:r>
            <a:r>
              <a:rPr lang="en-US" sz="1100" dirty="0" smtClean="0">
                <a:latin typeface="+mn-lt"/>
              </a:rPr>
              <a:t> </a:t>
            </a:r>
            <a:r>
              <a:rPr lang="en-US" sz="1100" dirty="0" err="1" smtClean="0">
                <a:latin typeface="+mn-lt"/>
              </a:rPr>
              <a:t>actualizada</a:t>
            </a:r>
            <a:endParaRPr lang="en-US" sz="1100" dirty="0" smtClean="0">
              <a:latin typeface="+mn-lt"/>
            </a:endParaRPr>
          </a:p>
          <a:p>
            <a:pPr lvl="1">
              <a:spcBef>
                <a:spcPct val="50000"/>
              </a:spcBef>
            </a:pPr>
            <a:r>
              <a:rPr lang="en-US" sz="1100" dirty="0" err="1" smtClean="0">
                <a:latin typeface="+mn-lt"/>
              </a:rPr>
              <a:t>Seguir</a:t>
            </a:r>
            <a:r>
              <a:rPr lang="en-US" sz="1100" dirty="0" smtClean="0">
                <a:latin typeface="+mn-lt"/>
              </a:rPr>
              <a:t> la agenda</a:t>
            </a:r>
          </a:p>
          <a:p>
            <a:pPr lvl="1">
              <a:spcBef>
                <a:spcPct val="50000"/>
              </a:spcBef>
            </a:pPr>
            <a:r>
              <a:rPr lang="en-US" sz="1100" dirty="0" err="1" smtClean="0">
                <a:latin typeface="+mn-lt"/>
              </a:rPr>
              <a:t>Participación</a:t>
            </a:r>
            <a:r>
              <a:rPr lang="en-US" sz="1100" dirty="0" smtClean="0">
                <a:latin typeface="+mn-lt"/>
              </a:rPr>
              <a:t> </a:t>
            </a:r>
            <a:r>
              <a:rPr lang="en-US" sz="1100" dirty="0" err="1" smtClean="0">
                <a:latin typeface="+mn-lt"/>
              </a:rPr>
              <a:t>activa</a:t>
            </a:r>
            <a:endParaRPr lang="en-US" sz="1100" dirty="0" smtClean="0">
              <a:latin typeface="+mn-lt"/>
            </a:endParaRPr>
          </a:p>
          <a:p>
            <a:pPr lvl="1">
              <a:spcBef>
                <a:spcPct val="50000"/>
              </a:spcBef>
            </a:pPr>
            <a:r>
              <a:rPr lang="en-US" sz="1100" dirty="0" err="1" smtClean="0">
                <a:latin typeface="+mn-lt"/>
              </a:rPr>
              <a:t>Respectar</a:t>
            </a:r>
            <a:r>
              <a:rPr lang="en-US" sz="1100" dirty="0" smtClean="0">
                <a:latin typeface="+mn-lt"/>
              </a:rPr>
              <a:t> el </a:t>
            </a:r>
            <a:r>
              <a:rPr lang="en-US" sz="1100" dirty="0" err="1" smtClean="0">
                <a:latin typeface="+mn-lt"/>
              </a:rPr>
              <a:t>tiempo</a:t>
            </a:r>
            <a:endParaRPr lang="en-US" sz="1100" dirty="0" smtClean="0">
              <a:latin typeface="+mn-lt"/>
            </a:endParaRPr>
          </a:p>
        </p:txBody>
      </p:sp>
      <p:sp>
        <p:nvSpPr>
          <p:cNvPr id="22" name="Rectangle 10"/>
          <p:cNvSpPr txBox="1">
            <a:spLocks/>
          </p:cNvSpPr>
          <p:nvPr>
            <p:custDataLst>
              <p:tags r:id="rId13"/>
            </p:custDataLst>
          </p:nvPr>
        </p:nvSpPr>
        <p:spPr bwMode="gray">
          <a:xfrm>
            <a:off x="2539906" y="4906190"/>
            <a:ext cx="2110638" cy="740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289" rIns="0" bIns="31289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solidFill>
                  <a:schemeClr val="tx1"/>
                </a:solidFill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solidFill>
                  <a:schemeClr val="tx1"/>
                </a:solidFill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solidFill>
                  <a:schemeClr val="tx1"/>
                </a:solidFill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solidFill>
                  <a:schemeClr val="tx1"/>
                </a:solidFill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100" dirty="0" smtClean="0"/>
              <a:t>Planes de Accion</a:t>
            </a:r>
          </a:p>
          <a:p>
            <a:pPr lvl="1">
              <a:spcBef>
                <a:spcPct val="50000"/>
              </a:spcBef>
            </a:pPr>
            <a:r>
              <a:rPr lang="en-US" sz="1100" dirty="0" err="1" smtClean="0"/>
              <a:t>Recursos</a:t>
            </a:r>
            <a:r>
              <a:rPr lang="en-US" sz="1100" dirty="0" smtClean="0"/>
              <a:t> </a:t>
            </a:r>
            <a:r>
              <a:rPr lang="en-US" sz="1100" dirty="0" err="1" smtClean="0"/>
              <a:t>definidos</a:t>
            </a:r>
            <a:endParaRPr lang="en-US" sz="1100" dirty="0" smtClean="0"/>
          </a:p>
          <a:p>
            <a:pPr lvl="1">
              <a:spcBef>
                <a:spcPct val="50000"/>
              </a:spcBef>
            </a:pPr>
            <a:r>
              <a:rPr lang="es-CO" sz="1100" dirty="0" smtClean="0"/>
              <a:t>PMV Aprobado</a:t>
            </a:r>
            <a:endParaRPr lang="en-US" sz="1100" dirty="0" smtClean="0"/>
          </a:p>
        </p:txBody>
      </p:sp>
      <p:sp>
        <p:nvSpPr>
          <p:cNvPr id="23" name="Rectangle 28"/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182289" y="2333793"/>
            <a:ext cx="2188320" cy="216179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24" name="Text Box 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263981" y="4669654"/>
            <a:ext cx="2024936" cy="1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1289" rIns="0" bIns="31289">
            <a:spAutoFit/>
          </a:bodyPr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12738" indent="-146050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Inputs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Line 7"/>
          <p:cNvSpPr>
            <a:spLocks noChangeShapeType="1"/>
          </p:cNvSpPr>
          <p:nvPr>
            <p:custDataLst>
              <p:tags r:id="rId16"/>
            </p:custDataLst>
          </p:nvPr>
        </p:nvSpPr>
        <p:spPr bwMode="gray">
          <a:xfrm>
            <a:off x="263981" y="4872854"/>
            <a:ext cx="2024936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en-US" sz="1000" dirty="0"/>
          </a:p>
        </p:txBody>
      </p:sp>
      <p:sp>
        <p:nvSpPr>
          <p:cNvPr id="26" name="Text Box 22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gray">
          <a:xfrm>
            <a:off x="263981" y="2365769"/>
            <a:ext cx="2024936" cy="1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1289" rIns="0" bIns="31289">
            <a:spAutoFit/>
          </a:bodyPr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12738" indent="-146050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Purpose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7" name="Line 24"/>
          <p:cNvSpPr>
            <a:spLocks noChangeShapeType="1"/>
          </p:cNvSpPr>
          <p:nvPr>
            <p:custDataLst>
              <p:tags r:id="rId18"/>
            </p:custDataLst>
          </p:nvPr>
        </p:nvSpPr>
        <p:spPr bwMode="gray">
          <a:xfrm>
            <a:off x="263981" y="2568969"/>
            <a:ext cx="2024936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en-US" sz="1000" dirty="0"/>
          </a:p>
        </p:txBody>
      </p:sp>
      <p:sp>
        <p:nvSpPr>
          <p:cNvPr id="28" name="Rectangle 2"/>
          <p:cNvSpPr txBox="1">
            <a:spLocks/>
          </p:cNvSpPr>
          <p:nvPr>
            <p:custDataLst>
              <p:tags r:id="rId19"/>
            </p:custDataLst>
          </p:nvPr>
        </p:nvSpPr>
        <p:spPr bwMode="gray">
          <a:xfrm>
            <a:off x="263981" y="2570557"/>
            <a:ext cx="2024936" cy="1755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289" rIns="0" bIns="31289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solidFill>
                  <a:schemeClr val="tx1"/>
                </a:solidFill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solidFill>
                  <a:schemeClr val="tx1"/>
                </a:solidFill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solidFill>
                  <a:schemeClr val="tx1"/>
                </a:solidFill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solidFill>
                  <a:schemeClr val="tx1"/>
                </a:solidFill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100" dirty="0" err="1" smtClean="0">
                <a:latin typeface="+mn-lt"/>
              </a:rPr>
              <a:t>Aprobar</a:t>
            </a:r>
            <a:r>
              <a:rPr lang="en-US" sz="1100" dirty="0" smtClean="0">
                <a:latin typeface="+mn-lt"/>
              </a:rPr>
              <a:t> el PMV</a:t>
            </a:r>
          </a:p>
          <a:p>
            <a:pPr lvl="1">
              <a:spcBef>
                <a:spcPct val="50000"/>
              </a:spcBef>
            </a:pPr>
            <a:r>
              <a:rPr lang="en-US" sz="1100" dirty="0" err="1" smtClean="0">
                <a:latin typeface="+mn-lt"/>
              </a:rPr>
              <a:t>Asignar</a:t>
            </a:r>
            <a:r>
              <a:rPr lang="en-US" sz="1100" dirty="0" smtClean="0">
                <a:latin typeface="+mn-lt"/>
              </a:rPr>
              <a:t> </a:t>
            </a:r>
            <a:r>
              <a:rPr lang="en-US" sz="1100" dirty="0" err="1" smtClean="0">
                <a:latin typeface="+mn-lt"/>
              </a:rPr>
              <a:t>recursos</a:t>
            </a:r>
            <a:endParaRPr lang="en-US" sz="1100" dirty="0" smtClean="0">
              <a:latin typeface="+mn-lt"/>
            </a:endParaRPr>
          </a:p>
          <a:p>
            <a:pPr lvl="1">
              <a:spcBef>
                <a:spcPct val="50000"/>
              </a:spcBef>
            </a:pPr>
            <a:r>
              <a:rPr lang="en-US" sz="1100" dirty="0" err="1" smtClean="0"/>
              <a:t>Revisar</a:t>
            </a:r>
            <a:r>
              <a:rPr lang="en-US" sz="1100" dirty="0" smtClean="0"/>
              <a:t> </a:t>
            </a:r>
            <a:r>
              <a:rPr lang="en-US" sz="1100" dirty="0" err="1" smtClean="0"/>
              <a:t>cambios</a:t>
            </a:r>
            <a:r>
              <a:rPr lang="en-US" sz="1100" dirty="0" smtClean="0"/>
              <a:t> en </a:t>
            </a:r>
            <a:r>
              <a:rPr lang="en-US" sz="1100" dirty="0" err="1" smtClean="0"/>
              <a:t>las</a:t>
            </a:r>
            <a:r>
              <a:rPr lang="en-US" sz="1100" dirty="0" smtClean="0"/>
              <a:t> </a:t>
            </a:r>
            <a:r>
              <a:rPr lang="en-US" sz="1100" dirty="0" err="1" smtClean="0"/>
              <a:t>normas</a:t>
            </a:r>
            <a:r>
              <a:rPr lang="en-US" sz="1100" dirty="0" smtClean="0"/>
              <a:t> / </a:t>
            </a:r>
            <a:r>
              <a:rPr lang="en-US" sz="1100" dirty="0" err="1" smtClean="0"/>
              <a:t>políticas</a:t>
            </a:r>
            <a:endParaRPr lang="en-US" sz="1100" dirty="0" smtClean="0"/>
          </a:p>
          <a:p>
            <a:pPr lvl="1">
              <a:spcBef>
                <a:spcPct val="50000"/>
              </a:spcBef>
            </a:pPr>
            <a:r>
              <a:rPr lang="en-US" sz="1100" dirty="0" err="1" smtClean="0">
                <a:latin typeface="+mn-lt"/>
              </a:rPr>
              <a:t>Revisar</a:t>
            </a:r>
            <a:r>
              <a:rPr lang="en-US" sz="1100" dirty="0" smtClean="0">
                <a:latin typeface="+mn-lt"/>
              </a:rPr>
              <a:t> el pipeline de </a:t>
            </a:r>
            <a:r>
              <a:rPr lang="en-US" sz="1100" dirty="0" err="1" smtClean="0">
                <a:latin typeface="+mn-lt"/>
              </a:rPr>
              <a:t>validaciones</a:t>
            </a:r>
            <a:endParaRPr lang="en-US" sz="1100" dirty="0" smtClean="0">
              <a:latin typeface="+mn-lt"/>
            </a:endParaRPr>
          </a:p>
          <a:p>
            <a:pPr lvl="1">
              <a:spcBef>
                <a:spcPct val="50000"/>
              </a:spcBef>
            </a:pPr>
            <a:r>
              <a:rPr lang="en-US" sz="1100" dirty="0" err="1" smtClean="0"/>
              <a:t>Revisión</a:t>
            </a:r>
            <a:r>
              <a:rPr lang="en-US" sz="1100" dirty="0" smtClean="0"/>
              <a:t> de KPIs de la </a:t>
            </a:r>
            <a:r>
              <a:rPr lang="en-US" sz="1100" dirty="0" err="1" smtClean="0"/>
              <a:t>ejecución</a:t>
            </a:r>
            <a:r>
              <a:rPr lang="en-US" sz="1100" dirty="0" smtClean="0"/>
              <a:t> del </a:t>
            </a:r>
            <a:r>
              <a:rPr lang="en-US" sz="1100" dirty="0" err="1" smtClean="0"/>
              <a:t>programa</a:t>
            </a:r>
            <a:endParaRPr lang="en-US" sz="1100" dirty="0" smtClean="0">
              <a:latin typeface="+mn-lt"/>
            </a:endParaRPr>
          </a:p>
        </p:txBody>
      </p:sp>
      <p:sp>
        <p:nvSpPr>
          <p:cNvPr id="29" name="Rectangle 14"/>
          <p:cNvSpPr txBox="1">
            <a:spLocks/>
          </p:cNvSpPr>
          <p:nvPr>
            <p:custDataLst>
              <p:tags r:id="rId20"/>
            </p:custDataLst>
          </p:nvPr>
        </p:nvSpPr>
        <p:spPr bwMode="gray">
          <a:xfrm>
            <a:off x="263980" y="4890317"/>
            <a:ext cx="2087333" cy="99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289" rIns="0" bIns="31289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solidFill>
                  <a:schemeClr val="tx1"/>
                </a:solidFill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solidFill>
                  <a:schemeClr val="tx1"/>
                </a:solidFill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solidFill>
                  <a:schemeClr val="tx1"/>
                </a:solidFill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solidFill>
                  <a:schemeClr val="tx1"/>
                </a:solidFill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9pPr>
          </a:lstStyle>
          <a:p>
            <a:pPr lvl="1">
              <a:spcBef>
                <a:spcPct val="50000"/>
              </a:spcBef>
            </a:pPr>
            <a:r>
              <a:rPr lang="de-CH" sz="1100" dirty="0" smtClean="0">
                <a:latin typeface="+mn-lt"/>
              </a:rPr>
              <a:t>Herramienta de planeación</a:t>
            </a:r>
          </a:p>
          <a:p>
            <a:pPr lvl="1">
              <a:spcBef>
                <a:spcPct val="50000"/>
              </a:spcBef>
            </a:pPr>
            <a:r>
              <a:rPr lang="de-CH" sz="1100" dirty="0" smtClean="0"/>
              <a:t>KPIs</a:t>
            </a:r>
            <a:endParaRPr lang="de-CH" sz="1100" dirty="0" smtClean="0">
              <a:latin typeface="+mn-lt"/>
            </a:endParaRPr>
          </a:p>
          <a:p>
            <a:pPr lvl="1">
              <a:spcBef>
                <a:spcPct val="50000"/>
              </a:spcBef>
            </a:pPr>
            <a:r>
              <a:rPr lang="de-CH" sz="1100" dirty="0" smtClean="0"/>
              <a:t>PMV</a:t>
            </a:r>
            <a:endParaRPr lang="de-CH" sz="1100" dirty="0" smtClean="0">
              <a:latin typeface="+mn-lt"/>
            </a:endParaRPr>
          </a:p>
          <a:p>
            <a:pPr lvl="1">
              <a:spcBef>
                <a:spcPct val="50000"/>
              </a:spcBef>
            </a:pPr>
            <a:r>
              <a:rPr lang="en-US" sz="1100" dirty="0" err="1" smtClean="0">
                <a:latin typeface="+mn-lt"/>
              </a:rPr>
              <a:t>Cronograma</a:t>
            </a:r>
            <a:endParaRPr lang="en-US" sz="1100" dirty="0" smtClean="0">
              <a:latin typeface="+mn-lt"/>
            </a:endParaRPr>
          </a:p>
        </p:txBody>
      </p:sp>
      <p:sp>
        <p:nvSpPr>
          <p:cNvPr id="30" name="Rectangle 12"/>
          <p:cNvSpPr>
            <a:spLocks noChangeArrowheads="1"/>
          </p:cNvSpPr>
          <p:nvPr>
            <p:custDataLst>
              <p:tags r:id="rId21"/>
            </p:custDataLst>
          </p:nvPr>
        </p:nvSpPr>
        <p:spPr bwMode="gray">
          <a:xfrm>
            <a:off x="4822978" y="2333793"/>
            <a:ext cx="3800170" cy="4084102"/>
          </a:xfrm>
          <a:prstGeom prst="rect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31" name="Rectangle 8"/>
          <p:cNvSpPr>
            <a:spLocks noChangeArrowheads="1"/>
          </p:cNvSpPr>
          <p:nvPr>
            <p:custDataLst>
              <p:tags r:id="rId22"/>
            </p:custDataLst>
          </p:nvPr>
        </p:nvSpPr>
        <p:spPr bwMode="gray">
          <a:xfrm>
            <a:off x="4822978" y="1196370"/>
            <a:ext cx="3800170" cy="1013430"/>
          </a:xfrm>
          <a:prstGeom prst="rect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32" name="Line 10"/>
          <p:cNvSpPr>
            <a:spLocks noChangeShapeType="1"/>
          </p:cNvSpPr>
          <p:nvPr>
            <p:custDataLst>
              <p:tags r:id="rId23"/>
            </p:custDataLst>
          </p:nvPr>
        </p:nvSpPr>
        <p:spPr bwMode="gray">
          <a:xfrm>
            <a:off x="4874425" y="1452948"/>
            <a:ext cx="3697279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en-US" sz="1000" dirty="0"/>
          </a:p>
        </p:txBody>
      </p:sp>
      <p:sp>
        <p:nvSpPr>
          <p:cNvPr id="33" name="Line 14"/>
          <p:cNvSpPr>
            <a:spLocks noChangeShapeType="1"/>
          </p:cNvSpPr>
          <p:nvPr>
            <p:custDataLst>
              <p:tags r:id="rId24"/>
            </p:custDataLst>
          </p:nvPr>
        </p:nvSpPr>
        <p:spPr bwMode="gray">
          <a:xfrm>
            <a:off x="4912945" y="2583444"/>
            <a:ext cx="3658759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en-US" sz="1000" dirty="0"/>
          </a:p>
        </p:txBody>
      </p:sp>
      <p:sp>
        <p:nvSpPr>
          <p:cNvPr id="34" name="Rectangle 18"/>
          <p:cNvSpPr txBox="1">
            <a:spLocks/>
          </p:cNvSpPr>
          <p:nvPr>
            <p:custDataLst>
              <p:tags r:id="rId25"/>
            </p:custDataLst>
          </p:nvPr>
        </p:nvSpPr>
        <p:spPr bwMode="gray">
          <a:xfrm>
            <a:off x="4912944" y="2882566"/>
            <a:ext cx="2986910" cy="27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289" rIns="0" bIns="31289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solidFill>
                  <a:schemeClr val="tx1"/>
                </a:solidFill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solidFill>
                  <a:schemeClr val="tx1"/>
                </a:solidFill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solidFill>
                  <a:schemeClr val="tx1"/>
                </a:solidFill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solidFill>
                  <a:schemeClr val="tx1"/>
                </a:solidFill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000" b="1" dirty="0" err="1" smtClean="0">
                <a:latin typeface="+mn-lt"/>
              </a:rPr>
              <a:t>Introducción</a:t>
            </a:r>
            <a:endParaRPr lang="en-US" sz="1000" b="1" dirty="0" smtClean="0">
              <a:latin typeface="+mn-lt"/>
            </a:endParaRPr>
          </a:p>
          <a:p>
            <a:pPr marL="1587" lvl="1" indent="0">
              <a:spcBef>
                <a:spcPct val="50000"/>
              </a:spcBef>
              <a:buNone/>
            </a:pPr>
            <a:endParaRPr lang="en-US" sz="1000" dirty="0" smtClean="0"/>
          </a:p>
          <a:p>
            <a:pPr lvl="1">
              <a:spcBef>
                <a:spcPct val="50000"/>
              </a:spcBef>
            </a:pPr>
            <a:r>
              <a:rPr lang="en-US" sz="1000" b="1" dirty="0" err="1" smtClean="0"/>
              <a:t>Seguimiento</a:t>
            </a:r>
            <a:r>
              <a:rPr lang="en-US" sz="1000" b="1" dirty="0" smtClean="0"/>
              <a:t> a acciones </a:t>
            </a:r>
            <a:r>
              <a:rPr lang="en-US" sz="1000" b="1" dirty="0" err="1" smtClean="0"/>
              <a:t>pendientes</a:t>
            </a:r>
            <a:r>
              <a:rPr lang="en-US" sz="1000" b="1" dirty="0" smtClean="0"/>
              <a:t> </a:t>
            </a:r>
          </a:p>
          <a:p>
            <a:pPr marL="1587" lvl="1" indent="0">
              <a:spcBef>
                <a:spcPct val="50000"/>
              </a:spcBef>
              <a:buNone/>
            </a:pPr>
            <a:endParaRPr lang="en-US" sz="1000" b="1" dirty="0" smtClean="0"/>
          </a:p>
          <a:p>
            <a:pPr lvl="1">
              <a:spcBef>
                <a:spcPct val="50000"/>
              </a:spcBef>
            </a:pPr>
            <a:r>
              <a:rPr lang="en-US" sz="1000" b="1" dirty="0" err="1" smtClean="0"/>
              <a:t>Análisis</a:t>
            </a:r>
            <a:r>
              <a:rPr lang="en-US" sz="1000" b="1" dirty="0" smtClean="0"/>
              <a:t> KPIs</a:t>
            </a:r>
          </a:p>
          <a:p>
            <a:pPr lvl="1">
              <a:spcBef>
                <a:spcPct val="50000"/>
              </a:spcBef>
            </a:pPr>
            <a:endParaRPr lang="en-US" sz="1000" b="1" dirty="0" smtClean="0"/>
          </a:p>
          <a:p>
            <a:pPr lvl="1">
              <a:spcBef>
                <a:spcPct val="50000"/>
              </a:spcBef>
            </a:pPr>
            <a:r>
              <a:rPr lang="en-US" sz="1000" b="1" dirty="0" err="1" smtClean="0"/>
              <a:t>Revisión</a:t>
            </a:r>
            <a:r>
              <a:rPr lang="en-US" sz="1000" b="1" dirty="0" smtClean="0"/>
              <a:t> de status del </a:t>
            </a:r>
            <a:r>
              <a:rPr lang="en-US" sz="1000" b="1" dirty="0" err="1" smtClean="0"/>
              <a:t>cronograma</a:t>
            </a:r>
            <a:endParaRPr lang="en-US" sz="1000" b="1" dirty="0" smtClean="0"/>
          </a:p>
          <a:p>
            <a:pPr marL="1587" lvl="1" indent="0">
              <a:spcBef>
                <a:spcPct val="50000"/>
              </a:spcBef>
              <a:buNone/>
            </a:pPr>
            <a:endParaRPr lang="en-US" sz="1000" b="1" dirty="0"/>
          </a:p>
          <a:p>
            <a:pPr lvl="1">
              <a:spcBef>
                <a:spcPct val="50000"/>
              </a:spcBef>
            </a:pPr>
            <a:r>
              <a:rPr lang="en-US" sz="1000" b="1" dirty="0" err="1" smtClean="0"/>
              <a:t>Discusión</a:t>
            </a:r>
            <a:r>
              <a:rPr lang="en-US" sz="1000" b="1" dirty="0" smtClean="0"/>
              <a:t> general de </a:t>
            </a:r>
            <a:r>
              <a:rPr lang="en-US" sz="1000" b="1" dirty="0" err="1" smtClean="0"/>
              <a:t>recursos</a:t>
            </a:r>
            <a:r>
              <a:rPr lang="en-US" sz="1000" b="1" dirty="0" smtClean="0"/>
              <a:t> vs pipeline</a:t>
            </a:r>
          </a:p>
          <a:p>
            <a:pPr marL="1587" lvl="1" indent="0">
              <a:spcBef>
                <a:spcPct val="50000"/>
              </a:spcBef>
              <a:buNone/>
            </a:pPr>
            <a:endParaRPr lang="en-US" sz="1000" b="1" dirty="0"/>
          </a:p>
          <a:p>
            <a:pPr lvl="1">
              <a:spcBef>
                <a:spcPct val="50000"/>
              </a:spcBef>
            </a:pPr>
            <a:r>
              <a:rPr lang="en-US" sz="1000" b="1" dirty="0" err="1" smtClean="0"/>
              <a:t>Otros</a:t>
            </a:r>
            <a:endParaRPr lang="en-US" sz="1000" b="1" dirty="0" smtClean="0"/>
          </a:p>
          <a:p>
            <a:pPr lvl="1">
              <a:spcBef>
                <a:spcPct val="50000"/>
              </a:spcBef>
            </a:pPr>
            <a:endParaRPr lang="en-US" sz="1000" b="1" dirty="0" smtClean="0"/>
          </a:p>
        </p:txBody>
      </p:sp>
      <p:sp>
        <p:nvSpPr>
          <p:cNvPr id="35" name="Rectangle 22"/>
          <p:cNvSpPr txBox="1">
            <a:spLocks/>
          </p:cNvSpPr>
          <p:nvPr/>
        </p:nvSpPr>
        <p:spPr bwMode="gray">
          <a:xfrm>
            <a:off x="4874425" y="1433898"/>
            <a:ext cx="2819923" cy="678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289" rIns="0" bIns="31289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solidFill>
                  <a:schemeClr val="tx1"/>
                </a:solidFill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solidFill>
                  <a:schemeClr val="tx1"/>
                </a:solidFill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solidFill>
                  <a:schemeClr val="tx1"/>
                </a:solidFill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solidFill>
                  <a:schemeClr val="tx1"/>
                </a:solidFill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9pPr>
          </a:lstStyle>
          <a:p>
            <a:pPr lvl="1"/>
            <a:r>
              <a:rPr lang="en-US" sz="1000" dirty="0" err="1" smtClean="0">
                <a:latin typeface="+mn-lt"/>
              </a:rPr>
              <a:t>Líder</a:t>
            </a:r>
            <a:r>
              <a:rPr lang="en-US" sz="1000" dirty="0" err="1" smtClean="0"/>
              <a:t>es</a:t>
            </a:r>
            <a:r>
              <a:rPr lang="en-US" sz="1000" dirty="0" smtClean="0"/>
              <a:t> </a:t>
            </a:r>
            <a:r>
              <a:rPr lang="en-US" sz="1000" dirty="0" err="1" smtClean="0"/>
              <a:t>programa</a:t>
            </a:r>
            <a:r>
              <a:rPr lang="en-US" sz="1000" dirty="0" smtClean="0"/>
              <a:t> de </a:t>
            </a:r>
            <a:r>
              <a:rPr lang="en-US" sz="1000" dirty="0" err="1" smtClean="0"/>
              <a:t>validaciones</a:t>
            </a:r>
            <a:endParaRPr lang="en-US" sz="1000" dirty="0" smtClean="0">
              <a:latin typeface="+mn-lt"/>
            </a:endParaRPr>
          </a:p>
          <a:p>
            <a:pPr lvl="1"/>
            <a:r>
              <a:rPr lang="de-CH" sz="1000" dirty="0" smtClean="0">
                <a:latin typeface="+mn-lt"/>
              </a:rPr>
              <a:t>Planeador de Validaciones</a:t>
            </a:r>
          </a:p>
          <a:p>
            <a:pPr lvl="1"/>
            <a:r>
              <a:rPr lang="de-CH" sz="1000" dirty="0" smtClean="0"/>
              <a:t>Gerencias  (Q&amp;C, R&amp;D, </a:t>
            </a:r>
            <a:r>
              <a:rPr lang="es-CO" sz="1000" dirty="0" smtClean="0"/>
              <a:t>manufactura, Ingeniería</a:t>
            </a:r>
            <a:r>
              <a:rPr lang="es-CO" sz="1000" dirty="0"/>
              <a:t>, </a:t>
            </a:r>
            <a:r>
              <a:rPr lang="es-CO" sz="1000" dirty="0" err="1"/>
              <a:t>Facilities</a:t>
            </a:r>
            <a:r>
              <a:rPr lang="es-CO" sz="1000" dirty="0"/>
              <a:t> y </a:t>
            </a:r>
            <a:r>
              <a:rPr lang="es-CO" sz="1000" dirty="0" smtClean="0"/>
              <a:t>IT</a:t>
            </a:r>
            <a:endParaRPr lang="de-CH" sz="1000" dirty="0" smtClean="0">
              <a:latin typeface="+mn-lt"/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gray">
          <a:xfrm>
            <a:off x="4912945" y="2381831"/>
            <a:ext cx="3175419" cy="1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1289" rIns="0" bIns="31289">
            <a:spAutoFit/>
          </a:bodyPr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12738" indent="-146050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Agenda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gray">
          <a:xfrm>
            <a:off x="7839819" y="2381831"/>
            <a:ext cx="731885" cy="1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1289" rIns="0" bIns="31289">
            <a:spAutoFit/>
          </a:bodyPr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12738" indent="-146050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Timeline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gray">
          <a:xfrm>
            <a:off x="4874425" y="1252924"/>
            <a:ext cx="2626957" cy="1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1289" rIns="0" bIns="31289">
            <a:spAutoFit/>
          </a:bodyPr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12738" indent="-146050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Participants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gray">
          <a:xfrm>
            <a:off x="7579252" y="1252924"/>
            <a:ext cx="992452" cy="1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1289" rIns="0" bIns="31289">
            <a:spAutoFit/>
          </a:bodyPr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12738" indent="-146050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SzTx/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Roles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5" name="Rectangle 22"/>
          <p:cNvSpPr txBox="1">
            <a:spLocks/>
          </p:cNvSpPr>
          <p:nvPr>
            <p:custDataLst>
              <p:tags r:id="rId29"/>
            </p:custDataLst>
          </p:nvPr>
        </p:nvSpPr>
        <p:spPr bwMode="gray">
          <a:xfrm>
            <a:off x="7694348" y="1433899"/>
            <a:ext cx="992452" cy="370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2578" tIns="31289" rIns="62578" bIns="31289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solidFill>
                  <a:schemeClr val="tx1"/>
                </a:solidFill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solidFill>
                  <a:schemeClr val="tx1"/>
                </a:solidFill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solidFill>
                  <a:schemeClr val="tx1"/>
                </a:solidFill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solidFill>
                  <a:schemeClr val="tx1"/>
                </a:solidFill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/>
                </a:solidFill>
              </a:defRPr>
            </a:lvl9pPr>
          </a:lstStyle>
          <a:p>
            <a:r>
              <a:rPr lang="en-US" sz="1000" dirty="0" err="1" smtClean="0">
                <a:latin typeface="+mn-lt"/>
              </a:rPr>
              <a:t>Lider</a:t>
            </a:r>
            <a:r>
              <a:rPr lang="en-US" sz="1000" dirty="0" smtClean="0">
                <a:latin typeface="+mn-lt"/>
              </a:rPr>
              <a:t> de la reunion</a:t>
            </a:r>
          </a:p>
        </p:txBody>
      </p:sp>
      <p:sp>
        <p:nvSpPr>
          <p:cNvPr id="52" name="Rectangle 2"/>
          <p:cNvSpPr>
            <a:spLocks noChangeArrowheads="1"/>
          </p:cNvSpPr>
          <p:nvPr>
            <p:custDataLst>
              <p:tags r:id="rId30"/>
            </p:custDataLst>
          </p:nvPr>
        </p:nvSpPr>
        <p:spPr bwMode="gray">
          <a:xfrm>
            <a:off x="188389" y="756256"/>
            <a:ext cx="8434759" cy="34219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b="1" dirty="0" err="1" smtClean="0"/>
              <a:t>Comité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Validaciones</a:t>
            </a:r>
            <a:endParaRPr lang="en-US" sz="1600" b="1" dirty="0"/>
          </a:p>
        </p:txBody>
      </p:sp>
      <p:sp>
        <p:nvSpPr>
          <p:cNvPr id="46" name="Text Box 46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gray">
          <a:xfrm>
            <a:off x="7943569" y="2901123"/>
            <a:ext cx="514631" cy="223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221" tIns="31289" rIns="28221" bIns="31289" anchor="ctr" anchorCtr="1"/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52425" indent="-77788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0000"/>
              </a:spcBef>
              <a:buSzTx/>
            </a:pPr>
            <a:r>
              <a:rPr lang="en-US" sz="1000" b="1" dirty="0" smtClean="0"/>
              <a:t>5 min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 bwMode="gray">
          <a:xfrm>
            <a:off x="172292" y="118755"/>
            <a:ext cx="87941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5237" algn="l"/>
              </a:tabLst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Typical Agenda for all reviews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Reduce ambiguity, increase efficiency and drive effective meeting results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" name="Text Box 46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gray">
          <a:xfrm>
            <a:off x="7952785" y="3358323"/>
            <a:ext cx="514631" cy="223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221" tIns="31289" rIns="28221" bIns="31289" anchor="ctr" anchorCtr="1"/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52425" indent="-77788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0000"/>
              </a:spcBef>
              <a:buSzTx/>
            </a:pPr>
            <a:r>
              <a:rPr lang="en-US" sz="1000" b="1" dirty="0" smtClean="0"/>
              <a:t>10 min</a:t>
            </a:r>
          </a:p>
        </p:txBody>
      </p:sp>
      <p:sp>
        <p:nvSpPr>
          <p:cNvPr id="53" name="Text Box 46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gray">
          <a:xfrm>
            <a:off x="7943569" y="3810268"/>
            <a:ext cx="514631" cy="223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221" tIns="31289" rIns="28221" bIns="31289" anchor="ctr" anchorCtr="1"/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52425" indent="-77788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0000"/>
              </a:spcBef>
              <a:buSzTx/>
            </a:pPr>
            <a:r>
              <a:rPr lang="en-US" sz="1000" b="1" dirty="0" smtClean="0"/>
              <a:t>10 min</a:t>
            </a:r>
          </a:p>
        </p:txBody>
      </p:sp>
      <p:sp>
        <p:nvSpPr>
          <p:cNvPr id="54" name="Text Box 46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gray">
          <a:xfrm>
            <a:off x="7952785" y="4262213"/>
            <a:ext cx="514631" cy="223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221" tIns="31289" rIns="28221" bIns="31289" anchor="ctr" anchorCtr="1"/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52425" indent="-77788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0000"/>
              </a:spcBef>
              <a:buSzTx/>
            </a:pPr>
            <a:r>
              <a:rPr lang="en-US" sz="1000" b="1" dirty="0" smtClean="0"/>
              <a:t>15 min</a:t>
            </a:r>
          </a:p>
        </p:txBody>
      </p:sp>
      <p:sp>
        <p:nvSpPr>
          <p:cNvPr id="55" name="Text Box 4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gray">
          <a:xfrm>
            <a:off x="7952785" y="4672116"/>
            <a:ext cx="514631" cy="223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221" tIns="31289" rIns="28221" bIns="31289" anchor="ctr" anchorCtr="1"/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52425" indent="-77788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0000"/>
              </a:spcBef>
              <a:buSzTx/>
            </a:pPr>
            <a:r>
              <a:rPr lang="en-US" sz="1000" b="1" dirty="0" smtClean="0"/>
              <a:t>10 min</a:t>
            </a:r>
          </a:p>
        </p:txBody>
      </p:sp>
      <p:sp>
        <p:nvSpPr>
          <p:cNvPr id="56" name="Text Box 46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gray">
          <a:xfrm>
            <a:off x="7952785" y="5166102"/>
            <a:ext cx="514631" cy="223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221" tIns="31289" rIns="28221" bIns="31289" anchor="ctr" anchorCtr="1"/>
          <a:lstStyle>
            <a:lvl1pPr marL="100013" indent="-100013" algn="l" defTabSz="625475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52425" indent="-77788" algn="l" defTabSz="625475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25475" indent="-152400" algn="l" defTabSz="625475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938213" indent="-138113" algn="l" defTabSz="625475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252538" indent="-150813" algn="l" defTabSz="625475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7097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1669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6241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081338" indent="-150813" defTabSz="625475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0000"/>
              </a:spcBef>
              <a:buSzTx/>
            </a:pPr>
            <a:r>
              <a:rPr lang="en-US" sz="1000" b="1" dirty="0" smtClean="0"/>
              <a:t>10 min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873553" y="10657"/>
            <a:ext cx="3270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i="1" dirty="0"/>
              <a:t>DR No 4 FM- 012025 Modelo de Gobierno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14797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8.0&quot;&gt;&lt;object type=&quot;1&quot; unique_id=&quot;10001&quot;&gt;&lt;object type=&quot;2&quot; unique_id=&quot;260902&quot;&gt;&lt;object type=&quot;3&quot; unique_id=&quot;260903&quot;&gt;&lt;property id=&quot;20148&quot; value=&quot;5&quot;/&gt;&lt;property id=&quot;20300&quot; value=&quot;Slide 1 - &amp;quot;MAKE Governance Making it work&amp;quot;&quot;/&gt;&lt;property id=&quot;20307&quot; value=&quot;256&quot;/&gt;&lt;/object&gt;&lt;object type=&quot;3&quot; unique_id=&quot;261987&quot;&gt;&lt;property id=&quot;20148&quot; value=&quot;5&quot;/&gt;&lt;property id=&quot;20300&quot; value=&quot;Slide 2 - &amp;quot;Content&amp;quot;&quot;/&gt;&lt;property id=&quot;20307&quot; value=&quot;257&quot;/&gt;&lt;/object&gt;&lt;object type=&quot;3&quot; unique_id=&quot;261988&quot;&gt;&lt;property id=&quot;20148&quot; value=&quot;5&quot;/&gt;&lt;property id=&quot;20300&quot; value=&quot;Slide 14 - &amp;quot;2. Rationale for a MAKE Governance&amp;quot;&quot;/&gt;&lt;property id=&quot;20307&quot; value=&quot;258&quot;/&gt;&lt;/object&gt;&lt;object type=&quot;3&quot; unique_id=&quot;261989&quot;&gt;&lt;property id=&quot;20148&quot; value=&quot;5&quot;/&gt;&lt;property id=&quot;20300&quot; value=&quot;Slide 17 - &amp;quot;3. The Governance Cycle: &amp;quot;&quot;/&gt;&lt;property id=&quot;20307&quot; value=&quot;259&quot;/&gt;&lt;/object&gt;&lt;object type=&quot;3&quot; unique_id=&quot;261990&quot;&gt;&lt;property id=&quot;20148&quot; value=&quot;5&quot;/&gt;&lt;property id=&quot;20300&quot; value=&quot;Slide 11 - &amp;quot;5. MyRole – global level setting&amp;quot;&quot;/&gt;&lt;property id=&quot;20307&quot; value=&quot;260&quot;/&gt;&lt;/object&gt;&lt;object type=&quot;3&quot; unique_id=&quot;262178&quot;&gt;&lt;property id=&quot;20148&quot; value=&quot;5&quot;/&gt;&lt;property id=&quot;20300&quot; value=&quot;Slide 5 - &amp;quot;1. Defining Governance&amp;quot;&quot;/&gt;&lt;property id=&quot;20307&quot; value=&quot;263&quot;/&gt;&lt;/object&gt;&lt;object type=&quot;3&quot; unique_id=&quot;262179&quot;&gt;&lt;property id=&quot;20148&quot; value=&quot;5&quot;/&gt;&lt;property id=&quot;20300&quot; value=&quot;Slide 7 - &amp;quot;3. What’s New in MAKE Governance?&amp;quot;&quot;/&gt;&lt;property id=&quot;20307&quot; value=&quot;262&quot;/&gt;&lt;/object&gt;&lt;object type=&quot;3&quot; unique_id=&quot;262180&quot;&gt;&lt;property id=&quot;20148&quot; value=&quot;5&quot;/&gt;&lt;property id=&quot;20300&quot; value=&quot;Slide 15&quot;/&gt;&lt;property id=&quot;20307&quot; value=&quot;261&quot;/&gt;&lt;/object&gt;&lt;object type=&quot;3&quot; unique_id=&quot;262419&quot;&gt;&lt;property id=&quot;20148&quot; value=&quot;5&quot;/&gt;&lt;property id=&quot;20300&quot; value=&quot;Slide 3 - &amp;quot;0. Thank you for your support!&amp;quot;&quot;/&gt;&lt;property id=&quot;20307&quot; value=&quot;266&quot;/&gt;&lt;/object&gt;&lt;object type=&quot;3&quot; unique_id=&quot;262420&quot;&gt;&lt;property id=&quot;20148&quot; value=&quot;5&quot;/&gt;&lt;property id=&quot;20300&quot; value=&quot;Slide 6 - &amp;quot;2. Rationale for MAKE Governance&amp;quot;&quot;/&gt;&lt;property id=&quot;20307&quot; value=&quot;270&quot;/&gt;&lt;/object&gt;&lt;object type=&quot;3&quot; unique_id=&quot;262421&quot;&gt;&lt;property id=&quot;20148&quot; value=&quot;5&quot;/&gt;&lt;property id=&quot;20300&quot; value=&quot;Slide 13 - &amp;quot;Governance Cycle Linkage:  Performance &amp;amp; PMO&amp;quot;&quot;/&gt;&lt;property id=&quot;20307&quot; value=&quot;269&quot;/&gt;&lt;/object&gt;&lt;object type=&quot;3&quot; unique_id=&quot;262422&quot;&gt;&lt;property id=&quot;20148&quot; value=&quot;5&quot;/&gt;&lt;property id=&quot;20300&quot; value=&quot;Slide 12 - &amp;quot;backup&amp;quot;&quot;/&gt;&lt;property id=&quot;20307&quot; value=&quot;271&quot;/&gt;&lt;/object&gt;&lt;object type=&quot;3&quot; unique_id=&quot;262423&quot;&gt;&lt;property id=&quot;20148&quot; value=&quot;5&quot;/&gt;&lt;property id=&quot;20300&quot; value=&quot;Slide 16&quot;/&gt;&lt;property id=&quot;20307&quot; value=&quot;268&quot;/&gt;&lt;/object&gt;&lt;object type=&quot;3&quot; unique_id=&quot;337530&quot;&gt;&lt;property id=&quot;20148&quot; value=&quot;5&quot;/&gt;&lt;property id=&quot;20300&quot; value=&quot;Slide 4 - &amp;quot;1. Defining PMO&amp;quot;&quot;/&gt;&lt;property id=&quot;20307&quot; value=&quot;272&quot;/&gt;&lt;/object&gt;&lt;object type=&quot;3&quot; unique_id=&quot;337531&quot;&gt;&lt;property id=&quot;20148&quot; value=&quot;5&quot;/&gt;&lt;property id=&quot;20300&quot; value=&quot;Slide 8 - &amp;quot;3. The Governance Cycle: &amp;quot;&quot;/&gt;&lt;property id=&quot;20307&quot; value=&quot;274&quot;/&gt;&lt;/object&gt;&lt;object type=&quot;3&quot; unique_id=&quot;337532&quot;&gt;&lt;property id=&quot;20148&quot; value=&quot;5&quot;/&gt;&lt;property id=&quot;20300&quot; value=&quot;Slide 9&quot;/&gt;&lt;property id=&quot;20307&quot; value=&quot;276&quot;/&gt;&lt;/object&gt;&lt;object type=&quot;3&quot; unique_id=&quot;337533&quot;&gt;&lt;property id=&quot;20148&quot; value=&quot;5&quot;/&gt;&lt;property id=&quot;20300&quot; value=&quot;Slide 10&quot;/&gt;&lt;property id=&quot;20307&quot; value=&quot;275&quot;/&gt;&lt;/object&gt;&lt;/object&gt;&lt;object type=&quot;8&quot; unique_id=&quot;260920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4JOCP4WIUOqunMPmti7z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1rFfekFAUO2gh8tnYVO7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t7e4vxIUq07x2A0kTlq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pMuEQqgtke4qVBeVRXLd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hgYFc7BTk2AVgetYQMPw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YK7KTzn_kKEi_IEvpa8r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GmKcfNa7UGlapT0dxGB2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.jjJ8ZHSUCDXPy9peG9X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Xhpoexh0uMUz.LlpnRz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PGltEzEyEuTP9rAOI3Vp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bAJklOk0.GjGyCSkA46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kAc7JCu.kSA6CsSorEBZw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RYMLcQN3kSj0DvOjIW29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GfmVQovrU.RVCCJrfw9T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cWze4fAEk61qXMAZe2Ys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5PhjAb3lUa37JaWOVdfv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I.NDkeN5UiJ3MFl.JBA5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al0NaOiESFt87TiHxyY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al0NaOiESFt87TiHxyY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al0NaOiESFt87TiHxyY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al0NaOiESFt87TiHxyY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al0NaOiESFt87TiHxyY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fYaV287RUWBE0taNSsOEQ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al0NaOiESFt87TiHxyY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jLhCVKlKUanh7.Sqt7dh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p0EPPOddEWbUfs6TdV9S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h.iUTkolEGJQTHfjYO2X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e8sJ28mMUSQZEIpiopLn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3r3X5poskWPLhMjLJfdU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_NBmoqxhkGVscjtqYp3x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1rFfekFAUO2gh8tnYVO7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t7e4vxIUq07x2A0kTl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pMuEQqgtke4qVBeVRXLd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hgYFc7BTk2AVgetYQMPw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YK7KTzn_kKEi_IEvpa8r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GmKcfNa7UGlapT0dxGB2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.jjJ8ZHSUCDXPy9peG9X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Xhpoexh0uMUz.LlpnRz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PGltEzEyEuTP9rAOI3Vp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bAJklOk0.GjGyCSkA46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RYMLcQN3kSj0DvOjIW29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GOKCNd2QkysGs0.uaGZt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GfmVQovrU.RVCCJrfw9T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I.NDkeN5UiJ3MFl.JBA5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al0NaOiESFt87TiHxyY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al0NaOiESFt87TiHxyY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al0NaOiESFt87TiHxyY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al0NaOiESFt87TiHxyY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al0NaOiESFt87TiHxyY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al0NaOiESFt87TiHxyY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I.NDkeN5UiJ3MFl.JBA5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NNJsHBhP0O0Q9VY2WcG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I.NDkeN5UiJ3MFl.JBA5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xx0yQ4cc06uXhb8aI1RN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GXfrcoUWAMGwliAZbN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.8HiaYrEqeIm4uiVkBo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4wpbYvOUWc16BCd.MHa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4JOCP4WIUOqunMPmti7z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kAc7JCu.kSA6CsSorEBZ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fYaV287RUWBE0taNSsOE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jLhCVKlKUanh7.Sqt7dh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p0EPPOddEWbUfs6TdV9S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h.iUTkolEGJQTHfjYO2X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NNJsHBhP0O0Q9VY2WcGD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e8sJ28mMUSQZEIpiopLn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3r3X5poskWPLhMjLJfdU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_NBmoqxhkGVscjtqYp3x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1rFfekFAUO2gh8tnYVO7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t7e4vxIUq07x2A0kTlq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pMuEQqgtke4qVBeVRXLd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hgYFc7BTk2AVgetYQMPw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YK7KTzn_kKEi_IEvpa8r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GmKcfNa7UGlapT0dxGB2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.jjJ8ZHSUCDXPy9peG9X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xx0yQ4cc06uXhb8aI1RN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Xhpoexh0uMUz.LlpnRz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PGltEzEyEuTP9rAOI3Vp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bAJklOk0.GjGyCSkA46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RYMLcQN3kSj0DvOjIW29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GfmVQovrU.RVCCJrfw9T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I.NDkeN5UiJ3MFl.JBA5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al0NaOiESFt87TiHxyY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al0NaOiESFt87TiHxyY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al0NaOiESFt87TiHxyY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al0NaOiESFt87TiHxyY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GXfrcoUWAMGwliAZbN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al0NaOiESFt87TiHxyY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al0NaOiESFt87TiHxyY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I.NDkeN5UiJ3MFl.JBA5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3r3X5poskWPLhMjLJfdU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t7e4vxIUq07x2A0kTlq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pMuEQqgtke4qVBeVRXLd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hgYFc7BTk2AVgetYQMPw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3r3X5poskWPLhMjLJfdU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t7e4vxIUq07x2A0kTlq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pMuEQqgtke4qVBeVRXLd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.8HiaYrEqeIm4uiVkBo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hgYFc7BTk2AVgetYQMPw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3r3X5poskWPLhMjLJfdU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t7e4vxIUq07x2A0kTlq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pMuEQqgtke4qVBeVRXLd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hgYFc7BTk2AVgetYQMPw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I.NDkeN5UiJ3MFl.JBA5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NNJsHBhP0O0Q9VY2WcGD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xx0yQ4cc06uXhb8aI1RN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GXfrcoUWAMGwliAZbN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.8HiaYrEqeIm4uiVkBo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4wpbYvOUWc16BCd.MHa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4wpbYvOUWc16BCd.MHa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4JOCP4WIUOqunMPmti7z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kAc7JCu.kSA6CsSorEBZ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fYaV287RUWBE0taNSsOE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jLhCVKlKUanh7.Sqt7dh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p0EPPOddEWbUfs6TdV9S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h.iUTkolEGJQTHfjYO2X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e8sJ28mMUSQZEIpiopLn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3r3X5poskWPLhMjLJfdU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_NBmoqxhkGVscjtqYp3xQ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2013 Performance Update">
  <a:themeElements>
    <a:clrScheme name="2010 J&amp;J Shareholder's Meeting">
      <a:dk1>
        <a:srgbClr val="595959"/>
      </a:dk1>
      <a:lt1>
        <a:srgbClr val="FFFFFF"/>
      </a:lt1>
      <a:dk2>
        <a:srgbClr val="000000"/>
      </a:dk2>
      <a:lt2>
        <a:srgbClr val="12C2E9"/>
      </a:lt2>
      <a:accent1>
        <a:srgbClr val="0A8CAA"/>
      </a:accent1>
      <a:accent2>
        <a:srgbClr val="BEAF6E"/>
      </a:accent2>
      <a:accent3>
        <a:srgbClr val="738C5A"/>
      </a:accent3>
      <a:accent4>
        <a:srgbClr val="7D6E3C"/>
      </a:accent4>
      <a:accent5>
        <a:srgbClr val="9B7D8C"/>
      </a:accent5>
      <a:accent6>
        <a:srgbClr val="BECD87"/>
      </a:accent6>
      <a:hlink>
        <a:srgbClr val="12C2E9"/>
      </a:hlink>
      <a:folHlink>
        <a:srgbClr val="B2B2B2"/>
      </a:folHlink>
    </a:clrScheme>
    <a:fontScheme name="Title &amp; Bullets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-110" charset="0"/>
            <a:ea typeface="ヒラギノ角ゴ ProN W3" pitchFamily="-110" charset="-128"/>
            <a:cs typeface="ヒラギノ角ゴ ProN W3" pitchFamily="-110" charset="-128"/>
            <a:sym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12700" cap="flat" cmpd="sng" algn="ctr">
          <a:solidFill>
            <a:srgbClr val="7777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777777"/>
            </a:solidFill>
            <a:effectLst/>
            <a:latin typeface="Arial" pitchFamily="-110" charset="0"/>
            <a:ea typeface="ヒラギノ角ゴ ProN W3" pitchFamily="-110" charset="-128"/>
            <a:cs typeface="ヒラギノ角ゴ ProN W3" pitchFamily="-110" charset="-128"/>
            <a:sym typeface="Arial" pitchFamily="-110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White_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Image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JJ_SupplyChain_Template_Fullscreen_101130 (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3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J&amp;J Supply Chain 2013">
  <a:themeElements>
    <a:clrScheme name="J&amp;J Colors 2013">
      <a:dk1>
        <a:srgbClr val="595959"/>
      </a:dk1>
      <a:lt1>
        <a:srgbClr val="FFFFFF"/>
      </a:lt1>
      <a:dk2>
        <a:srgbClr val="000000"/>
      </a:dk2>
      <a:lt2>
        <a:srgbClr val="12C2E9"/>
      </a:lt2>
      <a:accent1>
        <a:srgbClr val="0A8CAA"/>
      </a:accent1>
      <a:accent2>
        <a:srgbClr val="BEAF6E"/>
      </a:accent2>
      <a:accent3>
        <a:srgbClr val="738C5A"/>
      </a:accent3>
      <a:accent4>
        <a:srgbClr val="7D6E3C"/>
      </a:accent4>
      <a:accent5>
        <a:srgbClr val="9B7D8C"/>
      </a:accent5>
      <a:accent6>
        <a:srgbClr val="BECD87"/>
      </a:accent6>
      <a:hlink>
        <a:srgbClr val="12C2E9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Case for PMO</Template>
  <TotalTime>13402</TotalTime>
  <Words>972</Words>
  <Application>Microsoft Office PowerPoint</Application>
  <PresentationFormat>On-screen Show (4:3)</PresentationFormat>
  <Paragraphs>257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13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1_Office Theme</vt:lpstr>
      <vt:lpstr>SC Template</vt:lpstr>
      <vt:lpstr>White_Cover</vt:lpstr>
      <vt:lpstr>Image Title Slide</vt:lpstr>
      <vt:lpstr>2_Office Theme</vt:lpstr>
      <vt:lpstr>JJ_SupplyChain_Template_Fullscreen_101130 (2)</vt:lpstr>
      <vt:lpstr>3_Office Theme</vt:lpstr>
      <vt:lpstr>39_Office Theme</vt:lpstr>
      <vt:lpstr>J&amp;J Supply Chain 2013</vt:lpstr>
      <vt:lpstr>5_Office Theme</vt:lpstr>
      <vt:lpstr>2013 Performance Update</vt:lpstr>
      <vt:lpstr>4_Office Theme</vt:lpstr>
      <vt:lpstr>6_Office Theme</vt:lpstr>
      <vt:lpstr>Modelo de Gobierno  Validaciones</vt:lpstr>
      <vt:lpstr>PowerPoint Presentation</vt:lpstr>
      <vt:lpstr>PowerPoint Presentation</vt:lpstr>
      <vt:lpstr>PowerPoint Presentation</vt:lpstr>
      <vt:lpstr>PowerPoint Presentation</vt:lpstr>
    </vt:vector>
  </TitlesOfParts>
  <Company>Johnson &amp; Johnson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 Program Priorities</dc:title>
  <dc:creator>Ketul Patel</dc:creator>
  <cp:lastModifiedBy>Rodriguez, Christian Alexis [CONCO]</cp:lastModifiedBy>
  <cp:revision>335</cp:revision>
  <cp:lastPrinted>2014-01-27T13:07:07Z</cp:lastPrinted>
  <dcterms:created xsi:type="dcterms:W3CDTF">2013-10-04T08:22:40Z</dcterms:created>
  <dcterms:modified xsi:type="dcterms:W3CDTF">2017-05-26T20:06:59Z</dcterms:modified>
</cp:coreProperties>
</file>