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19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8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67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82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13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9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92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8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504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625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B508-4D4A-4DCC-9064-E8487D924CA9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A524-D173-4212-8DE1-B7C680A69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0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1275009" y="337660"/>
            <a:ext cx="6375041" cy="853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427668" y="400485"/>
            <a:ext cx="9144000" cy="63023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NOMBRE PAGINA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275009" y="1481070"/>
            <a:ext cx="1249251" cy="4726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PAISES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013651" y="1481070"/>
            <a:ext cx="3219719" cy="798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013650" y="1880315"/>
            <a:ext cx="321971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349285" y="1622738"/>
            <a:ext cx="1300766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FECHA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3013650" y="2550017"/>
            <a:ext cx="4636400" cy="365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3013651" y="2949262"/>
            <a:ext cx="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013651" y="2962141"/>
            <a:ext cx="46364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13273" y="2592809"/>
            <a:ext cx="423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TODOS   VIVO    PROXIMOS    MIS PARTIDOS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213273" y="1510983"/>
            <a:ext cx="15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DEPORTES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213273" y="1899634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LIGAS</a:t>
            </a:r>
            <a:endParaRPr lang="es-CO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4018208" y="2550017"/>
            <a:ext cx="0" cy="41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668586" y="2550017"/>
            <a:ext cx="0" cy="41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5911403" y="2550017"/>
            <a:ext cx="0" cy="41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73805" y="7695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 smtClean="0"/>
              <a:t>Se trata de una pagina de deportes que esta dividida en 5 sesiones.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En la primera se escoge el país de interés.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En la segunda es una pestaña donde puedes visualizar todos los diferentes que hay.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En la tercera tienes la opción de escoger todas las ligas mas importantes de cada país y dependiendo del deporte.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En la opción fecha puedes escoger desde un día pasado y poder visualizar los resultados o una fecha próxima y ver los partidos que están ya programados.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En la ultima sección se van a poder visualizar todos los partidos programados en ese día, los partidos en vivo, los partidos próximos y los partidos que se hayan seleccionado como favoritos.</a:t>
            </a:r>
          </a:p>
        </p:txBody>
      </p:sp>
    </p:spTree>
    <p:extLst>
      <p:ext uri="{BB962C8B-B14F-4D97-AF65-F5344CB8AC3E}">
        <p14:creationId xmlns:p14="http://schemas.microsoft.com/office/powerpoint/2010/main" val="1993537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134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NOMBRE PAGINA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PAGINA</dc:title>
  <dc:creator>Cristian Camilo</dc:creator>
  <cp:lastModifiedBy>Cristian Camilo</cp:lastModifiedBy>
  <cp:revision>5</cp:revision>
  <dcterms:created xsi:type="dcterms:W3CDTF">2018-02-26T18:41:29Z</dcterms:created>
  <dcterms:modified xsi:type="dcterms:W3CDTF">2018-02-26T20:06:18Z</dcterms:modified>
</cp:coreProperties>
</file>