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9144000" cy="5143500" type="screen16x9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D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257076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1;p2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280" cy="257076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Google Shape;11;p2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0800000" flipH="1">
            <a:off x="18286920" y="9002880"/>
            <a:ext cx="9143280" cy="385596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Google Shape;64;p12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9143280" cy="131184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Google Shape;47;p8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9143280" cy="131184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1" name="Google Shape;26;p5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895400" y="2815920"/>
            <a:ext cx="3288600" cy="7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6846840" y="3624480"/>
            <a:ext cx="285480" cy="27252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6"/>
          <p:cNvSpPr/>
          <p:nvPr/>
        </p:nvSpPr>
        <p:spPr>
          <a:xfrm rot="2466600">
            <a:off x="7917840" y="2815920"/>
            <a:ext cx="396720" cy="37872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 rot="19990800">
            <a:off x="5982480" y="2567160"/>
            <a:ext cx="285480" cy="27252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"/>
          <p:cNvSpPr/>
          <p:nvPr/>
        </p:nvSpPr>
        <p:spPr>
          <a:xfrm rot="2926200">
            <a:off x="7716960" y="2782800"/>
            <a:ext cx="213480" cy="20376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fld id="{EA07D78E-0D10-45B5-B52B-03D563329ED2}" type="slidenum">
              <a:rPr lang="es-DO" sz="1200" b="0" strike="noStrike" spc="-1">
                <a:solidFill>
                  <a:srgbClr val="00BEF2"/>
                </a:solidFill>
                <a:latin typeface="Montserrat"/>
                <a:ea typeface="Montserrat"/>
              </a:rPr>
              <a:t>1</a:t>
            </a:fld>
            <a:endParaRPr lang="es-DO" sz="1200" b="0" strike="noStrike" spc="-1">
              <a:solidFill>
                <a:srgbClr val="00BEF2"/>
              </a:solidFill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1478160" y="444960"/>
            <a:ext cx="6912000" cy="174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s-DO" sz="5400" b="1" strike="noStrike" spc="-1" dirty="0">
                <a:solidFill>
                  <a:schemeClr val="bg1"/>
                </a:solidFill>
                <a:latin typeface="Montserrat"/>
                <a:ea typeface="DejaVu Sans"/>
              </a:rPr>
              <a:t>Servidores de datos</a:t>
            </a:r>
            <a:endParaRPr lang="es-DO" sz="5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5EA46-A042-4357-9160-C1A3AC89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89" y="2765336"/>
            <a:ext cx="2620221" cy="2195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58318-38F2-44C3-B191-5B56AE741297}"/>
              </a:ext>
            </a:extLst>
          </p:cNvPr>
          <p:cNvSpPr txBox="1"/>
          <p:nvPr/>
        </p:nvSpPr>
        <p:spPr>
          <a:xfrm>
            <a:off x="8722659" y="4775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77720" y="2040480"/>
            <a:ext cx="6388200" cy="11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s-DO" sz="7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</a:t>
            </a:r>
            <a:endParaRPr lang="es-DO" sz="7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77720" y="3200040"/>
            <a:ext cx="6388200" cy="7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s-DO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Santos S. Gómez</a:t>
            </a:r>
            <a:endParaRPr lang="es-DO" sz="20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fld id="{EC6A483C-18D7-40AD-B8E2-382364825E9B}" type="slidenum">
              <a:rPr lang="es-DO" sz="1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10</a:t>
            </a:fld>
            <a:endParaRPr lang="es-DO" sz="1200" b="0" strike="noStrike" spc="-1">
              <a:solidFill>
                <a:srgbClr val="00BEF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124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39400" y="1037631"/>
            <a:ext cx="6865200" cy="995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s-DO" sz="40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¿Que es un servidor de datos?</a:t>
            </a:r>
            <a:endParaRPr lang="es-DO" sz="4000" b="0" strike="noStrike" spc="-1" dirty="0">
              <a:solidFill>
                <a:srgbClr val="00BEF2"/>
              </a:solidFill>
              <a:latin typeface="Arial"/>
            </a:endParaRPr>
          </a:p>
        </p:txBody>
      </p:sp>
      <p:grpSp>
        <p:nvGrpSpPr>
          <p:cNvPr id="211" name="Group 2"/>
          <p:cNvGrpSpPr/>
          <p:nvPr/>
        </p:nvGrpSpPr>
        <p:grpSpPr>
          <a:xfrm>
            <a:off x="4068720" y="2904480"/>
            <a:ext cx="1005840" cy="953640"/>
            <a:chOff x="4068720" y="2904480"/>
            <a:chExt cx="1005840" cy="953640"/>
          </a:xfrm>
        </p:grpSpPr>
        <p:sp>
          <p:nvSpPr>
            <p:cNvPr id="212" name="CustomShape 3"/>
            <p:cNvSpPr/>
            <p:nvPr/>
          </p:nvSpPr>
          <p:spPr>
            <a:xfrm>
              <a:off x="4068720" y="2995200"/>
              <a:ext cx="1005840" cy="63828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"/>
            <p:cNvSpPr/>
            <p:nvPr/>
          </p:nvSpPr>
          <p:spPr>
            <a:xfrm>
              <a:off x="4542840" y="2904480"/>
              <a:ext cx="57600" cy="6048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5"/>
            <p:cNvSpPr/>
            <p:nvPr/>
          </p:nvSpPr>
          <p:spPr>
            <a:xfrm>
              <a:off x="4226400" y="3663360"/>
              <a:ext cx="145440" cy="19476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6"/>
            <p:cNvSpPr/>
            <p:nvPr/>
          </p:nvSpPr>
          <p:spPr>
            <a:xfrm>
              <a:off x="4772160" y="3663360"/>
              <a:ext cx="145080" cy="19476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4127040" y="3053520"/>
              <a:ext cx="889200" cy="52164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7BF78C-2290-4F07-BEF6-FD02C3394338}"/>
              </a:ext>
            </a:extLst>
          </p:cNvPr>
          <p:cNvSpPr txBox="1"/>
          <p:nvPr/>
        </p:nvSpPr>
        <p:spPr>
          <a:xfrm>
            <a:off x="8714553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412287" y="1319400"/>
            <a:ext cx="3854520" cy="3000600"/>
          </a:xfrm>
          <a:custGeom>
            <a:avLst/>
            <a:gdLst/>
            <a:ahLst/>
            <a:cxn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B0F0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endParaRPr lang="es-DO" sz="1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088753" y="1676399"/>
            <a:ext cx="3035012" cy="2002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lang="es-DO" sz="3200" b="1" strike="noStrike" spc="-1" dirty="0">
                <a:solidFill>
                  <a:srgbClr val="00B0F0"/>
                </a:solidFill>
                <a:latin typeface="Berlin Sans FB Demi" panose="020E0802020502020306" pitchFamily="34" charset="0"/>
                <a:ea typeface="DejaVu Sans"/>
              </a:rPr>
              <a:t>Son los que se utilizan para </a:t>
            </a:r>
            <a:r>
              <a:rPr lang="es-DO" sz="3200" b="1" spc="-1" dirty="0">
                <a:solidFill>
                  <a:srgbClr val="00B0F0"/>
                </a:solidFill>
                <a:latin typeface="Berlin Sans FB Demi" panose="020E0802020502020306" pitchFamily="34" charset="0"/>
                <a:ea typeface="DejaVu Sans"/>
              </a:rPr>
              <a:t>la </a:t>
            </a:r>
            <a:r>
              <a:rPr lang="es-DO" sz="3200" b="1" strike="noStrike" spc="-1" dirty="0">
                <a:solidFill>
                  <a:srgbClr val="00B0F0"/>
                </a:solidFill>
                <a:latin typeface="Berlin Sans FB Demi" panose="020E0802020502020306" pitchFamily="34" charset="0"/>
                <a:ea typeface="DejaVu Sans"/>
              </a:rPr>
              <a:t>ejecución de g- estores de BD</a:t>
            </a:r>
            <a:endParaRPr lang="es-DO" sz="3200" b="1" strike="noStrike" spc="-1" dirty="0">
              <a:solidFill>
                <a:srgbClr val="00BEF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21" name="Picture 2"/>
          <p:cNvPicPr/>
          <p:nvPr/>
        </p:nvPicPr>
        <p:blipFill>
          <a:blip r:embed="rId2"/>
          <a:srcRect l="21633" t="33342" r="26551" b="37736"/>
          <a:stretch/>
        </p:blipFill>
        <p:spPr>
          <a:xfrm>
            <a:off x="5595607" y="1827810"/>
            <a:ext cx="1487880" cy="1487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480787-5AF7-4166-B0D7-560B8708F2EE}"/>
              </a:ext>
            </a:extLst>
          </p:cNvPr>
          <p:cNvSpPr txBox="1"/>
          <p:nvPr/>
        </p:nvSpPr>
        <p:spPr>
          <a:xfrm>
            <a:off x="8831094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010160" y="648720"/>
            <a:ext cx="71305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1010160" y="2137680"/>
            <a:ext cx="2550960" cy="132444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DO" sz="32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Agregar</a:t>
            </a:r>
            <a:endParaRPr lang="es-DO" sz="3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223080" y="2137680"/>
            <a:ext cx="2599920" cy="132444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DO" sz="32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Modificar</a:t>
            </a:r>
            <a:endParaRPr lang="es-DO" sz="3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484960" y="2137680"/>
            <a:ext cx="2599920" cy="132444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DO" sz="3200" b="0" strike="noStrike" spc="-1" dirty="0">
                <a:solidFill>
                  <a:srgbClr val="FFFFFF"/>
                </a:solidFill>
                <a:latin typeface="Source Sans Pro"/>
                <a:ea typeface="DejaVu Sans"/>
              </a:rPr>
              <a:t>Eliminar</a:t>
            </a:r>
            <a:endParaRPr lang="es-DO" sz="3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endParaRPr lang="es-DO" sz="1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30" name="TextShape 6"/>
          <p:cNvSpPr txBox="1"/>
          <p:nvPr/>
        </p:nvSpPr>
        <p:spPr>
          <a:xfrm>
            <a:off x="2448000" y="720000"/>
            <a:ext cx="3816000" cy="56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DO" sz="3200" b="1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PODEMOS</a:t>
            </a:r>
            <a:endParaRPr lang="es-DO" sz="3200" b="1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4E400-A51A-444E-B4B1-152B64A43CA1}"/>
              </a:ext>
            </a:extLst>
          </p:cNvPr>
          <p:cNvSpPr txBox="1"/>
          <p:nvPr/>
        </p:nvSpPr>
        <p:spPr>
          <a:xfrm>
            <a:off x="8831094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698480" y="1506600"/>
            <a:ext cx="5803560" cy="2764440"/>
          </a:xfrm>
          <a:custGeom>
            <a:avLst/>
            <a:gdLst/>
            <a:ahLst/>
            <a:cxn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2"/>
          <p:cNvSpPr/>
          <p:nvPr/>
        </p:nvSpPr>
        <p:spPr>
          <a:xfrm>
            <a:off x="1010160" y="648720"/>
            <a:ext cx="71305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endParaRPr lang="es-DO" sz="1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 rot="10800000">
            <a:off x="2804400" y="2475360"/>
            <a:ext cx="57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5516C"/>
            </a:solidFill>
            <a:round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5"/>
          <p:cNvSpPr/>
          <p:nvPr/>
        </p:nvSpPr>
        <p:spPr>
          <a:xfrm rot="10800000">
            <a:off x="5143320" y="3619080"/>
            <a:ext cx="1737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5516C"/>
            </a:solidFill>
            <a:round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6"/>
          <p:cNvSpPr/>
          <p:nvPr/>
        </p:nvSpPr>
        <p:spPr>
          <a:xfrm>
            <a:off x="4620600" y="3806280"/>
            <a:ext cx="60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5516C"/>
            </a:solidFill>
            <a:round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7"/>
          <p:cNvSpPr/>
          <p:nvPr/>
        </p:nvSpPr>
        <p:spPr>
          <a:xfrm rot="10800000">
            <a:off x="4548960" y="2294280"/>
            <a:ext cx="41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5516C"/>
            </a:solidFill>
            <a:round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8"/>
          <p:cNvSpPr/>
          <p:nvPr/>
        </p:nvSpPr>
        <p:spPr>
          <a:xfrm>
            <a:off x="6126120" y="2714040"/>
            <a:ext cx="1382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5516C"/>
            </a:solidFill>
            <a:round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9"/>
          <p:cNvSpPr/>
          <p:nvPr/>
        </p:nvSpPr>
        <p:spPr>
          <a:xfrm>
            <a:off x="6681960" y="3916080"/>
            <a:ext cx="800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5516C"/>
            </a:solidFill>
            <a:round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4A465-1F19-4FA9-BA8A-A2394BE80ACE}"/>
              </a:ext>
            </a:extLst>
          </p:cNvPr>
          <p:cNvSpPr txBox="1"/>
          <p:nvPr/>
        </p:nvSpPr>
        <p:spPr>
          <a:xfrm>
            <a:off x="8731624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10160" y="648720"/>
            <a:ext cx="71305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s-DO" sz="32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Ejemplo</a:t>
            </a:r>
            <a:endParaRPr lang="es-DO" sz="3200" b="0" strike="noStrike" spc="-1">
              <a:solidFill>
                <a:srgbClr val="00BEF2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fld id="{7D2C1E9E-2CC8-4921-A604-5FACDCB9401D}" type="slidenum">
              <a:rPr lang="es-DO" sz="1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6</a:t>
            </a:fld>
            <a:endParaRPr lang="es-DO" sz="1200" b="0" strike="noStrike" spc="-1">
              <a:solidFill>
                <a:srgbClr val="00BEF2"/>
              </a:solidFill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0" y="0"/>
            <a:ext cx="9144000" cy="511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21BBF-1744-4D16-BB52-665C3BA15EF7}"/>
              </a:ext>
            </a:extLst>
          </p:cNvPr>
          <p:cNvSpPr txBox="1"/>
          <p:nvPr/>
        </p:nvSpPr>
        <p:spPr>
          <a:xfrm>
            <a:off x="1600200" y="690282"/>
            <a:ext cx="5943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800" b="1" spc="-1" dirty="0">
                <a:solidFill>
                  <a:schemeClr val="bg1"/>
                </a:solidFill>
              </a:rPr>
              <a:t>Seguridad de servidores</a:t>
            </a:r>
          </a:p>
          <a:p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B9ED6-4093-4CA7-A6D3-095C85509BF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8000" y="1936376"/>
            <a:ext cx="2542024" cy="2455624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4CE5F3-6EA4-4C1C-A426-8581EDEE29CC}"/>
              </a:ext>
            </a:extLst>
          </p:cNvPr>
          <p:cNvSpPr/>
          <p:nvPr/>
        </p:nvSpPr>
        <p:spPr>
          <a:xfrm>
            <a:off x="3550024" y="1595687"/>
            <a:ext cx="4876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DO" sz="2800" spc="-1" dirty="0">
                <a:solidFill>
                  <a:srgbClr val="00BEF2"/>
                </a:solidFill>
                <a:latin typeface="Agency FB" panose="020B0503020202020204" pitchFamily="34" charset="0"/>
              </a:rPr>
              <a:t>En todo sistema abierto, debe proporci-onarse un potente mecanismo de seguridad que garantice que ningún intruso pueda acceder o corromper la integridad del sistema, en servidores de bases de datos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CBFE3-FD6D-4E34-9123-8DF41983BC49}"/>
              </a:ext>
            </a:extLst>
          </p:cNvPr>
          <p:cNvSpPr txBox="1"/>
          <p:nvPr/>
        </p:nvSpPr>
        <p:spPr>
          <a:xfrm>
            <a:off x="8831094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8458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77720" y="2040480"/>
            <a:ext cx="6388200" cy="11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s-DO" sz="7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</a:t>
            </a:r>
            <a:endParaRPr lang="es-DO" sz="7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fld id="{EC6A483C-18D7-40AD-B8E2-382364825E9B}" type="slidenum">
              <a:rPr lang="es-DO" sz="1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8</a:t>
            </a:fld>
            <a:endParaRPr lang="es-DO" sz="1200" b="0" strike="noStrike" spc="-1">
              <a:solidFill>
                <a:srgbClr val="00BEF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77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77720" y="2040480"/>
            <a:ext cx="6388200" cy="11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s-DO" sz="7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</a:t>
            </a:r>
            <a:endParaRPr lang="es-DO" sz="72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77720" y="3200040"/>
            <a:ext cx="6388200" cy="7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s-DO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Santos S. Gómez</a:t>
            </a:r>
            <a:endParaRPr lang="es-DO" sz="2000" b="0" strike="noStrike" spc="-1" dirty="0">
              <a:solidFill>
                <a:srgbClr val="00BEF2"/>
              </a:solid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66280" y="648720"/>
            <a:ext cx="547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fld id="{EC6A483C-18D7-40AD-B8E2-382364825E9B}" type="slidenum">
              <a:rPr lang="es-DO" sz="1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9</a:t>
            </a:fld>
            <a:endParaRPr lang="es-DO" sz="1200" b="0" strike="noStrike" spc="-1">
              <a:solidFill>
                <a:srgbClr val="00BEF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775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86</Words>
  <Application>Microsoft Office PowerPoint</Application>
  <PresentationFormat>On-screen Show (16:9)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Agency FB</vt:lpstr>
      <vt:lpstr>Arial</vt:lpstr>
      <vt:lpstr>Berlin Sans FB Demi</vt:lpstr>
      <vt:lpstr>Montserrat</vt:lpstr>
      <vt:lpstr>Source Sans Pro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San-pc</dc:creator>
  <dc:description/>
  <cp:lastModifiedBy>San-pc</cp:lastModifiedBy>
  <cp:revision>19</cp:revision>
  <dcterms:modified xsi:type="dcterms:W3CDTF">2019-01-18T05:03:25Z</dcterms:modified>
  <dc:language>es-DO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