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29C1-165D-4779-B693-C30D060F01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B8E1-00AA-4265-A8E9-AEDC1D6B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621" y="52891"/>
            <a:ext cx="9144000" cy="1155383"/>
          </a:xfrm>
        </p:spPr>
        <p:txBody>
          <a:bodyPr/>
          <a:lstStyle/>
          <a:p>
            <a:r>
              <a:rPr lang="en-US" dirty="0" err="1" smtClean="0"/>
              <a:t>Tehnica</a:t>
            </a:r>
            <a:r>
              <a:rPr lang="en-US" dirty="0" smtClean="0"/>
              <a:t> </a:t>
            </a:r>
            <a:r>
              <a:rPr lang="en-US" dirty="0" err="1" smtClean="0"/>
              <a:t>filmului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73" y="3847578"/>
            <a:ext cx="1684541" cy="1684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8" y="1876892"/>
            <a:ext cx="789179" cy="789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02" y="1876893"/>
            <a:ext cx="789179" cy="78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23" y="1876894"/>
            <a:ext cx="789179" cy="789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26" y="1876894"/>
            <a:ext cx="814660" cy="792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54" y="1886706"/>
            <a:ext cx="789179" cy="789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5" y="1886707"/>
            <a:ext cx="789179" cy="789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86" y="1886708"/>
            <a:ext cx="789179" cy="789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49" y="1886708"/>
            <a:ext cx="794253" cy="7926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21" y="1890562"/>
            <a:ext cx="794253" cy="7926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57" y="1890562"/>
            <a:ext cx="794253" cy="7926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93" y="1890562"/>
            <a:ext cx="794253" cy="7926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256" y="1873445"/>
            <a:ext cx="794253" cy="792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67" y="1873266"/>
            <a:ext cx="830525" cy="792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559" y="1873266"/>
            <a:ext cx="795563" cy="7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621" y="52891"/>
            <a:ext cx="9144000" cy="1155383"/>
          </a:xfrm>
        </p:spPr>
        <p:txBody>
          <a:bodyPr/>
          <a:lstStyle/>
          <a:p>
            <a:r>
              <a:rPr lang="en-US" dirty="0" err="1" smtClean="0"/>
              <a:t>Tehnica</a:t>
            </a:r>
            <a:r>
              <a:rPr lang="en-US" dirty="0" smtClean="0"/>
              <a:t> </a:t>
            </a:r>
            <a:r>
              <a:rPr lang="en-US" dirty="0" err="1" smtClean="0"/>
              <a:t>filmului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73" y="3847578"/>
            <a:ext cx="1684541" cy="1684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73" y="3847578"/>
            <a:ext cx="1687989" cy="1687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02" y="1876893"/>
            <a:ext cx="789179" cy="78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23" y="1876894"/>
            <a:ext cx="789179" cy="789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26" y="1876894"/>
            <a:ext cx="814660" cy="792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54" y="1886706"/>
            <a:ext cx="789179" cy="789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5" y="1886707"/>
            <a:ext cx="789179" cy="789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86" y="1886708"/>
            <a:ext cx="789179" cy="789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49" y="1886708"/>
            <a:ext cx="794253" cy="7926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21" y="1890562"/>
            <a:ext cx="794253" cy="7926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57" y="1890562"/>
            <a:ext cx="794253" cy="7926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93" y="1890562"/>
            <a:ext cx="794253" cy="7926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256" y="1873445"/>
            <a:ext cx="794253" cy="792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67" y="1873266"/>
            <a:ext cx="830525" cy="792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559" y="1873266"/>
            <a:ext cx="795563" cy="7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9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621" y="52891"/>
            <a:ext cx="9144000" cy="1155383"/>
          </a:xfrm>
        </p:spPr>
        <p:txBody>
          <a:bodyPr/>
          <a:lstStyle/>
          <a:p>
            <a:r>
              <a:rPr lang="en-US" dirty="0" err="1" smtClean="0"/>
              <a:t>Tehnica</a:t>
            </a:r>
            <a:r>
              <a:rPr lang="en-US" dirty="0" smtClean="0"/>
              <a:t> </a:t>
            </a:r>
            <a:r>
              <a:rPr lang="en-US" dirty="0" err="1" smtClean="0"/>
              <a:t>filmului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73" y="3847578"/>
            <a:ext cx="1684541" cy="1684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73" y="3855560"/>
            <a:ext cx="1667996" cy="1667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23" y="1876894"/>
            <a:ext cx="789179" cy="789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26" y="1876894"/>
            <a:ext cx="814660" cy="792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54" y="1886706"/>
            <a:ext cx="789179" cy="789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5" y="1886707"/>
            <a:ext cx="789179" cy="789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86" y="1886708"/>
            <a:ext cx="789179" cy="789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49" y="1886708"/>
            <a:ext cx="794253" cy="7926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21" y="1890562"/>
            <a:ext cx="794253" cy="7926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57" y="1890562"/>
            <a:ext cx="794253" cy="7926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93" y="1890562"/>
            <a:ext cx="794253" cy="7926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256" y="1873445"/>
            <a:ext cx="794253" cy="792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67" y="1873266"/>
            <a:ext cx="830525" cy="792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559" y="1873266"/>
            <a:ext cx="795563" cy="7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4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621" y="52891"/>
            <a:ext cx="9144000" cy="1155383"/>
          </a:xfrm>
        </p:spPr>
        <p:txBody>
          <a:bodyPr/>
          <a:lstStyle/>
          <a:p>
            <a:r>
              <a:rPr lang="en-US" dirty="0" err="1" smtClean="0"/>
              <a:t>Tehnica</a:t>
            </a:r>
            <a:r>
              <a:rPr lang="en-US" dirty="0" smtClean="0"/>
              <a:t> </a:t>
            </a:r>
            <a:r>
              <a:rPr lang="en-US" dirty="0" err="1" smtClean="0"/>
              <a:t>filmului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73" y="3847578"/>
            <a:ext cx="1684541" cy="1684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4" y="3855560"/>
            <a:ext cx="1687989" cy="1687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26" y="1876894"/>
            <a:ext cx="814660" cy="792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54" y="1886706"/>
            <a:ext cx="789179" cy="789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5" y="1886707"/>
            <a:ext cx="789179" cy="789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86" y="1886708"/>
            <a:ext cx="789179" cy="789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49" y="1886708"/>
            <a:ext cx="794253" cy="7926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21" y="1890562"/>
            <a:ext cx="794253" cy="7926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57" y="1890562"/>
            <a:ext cx="794253" cy="7926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93" y="1890562"/>
            <a:ext cx="794253" cy="7926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256" y="1873445"/>
            <a:ext cx="794253" cy="792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67" y="1873266"/>
            <a:ext cx="830525" cy="792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559" y="1873266"/>
            <a:ext cx="795563" cy="7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2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621" y="52891"/>
            <a:ext cx="9144000" cy="1155383"/>
          </a:xfrm>
        </p:spPr>
        <p:txBody>
          <a:bodyPr/>
          <a:lstStyle/>
          <a:p>
            <a:r>
              <a:rPr lang="en-US" dirty="0" err="1" smtClean="0"/>
              <a:t>Tehnica</a:t>
            </a:r>
            <a:r>
              <a:rPr lang="en-US" dirty="0" smtClean="0"/>
              <a:t> </a:t>
            </a:r>
            <a:r>
              <a:rPr lang="en-US" dirty="0" err="1" smtClean="0"/>
              <a:t>filmului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73" y="3847578"/>
            <a:ext cx="1684541" cy="1684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73" y="3851025"/>
            <a:ext cx="1684541" cy="1684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54" y="1886706"/>
            <a:ext cx="789179" cy="789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5" y="1886707"/>
            <a:ext cx="789179" cy="789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86" y="1886708"/>
            <a:ext cx="789179" cy="789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49" y="1886708"/>
            <a:ext cx="794253" cy="7926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21" y="1890562"/>
            <a:ext cx="794253" cy="7926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57" y="1890562"/>
            <a:ext cx="794253" cy="7926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93" y="1890562"/>
            <a:ext cx="794253" cy="7926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256" y="1873445"/>
            <a:ext cx="794253" cy="792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67" y="1873266"/>
            <a:ext cx="830525" cy="792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559" y="1873266"/>
            <a:ext cx="795563" cy="7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621" y="52891"/>
            <a:ext cx="9144000" cy="1155383"/>
          </a:xfrm>
        </p:spPr>
        <p:txBody>
          <a:bodyPr/>
          <a:lstStyle/>
          <a:p>
            <a:r>
              <a:rPr lang="en-US" dirty="0" err="1" smtClean="0"/>
              <a:t>Tehnica</a:t>
            </a:r>
            <a:r>
              <a:rPr lang="en-US" dirty="0" smtClean="0"/>
              <a:t> </a:t>
            </a:r>
            <a:r>
              <a:rPr lang="en-US" dirty="0" err="1" smtClean="0"/>
              <a:t>filmului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73" y="3847578"/>
            <a:ext cx="1684541" cy="1684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73" y="3851025"/>
            <a:ext cx="1684541" cy="1684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5" y="1886707"/>
            <a:ext cx="789179" cy="789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86" y="1886708"/>
            <a:ext cx="789179" cy="789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49" y="1886708"/>
            <a:ext cx="794253" cy="7926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21" y="1890562"/>
            <a:ext cx="794253" cy="7926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57" y="1890562"/>
            <a:ext cx="794253" cy="7926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93" y="1890562"/>
            <a:ext cx="794253" cy="7926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256" y="1873445"/>
            <a:ext cx="794253" cy="792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67" y="1873266"/>
            <a:ext cx="830525" cy="792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559" y="1873266"/>
            <a:ext cx="795563" cy="7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1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Tehnica filmului</vt:lpstr>
      <vt:lpstr>Tehnica filmului</vt:lpstr>
      <vt:lpstr>Tehnica filmului</vt:lpstr>
      <vt:lpstr>Tehnica filmului</vt:lpstr>
      <vt:lpstr>Tehnica filmului</vt:lpstr>
      <vt:lpstr>Tehnica filmului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Tehnica filmului</dc:title>
  <dc:creator>mar</dc:creator>
  <cp:lastModifiedBy>mar</cp:lastModifiedBy>
  <cp:revision>2</cp:revision>
  <dcterms:created xsi:type="dcterms:W3CDTF">2013-11-11T10:49:34Z</dcterms:created>
  <dcterms:modified xsi:type="dcterms:W3CDTF">2013-11-11T11:03:16Z</dcterms:modified>
</cp:coreProperties>
</file>