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EF03-2FA9-4C80-8FF1-F612BBBAE94A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0D48-31EE-4BD9-A7A3-15C123C7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87" y="1868400"/>
            <a:ext cx="3564225" cy="31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1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8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76" y="1870575"/>
            <a:ext cx="355884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2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</dc:creator>
  <cp:lastModifiedBy>mar</cp:lastModifiedBy>
  <cp:revision>4</cp:revision>
  <dcterms:created xsi:type="dcterms:W3CDTF">2013-12-27T10:40:04Z</dcterms:created>
  <dcterms:modified xsi:type="dcterms:W3CDTF">2013-12-27T11:27:33Z</dcterms:modified>
</cp:coreProperties>
</file>