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442D6-FCE4-4FD3-94CA-7C9971C6F0E4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65B1-8888-4ADD-B5A2-09E49AA5F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4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442D6-FCE4-4FD3-94CA-7C9971C6F0E4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65B1-8888-4ADD-B5A2-09E49AA5F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78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442D6-FCE4-4FD3-94CA-7C9971C6F0E4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65B1-8888-4ADD-B5A2-09E49AA5F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0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442D6-FCE4-4FD3-94CA-7C9971C6F0E4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65B1-8888-4ADD-B5A2-09E49AA5F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7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442D6-FCE4-4FD3-94CA-7C9971C6F0E4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65B1-8888-4ADD-B5A2-09E49AA5F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6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442D6-FCE4-4FD3-94CA-7C9971C6F0E4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65B1-8888-4ADD-B5A2-09E49AA5F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2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442D6-FCE4-4FD3-94CA-7C9971C6F0E4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65B1-8888-4ADD-B5A2-09E49AA5F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64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442D6-FCE4-4FD3-94CA-7C9971C6F0E4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65B1-8888-4ADD-B5A2-09E49AA5F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9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442D6-FCE4-4FD3-94CA-7C9971C6F0E4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65B1-8888-4ADD-B5A2-09E49AA5F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0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442D6-FCE4-4FD3-94CA-7C9971C6F0E4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65B1-8888-4ADD-B5A2-09E49AA5F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9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442D6-FCE4-4FD3-94CA-7C9971C6F0E4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65B1-8888-4ADD-B5A2-09E49AA5F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2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442D6-FCE4-4FD3-94CA-7C9971C6F0E4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65B1-8888-4ADD-B5A2-09E49AA5F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605" y="605996"/>
            <a:ext cx="9144000" cy="964621"/>
          </a:xfrm>
        </p:spPr>
        <p:txBody>
          <a:bodyPr/>
          <a:lstStyle/>
          <a:p>
            <a:r>
              <a:rPr lang="en-US" dirty="0" smtClean="0"/>
              <a:t>Cadre </a:t>
            </a:r>
            <a:r>
              <a:rPr lang="en-US" dirty="0" err="1" smtClean="0"/>
              <a:t>cheie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04856" y="2678654"/>
            <a:ext cx="2366683" cy="213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693971" y="3302597"/>
            <a:ext cx="2366683" cy="882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84785" y="5357308"/>
            <a:ext cx="806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CK1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473900" y="5357307"/>
            <a:ext cx="806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CK 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535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605" y="605996"/>
            <a:ext cx="9144000" cy="964621"/>
          </a:xfrm>
        </p:spPr>
        <p:txBody>
          <a:bodyPr/>
          <a:lstStyle/>
          <a:p>
            <a:r>
              <a:rPr lang="en-US" dirty="0" smtClean="0"/>
              <a:t>Cadre </a:t>
            </a:r>
            <a:r>
              <a:rPr lang="en-US" dirty="0" err="1" smtClean="0"/>
              <a:t>cheie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92884" y="2678653"/>
            <a:ext cx="2366683" cy="213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693971" y="3302597"/>
            <a:ext cx="2366683" cy="882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610085" y="2893805"/>
            <a:ext cx="2366683" cy="169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84785" y="5357308"/>
            <a:ext cx="806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CK1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473900" y="5357307"/>
            <a:ext cx="806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CK 2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390014" y="5357306"/>
            <a:ext cx="806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CI 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706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605" y="605996"/>
            <a:ext cx="9144000" cy="964621"/>
          </a:xfrm>
        </p:spPr>
        <p:txBody>
          <a:bodyPr/>
          <a:lstStyle/>
          <a:p>
            <a:r>
              <a:rPr lang="en-US" dirty="0" smtClean="0"/>
              <a:t>Cadre </a:t>
            </a:r>
            <a:r>
              <a:rPr lang="en-US" dirty="0" err="1" smtClean="0"/>
              <a:t>cheie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92884" y="2678653"/>
            <a:ext cx="2366683" cy="213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801548" y="3302595"/>
            <a:ext cx="2366683" cy="882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610085" y="2893805"/>
            <a:ext cx="2366683" cy="1699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205816" y="3111646"/>
            <a:ext cx="2366683" cy="1264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80390" y="5335793"/>
            <a:ext cx="806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CK1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495415" y="5335793"/>
            <a:ext cx="806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CK 2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200860" y="5334879"/>
            <a:ext cx="806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CI1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101837" y="5334879"/>
            <a:ext cx="806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CI2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4341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Cadre cheie</vt:lpstr>
      <vt:lpstr>Cadre cheie</vt:lpstr>
      <vt:lpstr>Cadre cheie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Cadre cheie</dc:title>
  <dc:creator>mar</dc:creator>
  <cp:lastModifiedBy>mar</cp:lastModifiedBy>
  <cp:revision>1</cp:revision>
  <dcterms:created xsi:type="dcterms:W3CDTF">2013-11-11T11:31:15Z</dcterms:created>
  <dcterms:modified xsi:type="dcterms:W3CDTF">2013-11-11T11:31:31Z</dcterms:modified>
</cp:coreProperties>
</file>