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4/30/2020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VPN</a:t>
            </a:r>
            <a:endParaRPr lang="es-MX" dirty="0"/>
          </a:p>
        </p:txBody>
      </p:sp>
      <p:sp>
        <p:nvSpPr>
          <p:cNvPr id="3" name="Subtítulo 2"/>
          <p:cNvSpPr>
            <a:spLocks noGrp="1"/>
          </p:cNvSpPr>
          <p:nvPr>
            <p:ph type="subTitle" idx="1"/>
          </p:nvPr>
        </p:nvSpPr>
        <p:spPr/>
        <p:txBody>
          <a:bodyPr>
            <a:normAutofit fontScale="77500" lnSpcReduction="20000"/>
          </a:bodyPr>
          <a:lstStyle/>
          <a:p>
            <a:r>
              <a:rPr lang="es-MX" b="1" dirty="0"/>
              <a:t>Cristian Fernández Nieto</a:t>
            </a:r>
            <a:endParaRPr lang="es-MX" dirty="0"/>
          </a:p>
          <a:p>
            <a:r>
              <a:rPr lang="es-MX" b="1" dirty="0"/>
              <a:t>Oscar Vega López</a:t>
            </a:r>
            <a:endParaRPr lang="es-MX" dirty="0"/>
          </a:p>
          <a:p>
            <a:r>
              <a:rPr lang="es-MX" b="1" dirty="0"/>
              <a:t>Jesús Antonio Álvarez Zavala</a:t>
            </a:r>
            <a:endParaRPr lang="es-MX" dirty="0"/>
          </a:p>
          <a:p>
            <a:r>
              <a:rPr lang="es-MX" b="1" dirty="0"/>
              <a:t>Pablo Daniel Guzmán </a:t>
            </a:r>
            <a:r>
              <a:rPr lang="es-MX" b="1" dirty="0" smtClean="0"/>
              <a:t>Pito</a:t>
            </a:r>
            <a:endParaRPr lang="es-MX" dirty="0"/>
          </a:p>
        </p:txBody>
      </p:sp>
    </p:spTree>
    <p:extLst>
      <p:ext uri="{BB962C8B-B14F-4D97-AF65-F5344CB8AC3E}">
        <p14:creationId xmlns:p14="http://schemas.microsoft.com/office/powerpoint/2010/main" val="363523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una conexión VPN?</a:t>
            </a:r>
            <a:endParaRPr lang="es-MX" dirty="0"/>
          </a:p>
        </p:txBody>
      </p:sp>
      <p:sp>
        <p:nvSpPr>
          <p:cNvPr id="3" name="Marcador de contenido 2"/>
          <p:cNvSpPr>
            <a:spLocks noGrp="1"/>
          </p:cNvSpPr>
          <p:nvPr>
            <p:ph idx="1"/>
          </p:nvPr>
        </p:nvSpPr>
        <p:spPr/>
        <p:txBody>
          <a:bodyPr/>
          <a:lstStyle/>
          <a:p>
            <a:r>
              <a:rPr lang="es-MX" dirty="0"/>
              <a:t>Se trata de las siglas de Virtual </a:t>
            </a:r>
            <a:r>
              <a:rPr lang="es-MX" dirty="0" err="1"/>
              <a:t>Private</a:t>
            </a:r>
            <a:r>
              <a:rPr lang="es-MX" dirty="0"/>
              <a:t> Network. Traducido al español, red privada virtual. Estas VPN se utilizaron en un principio para conectar sucursales, oficinas o usuarios a una misma red con las mismas políticas de seguridad, privacidad y demás. En otras palabras, las VPN son tecnologías que nos permiten extender la red local, sin necesidad de que los integrantes de dicha red estén físicamente conectados entre sí.</a:t>
            </a:r>
          </a:p>
        </p:txBody>
      </p:sp>
    </p:spTree>
    <p:extLst>
      <p:ext uri="{BB962C8B-B14F-4D97-AF65-F5344CB8AC3E}">
        <p14:creationId xmlns:p14="http://schemas.microsoft.com/office/powerpoint/2010/main" val="317532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Cómo configurar una VPN en </a:t>
            </a:r>
            <a:r>
              <a:rPr lang="es-MX" dirty="0" smtClean="0"/>
              <a:t>Android</a:t>
            </a:r>
            <a:endParaRPr lang="es-MX" dirty="0"/>
          </a:p>
        </p:txBody>
      </p:sp>
      <p:sp>
        <p:nvSpPr>
          <p:cNvPr id="3" name="Marcador de contenido 2"/>
          <p:cNvSpPr>
            <a:spLocks noGrp="1"/>
          </p:cNvSpPr>
          <p:nvPr>
            <p:ph idx="1"/>
          </p:nvPr>
        </p:nvSpPr>
        <p:spPr/>
        <p:txBody>
          <a:bodyPr/>
          <a:lstStyle/>
          <a:p>
            <a:r>
              <a:rPr lang="es-MX" dirty="0"/>
              <a:t>Lo primero que tenemos que hacer, es ir al apartado de Redes e Internet, que encontrarás en el primer lugar del menú de tu Android. Si tu móvil tiene una capa de personalización pesada, puede que se encuentre en el apartado de más, más conexiones, etc.</a:t>
            </a:r>
          </a:p>
          <a:p>
            <a:pPr marL="0" indent="0">
              <a:buNone/>
            </a:pPr>
            <a:endParaRPr lang="es-MX" dirty="0"/>
          </a:p>
        </p:txBody>
      </p:sp>
    </p:spTree>
    <p:extLst>
      <p:ext uri="{BB962C8B-B14F-4D97-AF65-F5344CB8AC3E}">
        <p14:creationId xmlns:p14="http://schemas.microsoft.com/office/powerpoint/2010/main" val="23808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Cómo configurar una VPN en Android</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a:t>Independientemente del teléfono, se te pedirán ciertos datos para configurar la VPN. Estos datos te los proporcionará el proveedor del VPN, así que no tienes más que </a:t>
            </a:r>
            <a:r>
              <a:rPr lang="es-MX" dirty="0" smtClean="0"/>
              <a:t>apuntarlos:</a:t>
            </a:r>
            <a:endParaRPr lang="es-MX" dirty="0"/>
          </a:p>
          <a:p>
            <a:pPr lvl="0"/>
            <a:r>
              <a:rPr lang="es-MX" dirty="0"/>
              <a:t>Nombre</a:t>
            </a:r>
          </a:p>
          <a:p>
            <a:pPr lvl="0"/>
            <a:r>
              <a:rPr lang="es-MX" dirty="0"/>
              <a:t>Tipo de VPN</a:t>
            </a:r>
          </a:p>
          <a:p>
            <a:pPr lvl="0"/>
            <a:r>
              <a:rPr lang="es-MX" dirty="0"/>
              <a:t>Dirección del servidor</a:t>
            </a:r>
          </a:p>
          <a:p>
            <a:pPr lvl="0"/>
            <a:r>
              <a:rPr lang="es-MX" dirty="0"/>
              <a:t>Nombre de usuario</a:t>
            </a:r>
          </a:p>
          <a:p>
            <a:pPr lvl="0"/>
            <a:r>
              <a:rPr lang="es-MX" dirty="0" smtClean="0"/>
              <a:t>Contraseña</a:t>
            </a:r>
            <a:endParaRPr lang="es-MX" dirty="0"/>
          </a:p>
        </p:txBody>
      </p:sp>
    </p:spTree>
    <p:extLst>
      <p:ext uri="{BB962C8B-B14F-4D97-AF65-F5344CB8AC3E}">
        <p14:creationId xmlns:p14="http://schemas.microsoft.com/office/powerpoint/2010/main" val="156926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Cómo configurar una VPN en Android</a:t>
            </a:r>
            <a:endParaRPr lang="es-MX" dirty="0"/>
          </a:p>
        </p:txBody>
      </p:sp>
      <p:sp>
        <p:nvSpPr>
          <p:cNvPr id="3" name="Marcador de contenido 2"/>
          <p:cNvSpPr>
            <a:spLocks noGrp="1"/>
          </p:cNvSpPr>
          <p:nvPr>
            <p:ph idx="1"/>
          </p:nvPr>
        </p:nvSpPr>
        <p:spPr/>
        <p:txBody>
          <a:bodyPr/>
          <a:lstStyle/>
          <a:p>
            <a:r>
              <a:rPr lang="es-MX" dirty="0" smtClean="0"/>
              <a:t>U</a:t>
            </a:r>
            <a:r>
              <a:rPr lang="es-MX" dirty="0"/>
              <a:t>na vez hayas añadido el perfil VPN, tendrás que pulsar sobre el mismo cuando quieras conectarte. De lo contrario, el perfil quedará configurado en tus ajustes, pero la conexión seguirá siendo la misma de siempre.</a:t>
            </a:r>
          </a:p>
          <a:p>
            <a:endParaRPr lang="es-MX"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4191876" y="3910262"/>
            <a:ext cx="3808245" cy="1749091"/>
          </a:xfrm>
          <a:prstGeom prst="rect">
            <a:avLst/>
          </a:prstGeom>
        </p:spPr>
      </p:pic>
    </p:spTree>
    <p:extLst>
      <p:ext uri="{BB962C8B-B14F-4D97-AF65-F5344CB8AC3E}">
        <p14:creationId xmlns:p14="http://schemas.microsoft.com/office/powerpoint/2010/main" val="27452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que sirven las conexiones VPN</a:t>
            </a:r>
            <a:endParaRPr lang="es-MX" dirty="0"/>
          </a:p>
        </p:txBody>
      </p:sp>
      <p:sp>
        <p:nvSpPr>
          <p:cNvPr id="3" name="Marcador de contenido 2"/>
          <p:cNvSpPr>
            <a:spLocks noGrp="1"/>
          </p:cNvSpPr>
          <p:nvPr>
            <p:ph idx="1"/>
          </p:nvPr>
        </p:nvSpPr>
        <p:spPr/>
        <p:txBody>
          <a:bodyPr/>
          <a:lstStyle/>
          <a:p>
            <a:r>
              <a:rPr lang="es-MX" dirty="0"/>
              <a:t>Es un secreto a voces que son especialmente importantes en el entorno corporativo, pero sus usos no acaban ni mucho menos ahí. Estos son los principales usos de las conexiones VPN.</a:t>
            </a:r>
          </a:p>
          <a:p>
            <a:r>
              <a:rPr lang="es-MX" dirty="0"/>
              <a:t>1. </a:t>
            </a:r>
            <a:r>
              <a:rPr lang="es-MX" dirty="0" smtClean="0"/>
              <a:t>Teletrabajo.</a:t>
            </a:r>
          </a:p>
          <a:p>
            <a:r>
              <a:rPr lang="es-MX" dirty="0"/>
              <a:t>2. Evitar censura y bloqueos geográficos de contenido</a:t>
            </a:r>
            <a:endParaRPr lang="es-MX" dirty="0" smtClean="0"/>
          </a:p>
          <a:p>
            <a:r>
              <a:rPr lang="es-MX" dirty="0"/>
              <a:t>3. Capa extra de </a:t>
            </a:r>
            <a:r>
              <a:rPr lang="es-MX" dirty="0" smtClean="0"/>
              <a:t>seguridad</a:t>
            </a:r>
            <a:r>
              <a:rPr lang="es-MX" dirty="0"/>
              <a:t>.</a:t>
            </a:r>
          </a:p>
        </p:txBody>
      </p:sp>
      <p:pic>
        <p:nvPicPr>
          <p:cNvPr id="4" name="Imagen 3"/>
          <p:cNvPicPr/>
          <p:nvPr/>
        </p:nvPicPr>
        <p:blipFill rotWithShape="1">
          <a:blip r:embed="rId2"/>
          <a:srcRect b="13274"/>
          <a:stretch/>
        </p:blipFill>
        <p:spPr>
          <a:xfrm>
            <a:off x="8061159" y="4690981"/>
            <a:ext cx="3427697" cy="1455820"/>
          </a:xfrm>
          <a:prstGeom prst="rect">
            <a:avLst/>
          </a:prstGeom>
        </p:spPr>
      </p:pic>
    </p:spTree>
    <p:extLst>
      <p:ext uri="{BB962C8B-B14F-4D97-AF65-F5344CB8AC3E}">
        <p14:creationId xmlns:p14="http://schemas.microsoft.com/office/powerpoint/2010/main" val="40380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Ventajas de las conexiones </a:t>
            </a:r>
            <a:r>
              <a:rPr lang="es-MX" dirty="0" smtClean="0"/>
              <a:t>VPN</a:t>
            </a:r>
            <a:endParaRPr lang="es-MX" dirty="0"/>
          </a:p>
        </p:txBody>
      </p:sp>
      <p:sp>
        <p:nvSpPr>
          <p:cNvPr id="3" name="Marcador de contenido 2"/>
          <p:cNvSpPr>
            <a:spLocks noGrp="1"/>
          </p:cNvSpPr>
          <p:nvPr>
            <p:ph idx="1"/>
          </p:nvPr>
        </p:nvSpPr>
        <p:spPr/>
        <p:txBody>
          <a:bodyPr>
            <a:noAutofit/>
          </a:bodyPr>
          <a:lstStyle/>
          <a:p>
            <a:pPr lvl="0"/>
            <a:r>
              <a:rPr lang="es-MX" sz="2000" dirty="0"/>
              <a:t>Funciona en todas las aplicaciones, pues </a:t>
            </a:r>
            <a:r>
              <a:rPr lang="es-MX" sz="2000" dirty="0" err="1"/>
              <a:t>enruta</a:t>
            </a:r>
            <a:r>
              <a:rPr lang="es-MX" sz="2000" dirty="0"/>
              <a:t> todo el tráfico de </a:t>
            </a:r>
            <a:r>
              <a:rPr lang="es-MX" sz="2000" dirty="0" smtClean="0"/>
              <a:t>Internet.</a:t>
            </a:r>
          </a:p>
          <a:p>
            <a:pPr lvl="0"/>
            <a:r>
              <a:rPr lang="es-MX" sz="2000" dirty="0" smtClean="0"/>
              <a:t>Se </a:t>
            </a:r>
            <a:r>
              <a:rPr lang="es-MX" sz="2000" dirty="0"/>
              <a:t>conecta y desconecta </a:t>
            </a:r>
            <a:r>
              <a:rPr lang="es-MX" sz="2000" dirty="0" smtClean="0"/>
              <a:t>fácilmente.</a:t>
            </a:r>
          </a:p>
          <a:p>
            <a:pPr lvl="0"/>
            <a:r>
              <a:rPr lang="es-MX" sz="2000" dirty="0" smtClean="0"/>
              <a:t>Seguridad </a:t>
            </a:r>
            <a:r>
              <a:rPr lang="es-MX" sz="2000" dirty="0"/>
              <a:t>adicional en puntos de acceso </a:t>
            </a:r>
            <a:r>
              <a:rPr lang="es-MX" sz="2000" dirty="0" err="1"/>
              <a:t>WiFi</a:t>
            </a:r>
            <a:r>
              <a:rPr lang="es-MX" sz="2000" dirty="0"/>
              <a:t>, siempre y cuando la conexión esté </a:t>
            </a:r>
            <a:r>
              <a:rPr lang="es-MX" sz="2000" dirty="0" smtClean="0"/>
              <a:t>cifrada</a:t>
            </a:r>
            <a:r>
              <a:rPr lang="es-MX" sz="2000" dirty="0"/>
              <a:t>.</a:t>
            </a:r>
          </a:p>
          <a:p>
            <a:pPr lvl="0"/>
            <a:r>
              <a:rPr lang="es-MX" sz="2000" dirty="0"/>
              <a:t>Falseo de tu </a:t>
            </a:r>
            <a:r>
              <a:rPr lang="es-MX" sz="2000" dirty="0" smtClean="0"/>
              <a:t>ubicación.</a:t>
            </a:r>
            <a:endParaRPr lang="es-MX" sz="2000" dirty="0"/>
          </a:p>
          <a:p>
            <a:pPr lvl="0"/>
            <a:r>
              <a:rPr lang="es-MX" sz="2000" dirty="0"/>
              <a:t>Tu proveedor de Internet no puede saber a qué te dedicas en Internet</a:t>
            </a:r>
            <a:r>
              <a:rPr lang="es-MX" sz="2000" dirty="0" smtClean="0"/>
              <a:t>. Con </a:t>
            </a:r>
            <a:r>
              <a:rPr lang="es-MX" sz="2000" dirty="0"/>
              <a:t>una VPN no sabrán a que te dedicas, pero ojo, que sí lo sabrá la compañía que gestiona el VPN.</a:t>
            </a:r>
          </a:p>
        </p:txBody>
      </p:sp>
    </p:spTree>
    <p:extLst>
      <p:ext uri="{BB962C8B-B14F-4D97-AF65-F5344CB8AC3E}">
        <p14:creationId xmlns:p14="http://schemas.microsoft.com/office/powerpoint/2010/main" val="325464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¿Cuáles son sus utilidades prácticas</a:t>
            </a:r>
            <a:r>
              <a:rPr lang="es-MX" dirty="0" smtClean="0"/>
              <a:t>?</a:t>
            </a:r>
            <a:endParaRPr lang="es-MX" dirty="0"/>
          </a:p>
        </p:txBody>
      </p:sp>
      <p:sp>
        <p:nvSpPr>
          <p:cNvPr id="3" name="Marcador de contenido 2"/>
          <p:cNvSpPr>
            <a:spLocks noGrp="1"/>
          </p:cNvSpPr>
          <p:nvPr>
            <p:ph idx="1"/>
          </p:nvPr>
        </p:nvSpPr>
        <p:spPr/>
        <p:txBody>
          <a:bodyPr>
            <a:normAutofit/>
          </a:bodyPr>
          <a:lstStyle/>
          <a:p>
            <a:pPr lvl="0"/>
            <a:r>
              <a:rPr lang="es-MX" dirty="0"/>
              <a:t>Acceder a una red de trabajo o de casa mientras se está de </a:t>
            </a:r>
            <a:r>
              <a:rPr lang="es-MX" dirty="0" smtClean="0"/>
              <a:t>viaje.</a:t>
            </a:r>
            <a:endParaRPr lang="es-MX" dirty="0"/>
          </a:p>
          <a:p>
            <a:pPr lvl="0"/>
            <a:r>
              <a:rPr lang="es-MX" dirty="0"/>
              <a:t>Esconder los datos de </a:t>
            </a:r>
            <a:r>
              <a:rPr lang="es-MX" dirty="0" smtClean="0"/>
              <a:t>navegación.</a:t>
            </a:r>
            <a:endParaRPr lang="es-MX" dirty="0"/>
          </a:p>
          <a:p>
            <a:pPr lvl="0"/>
            <a:r>
              <a:rPr lang="es-MX" dirty="0"/>
              <a:t>Entrar en sitios con bloqueo </a:t>
            </a:r>
            <a:r>
              <a:rPr lang="es-MX" dirty="0" smtClean="0"/>
              <a:t>geográfico.</a:t>
            </a:r>
            <a:endParaRPr lang="es-MX" dirty="0"/>
          </a:p>
          <a:p>
            <a:pPr lvl="0"/>
            <a:r>
              <a:rPr lang="es-MX" dirty="0"/>
              <a:t>Evitar la censura en </a:t>
            </a:r>
            <a:r>
              <a:rPr lang="es-MX" dirty="0" smtClean="0"/>
              <a:t>Internet.</a:t>
            </a:r>
            <a:endParaRPr lang="es-MX" dirty="0"/>
          </a:p>
        </p:txBody>
      </p:sp>
    </p:spTree>
    <p:extLst>
      <p:ext uri="{BB962C8B-B14F-4D97-AF65-F5344CB8AC3E}">
        <p14:creationId xmlns:p14="http://schemas.microsoft.com/office/powerpoint/2010/main" val="314929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 de Información</a:t>
            </a:r>
            <a:endParaRPr lang="es-MX" dirty="0"/>
          </a:p>
        </p:txBody>
      </p:sp>
      <p:sp>
        <p:nvSpPr>
          <p:cNvPr id="3" name="Marcador de contenido 2"/>
          <p:cNvSpPr>
            <a:spLocks noGrp="1"/>
          </p:cNvSpPr>
          <p:nvPr>
            <p:ph idx="1"/>
          </p:nvPr>
        </p:nvSpPr>
        <p:spPr/>
        <p:txBody>
          <a:bodyPr/>
          <a:lstStyle/>
          <a:p>
            <a:r>
              <a:rPr lang="es-MX" dirty="0"/>
              <a:t>https://www.xatakandroid.com/moviles-android/vpn-android-que-como-configurarlas-tu-telefono</a:t>
            </a:r>
          </a:p>
          <a:p>
            <a:r>
              <a:rPr lang="es-MX" dirty="0"/>
              <a:t>https://www.xataka.com/basics/que-es-una-conexion-vpn-para-que-sirve-y-que-ventajas-tiene</a:t>
            </a:r>
          </a:p>
          <a:p>
            <a:r>
              <a:rPr lang="es-MX" dirty="0"/>
              <a:t>https://www.pcyredes.com/index.php/2018/08/29/que-es-una-conexion-vpn-para-que-sirve-y-como-conectarnos-a-ella/</a:t>
            </a:r>
            <a:endParaRPr lang="es-MX" dirty="0"/>
          </a:p>
        </p:txBody>
      </p:sp>
    </p:spTree>
    <p:extLst>
      <p:ext uri="{BB962C8B-B14F-4D97-AF65-F5344CB8AC3E}">
        <p14:creationId xmlns:p14="http://schemas.microsoft.com/office/powerpoint/2010/main" val="12944940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55</TotalTime>
  <Words>452</Words>
  <Application>Microsoft Office PowerPoint</Application>
  <PresentationFormat>Panorámica</PresentationFormat>
  <Paragraphs>38</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Garamond</vt:lpstr>
      <vt:lpstr>Orgánico</vt:lpstr>
      <vt:lpstr>VPN</vt:lpstr>
      <vt:lpstr>¿Qué es una conexión VPN?</vt:lpstr>
      <vt:lpstr>Cómo configurar una VPN en Android</vt:lpstr>
      <vt:lpstr>Cómo configurar una VPN en Android</vt:lpstr>
      <vt:lpstr>Cómo configurar una VPN en Android</vt:lpstr>
      <vt:lpstr>Para que sirven las conexiones VPN</vt:lpstr>
      <vt:lpstr>Ventajas de las conexiones VPN</vt:lpstr>
      <vt:lpstr>¿Cuáles son sus utilidades prácticas?</vt:lpstr>
      <vt:lpstr>Fuentes de Información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dc:title>
  <dc:creator>Jesus Alvarez</dc:creator>
  <cp:lastModifiedBy>Cristian Fernández N</cp:lastModifiedBy>
  <cp:revision>5</cp:revision>
  <dcterms:created xsi:type="dcterms:W3CDTF">2020-04-30T20:28:11Z</dcterms:created>
  <dcterms:modified xsi:type="dcterms:W3CDTF">2020-05-01T00:53:05Z</dcterms:modified>
</cp:coreProperties>
</file>