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4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840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17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676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893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909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636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259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20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905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677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052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5F5F4-5F96-470A-B3DF-7CBE615CFF82}" type="datetimeFigureOut">
              <a:rPr lang="es-CO" smtClean="0"/>
              <a:t>3/08/14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81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OfertApp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AI_Dev</a:t>
            </a:r>
            <a:endParaRPr lang="es-CO" dirty="0"/>
          </a:p>
        </p:txBody>
      </p:sp>
      <p:pic>
        <p:nvPicPr>
          <p:cNvPr id="5" name="Picture 2" descr="http://static.wixstatic.com/media/568995_dd59c0f297074b948cb2da477164b9cd.png_srz_p_210_227_75_22_0.50_1.20_0.00_png_sr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79187"/>
            <a:ext cx="1167101" cy="126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_si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2710891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5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es-MX" dirty="0" smtClean="0"/>
              <a:t>GRACIAS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9333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encontramos?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251520" y="1484784"/>
            <a:ext cx="504056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MX" sz="2800" dirty="0" smtClean="0"/>
              <a:t>Dificil acceso a ofertas a nivel nacional.</a:t>
            </a:r>
          </a:p>
          <a:p>
            <a:pPr marL="342900" indent="-342900">
              <a:buFontTx/>
              <a:buChar char="-"/>
            </a:pPr>
            <a:endParaRPr lang="es-MX" sz="2800" dirty="0"/>
          </a:p>
          <a:p>
            <a:pPr marL="342900" indent="-342900">
              <a:buFontTx/>
              <a:buChar char="-"/>
            </a:pPr>
            <a:r>
              <a:rPr lang="es-MX" sz="2800" dirty="0" smtClean="0"/>
              <a:t>Faltan canales informativos para empleadores.</a:t>
            </a:r>
          </a:p>
          <a:p>
            <a:pPr marL="342900" indent="-342900">
              <a:buFontTx/>
              <a:buChar char="-"/>
            </a:pPr>
            <a:endParaRPr lang="es-MX" sz="2800" dirty="0"/>
          </a:p>
          <a:p>
            <a:pPr marL="342900" indent="-342900">
              <a:buFontTx/>
              <a:buChar char="-"/>
            </a:pPr>
            <a:r>
              <a:rPr lang="es-ES_tradnl" sz="2800" dirty="0" smtClean="0"/>
              <a:t>Difícil ubicaci</a:t>
            </a:r>
            <a:r>
              <a:rPr lang="es-ES_tradnl" sz="2800" dirty="0" smtClean="0"/>
              <a:t>ón geográfica de ofertas.</a:t>
            </a:r>
          </a:p>
          <a:p>
            <a:pPr marL="342900" indent="-342900">
              <a:buFontTx/>
              <a:buChar char="-"/>
            </a:pPr>
            <a:endParaRPr lang="es-ES_tradnl" sz="2800" dirty="0"/>
          </a:p>
          <a:p>
            <a:pPr marL="342900" indent="-342900">
              <a:buFontTx/>
              <a:buChar char="-"/>
            </a:pPr>
            <a:r>
              <a:rPr lang="en-US" sz="2800" dirty="0" smtClean="0"/>
              <a:t>F</a:t>
            </a:r>
            <a:r>
              <a:rPr lang="es-ES_tradnl" sz="2800" dirty="0" smtClean="0"/>
              <a:t>alta de criterios personalizados de búsqueda.</a:t>
            </a:r>
            <a:endParaRPr lang="es-MX" sz="2800" dirty="0" smtClean="0"/>
          </a:p>
        </p:txBody>
      </p:sp>
      <p:pic>
        <p:nvPicPr>
          <p:cNvPr id="5" name="Picture 4" descr="logo_si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16632"/>
            <a:ext cx="1538556" cy="720080"/>
          </a:xfrm>
          <a:prstGeom prst="rect">
            <a:avLst/>
          </a:prstGeom>
        </p:spPr>
      </p:pic>
      <p:pic>
        <p:nvPicPr>
          <p:cNvPr id="7" name="Picture 6" descr="Captura de pantalla 2014-08-03 a la(s) 13.20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340768"/>
            <a:ext cx="3384376" cy="4872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16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¿Cuál es nuestra idea?</a:t>
            </a:r>
            <a:endParaRPr lang="es-CO" dirty="0"/>
          </a:p>
        </p:txBody>
      </p:sp>
      <p:pic>
        <p:nvPicPr>
          <p:cNvPr id="5" name="Picture 4" descr="logo_si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16632"/>
            <a:ext cx="1538556" cy="720080"/>
          </a:xfrm>
          <a:prstGeom prst="rect">
            <a:avLst/>
          </a:prstGeom>
        </p:spPr>
      </p:pic>
      <p:pic>
        <p:nvPicPr>
          <p:cNvPr id="6" name="Picture 5" descr="Captura de pantalla 2014-08-03 a la(s) 13.24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412776"/>
            <a:ext cx="3201692" cy="472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2 CuadroTexto"/>
          <p:cNvSpPr txBox="1"/>
          <p:nvPr/>
        </p:nvSpPr>
        <p:spPr>
          <a:xfrm>
            <a:off x="251520" y="1340768"/>
            <a:ext cx="50405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MX" sz="2000" dirty="0" smtClean="0"/>
              <a:t>Listado de ofertas.</a:t>
            </a:r>
          </a:p>
          <a:p>
            <a:pPr marL="342900" indent="-342900">
              <a:buFontTx/>
              <a:buChar char="-"/>
            </a:pPr>
            <a:endParaRPr lang="es-MX" sz="2000" dirty="0" smtClean="0"/>
          </a:p>
          <a:p>
            <a:pPr marL="342900" indent="-342900">
              <a:buFontTx/>
              <a:buChar char="-"/>
            </a:pPr>
            <a:r>
              <a:rPr lang="es-MX" sz="2000" dirty="0" smtClean="0"/>
              <a:t>Participaci</a:t>
            </a:r>
            <a:r>
              <a:rPr lang="es-MX" sz="2000" dirty="0" smtClean="0"/>
              <a:t>ón ciudadana (Redes sociales).</a:t>
            </a:r>
          </a:p>
          <a:p>
            <a:pPr marL="342900" indent="-342900">
              <a:buFontTx/>
              <a:buChar char="-"/>
            </a:pPr>
            <a:endParaRPr lang="es-MX" sz="2000" dirty="0" smtClean="0"/>
          </a:p>
          <a:p>
            <a:pPr marL="342900" indent="-342900">
              <a:buFontTx/>
              <a:buChar char="-"/>
            </a:pPr>
            <a:r>
              <a:rPr lang="es-MX" sz="2000" dirty="0" smtClean="0"/>
              <a:t>Registro de ofertas.</a:t>
            </a:r>
          </a:p>
          <a:p>
            <a:pPr marL="342900" indent="-342900">
              <a:buFontTx/>
              <a:buChar char="-"/>
            </a:pPr>
            <a:endParaRPr lang="es-MX" sz="2000" dirty="0" smtClean="0"/>
          </a:p>
          <a:p>
            <a:pPr marL="342900" indent="-342900">
              <a:buFontTx/>
              <a:buChar char="-"/>
            </a:pPr>
            <a:r>
              <a:rPr lang="es-MX" sz="2000" dirty="0" smtClean="0"/>
              <a:t>GEOLOCALIZACIÓN.</a:t>
            </a:r>
          </a:p>
          <a:p>
            <a:pPr marL="342900" indent="-342900">
              <a:buFontTx/>
              <a:buChar char="-"/>
            </a:pPr>
            <a:endParaRPr lang="es-MX" sz="2000" dirty="0" smtClean="0"/>
          </a:p>
          <a:p>
            <a:pPr marL="342900" indent="-342900">
              <a:buFontTx/>
              <a:buChar char="-"/>
            </a:pPr>
            <a:r>
              <a:rPr lang="es-MX" sz="2000" dirty="0" smtClean="0"/>
              <a:t>NOTICIAS DE INTERÉS.</a:t>
            </a:r>
          </a:p>
          <a:p>
            <a:pPr marL="342900" indent="-342900">
              <a:buFontTx/>
              <a:buChar char="-"/>
            </a:pPr>
            <a:endParaRPr lang="es-MX" sz="2000" dirty="0" smtClean="0"/>
          </a:p>
          <a:p>
            <a:pPr marL="342900" indent="-342900">
              <a:buFontTx/>
              <a:buChar char="-"/>
            </a:pPr>
            <a:r>
              <a:rPr lang="es-MX" sz="2000" dirty="0" smtClean="0"/>
              <a:t>PREGUNTAS FRECUENTES.</a:t>
            </a:r>
          </a:p>
          <a:p>
            <a:pPr marL="342900" indent="-342900">
              <a:buFontTx/>
              <a:buChar char="-"/>
            </a:pPr>
            <a:endParaRPr lang="es-MX" sz="2000" dirty="0"/>
          </a:p>
          <a:p>
            <a:pPr marL="342900" indent="-342900">
              <a:buFontTx/>
              <a:buChar char="-"/>
            </a:pPr>
            <a:r>
              <a:rPr lang="es-MX" sz="2000" dirty="0" smtClean="0"/>
              <a:t>Notificaciones internas</a:t>
            </a:r>
          </a:p>
          <a:p>
            <a:pPr marL="342900" indent="-342900">
              <a:buFontTx/>
              <a:buChar char="-"/>
            </a:pPr>
            <a:endParaRPr lang="es-MX" sz="2000" dirty="0"/>
          </a:p>
          <a:p>
            <a:pPr marL="342900" indent="-342900">
              <a:buFontTx/>
              <a:buChar char="-"/>
            </a:pPr>
            <a:r>
              <a:rPr lang="es-MX" sz="2000" dirty="0" smtClean="0"/>
              <a:t>Back-end</a:t>
            </a:r>
            <a:endParaRPr lang="es-MX" sz="2000" dirty="0" smtClean="0"/>
          </a:p>
        </p:txBody>
      </p:sp>
    </p:spTree>
    <p:extLst>
      <p:ext uri="{BB962C8B-B14F-4D97-AF65-F5344CB8AC3E}">
        <p14:creationId xmlns:p14="http://schemas.microsoft.com/office/powerpoint/2010/main" val="50002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196752"/>
            <a:ext cx="8229600" cy="1143000"/>
          </a:xfrm>
        </p:spPr>
        <p:txBody>
          <a:bodyPr/>
          <a:lstStyle/>
          <a:p>
            <a:r>
              <a:rPr lang="es-MX" dirty="0" smtClean="0"/>
              <a:t>Ahora si la aplicación</a:t>
            </a:r>
            <a:endParaRPr lang="es-CO" dirty="0"/>
          </a:p>
        </p:txBody>
      </p:sp>
      <p:pic>
        <p:nvPicPr>
          <p:cNvPr id="4" name="Picture 3" descr="logo_si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96952"/>
            <a:ext cx="2710891" cy="1268760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932040" y="2996952"/>
            <a:ext cx="3670176" cy="1082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u="sng" dirty="0" smtClean="0"/>
              <a:t>OfertApp</a:t>
            </a:r>
            <a:endParaRPr lang="es-CO" u="sng" dirty="0"/>
          </a:p>
        </p:txBody>
      </p:sp>
    </p:spTree>
    <p:extLst>
      <p:ext uri="{BB962C8B-B14F-4D97-AF65-F5344CB8AC3E}">
        <p14:creationId xmlns:p14="http://schemas.microsoft.com/office/powerpoint/2010/main" val="128157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Buscar ofertas por geolocalizaci</a:t>
            </a:r>
            <a:r>
              <a:rPr lang="es-MX" dirty="0" smtClean="0"/>
              <a:t>ón</a:t>
            </a:r>
            <a:endParaRPr lang="es-CO" dirty="0"/>
          </a:p>
        </p:txBody>
      </p:sp>
      <p:pic>
        <p:nvPicPr>
          <p:cNvPr id="5" name="Picture 4" descr="Captura de pantalla 2014-08-03 a la(s) 13.31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2776"/>
            <a:ext cx="3476514" cy="5085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Captura de pantalla 2014-08-03 a la(s) 13.32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12775"/>
            <a:ext cx="3528392" cy="5040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16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Registrar </a:t>
            </a:r>
            <a:r>
              <a:rPr lang="en-US" dirty="0" err="1" smtClean="0"/>
              <a:t>oferta</a:t>
            </a:r>
            <a:r>
              <a:rPr lang="en-US" dirty="0" smtClean="0"/>
              <a:t> de </a:t>
            </a:r>
            <a:r>
              <a:rPr lang="en-US" dirty="0" err="1" smtClean="0"/>
              <a:t>empleo</a:t>
            </a:r>
            <a:endParaRPr lang="en-US" dirty="0"/>
          </a:p>
        </p:txBody>
      </p:sp>
      <p:pic>
        <p:nvPicPr>
          <p:cNvPr id="6" name="Picture 5" descr="Captura de pantalla 2014-08-03 a la(s) 13.39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4"/>
            <a:ext cx="3312368" cy="5226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Captura de pantalla 2014-08-03 a la(s) 13.39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484784"/>
            <a:ext cx="3309435" cy="5186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49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Registrar </a:t>
            </a:r>
            <a:r>
              <a:rPr lang="en-US" dirty="0" err="1" smtClean="0"/>
              <a:t>oferta</a:t>
            </a:r>
            <a:r>
              <a:rPr lang="en-US" dirty="0" smtClean="0"/>
              <a:t> de </a:t>
            </a:r>
            <a:r>
              <a:rPr lang="en-US" dirty="0" err="1" smtClean="0"/>
              <a:t>empleo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2" name="Picture 1" descr="Captura de pantalla 2014-08-03 a la(s) 13.41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2776"/>
            <a:ext cx="3160480" cy="5040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Captura de pantalla 2014-08-03 a la(s) 13.41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870" y="1412776"/>
            <a:ext cx="3177570" cy="5040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86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Noticias</a:t>
            </a:r>
            <a:r>
              <a:rPr lang="en-US" dirty="0" smtClean="0"/>
              <a:t> y FAQS</a:t>
            </a:r>
            <a:endParaRPr lang="en-US" dirty="0"/>
          </a:p>
        </p:txBody>
      </p:sp>
      <p:pic>
        <p:nvPicPr>
          <p:cNvPr id="5" name="Picture 4" descr="Captura de pantalla 2014-08-03 a la(s) 13.42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0768"/>
            <a:ext cx="3123318" cy="4968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Captura de pantalla 2014-08-03 a la(s) 13.43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340768"/>
            <a:ext cx="3157343" cy="5025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271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Notificaciones</a:t>
            </a:r>
            <a:endParaRPr lang="en-US" dirty="0"/>
          </a:p>
        </p:txBody>
      </p:sp>
      <p:pic>
        <p:nvPicPr>
          <p:cNvPr id="4" name="Picture 3" descr="Captura de pantalla 2014-08-03 a la(s) 13.45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636912"/>
            <a:ext cx="3581400" cy="1943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6351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4555</TotalTime>
  <Words>93</Words>
  <Application>Microsoft Macintosh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Tema de Office</vt:lpstr>
      <vt:lpstr>OfertApp</vt:lpstr>
      <vt:lpstr>¿Qué encontramos?</vt:lpstr>
      <vt:lpstr>¿Cuál es nuestra idea?</vt:lpstr>
      <vt:lpstr>Ahora si la aplicación</vt:lpstr>
      <vt:lpstr>Buscar ofertas por geolocalización</vt:lpstr>
      <vt:lpstr>Registrar oferta de empleo</vt:lpstr>
      <vt:lpstr>Registrar oferta de empleo (2)</vt:lpstr>
      <vt:lpstr>Noticias y FAQS</vt:lpstr>
      <vt:lpstr>Notificaciones</vt:lpstr>
      <vt:lpstr>GRACIAS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presentación</dc:title>
  <dc:creator>Santiago Garcia Devis</dc:creator>
  <cp:lastModifiedBy>Andres</cp:lastModifiedBy>
  <cp:revision>18</cp:revision>
  <dcterms:created xsi:type="dcterms:W3CDTF">2014-05-27T19:26:45Z</dcterms:created>
  <dcterms:modified xsi:type="dcterms:W3CDTF">2014-08-03T18:45:53Z</dcterms:modified>
</cp:coreProperties>
</file>