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OfertApp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AI_Dev</a:t>
            </a:r>
            <a:endParaRPr lang="es-CO" dirty="0"/>
          </a:p>
        </p:txBody>
      </p:sp>
      <p:pic>
        <p:nvPicPr>
          <p:cNvPr id="5" name="Picture 2" descr="http://static.wixstatic.com/media/568995_dd59c0f297074b948cb2da477164b9cd.png_srz_p_210_227_75_22_0.50_1.20_0.00_png_s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79187"/>
            <a:ext cx="1167101" cy="126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_si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2710891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484784"/>
            <a:ext cx="50405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MX" sz="2800" dirty="0" smtClean="0"/>
              <a:t>Dificil acceso a ofertas a nivel nacional.</a:t>
            </a:r>
          </a:p>
          <a:p>
            <a:pPr marL="342900" indent="-342900">
              <a:buFontTx/>
              <a:buChar char="-"/>
            </a:pPr>
            <a:endParaRPr lang="es-MX" sz="2800" dirty="0"/>
          </a:p>
          <a:p>
            <a:pPr marL="342900" indent="-342900">
              <a:buFontTx/>
              <a:buChar char="-"/>
            </a:pPr>
            <a:r>
              <a:rPr lang="es-MX" sz="2800" dirty="0" smtClean="0"/>
              <a:t>Faltan canales informativos para empleadores.</a:t>
            </a:r>
          </a:p>
          <a:p>
            <a:pPr marL="342900" indent="-342900">
              <a:buFontTx/>
              <a:buChar char="-"/>
            </a:pPr>
            <a:endParaRPr lang="es-MX" sz="2800" dirty="0"/>
          </a:p>
          <a:p>
            <a:pPr marL="342900" indent="-342900">
              <a:buFontTx/>
              <a:buChar char="-"/>
            </a:pPr>
            <a:r>
              <a:rPr lang="es-ES_tradnl" sz="2800" dirty="0" smtClean="0"/>
              <a:t>Difícil ubicaci</a:t>
            </a:r>
            <a:r>
              <a:rPr lang="es-ES_tradnl" sz="2800" dirty="0" smtClean="0"/>
              <a:t>ón geográfica de ofertas.</a:t>
            </a:r>
          </a:p>
          <a:p>
            <a:pPr marL="342900" indent="-342900">
              <a:buFontTx/>
              <a:buChar char="-"/>
            </a:pPr>
            <a:endParaRPr lang="es-ES_tradnl" sz="2800" dirty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F</a:t>
            </a:r>
            <a:r>
              <a:rPr lang="es-ES_tradnl" sz="2800" dirty="0" smtClean="0"/>
              <a:t>alta de criterios personalizados de búsqueda.</a:t>
            </a:r>
            <a:endParaRPr lang="es-MX" sz="2800" dirty="0" smtClean="0"/>
          </a:p>
        </p:txBody>
      </p:sp>
      <p:pic>
        <p:nvPicPr>
          <p:cNvPr id="5" name="Picture 4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6632"/>
            <a:ext cx="1538556" cy="720080"/>
          </a:xfrm>
          <a:prstGeom prst="rect">
            <a:avLst/>
          </a:prstGeom>
        </p:spPr>
      </p:pic>
      <p:pic>
        <p:nvPicPr>
          <p:cNvPr id="7" name="Picture 6" descr="Captura de pantalla 2014-08-03 a la(s) 13.20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384376" cy="487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pic>
        <p:nvPicPr>
          <p:cNvPr id="5" name="Picture 4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6632"/>
            <a:ext cx="1538556" cy="720080"/>
          </a:xfrm>
          <a:prstGeom prst="rect">
            <a:avLst/>
          </a:prstGeom>
        </p:spPr>
      </p:pic>
      <p:pic>
        <p:nvPicPr>
          <p:cNvPr id="6" name="Picture 5" descr="Captura de pantalla 2014-08-03 a la(s) 13.24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12776"/>
            <a:ext cx="3201692" cy="47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2 CuadroTexto"/>
          <p:cNvSpPr txBox="1"/>
          <p:nvPr/>
        </p:nvSpPr>
        <p:spPr>
          <a:xfrm>
            <a:off x="251520" y="1340768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MX" sz="2400" dirty="0" smtClean="0"/>
              <a:t>Listado de ofertas.</a:t>
            </a:r>
          </a:p>
          <a:p>
            <a:pPr marL="342900" indent="-342900">
              <a:buFontTx/>
              <a:buChar char="-"/>
            </a:pPr>
            <a:endParaRPr lang="es-MX" sz="2400" dirty="0" smtClean="0"/>
          </a:p>
          <a:p>
            <a:pPr marL="342900" indent="-342900">
              <a:buFontTx/>
              <a:buChar char="-"/>
            </a:pPr>
            <a:r>
              <a:rPr lang="es-MX" sz="2400" dirty="0" smtClean="0"/>
              <a:t>Participaci</a:t>
            </a:r>
            <a:r>
              <a:rPr lang="es-MX" sz="2400" dirty="0" smtClean="0"/>
              <a:t>ón ciudadana (Redes sociales).</a:t>
            </a:r>
          </a:p>
          <a:p>
            <a:pPr marL="342900" indent="-342900">
              <a:buFontTx/>
              <a:buChar char="-"/>
            </a:pPr>
            <a:endParaRPr lang="es-MX" sz="2400" dirty="0" smtClean="0"/>
          </a:p>
          <a:p>
            <a:pPr marL="342900" indent="-342900">
              <a:buFontTx/>
              <a:buChar char="-"/>
            </a:pPr>
            <a:r>
              <a:rPr lang="es-MX" sz="2400" dirty="0" smtClean="0"/>
              <a:t>Registro de ofertas.</a:t>
            </a:r>
          </a:p>
          <a:p>
            <a:pPr marL="342900" indent="-342900">
              <a:buFontTx/>
              <a:buChar char="-"/>
            </a:pPr>
            <a:endParaRPr lang="es-MX" sz="2400" dirty="0" smtClean="0"/>
          </a:p>
          <a:p>
            <a:pPr marL="342900" indent="-342900">
              <a:buFontTx/>
              <a:buChar char="-"/>
            </a:pPr>
            <a:r>
              <a:rPr lang="es-MX" sz="2400" dirty="0" smtClean="0"/>
              <a:t>GEOLOCALIZACIÓN.</a:t>
            </a:r>
          </a:p>
          <a:p>
            <a:pPr marL="342900" indent="-342900">
              <a:buFontTx/>
              <a:buChar char="-"/>
            </a:pPr>
            <a:endParaRPr lang="es-MX" sz="2400" dirty="0" smtClean="0"/>
          </a:p>
          <a:p>
            <a:pPr marL="342900" indent="-342900">
              <a:buFontTx/>
              <a:buChar char="-"/>
            </a:pPr>
            <a:r>
              <a:rPr lang="es-MX" sz="2400" dirty="0" smtClean="0"/>
              <a:t>NOTICIAS DE INTERÉS.</a:t>
            </a:r>
          </a:p>
          <a:p>
            <a:pPr marL="342900" indent="-342900">
              <a:buFontTx/>
              <a:buChar char="-"/>
            </a:pPr>
            <a:endParaRPr lang="es-MX" sz="2400" dirty="0" smtClean="0"/>
          </a:p>
          <a:p>
            <a:pPr marL="342900" indent="-342900">
              <a:buFontTx/>
              <a:buChar char="-"/>
            </a:pPr>
            <a:r>
              <a:rPr lang="es-MX" sz="2400" dirty="0" smtClean="0"/>
              <a:t>PREGUNTAS FRECUENTES.</a:t>
            </a:r>
          </a:p>
          <a:p>
            <a:pPr marL="342900" indent="-342900">
              <a:buFontTx/>
              <a:buChar char="-"/>
            </a:pPr>
            <a:endParaRPr lang="es-MX" sz="2400" dirty="0"/>
          </a:p>
          <a:p>
            <a:pPr marL="342900" indent="-342900">
              <a:buFontTx/>
              <a:buChar char="-"/>
            </a:pPr>
            <a:r>
              <a:rPr lang="es-MX" sz="2400" dirty="0" smtClean="0"/>
              <a:t>Notificaciones internas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4" name="Picture 3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2710891" cy="126876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932040" y="2996952"/>
            <a:ext cx="3670176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u="sng" dirty="0" smtClean="0"/>
              <a:t>OfertApp</a:t>
            </a:r>
            <a:endParaRPr lang="es-CO" u="sng" dirty="0"/>
          </a:p>
        </p:txBody>
      </p:sp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1/3</a:t>
            </a:r>
            <a:endParaRPr lang="es-CO" dirty="0"/>
          </a:p>
        </p:txBody>
      </p:sp>
      <p:pic>
        <p:nvPicPr>
          <p:cNvPr id="5" name="Picture 4" descr="Captura de pantalla 2014-08-03 a la(s) 13.3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3476514" cy="5085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aptura de pantalla 2014-08-03 a la(s) 13.32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5"/>
            <a:ext cx="3528392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2/3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/>
              <a:t>3</a:t>
            </a:r>
            <a:r>
              <a:rPr lang="es-MX" sz="2000" dirty="0" smtClean="0"/>
              <a:t>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184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OfertApp</vt:lpstr>
      <vt:lpstr>¿Qué encontramos?</vt:lpstr>
      <vt:lpstr>¿Cuál es nuestra idea?</vt:lpstr>
      <vt:lpstr>Ahora si la aplicación</vt:lpstr>
      <vt:lpstr>La solución que elaboramos 1/3</vt:lpstr>
      <vt:lpstr>La solución que elaboramos 2/3</vt:lpstr>
      <vt:lpstr>La solución que elaboramos 3/3</vt:lpstr>
      <vt:lpstr>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16</cp:revision>
  <dcterms:created xsi:type="dcterms:W3CDTF">2014-05-27T19:26:45Z</dcterms:created>
  <dcterms:modified xsi:type="dcterms:W3CDTF">2014-08-03T18:32:48Z</dcterms:modified>
</cp:coreProperties>
</file>