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OfertApp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AI_Dev</a:t>
            </a:r>
            <a:endParaRPr lang="es-CO" dirty="0"/>
          </a:p>
        </p:txBody>
      </p:sp>
      <p:pic>
        <p:nvPicPr>
          <p:cNvPr id="5" name="Picture 2" descr="http://static.wixstatic.com/media/568995_dd59c0f297074b948cb2da477164b9cd.png_srz_p_210_227_75_22_0.50_1.20_0.00_png_s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79187"/>
            <a:ext cx="1167101" cy="126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_si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2710891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556792"/>
            <a:ext cx="76328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PROBLEMA</a:t>
            </a:r>
            <a:r>
              <a:rPr lang="es-MX" sz="2400" dirty="0" smtClean="0"/>
              <a:t>: Buscar y ofrecer empleo.</a:t>
            </a:r>
          </a:p>
          <a:p>
            <a:endParaRPr lang="es-MX" sz="2400" dirty="0"/>
          </a:p>
          <a:p>
            <a:r>
              <a:rPr lang="es-MX" sz="2400" b="1" dirty="0" smtClean="0">
                <a:solidFill>
                  <a:schemeClr val="accent3">
                    <a:lumMod val="50000"/>
                  </a:schemeClr>
                </a:solidFill>
              </a:rPr>
              <a:t>SOLUCI</a:t>
            </a:r>
            <a:r>
              <a:rPr lang="es-MX" sz="2400" b="1" dirty="0" smtClean="0">
                <a:solidFill>
                  <a:schemeClr val="accent3">
                    <a:lumMod val="50000"/>
                  </a:schemeClr>
                </a:solidFill>
              </a:rPr>
              <a:t>ÓN</a:t>
            </a:r>
            <a:r>
              <a:rPr lang="es-MX" sz="2400" dirty="0" smtClean="0"/>
              <a:t>:</a:t>
            </a:r>
            <a:endParaRPr lang="es-MX" sz="2400" dirty="0" smtClean="0"/>
          </a:p>
        </p:txBody>
      </p:sp>
      <p:pic>
        <p:nvPicPr>
          <p:cNvPr id="5" name="Picture 4" descr="logo_si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16632"/>
            <a:ext cx="153855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7987" y="5795972"/>
            <a:ext cx="885421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 smtClean="0"/>
              <a:t>1 minuto para presentar esta diapositiva. Borre este mensaje antes de hacer su presentación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556792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 smtClean="0"/>
              <a:t>Mencione en esta diapositiva el alcance de su aplicación (con las funcionalidades que contará)</a:t>
            </a:r>
          </a:p>
          <a:p>
            <a:pPr marL="342900" indent="-342900">
              <a:buAutoNum type="arabicPeriod"/>
            </a:pPr>
            <a:r>
              <a:rPr lang="es-MX" dirty="0" smtClean="0"/>
              <a:t>Utilice </a:t>
            </a:r>
            <a:r>
              <a:rPr lang="es-MX" dirty="0"/>
              <a:t>muy poco texto (los evaluadores le ponen atención o la presentación o al expositor, por eso las imágenes deben ser de soporte). Mejor aún si solo utiliza imágenes y una o dos palabras indicativa.</a:t>
            </a:r>
          </a:p>
          <a:p>
            <a:pPr marL="342900" indent="-342900">
              <a:buAutoNum type="arabicPeriod"/>
            </a:pPr>
            <a:r>
              <a:rPr lang="es-MX" dirty="0" smtClean="0"/>
              <a:t>Explique los elementos de su idea que la hacen novedosa y que generan valor para resolver la problemática identificada.</a:t>
            </a:r>
          </a:p>
          <a:p>
            <a:pPr marL="342900" indent="-342900">
              <a:buAutoNum type="arabicPeriod"/>
            </a:pPr>
            <a:r>
              <a:rPr lang="es-MX" dirty="0" smtClean="0"/>
              <a:t>NO OLVIDAR: Mencione si su propuesta incluye el desarrollo de un back-</a:t>
            </a:r>
            <a:r>
              <a:rPr lang="es-MX" dirty="0" err="1" smtClean="0"/>
              <a:t>end</a:t>
            </a:r>
            <a:r>
              <a:rPr lang="es-MX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0634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922452" y="5795972"/>
            <a:ext cx="728366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 smtClean="0"/>
              <a:t>Pase a mostrar la aplicación en los dispositivos para los cuales la desarrolló. </a:t>
            </a:r>
          </a:p>
          <a:p>
            <a:pPr algn="ctr"/>
            <a:r>
              <a:rPr lang="es-MX" dirty="0" smtClean="0"/>
              <a:t>Le quedarán 3 minutos. Borre este mensaje antes de hacer su presentación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1/3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2/3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/>
              <a:t>3</a:t>
            </a:r>
            <a:r>
              <a:rPr lang="es-MX" sz="2000" dirty="0" smtClean="0"/>
              <a:t>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0634"/>
            <a:ext cx="8229600" cy="1143000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1187624" y="4581128"/>
            <a:ext cx="6744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0" b="1" dirty="0"/>
              <a:t>http://bit.ly/U4lugQ</a:t>
            </a:r>
          </a:p>
        </p:txBody>
      </p:sp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328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OfertApp</vt:lpstr>
      <vt:lpstr>¿Qué encontramos?</vt:lpstr>
      <vt:lpstr>¿Cuál es nuestra idea?</vt:lpstr>
      <vt:lpstr>Ahora si la aplicación</vt:lpstr>
      <vt:lpstr>La solución que elaboramos 1/3</vt:lpstr>
      <vt:lpstr>La solución que elaboramos 2/3</vt:lpstr>
      <vt:lpstr>La solución que elaboramos 3/3</vt:lpstr>
      <vt:lpstr>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13</cp:revision>
  <dcterms:created xsi:type="dcterms:W3CDTF">2014-05-27T19:26:45Z</dcterms:created>
  <dcterms:modified xsi:type="dcterms:W3CDTF">2014-08-03T18:19:23Z</dcterms:modified>
</cp:coreProperties>
</file>