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64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5/12/14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7200" dirty="0" smtClean="0"/>
              <a:t>REINTEGRAPP</a:t>
            </a:r>
            <a:endParaRPr lang="es-CO" sz="7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6400800" cy="1752600"/>
          </a:xfrm>
        </p:spPr>
        <p:txBody>
          <a:bodyPr/>
          <a:lstStyle/>
          <a:p>
            <a:r>
              <a:rPr lang="es-MX" dirty="0" smtClean="0"/>
              <a:t>AI-DEV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DIMENSIONES DE LA ACR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4860032" y="270892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Secci</a:t>
            </a:r>
            <a:r>
              <a:rPr lang="es-ES" dirty="0" smtClean="0"/>
              <a:t>ón publica informativa sobre el modelo de trabajo con dimensiones para los programas de reintegración</a:t>
            </a:r>
            <a:endParaRPr lang="es-ES" dirty="0"/>
          </a:p>
        </p:txBody>
      </p:sp>
      <p:pic>
        <p:nvPicPr>
          <p:cNvPr id="5" name="Imagen 4" descr="Captura de pantalla 2014-12-05 a las 12.29.58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344881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s-ES_tradnl" dirty="0" smtClean="0"/>
              <a:t>APRENDA JUGANDO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99592" y="2852936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Prueba tu conocimiento y aprende sobre temas de reintegraci</a:t>
            </a:r>
            <a:r>
              <a:rPr lang="es-ES" dirty="0" smtClean="0"/>
              <a:t>ón con el juego peces sin agua</a:t>
            </a:r>
            <a:endParaRPr lang="es-ES" dirty="0"/>
          </a:p>
        </p:txBody>
      </p:sp>
      <p:pic>
        <p:nvPicPr>
          <p:cNvPr id="5" name="Imagen 4" descr="Captura de pantalla 2014-12-05 a las 12.31.2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96752"/>
            <a:ext cx="3240360" cy="48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CASOS DE EXITO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4860032" y="270892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Sección </a:t>
            </a:r>
            <a:r>
              <a:rPr lang="es-ES" dirty="0" smtClean="0"/>
              <a:t>p</a:t>
            </a:r>
            <a:r>
              <a:rPr lang="es-ES" dirty="0" smtClean="0"/>
              <a:t>ú</a:t>
            </a:r>
            <a:r>
              <a:rPr lang="es-ES" dirty="0" smtClean="0"/>
              <a:t>blica dedicada </a:t>
            </a:r>
            <a:r>
              <a:rPr lang="es-ES" dirty="0" smtClean="0"/>
              <a:t>a </a:t>
            </a:r>
            <a:r>
              <a:rPr lang="es-ES" dirty="0" smtClean="0"/>
              <a:t>los casos de éxito de los programas de reintegraci</a:t>
            </a:r>
            <a:r>
              <a:rPr lang="es-ES" dirty="0" smtClean="0"/>
              <a:t>ón</a:t>
            </a:r>
            <a:endParaRPr lang="es-ES" dirty="0"/>
          </a:p>
        </p:txBody>
      </p:sp>
      <p:pic>
        <p:nvPicPr>
          <p:cNvPr id="3" name="Imagen 2" descr="Captura de pantalla 2014-12-05 a las 12.30.5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3528392" cy="51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s-ES_tradnl" dirty="0" smtClean="0"/>
              <a:t>PREGUNTAS FRECUENTES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99592" y="2852936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Secci</a:t>
            </a:r>
            <a:r>
              <a:rPr lang="es-ES" dirty="0" smtClean="0"/>
              <a:t>ón dedicada a las preguntas frecuentes que surgen sobre la agencia y los diferentes programas de reintegración</a:t>
            </a:r>
            <a:endParaRPr lang="es-ES" dirty="0"/>
          </a:p>
        </p:txBody>
      </p:sp>
      <p:pic>
        <p:nvPicPr>
          <p:cNvPr id="4" name="Imagen 3" descr="Captura de pantalla 2014-12-05 a las 12.31.43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96752"/>
            <a:ext cx="3443010" cy="50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116042"/>
          </a:xfrm>
        </p:spPr>
        <p:txBody>
          <a:bodyPr/>
          <a:lstStyle/>
          <a:p>
            <a:pPr algn="ctr"/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34563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Falta de conciencia vial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Informaci</a:t>
            </a:r>
            <a:r>
              <a:rPr lang="es-ES" sz="2400" dirty="0"/>
              <a:t>ó</a:t>
            </a:r>
            <a:r>
              <a:rPr lang="es-MX" sz="2400" dirty="0" smtClean="0"/>
              <a:t>n dispersa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Poca colaboraci</a:t>
            </a:r>
            <a:r>
              <a:rPr lang="es-ES" sz="2400" dirty="0" err="1" smtClean="0"/>
              <a:t>ón</a:t>
            </a:r>
            <a:r>
              <a:rPr lang="es-ES" sz="2400" dirty="0" smtClean="0"/>
              <a:t> </a:t>
            </a:r>
            <a:r>
              <a:rPr lang="es-MX" sz="2400" dirty="0" smtClean="0"/>
              <a:t>de la comunidad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Cultura no preventiva</a:t>
            </a:r>
          </a:p>
          <a:p>
            <a:pPr marL="342900" indent="-342900">
              <a:buAutoNum type="arabicPeriod"/>
            </a:pPr>
            <a:endParaRPr lang="es-CO" sz="2000" dirty="0"/>
          </a:p>
        </p:txBody>
      </p:sp>
      <p:pic>
        <p:nvPicPr>
          <p:cNvPr id="5" name="Imagen 4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48880"/>
            <a:ext cx="4320480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787208" cy="1371600"/>
          </a:xfrm>
        </p:spPr>
        <p:txBody>
          <a:bodyPr/>
          <a:lstStyle/>
          <a:p>
            <a:pPr algn="ctr"/>
            <a:r>
              <a:rPr lang="es-MX" dirty="0" smtClean="0"/>
              <a:t>¿Cuál es nuestra idea?</a:t>
            </a:r>
            <a:endParaRPr lang="es-CO" dirty="0"/>
          </a:p>
        </p:txBody>
      </p:sp>
      <p:pic>
        <p:nvPicPr>
          <p:cNvPr id="5" name="Imagen 4" descr="pi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1656184" cy="1114819"/>
          </a:xfrm>
          <a:prstGeom prst="rect">
            <a:avLst/>
          </a:prstGeom>
        </p:spPr>
      </p:pic>
      <p:sp>
        <p:nvSpPr>
          <p:cNvPr id="6" name="2 CuadroTexto"/>
          <p:cNvSpPr txBox="1"/>
          <p:nvPr/>
        </p:nvSpPr>
        <p:spPr>
          <a:xfrm>
            <a:off x="611560" y="1556792"/>
            <a:ext cx="50405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Georeferenciaci</a:t>
            </a:r>
            <a:r>
              <a:rPr lang="es-ES" sz="2400" dirty="0"/>
              <a:t>ó</a:t>
            </a:r>
            <a:r>
              <a:rPr lang="es-MX" sz="2400" dirty="0" smtClean="0"/>
              <a:t>n y Reporte de incidentes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n-US" sz="2400" dirty="0" err="1" smtClean="0"/>
              <a:t>Riesgos</a:t>
            </a:r>
            <a:r>
              <a:rPr lang="en-US" sz="2400" dirty="0" smtClean="0"/>
              <a:t> </a:t>
            </a:r>
            <a:r>
              <a:rPr lang="en-US" sz="2400" dirty="0" err="1" smtClean="0"/>
              <a:t>Cercanos</a:t>
            </a:r>
            <a:endParaRPr lang="es-MX" sz="2400" dirty="0" smtClean="0"/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MX" sz="2400" dirty="0" smtClean="0"/>
              <a:t>Reportar y Calificar Conductores</a:t>
            </a:r>
          </a:p>
          <a:p>
            <a:pPr marL="342900" indent="-342900">
              <a:buAutoNum type="arabicPeriod"/>
            </a:pPr>
            <a:endParaRPr lang="es-MX" sz="2400" dirty="0" smtClean="0"/>
          </a:p>
          <a:p>
            <a:pPr marL="342900" indent="-342900">
              <a:buAutoNum type="arabicPeriod"/>
            </a:pPr>
            <a:r>
              <a:rPr lang="es-ES_tradnl" sz="2400" dirty="0" err="1" smtClean="0"/>
              <a:t>Tips</a:t>
            </a:r>
            <a:endParaRPr lang="es-ES" sz="2400" dirty="0" smtClean="0"/>
          </a:p>
          <a:p>
            <a:pPr marL="342900" indent="-342900">
              <a:buAutoNum type="arabicPeriod"/>
            </a:pPr>
            <a:endParaRPr lang="es-ES" sz="2400" dirty="0" smtClean="0"/>
          </a:p>
          <a:p>
            <a:pPr marL="342900" indent="-342900">
              <a:buAutoNum type="arabicPeriod"/>
            </a:pPr>
            <a:r>
              <a:rPr lang="es-ES" sz="2400" dirty="0" smtClean="0"/>
              <a:t>Que hacer en caso de accidente</a:t>
            </a:r>
            <a:endParaRPr lang="es-ES" sz="2400" dirty="0"/>
          </a:p>
          <a:p>
            <a:endParaRPr lang="es-ES" sz="2400" dirty="0" smtClean="0"/>
          </a:p>
        </p:txBody>
      </p:sp>
      <p:pic>
        <p:nvPicPr>
          <p:cNvPr id="7" name="Imagen 6" descr="Warning_Upload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64904"/>
            <a:ext cx="936104" cy="936104"/>
          </a:xfrm>
          <a:prstGeom prst="rect">
            <a:avLst/>
          </a:prstGeom>
        </p:spPr>
      </p:pic>
      <p:pic>
        <p:nvPicPr>
          <p:cNvPr id="8" name="Imagen 7" descr="Yes_che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792088" cy="792088"/>
          </a:xfrm>
          <a:prstGeom prst="rect">
            <a:avLst/>
          </a:prstGeom>
        </p:spPr>
      </p:pic>
      <p:pic>
        <p:nvPicPr>
          <p:cNvPr id="9" name="Imagen 8" descr="checklist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1080120" cy="1080120"/>
          </a:xfrm>
          <a:prstGeom prst="rect">
            <a:avLst/>
          </a:prstGeom>
        </p:spPr>
      </p:pic>
      <p:pic>
        <p:nvPicPr>
          <p:cNvPr id="10" name="Imagen 9" descr="tips-tricks-icon-665534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21088"/>
            <a:ext cx="720080" cy="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es-MX" dirty="0" smtClean="0"/>
              <a:t>La solución que elaboramos </a:t>
            </a:r>
            <a:endParaRPr lang="es-CO" dirty="0"/>
          </a:p>
        </p:txBody>
      </p:sp>
      <p:pic>
        <p:nvPicPr>
          <p:cNvPr id="3" name="Imagen 2" descr="Captura de pantalla 2014-12-05 a las 12.32.00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3362687" cy="4896544"/>
          </a:xfrm>
          <a:prstGeom prst="rect">
            <a:avLst/>
          </a:prstGeom>
        </p:spPr>
      </p:pic>
      <p:pic>
        <p:nvPicPr>
          <p:cNvPr id="4" name="Imagen 3" descr="Captura de pantalla 2014-12-05 a las 12.28.17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800"/>
            <a:ext cx="3246107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r>
              <a:rPr lang="es-ES_tradnl" dirty="0" smtClean="0"/>
              <a:t>PUNTOS DE ATENCI</a:t>
            </a:r>
            <a:r>
              <a:rPr lang="es-ES_tradnl" dirty="0" smtClean="0"/>
              <a:t>ÓN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220072" y="2492896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Conozca los diferentes puntos de atenci</a:t>
            </a:r>
            <a:r>
              <a:rPr lang="es-ES" dirty="0" smtClean="0"/>
              <a:t>ón de nuestra agencia en todo el país</a:t>
            </a:r>
            <a:endParaRPr lang="es-ES" dirty="0"/>
          </a:p>
        </p:txBody>
      </p:sp>
      <p:pic>
        <p:nvPicPr>
          <p:cNvPr id="4" name="Imagen 3" descr="Captura de pantalla 2014-12-05 a las 12.30.43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3240360" cy="48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r>
              <a:rPr lang="es-ES" dirty="0" smtClean="0"/>
              <a:t>M</a:t>
            </a:r>
            <a:r>
              <a:rPr lang="es-ES_tradnl" dirty="0" err="1" smtClean="0"/>
              <a:t>is</a:t>
            </a:r>
            <a:r>
              <a:rPr lang="es-ES_tradnl" dirty="0" smtClean="0"/>
              <a:t> planes de reintegraci</a:t>
            </a:r>
            <a:r>
              <a:rPr lang="es-ES_tradnl" dirty="0" smtClean="0"/>
              <a:t>ón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683568" y="2780928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stado y avance personalizado de los diferentes planes de reintegraci</a:t>
            </a:r>
            <a:r>
              <a:rPr lang="es-ES" dirty="0" smtClean="0"/>
              <a:t>ón que tiene el reintegrado.</a:t>
            </a:r>
            <a:endParaRPr lang="es-ES" dirty="0"/>
          </a:p>
        </p:txBody>
      </p:sp>
      <p:pic>
        <p:nvPicPr>
          <p:cNvPr id="5" name="Imagen 4" descr="Captura de pantalla 2014-12-05 a las 12.28.54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94" y="1628800"/>
            <a:ext cx="3314167" cy="48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 fontScale="90000"/>
          </a:bodyPr>
          <a:lstStyle/>
          <a:p>
            <a:r>
              <a:rPr lang="es-ES" dirty="0"/>
              <a:t>M</a:t>
            </a:r>
            <a:r>
              <a:rPr lang="es-ES_tradnl" dirty="0" err="1"/>
              <a:t>is</a:t>
            </a:r>
            <a:r>
              <a:rPr lang="es-ES_tradnl" dirty="0"/>
              <a:t> planes de reintegración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644008" y="2708920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Conozca el detalle de cada uno de sus planes de integraci</a:t>
            </a:r>
            <a:r>
              <a:rPr lang="es-ES" dirty="0" smtClean="0"/>
              <a:t>ón </a:t>
            </a:r>
            <a:endParaRPr lang="es-ES" dirty="0"/>
          </a:p>
        </p:txBody>
      </p:sp>
      <p:pic>
        <p:nvPicPr>
          <p:cNvPr id="5" name="Imagen 4" descr="Captura de pantalla 2014-12-05 a las 12.29.23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3200789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s-ES_tradnl" dirty="0" smtClean="0"/>
              <a:t>MIS REINTEGRADOS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99592" y="2852936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</a:t>
            </a:r>
            <a:r>
              <a:rPr lang="es-ES" dirty="0" smtClean="0"/>
              <a:t>eguimiento personalizado de cada una de las personas</a:t>
            </a:r>
            <a:r>
              <a:rPr lang="es-ES" dirty="0" smtClean="0"/>
              <a:t> en proceso de reintegraci</a:t>
            </a:r>
            <a:r>
              <a:rPr lang="es-ES" dirty="0" smtClean="0"/>
              <a:t>ón</a:t>
            </a:r>
            <a:r>
              <a:rPr lang="es-ES" dirty="0"/>
              <a:t> </a:t>
            </a:r>
            <a:endParaRPr lang="es-ES" dirty="0"/>
          </a:p>
        </p:txBody>
      </p:sp>
      <p:pic>
        <p:nvPicPr>
          <p:cNvPr id="4" name="Imagen 3" descr="Captura de pantalla 2014-12-05 a las 12.29.4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345977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4739</TotalTime>
  <Words>189</Words>
  <Application>Microsoft Macintosh PowerPoint</Application>
  <PresentationFormat>Presentación en pantalla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Esencial</vt:lpstr>
      <vt:lpstr> REINTEGRAPP</vt:lpstr>
      <vt:lpstr>¿Qué encontramos?</vt:lpstr>
      <vt:lpstr>¿Cuál es nuestra idea?</vt:lpstr>
      <vt:lpstr>Ahora si la aplicación</vt:lpstr>
      <vt:lpstr>La solución que elaboramos </vt:lpstr>
      <vt:lpstr>PUNTOS DE ATENCIÓN</vt:lpstr>
      <vt:lpstr>Mis planes de reintegración</vt:lpstr>
      <vt:lpstr>Mis planes de reintegración</vt:lpstr>
      <vt:lpstr>MIS REINTEGRADOS</vt:lpstr>
      <vt:lpstr>DIMENSIONES DE LA ACR</vt:lpstr>
      <vt:lpstr>APRENDA JUGANDO</vt:lpstr>
      <vt:lpstr>CASOS DE EXITO</vt:lpstr>
      <vt:lpstr>PREGUNTAS FRECUENTES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Camilo Londoño</cp:lastModifiedBy>
  <cp:revision>32</cp:revision>
  <dcterms:created xsi:type="dcterms:W3CDTF">2014-05-27T19:26:45Z</dcterms:created>
  <dcterms:modified xsi:type="dcterms:W3CDTF">2014-12-05T18:05:05Z</dcterms:modified>
</cp:coreProperties>
</file>