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49" autoAdjust="0"/>
  </p:normalViewPr>
  <p:slideViewPr>
    <p:cSldViewPr>
      <p:cViewPr varScale="1">
        <p:scale>
          <a:sx n="145" d="100"/>
          <a:sy n="145" d="100"/>
        </p:scale>
        <p:origin x="116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316288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9B6A-12DC-46EB-BF81-CA05763DC5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19A-AB31-4688-8256-73EF6E8D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0719A-AB31-4688-8256-73EF6E8DE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4126" y="8"/>
            <a:ext cx="2922905" cy="3288029"/>
          </a:xfrm>
          <a:custGeom>
            <a:avLst/>
            <a:gdLst/>
            <a:ahLst/>
            <a:cxnLst/>
            <a:rect l="l" t="t" r="r" b="b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589" y="365330"/>
            <a:ext cx="2076270" cy="2545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527" y="614038"/>
            <a:ext cx="1526539" cy="328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4126" y="8"/>
            <a:ext cx="2922905" cy="3288029"/>
          </a:xfrm>
          <a:custGeom>
            <a:avLst/>
            <a:gdLst/>
            <a:ahLst/>
            <a:cxnLst/>
            <a:rect l="l" t="t" r="r" b="b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532" y="614038"/>
            <a:ext cx="4949635" cy="328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550" y="315147"/>
            <a:ext cx="3300566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Future: 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Exploration of GPS Applications</a:t>
            </a:r>
            <a:endParaRPr lang="en-US" sz="12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4" y="7613"/>
            <a:ext cx="2486967" cy="3280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74513F-B323-8A96-F9D4-F85E6825798F}"/>
              </a:ext>
            </a:extLst>
          </p:cNvPr>
          <p:cNvSpPr/>
          <p:nvPr/>
        </p:nvSpPr>
        <p:spPr>
          <a:xfrm>
            <a:off x="184150" y="2790825"/>
            <a:ext cx="20574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Mihu Cristiana-Maria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DA4B65-D1AD-ED86-658C-C6AE505D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352425"/>
            <a:ext cx="2666999" cy="492443"/>
          </a:xfrm>
        </p:spPr>
        <p:txBody>
          <a:bodyPr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look under the hood: Dijkstra’s algorithm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B5706FD-AB5D-64F9-FE73-7DE63A1A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76" y="428625"/>
            <a:ext cx="2666999" cy="243840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43F77ABC-508C-1928-DE2C-9DA8B15C97EB}"/>
              </a:ext>
            </a:extLst>
          </p:cNvPr>
          <p:cNvSpPr txBox="1"/>
          <p:nvPr/>
        </p:nvSpPr>
        <p:spPr>
          <a:xfrm>
            <a:off x="260349" y="1266825"/>
            <a:ext cx="2362200" cy="1478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100"/>
              </a:spcBef>
            </a:pPr>
            <a:r>
              <a:rPr lang="en-US" sz="1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Every application uses different algorithms, but they are all variations of </a:t>
            </a:r>
            <a:r>
              <a:rPr lang="en-US" sz="1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Dijkstra’s</a:t>
            </a:r>
            <a:r>
              <a:rPr lang="en-US" sz="1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algorithm </a:t>
            </a:r>
            <a:r>
              <a:rPr lang="en-US" sz="1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which calculates the shortest path, between two locations seen as two nodes in a graph.</a:t>
            </a:r>
          </a:p>
          <a:p>
            <a:pPr>
              <a:spcAft>
                <a:spcPts val="130"/>
              </a:spcAft>
            </a:pPr>
            <a:endParaRPr lang="en-US"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05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2388" y="638782"/>
            <a:ext cx="346075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Navigating!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3678" y="1495425"/>
            <a:ext cx="313817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90"/>
              </a:spcBef>
              <a:tabLst>
                <a:tab pos="546735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apps,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past.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stress-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confidence.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navigation!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36" y="662299"/>
            <a:ext cx="5048028" cy="19710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7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7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for your attention</a:t>
            </a:r>
            <a:r>
              <a:rPr sz="47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47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7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🎅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4950" y="1124327"/>
            <a:ext cx="2764790" cy="364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7937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625"/>
              </a:spcBef>
            </a:pPr>
            <a:r>
              <a:rPr sz="18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sz="18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85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Apps!</a:t>
            </a: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2635" y="1876425"/>
            <a:ext cx="2718406" cy="845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 algn="l">
              <a:lnSpc>
                <a:spcPct val="114900"/>
              </a:lnSpc>
              <a:spcBef>
                <a:spcPts val="100"/>
              </a:spcBef>
            </a:pP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tired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lost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ease.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stress-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travel!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BBDB0A4-318A-AE50-C125-58FC8F772FF2}"/>
              </a:ext>
            </a:extLst>
          </p:cNvPr>
          <p:cNvSpPr/>
          <p:nvPr/>
        </p:nvSpPr>
        <p:spPr>
          <a:xfrm>
            <a:off x="2014918" y="152548"/>
            <a:ext cx="1903032" cy="594529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en-US" sz="1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Lost? </a:t>
            </a:r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0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Anymore: </a:t>
            </a:r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Navigating</a:t>
            </a:r>
            <a:r>
              <a:rPr lang="en-US" sz="10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1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sz="11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Apps!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950" y="1834604"/>
            <a:ext cx="1864361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8150" y="2271931"/>
            <a:ext cx="2931160" cy="8509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0"/>
              </a:spcBef>
              <a:tabLst>
                <a:tab pos="906780" algn="l"/>
              </a:tabLst>
            </a:pP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12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</a:t>
            </a:r>
            <a:r>
              <a:rPr sz="12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Earth.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your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apps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atellite in space with earth in the background&#10;&#10;Description automatically generated">
            <a:extLst>
              <a:ext uri="{FF2B5EF4-FFF2-40B4-BE49-F238E27FC236}">
                <a16:creationId xmlns:a16="http://schemas.microsoft.com/office/drawing/2014/main" id="{D9E4FD02-6447-46E7-A487-36FAE6356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1"/>
            <a:ext cx="5854700" cy="1720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581025"/>
            <a:ext cx="201739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5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z="185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u="sng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sz="185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lang="en-US" sz="18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377" y="1343025"/>
            <a:ext cx="2203450" cy="954748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44"/>
              </a:spcBef>
            </a:pP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Waze 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Maps</a:t>
            </a:r>
            <a:r>
              <a:rPr sz="1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enjoyable.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9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84550" y="1266825"/>
            <a:ext cx="228600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90"/>
              </a:spcBef>
              <a:tabLst>
                <a:tab pos="1160145" algn="l"/>
              </a:tabLst>
            </a:pPr>
            <a:r>
              <a:rPr lang="en-US"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jams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closures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12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information,</a:t>
            </a:r>
            <a:r>
              <a:rPr sz="1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1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sz="1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your</a:t>
            </a:r>
            <a:r>
              <a:rPr sz="1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ABF081CE-E150-CEC4-F744-213E73A40C9C}"/>
              </a:ext>
            </a:extLst>
          </p:cNvPr>
          <p:cNvSpPr txBox="1"/>
          <p:nvPr/>
        </p:nvSpPr>
        <p:spPr>
          <a:xfrm>
            <a:off x="3384550" y="428625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1400" b="1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z="1400" b="1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589" y="365330"/>
            <a:ext cx="2076270" cy="25451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23" y="875651"/>
            <a:ext cx="494963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-10" dirty="0"/>
              <a:t> 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260350" y="1204581"/>
            <a:ext cx="2335591" cy="8509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0"/>
              </a:spcBef>
              <a:tabLst>
                <a:tab pos="859155" algn="l"/>
              </a:tabLst>
            </a:pP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again!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navigation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unfamiliar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streets.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back,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relax,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BD2F811-EA56-D011-2E5F-71854B51E306}"/>
              </a:ext>
            </a:extLst>
          </p:cNvPr>
          <p:cNvSpPr/>
          <p:nvPr/>
        </p:nvSpPr>
        <p:spPr>
          <a:xfrm>
            <a:off x="44923" y="136730"/>
            <a:ext cx="2209800" cy="457200"/>
          </a:xfrm>
          <a:prstGeom prst="homePlat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6550" y="1190625"/>
            <a:ext cx="2295933" cy="1057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">
              <a:lnSpc>
                <a:spcPct val="114900"/>
              </a:lnSpc>
              <a:spcBef>
                <a:spcPts val="1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connection?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problem!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maps</a:t>
            </a:r>
            <a:r>
              <a:rPr lang="en-US" sz="1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u 5">
            <a:extLst>
              <a:ext uri="{FF2B5EF4-FFF2-40B4-BE49-F238E27FC236}">
                <a16:creationId xmlns:a16="http://schemas.microsoft.com/office/drawing/2014/main" id="{F6142D18-4159-F577-22BF-D89EB9A7A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27" y="614038"/>
            <a:ext cx="1526539" cy="300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CA76E01-BBD5-1BA3-E691-715935BC3F27}"/>
              </a:ext>
            </a:extLst>
          </p:cNvPr>
          <p:cNvSpPr/>
          <p:nvPr/>
        </p:nvSpPr>
        <p:spPr>
          <a:xfrm>
            <a:off x="107950" y="200025"/>
            <a:ext cx="1676400" cy="414013"/>
          </a:xfrm>
          <a:prstGeom prst="homePlat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maps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750" y="123825"/>
            <a:ext cx="2590800" cy="304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525" y="610989"/>
            <a:ext cx="1437005" cy="202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0" y="1190625"/>
            <a:ext cx="2485621" cy="1057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preferences.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fastest,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shortest, or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scenic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route,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EF3B649-7190-B854-980F-0E385668CC92}"/>
              </a:ext>
            </a:extLst>
          </p:cNvPr>
          <p:cNvSpPr/>
          <p:nvPr/>
        </p:nvSpPr>
        <p:spPr>
          <a:xfrm>
            <a:off x="107950" y="123825"/>
            <a:ext cx="2514601" cy="533400"/>
          </a:xfrm>
          <a:prstGeom prst="homePlat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en-US"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13" y="55610"/>
            <a:ext cx="1810386" cy="3143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4950" y="657225"/>
            <a:ext cx="2764790" cy="36484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625"/>
              </a:spcBef>
            </a:pPr>
            <a:r>
              <a:rPr sz="18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8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4950" y="1343025"/>
            <a:ext cx="2831892" cy="1002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14900"/>
              </a:lnSpc>
              <a:spcBef>
                <a:spcPts val="100"/>
              </a:spcBef>
            </a:pP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alerts,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 </a:t>
            </a:r>
            <a:r>
              <a:rPr lang="en-US"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" marR="5080" indent="-29209">
              <a:lnSpc>
                <a:spcPct val="114900"/>
              </a:lnSpc>
              <a:spcBef>
                <a:spcPts val="100"/>
              </a:spcBef>
            </a:pP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384</Words>
  <Application>Microsoft Office PowerPoint</Application>
  <PresentationFormat>Custom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Segoe UI Emoji</vt:lpstr>
      <vt:lpstr>Times New Roman</vt:lpstr>
      <vt:lpstr>Verdana</vt:lpstr>
      <vt:lpstr>Office Theme</vt:lpstr>
      <vt:lpstr>Navigating the Future:  A Comprehensive Exploration of GPS Applications</vt:lpstr>
      <vt:lpstr>Welcome to GPS Apps!</vt:lpstr>
      <vt:lpstr>What is GPS?</vt:lpstr>
      <vt:lpstr>Popular GPS Apps</vt:lpstr>
      <vt:lpstr>PowerPoint Presentation</vt:lpstr>
      <vt:lpstr> </vt:lpstr>
      <vt:lpstr> </vt:lpstr>
      <vt:lpstr> </vt:lpstr>
      <vt:lpstr>Safety and Security</vt:lpstr>
      <vt:lpstr>A look under the hood: Dijkstra’s algorithm</vt:lpstr>
      <vt:lpstr>Happy Navigating!</vt:lpstr>
      <vt:lpstr>Thank you for your attention!  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Lost? Not Anymore: Navigating with GPS Apps!</dc:title>
  <cp:lastModifiedBy>Cristiana-Maria Mihu</cp:lastModifiedBy>
  <cp:revision>4</cp:revision>
  <dcterms:created xsi:type="dcterms:W3CDTF">2023-11-18T16:32:38Z</dcterms:created>
  <dcterms:modified xsi:type="dcterms:W3CDTF">2023-12-19T16:21:18Z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LastSaved">
    <vt:filetime>2023-11-18T00:00:00Z</vt:filetime>
  </property>
  <property fmtid="{D5CDD505-2E9C-101B-9397-08002B2CF9AE}" pid="4" name="Producer">
    <vt:lpwstr>GPL Ghostscript 10.01.2</vt:lpwstr>
  </property>
</Properties>
</file>