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06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86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7A3F-6D88-427E-845A-82E45524DF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0F4D7-7BC0-42F8-A935-7BA58265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406401"/>
            <a:ext cx="7766936" cy="1646302"/>
          </a:xfrm>
        </p:spPr>
        <p:txBody>
          <a:bodyPr/>
          <a:lstStyle/>
          <a:p>
            <a:pPr algn="ctr"/>
            <a:r>
              <a:rPr lang="es-BO" dirty="0" smtClean="0"/>
              <a:t>Defensa hito 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425233"/>
            <a:ext cx="7766936" cy="2976500"/>
          </a:xfrm>
        </p:spPr>
        <p:txBody>
          <a:bodyPr>
            <a:normAutofit fontScale="32500" lnSpcReduction="20000"/>
          </a:bodyPr>
          <a:lstStyle/>
          <a:p>
            <a:pPr algn="ctr">
              <a:buClr>
                <a:srgbClr val="000000"/>
              </a:buClr>
            </a:pPr>
            <a:r>
              <a:rPr lang="es-419" altLang="es-419" b="1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DEFENSA HITO 2</a:t>
            </a:r>
          </a:p>
          <a:p>
            <a:pPr algn="ctr">
              <a:buClr>
                <a:srgbClr val="000000"/>
              </a:buClr>
            </a:pPr>
            <a:endParaRPr lang="es-419" altLang="es-419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>
              <a:buClr>
                <a:srgbClr val="000000"/>
              </a:buClr>
            </a:pPr>
            <a:r>
              <a:rPr lang="es-419" altLang="es-419" sz="8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Nombre Completo: Univ. </a:t>
            </a:r>
            <a:r>
              <a:rPr lang="es-419" altLang="es-419" sz="8000" dirty="0" smtClean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Cristian </a:t>
            </a:r>
            <a:r>
              <a:rPr lang="es-419" altLang="es-419" sz="8000" dirty="0" err="1" smtClean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Jose</a:t>
            </a:r>
            <a:r>
              <a:rPr lang="es-419" altLang="es-419" sz="8000" dirty="0" smtClean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Cruz Almanza</a:t>
            </a:r>
            <a:endParaRPr lang="es-419" altLang="es-419" sz="80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>
              <a:buClr>
                <a:srgbClr val="000000"/>
              </a:buClr>
            </a:pPr>
            <a:r>
              <a:rPr lang="es-419" altLang="es-419" sz="8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Asignatura: PROGRAMACION III</a:t>
            </a:r>
          </a:p>
          <a:p>
            <a:pPr algn="ctr">
              <a:buClr>
                <a:srgbClr val="000000"/>
              </a:buClr>
            </a:pPr>
            <a:r>
              <a:rPr lang="es-419" altLang="es-419" sz="8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Carrera: INGENIERÍA DE SISTEMAS</a:t>
            </a:r>
          </a:p>
          <a:p>
            <a:pPr algn="ctr">
              <a:buClr>
                <a:srgbClr val="000000"/>
              </a:buClr>
            </a:pPr>
            <a:r>
              <a:rPr lang="es-419" altLang="es-419" sz="8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Paralelo: PRO (1)</a:t>
            </a:r>
          </a:p>
          <a:p>
            <a:pPr algn="ctr">
              <a:buClr>
                <a:srgbClr val="000000"/>
              </a:buClr>
            </a:pPr>
            <a:r>
              <a:rPr lang="es-419" altLang="es-419" sz="8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Docente: Lic. William R. Barra Paredes</a:t>
            </a:r>
            <a:endParaRPr lang="en-US" altLang="es-419" sz="8000" dirty="0">
              <a:solidFill>
                <a:srgbClr val="A8B1B8"/>
              </a:solidFill>
            </a:endParaRP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977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MAIN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Profesor pr1 = new Profesor();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Profesor pr2 = new Profesor();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pr1.leer();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pr1.mostrar();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pr2.leer();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pr2.mostrar();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pr1.verificaMateria(pr1.getMaterias(),pr2.getMaterias());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6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Ver si la ciudad del profesor pertenece a uno de los destinos del </a:t>
            </a:r>
            <a:r>
              <a:rPr lang="es-BO" dirty="0" err="1" smtClean="0"/>
              <a:t>policia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7944"/>
          </a:xfrm>
        </p:spPr>
        <p:txBody>
          <a:bodyPr>
            <a:normAutofit lnSpcReduction="10000"/>
          </a:bodyPr>
          <a:lstStyle/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CLASE PROFESOR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public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String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verificaCiudad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String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[] destinos){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String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respuesta="No trabajaron en la misma ciudad";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i=0;i&lt;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destinos.length;i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++)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this.ciudad.equals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(destinos[i])){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   respuesta="Si trabaja en esa ciudad";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return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respuesta;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Clases: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30856"/>
            <a:ext cx="8596668" cy="5307011"/>
          </a:xfrm>
        </p:spPr>
        <p:txBody>
          <a:bodyPr>
            <a:normAutofit fontScale="92500" lnSpcReduction="10000"/>
          </a:bodyPr>
          <a:lstStyle/>
          <a:p>
            <a:pPr algn="r">
              <a:defRPr/>
            </a:pPr>
            <a:r>
              <a:rPr lang="es-419" dirty="0"/>
              <a:t>CLASE CIUDADANO: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class</a:t>
            </a:r>
            <a:r>
              <a:rPr lang="es-419" dirty="0"/>
              <a:t> Ciudadano </a:t>
            </a:r>
            <a:r>
              <a:rPr lang="es-419" dirty="0" err="1"/>
              <a:t>implements</a:t>
            </a:r>
            <a:r>
              <a:rPr lang="es-419" dirty="0"/>
              <a:t> </a:t>
            </a:r>
            <a:r>
              <a:rPr lang="es-419" dirty="0" err="1"/>
              <a:t>Leerinterface</a:t>
            </a:r>
            <a:r>
              <a:rPr lang="es-419" dirty="0"/>
              <a:t> {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</a:t>
            </a:r>
            <a:r>
              <a:rPr lang="es-419" dirty="0" err="1"/>
              <a:t>primerNombre</a:t>
            </a:r>
            <a:r>
              <a:rPr lang="es-419" dirty="0"/>
              <a:t>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</a:t>
            </a:r>
            <a:r>
              <a:rPr lang="es-419" dirty="0" err="1"/>
              <a:t>primerApellido</a:t>
            </a:r>
            <a:r>
              <a:rPr lang="es-419" dirty="0"/>
              <a:t>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ciNumber</a:t>
            </a:r>
            <a:r>
              <a:rPr lang="es-419" dirty="0"/>
              <a:t>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</a:t>
            </a:r>
            <a:r>
              <a:rPr lang="es-419" dirty="0" err="1"/>
              <a:t>ciExt</a:t>
            </a:r>
            <a:r>
              <a:rPr lang="es-419" dirty="0"/>
              <a:t>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int</a:t>
            </a:r>
            <a:r>
              <a:rPr lang="es-419" dirty="0"/>
              <a:t> edad;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Ciudadano() {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this.primerNombre</a:t>
            </a:r>
            <a:r>
              <a:rPr lang="es-419" dirty="0"/>
              <a:t> = "";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this.primerApellido</a:t>
            </a:r>
            <a:r>
              <a:rPr lang="es-419" dirty="0"/>
              <a:t> = "";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this.ciNumber</a:t>
            </a:r>
            <a:r>
              <a:rPr lang="es-419" dirty="0"/>
              <a:t> = 0;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/>
              <a:t> </a:t>
            </a:r>
            <a:r>
              <a:rPr lang="es-419" dirty="0" err="1"/>
              <a:t>this.ciExt</a:t>
            </a:r>
            <a:r>
              <a:rPr lang="es-419" dirty="0"/>
              <a:t> = "";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this.edad</a:t>
            </a:r>
            <a:r>
              <a:rPr lang="es-419" dirty="0"/>
              <a:t> = 0;</a:t>
            </a:r>
          </a:p>
          <a:p>
            <a:pPr marL="177800" indent="0" algn="r">
              <a:buFont typeface="Arial"/>
              <a:buNone/>
              <a:defRPr/>
            </a:pPr>
            <a:r>
              <a:rPr lang="es-419" dirty="0"/>
              <a:t>}</a:t>
            </a:r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95867" y="21605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419" dirty="0"/>
              <a:t>INTERFACE LEERINTERFACE:</a:t>
            </a:r>
          </a:p>
          <a:p>
            <a:pPr>
              <a:defRPr/>
            </a:pPr>
            <a:endParaRPr lang="es-419" dirty="0"/>
          </a:p>
          <a:p>
            <a:pPr marL="177800" indent="0">
              <a:buFont typeface="Arial"/>
              <a:buNone/>
              <a:defRPr/>
            </a:pPr>
            <a:r>
              <a:rPr lang="es-419" dirty="0" err="1"/>
              <a:t>import</a:t>
            </a:r>
            <a:r>
              <a:rPr lang="es-419" dirty="0"/>
              <a:t> </a:t>
            </a:r>
            <a:r>
              <a:rPr lang="es-419" dirty="0" err="1"/>
              <a:t>java.util.Scanner</a:t>
            </a:r>
            <a:r>
              <a:rPr lang="es-419" dirty="0"/>
              <a:t>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interface </a:t>
            </a:r>
            <a:r>
              <a:rPr lang="es-419" dirty="0" err="1"/>
              <a:t>Leerinterface</a:t>
            </a:r>
            <a:r>
              <a:rPr lang="es-419" dirty="0"/>
              <a:t>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Scanner LEER = new Scanner(System.in);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}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7010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Clases: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4866744"/>
          </a:xfrm>
        </p:spPr>
        <p:txBody>
          <a:bodyPr>
            <a:normAutofit lnSpcReduction="10000"/>
          </a:bodyPr>
          <a:lstStyle/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public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void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leer() 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("Ingrese Primer Nombre :");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primerNombre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=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LEER.next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("Ingrese Primer Apellido :");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primerApellido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=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LEER.next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("Ingrese Numero CI :")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ciNumber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=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LEER.nextInt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("Ingrese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Extencio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CI :");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ciExt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=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LEER.next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("Ingrese Numero su Edad :"); edad =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LEER.nextInt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public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void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mostrar ()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("Nombre: %s, Apellido: %s,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NumeroCI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%d,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ExtensionCI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%s, Edad: %d",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primerNombre,primerApellido,ciNumber,ciExt,edad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Clases persona: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03867"/>
            <a:ext cx="8596668" cy="516466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419" dirty="0" err="1" smtClean="0"/>
              <a:t>public</a:t>
            </a:r>
            <a:r>
              <a:rPr lang="es-419" dirty="0" smtClean="0"/>
              <a:t> </a:t>
            </a:r>
            <a:r>
              <a:rPr lang="es-419" dirty="0" err="1"/>
              <a:t>class</a:t>
            </a:r>
            <a:r>
              <a:rPr lang="es-419" dirty="0"/>
              <a:t> Persona </a:t>
            </a:r>
            <a:r>
              <a:rPr lang="es-419" dirty="0" err="1"/>
              <a:t>extends</a:t>
            </a:r>
            <a:r>
              <a:rPr lang="es-419" dirty="0"/>
              <a:t> Ciudadano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</a:t>
            </a:r>
            <a:r>
              <a:rPr lang="es-419" dirty="0" err="1"/>
              <a:t>etapaCrecimiento</a:t>
            </a:r>
            <a:r>
              <a:rPr lang="es-419" dirty="0"/>
              <a:t>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</a:t>
            </a:r>
            <a:r>
              <a:rPr lang="es-419" dirty="0" err="1"/>
              <a:t>public</a:t>
            </a:r>
            <a:r>
              <a:rPr lang="es-419" dirty="0"/>
              <a:t> Persona()  {   </a:t>
            </a:r>
            <a:r>
              <a:rPr lang="es-419" dirty="0" err="1"/>
              <a:t>this.etapaCrecimiento</a:t>
            </a:r>
            <a:r>
              <a:rPr lang="es-419" dirty="0"/>
              <a:t>="";  }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leer()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super.leer</a:t>
            </a:r>
            <a:r>
              <a:rPr lang="es-419" dirty="0"/>
              <a:t>();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 err="1"/>
              <a:t>System.out.printf</a:t>
            </a:r>
            <a:r>
              <a:rPr lang="es-419" dirty="0"/>
              <a:t>("Ingrese su Etapa de Crecimiento :");</a:t>
            </a:r>
            <a:r>
              <a:rPr lang="es-419" dirty="0" err="1"/>
              <a:t>etapaCrecimiento</a:t>
            </a:r>
            <a:r>
              <a:rPr lang="es-419" dirty="0"/>
              <a:t> = </a:t>
            </a:r>
            <a:r>
              <a:rPr lang="es-419" dirty="0" err="1"/>
              <a:t>LEER.next</a:t>
            </a:r>
            <a:r>
              <a:rPr lang="es-419" dirty="0"/>
              <a:t>();  }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mostrar() 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</a:t>
            </a:r>
            <a:r>
              <a:rPr lang="es-419" dirty="0" err="1"/>
              <a:t>super.mostrar</a:t>
            </a:r>
            <a:r>
              <a:rPr lang="es-419" dirty="0"/>
              <a:t>();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System.out.printf</a:t>
            </a:r>
            <a:r>
              <a:rPr lang="es-419" dirty="0"/>
              <a:t>(", Etapa Crecimiento : %s %s",</a:t>
            </a:r>
            <a:r>
              <a:rPr lang="es-419" dirty="0" err="1"/>
              <a:t>etapaCrecimiento</a:t>
            </a:r>
            <a:r>
              <a:rPr lang="es-419" dirty="0"/>
              <a:t>,"\n");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}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Clase </a:t>
            </a:r>
            <a:r>
              <a:rPr lang="es-BO" dirty="0" err="1" smtClean="0"/>
              <a:t>policia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5147732"/>
          </a:xfrm>
        </p:spPr>
        <p:txBody>
          <a:bodyPr>
            <a:normAutofit/>
          </a:bodyPr>
          <a:lstStyle/>
          <a:p>
            <a:pPr marL="177800" indent="0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class</a:t>
            </a:r>
            <a:r>
              <a:rPr lang="es-419" dirty="0"/>
              <a:t> </a:t>
            </a:r>
            <a:r>
              <a:rPr lang="es-419" dirty="0" err="1"/>
              <a:t>Policia</a:t>
            </a:r>
            <a:r>
              <a:rPr lang="es-419" dirty="0"/>
              <a:t> </a:t>
            </a:r>
            <a:r>
              <a:rPr lang="es-419" dirty="0" err="1"/>
              <a:t>extends</a:t>
            </a:r>
            <a:r>
              <a:rPr lang="es-419" dirty="0"/>
              <a:t> Persona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turno 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nroDestinos</a:t>
            </a:r>
            <a:r>
              <a:rPr lang="es-419" dirty="0"/>
              <a:t>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[] destinos;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nropoli</a:t>
            </a:r>
            <a:r>
              <a:rPr lang="es-419" dirty="0"/>
              <a:t>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mos1;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Policia</a:t>
            </a:r>
            <a:r>
              <a:rPr lang="es-419" dirty="0"/>
              <a:t>()  {</a:t>
            </a:r>
            <a:r>
              <a:rPr lang="es-419" dirty="0" err="1"/>
              <a:t>this.turno</a:t>
            </a:r>
            <a:r>
              <a:rPr lang="es-419" dirty="0"/>
              <a:t> = "";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this.nroDestinos</a:t>
            </a:r>
            <a:r>
              <a:rPr lang="es-419" dirty="0"/>
              <a:t> = 0;  }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leer()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    </a:t>
            </a:r>
            <a:r>
              <a:rPr lang="es-419" dirty="0" err="1"/>
              <a:t>super.leer</a:t>
            </a:r>
            <a:r>
              <a:rPr lang="es-419" dirty="0"/>
              <a:t>();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    </a:t>
            </a:r>
            <a:r>
              <a:rPr lang="es-419" dirty="0" err="1"/>
              <a:t>System.out.printf</a:t>
            </a:r>
            <a:r>
              <a:rPr lang="es-419" dirty="0"/>
              <a:t>("Ingrese Turno :");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    turno = </a:t>
            </a:r>
            <a:r>
              <a:rPr lang="es-419" dirty="0" err="1"/>
              <a:t>LEER.next</a:t>
            </a:r>
            <a:r>
              <a:rPr lang="es-419" dirty="0"/>
              <a:t>();</a:t>
            </a:r>
          </a:p>
          <a:p>
            <a:pPr marL="177800" indent="0">
              <a:buFont typeface="Arial"/>
              <a:buNone/>
              <a:defRPr/>
            </a:pPr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8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método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02267"/>
            <a:ext cx="8596668" cy="5537200"/>
          </a:xfrm>
        </p:spPr>
        <p:txBody>
          <a:bodyPr>
            <a:normAutofit fontScale="92500" lnSpcReduction="10000"/>
          </a:bodyPr>
          <a:lstStyle/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("Ingrese Numero de Destinos : ");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this.nroDestinos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=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LEER.nextInt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this.destinos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= new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String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[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this.nroDestinos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];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(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 = 0; i &lt;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nroDestinos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; i++) 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("Ingrese Destinos : ");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this.destinos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[i] =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LEER.next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  }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public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void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mostrar()   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super.mostrar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(", Turno : %s, Numero de Destinos : %d, Destinos :%s %s ",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turno,nroDestinos,destinos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,"\n");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(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j = 0; j &lt;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this.nroDestinos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;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j++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 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  Destino %d: %s", (j + 1), destinos[j]);   }   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Clase profesor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68401"/>
            <a:ext cx="8596668" cy="5367866"/>
          </a:xfrm>
        </p:spPr>
        <p:txBody>
          <a:bodyPr>
            <a:normAutofit/>
          </a:bodyPr>
          <a:lstStyle/>
          <a:p>
            <a:pPr marL="177800" indent="0">
              <a:buFont typeface="Arial"/>
              <a:buNone/>
              <a:defRPr/>
            </a:pP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class</a:t>
            </a:r>
            <a:r>
              <a:rPr lang="es-419" dirty="0"/>
              <a:t> Profesor </a:t>
            </a:r>
            <a:r>
              <a:rPr lang="es-419" dirty="0" err="1"/>
              <a:t>extends</a:t>
            </a:r>
            <a:r>
              <a:rPr lang="es-419" dirty="0"/>
              <a:t> Persona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cargaH</a:t>
            </a:r>
            <a:r>
              <a:rPr lang="es-419" dirty="0"/>
              <a:t>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ciudad;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nroMaterias</a:t>
            </a:r>
            <a:r>
              <a:rPr lang="es-419" dirty="0"/>
              <a:t>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String</a:t>
            </a:r>
            <a:r>
              <a:rPr lang="es-419" dirty="0"/>
              <a:t> [] Materias 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Profesor() 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this.cargaH</a:t>
            </a:r>
            <a:r>
              <a:rPr lang="es-419" dirty="0"/>
              <a:t> = 0;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this.ciudad</a:t>
            </a:r>
            <a:r>
              <a:rPr lang="es-419" dirty="0"/>
              <a:t> = "";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this.nroMaterias</a:t>
            </a:r>
            <a:r>
              <a:rPr lang="es-419" dirty="0"/>
              <a:t> = 0;  }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leer() {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super.leer</a:t>
            </a:r>
            <a:r>
              <a:rPr lang="es-419" dirty="0"/>
              <a:t>();</a:t>
            </a:r>
          </a:p>
          <a:p>
            <a:pPr marL="177800" indent="0">
              <a:buFont typeface="Arial"/>
              <a:buNone/>
              <a:defRPr/>
            </a:pPr>
            <a:r>
              <a:rPr lang="es-419" dirty="0"/>
              <a:t>        </a:t>
            </a:r>
            <a:r>
              <a:rPr lang="es-419" dirty="0" err="1"/>
              <a:t>System.out.printf</a:t>
            </a:r>
            <a:r>
              <a:rPr lang="es-419" dirty="0"/>
              <a:t>("Ingrese Carga Horaria :");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Enunciado, instanciar 2 profesores y 2 </a:t>
            </a:r>
            <a:r>
              <a:rPr lang="es-BO" dirty="0" err="1" smtClean="0"/>
              <a:t>policias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94933"/>
            <a:ext cx="8596668" cy="4910667"/>
          </a:xfrm>
        </p:spPr>
        <p:txBody>
          <a:bodyPr>
            <a:normAutofit/>
          </a:bodyPr>
          <a:lstStyle/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Profesor pr1 = new Profesor();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Profesor pr2 = new Profesor();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pr1.leer();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pr1.mostrar();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pr2.leer();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pr2.mostrar();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Policia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po1 = new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Policia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Policia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po2 = new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Policia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po1.leer();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po1.mostrar();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po2.leer();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po2.mostrar();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7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Ver si 2 profesores tienen la misma materia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6478"/>
          </a:xfrm>
        </p:spPr>
        <p:txBody>
          <a:bodyPr/>
          <a:lstStyle/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CLASE PROFESOR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public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void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verificaMateria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String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[]materia1,String[]materia2){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i=0;i&lt;materia1.length;i++) 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(materia1.equals(materia2)){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("Si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ienen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la misma Materia"); 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else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{ </a:t>
            </a:r>
            <a:r>
              <a:rPr lang="es-419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System.out.printf</a:t>
            </a: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("No tienen la misma Materia");}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}</a:t>
            </a:r>
          </a:p>
          <a:p>
            <a:pPr marL="177800" indent="0">
              <a:buClr>
                <a:srgbClr val="000000"/>
              </a:buClr>
              <a:buSzTx/>
              <a:buFontTx/>
              <a:buNone/>
            </a:pPr>
            <a:r>
              <a:rPr lang="es-419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70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750</Words>
  <Application>Microsoft Office PowerPoint</Application>
  <PresentationFormat>Panorámica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</vt:lpstr>
      <vt:lpstr>Defensa hito 2</vt:lpstr>
      <vt:lpstr>Clases:</vt:lpstr>
      <vt:lpstr>Clases:</vt:lpstr>
      <vt:lpstr>Clases persona:</vt:lpstr>
      <vt:lpstr>Clase policia</vt:lpstr>
      <vt:lpstr>método</vt:lpstr>
      <vt:lpstr>Clase profesor</vt:lpstr>
      <vt:lpstr>Enunciado, instanciar 2 profesores y 2 policias</vt:lpstr>
      <vt:lpstr>Ver si 2 profesores tienen la misma materia</vt:lpstr>
      <vt:lpstr>Presentación de PowerPoint</vt:lpstr>
      <vt:lpstr>Ver si la ciudad del profesor pertenece a uno de los destinos del policia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2</dc:title>
  <dc:creator>MSI</dc:creator>
  <cp:lastModifiedBy>MSI</cp:lastModifiedBy>
  <cp:revision>2</cp:revision>
  <dcterms:created xsi:type="dcterms:W3CDTF">2020-06-26T17:23:00Z</dcterms:created>
  <dcterms:modified xsi:type="dcterms:W3CDTF">2020-06-26T17:32:09Z</dcterms:modified>
</cp:coreProperties>
</file>