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6E5C-E695-45A6-9D30-C3F439787929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106-DB71-4081-A5F4-35348106E5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9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6E5C-E695-45A6-9D30-C3F439787929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106-DB71-4081-A5F4-35348106E5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5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6E5C-E695-45A6-9D30-C3F439787929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106-DB71-4081-A5F4-35348106E5A8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7119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6E5C-E695-45A6-9D30-C3F439787929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106-DB71-4081-A5F4-35348106E5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6E5C-E695-45A6-9D30-C3F439787929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106-DB71-4081-A5F4-35348106E5A8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5262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6E5C-E695-45A6-9D30-C3F439787929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106-DB71-4081-A5F4-35348106E5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09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6E5C-E695-45A6-9D30-C3F439787929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106-DB71-4081-A5F4-35348106E5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49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6E5C-E695-45A6-9D30-C3F439787929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106-DB71-4081-A5F4-35348106E5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4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6E5C-E695-45A6-9D30-C3F439787929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106-DB71-4081-A5F4-35348106E5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6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6E5C-E695-45A6-9D30-C3F439787929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106-DB71-4081-A5F4-35348106E5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8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6E5C-E695-45A6-9D30-C3F439787929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106-DB71-4081-A5F4-35348106E5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2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6E5C-E695-45A6-9D30-C3F439787929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106-DB71-4081-A5F4-35348106E5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9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6E5C-E695-45A6-9D30-C3F439787929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106-DB71-4081-A5F4-35348106E5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6E5C-E695-45A6-9D30-C3F439787929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106-DB71-4081-A5F4-35348106E5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4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6E5C-E695-45A6-9D30-C3F439787929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106-DB71-4081-A5F4-35348106E5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0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6E5C-E695-45A6-9D30-C3F439787929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B106-DB71-4081-A5F4-35348106E5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4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C6E5C-E695-45A6-9D30-C3F439787929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ABB106-DB71-4081-A5F4-35348106E5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4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383229"/>
            <a:ext cx="7766936" cy="1646302"/>
          </a:xfrm>
        </p:spPr>
        <p:txBody>
          <a:bodyPr/>
          <a:lstStyle/>
          <a:p>
            <a:pPr algn="ctr"/>
            <a:r>
              <a:rPr lang="es-BO" dirty="0" smtClean="0"/>
              <a:t>Procesual hito 3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2374232"/>
            <a:ext cx="7766936" cy="3400925"/>
          </a:xfrm>
        </p:spPr>
        <p:txBody>
          <a:bodyPr>
            <a:normAutofit/>
          </a:bodyPr>
          <a:lstStyle/>
          <a:p>
            <a:pPr algn="ctr" fontAlgn="base"/>
            <a:r>
              <a:rPr lang="es-419" dirty="0"/>
              <a:t>Nombre Completo: Univ. </a:t>
            </a:r>
            <a:r>
              <a:rPr lang="es-419" dirty="0" smtClean="0"/>
              <a:t>Cristian José Cruz Almanza</a:t>
            </a:r>
            <a:endParaRPr lang="en-US" dirty="0"/>
          </a:p>
          <a:p>
            <a:pPr algn="ctr" fontAlgn="base"/>
            <a:r>
              <a:rPr lang="es-419" dirty="0"/>
              <a:t>Asignatura: PRIGRAMACION III</a:t>
            </a:r>
            <a:endParaRPr lang="en-US" dirty="0"/>
          </a:p>
          <a:p>
            <a:pPr algn="ctr" fontAlgn="base"/>
            <a:r>
              <a:rPr lang="es-419" dirty="0"/>
              <a:t>Carrera: INGENIERÍA DE SISTEMAS</a:t>
            </a:r>
            <a:endParaRPr lang="en-US" dirty="0"/>
          </a:p>
          <a:p>
            <a:pPr algn="ctr" fontAlgn="base"/>
            <a:r>
              <a:rPr lang="es-419" dirty="0"/>
              <a:t>Paralelo: BDA (1)</a:t>
            </a:r>
            <a:endParaRPr lang="en-US" dirty="0"/>
          </a:p>
          <a:p>
            <a:pPr algn="ctr" fontAlgn="base"/>
            <a:r>
              <a:rPr lang="es-419" dirty="0"/>
              <a:t>Docente: Lic. William R. Barra Paredes</a:t>
            </a:r>
            <a:endParaRPr lang="en-US" dirty="0"/>
          </a:p>
          <a:p>
            <a:pPr algn="ctr" fontAlgn="base"/>
            <a:r>
              <a:rPr lang="es-419" dirty="0"/>
              <a:t>fecha: 30/03/2020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9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Corona </a:t>
            </a:r>
            <a:r>
              <a:rPr lang="es-BO" dirty="0" err="1" smtClean="0"/>
              <a:t>Service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15453"/>
            <a:ext cx="8596668" cy="4725909"/>
          </a:xfrm>
        </p:spPr>
        <p:txBody>
          <a:bodyPr/>
          <a:lstStyle/>
          <a:p>
            <a:r>
              <a:rPr lang="es-ES" i="1" dirty="0" err="1"/>
              <a:t>cModel</a:t>
            </a:r>
            <a:r>
              <a:rPr lang="es-ES" dirty="0" err="1"/>
              <a:t>.setFullname</a:t>
            </a:r>
            <a:r>
              <a:rPr lang="es-ES" dirty="0"/>
              <a:t>(</a:t>
            </a:r>
            <a:r>
              <a:rPr lang="es-ES" dirty="0" err="1"/>
              <a:t>fullname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>        }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i="1" dirty="0" err="1"/>
              <a:t>cModel</a:t>
            </a:r>
            <a:r>
              <a:rPr lang="es-ES" dirty="0" err="1"/>
              <a:t>.getEdad_paciente</a:t>
            </a:r>
            <a:r>
              <a:rPr lang="es-ES" dirty="0"/>
              <a:t>() &gt;= 11 &amp;&amp; </a:t>
            </a:r>
            <a:r>
              <a:rPr lang="es-ES" i="1" dirty="0" err="1"/>
              <a:t>cModel</a:t>
            </a:r>
            <a:r>
              <a:rPr lang="es-ES" dirty="0" err="1"/>
              <a:t>.getEdad_paciente</a:t>
            </a:r>
            <a:r>
              <a:rPr lang="es-ES" dirty="0"/>
              <a:t>() &lt;= 20 ) {</a:t>
            </a:r>
            <a:br>
              <a:rPr lang="es-ES" dirty="0"/>
            </a:br>
            <a:r>
              <a:rPr lang="es-ES" dirty="0"/>
              <a:t>            </a:t>
            </a:r>
            <a:r>
              <a:rPr lang="es-ES" i="1" dirty="0" err="1"/>
              <a:t>cModel</a:t>
            </a:r>
            <a:r>
              <a:rPr lang="es-ES" dirty="0" err="1"/>
              <a:t>.setCategoria</a:t>
            </a:r>
            <a:r>
              <a:rPr lang="es-ES" dirty="0"/>
              <a:t>("ADOLECENTE");</a:t>
            </a:r>
            <a:br>
              <a:rPr lang="es-ES" dirty="0"/>
            </a:br>
            <a:r>
              <a:rPr lang="es-ES" dirty="0"/>
              <a:t>           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fullname</a:t>
            </a:r>
            <a:r>
              <a:rPr lang="es-ES" dirty="0"/>
              <a:t> = (</a:t>
            </a:r>
            <a:r>
              <a:rPr lang="es-ES" i="1" dirty="0" err="1"/>
              <a:t>cModel</a:t>
            </a:r>
            <a:r>
              <a:rPr lang="es-ES" dirty="0" err="1"/>
              <a:t>.getNombre_paciente</a:t>
            </a:r>
            <a:r>
              <a:rPr lang="es-ES" dirty="0"/>
              <a:t>() + " " + </a:t>
            </a:r>
            <a:r>
              <a:rPr lang="es-ES" i="1" dirty="0" err="1"/>
              <a:t>cModel</a:t>
            </a:r>
            <a:r>
              <a:rPr lang="es-ES" dirty="0" err="1"/>
              <a:t>.getApellidos_paciente</a:t>
            </a:r>
            <a:r>
              <a:rPr lang="es-ES" dirty="0"/>
              <a:t>());</a:t>
            </a:r>
            <a:br>
              <a:rPr lang="es-ES" dirty="0"/>
            </a:br>
            <a:r>
              <a:rPr lang="es-ES" dirty="0"/>
              <a:t>            </a:t>
            </a:r>
            <a:r>
              <a:rPr lang="es-ES" i="1" dirty="0" err="1"/>
              <a:t>cModel</a:t>
            </a:r>
            <a:r>
              <a:rPr lang="es-ES" dirty="0" err="1"/>
              <a:t>.setFullname</a:t>
            </a:r>
            <a:r>
              <a:rPr lang="es-ES" dirty="0"/>
              <a:t>(</a:t>
            </a:r>
            <a:r>
              <a:rPr lang="es-ES" dirty="0" err="1"/>
              <a:t>fullname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>        }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i="1" dirty="0" err="1"/>
              <a:t>cModel</a:t>
            </a:r>
            <a:r>
              <a:rPr lang="es-ES" dirty="0" err="1"/>
              <a:t>.getEdad_paciente</a:t>
            </a:r>
            <a:r>
              <a:rPr lang="es-ES" dirty="0"/>
              <a:t>() &lt;= 10) {</a:t>
            </a:r>
            <a:br>
              <a:rPr lang="es-ES" dirty="0"/>
            </a:br>
            <a:r>
              <a:rPr lang="es-ES" dirty="0"/>
              <a:t>            </a:t>
            </a:r>
            <a:r>
              <a:rPr lang="es-ES" i="1" dirty="0" err="1"/>
              <a:t>cModel</a:t>
            </a:r>
            <a:r>
              <a:rPr lang="es-ES" dirty="0" err="1"/>
              <a:t>.setCategoria</a:t>
            </a:r>
            <a:r>
              <a:rPr lang="es-ES" dirty="0"/>
              <a:t>("NINO");</a:t>
            </a:r>
            <a:br>
              <a:rPr lang="es-ES" dirty="0"/>
            </a:br>
            <a:r>
              <a:rPr lang="es-ES" dirty="0"/>
              <a:t>           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fullname</a:t>
            </a:r>
            <a:r>
              <a:rPr lang="es-ES" dirty="0"/>
              <a:t> = (</a:t>
            </a:r>
            <a:r>
              <a:rPr lang="es-ES" i="1" dirty="0" err="1"/>
              <a:t>cModel</a:t>
            </a:r>
            <a:r>
              <a:rPr lang="es-ES" dirty="0" err="1"/>
              <a:t>.getNombre_paciente</a:t>
            </a:r>
            <a:r>
              <a:rPr lang="es-ES" dirty="0"/>
              <a:t>() + " " + </a:t>
            </a:r>
            <a:r>
              <a:rPr lang="es-ES" i="1" dirty="0" err="1"/>
              <a:t>cModel</a:t>
            </a:r>
            <a:r>
              <a:rPr lang="es-ES" dirty="0" err="1"/>
              <a:t>.getApellidos_paciente</a:t>
            </a:r>
            <a:r>
              <a:rPr lang="es-ES" dirty="0"/>
              <a:t>());</a:t>
            </a:r>
            <a:br>
              <a:rPr lang="es-ES" dirty="0"/>
            </a:br>
            <a:r>
              <a:rPr lang="es-ES" dirty="0"/>
              <a:t>            </a:t>
            </a:r>
            <a:r>
              <a:rPr lang="es-ES" i="1" dirty="0" err="1"/>
              <a:t>cModel</a:t>
            </a:r>
            <a:r>
              <a:rPr lang="es-ES" dirty="0" err="1"/>
              <a:t>.setFullname</a:t>
            </a:r>
            <a:r>
              <a:rPr lang="es-ES" dirty="0"/>
              <a:t>(</a:t>
            </a:r>
            <a:r>
              <a:rPr lang="es-ES" dirty="0" err="1"/>
              <a:t>fullname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49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Corona </a:t>
            </a:r>
            <a:r>
              <a:rPr lang="es-BO" dirty="0" err="1" smtClean="0"/>
              <a:t>service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>        }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dirty="0" err="1"/>
              <a:t>else</a:t>
            </a:r>
            <a:r>
              <a:rPr lang="es-ES" dirty="0"/>
              <a:t> {</a:t>
            </a:r>
            <a:br>
              <a:rPr lang="es-ES" dirty="0"/>
            </a:br>
            <a:r>
              <a:rPr lang="es-ES" dirty="0"/>
              <a:t>            </a:t>
            </a:r>
            <a:r>
              <a:rPr lang="es-ES" i="1" dirty="0" err="1"/>
              <a:t>cModel</a:t>
            </a:r>
            <a:r>
              <a:rPr lang="es-ES" dirty="0" err="1"/>
              <a:t>.setCategoria</a:t>
            </a:r>
            <a:r>
              <a:rPr lang="es-ES" dirty="0"/>
              <a:t>("ERROR");</a:t>
            </a:r>
            <a:br>
              <a:rPr lang="es-ES" dirty="0"/>
            </a:br>
            <a:r>
              <a:rPr lang="es-ES" dirty="0"/>
              <a:t>        }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coronaRepo.save</a:t>
            </a:r>
            <a:r>
              <a:rPr lang="es-ES" dirty="0"/>
              <a:t>(</a:t>
            </a:r>
            <a:r>
              <a:rPr lang="es-ES" i="1" dirty="0" err="1"/>
              <a:t>cModel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>    }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    @</a:t>
            </a:r>
            <a:r>
              <a:rPr lang="es-ES" dirty="0" err="1"/>
              <a:t>Override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CoronaModel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(</a:t>
            </a:r>
            <a:r>
              <a:rPr lang="es-ES" dirty="0" err="1"/>
              <a:t>CoronaModel</a:t>
            </a:r>
            <a:r>
              <a:rPr lang="es-ES" dirty="0"/>
              <a:t> </a:t>
            </a:r>
            <a:r>
              <a:rPr lang="es-ES" i="1" dirty="0" err="1"/>
              <a:t>cModel</a:t>
            </a:r>
            <a:r>
              <a:rPr lang="es-ES" dirty="0"/>
              <a:t>,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i="1" dirty="0" err="1"/>
              <a:t>id_corona_virus</a:t>
            </a:r>
            <a:r>
              <a:rPr lang="es-ES" dirty="0"/>
              <a:t>) {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dirty="0" err="1"/>
              <a:t>Optional</a:t>
            </a:r>
            <a:r>
              <a:rPr lang="es-ES" dirty="0"/>
              <a:t>&lt;</a:t>
            </a:r>
            <a:r>
              <a:rPr lang="es-ES" dirty="0" err="1"/>
              <a:t>CoronaModel</a:t>
            </a:r>
            <a:r>
              <a:rPr lang="es-ES" dirty="0"/>
              <a:t>&gt; corona = </a:t>
            </a:r>
            <a:r>
              <a:rPr lang="es-ES" dirty="0" err="1"/>
              <a:t>coronaRepo.findById</a:t>
            </a:r>
            <a:r>
              <a:rPr lang="es-ES" dirty="0"/>
              <a:t>(</a:t>
            </a:r>
            <a:r>
              <a:rPr lang="es-ES" i="1" dirty="0" err="1"/>
              <a:t>id_corona_virus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dirty="0" err="1"/>
              <a:t>CoronaModel</a:t>
            </a:r>
            <a:r>
              <a:rPr lang="es-ES" dirty="0"/>
              <a:t> </a:t>
            </a:r>
            <a:r>
              <a:rPr lang="es-ES" dirty="0" err="1"/>
              <a:t>coronaUpdate</a:t>
            </a:r>
            <a:r>
              <a:rPr lang="es-ES" dirty="0"/>
              <a:t> = </a:t>
            </a:r>
            <a:r>
              <a:rPr lang="es-ES" dirty="0" err="1"/>
              <a:t>null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corona.isPresent</a:t>
            </a:r>
            <a:r>
              <a:rPr lang="es-ES" dirty="0"/>
              <a:t>()) {</a:t>
            </a:r>
            <a:br>
              <a:rPr lang="es-ES" dirty="0"/>
            </a:br>
            <a:r>
              <a:rPr lang="es-ES" dirty="0"/>
              <a:t>            </a:t>
            </a:r>
            <a:r>
              <a:rPr lang="es-ES" dirty="0" err="1"/>
              <a:t>coronaUpdate</a:t>
            </a:r>
            <a:r>
              <a:rPr lang="es-ES" dirty="0"/>
              <a:t> = </a:t>
            </a:r>
            <a:r>
              <a:rPr lang="es-ES" dirty="0" err="1"/>
              <a:t>corona.get</a:t>
            </a:r>
            <a:r>
              <a:rPr lang="es-ES" dirty="0"/>
              <a:t>();</a:t>
            </a:r>
            <a:br>
              <a:rPr lang="es-ES" dirty="0"/>
            </a:br>
            <a:r>
              <a:rPr lang="es-ES" dirty="0"/>
              <a:t>            </a:t>
            </a:r>
            <a:r>
              <a:rPr lang="es-ES" dirty="0" err="1"/>
              <a:t>coronaUpdate.setNombre_dep</a:t>
            </a:r>
            <a:r>
              <a:rPr lang="es-ES" dirty="0"/>
              <a:t>(</a:t>
            </a:r>
            <a:r>
              <a:rPr lang="es-ES" i="1" dirty="0" err="1"/>
              <a:t>cModel</a:t>
            </a:r>
            <a:r>
              <a:rPr lang="es-ES" dirty="0" err="1"/>
              <a:t>.getNombre_dep</a:t>
            </a:r>
            <a:r>
              <a:rPr lang="es-ES" dirty="0"/>
              <a:t>());</a:t>
            </a:r>
            <a:br>
              <a:rPr lang="es-ES" dirty="0"/>
            </a:br>
            <a:r>
              <a:rPr lang="es-ES" dirty="0"/>
              <a:t>            </a:t>
            </a:r>
            <a:r>
              <a:rPr lang="es-ES" dirty="0" err="1"/>
              <a:t>coronaUpdate.setNombre_paciente</a:t>
            </a:r>
            <a:r>
              <a:rPr lang="es-ES" dirty="0"/>
              <a:t>(</a:t>
            </a:r>
            <a:r>
              <a:rPr lang="es-ES" i="1" dirty="0" err="1"/>
              <a:t>cModel</a:t>
            </a:r>
            <a:r>
              <a:rPr lang="es-ES" dirty="0" err="1"/>
              <a:t>.getNombre_paciente</a:t>
            </a:r>
            <a:r>
              <a:rPr lang="es-ES" dirty="0"/>
              <a:t>());</a:t>
            </a:r>
            <a:br>
              <a:rPr lang="es-ES" dirty="0"/>
            </a:br>
            <a:r>
              <a:rPr lang="es-ES" dirty="0"/>
              <a:t>            </a:t>
            </a:r>
            <a:r>
              <a:rPr lang="es-ES" dirty="0" err="1"/>
              <a:t>coronaUpdate.setApellidos_paciente</a:t>
            </a:r>
            <a:r>
              <a:rPr lang="es-ES" dirty="0"/>
              <a:t>(</a:t>
            </a:r>
            <a:r>
              <a:rPr lang="es-ES" i="1" dirty="0" err="1"/>
              <a:t>cModel</a:t>
            </a:r>
            <a:r>
              <a:rPr lang="es-ES" dirty="0" err="1"/>
              <a:t>.getApellidos_paciente</a:t>
            </a:r>
            <a:r>
              <a:rPr lang="es-ES" dirty="0"/>
              <a:t>());</a:t>
            </a:r>
            <a:br>
              <a:rPr lang="es-ES" dirty="0"/>
            </a:br>
            <a:r>
              <a:rPr lang="es-ES" dirty="0"/>
              <a:t>            </a:t>
            </a:r>
            <a:r>
              <a:rPr lang="es-ES" dirty="0" err="1"/>
              <a:t>coronaUpdate.setEdad_paciente</a:t>
            </a:r>
            <a:r>
              <a:rPr lang="es-ES" dirty="0"/>
              <a:t>(</a:t>
            </a:r>
            <a:r>
              <a:rPr lang="es-ES" i="1" dirty="0" err="1"/>
              <a:t>cModel</a:t>
            </a:r>
            <a:r>
              <a:rPr lang="es-ES" dirty="0" err="1"/>
              <a:t>.getEdad_paciente</a:t>
            </a:r>
            <a:r>
              <a:rPr lang="es-ES" dirty="0"/>
              <a:t>());</a:t>
            </a:r>
            <a:br>
              <a:rPr lang="es-ES" dirty="0"/>
            </a:br>
            <a:r>
              <a:rPr lang="es-ES" dirty="0"/>
              <a:t>    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i="1" dirty="0" err="1"/>
              <a:t>cModel</a:t>
            </a:r>
            <a:r>
              <a:rPr lang="es-ES" dirty="0" err="1"/>
              <a:t>.getEdad_paciente</a:t>
            </a:r>
            <a:r>
              <a:rPr lang="es-ES" dirty="0"/>
              <a:t>() &gt;= 21) {</a:t>
            </a:r>
            <a:br>
              <a:rPr lang="es-ES" dirty="0"/>
            </a:br>
            <a:r>
              <a:rPr lang="es-ES" dirty="0"/>
              <a:t>                </a:t>
            </a:r>
            <a:r>
              <a:rPr lang="es-ES" dirty="0" err="1"/>
              <a:t>coronaUpdate.setCategoria</a:t>
            </a:r>
            <a:r>
              <a:rPr lang="es-ES" dirty="0"/>
              <a:t>("ADULTO");</a:t>
            </a:r>
            <a:br>
              <a:rPr lang="es-ES" dirty="0"/>
            </a:br>
            <a:r>
              <a:rPr lang="es-ES" dirty="0"/>
              <a:t>            }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i="1" dirty="0" err="1"/>
              <a:t>cModel</a:t>
            </a:r>
            <a:r>
              <a:rPr lang="es-ES" dirty="0" err="1"/>
              <a:t>.getEdad_paciente</a:t>
            </a:r>
            <a:r>
              <a:rPr lang="es-ES" dirty="0"/>
              <a:t>() &gt;= 11 &amp;&amp; </a:t>
            </a:r>
            <a:r>
              <a:rPr lang="es-ES" i="1" dirty="0" err="1"/>
              <a:t>cModel</a:t>
            </a:r>
            <a:r>
              <a:rPr lang="es-ES" dirty="0" err="1"/>
              <a:t>.getEdad_paciente</a:t>
            </a:r>
            <a:r>
              <a:rPr lang="es-ES" dirty="0"/>
              <a:t>() &lt;= 20 ) {</a:t>
            </a:r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Corona </a:t>
            </a:r>
            <a:r>
              <a:rPr lang="es-BO" dirty="0" err="1" smtClean="0"/>
              <a:t>Service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15453"/>
            <a:ext cx="8596668" cy="5213684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coronaUpdate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>    }</a:t>
            </a:r>
            <a:br>
              <a:rPr lang="es-ES" dirty="0"/>
            </a:br>
            <a:r>
              <a:rPr lang="es-ES" dirty="0"/>
              <a:t>    @</a:t>
            </a:r>
            <a:r>
              <a:rPr lang="es-ES" dirty="0" err="1"/>
              <a:t>Override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delete</a:t>
            </a:r>
            <a:r>
              <a:rPr lang="es-ES" dirty="0"/>
              <a:t>(</a:t>
            </a:r>
            <a:r>
              <a:rPr lang="es-ES" dirty="0" err="1"/>
              <a:t>CoronaModel</a:t>
            </a:r>
            <a:r>
              <a:rPr lang="es-ES" dirty="0"/>
              <a:t> </a:t>
            </a:r>
            <a:r>
              <a:rPr lang="es-ES" i="1" dirty="0" err="1"/>
              <a:t>cModel</a:t>
            </a:r>
            <a:r>
              <a:rPr lang="es-ES" dirty="0"/>
              <a:t>) {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0;</a:t>
            </a:r>
            <a:br>
              <a:rPr lang="es-ES" dirty="0"/>
            </a:br>
            <a:r>
              <a:rPr lang="es-ES" dirty="0"/>
              <a:t>    }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    @</a:t>
            </a:r>
            <a:r>
              <a:rPr lang="es-ES" dirty="0" err="1"/>
              <a:t>Override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i="1" dirty="0" err="1"/>
              <a:t>List</a:t>
            </a:r>
            <a:r>
              <a:rPr lang="es-ES" dirty="0"/>
              <a:t>&lt;</a:t>
            </a:r>
            <a:r>
              <a:rPr lang="es-ES" dirty="0" err="1"/>
              <a:t>CoronaModel</a:t>
            </a:r>
            <a:r>
              <a:rPr lang="es-ES" dirty="0"/>
              <a:t>&gt; </a:t>
            </a:r>
            <a:r>
              <a:rPr lang="es-ES" dirty="0" err="1"/>
              <a:t>getAllPersons</a:t>
            </a:r>
            <a:r>
              <a:rPr lang="es-ES" dirty="0"/>
              <a:t>() {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i="1" dirty="0" err="1"/>
              <a:t>List</a:t>
            </a:r>
            <a:r>
              <a:rPr lang="es-ES" dirty="0"/>
              <a:t>&lt;</a:t>
            </a:r>
            <a:r>
              <a:rPr lang="es-ES" dirty="0" err="1"/>
              <a:t>CoronaModel</a:t>
            </a:r>
            <a:r>
              <a:rPr lang="es-ES" dirty="0"/>
              <a:t>&gt; corona = new </a:t>
            </a:r>
            <a:r>
              <a:rPr lang="es-ES" dirty="0" err="1"/>
              <a:t>ArrayList</a:t>
            </a:r>
            <a:r>
              <a:rPr lang="es-ES" dirty="0"/>
              <a:t>&lt;</a:t>
            </a:r>
            <a:r>
              <a:rPr lang="es-ES" dirty="0" err="1"/>
              <a:t>CoronaModel</a:t>
            </a:r>
            <a:r>
              <a:rPr lang="es-ES" dirty="0"/>
              <a:t>&gt;();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dirty="0" err="1"/>
              <a:t>coronaRepo.findAll</a:t>
            </a:r>
            <a:r>
              <a:rPr lang="es-ES" dirty="0"/>
              <a:t>().</a:t>
            </a:r>
            <a:r>
              <a:rPr lang="es-ES" dirty="0" err="1"/>
              <a:t>forEach</a:t>
            </a:r>
            <a:r>
              <a:rPr lang="es-ES" dirty="0"/>
              <a:t>(corona::</a:t>
            </a:r>
            <a:r>
              <a:rPr lang="es-ES" dirty="0" err="1"/>
              <a:t>add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corona;</a:t>
            </a:r>
            <a:br>
              <a:rPr lang="es-ES" dirty="0"/>
            </a:br>
            <a:r>
              <a:rPr lang="es-ES" dirty="0"/>
              <a:t>    }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    @</a:t>
            </a:r>
            <a:r>
              <a:rPr lang="es-ES" dirty="0" err="1"/>
              <a:t>Override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CoronaModel</a:t>
            </a:r>
            <a:r>
              <a:rPr lang="es-ES" dirty="0"/>
              <a:t> </a:t>
            </a:r>
            <a:r>
              <a:rPr lang="es-ES" dirty="0" err="1"/>
              <a:t>getPersonByIdPer</a:t>
            </a:r>
            <a:r>
              <a:rPr lang="es-ES" dirty="0"/>
              <a:t>(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i="1" dirty="0" err="1"/>
              <a:t>id_corona_virus</a:t>
            </a:r>
            <a:r>
              <a:rPr lang="es-ES" dirty="0"/>
              <a:t>) {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dirty="0" err="1"/>
              <a:t>Optional</a:t>
            </a:r>
            <a:r>
              <a:rPr lang="es-ES" dirty="0"/>
              <a:t>&lt;</a:t>
            </a:r>
            <a:r>
              <a:rPr lang="es-ES" dirty="0" err="1"/>
              <a:t>CoronaModel</a:t>
            </a:r>
            <a:r>
              <a:rPr lang="es-ES" dirty="0"/>
              <a:t>&gt; corona = </a:t>
            </a:r>
            <a:r>
              <a:rPr lang="es-ES" dirty="0" err="1"/>
              <a:t>coronaRepo.findById</a:t>
            </a:r>
            <a:r>
              <a:rPr lang="es-ES" dirty="0"/>
              <a:t>(</a:t>
            </a:r>
            <a:r>
              <a:rPr lang="es-ES" i="1" dirty="0" err="1"/>
              <a:t>id_corona_virus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dirty="0" err="1"/>
              <a:t>CoronaModel</a:t>
            </a:r>
            <a:r>
              <a:rPr lang="es-ES" dirty="0"/>
              <a:t> </a:t>
            </a:r>
            <a:r>
              <a:rPr lang="es-ES" dirty="0" err="1"/>
              <a:t>cModel</a:t>
            </a:r>
            <a:r>
              <a:rPr lang="es-ES" dirty="0"/>
              <a:t> = </a:t>
            </a:r>
            <a:r>
              <a:rPr lang="es-ES" dirty="0" err="1"/>
              <a:t>null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corona.isPresent</a:t>
            </a:r>
            <a:r>
              <a:rPr lang="es-ES" dirty="0"/>
              <a:t>()) {</a:t>
            </a:r>
            <a:br>
              <a:rPr lang="es-ES" dirty="0"/>
            </a:br>
            <a:r>
              <a:rPr lang="es-ES" dirty="0"/>
              <a:t>            </a:t>
            </a:r>
            <a:r>
              <a:rPr lang="es-ES" dirty="0" err="1"/>
              <a:t>cModel</a:t>
            </a:r>
            <a:r>
              <a:rPr lang="es-ES" dirty="0"/>
              <a:t> = </a:t>
            </a:r>
            <a:r>
              <a:rPr lang="es-ES" dirty="0" err="1"/>
              <a:t>corona.get</a:t>
            </a:r>
            <a:r>
              <a:rPr lang="es-ES" dirty="0"/>
              <a:t>();</a:t>
            </a:r>
            <a:br>
              <a:rPr lang="es-ES" dirty="0"/>
            </a:br>
            <a:r>
              <a:rPr lang="es-ES" dirty="0"/>
              <a:t>        }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cModel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>    }</a:t>
            </a:r>
            <a:br>
              <a:rPr lang="es-ES" dirty="0"/>
            </a:br>
            <a:r>
              <a:rPr lang="es-E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2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Corona Repo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12113" y="1607479"/>
            <a:ext cx="12588703" cy="1938992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8DC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defensahito3.defensahito3.Model.CoronaModel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78DC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org.springframework.data.jpa.repository.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8BE9F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JpaRepository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8BE9F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CoronaRepo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BE9F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8BE9F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JpaRepository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78DC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CoronaModel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8DC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Integer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7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77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Interface corona interface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419" dirty="0" err="1"/>
              <a:t>import</a:t>
            </a:r>
            <a:r>
              <a:rPr lang="es-419" dirty="0"/>
              <a:t> defensahito3.defensahito3.Model.CoronaModel;</a:t>
            </a:r>
            <a:br>
              <a:rPr lang="es-419" dirty="0"/>
            </a:br>
            <a:r>
              <a:rPr lang="es-419" dirty="0"/>
              <a:t/>
            </a:r>
            <a:br>
              <a:rPr lang="es-419" dirty="0"/>
            </a:br>
            <a:r>
              <a:rPr lang="es-419" dirty="0" err="1"/>
              <a:t>import</a:t>
            </a:r>
            <a:r>
              <a:rPr lang="es-419" dirty="0"/>
              <a:t> </a:t>
            </a:r>
            <a:r>
              <a:rPr lang="es-419" dirty="0" err="1"/>
              <a:t>java.util.</a:t>
            </a:r>
            <a:r>
              <a:rPr lang="es-419" i="1" dirty="0" err="1"/>
              <a:t>List</a:t>
            </a:r>
            <a:r>
              <a:rPr lang="es-419" dirty="0"/>
              <a:t>;</a:t>
            </a:r>
            <a:br>
              <a:rPr lang="es-419" dirty="0"/>
            </a:br>
            <a:r>
              <a:rPr lang="es-419" dirty="0"/>
              <a:t/>
            </a:r>
            <a:br>
              <a:rPr lang="es-419" dirty="0"/>
            </a:br>
            <a:r>
              <a:rPr lang="es-419" dirty="0" err="1"/>
              <a:t>public</a:t>
            </a:r>
            <a:r>
              <a:rPr lang="es-419" dirty="0"/>
              <a:t> interface </a:t>
            </a:r>
            <a:r>
              <a:rPr lang="es-419" i="1" dirty="0" err="1"/>
              <a:t>CoronaServiceInterface</a:t>
            </a:r>
            <a:r>
              <a:rPr lang="es-419" i="1" dirty="0"/>
              <a:t> </a:t>
            </a:r>
            <a:r>
              <a:rPr lang="es-419" dirty="0"/>
              <a:t>{</a:t>
            </a:r>
            <a:br>
              <a:rPr lang="es-419" dirty="0"/>
            </a:br>
            <a:r>
              <a:rPr lang="es-419" dirty="0"/>
              <a:t/>
            </a:r>
            <a:br>
              <a:rPr lang="es-419" dirty="0"/>
            </a:br>
            <a:r>
              <a:rPr lang="es-419" dirty="0"/>
              <a:t>    </a:t>
            </a:r>
            <a:r>
              <a:rPr lang="es-419" dirty="0" err="1"/>
              <a:t>public</a:t>
            </a:r>
            <a:r>
              <a:rPr lang="es-419" dirty="0"/>
              <a:t> </a:t>
            </a:r>
            <a:r>
              <a:rPr lang="es-419" dirty="0" err="1"/>
              <a:t>CoronaModel</a:t>
            </a:r>
            <a:r>
              <a:rPr lang="es-419" dirty="0"/>
              <a:t> </a:t>
            </a:r>
            <a:r>
              <a:rPr lang="es-419" dirty="0" err="1"/>
              <a:t>save</a:t>
            </a:r>
            <a:r>
              <a:rPr lang="es-419" dirty="0"/>
              <a:t>(</a:t>
            </a:r>
            <a:r>
              <a:rPr lang="es-419" dirty="0" err="1"/>
              <a:t>CoronaModel</a:t>
            </a:r>
            <a:r>
              <a:rPr lang="es-419" dirty="0"/>
              <a:t> </a:t>
            </a:r>
            <a:r>
              <a:rPr lang="es-419" i="1" dirty="0" err="1"/>
              <a:t>cModel</a:t>
            </a:r>
            <a:r>
              <a:rPr lang="es-419" dirty="0"/>
              <a:t>);</a:t>
            </a:r>
            <a:br>
              <a:rPr lang="es-419" dirty="0"/>
            </a:br>
            <a:r>
              <a:rPr lang="es-419" dirty="0"/>
              <a:t/>
            </a:r>
            <a:br>
              <a:rPr lang="es-419" dirty="0"/>
            </a:br>
            <a:r>
              <a:rPr lang="es-419" dirty="0"/>
              <a:t>    </a:t>
            </a:r>
            <a:r>
              <a:rPr lang="es-419" dirty="0" err="1"/>
              <a:t>public</a:t>
            </a:r>
            <a:r>
              <a:rPr lang="es-419" dirty="0"/>
              <a:t> </a:t>
            </a:r>
            <a:r>
              <a:rPr lang="es-419" dirty="0" err="1"/>
              <a:t>CoronaModel</a:t>
            </a:r>
            <a:r>
              <a:rPr lang="es-419" dirty="0"/>
              <a:t> </a:t>
            </a:r>
            <a:r>
              <a:rPr lang="es-419" dirty="0" err="1"/>
              <a:t>update</a:t>
            </a:r>
            <a:r>
              <a:rPr lang="es-419" dirty="0"/>
              <a:t>(</a:t>
            </a:r>
            <a:r>
              <a:rPr lang="es-419" dirty="0" err="1"/>
              <a:t>CoronaModel</a:t>
            </a:r>
            <a:r>
              <a:rPr lang="es-419" dirty="0"/>
              <a:t> </a:t>
            </a:r>
            <a:r>
              <a:rPr lang="es-419" i="1" dirty="0" err="1"/>
              <a:t>cModel</a:t>
            </a:r>
            <a:r>
              <a:rPr lang="es-419" dirty="0"/>
              <a:t>, </a:t>
            </a:r>
            <a:r>
              <a:rPr lang="es-419" dirty="0" err="1"/>
              <a:t>Integer</a:t>
            </a:r>
            <a:r>
              <a:rPr lang="es-419" dirty="0"/>
              <a:t> </a:t>
            </a:r>
            <a:r>
              <a:rPr lang="es-419" i="1" dirty="0" err="1"/>
              <a:t>id_corona_virus</a:t>
            </a:r>
            <a:r>
              <a:rPr lang="es-419" dirty="0"/>
              <a:t>);</a:t>
            </a:r>
            <a:br>
              <a:rPr lang="es-419" dirty="0"/>
            </a:br>
            <a:r>
              <a:rPr lang="es-419" dirty="0"/>
              <a:t>    </a:t>
            </a:r>
            <a:r>
              <a:rPr lang="es-419" dirty="0" err="1"/>
              <a:t>public</a:t>
            </a:r>
            <a:r>
              <a:rPr lang="es-419" dirty="0"/>
              <a:t> </a:t>
            </a:r>
            <a:r>
              <a:rPr lang="es-419" dirty="0" err="1"/>
              <a:t>Integer</a:t>
            </a:r>
            <a:r>
              <a:rPr lang="es-419" dirty="0"/>
              <a:t> </a:t>
            </a:r>
            <a:r>
              <a:rPr lang="es-419" dirty="0" err="1"/>
              <a:t>delete</a:t>
            </a:r>
            <a:r>
              <a:rPr lang="es-419" dirty="0"/>
              <a:t>(</a:t>
            </a:r>
            <a:r>
              <a:rPr lang="es-419" dirty="0" err="1"/>
              <a:t>CoronaModel</a:t>
            </a:r>
            <a:r>
              <a:rPr lang="es-419" dirty="0"/>
              <a:t> </a:t>
            </a:r>
            <a:r>
              <a:rPr lang="es-419" i="1" dirty="0" err="1"/>
              <a:t>cModel</a:t>
            </a:r>
            <a:r>
              <a:rPr lang="es-419" dirty="0"/>
              <a:t>);</a:t>
            </a:r>
            <a:br>
              <a:rPr lang="es-419" dirty="0"/>
            </a:br>
            <a:r>
              <a:rPr lang="es-419" dirty="0"/>
              <a:t>    </a:t>
            </a:r>
            <a:r>
              <a:rPr lang="es-419" dirty="0" err="1"/>
              <a:t>public</a:t>
            </a:r>
            <a:r>
              <a:rPr lang="es-419" dirty="0"/>
              <a:t> </a:t>
            </a:r>
            <a:r>
              <a:rPr lang="es-419" i="1" dirty="0" err="1"/>
              <a:t>List</a:t>
            </a:r>
            <a:r>
              <a:rPr lang="es-419" dirty="0"/>
              <a:t>&lt;</a:t>
            </a:r>
            <a:r>
              <a:rPr lang="es-419" dirty="0" err="1"/>
              <a:t>CoronaModel</a:t>
            </a:r>
            <a:r>
              <a:rPr lang="es-419" dirty="0"/>
              <a:t>&gt; </a:t>
            </a:r>
            <a:r>
              <a:rPr lang="es-419" dirty="0" err="1"/>
              <a:t>getAllPersons</a:t>
            </a:r>
            <a:r>
              <a:rPr lang="es-419" dirty="0"/>
              <a:t>();</a:t>
            </a:r>
            <a:br>
              <a:rPr lang="es-419" dirty="0"/>
            </a:br>
            <a:r>
              <a:rPr lang="es-419" dirty="0"/>
              <a:t>    </a:t>
            </a:r>
            <a:r>
              <a:rPr lang="es-419" dirty="0" err="1"/>
              <a:t>public</a:t>
            </a:r>
            <a:r>
              <a:rPr lang="es-419" dirty="0"/>
              <a:t> </a:t>
            </a:r>
            <a:r>
              <a:rPr lang="es-419" dirty="0" err="1"/>
              <a:t>CoronaModel</a:t>
            </a:r>
            <a:r>
              <a:rPr lang="es-419" dirty="0"/>
              <a:t> </a:t>
            </a:r>
            <a:r>
              <a:rPr lang="es-419" dirty="0" err="1"/>
              <a:t>getPersonByIdPer</a:t>
            </a:r>
            <a:r>
              <a:rPr lang="es-419" dirty="0"/>
              <a:t>(</a:t>
            </a:r>
            <a:r>
              <a:rPr lang="es-419" dirty="0" err="1"/>
              <a:t>Integer</a:t>
            </a:r>
            <a:r>
              <a:rPr lang="es-419" dirty="0"/>
              <a:t> </a:t>
            </a:r>
            <a:r>
              <a:rPr lang="es-419" i="1" dirty="0" err="1"/>
              <a:t>id_corona_virus</a:t>
            </a:r>
            <a:r>
              <a:rPr lang="es-419" dirty="0"/>
              <a:t>);</a:t>
            </a:r>
            <a:br>
              <a:rPr lang="es-419" dirty="0"/>
            </a:br>
            <a:r>
              <a:rPr lang="es-419" dirty="0"/>
              <a:t/>
            </a:r>
            <a:br>
              <a:rPr lang="es-419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2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Base de datos:</a:t>
            </a:r>
            <a:endParaRPr lang="en-U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/>
          <a:srcRect l="28762" t="34038" r="64085" b="30781"/>
          <a:stretch/>
        </p:blipFill>
        <p:spPr bwMode="auto">
          <a:xfrm>
            <a:off x="2834047" y="1507958"/>
            <a:ext cx="4283242" cy="41067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8883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 smtClean="0"/>
              <a:t>coronamodel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03158"/>
            <a:ext cx="10311508" cy="5165557"/>
          </a:xfrm>
        </p:spPr>
        <p:txBody>
          <a:bodyPr>
            <a:noAutofit/>
          </a:bodyPr>
          <a:lstStyle/>
          <a:p>
            <a:r>
              <a:rPr lang="es-ES" sz="1600" dirty="0" err="1"/>
              <a:t>import</a:t>
            </a:r>
            <a:r>
              <a:rPr lang="es-ES" sz="1600" dirty="0"/>
              <a:t> </a:t>
            </a:r>
            <a:r>
              <a:rPr lang="es-ES" sz="1600" dirty="0" err="1"/>
              <a:t>javax.persistence</a:t>
            </a:r>
            <a:r>
              <a:rPr lang="es-ES" sz="1600" dirty="0"/>
              <a:t>.*;</a:t>
            </a:r>
            <a:br>
              <a:rPr lang="es-ES" sz="1600" dirty="0"/>
            </a:br>
            <a:r>
              <a:rPr lang="es-ES" sz="1600" dirty="0"/>
              <a:t/>
            </a:r>
            <a:br>
              <a:rPr lang="es-ES" sz="1600" dirty="0"/>
            </a:br>
            <a:r>
              <a:rPr lang="es-ES" sz="1600" dirty="0"/>
              <a:t/>
            </a:r>
            <a:br>
              <a:rPr lang="es-ES" sz="1600" dirty="0"/>
            </a:br>
            <a:r>
              <a:rPr lang="es-ES" sz="1600" dirty="0"/>
              <a:t>@</a:t>
            </a:r>
            <a:r>
              <a:rPr lang="es-ES" sz="1600" dirty="0" err="1"/>
              <a:t>Entity</a:t>
            </a:r>
            <a:r>
              <a:rPr lang="es-ES" sz="1600" dirty="0"/>
              <a:t/>
            </a:r>
            <a:br>
              <a:rPr lang="es-ES" sz="1600" dirty="0"/>
            </a:br>
            <a:r>
              <a:rPr lang="es-ES" sz="1600" dirty="0"/>
              <a:t>@</a:t>
            </a:r>
            <a:r>
              <a:rPr lang="es-ES" sz="1600" dirty="0" err="1"/>
              <a:t>Table</a:t>
            </a:r>
            <a:r>
              <a:rPr lang="es-ES" sz="1600" dirty="0"/>
              <a:t>(</a:t>
            </a:r>
            <a:r>
              <a:rPr lang="es-ES" sz="1600" dirty="0" err="1"/>
              <a:t>name</a:t>
            </a:r>
            <a:r>
              <a:rPr lang="es-ES" sz="1600" dirty="0"/>
              <a:t> = "</a:t>
            </a:r>
            <a:r>
              <a:rPr lang="es-ES" sz="1600" dirty="0" err="1"/>
              <a:t>coronaviruspaciente</a:t>
            </a:r>
            <a:r>
              <a:rPr lang="es-ES" sz="1600" dirty="0"/>
              <a:t>")</a:t>
            </a:r>
            <a:br>
              <a:rPr lang="es-ES" sz="1600" dirty="0"/>
            </a:br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class</a:t>
            </a:r>
            <a:r>
              <a:rPr lang="es-ES" sz="1600" dirty="0"/>
              <a:t> </a:t>
            </a:r>
            <a:r>
              <a:rPr lang="es-ES" sz="1600" dirty="0" err="1"/>
              <a:t>CoronaModel</a:t>
            </a:r>
            <a:r>
              <a:rPr lang="es-ES" sz="1600" dirty="0"/>
              <a:t> {</a:t>
            </a:r>
            <a:br>
              <a:rPr lang="es-ES" sz="1600" dirty="0"/>
            </a:br>
            <a:r>
              <a:rPr lang="es-ES" sz="1600" dirty="0"/>
              <a:t/>
            </a:r>
            <a:br>
              <a:rPr lang="es-ES" sz="1600" dirty="0"/>
            </a:br>
            <a:r>
              <a:rPr lang="es-ES" sz="1600" dirty="0"/>
              <a:t>    @Id</a:t>
            </a:r>
            <a:br>
              <a:rPr lang="es-ES" sz="1600" dirty="0"/>
            </a:br>
            <a:r>
              <a:rPr lang="es-ES" sz="1600" dirty="0"/>
              <a:t>    @</a:t>
            </a:r>
            <a:r>
              <a:rPr lang="es-ES" sz="1600" dirty="0" err="1"/>
              <a:t>GeneratedValue</a:t>
            </a:r>
            <a:r>
              <a:rPr lang="es-ES" sz="1600" dirty="0"/>
              <a:t>(</a:t>
            </a:r>
            <a:r>
              <a:rPr lang="es-ES" sz="1600" dirty="0" err="1"/>
              <a:t>strategy</a:t>
            </a:r>
            <a:r>
              <a:rPr lang="es-ES" sz="1600" dirty="0"/>
              <a:t> = </a:t>
            </a:r>
            <a:r>
              <a:rPr lang="es-ES" sz="1600" i="1" dirty="0" err="1"/>
              <a:t>GenerationType</a:t>
            </a:r>
            <a:r>
              <a:rPr lang="es-ES" sz="1600" dirty="0" err="1"/>
              <a:t>.</a:t>
            </a:r>
            <a:r>
              <a:rPr lang="es-ES" sz="1600" i="1" dirty="0" err="1"/>
              <a:t>AUTO</a:t>
            </a:r>
            <a:r>
              <a:rPr lang="es-ES" sz="1600" dirty="0"/>
              <a:t>)</a:t>
            </a:r>
            <a:br>
              <a:rPr lang="es-ES" sz="1600" dirty="0"/>
            </a:br>
            <a:r>
              <a:rPr lang="es-ES" sz="1600" dirty="0"/>
              <a:t> 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int</a:t>
            </a:r>
            <a:r>
              <a:rPr lang="es-ES" sz="1600" dirty="0"/>
              <a:t> </a:t>
            </a:r>
            <a:r>
              <a:rPr lang="es-ES" sz="1600" dirty="0" err="1"/>
              <a:t>id_corona_virus</a:t>
            </a:r>
            <a:r>
              <a:rPr lang="es-ES" sz="1600" dirty="0"/>
              <a:t>;</a:t>
            </a:r>
            <a:br>
              <a:rPr lang="es-ES" sz="1600" dirty="0"/>
            </a:br>
            <a:r>
              <a:rPr lang="es-ES" sz="1600" dirty="0"/>
              <a:t>    @</a:t>
            </a:r>
            <a:r>
              <a:rPr lang="es-ES" sz="1600" dirty="0" err="1"/>
              <a:t>Column</a:t>
            </a:r>
            <a:r>
              <a:rPr lang="es-ES" sz="1600" dirty="0"/>
              <a:t>(</a:t>
            </a:r>
            <a:r>
              <a:rPr lang="es-ES" sz="1600" dirty="0" err="1"/>
              <a:t>name</a:t>
            </a:r>
            <a:r>
              <a:rPr lang="es-ES" sz="1600" dirty="0"/>
              <a:t> = "</a:t>
            </a:r>
            <a:r>
              <a:rPr lang="es-ES" sz="1600" dirty="0" err="1"/>
              <a:t>nombre_dep</a:t>
            </a:r>
            <a:r>
              <a:rPr lang="es-ES" sz="1600" dirty="0"/>
              <a:t>")</a:t>
            </a:r>
            <a:br>
              <a:rPr lang="es-ES" sz="1600" dirty="0"/>
            </a:br>
            <a:r>
              <a:rPr lang="es-ES" sz="1600" dirty="0"/>
              <a:t> 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String</a:t>
            </a:r>
            <a:r>
              <a:rPr lang="es-ES" sz="1600" dirty="0"/>
              <a:t> </a:t>
            </a:r>
            <a:r>
              <a:rPr lang="es-ES" sz="1600" dirty="0" err="1"/>
              <a:t>nombre_dep</a:t>
            </a:r>
            <a:r>
              <a:rPr lang="es-ES" sz="1600" dirty="0"/>
              <a:t>;</a:t>
            </a:r>
            <a:br>
              <a:rPr lang="es-ES" sz="1600" dirty="0"/>
            </a:br>
            <a:r>
              <a:rPr lang="es-ES" sz="1600" dirty="0"/>
              <a:t>    @</a:t>
            </a:r>
            <a:r>
              <a:rPr lang="es-ES" sz="1600" dirty="0" err="1"/>
              <a:t>Column</a:t>
            </a:r>
            <a:r>
              <a:rPr lang="es-ES" sz="1600" dirty="0"/>
              <a:t>(</a:t>
            </a:r>
            <a:r>
              <a:rPr lang="es-ES" sz="1600" dirty="0" err="1"/>
              <a:t>name</a:t>
            </a:r>
            <a:r>
              <a:rPr lang="es-ES" sz="1600" dirty="0"/>
              <a:t> = "</a:t>
            </a:r>
            <a:r>
              <a:rPr lang="es-ES" sz="1600" dirty="0" err="1"/>
              <a:t>nombre_paciente</a:t>
            </a:r>
            <a:r>
              <a:rPr lang="es-ES" sz="1600" dirty="0"/>
              <a:t>")</a:t>
            </a:r>
            <a:br>
              <a:rPr lang="es-ES" sz="1600" dirty="0"/>
            </a:br>
            <a:r>
              <a:rPr lang="es-ES" sz="1600" dirty="0"/>
              <a:t> 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String</a:t>
            </a:r>
            <a:r>
              <a:rPr lang="es-ES" sz="1600" dirty="0"/>
              <a:t> </a:t>
            </a:r>
            <a:r>
              <a:rPr lang="es-ES" sz="1600" dirty="0" err="1"/>
              <a:t>nombre_paciente</a:t>
            </a:r>
            <a:r>
              <a:rPr lang="es-ES" sz="1600" dirty="0"/>
              <a:t>;</a:t>
            </a:r>
            <a:br>
              <a:rPr lang="es-ES" sz="1600" dirty="0"/>
            </a:br>
            <a:r>
              <a:rPr lang="es-ES" sz="1600" dirty="0"/>
              <a:t>    @</a:t>
            </a:r>
            <a:r>
              <a:rPr lang="es-ES" sz="1600" dirty="0" err="1"/>
              <a:t>Column</a:t>
            </a:r>
            <a:r>
              <a:rPr lang="es-ES" sz="1600" dirty="0"/>
              <a:t>(</a:t>
            </a:r>
            <a:r>
              <a:rPr lang="es-ES" sz="1600" dirty="0" err="1"/>
              <a:t>name</a:t>
            </a:r>
            <a:r>
              <a:rPr lang="es-ES" sz="1600" dirty="0"/>
              <a:t> = "</a:t>
            </a:r>
            <a:r>
              <a:rPr lang="es-ES" sz="1600" dirty="0" err="1"/>
              <a:t>apellidos_paciente</a:t>
            </a:r>
            <a:r>
              <a:rPr lang="es-ES" sz="1600" dirty="0"/>
              <a:t>")</a:t>
            </a:r>
            <a:br>
              <a:rPr lang="es-ES" sz="1600" dirty="0"/>
            </a:br>
            <a:r>
              <a:rPr lang="es-ES" sz="1600" dirty="0"/>
              <a:t> 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String</a:t>
            </a:r>
            <a:r>
              <a:rPr lang="es-ES" sz="1600" dirty="0"/>
              <a:t> </a:t>
            </a:r>
            <a:r>
              <a:rPr lang="es-ES" sz="1600" dirty="0" err="1"/>
              <a:t>apellidos_paciente</a:t>
            </a:r>
            <a:r>
              <a:rPr lang="es-ES" sz="1600" dirty="0"/>
              <a:t>;</a:t>
            </a:r>
            <a:br>
              <a:rPr lang="es-ES" sz="1600" dirty="0"/>
            </a:br>
            <a:r>
              <a:rPr lang="es-ES" sz="1600" dirty="0"/>
              <a:t>    @</a:t>
            </a:r>
            <a:r>
              <a:rPr lang="es-ES" sz="1600" dirty="0" err="1"/>
              <a:t>Column</a:t>
            </a:r>
            <a:r>
              <a:rPr lang="es-ES" sz="1600" dirty="0"/>
              <a:t>(</a:t>
            </a:r>
            <a:r>
              <a:rPr lang="es-ES" sz="1600" dirty="0" err="1"/>
              <a:t>name</a:t>
            </a:r>
            <a:r>
              <a:rPr lang="es-ES" sz="1600" dirty="0"/>
              <a:t> = "</a:t>
            </a:r>
            <a:r>
              <a:rPr lang="es-ES" sz="1600" dirty="0" err="1"/>
              <a:t>edad_paciente</a:t>
            </a:r>
            <a:r>
              <a:rPr lang="es-ES" sz="1600" dirty="0"/>
              <a:t>")</a:t>
            </a:r>
            <a:br>
              <a:rPr lang="es-ES" sz="1600" dirty="0"/>
            </a:br>
            <a:r>
              <a:rPr lang="es-ES" sz="1600" dirty="0"/>
              <a:t> 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int</a:t>
            </a:r>
            <a:r>
              <a:rPr lang="es-ES" sz="1600" dirty="0"/>
              <a:t> </a:t>
            </a:r>
            <a:r>
              <a:rPr lang="es-ES" sz="1600" dirty="0" err="1"/>
              <a:t>edad_paciente</a:t>
            </a:r>
            <a:r>
              <a:rPr lang="es-ES" sz="1600" dirty="0"/>
              <a:t>;</a:t>
            </a:r>
            <a:br>
              <a:rPr lang="es-ES" sz="1600" dirty="0"/>
            </a:br>
            <a:r>
              <a:rPr lang="es-ES" sz="1600" dirty="0"/>
              <a:t>    @</a:t>
            </a:r>
            <a:r>
              <a:rPr lang="es-ES" sz="1600" dirty="0" err="1"/>
              <a:t>Column</a:t>
            </a:r>
            <a:r>
              <a:rPr lang="es-ES" sz="1600" dirty="0"/>
              <a:t>(</a:t>
            </a:r>
            <a:r>
              <a:rPr lang="es-ES" sz="1600" dirty="0" err="1"/>
              <a:t>name</a:t>
            </a:r>
            <a:r>
              <a:rPr lang="es-ES" sz="1600" dirty="0"/>
              <a:t> = "</a:t>
            </a:r>
            <a:r>
              <a:rPr lang="es-ES" sz="1600" dirty="0" err="1"/>
              <a:t>categoria</a:t>
            </a:r>
            <a:r>
              <a:rPr lang="es-ES" sz="1600" dirty="0"/>
              <a:t>")</a:t>
            </a:r>
            <a:br>
              <a:rPr lang="es-ES" sz="1600" dirty="0"/>
            </a:br>
            <a:r>
              <a:rPr lang="es-ES" sz="1600" dirty="0"/>
              <a:t/>
            </a:r>
            <a:br>
              <a:rPr lang="es-E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856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 smtClean="0"/>
              <a:t>coronamodel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 </a:t>
            </a: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categoria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>    @</a:t>
            </a:r>
            <a:r>
              <a:rPr lang="es-ES" dirty="0" err="1"/>
              <a:t>Column</a:t>
            </a:r>
            <a:r>
              <a:rPr lang="es-ES" dirty="0"/>
              <a:t>(</a:t>
            </a:r>
            <a:r>
              <a:rPr lang="es-ES" dirty="0" err="1"/>
              <a:t>name</a:t>
            </a:r>
            <a:r>
              <a:rPr lang="es-ES" dirty="0"/>
              <a:t> = "</a:t>
            </a:r>
            <a:r>
              <a:rPr lang="es-ES" dirty="0" err="1"/>
              <a:t>fullname</a:t>
            </a:r>
            <a:r>
              <a:rPr lang="es-ES" dirty="0"/>
              <a:t>")</a:t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fullname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>    @</a:t>
            </a:r>
            <a:r>
              <a:rPr lang="es-ES" dirty="0" err="1"/>
              <a:t>Column</a:t>
            </a:r>
            <a:r>
              <a:rPr lang="es-ES" dirty="0"/>
              <a:t>(</a:t>
            </a:r>
            <a:r>
              <a:rPr lang="es-ES" dirty="0" err="1"/>
              <a:t>name</a:t>
            </a:r>
            <a:r>
              <a:rPr lang="es-ES" dirty="0"/>
              <a:t> = "</a:t>
            </a:r>
            <a:r>
              <a:rPr lang="es-ES" dirty="0" err="1"/>
              <a:t>casos_contagiados</a:t>
            </a:r>
            <a:r>
              <a:rPr lang="es-ES" dirty="0"/>
              <a:t>")</a:t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casos_contagiados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>    @</a:t>
            </a:r>
            <a:r>
              <a:rPr lang="es-ES" dirty="0" err="1"/>
              <a:t>Column</a:t>
            </a:r>
            <a:r>
              <a:rPr lang="es-ES" dirty="0"/>
              <a:t>(</a:t>
            </a:r>
            <a:r>
              <a:rPr lang="es-ES" dirty="0" err="1"/>
              <a:t>name</a:t>
            </a:r>
            <a:r>
              <a:rPr lang="es-ES" dirty="0"/>
              <a:t> = "</a:t>
            </a:r>
            <a:r>
              <a:rPr lang="es-ES" dirty="0" err="1"/>
              <a:t>casos_sospechosos</a:t>
            </a:r>
            <a:r>
              <a:rPr lang="es-ES" dirty="0"/>
              <a:t>")</a:t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casos_sospechosos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>    @</a:t>
            </a:r>
            <a:r>
              <a:rPr lang="es-ES" dirty="0" err="1"/>
              <a:t>Column</a:t>
            </a:r>
            <a:r>
              <a:rPr lang="es-ES" dirty="0"/>
              <a:t>(</a:t>
            </a:r>
            <a:r>
              <a:rPr lang="es-ES" dirty="0" err="1"/>
              <a:t>name</a:t>
            </a:r>
            <a:r>
              <a:rPr lang="es-ES" dirty="0"/>
              <a:t> = "</a:t>
            </a:r>
            <a:r>
              <a:rPr lang="es-ES" dirty="0" err="1"/>
              <a:t>casos_recuperados</a:t>
            </a:r>
            <a:r>
              <a:rPr lang="es-ES" dirty="0"/>
              <a:t>")</a:t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casos_recuperados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getId_corona_virus</a:t>
            </a:r>
            <a:r>
              <a:rPr lang="es-ES" dirty="0"/>
              <a:t>() {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id_corona_virus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>    }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setId_corona_virus</a:t>
            </a:r>
            <a:r>
              <a:rPr lang="es-ES" dirty="0"/>
              <a:t>(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i="1" dirty="0" err="1"/>
              <a:t>id_corona_virus</a:t>
            </a:r>
            <a:r>
              <a:rPr lang="es-ES" dirty="0"/>
              <a:t>) {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i="1" dirty="0" err="1"/>
              <a:t>this</a:t>
            </a:r>
            <a:r>
              <a:rPr lang="es-ES" dirty="0" err="1"/>
              <a:t>.id_corona_virus</a:t>
            </a:r>
            <a:r>
              <a:rPr lang="es-ES" dirty="0"/>
              <a:t> = </a:t>
            </a:r>
            <a:r>
              <a:rPr lang="es-ES" i="1" dirty="0" err="1"/>
              <a:t>id_corona_virus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>    }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getNombre_dep</a:t>
            </a:r>
            <a:r>
              <a:rPr lang="es-ES" dirty="0"/>
              <a:t>() {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nombre_dep</a:t>
            </a:r>
            <a:r>
              <a:rPr lang="es-ES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9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 smtClean="0"/>
              <a:t>coronamodel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9332940" cy="4697411"/>
          </a:xfrm>
        </p:spPr>
        <p:txBody>
          <a:bodyPr>
            <a:normAutofit fontScale="55000" lnSpcReduction="20000"/>
          </a:bodyPr>
          <a:lstStyle/>
          <a:p>
            <a:r>
              <a:rPr lang="es-ES" dirty="0"/>
              <a:t> }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setNombre_dep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i="1" dirty="0" err="1"/>
              <a:t>nombre_dep</a:t>
            </a:r>
            <a:r>
              <a:rPr lang="es-ES" dirty="0"/>
              <a:t>) {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i="1" dirty="0" err="1"/>
              <a:t>this</a:t>
            </a:r>
            <a:r>
              <a:rPr lang="es-ES" dirty="0" err="1"/>
              <a:t>.nombre_dep</a:t>
            </a:r>
            <a:r>
              <a:rPr lang="es-ES" dirty="0"/>
              <a:t> = </a:t>
            </a:r>
            <a:r>
              <a:rPr lang="es-ES" i="1" dirty="0" err="1"/>
              <a:t>nombre_dep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>    }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getNombre_paciente</a:t>
            </a:r>
            <a:r>
              <a:rPr lang="es-ES" dirty="0"/>
              <a:t>() {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nombre_paciente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>    }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setNombre_paciente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i="1" dirty="0" err="1"/>
              <a:t>nombre_paciente</a:t>
            </a:r>
            <a:r>
              <a:rPr lang="es-ES" dirty="0"/>
              <a:t>) {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i="1" dirty="0" err="1"/>
              <a:t>this</a:t>
            </a:r>
            <a:r>
              <a:rPr lang="es-ES" dirty="0" err="1"/>
              <a:t>.nombre_paciente</a:t>
            </a:r>
            <a:r>
              <a:rPr lang="es-ES" dirty="0"/>
              <a:t> = </a:t>
            </a:r>
            <a:r>
              <a:rPr lang="es-ES" i="1" dirty="0" err="1"/>
              <a:t>nombre_paciente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>    }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getApellidos_paciente</a:t>
            </a:r>
            <a:r>
              <a:rPr lang="es-ES" dirty="0"/>
              <a:t>() {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apellidos_paciente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>    }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setApellidos_paciente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i="1" dirty="0" err="1"/>
              <a:t>apellidos_paciente</a:t>
            </a:r>
            <a:r>
              <a:rPr lang="es-ES" dirty="0"/>
              <a:t>) {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i="1" dirty="0" err="1"/>
              <a:t>this</a:t>
            </a:r>
            <a:r>
              <a:rPr lang="es-ES" dirty="0" err="1"/>
              <a:t>.apellidos_paciente</a:t>
            </a:r>
            <a:r>
              <a:rPr lang="es-ES" dirty="0"/>
              <a:t> = </a:t>
            </a:r>
            <a:r>
              <a:rPr lang="es-ES" i="1" dirty="0" err="1"/>
              <a:t>apellidos_paciente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>    }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getEdad_paciente</a:t>
            </a:r>
            <a:r>
              <a:rPr lang="es-ES" dirty="0"/>
              <a:t>() {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edad_paciente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>    }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setEdad_paciente</a:t>
            </a:r>
            <a:r>
              <a:rPr lang="es-ES" dirty="0"/>
              <a:t>(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i="1" dirty="0" err="1"/>
              <a:t>edad_paciente</a:t>
            </a:r>
            <a:r>
              <a:rPr lang="es-ES" dirty="0"/>
              <a:t>) {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i="1" dirty="0" err="1"/>
              <a:t>this</a:t>
            </a:r>
            <a:r>
              <a:rPr lang="es-ES" dirty="0" err="1"/>
              <a:t>.edad_paciente</a:t>
            </a:r>
            <a:r>
              <a:rPr lang="es-ES" dirty="0"/>
              <a:t> = </a:t>
            </a:r>
            <a:r>
              <a:rPr lang="es-ES" i="1" dirty="0" err="1"/>
              <a:t>edad_paciente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>    }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getCasos_contagiados</a:t>
            </a:r>
            <a:r>
              <a:rPr lang="es-ES" dirty="0"/>
              <a:t>() {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casos_contagiados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>    }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setCasos_contagiados</a:t>
            </a:r>
            <a:r>
              <a:rPr lang="es-ES" dirty="0"/>
              <a:t>(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i="1" dirty="0" err="1"/>
              <a:t>casos_contagiados</a:t>
            </a:r>
            <a:r>
              <a:rPr lang="es-ES" dirty="0"/>
              <a:t>) {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i="1" dirty="0" err="1"/>
              <a:t>this</a:t>
            </a:r>
            <a:r>
              <a:rPr lang="es-ES" dirty="0" err="1"/>
              <a:t>.casos_contagiados</a:t>
            </a:r>
            <a:r>
              <a:rPr lang="es-ES" dirty="0"/>
              <a:t> = </a:t>
            </a:r>
            <a:r>
              <a:rPr lang="es-ES" i="1" dirty="0" err="1"/>
              <a:t>casos_contagiados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5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 smtClean="0"/>
              <a:t>Controller</a:t>
            </a:r>
            <a:r>
              <a:rPr lang="es-BO" dirty="0" smtClean="0"/>
              <a:t> corona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187116"/>
            <a:ext cx="8596668" cy="5486399"/>
          </a:xfrm>
        </p:spPr>
        <p:txBody>
          <a:bodyPr>
            <a:normAutofit fontScale="85000" lnSpcReduction="10000"/>
          </a:bodyPr>
          <a:lstStyle/>
          <a:p>
            <a:r>
              <a:rPr lang="es-ES" dirty="0" err="1"/>
              <a:t>import</a:t>
            </a:r>
            <a:r>
              <a:rPr lang="es-ES" dirty="0"/>
              <a:t> defensahito3.defensahito3.Model.CoronaModel;</a:t>
            </a:r>
            <a:br>
              <a:rPr lang="es-ES" dirty="0"/>
            </a:br>
            <a:r>
              <a:rPr lang="es-ES" dirty="0" err="1"/>
              <a:t>import</a:t>
            </a:r>
            <a:r>
              <a:rPr lang="es-ES" dirty="0"/>
              <a:t> defensahito3.defensahito3.services.CoronaService;</a:t>
            </a:r>
            <a:br>
              <a:rPr lang="es-ES" dirty="0"/>
            </a:b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org.springframework.beans.factory.annotation.Autowired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org.springframework.http.</a:t>
            </a:r>
            <a:r>
              <a:rPr lang="es-ES" i="1" dirty="0" err="1"/>
              <a:t>HttpStatus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org.springframework.http.ResponseEntity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org.springframework.web.bind.annotation</a:t>
            </a:r>
            <a:r>
              <a:rPr lang="es-ES" dirty="0"/>
              <a:t>.*;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java.util.</a:t>
            </a:r>
            <a:r>
              <a:rPr lang="es-ES" i="1" dirty="0" err="1"/>
              <a:t>List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@</a:t>
            </a:r>
            <a:r>
              <a:rPr lang="es-ES" dirty="0" err="1"/>
              <a:t>RestController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@</a:t>
            </a:r>
            <a:r>
              <a:rPr lang="es-ES" dirty="0" err="1"/>
              <a:t>RequestMapping</a:t>
            </a:r>
            <a:r>
              <a:rPr lang="es-ES" dirty="0"/>
              <a:t>(</a:t>
            </a:r>
            <a:r>
              <a:rPr lang="es-ES" dirty="0" err="1"/>
              <a:t>value</a:t>
            </a:r>
            <a:r>
              <a:rPr lang="es-ES" dirty="0"/>
              <a:t> = "/api/v1/")</a:t>
            </a:r>
            <a:br>
              <a:rPr lang="es-ES" dirty="0"/>
            </a:b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UserControllerCorona</a:t>
            </a:r>
            <a:r>
              <a:rPr lang="es-ES" dirty="0"/>
              <a:t> {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    @</a:t>
            </a:r>
            <a:r>
              <a:rPr lang="es-ES" dirty="0" err="1"/>
              <a:t>Autowired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CoronaService</a:t>
            </a:r>
            <a:r>
              <a:rPr lang="es-ES" dirty="0"/>
              <a:t> </a:t>
            </a:r>
            <a:r>
              <a:rPr lang="es-ES" dirty="0" err="1"/>
              <a:t>coronaService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    @</a:t>
            </a:r>
            <a:r>
              <a:rPr lang="es-ES" dirty="0" err="1"/>
              <a:t>PostMapping</a:t>
            </a:r>
            <a:r>
              <a:rPr lang="es-ES" dirty="0"/>
              <a:t>("/</a:t>
            </a:r>
            <a:r>
              <a:rPr lang="es-ES" dirty="0" err="1"/>
              <a:t>coronaVirusPaciente</a:t>
            </a:r>
            <a:r>
              <a:rPr lang="es-ES" dirty="0"/>
              <a:t>")</a:t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ResponseEntity</a:t>
            </a:r>
            <a:r>
              <a:rPr lang="es-ES" dirty="0"/>
              <a:t> </a:t>
            </a:r>
            <a:r>
              <a:rPr lang="es-ES" dirty="0" err="1"/>
              <a:t>save</a:t>
            </a:r>
            <a:r>
              <a:rPr lang="es-ES" dirty="0"/>
              <a:t>(@</a:t>
            </a:r>
            <a:r>
              <a:rPr lang="es-ES" dirty="0" err="1"/>
              <a:t>RequestBody</a:t>
            </a:r>
            <a:r>
              <a:rPr lang="es-ES" dirty="0"/>
              <a:t> </a:t>
            </a:r>
            <a:r>
              <a:rPr lang="es-ES" dirty="0" err="1"/>
              <a:t>CoronaModel</a:t>
            </a:r>
            <a:r>
              <a:rPr lang="es-ES" dirty="0"/>
              <a:t> </a:t>
            </a:r>
            <a:r>
              <a:rPr lang="es-ES" i="1" dirty="0"/>
              <a:t>corona</a:t>
            </a:r>
            <a:r>
              <a:rPr lang="es-ES" dirty="0"/>
              <a:t>) {</a:t>
            </a:r>
            <a:br>
              <a:rPr lang="es-ES" dirty="0"/>
            </a:br>
            <a:r>
              <a:rPr lang="es-ES" dirty="0"/>
              <a:t>        try {</a:t>
            </a:r>
            <a:br>
              <a:rPr lang="es-ES" dirty="0"/>
            </a:b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new </a:t>
            </a:r>
            <a:r>
              <a:rPr lang="es-ES" dirty="0" err="1"/>
              <a:t>ResponseEntity</a:t>
            </a:r>
            <a:r>
              <a:rPr lang="es-ES" dirty="0"/>
              <a:t>&lt;&gt;(</a:t>
            </a:r>
            <a:r>
              <a:rPr lang="es-ES" dirty="0" err="1"/>
              <a:t>coronaService.save</a:t>
            </a:r>
            <a:r>
              <a:rPr lang="es-ES" dirty="0"/>
              <a:t>(</a:t>
            </a:r>
            <a:r>
              <a:rPr lang="es-ES" i="1" dirty="0"/>
              <a:t>corona</a:t>
            </a:r>
            <a:r>
              <a:rPr lang="es-ES" dirty="0"/>
              <a:t>), </a:t>
            </a:r>
            <a:r>
              <a:rPr lang="es-ES" i="1" dirty="0" err="1"/>
              <a:t>HttpStatus</a:t>
            </a:r>
            <a:r>
              <a:rPr lang="es-ES" dirty="0" err="1"/>
              <a:t>.</a:t>
            </a:r>
            <a:r>
              <a:rPr lang="es-ES" i="1" dirty="0" err="1"/>
              <a:t>CREATED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>        } catch (</a:t>
            </a:r>
            <a:r>
              <a:rPr lang="es-ES" dirty="0" err="1"/>
              <a:t>Exception</a:t>
            </a:r>
            <a:r>
              <a:rPr lang="es-ES" dirty="0"/>
              <a:t> </a:t>
            </a:r>
            <a:r>
              <a:rPr lang="es-ES" i="1" dirty="0"/>
              <a:t>e</a:t>
            </a:r>
            <a:r>
              <a:rPr lang="es-ES" dirty="0"/>
              <a:t>) {</a:t>
            </a:r>
            <a:br>
              <a:rPr lang="es-ES" dirty="0"/>
            </a:b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new </a:t>
            </a:r>
            <a:r>
              <a:rPr lang="es-ES" dirty="0" err="1"/>
              <a:t>ResponseEntity</a:t>
            </a:r>
            <a:r>
              <a:rPr lang="es-ES" dirty="0"/>
              <a:t>&lt;&gt;(</a:t>
            </a:r>
            <a:r>
              <a:rPr lang="es-ES" dirty="0" err="1"/>
              <a:t>null</a:t>
            </a:r>
            <a:r>
              <a:rPr lang="es-ES" dirty="0"/>
              <a:t>, </a:t>
            </a:r>
            <a:r>
              <a:rPr lang="es-ES" i="1" dirty="0" err="1"/>
              <a:t>HttpStatus</a:t>
            </a:r>
            <a:r>
              <a:rPr lang="es-ES" dirty="0" err="1"/>
              <a:t>.</a:t>
            </a:r>
            <a:r>
              <a:rPr lang="es-ES" i="1" dirty="0" err="1"/>
              <a:t>EXPECTATION_FAILED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>        }</a:t>
            </a:r>
            <a:br>
              <a:rPr lang="es-ES" dirty="0"/>
            </a:br>
            <a:r>
              <a:rPr lang="es-ES" dirty="0"/>
              <a:t>    }</a:t>
            </a:r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8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 smtClean="0"/>
              <a:t>Controller</a:t>
            </a:r>
            <a:r>
              <a:rPr lang="es-BO" dirty="0" smtClean="0"/>
              <a:t> Corona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63579"/>
            <a:ext cx="8596668" cy="4677783"/>
          </a:xfrm>
        </p:spPr>
        <p:txBody>
          <a:bodyPr>
            <a:normAutofit/>
          </a:bodyPr>
          <a:lstStyle/>
          <a:p>
            <a:r>
              <a:rPr lang="es-ES" dirty="0"/>
              <a:t>@</a:t>
            </a:r>
            <a:r>
              <a:rPr lang="es-ES" dirty="0" err="1"/>
              <a:t>DeleteMapping</a:t>
            </a:r>
            <a:r>
              <a:rPr lang="es-ES" dirty="0"/>
              <a:t>("/</a:t>
            </a:r>
            <a:r>
              <a:rPr lang="es-ES" dirty="0" err="1"/>
              <a:t>coronaVirusPaciente</a:t>
            </a:r>
            <a:r>
              <a:rPr lang="es-ES" dirty="0"/>
              <a:t>/</a:t>
            </a:r>
            <a:r>
              <a:rPr lang="es-ES" dirty="0" err="1"/>
              <a:t>delete</a:t>
            </a:r>
            <a:r>
              <a:rPr lang="es-ES" dirty="0"/>
              <a:t>/")</a:t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ResponseEntity</a:t>
            </a:r>
            <a:r>
              <a:rPr lang="es-ES" dirty="0"/>
              <a:t>&lt;</a:t>
            </a:r>
            <a:r>
              <a:rPr lang="es-ES" dirty="0" err="1"/>
              <a:t>String</a:t>
            </a:r>
            <a:r>
              <a:rPr lang="es-ES" dirty="0"/>
              <a:t>&gt; </a:t>
            </a:r>
            <a:r>
              <a:rPr lang="es-ES" dirty="0" err="1"/>
              <a:t>delete</a:t>
            </a:r>
            <a:r>
              <a:rPr lang="es-ES" dirty="0"/>
              <a:t>(</a:t>
            </a:r>
            <a:r>
              <a:rPr lang="es-ES" dirty="0" err="1"/>
              <a:t>CoronaModel</a:t>
            </a:r>
            <a:r>
              <a:rPr lang="es-ES" dirty="0"/>
              <a:t> </a:t>
            </a:r>
            <a:r>
              <a:rPr lang="es-ES" i="1" dirty="0" err="1"/>
              <a:t>cModel</a:t>
            </a:r>
            <a:r>
              <a:rPr lang="es-ES" dirty="0"/>
              <a:t>) {</a:t>
            </a:r>
            <a:br>
              <a:rPr lang="es-ES" dirty="0"/>
            </a:br>
            <a:r>
              <a:rPr lang="es-ES" dirty="0"/>
              <a:t>        try {</a:t>
            </a:r>
            <a:br>
              <a:rPr lang="es-ES" dirty="0"/>
            </a:br>
            <a:r>
              <a:rPr lang="es-ES" dirty="0"/>
              <a:t>            </a:t>
            </a:r>
            <a:r>
              <a:rPr lang="es-ES" dirty="0" err="1"/>
              <a:t>coronaService.delete</a:t>
            </a:r>
            <a:r>
              <a:rPr lang="es-ES" dirty="0"/>
              <a:t>(</a:t>
            </a:r>
            <a:r>
              <a:rPr lang="es-ES" i="1" dirty="0" err="1"/>
              <a:t>cModel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new </a:t>
            </a:r>
            <a:r>
              <a:rPr lang="es-ES" dirty="0" err="1"/>
              <a:t>ResponseEntity</a:t>
            </a:r>
            <a:r>
              <a:rPr lang="es-ES" dirty="0"/>
              <a:t>&lt;&gt;("</a:t>
            </a:r>
            <a:r>
              <a:rPr lang="es-ES" dirty="0" err="1"/>
              <a:t>person</a:t>
            </a:r>
            <a:r>
              <a:rPr lang="es-ES" dirty="0"/>
              <a:t> </a:t>
            </a:r>
            <a:r>
              <a:rPr lang="es-ES" dirty="0" err="1"/>
              <a:t>successfully</a:t>
            </a:r>
            <a:r>
              <a:rPr lang="es-ES" dirty="0"/>
              <a:t> </a:t>
            </a:r>
            <a:r>
              <a:rPr lang="es-ES" dirty="0" err="1"/>
              <a:t>deleted</a:t>
            </a:r>
            <a:r>
              <a:rPr lang="es-ES" dirty="0"/>
              <a:t>", </a:t>
            </a:r>
            <a:r>
              <a:rPr lang="es-ES" i="1" dirty="0" err="1"/>
              <a:t>HttpStatus</a:t>
            </a:r>
            <a:r>
              <a:rPr lang="es-ES" dirty="0" err="1"/>
              <a:t>.</a:t>
            </a:r>
            <a:r>
              <a:rPr lang="es-ES" i="1" dirty="0" err="1"/>
              <a:t>OK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>        } catch (</a:t>
            </a:r>
            <a:r>
              <a:rPr lang="es-ES" dirty="0" err="1"/>
              <a:t>Exception</a:t>
            </a:r>
            <a:r>
              <a:rPr lang="es-ES" dirty="0"/>
              <a:t> </a:t>
            </a:r>
            <a:r>
              <a:rPr lang="es-ES" i="1" dirty="0"/>
              <a:t>e</a:t>
            </a:r>
            <a:r>
              <a:rPr lang="es-ES" dirty="0"/>
              <a:t>) {</a:t>
            </a:r>
            <a:br>
              <a:rPr lang="es-ES" dirty="0"/>
            </a:b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new </a:t>
            </a:r>
            <a:r>
              <a:rPr lang="es-ES" dirty="0" err="1"/>
              <a:t>ResponseEntity</a:t>
            </a:r>
            <a:r>
              <a:rPr lang="es-ES" dirty="0"/>
              <a:t>&lt;&gt;(</a:t>
            </a:r>
            <a:r>
              <a:rPr lang="es-ES" dirty="0" err="1"/>
              <a:t>null</a:t>
            </a:r>
            <a:r>
              <a:rPr lang="es-ES" dirty="0"/>
              <a:t>, </a:t>
            </a:r>
            <a:r>
              <a:rPr lang="es-ES" i="1" dirty="0" err="1"/>
              <a:t>HttpStatus</a:t>
            </a:r>
            <a:r>
              <a:rPr lang="es-ES" dirty="0" err="1"/>
              <a:t>.</a:t>
            </a:r>
            <a:r>
              <a:rPr lang="es-ES" i="1" dirty="0" err="1"/>
              <a:t>EXPECTATION_FAILED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>        }</a:t>
            </a:r>
            <a:br>
              <a:rPr lang="es-ES" dirty="0"/>
            </a:br>
            <a:r>
              <a:rPr lang="es-ES" dirty="0"/>
              <a:t>    }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    @</a:t>
            </a:r>
            <a:r>
              <a:rPr lang="es-ES" dirty="0" err="1"/>
              <a:t>PutMapping</a:t>
            </a:r>
            <a:r>
              <a:rPr lang="es-ES" dirty="0"/>
              <a:t>("/</a:t>
            </a:r>
            <a:r>
              <a:rPr lang="es-ES" dirty="0" err="1"/>
              <a:t>coronaVirusPaciente</a:t>
            </a:r>
            <a:r>
              <a:rPr lang="es-ES" dirty="0"/>
              <a:t>/{</a:t>
            </a:r>
            <a:r>
              <a:rPr lang="es-ES" dirty="0" err="1"/>
              <a:t>id_corona_virus</a:t>
            </a:r>
            <a:r>
              <a:rPr lang="es-ES" dirty="0"/>
              <a:t>}")</a:t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ResponseEntity</a:t>
            </a:r>
            <a:r>
              <a:rPr lang="es-ES" dirty="0"/>
              <a:t>&lt;</a:t>
            </a:r>
            <a:r>
              <a:rPr lang="es-ES" dirty="0" err="1"/>
              <a:t>CoronaModel</a:t>
            </a:r>
            <a:r>
              <a:rPr lang="es-ES" dirty="0"/>
              <a:t>&gt; </a:t>
            </a:r>
            <a:r>
              <a:rPr lang="es-ES" dirty="0" err="1"/>
              <a:t>updateMaterias</a:t>
            </a:r>
            <a:r>
              <a:rPr lang="es-ES" dirty="0"/>
              <a:t>(@</a:t>
            </a:r>
            <a:r>
              <a:rPr lang="es-ES" dirty="0" err="1"/>
              <a:t>PathVariable</a:t>
            </a:r>
            <a:r>
              <a:rPr lang="es-ES" dirty="0"/>
              <a:t>("</a:t>
            </a:r>
            <a:r>
              <a:rPr lang="es-ES" dirty="0" err="1"/>
              <a:t>id_corona_virus</a:t>
            </a:r>
            <a:r>
              <a:rPr lang="es-ES" dirty="0"/>
              <a:t>")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i="1" dirty="0" err="1"/>
              <a:t>id_corona_virus</a:t>
            </a:r>
            <a:r>
              <a:rPr lang="es-ES" dirty="0"/>
              <a:t>, @</a:t>
            </a:r>
            <a:r>
              <a:rPr lang="es-ES" dirty="0" err="1"/>
              <a:t>RequestBody</a:t>
            </a:r>
            <a:r>
              <a:rPr lang="es-ES" dirty="0"/>
              <a:t> </a:t>
            </a:r>
            <a:r>
              <a:rPr lang="es-ES" dirty="0" err="1"/>
              <a:t>CoronaModel</a:t>
            </a:r>
            <a:r>
              <a:rPr lang="es-ES" dirty="0"/>
              <a:t> </a:t>
            </a:r>
            <a:r>
              <a:rPr lang="es-ES" i="1" dirty="0" err="1"/>
              <a:t>cModel</a:t>
            </a:r>
            <a:r>
              <a:rPr lang="es-ES" dirty="0"/>
              <a:t>) {</a:t>
            </a:r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5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Corona </a:t>
            </a:r>
            <a:r>
              <a:rPr lang="es-BO" dirty="0" err="1" smtClean="0"/>
              <a:t>Model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try {</a:t>
            </a:r>
            <a:br>
              <a:rPr lang="es-ES" dirty="0"/>
            </a:br>
            <a:r>
              <a:rPr lang="es-ES" dirty="0"/>
              <a:t>            </a:t>
            </a:r>
            <a:r>
              <a:rPr lang="es-ES" dirty="0" err="1"/>
              <a:t>CoronaModel</a:t>
            </a:r>
            <a:r>
              <a:rPr lang="es-ES" dirty="0"/>
              <a:t> </a:t>
            </a:r>
            <a:r>
              <a:rPr lang="es-ES" dirty="0" err="1"/>
              <a:t>pUpdate</a:t>
            </a:r>
            <a:r>
              <a:rPr lang="es-ES" dirty="0"/>
              <a:t> = </a:t>
            </a:r>
            <a:r>
              <a:rPr lang="es-ES" dirty="0" err="1"/>
              <a:t>coronaService.update</a:t>
            </a:r>
            <a:r>
              <a:rPr lang="es-ES" dirty="0"/>
              <a:t>(</a:t>
            </a:r>
            <a:r>
              <a:rPr lang="es-ES" i="1" dirty="0" err="1"/>
              <a:t>cModel</a:t>
            </a:r>
            <a:r>
              <a:rPr lang="es-ES" dirty="0"/>
              <a:t>, </a:t>
            </a:r>
            <a:r>
              <a:rPr lang="es-ES" i="1" dirty="0" err="1"/>
              <a:t>id_corona_virus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>    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pUpdate</a:t>
            </a:r>
            <a:r>
              <a:rPr lang="es-ES" dirty="0"/>
              <a:t> != </a:t>
            </a:r>
            <a:r>
              <a:rPr lang="es-ES" dirty="0" err="1"/>
              <a:t>null</a:t>
            </a:r>
            <a:r>
              <a:rPr lang="es-ES" dirty="0"/>
              <a:t>) {</a:t>
            </a:r>
            <a:br>
              <a:rPr lang="es-ES" dirty="0"/>
            </a:br>
            <a:r>
              <a:rPr lang="es-ES" dirty="0"/>
              <a:t>                </a:t>
            </a:r>
            <a:r>
              <a:rPr lang="es-ES" dirty="0" err="1"/>
              <a:t>return</a:t>
            </a:r>
            <a:r>
              <a:rPr lang="es-ES" dirty="0"/>
              <a:t> new </a:t>
            </a:r>
            <a:r>
              <a:rPr lang="es-ES" dirty="0" err="1"/>
              <a:t>ResponseEntity</a:t>
            </a:r>
            <a:r>
              <a:rPr lang="es-ES" dirty="0"/>
              <a:t>&lt;&gt;(</a:t>
            </a:r>
            <a:r>
              <a:rPr lang="es-ES" dirty="0" err="1"/>
              <a:t>pUpdate</a:t>
            </a:r>
            <a:r>
              <a:rPr lang="es-ES" dirty="0"/>
              <a:t>, </a:t>
            </a:r>
            <a:r>
              <a:rPr lang="es-ES" i="1" dirty="0" err="1"/>
              <a:t>HttpStatus</a:t>
            </a:r>
            <a:r>
              <a:rPr lang="es-ES" dirty="0" err="1"/>
              <a:t>.</a:t>
            </a:r>
            <a:r>
              <a:rPr lang="es-ES" i="1" dirty="0" err="1"/>
              <a:t>OK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>            } </a:t>
            </a:r>
            <a:r>
              <a:rPr lang="es-ES" dirty="0" err="1"/>
              <a:t>else</a:t>
            </a:r>
            <a:r>
              <a:rPr lang="es-ES" dirty="0"/>
              <a:t> {</a:t>
            </a:r>
            <a:br>
              <a:rPr lang="es-ES" dirty="0"/>
            </a:br>
            <a:r>
              <a:rPr lang="es-ES" dirty="0"/>
              <a:t>                </a:t>
            </a:r>
            <a:r>
              <a:rPr lang="es-ES" dirty="0" err="1"/>
              <a:t>return</a:t>
            </a:r>
            <a:r>
              <a:rPr lang="es-ES" dirty="0"/>
              <a:t> new </a:t>
            </a:r>
            <a:r>
              <a:rPr lang="es-ES" dirty="0" err="1"/>
              <a:t>ResponseEntity</a:t>
            </a:r>
            <a:r>
              <a:rPr lang="es-ES" dirty="0"/>
              <a:t>&lt;&gt;(</a:t>
            </a:r>
            <a:r>
              <a:rPr lang="es-ES" i="1" dirty="0" err="1"/>
              <a:t>HttpStatus</a:t>
            </a:r>
            <a:r>
              <a:rPr lang="es-ES" dirty="0" err="1"/>
              <a:t>.</a:t>
            </a:r>
            <a:r>
              <a:rPr lang="es-ES" i="1" dirty="0" err="1"/>
              <a:t>NOT_FOUND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>            }</a:t>
            </a:r>
            <a:br>
              <a:rPr lang="es-ES" dirty="0"/>
            </a:br>
            <a:r>
              <a:rPr lang="es-ES" dirty="0"/>
              <a:t>        } catch (</a:t>
            </a:r>
            <a:r>
              <a:rPr lang="es-ES" dirty="0" err="1"/>
              <a:t>Exception</a:t>
            </a:r>
            <a:r>
              <a:rPr lang="es-ES" dirty="0"/>
              <a:t> </a:t>
            </a:r>
            <a:r>
              <a:rPr lang="es-ES" i="1" dirty="0"/>
              <a:t>e</a:t>
            </a:r>
            <a:r>
              <a:rPr lang="es-ES" dirty="0"/>
              <a:t>) {</a:t>
            </a:r>
            <a:br>
              <a:rPr lang="es-ES" dirty="0"/>
            </a:b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new </a:t>
            </a:r>
            <a:r>
              <a:rPr lang="es-ES" dirty="0" err="1"/>
              <a:t>ResponseEntity</a:t>
            </a:r>
            <a:r>
              <a:rPr lang="es-ES" dirty="0"/>
              <a:t>&lt;&gt;(</a:t>
            </a:r>
            <a:r>
              <a:rPr lang="es-ES" dirty="0" err="1"/>
              <a:t>null</a:t>
            </a:r>
            <a:r>
              <a:rPr lang="es-ES" dirty="0"/>
              <a:t>, </a:t>
            </a:r>
            <a:r>
              <a:rPr lang="es-ES" i="1" dirty="0" err="1"/>
              <a:t>HttpStatus</a:t>
            </a:r>
            <a:r>
              <a:rPr lang="es-ES" dirty="0" err="1"/>
              <a:t>.</a:t>
            </a:r>
            <a:r>
              <a:rPr lang="es-ES" i="1" dirty="0" err="1"/>
              <a:t>INTERNAL_SERVER_ERROR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>        }</a:t>
            </a:r>
            <a:br>
              <a:rPr lang="es-ES" dirty="0"/>
            </a:br>
            <a:r>
              <a:rPr lang="es-ES" dirty="0"/>
              <a:t>    }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    @</a:t>
            </a:r>
            <a:r>
              <a:rPr lang="es-ES" dirty="0" err="1"/>
              <a:t>GetMapping</a:t>
            </a:r>
            <a:r>
              <a:rPr lang="es-ES" dirty="0"/>
              <a:t>("/</a:t>
            </a:r>
            <a:r>
              <a:rPr lang="es-ES" dirty="0" err="1"/>
              <a:t>coronaVirusPaciente</a:t>
            </a:r>
            <a:r>
              <a:rPr lang="es-ES" dirty="0"/>
              <a:t>/")</a:t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ResponseEntity</a:t>
            </a:r>
            <a:r>
              <a:rPr lang="es-ES" dirty="0"/>
              <a:t>&lt;</a:t>
            </a:r>
            <a:r>
              <a:rPr lang="es-ES" i="1" dirty="0" err="1"/>
              <a:t>List</a:t>
            </a:r>
            <a:r>
              <a:rPr lang="es-ES" dirty="0"/>
              <a:t>&lt;</a:t>
            </a:r>
            <a:r>
              <a:rPr lang="es-ES" dirty="0" err="1"/>
              <a:t>CoronaModel</a:t>
            </a:r>
            <a:r>
              <a:rPr lang="es-ES" dirty="0"/>
              <a:t>&gt;&gt; </a:t>
            </a:r>
            <a:r>
              <a:rPr lang="es-ES" dirty="0" err="1"/>
              <a:t>getAllPersons</a:t>
            </a:r>
            <a:r>
              <a:rPr lang="es-ES" dirty="0"/>
              <a:t>() {</a:t>
            </a:r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Corona </a:t>
            </a:r>
            <a:r>
              <a:rPr lang="es-BO" dirty="0" err="1" smtClean="0"/>
              <a:t>Service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8996" y="1470778"/>
            <a:ext cx="8386455" cy="4785643"/>
          </a:xfrm>
        </p:spPr>
        <p:txBody>
          <a:bodyPr>
            <a:normAutofit fontScale="92500" lnSpcReduction="20000"/>
          </a:bodyPr>
          <a:lstStyle/>
          <a:p>
            <a:r>
              <a:rPr lang="es-ES" dirty="0" err="1"/>
              <a:t>import</a:t>
            </a:r>
            <a:r>
              <a:rPr lang="es-ES" dirty="0"/>
              <a:t> defensahito3.defensahito3.Model.CoronaModel;</a:t>
            </a:r>
            <a:br>
              <a:rPr lang="es-ES" dirty="0"/>
            </a:br>
            <a:r>
              <a:rPr lang="es-ES" dirty="0" err="1"/>
              <a:t>import</a:t>
            </a:r>
            <a:r>
              <a:rPr lang="es-ES" dirty="0"/>
              <a:t> defensahito3.defensahito3.repo.</a:t>
            </a:r>
            <a:r>
              <a:rPr lang="es-ES" i="1" dirty="0"/>
              <a:t>CoronaRepo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org.springframework.beans.factory.annotation.Autowired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org.springframework.stereotype.Service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java.util.ArrayList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java.util.</a:t>
            </a:r>
            <a:r>
              <a:rPr lang="es-ES" i="1" dirty="0" err="1"/>
              <a:t>List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java.util.Optional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@</a:t>
            </a:r>
            <a:r>
              <a:rPr lang="es-ES" dirty="0" err="1"/>
              <a:t>Service</a:t>
            </a:r>
            <a:r>
              <a:rPr lang="es-ES" dirty="0"/>
              <a:t/>
            </a:r>
            <a:br>
              <a:rPr lang="es-ES" dirty="0"/>
            </a:b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CoronaService</a:t>
            </a:r>
            <a:r>
              <a:rPr lang="es-ES" dirty="0"/>
              <a:t> </a:t>
            </a:r>
            <a:r>
              <a:rPr lang="es-ES" dirty="0" err="1"/>
              <a:t>implements</a:t>
            </a:r>
            <a:r>
              <a:rPr lang="es-ES" dirty="0"/>
              <a:t> </a:t>
            </a:r>
            <a:r>
              <a:rPr lang="es-ES" i="1" dirty="0" err="1"/>
              <a:t>CoronaServiceInterface</a:t>
            </a:r>
            <a:r>
              <a:rPr lang="es-ES" i="1" dirty="0"/>
              <a:t> </a:t>
            </a:r>
            <a:r>
              <a:rPr lang="es-ES" dirty="0"/>
              <a:t>{</a:t>
            </a:r>
            <a:br>
              <a:rPr lang="es-ES" dirty="0"/>
            </a:br>
            <a:r>
              <a:rPr lang="es-ES" dirty="0"/>
              <a:t>    @</a:t>
            </a:r>
            <a:r>
              <a:rPr lang="es-ES" dirty="0" err="1"/>
              <a:t>Autowired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i="1" dirty="0" err="1"/>
              <a:t>CoronaRepo</a:t>
            </a:r>
            <a:r>
              <a:rPr lang="es-ES" i="1" dirty="0"/>
              <a:t> </a:t>
            </a:r>
            <a:r>
              <a:rPr lang="es-ES" dirty="0" err="1"/>
              <a:t>coronaRepo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    @</a:t>
            </a:r>
            <a:r>
              <a:rPr lang="es-ES" dirty="0" err="1"/>
              <a:t>Override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CoronaModel</a:t>
            </a:r>
            <a:r>
              <a:rPr lang="es-ES" dirty="0"/>
              <a:t> </a:t>
            </a:r>
            <a:r>
              <a:rPr lang="es-ES" dirty="0" err="1"/>
              <a:t>save</a:t>
            </a:r>
            <a:r>
              <a:rPr lang="es-ES" dirty="0"/>
              <a:t>(</a:t>
            </a:r>
            <a:r>
              <a:rPr lang="es-ES" dirty="0" err="1"/>
              <a:t>CoronaModel</a:t>
            </a:r>
            <a:r>
              <a:rPr lang="es-ES" dirty="0"/>
              <a:t> </a:t>
            </a:r>
            <a:r>
              <a:rPr lang="es-ES" i="1" dirty="0" err="1"/>
              <a:t>cModel</a:t>
            </a:r>
            <a:r>
              <a:rPr lang="es-ES" dirty="0"/>
              <a:t>) {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i="1" dirty="0" err="1"/>
              <a:t>cModel</a:t>
            </a:r>
            <a:r>
              <a:rPr lang="es-ES" dirty="0" err="1"/>
              <a:t>.getEdad_paciente</a:t>
            </a:r>
            <a:r>
              <a:rPr lang="es-ES" dirty="0"/>
              <a:t>() &gt;= 21 || </a:t>
            </a:r>
            <a:r>
              <a:rPr lang="es-ES" i="1" dirty="0" err="1"/>
              <a:t>cModel</a:t>
            </a:r>
            <a:r>
              <a:rPr lang="es-ES" dirty="0" err="1"/>
              <a:t>.getEdad_paciente</a:t>
            </a:r>
            <a:r>
              <a:rPr lang="es-ES" dirty="0"/>
              <a:t>() &lt;=69 ) {</a:t>
            </a:r>
            <a:br>
              <a:rPr lang="es-ES" dirty="0"/>
            </a:br>
            <a:r>
              <a:rPr lang="es-ES" dirty="0"/>
              <a:t>            </a:t>
            </a:r>
            <a:r>
              <a:rPr lang="es-ES" i="1" dirty="0" err="1"/>
              <a:t>cModel</a:t>
            </a:r>
            <a:r>
              <a:rPr lang="es-ES" dirty="0" err="1"/>
              <a:t>.setCategoria</a:t>
            </a:r>
            <a:r>
              <a:rPr lang="es-ES" dirty="0"/>
              <a:t>("ADULTO");</a:t>
            </a:r>
            <a:br>
              <a:rPr lang="es-ES" dirty="0"/>
            </a:br>
            <a:r>
              <a:rPr lang="es-ES" dirty="0"/>
              <a:t>           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fullname</a:t>
            </a:r>
            <a:r>
              <a:rPr lang="es-ES" dirty="0"/>
              <a:t> = (</a:t>
            </a:r>
            <a:r>
              <a:rPr lang="es-ES" i="1" dirty="0" err="1"/>
              <a:t>cModel</a:t>
            </a:r>
            <a:r>
              <a:rPr lang="es-ES" dirty="0" err="1"/>
              <a:t>.getNombre_paciente</a:t>
            </a:r>
            <a:r>
              <a:rPr lang="es-ES" dirty="0"/>
              <a:t>() + " " + </a:t>
            </a:r>
            <a:r>
              <a:rPr lang="es-ES" i="1" dirty="0" err="1"/>
              <a:t>cModel</a:t>
            </a:r>
            <a:r>
              <a:rPr lang="es-ES" dirty="0" err="1"/>
              <a:t>.getApellidos_paciente</a:t>
            </a:r>
            <a:r>
              <a:rPr lang="es-ES" dirty="0"/>
              <a:t>());</a:t>
            </a:r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358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104</Words>
  <Application>Microsoft Office PowerPoint</Application>
  <PresentationFormat>Panorámica</PresentationFormat>
  <Paragraphs>32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Consolas</vt:lpstr>
      <vt:lpstr>Courier New</vt:lpstr>
      <vt:lpstr>Times New Roman</vt:lpstr>
      <vt:lpstr>Trebuchet MS</vt:lpstr>
      <vt:lpstr>Wingdings 3</vt:lpstr>
      <vt:lpstr>Faceta</vt:lpstr>
      <vt:lpstr>Procesual hito 3</vt:lpstr>
      <vt:lpstr>Base de datos:</vt:lpstr>
      <vt:lpstr>coronamodel</vt:lpstr>
      <vt:lpstr>coronamodel</vt:lpstr>
      <vt:lpstr>coronamodel</vt:lpstr>
      <vt:lpstr>Controller corona</vt:lpstr>
      <vt:lpstr>Controller Corona</vt:lpstr>
      <vt:lpstr>Corona Model</vt:lpstr>
      <vt:lpstr>Corona Service</vt:lpstr>
      <vt:lpstr>Corona Service</vt:lpstr>
      <vt:lpstr>Corona service</vt:lpstr>
      <vt:lpstr>Corona Service</vt:lpstr>
      <vt:lpstr>Corona Repo</vt:lpstr>
      <vt:lpstr>Interface corona interface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Procesual hito 3</dc:title>
  <dc:creator>MSI</dc:creator>
  <cp:lastModifiedBy>MSI</cp:lastModifiedBy>
  <cp:revision>2</cp:revision>
  <dcterms:created xsi:type="dcterms:W3CDTF">2020-06-26T17:32:22Z</dcterms:created>
  <dcterms:modified xsi:type="dcterms:W3CDTF">2020-06-26T17:44:55Z</dcterms:modified>
</cp:coreProperties>
</file>