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6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43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05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2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0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6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9870-1B80-42F1-B568-C9FA302D922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C5BF2A-220E-4A40-8DE6-243B0EBC3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86267"/>
            <a:ext cx="7766936" cy="1646302"/>
          </a:xfrm>
        </p:spPr>
        <p:txBody>
          <a:bodyPr/>
          <a:lstStyle/>
          <a:p>
            <a:pPr algn="ctr"/>
            <a:r>
              <a:rPr lang="es-BO" dirty="0" smtClean="0"/>
              <a:t>Procesual hito 4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832569"/>
            <a:ext cx="7766936" cy="3315163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s-419" altLang="es-419" b="1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DEFENSA HITO 4</a:t>
            </a:r>
          </a:p>
          <a:p>
            <a:pPr algn="ctr">
              <a:buClr>
                <a:srgbClr val="000000"/>
              </a:buClr>
            </a:pPr>
            <a:endParaRPr lang="es-419" altLang="es-419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>
              <a:buClr>
                <a:srgbClr val="000000"/>
              </a:buClr>
            </a:pPr>
            <a:r>
              <a:rPr lang="es-419" altLang="es-419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Nombre Completo: Univ. </a:t>
            </a:r>
            <a:r>
              <a:rPr lang="es-419" altLang="es-419" dirty="0" smtClean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Cristian José Cruz Almanza</a:t>
            </a:r>
            <a:endParaRPr lang="es-419" altLang="es-419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>
              <a:buClr>
                <a:srgbClr val="000000"/>
              </a:buClr>
            </a:pPr>
            <a:r>
              <a:rPr lang="es-419" altLang="es-419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Asignatura: PROGRAMACION III</a:t>
            </a:r>
          </a:p>
          <a:p>
            <a:pPr algn="ctr">
              <a:buClr>
                <a:srgbClr val="000000"/>
              </a:buClr>
            </a:pPr>
            <a:r>
              <a:rPr lang="es-419" altLang="es-419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Carrera: INGENIERÍA DE SISTEMAS</a:t>
            </a:r>
          </a:p>
          <a:p>
            <a:pPr algn="ctr">
              <a:buClr>
                <a:srgbClr val="000000"/>
              </a:buClr>
            </a:pPr>
            <a:r>
              <a:rPr lang="es-419" altLang="es-419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Paralelo: PRO (1)</a:t>
            </a:r>
          </a:p>
          <a:p>
            <a:pPr algn="ctr">
              <a:buClr>
                <a:srgbClr val="000000"/>
              </a:buClr>
            </a:pPr>
            <a:r>
              <a:rPr lang="es-419" altLang="es-419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Docente: Lic. William R. Barra Paredes</a:t>
            </a:r>
            <a:endParaRPr lang="en-US" altLang="es-419" dirty="0">
              <a:solidFill>
                <a:srgbClr val="A8B1B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Base de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spring.jpa.database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=</a:t>
            </a:r>
            <a:r>
              <a:rPr lang="es-419" altLang="es-419" i="1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POSTGRESQL</a:t>
            </a:r>
            <a:br>
              <a:rPr lang="es-419" altLang="es-419" i="1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spring.jpa.show-sql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=true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spring.jpa.hibernate.ddl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-auto=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update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spring.datasource.driver-class-name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=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org.postgresql.Driver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spring.datasource.url=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jdbc:postgresql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://ec2-3-91-112-166.compute-1.amazonaws.com:5432/d4gabrk7k7vnu3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spring.datasource.username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=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ytutllpgunpvgx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spring.datasource.password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=f8c7db36c571d71d03efaec82abdd381624737f5a51b5f648c002503fab23b47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spring.jpa.properties.hibernate.jdbc.lob.non_contextual_creation=true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server.port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=8083</a:t>
            </a:r>
            <a:endParaRPr lang="es-419" altLang="es-419" dirty="0">
              <a:solidFill>
                <a:schemeClr val="tx1"/>
              </a:solidFill>
              <a:latin typeface="Arial" panose="020B060402020202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2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Creacion</a:t>
            </a:r>
            <a:r>
              <a:rPr lang="es-BO" dirty="0" smtClean="0"/>
              <a:t> de la tabla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486400"/>
          </a:xfrm>
        </p:spPr>
        <p:txBody>
          <a:bodyPr>
            <a:normAutofit fontScale="92500" lnSpcReduction="10000"/>
          </a:bodyPr>
          <a:lstStyle/>
          <a:p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@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Entity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@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Table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(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name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= 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Alphabet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")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public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class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AlphabetModel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{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@Id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@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GeneratedValue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strategy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=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GenerationType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.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AUTO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)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private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Integer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Id;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@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Column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name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= 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letter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length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= 200,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nullable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= false)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private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String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letter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@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Column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name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= 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typeR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length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= 100,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nullable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= false)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private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String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typeR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public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AlphabetModel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() {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}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public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AlphabetModel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String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letter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,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String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typeR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) {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this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.letter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=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letter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this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.typeR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=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typeR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}   </a:t>
            </a:r>
            <a:endParaRPr lang="es-419" altLang="es-419" sz="1600" dirty="0">
              <a:solidFill>
                <a:schemeClr val="tx1"/>
              </a:solidFill>
              <a:latin typeface="Arial" panose="020B060402020202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Servicio para la tabla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85332"/>
            <a:ext cx="8596668" cy="5672667"/>
          </a:xfrm>
        </p:spPr>
        <p:txBody>
          <a:bodyPr>
            <a:normAutofit fontScale="70000" lnSpcReduction="20000"/>
          </a:bodyPr>
          <a:lstStyle/>
          <a:p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@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Service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public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class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DictionaryService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implements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DictionaryServiceInterface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{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@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Autowired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private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DictionaryRepository</a:t>
            </a:r>
            <a:r>
              <a:rPr lang="es-419" altLang="es-419" i="1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dictionaryRepository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@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Override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public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void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saveData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() {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if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(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dictionaryRepository.count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() == 0) {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dictionaryRepository.save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(new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Monday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","Segunda-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Feira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","Lunes"));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dictionaryRepository.save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(new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Tuesday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","Terca-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Feira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","Martes"));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dictionaryRepository.save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(new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Wednesday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Quarta-Feira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Miercoles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"));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dictionaryRepository.save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(new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Thursday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","Quinta-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Feira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","Jueves"));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dictionaryRepository.save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(new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("Friday","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Sexta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-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Feira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","Viernes"));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dictionaryRepository.save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(new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Saturday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Sabado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Sabado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"));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dictionaryRepository.save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(new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Sunday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","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Domingo","Domingo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"));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}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}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@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Override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public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List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&lt;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&gt;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getAllEnglis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() {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return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null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;}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@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Override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public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List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&lt;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&gt;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getAllPortugues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() {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return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null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;}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@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Override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/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public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i="1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List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&lt;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DictionaryModel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&gt;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getAllWord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() {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      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return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s-419" altLang="es-419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null</a:t>
            </a: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; }</a:t>
            </a:r>
            <a:b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</a:br>
            <a:r>
              <a:rPr lang="es-419" altLang="es-419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 panose="020B0604020202020204" pitchFamily="34" charset="0"/>
              </a:rPr>
              <a:t>}</a:t>
            </a:r>
            <a:endParaRPr lang="es-419" altLang="es-419" dirty="0">
              <a:solidFill>
                <a:schemeClr val="tx1"/>
              </a:solidFill>
              <a:latin typeface="Arial" panose="020B060402020202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4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Diseño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EmptyPanel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JPanel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EmptyPanel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.setPreferredSize(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Dimension(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//this.setBackground(Color.CYAN);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.setLayout(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GridLayout(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@PostConstruct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createPaneltextos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JLabel lbl1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JLabel(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"WORD"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lbl1.setBounds(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JTextField txt1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JTextField()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txt1.setBounds(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txt1.setSize(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add(txt1)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add(lbl1)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9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Diseño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textosPanel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JPanel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JLabel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lbl3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lbl4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JTextField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txt3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txt4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JButton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textosPanel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lbl2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JLabel(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"WORD:"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.setBounds(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JTextField()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.setBounds(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lbl3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JLabel(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"LENGUAGE:"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lbl3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.setBounds(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lbl3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2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diseño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270000"/>
            <a:ext cx="8596668" cy="38807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txt3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JTextField()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txt3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.setBounds(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295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txt3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lbl4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JLabel(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"RESULT:"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lbl4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.setBounds(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450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lbl4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txt4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JTextField()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txt4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.setBounds(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515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txt4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btn1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JButton(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"TRANSLATE"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.setBounds(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190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btn2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JButton(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"CLEAN"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.setBounds(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.setPreferredSize(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Dimension(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//this.setBackground(Color.CYAN);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.setLayout(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83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72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Wingdings 3</vt:lpstr>
      <vt:lpstr>Faceta</vt:lpstr>
      <vt:lpstr>Procesual hito 4</vt:lpstr>
      <vt:lpstr>Base de datos</vt:lpstr>
      <vt:lpstr>Creacion de la tabla</vt:lpstr>
      <vt:lpstr>Servicio para la tabla</vt:lpstr>
      <vt:lpstr>Diseño</vt:lpstr>
      <vt:lpstr>Diseño</vt:lpstr>
      <vt:lpstr>diseño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4</dc:title>
  <dc:creator>MSI</dc:creator>
  <cp:lastModifiedBy>MSI</cp:lastModifiedBy>
  <cp:revision>3</cp:revision>
  <dcterms:created xsi:type="dcterms:W3CDTF">2020-06-26T21:11:15Z</dcterms:created>
  <dcterms:modified xsi:type="dcterms:W3CDTF">2020-06-26T21:40:50Z</dcterms:modified>
</cp:coreProperties>
</file>