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70bfd7bf3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70bfd7bf3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 about what inheritance looks like and what polymorphism is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619165b33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619165b33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619165b33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619165b33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619165b333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619165b333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619165b3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619165b3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619165b33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619165b33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619165b33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619165b33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619165b33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619165b33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 about make make noise and eat (not all of them do it the same way)</a:t>
            </a:r>
            <a:br>
              <a:rPr lang="en"/>
            </a:br>
            <a:r>
              <a:rPr lang="en"/>
              <a:t>Analyse if the animals can be grouped even further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619165b33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619165b33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619165b33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619165b33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619165b33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619165b33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let's remember how we are defining a new object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this example both the cup and the object have the same type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can change that (but why would we do that)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 we can use them more generic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Let's take this example with the vet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and then we can reuse this method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619165b33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619165b33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quizizz.com/join" TargetMode="External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27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0" Type="http://schemas.openxmlformats.org/officeDocument/2006/relationships/image" Target="../media/image5.png"/><Relationship Id="rId9" Type="http://schemas.openxmlformats.org/officeDocument/2006/relationships/image" Target="../media/image7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3.png"/><Relationship Id="rId8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21.png"/><Relationship Id="rId5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Relationship Id="rId10" Type="http://schemas.openxmlformats.org/officeDocument/2006/relationships/image" Target="../media/image33.png"/><Relationship Id="rId9" Type="http://schemas.openxmlformats.org/officeDocument/2006/relationships/image" Target="../media/image9.png"/><Relationship Id="rId5" Type="http://schemas.openxmlformats.org/officeDocument/2006/relationships/image" Target="../media/image17.png"/><Relationship Id="rId6" Type="http://schemas.openxmlformats.org/officeDocument/2006/relationships/image" Target="../media/image30.png"/><Relationship Id="rId7" Type="http://schemas.openxmlformats.org/officeDocument/2006/relationships/image" Target="../media/image14.png"/><Relationship Id="rId8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25.png"/><Relationship Id="rId5" Type="http://schemas.openxmlformats.org/officeDocument/2006/relationships/image" Target="../media/image24.png"/><Relationship Id="rId6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Inheritance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Polymorphism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8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first, let’s take a </a:t>
            </a:r>
            <a:r>
              <a:rPr lang="en"/>
              <a:t>quiz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https://quizizz.com/join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 add encapsulation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51977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ctrTitle"/>
          </p:nvPr>
        </p:nvSpPr>
        <p:spPr>
          <a:xfrm>
            <a:off x="0" y="0"/>
            <a:ext cx="3454500" cy="13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Overloading a method</a:t>
            </a:r>
            <a:endParaRPr/>
          </a:p>
        </p:txBody>
      </p:sp>
      <p:sp>
        <p:nvSpPr>
          <p:cNvPr id="143" name="Google Shape;143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5175" y="35012"/>
            <a:ext cx="4627125" cy="5073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097" y="1279875"/>
            <a:ext cx="4461900" cy="3871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92025" y="0"/>
            <a:ext cx="651977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7950" y="3191575"/>
            <a:ext cx="11811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8425" y="3177275"/>
            <a:ext cx="120015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55550" y="3191575"/>
            <a:ext cx="1152525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22213" y="3177263"/>
            <a:ext cx="121920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ctrTitle"/>
          </p:nvPr>
        </p:nvSpPr>
        <p:spPr>
          <a:xfrm>
            <a:off x="909455" y="124700"/>
            <a:ext cx="3193500" cy="112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</a:t>
            </a:r>
            <a:endParaRPr/>
          </a:p>
        </p:txBody>
      </p:sp>
      <p:sp>
        <p:nvSpPr>
          <p:cNvPr id="163" name="Google Shape;163;p24"/>
          <p:cNvSpPr txBox="1"/>
          <p:nvPr>
            <p:ph idx="1" type="subTitle"/>
          </p:nvPr>
        </p:nvSpPr>
        <p:spPr>
          <a:xfrm>
            <a:off x="265650" y="1559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an animal kingdom mapping.</a:t>
            </a:r>
            <a:br>
              <a:rPr lang="en"/>
            </a:br>
            <a:r>
              <a:rPr lang="en"/>
              <a:t>(with the defined animals from previous slide)</a:t>
            </a:r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51977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51977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5988" y="0"/>
            <a:ext cx="633203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51977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0875" y="0"/>
            <a:ext cx="73690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51977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788" y="0"/>
            <a:ext cx="775441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51977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1878" y="3"/>
            <a:ext cx="52612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9875" y="5"/>
            <a:ext cx="2264400" cy="22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96350" y="0"/>
            <a:ext cx="649224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00700" y="3"/>
            <a:ext cx="721768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96353" y="6553"/>
            <a:ext cx="6492250" cy="5130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10053" y="0"/>
            <a:ext cx="446484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310050" y="3225650"/>
            <a:ext cx="1158374" cy="19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-5400000">
            <a:off x="2541288" y="-214450"/>
            <a:ext cx="695900" cy="1148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51977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38675"/>
            <a:ext cx="9144000" cy="2768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0412" y="12"/>
            <a:ext cx="72231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ctrTitle"/>
          </p:nvPr>
        </p:nvSpPr>
        <p:spPr>
          <a:xfrm>
            <a:off x="826479" y="73775"/>
            <a:ext cx="4204500" cy="107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IS-A</a:t>
            </a:r>
            <a:r>
              <a:rPr lang="en"/>
              <a:t> </a:t>
            </a:r>
            <a:r>
              <a:rPr lang="en" sz="3800"/>
              <a:t>&amp;</a:t>
            </a:r>
            <a:r>
              <a:rPr lang="en"/>
              <a:t> </a:t>
            </a:r>
            <a:r>
              <a:rPr b="1" lang="en"/>
              <a:t>HAS-A</a:t>
            </a:r>
            <a:endParaRPr b="1"/>
          </a:p>
        </p:txBody>
      </p:sp>
      <p:sp>
        <p:nvSpPr>
          <p:cNvPr id="110" name="Google Shape;110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51977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7828" y="0"/>
            <a:ext cx="3166164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2" y="1767975"/>
            <a:ext cx="5977825" cy="3375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ctrTitle"/>
          </p:nvPr>
        </p:nvSpPr>
        <p:spPr>
          <a:xfrm>
            <a:off x="562600" y="0"/>
            <a:ext cx="8581500" cy="86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need inheritance?</a:t>
            </a:r>
            <a:endParaRPr/>
          </a:p>
        </p:txBody>
      </p:sp>
      <p:sp>
        <p:nvSpPr>
          <p:cNvPr id="119" name="Google Shape;119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775" y="718306"/>
            <a:ext cx="3777274" cy="44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2950" y="863402"/>
            <a:ext cx="3811794" cy="428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5744" y="828006"/>
            <a:ext cx="6892514" cy="43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52763" y="700600"/>
            <a:ext cx="7038479" cy="446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6600" y="644505"/>
            <a:ext cx="7274661" cy="44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8482" y="672557"/>
            <a:ext cx="8665624" cy="436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0" y="0"/>
            <a:ext cx="651977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07921" y="1119725"/>
            <a:ext cx="8492026" cy="3474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ctrTitle"/>
          </p:nvPr>
        </p:nvSpPr>
        <p:spPr>
          <a:xfrm>
            <a:off x="750375" y="87325"/>
            <a:ext cx="4495200" cy="132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Overriding methods</a:t>
            </a:r>
            <a:endParaRPr/>
          </a:p>
        </p:txBody>
      </p:sp>
      <p:sp>
        <p:nvSpPr>
          <p:cNvPr id="133" name="Google Shape;133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51977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25" y="1409125"/>
            <a:ext cx="9144000" cy="1947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975" y="0"/>
            <a:ext cx="4794075" cy="511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34358" y="0"/>
            <a:ext cx="360963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