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p.formative.com/formatives/632b57d8f233cb2a47c0f66a/results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70bfd7bf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70bfd7bf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f0b3e916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f0b3e916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f0b3e916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f0b3e916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f0b3e916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f0b3e916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brain storm session to think about the what instance variable and methods should a TV have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0b3e91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0b3e91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the </a:t>
            </a:r>
            <a:r>
              <a:rPr lang="en"/>
              <a:t>classic</a:t>
            </a:r>
            <a:r>
              <a:rPr lang="en"/>
              <a:t> dog class and objects</a:t>
            </a:r>
            <a:br>
              <a:rPr lang="en"/>
            </a:br>
            <a:br>
              <a:rPr lang="en"/>
            </a:br>
            <a:r>
              <a:rPr lang="en"/>
              <a:t>Then the contact list where the class is the shape a contact can be (name, number, email …) and the objects are the actual contacts that we use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f0b3e916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f0b3e916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f0b3e916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f0b3e916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pause here and discuss it or maybe even draw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7747900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7747900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https://app.formative.com/formatives/632b57d8f233cb2a47c0f66a/results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41C44"/>
                </a:solidFill>
                <a:highlight>
                  <a:schemeClr val="lt1"/>
                </a:highlight>
              </a:rPr>
              <a:t>TX3B6A  gr 2</a:t>
            </a:r>
            <a:endParaRPr sz="4800">
              <a:solidFill>
                <a:srgbClr val="041C44"/>
              </a:solidFill>
              <a:highlight>
                <a:schemeClr val="lt1"/>
              </a:highlight>
            </a:endParaRPr>
          </a:p>
          <a:p>
            <a:pPr indent="0" lvl="0" marL="508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41C44"/>
                </a:solidFill>
                <a:highlight>
                  <a:srgbClr val="F5F6F8"/>
                </a:highlight>
              </a:rPr>
              <a:t>Z29TPC  gr1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7747900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7747900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88850"/>
            <a:ext cx="8520600" cy="9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these new terms?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008125" y="134325"/>
            <a:ext cx="18723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bit.ly/aia3-oop</a:t>
            </a:r>
            <a:endParaRPr b="1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988850"/>
            <a:ext cx="8520600" cy="9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75" y="571500"/>
            <a:ext cx="763905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8250" y="352425"/>
            <a:ext cx="666750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547825" y="680750"/>
            <a:ext cx="8182200" cy="11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really need this?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350" y="2524100"/>
            <a:ext cx="3987100" cy="224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550" y="2588200"/>
            <a:ext cx="38100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0" y="988850"/>
            <a:ext cx="8520600" cy="9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63" y="985838"/>
            <a:ext cx="2657475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8525" y="697080"/>
            <a:ext cx="4353775" cy="40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0"/>
            <a:ext cx="477973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0500" y="1181150"/>
            <a:ext cx="39719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89900" y="1845275"/>
            <a:ext cx="382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</a:t>
            </a:r>
            <a:r>
              <a:rPr b="1" lang="en"/>
              <a:t>NEW </a:t>
            </a:r>
            <a:r>
              <a:rPr lang="en"/>
              <a:t>keyword work ?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200" y="563850"/>
            <a:ext cx="4895850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ctrTitle"/>
          </p:nvPr>
        </p:nvSpPr>
        <p:spPr>
          <a:xfrm>
            <a:off x="311700" y="413250"/>
            <a:ext cx="3577200" cy="15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object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00" y="2878825"/>
            <a:ext cx="2667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8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ctrTitle"/>
          </p:nvPr>
        </p:nvSpPr>
        <p:spPr>
          <a:xfrm>
            <a:off x="311700" y="568225"/>
            <a:ext cx="8520600" cy="9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“New” behind the scenes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50" y="1674813"/>
            <a:ext cx="70485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598738" y="3001500"/>
            <a:ext cx="7123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50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D64F2"/>
                </a:solidFill>
                <a:highlight>
                  <a:schemeClr val="lt1"/>
                </a:highlight>
              </a:rPr>
              <a:t>frm.tv/join</a:t>
            </a:r>
            <a:r>
              <a:rPr lang="en" sz="4800">
                <a:solidFill>
                  <a:srgbClr val="041C44"/>
                </a:solidFill>
                <a:highlight>
                  <a:schemeClr val="lt1"/>
                </a:highlight>
              </a:rPr>
              <a:t>          </a:t>
            </a:r>
            <a:endParaRPr sz="4800">
              <a:solidFill>
                <a:srgbClr val="041C44"/>
              </a:solidFill>
              <a:highlight>
                <a:schemeClr val="lt1"/>
              </a:highlight>
            </a:endParaRPr>
          </a:p>
          <a:p>
            <a:pPr indent="0" lvl="0" marL="50800" rtl="0" algn="ct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100">
                <a:solidFill>
                  <a:srgbClr val="041C44"/>
                </a:solidFill>
                <a:highlight>
                  <a:schemeClr val="lt1"/>
                </a:highlight>
              </a:rPr>
              <a:t>BNX7VL</a:t>
            </a:r>
            <a:endParaRPr b="1" sz="5100">
              <a:solidFill>
                <a:srgbClr val="041C44"/>
              </a:solidFill>
              <a:highlight>
                <a:schemeClr val="lt1"/>
              </a:highlight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613" y="527625"/>
            <a:ext cx="3947475" cy="197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ctrTitle"/>
          </p:nvPr>
        </p:nvSpPr>
        <p:spPr>
          <a:xfrm>
            <a:off x="621625" y="597750"/>
            <a:ext cx="3341100" cy="6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TODO</a:t>
            </a:r>
            <a:endParaRPr sz="4100"/>
          </a:p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383725" y="1192500"/>
            <a:ext cx="84939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Continue work on Java for beginners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Complete 3rd Chapter (Objects and Methods)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Exercise skills in Intellij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