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70bfd7bf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70bfd7bf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70bfd7bf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70bfd7bf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c, v and i come from ?</a:t>
            </a:r>
            <a:br>
              <a:rPr lang="en"/>
            </a:br>
            <a:r>
              <a:rPr lang="en"/>
              <a:t>Compiled, runs on Virtual machines and interpreted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70bfd7bf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70bfd7bf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have seen posts like this “ how much it takes to print hello world in languages”</a:t>
            </a:r>
            <a:br>
              <a:rPr lang="en"/>
            </a:br>
            <a:r>
              <a:rPr lang="en"/>
              <a:t>While it seems rather complicated to write a simple Hello world in java, we are not going to write only Hello world programs and this counts a lot!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have a start of </a:t>
            </a:r>
            <a:r>
              <a:rPr lang="en"/>
              <a:t>the application we require a public static void main method so that the compiler can pick where it starts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70bfd7bf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70bfd7bf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70bfd7bf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70bfd7bf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7ee3cb2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7ee3cb2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/>
              <a:t>JAVA</a:t>
            </a:r>
            <a:endParaRPr b="1" sz="5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once/ run anywhere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313" y="2928500"/>
            <a:ext cx="235267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38" y="40588"/>
            <a:ext cx="8099726" cy="50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8185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6176" y="651425"/>
            <a:ext cx="4804950" cy="4339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905251" y="235400"/>
            <a:ext cx="7333500" cy="10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61300"/>
            <a:ext cx="35623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9325" y="1703475"/>
            <a:ext cx="14382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0875" y="1603050"/>
            <a:ext cx="2936015" cy="16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4600" y="1284200"/>
            <a:ext cx="5694800" cy="29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200" y="837075"/>
            <a:ext cx="6117600" cy="34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3200" y="0"/>
            <a:ext cx="63627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4038" y="1428750"/>
            <a:ext cx="58197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4050" y="2755625"/>
            <a:ext cx="590550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193625" y="4243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just start writing code now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651975" y="202700"/>
            <a:ext cx="3341100" cy="6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TODO</a:t>
            </a:r>
            <a:endParaRPr sz="41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300036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type="ctrTitle"/>
          </p:nvPr>
        </p:nvSpPr>
        <p:spPr>
          <a:xfrm>
            <a:off x="-125450" y="760075"/>
            <a:ext cx="3341100" cy="6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But first!</a:t>
            </a:r>
            <a:endParaRPr sz="41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863" y="300036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391625" y="760075"/>
            <a:ext cx="84939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Download Intellij community portable edition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Install it on usb or local drive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Start intellij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Navigate to learn on left side menu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Activate learn to program &amp; Get started on it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Start course </a:t>
            </a:r>
            <a:r>
              <a:rPr b="1" lang="en" sz="2600"/>
              <a:t>Java for beginners</a:t>
            </a:r>
            <a:r>
              <a:rPr lang="en" sz="2600"/>
              <a:t> (from Marketplace)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Complete first 2 chapters</a:t>
            </a:r>
            <a:endParaRPr sz="26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6188" y="0"/>
            <a:ext cx="64878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/>
              <a:t>Head First Java</a:t>
            </a:r>
            <a:endParaRPr b="1"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/>
              <a:t>3rd Edition</a:t>
            </a:r>
            <a:endParaRPr b="1" sz="56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