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70bfd7bf3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70bfd7bf3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942ed8ae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942ed8ae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942ed8ae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942ed8ae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class is a blueprint, let’s say we have the following class</a:t>
            </a:r>
            <a:br>
              <a:rPr lang="en"/>
            </a:br>
            <a:r>
              <a:rPr lang="en"/>
              <a:t>Let’s agree that every song must be different, so the play method should be different on unique songs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942ed8ae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942ed8ae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take for example Dog class, the name shouldn’t interfere with the bark method but size might</a:t>
            </a:r>
            <a:br>
              <a:rPr lang="en"/>
            </a:br>
            <a:r>
              <a:rPr lang="en"/>
              <a:t>Like this case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942ed8ae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942ed8ae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942ed8ae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942ed8ae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942ed8ae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942ed8ae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942ed8ae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942ed8ae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942ed8ae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942ed8ae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942ed8ae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942ed8ae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91400"/>
            <a:ext cx="8520600" cy="9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behaviour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and Instance variables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ctrTitle"/>
          </p:nvPr>
        </p:nvSpPr>
        <p:spPr>
          <a:xfrm>
            <a:off x="193625" y="0"/>
            <a:ext cx="8520600" cy="13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</a:t>
            </a:r>
            <a:endParaRPr/>
          </a:p>
        </p:txBody>
      </p:sp>
      <p:sp>
        <p:nvSpPr>
          <p:cNvPr id="134" name="Google Shape;134;p22"/>
          <p:cNvSpPr txBox="1"/>
          <p:nvPr>
            <p:ph idx="1" type="subTitle"/>
          </p:nvPr>
        </p:nvSpPr>
        <p:spPr>
          <a:xfrm>
            <a:off x="0" y="1712450"/>
            <a:ext cx="91800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AutoNum type="arabicPeriod"/>
            </a:pPr>
            <a:r>
              <a:rPr lang="en" sz="1979"/>
              <a:t>Create a program that </a:t>
            </a:r>
            <a:r>
              <a:rPr lang="en" sz="1979"/>
              <a:t>contains</a:t>
            </a:r>
            <a:r>
              <a:rPr lang="en" sz="1979"/>
              <a:t> at least </a:t>
            </a:r>
            <a:r>
              <a:rPr lang="en" sz="1979"/>
              <a:t>three of: </a:t>
            </a:r>
            <a:br>
              <a:rPr lang="en" sz="1979"/>
            </a:br>
            <a:r>
              <a:rPr b="1" lang="en" sz="1979"/>
              <a:t>Song, Dog, Radio, Person, Car</a:t>
            </a:r>
            <a:r>
              <a:rPr lang="en" sz="1979"/>
              <a:t> </a:t>
            </a:r>
            <a:br>
              <a:rPr lang="en" sz="1979"/>
            </a:br>
            <a:r>
              <a:rPr lang="en" sz="1979"/>
              <a:t>proving that instance variables do affect behaviour</a:t>
            </a:r>
            <a:endParaRPr sz="1979"/>
          </a:p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AutoNum type="arabicPeriod"/>
            </a:pPr>
            <a:r>
              <a:rPr lang="en" sz="1979"/>
              <a:t>Have at least 2 Methods in each class that accept parameters and 2 methods that return something relevant</a:t>
            </a:r>
            <a:endParaRPr sz="1979"/>
          </a:p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AutoNum type="arabicPeriod"/>
            </a:pPr>
            <a:r>
              <a:rPr lang="en" sz="1979"/>
              <a:t>All instance variables must be private and getters and setters must be used for all of them (Intellij can generate them for you, </a:t>
            </a:r>
            <a:r>
              <a:rPr i="1" lang="en" sz="1979"/>
              <a:t>Investigate!</a:t>
            </a:r>
            <a:r>
              <a:rPr lang="en" sz="1979"/>
              <a:t> )</a:t>
            </a:r>
            <a:endParaRPr sz="1979"/>
          </a:p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AutoNum type="arabicPeriod"/>
            </a:pPr>
            <a:r>
              <a:rPr lang="en" sz="1979"/>
              <a:t>Have at least one method in each class that uses a local variable</a:t>
            </a:r>
            <a:endParaRPr sz="1979"/>
          </a:p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AutoNum type="arabicPeriod"/>
            </a:pPr>
            <a:r>
              <a:t/>
            </a:r>
            <a:endParaRPr sz="1979"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500" y="546500"/>
            <a:ext cx="4703737" cy="45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ctrTitle"/>
          </p:nvPr>
        </p:nvSpPr>
        <p:spPr>
          <a:xfrm>
            <a:off x="503575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is a blueprint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450" y="1631300"/>
            <a:ext cx="4752325" cy="30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0" y="199250"/>
            <a:ext cx="8832300" cy="9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/>
              <a:t>Instance variables change behaviour</a:t>
            </a:r>
            <a:endParaRPr sz="3680"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807" y="1099550"/>
            <a:ext cx="2008750" cy="29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3225" y="1099556"/>
            <a:ext cx="4240425" cy="35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311700" y="907675"/>
            <a:ext cx="8520600" cy="13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things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methods</a:t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2966" y="39150"/>
            <a:ext cx="500246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5450" y="792600"/>
            <a:ext cx="57531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type="ctrTitle"/>
          </p:nvPr>
        </p:nvSpPr>
        <p:spPr>
          <a:xfrm>
            <a:off x="503575" y="-12"/>
            <a:ext cx="8520600" cy="8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1650" y="995987"/>
            <a:ext cx="2589144" cy="1685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825" y="843594"/>
            <a:ext cx="4251053" cy="42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8873" y="2922675"/>
            <a:ext cx="2884925" cy="18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7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ctrTitle"/>
          </p:nvPr>
        </p:nvSpPr>
        <p:spPr>
          <a:xfrm>
            <a:off x="510950" y="0"/>
            <a:ext cx="8520600" cy="13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arrays with objects</a:t>
            </a:r>
            <a:endParaRPr/>
          </a:p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0275" y="1218638"/>
            <a:ext cx="5695950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5025" y="1653688"/>
            <a:ext cx="57912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ctrTitle"/>
          </p:nvPr>
        </p:nvSpPr>
        <p:spPr>
          <a:xfrm>
            <a:off x="407625" y="147600"/>
            <a:ext cx="8520600" cy="13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 vs Local</a:t>
            </a:r>
            <a:br>
              <a:rPr lang="en"/>
            </a:br>
            <a:r>
              <a:rPr lang="en"/>
              <a:t>Variables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0063" y="1606715"/>
            <a:ext cx="6055725" cy="32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7104" y="1696075"/>
            <a:ext cx="7331224" cy="31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ctrTitle"/>
          </p:nvPr>
        </p:nvSpPr>
        <p:spPr>
          <a:xfrm>
            <a:off x="562600" y="169750"/>
            <a:ext cx="8520600" cy="13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variables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(primitives or references)</a:t>
            </a:r>
            <a:endParaRPr/>
          </a:p>
        </p:txBody>
      </p:sp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3453" y="1630290"/>
            <a:ext cx="6717100" cy="3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5763" y="1282550"/>
            <a:ext cx="479107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ctrTitle"/>
          </p:nvPr>
        </p:nvSpPr>
        <p:spPr>
          <a:xfrm>
            <a:off x="5183100" y="22175"/>
            <a:ext cx="3960900" cy="512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80"/>
              <a:t>Instance variable</a:t>
            </a:r>
            <a:endParaRPr sz="31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80"/>
              <a:t>Argument</a:t>
            </a:r>
            <a:endParaRPr sz="31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80"/>
              <a:t>Return</a:t>
            </a:r>
            <a:endParaRPr sz="31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80"/>
              <a:t>Getter</a:t>
            </a:r>
            <a:endParaRPr sz="31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80"/>
              <a:t>Setter</a:t>
            </a:r>
            <a:endParaRPr sz="31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80"/>
              <a:t>Encapsulation</a:t>
            </a:r>
            <a:endParaRPr sz="31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80"/>
              <a:t>Public</a:t>
            </a:r>
            <a:endParaRPr sz="31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80"/>
              <a:t>Private</a:t>
            </a:r>
            <a:endParaRPr sz="31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80"/>
              <a:t>Pass by value</a:t>
            </a:r>
            <a:endParaRPr sz="31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80"/>
              <a:t>method</a:t>
            </a:r>
            <a:endParaRPr sz="318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2025" y="4350900"/>
            <a:ext cx="65197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"/>
            <a:ext cx="41603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0406" y="0"/>
            <a:ext cx="3960900" cy="513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