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70bfd7bf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70bfd7bf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451911a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451911a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how to use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1941efb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1941efb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are </a:t>
            </a:r>
            <a:r>
              <a:rPr lang="en"/>
              <a:t>helpful</a:t>
            </a:r>
            <a:r>
              <a:rPr lang="en"/>
              <a:t> when we want to enforce behviour on certain classes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451911a6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451911a6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1941ef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1941ef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Reiterate over object and reference</a:t>
            </a:r>
            <a:br>
              <a:rPr lang="en"/>
            </a:br>
            <a:r>
              <a:rPr lang="en"/>
              <a:t>Introduce the notion that an animal doesn’t mean something and we need to always be more precise on our code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1941efb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1941efb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limit what an animal looks like</a:t>
            </a:r>
            <a:br>
              <a:rPr lang="en"/>
            </a:br>
            <a:r>
              <a:rPr lang="en"/>
              <a:t>Show how to use abstract, define it as a new keyword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1941efb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1941efb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can use abstract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it affects methods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1941efbf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1941efbf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1941efbf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1941efbf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abstract types for other purposes, like making some methods more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keep saying that all classes are Objects, what this means is actually the all classes inherit Object</a:t>
            </a:r>
            <a:br>
              <a:rPr lang="en"/>
            </a:br>
            <a:r>
              <a:rPr lang="en"/>
              <a:t>Hence they have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1941efb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1941efb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build a list of dogs and add a dog to it</a:t>
            </a:r>
            <a:br>
              <a:rPr lang="en"/>
            </a:br>
            <a:r>
              <a:rPr lang="en"/>
              <a:t>We build a list of objects and add a dog to it</a:t>
            </a:r>
            <a:br>
              <a:rPr lang="en"/>
            </a:br>
            <a:r>
              <a:rPr lang="en"/>
              <a:t>Will this line of code work with the array of objects ?</a:t>
            </a:r>
            <a:br>
              <a:rPr lang="en"/>
            </a:br>
            <a:r>
              <a:rPr lang="en"/>
              <a:t>Why is that 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1941efbf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1941efbf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we build this object,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heap we will always have the snowboard object with snowboard and object class methods and fields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451911a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451911a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select only a few of our </a:t>
            </a:r>
            <a:r>
              <a:rPr lang="en"/>
              <a:t>classes</a:t>
            </a:r>
            <a:r>
              <a:rPr lang="en"/>
              <a:t> to be usable as pet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what an interface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to use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24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75" y="0"/>
            <a:ext cx="7902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78" y="3"/>
            <a:ext cx="77332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549700" y="0"/>
            <a:ext cx="85206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311700" y="1452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your animal kingdom mapping to have pets and robots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240" y="0"/>
            <a:ext cx="369276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075" y="1215438"/>
            <a:ext cx="401955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213" y="1559975"/>
            <a:ext cx="46577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975" y="652250"/>
            <a:ext cx="4986275" cy="9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9523" y="1338275"/>
            <a:ext cx="5460775" cy="21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2531" y="881700"/>
            <a:ext cx="8931600" cy="41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607" y="355507"/>
            <a:ext cx="7322361" cy="46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4429" y="0"/>
            <a:ext cx="5543131" cy="50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7890"/>
            <a:ext cx="91440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27900"/>
            <a:ext cx="9144000" cy="394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79" y="4"/>
            <a:ext cx="81045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-310125" y="3356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561" y="13500"/>
            <a:ext cx="515743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648" y="792598"/>
            <a:ext cx="8116449" cy="4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075" y="6750"/>
            <a:ext cx="7177596" cy="51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0225"/>
            <a:ext cx="9144000" cy="271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503650"/>
            <a:ext cx="9144000" cy="156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0919" y="184600"/>
            <a:ext cx="7903000" cy="4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975" y="645975"/>
            <a:ext cx="8039945" cy="43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75" y="47949"/>
            <a:ext cx="8430044" cy="50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" y="919100"/>
            <a:ext cx="9144000" cy="403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3364" y="23964"/>
            <a:ext cx="6223419" cy="50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925" y="704149"/>
            <a:ext cx="8178125" cy="428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1074750" y="76775"/>
            <a:ext cx="7155000" cy="9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modelate a pet shop</a:t>
            </a:r>
            <a:endParaRPr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527" y="838200"/>
            <a:ext cx="5093559" cy="42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00" y="917489"/>
            <a:ext cx="8920000" cy="34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917505"/>
            <a:ext cx="8520600" cy="423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