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70bfd7bf3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70bfd7bf3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take a step back and talk about variables</a:t>
            </a:r>
            <a:br>
              <a:rPr lang="en"/>
            </a:br>
            <a:r>
              <a:rPr lang="en"/>
              <a:t>Namely primitive and references (objects)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9384410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9384410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should a variable have ?.... type and name</a:t>
            </a:r>
            <a:br>
              <a:rPr lang="en"/>
            </a:br>
            <a:r>
              <a:rPr lang="en"/>
              <a:t>We might be able to do something like this, but does it make sense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in the separate example, let’s think of variables as cups (empty cups) that could hold a value.</a:t>
            </a:r>
            <a:br>
              <a:rPr lang="en"/>
            </a:br>
            <a:r>
              <a:rPr lang="en"/>
              <a:t>Transposing this to Java it looks like this.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9384410d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9384410d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say we have the following code, should it work ? how big an int can be ? how big a byte can be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might get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93c4bb80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593c4bb80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93c4bb80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93c4bb80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93c4bb80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93c4bb80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picture let’s analyse how many objects and references we have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9384410d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9384410d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array is basically a tray of cupss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93c4bb80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93c4bb80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exrcices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93c4bb80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93c4bb80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8.png"/><Relationship Id="rId6" Type="http://schemas.openxmlformats.org/officeDocument/2006/relationships/image" Target="../media/image1.png"/><Relationship Id="rId7" Type="http://schemas.openxmlformats.org/officeDocument/2006/relationships/image" Target="../media/image21.png"/><Relationship Id="rId8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22.png"/><Relationship Id="rId7" Type="http://schemas.openxmlformats.org/officeDocument/2006/relationships/image" Target="../media/image9.png"/><Relationship Id="rId8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10" Type="http://schemas.openxmlformats.org/officeDocument/2006/relationships/image" Target="../media/image1.png"/><Relationship Id="rId9" Type="http://schemas.openxmlformats.org/officeDocument/2006/relationships/image" Target="../media/image24.png"/><Relationship Id="rId5" Type="http://schemas.openxmlformats.org/officeDocument/2006/relationships/image" Target="../media/image33.png"/><Relationship Id="rId6" Type="http://schemas.openxmlformats.org/officeDocument/2006/relationships/image" Target="../media/image20.png"/><Relationship Id="rId7" Type="http://schemas.openxmlformats.org/officeDocument/2006/relationships/image" Target="../media/image17.png"/><Relationship Id="rId8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9.png"/><Relationship Id="rId5" Type="http://schemas.openxmlformats.org/officeDocument/2006/relationships/image" Target="../media/image25.png"/><Relationship Id="rId6" Type="http://schemas.openxmlformats.org/officeDocument/2006/relationships/image" Target="../media/image27.png"/><Relationship Id="rId7" Type="http://schemas.openxmlformats.org/officeDocument/2006/relationships/image" Target="../media/image30.png"/><Relationship Id="rId8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98700" y="1188125"/>
            <a:ext cx="7746600" cy="8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97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i="1" lang="en" sz="4009">
                <a:solidFill>
                  <a:schemeClr val="dk1"/>
                </a:solidFill>
              </a:rPr>
              <a:t>Primitives &amp; References</a:t>
            </a:r>
            <a:endParaRPr i="1" sz="179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1977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-5379" l="-4190" r="4190" t="5380"/>
          <a:stretch/>
        </p:blipFill>
        <p:spPr>
          <a:xfrm>
            <a:off x="733125" y="2350400"/>
            <a:ext cx="299085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4975" y="0"/>
            <a:ext cx="292118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300" y="681925"/>
            <a:ext cx="4610100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ctrTitle"/>
          </p:nvPr>
        </p:nvSpPr>
        <p:spPr>
          <a:xfrm>
            <a:off x="245300" y="5191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declaration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651977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36450" y="3218313"/>
            <a:ext cx="3087691" cy="18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36438" y="3036188"/>
            <a:ext cx="32289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8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ctrTitle"/>
          </p:nvPr>
        </p:nvSpPr>
        <p:spPr>
          <a:xfrm>
            <a:off x="737950" y="95175"/>
            <a:ext cx="8161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value assignation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1977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1063" y="748338"/>
            <a:ext cx="3762375" cy="435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0800" y="1127988"/>
            <a:ext cx="558165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850" y="2959975"/>
            <a:ext cx="3146950" cy="119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1977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6666" y="0"/>
            <a:ext cx="34576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6725" y="1076858"/>
            <a:ext cx="7129850" cy="32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type="ctrTitle"/>
          </p:nvPr>
        </p:nvSpPr>
        <p:spPr>
          <a:xfrm>
            <a:off x="717550" y="29525"/>
            <a:ext cx="5592000" cy="83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Controlling</a:t>
            </a:r>
            <a:r>
              <a:rPr lang="en"/>
              <a:t> objects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906" y="1501250"/>
            <a:ext cx="5021975" cy="28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ctrTitle"/>
          </p:nvPr>
        </p:nvSpPr>
        <p:spPr>
          <a:xfrm>
            <a:off x="0" y="0"/>
            <a:ext cx="91440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Object reference == variable value</a:t>
            </a:r>
            <a:endParaRPr sz="41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1977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388" y="925425"/>
            <a:ext cx="2997856" cy="177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7262" y="925425"/>
            <a:ext cx="3132851" cy="177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6825" y="859000"/>
            <a:ext cx="421005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36338" y="2095575"/>
            <a:ext cx="3114675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77001" y="2398413"/>
            <a:ext cx="2161446" cy="18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6850" y="2428950"/>
            <a:ext cx="276225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341" y="740944"/>
            <a:ext cx="5833514" cy="43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1350" y="612500"/>
            <a:ext cx="5886450" cy="453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>
            <p:ph type="ctrTitle"/>
          </p:nvPr>
        </p:nvSpPr>
        <p:spPr>
          <a:xfrm>
            <a:off x="723900" y="0"/>
            <a:ext cx="81084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have a life too!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1349" y="612504"/>
            <a:ext cx="5833524" cy="4325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24661" y="693396"/>
            <a:ext cx="5596650" cy="4369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2933" y="693407"/>
            <a:ext cx="5596656" cy="43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03675" y="921063"/>
            <a:ext cx="257175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43975" y="2821175"/>
            <a:ext cx="2476500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0" y="0"/>
            <a:ext cx="651977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ctrTitle"/>
          </p:nvPr>
        </p:nvSpPr>
        <p:spPr>
          <a:xfrm>
            <a:off x="503550" y="44275"/>
            <a:ext cx="8520600" cy="8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are objects too!</a:t>
            </a:r>
            <a:endParaRPr/>
          </a:p>
        </p:txBody>
      </p:sp>
      <p:sp>
        <p:nvSpPr>
          <p:cNvPr id="116" name="Google Shape;116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1977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9150" y="833875"/>
            <a:ext cx="4979251" cy="43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8375" y="1025750"/>
            <a:ext cx="7386851" cy="347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71625" y="762000"/>
            <a:ext cx="5800725" cy="43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8000" y="1439004"/>
            <a:ext cx="8271700" cy="238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87600" y="44275"/>
            <a:ext cx="6048375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1977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077" y="152400"/>
            <a:ext cx="454135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0277" y="152400"/>
            <a:ext cx="3048000" cy="47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4475" y="180975"/>
            <a:ext cx="4219575" cy="46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9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ctrTitle"/>
          </p:nvPr>
        </p:nvSpPr>
        <p:spPr>
          <a:xfrm>
            <a:off x="698700" y="1188125"/>
            <a:ext cx="7746600" cy="8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</a:t>
            </a:r>
            <a:endParaRPr/>
          </a:p>
        </p:txBody>
      </p:sp>
      <p:sp>
        <p:nvSpPr>
          <p:cNvPr id="136" name="Google Shape;136;p21"/>
          <p:cNvSpPr txBox="1"/>
          <p:nvPr>
            <p:ph idx="1" type="subTitle"/>
          </p:nvPr>
        </p:nvSpPr>
        <p:spPr>
          <a:xfrm>
            <a:off x="311700" y="2797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26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90"/>
              <a:buChar char="●"/>
            </a:pPr>
            <a:r>
              <a:rPr lang="en" sz="1790"/>
              <a:t>Work on 4th chapter of “Java for Beginners“</a:t>
            </a:r>
            <a:endParaRPr sz="1790"/>
          </a:p>
          <a:p>
            <a:pPr indent="-34226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90"/>
              <a:buChar char="●"/>
            </a:pPr>
            <a:r>
              <a:rPr lang="en" sz="1790"/>
              <a:t>Catch up reading the book</a:t>
            </a:r>
            <a:endParaRPr sz="1790"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1977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