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636F0-C467-41BD-999D-B5FB3230D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523219-F6C5-49A5-A720-670394797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63290-43AE-4F52-8D17-ECDD6AA4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CE51-2CC7-455C-92D8-CB1447D19D9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5B1E66-A08D-4577-968D-EC86E951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0C898F-72E9-4C70-B200-3BBF82E0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2D3D-796D-4F56-B4D1-FFB1B2B30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532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BE873-C5CB-43F3-8F23-42708CBE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0AC639-7D28-46A7-851F-869A1A114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44D78F-F86F-4FB3-816D-F2159D44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CE51-2CC7-455C-92D8-CB1447D19D9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8723F-99FE-4C3E-9049-21A7C684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641D2-437B-4C05-BD39-AB233237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2D3D-796D-4F56-B4D1-FFB1B2B30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999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FA48C7-3D15-435C-80E9-241556B38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12E8C6-AD98-47EC-8D13-E79ED9C6C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47F4B4-C0FA-4325-A33D-0EDAB91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CE51-2CC7-455C-92D8-CB1447D19D9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C58D6A-C7B8-4FC0-BA6C-405EF507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5A1F7F-2F71-4B4E-AF57-EF239E5A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2D3D-796D-4F56-B4D1-FFB1B2B30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689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B766D-7E02-46BB-9809-0D575CD0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7D56D4-CC47-460A-ACD6-510869D7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AE4E6A-2274-4D9F-AF1F-71F679B1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CE51-2CC7-455C-92D8-CB1447D19D9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FDE24F-6D6E-4D72-BB9A-CFF7BEE9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0C245C-0292-4BCB-A35B-B8AEC279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2D3D-796D-4F56-B4D1-FFB1B2B30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556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BEC2E-8DF2-473E-AD2C-2914F777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8F5888-7AE0-4491-9684-17A579E7F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0748A2-92EC-4223-A1EB-49D25379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CE51-2CC7-455C-92D8-CB1447D19D9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11753-1880-411A-958A-C489DE57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4F37DE-85C1-4FAE-8B26-84396B8A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2D3D-796D-4F56-B4D1-FFB1B2B30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965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82265-C3AF-4B30-A065-EEEB0E56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4CF904-25F8-42A1-9379-538E365AF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CABA68-5CC3-46FF-85E3-953F3E8F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D90753-F430-411C-9652-02D7267B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CE51-2CC7-455C-92D8-CB1447D19D9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688BC6-93C6-4391-9D76-E5D9E355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8B4498-29CB-4491-A4C5-E9933609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2D3D-796D-4F56-B4D1-FFB1B2B30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635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573E3-BACC-497E-826F-E315C698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71FC7E-F0D7-4A3C-8A88-741F87D4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95D3EF-7E6D-4341-8AE6-9EC42BC2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2044B1-DC2F-4A08-80B7-D9FA93EC2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12B193-EDE2-4E1A-9872-DBCA53245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6CC632-9565-4052-AED0-2A5608C8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CE51-2CC7-455C-92D8-CB1447D19D9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37CF5C-0322-4DAF-9CA6-376AB796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0CD11C-D776-4FED-B12F-6A7E1C4D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2D3D-796D-4F56-B4D1-FFB1B2B30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119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76A3B-EABA-4301-AFFD-7A9C300D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F83103-2BE8-47C9-B3E8-AB21045E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CE51-2CC7-455C-92D8-CB1447D19D9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80C898-353D-4556-A5BA-973D3066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F8936C-31B5-4453-9495-B8D8C5A3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2D3D-796D-4F56-B4D1-FFB1B2B30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188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EE54B7-B58F-4526-971D-E4366B42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CE51-2CC7-455C-92D8-CB1447D19D9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61A2F4-672B-4FEF-9C34-12D19F30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E2A818-F561-411D-990D-A71165A1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2D3D-796D-4F56-B4D1-FFB1B2B30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691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B1374-9CFE-438E-B1C6-059DC01C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ED8107-BE3A-4D6D-A650-3EEA8E9CC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1370FD-4521-4642-BAEB-8529B33D1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AC34AD-80E7-411F-AE75-E96A1101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CE51-2CC7-455C-92D8-CB1447D19D9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E8AD89-A6BA-4BD4-87FA-0582FDF1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765FE8-34B6-4905-95B6-5A192A4B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2D3D-796D-4F56-B4D1-FFB1B2B30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000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BA76E-2621-4611-8B19-77BAF9E4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4AAFCB-4345-4958-BDDB-230AD3CA9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E903AA-D5C1-413D-946E-C453A591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86EFDC-3653-48B1-8091-4807B78F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CE51-2CC7-455C-92D8-CB1447D19D9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800212-783F-4BE0-8D57-4EBF355C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0F81E0-7CFB-41D3-8768-F0F78B46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2D3D-796D-4F56-B4D1-FFB1B2B30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397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692BF1-4780-4F89-B26C-EAA233F4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88C86C-8BCC-4D36-9338-17EC0545A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21B81-E85B-4F57-848F-E7A5DA334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CE51-2CC7-455C-92D8-CB1447D19D93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DC980A-7873-4E65-BB06-57F90AEB3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A3EA5F-76EE-4B31-BC09-7245E9999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2D3D-796D-4F56-B4D1-FFB1B2B30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509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A2D4EB7-F2E1-4DF6-8E0E-CECAEEEFE020}"/>
              </a:ext>
            </a:extLst>
          </p:cNvPr>
          <p:cNvSpPr/>
          <p:nvPr/>
        </p:nvSpPr>
        <p:spPr>
          <a:xfrm>
            <a:off x="3382617" y="2208216"/>
            <a:ext cx="2330724" cy="1299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393AA8-F690-4B0E-8990-BAC81DCE927B}"/>
              </a:ext>
            </a:extLst>
          </p:cNvPr>
          <p:cNvSpPr/>
          <p:nvPr/>
        </p:nvSpPr>
        <p:spPr>
          <a:xfrm>
            <a:off x="172278" y="1373330"/>
            <a:ext cx="2743200" cy="412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D596B72-E6D6-4408-B483-C172BD8F0636}"/>
              </a:ext>
            </a:extLst>
          </p:cNvPr>
          <p:cNvSpPr/>
          <p:nvPr/>
        </p:nvSpPr>
        <p:spPr>
          <a:xfrm>
            <a:off x="3197912" y="1381685"/>
            <a:ext cx="2743200" cy="412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AEFD05C-5E68-4C27-B3BC-066419B0A78A}"/>
              </a:ext>
            </a:extLst>
          </p:cNvPr>
          <p:cNvSpPr/>
          <p:nvPr/>
        </p:nvSpPr>
        <p:spPr>
          <a:xfrm>
            <a:off x="6314661" y="1373330"/>
            <a:ext cx="2743200" cy="412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C9C4B4-AE57-4E7D-A2F4-541161AF6BC5}"/>
              </a:ext>
            </a:extLst>
          </p:cNvPr>
          <p:cNvSpPr/>
          <p:nvPr/>
        </p:nvSpPr>
        <p:spPr>
          <a:xfrm>
            <a:off x="3183833" y="1381685"/>
            <a:ext cx="274320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82BC802-C034-4532-935E-42694FF7FEBC}"/>
              </a:ext>
            </a:extLst>
          </p:cNvPr>
          <p:cNvSpPr/>
          <p:nvPr/>
        </p:nvSpPr>
        <p:spPr>
          <a:xfrm>
            <a:off x="6314661" y="1373330"/>
            <a:ext cx="274320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DB5F3F5-DA22-46C9-8EB3-A7713ADC5640}"/>
              </a:ext>
            </a:extLst>
          </p:cNvPr>
          <p:cNvSpPr/>
          <p:nvPr/>
        </p:nvSpPr>
        <p:spPr>
          <a:xfrm>
            <a:off x="172278" y="1373330"/>
            <a:ext cx="274320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CE3E1AC-607B-47FA-8FDD-E70260900AB5}"/>
              </a:ext>
            </a:extLst>
          </p:cNvPr>
          <p:cNvSpPr/>
          <p:nvPr/>
        </p:nvSpPr>
        <p:spPr>
          <a:xfrm>
            <a:off x="311426" y="2208216"/>
            <a:ext cx="735496" cy="720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5BFADD5-362D-45A9-9EEC-A03DC5C9B900}"/>
              </a:ext>
            </a:extLst>
          </p:cNvPr>
          <p:cNvSpPr/>
          <p:nvPr/>
        </p:nvSpPr>
        <p:spPr>
          <a:xfrm>
            <a:off x="1186070" y="2208217"/>
            <a:ext cx="1583634" cy="720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FF7F0B3-050B-4DFB-BCEF-AA522CE99D95}"/>
              </a:ext>
            </a:extLst>
          </p:cNvPr>
          <p:cNvSpPr txBox="1"/>
          <p:nvPr/>
        </p:nvSpPr>
        <p:spPr>
          <a:xfrm>
            <a:off x="437323" y="1459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Productos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230C47E-3114-41CE-A20E-8CDBDE88B7B2}"/>
              </a:ext>
            </a:extLst>
          </p:cNvPr>
          <p:cNvSpPr txBox="1"/>
          <p:nvPr/>
        </p:nvSpPr>
        <p:spPr>
          <a:xfrm>
            <a:off x="3556550" y="1469553"/>
            <a:ext cx="199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Shop Jackets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4BDAAE5-7483-401D-B997-AD2B0F8761A8}"/>
              </a:ext>
            </a:extLst>
          </p:cNvPr>
          <p:cNvSpPr txBox="1"/>
          <p:nvPr/>
        </p:nvSpPr>
        <p:spPr>
          <a:xfrm>
            <a:off x="6669153" y="1470415"/>
            <a:ext cx="13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Sucursales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7FBD225-97FC-49EF-8C22-CCA096CC6508}"/>
              </a:ext>
            </a:extLst>
          </p:cNvPr>
          <p:cNvSpPr/>
          <p:nvPr/>
        </p:nvSpPr>
        <p:spPr>
          <a:xfrm>
            <a:off x="9316278" y="1381685"/>
            <a:ext cx="2743200" cy="412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9D118D1-6FEF-4B4B-A958-8958075DFD80}"/>
              </a:ext>
            </a:extLst>
          </p:cNvPr>
          <p:cNvSpPr/>
          <p:nvPr/>
        </p:nvSpPr>
        <p:spPr>
          <a:xfrm>
            <a:off x="9316278" y="1381685"/>
            <a:ext cx="274320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B71F08D-E5A5-49B1-A7A5-37D442A981AC}"/>
              </a:ext>
            </a:extLst>
          </p:cNvPr>
          <p:cNvSpPr txBox="1"/>
          <p:nvPr/>
        </p:nvSpPr>
        <p:spPr>
          <a:xfrm>
            <a:off x="9632673" y="1469553"/>
            <a:ext cx="155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Servicios</a:t>
            </a: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B59A0AD-2AE6-4138-B1D6-B751ECDC78C4}"/>
              </a:ext>
            </a:extLst>
          </p:cNvPr>
          <p:cNvSpPr/>
          <p:nvPr/>
        </p:nvSpPr>
        <p:spPr>
          <a:xfrm>
            <a:off x="318052" y="3208759"/>
            <a:ext cx="735496" cy="720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21E543A-6076-446A-8182-41A7D73FA55F}"/>
              </a:ext>
            </a:extLst>
          </p:cNvPr>
          <p:cNvSpPr/>
          <p:nvPr/>
        </p:nvSpPr>
        <p:spPr>
          <a:xfrm>
            <a:off x="311426" y="4292125"/>
            <a:ext cx="735496" cy="720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E8D0B0C-4DBF-4F8E-A786-EB3BCE37557C}"/>
              </a:ext>
            </a:extLst>
          </p:cNvPr>
          <p:cNvSpPr/>
          <p:nvPr/>
        </p:nvSpPr>
        <p:spPr>
          <a:xfrm>
            <a:off x="1212571" y="3208760"/>
            <a:ext cx="1583634" cy="720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7891FE5-88DA-4F6E-A6DB-1686F885D462}"/>
              </a:ext>
            </a:extLst>
          </p:cNvPr>
          <p:cNvSpPr/>
          <p:nvPr/>
        </p:nvSpPr>
        <p:spPr>
          <a:xfrm>
            <a:off x="1182757" y="4296300"/>
            <a:ext cx="1583634" cy="720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DBFCEEC-6E6A-4B40-9507-0B750F8D7C71}"/>
              </a:ext>
            </a:extLst>
          </p:cNvPr>
          <p:cNvSpPr txBox="1"/>
          <p:nvPr/>
        </p:nvSpPr>
        <p:spPr>
          <a:xfrm>
            <a:off x="347870" y="2383806"/>
            <a:ext cx="60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IMG</a:t>
            </a:r>
            <a:endParaRPr lang="es-CO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8B73BFC-8967-4DF8-840F-EE4AAE89F55E}"/>
              </a:ext>
            </a:extLst>
          </p:cNvPr>
          <p:cNvSpPr txBox="1"/>
          <p:nvPr/>
        </p:nvSpPr>
        <p:spPr>
          <a:xfrm>
            <a:off x="1277176" y="2426876"/>
            <a:ext cx="14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Descripción</a:t>
            </a:r>
            <a:endParaRPr lang="es-CO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4C00478-4057-4AFB-B353-48FC2E831D7C}"/>
              </a:ext>
            </a:extLst>
          </p:cNvPr>
          <p:cNvSpPr/>
          <p:nvPr/>
        </p:nvSpPr>
        <p:spPr>
          <a:xfrm>
            <a:off x="3382617" y="3772805"/>
            <a:ext cx="2305878" cy="1533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B448CE3-BAAE-415A-9C7F-00AF8F897F63}"/>
              </a:ext>
            </a:extLst>
          </p:cNvPr>
          <p:cNvSpPr txBox="1"/>
          <p:nvPr/>
        </p:nvSpPr>
        <p:spPr>
          <a:xfrm>
            <a:off x="3382617" y="4283049"/>
            <a:ext cx="23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Información Empresa</a:t>
            </a:r>
            <a:endParaRPr lang="es-CO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E182607-59EB-43E7-B1A7-05D274F0919D}"/>
              </a:ext>
            </a:extLst>
          </p:cNvPr>
          <p:cNvSpPr/>
          <p:nvPr/>
        </p:nvSpPr>
        <p:spPr>
          <a:xfrm>
            <a:off x="5572536" y="1625985"/>
            <a:ext cx="99392" cy="2235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F4382E3-5984-4F00-9820-6D2077FA2C95}"/>
              </a:ext>
            </a:extLst>
          </p:cNvPr>
          <p:cNvSpPr/>
          <p:nvPr/>
        </p:nvSpPr>
        <p:spPr>
          <a:xfrm>
            <a:off x="6505984" y="2568472"/>
            <a:ext cx="735496" cy="720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C9CF510-BC5D-4FE6-87AE-0A399B73B247}"/>
              </a:ext>
            </a:extLst>
          </p:cNvPr>
          <p:cNvSpPr/>
          <p:nvPr/>
        </p:nvSpPr>
        <p:spPr>
          <a:xfrm>
            <a:off x="7335077" y="2577548"/>
            <a:ext cx="1583634" cy="720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F4E0C07-BCE2-46BC-880B-D19B2A47A1D3}"/>
              </a:ext>
            </a:extLst>
          </p:cNvPr>
          <p:cNvSpPr/>
          <p:nvPr/>
        </p:nvSpPr>
        <p:spPr>
          <a:xfrm>
            <a:off x="6518408" y="4179481"/>
            <a:ext cx="735496" cy="720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199FA06-FCCD-4CE2-B7F3-458C11344378}"/>
              </a:ext>
            </a:extLst>
          </p:cNvPr>
          <p:cNvSpPr/>
          <p:nvPr/>
        </p:nvSpPr>
        <p:spPr>
          <a:xfrm>
            <a:off x="7364065" y="4179481"/>
            <a:ext cx="1583634" cy="720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AF4BD32-DADB-4D3B-B0BA-2CFF9E73F262}"/>
              </a:ext>
            </a:extLst>
          </p:cNvPr>
          <p:cNvSpPr/>
          <p:nvPr/>
        </p:nvSpPr>
        <p:spPr>
          <a:xfrm>
            <a:off x="10394675" y="2370552"/>
            <a:ext cx="1583634" cy="720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321C8B0-FA83-457D-9C1E-2FB8FCBFD567}"/>
              </a:ext>
            </a:extLst>
          </p:cNvPr>
          <p:cNvSpPr/>
          <p:nvPr/>
        </p:nvSpPr>
        <p:spPr>
          <a:xfrm>
            <a:off x="9400762" y="2383806"/>
            <a:ext cx="735496" cy="720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4CBF0771-AFC8-41D1-990B-D1931A2FABD3}"/>
              </a:ext>
            </a:extLst>
          </p:cNvPr>
          <p:cNvSpPr/>
          <p:nvPr/>
        </p:nvSpPr>
        <p:spPr>
          <a:xfrm>
            <a:off x="9445489" y="3616978"/>
            <a:ext cx="735496" cy="720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5134389-DEBD-46E4-A5DB-96712CF68D61}"/>
              </a:ext>
            </a:extLst>
          </p:cNvPr>
          <p:cNvSpPr/>
          <p:nvPr/>
        </p:nvSpPr>
        <p:spPr>
          <a:xfrm>
            <a:off x="10394675" y="3623599"/>
            <a:ext cx="1583634" cy="720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9243DAA-D8B4-4A23-A7B5-AFF0F9EE88FF}"/>
              </a:ext>
            </a:extLst>
          </p:cNvPr>
          <p:cNvSpPr txBox="1"/>
          <p:nvPr/>
        </p:nvSpPr>
        <p:spPr>
          <a:xfrm>
            <a:off x="7477542" y="2777342"/>
            <a:ext cx="121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Dirección</a:t>
            </a:r>
            <a:endParaRPr lang="es-CO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13B4407-04F8-4C86-AC6F-F787B7735F36}"/>
              </a:ext>
            </a:extLst>
          </p:cNvPr>
          <p:cNvSpPr txBox="1"/>
          <p:nvPr/>
        </p:nvSpPr>
        <p:spPr>
          <a:xfrm>
            <a:off x="6549883" y="2796208"/>
            <a:ext cx="63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IMG</a:t>
            </a:r>
            <a:endParaRPr lang="es-CO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EDB1D1E-DCBE-4A49-97EA-2FE0BF0110D5}"/>
              </a:ext>
            </a:extLst>
          </p:cNvPr>
          <p:cNvSpPr txBox="1"/>
          <p:nvPr/>
        </p:nvSpPr>
        <p:spPr>
          <a:xfrm>
            <a:off x="9458738" y="2611542"/>
            <a:ext cx="58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IMG</a:t>
            </a:r>
            <a:endParaRPr lang="es-CO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4C85C03-5568-470F-89AC-5C6ADCB7AFDB}"/>
              </a:ext>
            </a:extLst>
          </p:cNvPr>
          <p:cNvSpPr txBox="1"/>
          <p:nvPr/>
        </p:nvSpPr>
        <p:spPr>
          <a:xfrm>
            <a:off x="10522226" y="2611542"/>
            <a:ext cx="132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Descripción</a:t>
            </a:r>
            <a:endParaRPr lang="es-CO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DB56F091-B463-44C1-8B73-852D91B3D7C3}"/>
              </a:ext>
            </a:extLst>
          </p:cNvPr>
          <p:cNvSpPr/>
          <p:nvPr/>
        </p:nvSpPr>
        <p:spPr>
          <a:xfrm>
            <a:off x="4952998" y="1870286"/>
            <a:ext cx="760343" cy="88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6EC5B7B-5760-482B-B6DE-43EF97D84DA9}"/>
              </a:ext>
            </a:extLst>
          </p:cNvPr>
          <p:cNvCxnSpPr>
            <a:cxnSpLocks/>
          </p:cNvCxnSpPr>
          <p:nvPr/>
        </p:nvCxnSpPr>
        <p:spPr>
          <a:xfrm>
            <a:off x="4952998" y="2093843"/>
            <a:ext cx="7603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98119338-C289-4729-9C86-B193B31DF71D}"/>
              </a:ext>
            </a:extLst>
          </p:cNvPr>
          <p:cNvCxnSpPr/>
          <p:nvPr/>
        </p:nvCxnSpPr>
        <p:spPr>
          <a:xfrm>
            <a:off x="4952998" y="2359028"/>
            <a:ext cx="7603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E88CDF3A-051F-4F8E-93DA-D96702C022B2}"/>
              </a:ext>
            </a:extLst>
          </p:cNvPr>
          <p:cNvCxnSpPr>
            <a:cxnSpLocks/>
          </p:cNvCxnSpPr>
          <p:nvPr/>
        </p:nvCxnSpPr>
        <p:spPr>
          <a:xfrm>
            <a:off x="4952998" y="2568472"/>
            <a:ext cx="7603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FAD98D54-5E60-4E73-83BD-5663B09A725F}"/>
              </a:ext>
            </a:extLst>
          </p:cNvPr>
          <p:cNvSpPr/>
          <p:nvPr/>
        </p:nvSpPr>
        <p:spPr>
          <a:xfrm>
            <a:off x="3288195" y="1570221"/>
            <a:ext cx="250135" cy="1525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EA635DB8-6A4E-4223-9E53-0E8F0CB3CB6D}"/>
              </a:ext>
            </a:extLst>
          </p:cNvPr>
          <p:cNvSpPr/>
          <p:nvPr/>
        </p:nvSpPr>
        <p:spPr>
          <a:xfrm>
            <a:off x="242681" y="1577938"/>
            <a:ext cx="250135" cy="1525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4C6EF875-E937-424E-A69F-3154FFF222A4}"/>
              </a:ext>
            </a:extLst>
          </p:cNvPr>
          <p:cNvSpPr/>
          <p:nvPr/>
        </p:nvSpPr>
        <p:spPr>
          <a:xfrm>
            <a:off x="6383405" y="1585203"/>
            <a:ext cx="250135" cy="1525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CD6E8412-87DB-4F07-B37B-110A9C86D2D1}"/>
              </a:ext>
            </a:extLst>
          </p:cNvPr>
          <p:cNvSpPr/>
          <p:nvPr/>
        </p:nvSpPr>
        <p:spPr>
          <a:xfrm>
            <a:off x="9396622" y="1577938"/>
            <a:ext cx="250135" cy="1525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C849B39-E467-4750-96FB-DAE63DBC299D}"/>
              </a:ext>
            </a:extLst>
          </p:cNvPr>
          <p:cNvSpPr/>
          <p:nvPr/>
        </p:nvSpPr>
        <p:spPr>
          <a:xfrm>
            <a:off x="3538330" y="2311712"/>
            <a:ext cx="1318589" cy="882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83EB2EA-BE7B-4CD0-955F-23C0641F5EB1}"/>
              </a:ext>
            </a:extLst>
          </p:cNvPr>
          <p:cNvSpPr txBox="1"/>
          <p:nvPr/>
        </p:nvSpPr>
        <p:spPr>
          <a:xfrm>
            <a:off x="3657600" y="2611542"/>
            <a:ext cx="101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 IMG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8888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15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</dc:creator>
  <cp:lastModifiedBy>Camilo</cp:lastModifiedBy>
  <cp:revision>6</cp:revision>
  <dcterms:created xsi:type="dcterms:W3CDTF">2021-11-21T16:30:18Z</dcterms:created>
  <dcterms:modified xsi:type="dcterms:W3CDTF">2021-11-22T23:25:05Z</dcterms:modified>
</cp:coreProperties>
</file>