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4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5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4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8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5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1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6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0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52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23EBA1-6D28-4A44-B50A-5906DEF6209A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588A80-DCD3-4BA5-BD7C-6989F100E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9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cfm/record-store-project" TargetMode="External"/><Relationship Id="rId2" Type="http://schemas.openxmlformats.org/officeDocument/2006/relationships/hyperlink" Target="mailto:cristian.Ferreiro@e-uvt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Record Store Project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Cristian Ferreiro Montoiro – </a:t>
            </a:r>
            <a:r>
              <a:rPr lang="es-ES" dirty="0" smtClean="0">
                <a:hlinkClick r:id="rId2"/>
              </a:rPr>
              <a:t>cristian.Ferreiro@e-uvt.ro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github.com/cristiancfm/record-store-project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10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Input </a:t>
            </a:r>
            <a:r>
              <a:rPr lang="es-ES" dirty="0" err="1" smtClean="0"/>
              <a:t>Validation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1" y="1881708"/>
            <a:ext cx="4773168" cy="29618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90818" y="4884824"/>
            <a:ext cx="385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AddItemController</a:t>
            </a:r>
            <a:r>
              <a:rPr lang="es-ES" dirty="0" smtClean="0"/>
              <a:t>, </a:t>
            </a:r>
            <a:r>
              <a:rPr lang="es-ES" dirty="0" err="1" smtClean="0"/>
              <a:t>AddArtistController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64" y="1881708"/>
            <a:ext cx="6318977" cy="385843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21692" y="5740143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ItemController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35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Scenes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63" y="1850227"/>
            <a:ext cx="3369032" cy="4022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48" y="1850227"/>
            <a:ext cx="3369032" cy="40227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554295" y="1850227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ArtistController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28529" y="5503620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ItemController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18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Scenes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89352"/>
            <a:ext cx="3000794" cy="15718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886" y="1989352"/>
            <a:ext cx="3000794" cy="393437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98074" y="1989352"/>
            <a:ext cx="20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AddArtistController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20061" y="5554394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AddItemController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897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Diagram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96" y="1901951"/>
            <a:ext cx="6375367" cy="42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03" y="1846263"/>
            <a:ext cx="5066119" cy="4022725"/>
          </a:xfrm>
        </p:spPr>
      </p:pic>
    </p:spTree>
    <p:extLst>
      <p:ext uri="{BB962C8B-B14F-4D97-AF65-F5344CB8AC3E}">
        <p14:creationId xmlns:p14="http://schemas.microsoft.com/office/powerpoint/2010/main" val="2670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Collections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69" b="37924"/>
          <a:stretch/>
        </p:blipFill>
        <p:spPr>
          <a:xfrm>
            <a:off x="4114801" y="1846263"/>
            <a:ext cx="3392424" cy="2497137"/>
          </a:xfrm>
        </p:spPr>
      </p:pic>
    </p:spTree>
    <p:extLst>
      <p:ext uri="{BB962C8B-B14F-4D97-AF65-F5344CB8AC3E}">
        <p14:creationId xmlns:p14="http://schemas.microsoft.com/office/powerpoint/2010/main" val="28888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Arguments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770" y="1846263"/>
            <a:ext cx="6202690" cy="4022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937" y="1846263"/>
            <a:ext cx="23481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2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err="1" smtClean="0"/>
              <a:t>Exceptions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36" y="548484"/>
            <a:ext cx="4398264" cy="21176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82630" y="2666167"/>
            <a:ext cx="2037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MainController</a:t>
            </a:r>
            <a:endParaRPr lang="es-ES" b="1" dirty="0" smtClean="0"/>
          </a:p>
          <a:p>
            <a:r>
              <a:rPr lang="es-ES" dirty="0" err="1" smtClean="0"/>
              <a:t>URISyntaxException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34" y="1915512"/>
            <a:ext cx="7053795" cy="294659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927509" y="4862110"/>
            <a:ext cx="3164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ArtistController</a:t>
            </a:r>
            <a:r>
              <a:rPr lang="es-ES" b="1" dirty="0" smtClean="0"/>
              <a:t>, </a:t>
            </a:r>
            <a:r>
              <a:rPr lang="es-ES" b="1" dirty="0" err="1" smtClean="0"/>
              <a:t>ItemController</a:t>
            </a:r>
            <a:endParaRPr lang="es-ES" b="1" dirty="0" smtClean="0"/>
          </a:p>
          <a:p>
            <a:r>
              <a:rPr lang="es-ES" dirty="0" err="1" smtClean="0"/>
              <a:t>IOException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54" y="4107125"/>
            <a:ext cx="3475027" cy="215629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28650" y="3460794"/>
            <a:ext cx="254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AddItemController</a:t>
            </a:r>
            <a:endParaRPr lang="es-ES" b="1" dirty="0" smtClean="0"/>
          </a:p>
          <a:p>
            <a:r>
              <a:rPr lang="es-ES" dirty="0" err="1" smtClean="0"/>
              <a:t>NumberFormatException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87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Custom</a:t>
            </a:r>
            <a:r>
              <a:rPr lang="es-ES" dirty="0" smtClean="0"/>
              <a:t> </a:t>
            </a:r>
            <a:r>
              <a:rPr lang="es-ES" dirty="0" err="1" smtClean="0"/>
              <a:t>Exceptions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97308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Connection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432" y="1891983"/>
            <a:ext cx="5338686" cy="4022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93" y="381383"/>
            <a:ext cx="3715947" cy="55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Create</a:t>
            </a:r>
            <a:r>
              <a:rPr lang="es-ES" dirty="0" smtClean="0"/>
              <a:t>, </a:t>
            </a:r>
            <a:r>
              <a:rPr lang="es-ES" dirty="0" err="1" smtClean="0"/>
              <a:t>Update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84" y="1873695"/>
            <a:ext cx="3947342" cy="4022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06" y="2038287"/>
            <a:ext cx="3629532" cy="1790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727" y="4130164"/>
            <a:ext cx="360095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35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47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Retrospección</vt:lpstr>
      <vt:lpstr>Record Store Project</vt:lpstr>
      <vt:lpstr>Diagram</vt:lpstr>
      <vt:lpstr>Interfaces</vt:lpstr>
      <vt:lpstr>Collections</vt:lpstr>
      <vt:lpstr>Program Arguments</vt:lpstr>
      <vt:lpstr>Exceptions</vt:lpstr>
      <vt:lpstr>Custom Exceptions</vt:lpstr>
      <vt:lpstr>Database Connection</vt:lpstr>
      <vt:lpstr>Create, Update, Delete</vt:lpstr>
      <vt:lpstr>Data Input Validation</vt:lpstr>
      <vt:lpstr>Scenes</vt:lpstr>
      <vt:lpstr>Scenes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Store Project</dc:title>
  <dc:creator>Cristian Ferreiro Montoiro</dc:creator>
  <cp:lastModifiedBy>Cristian Ferreiro Montoiro</cp:lastModifiedBy>
  <cp:revision>11</cp:revision>
  <dcterms:created xsi:type="dcterms:W3CDTF">2022-01-08T22:37:54Z</dcterms:created>
  <dcterms:modified xsi:type="dcterms:W3CDTF">2022-01-08T23:21:48Z</dcterms:modified>
</cp:coreProperties>
</file>