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2A29D18-C6E6-4C82-BB8F-81AED6575741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6F87D59-EB5F-437D-ACA9-CB08738DC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80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18-C6E6-4C82-BB8F-81AED6575741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7D59-EB5F-437D-ACA9-CB08738DC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41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18-C6E6-4C82-BB8F-81AED6575741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7D59-EB5F-437D-ACA9-CB08738DC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80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18-C6E6-4C82-BB8F-81AED6575741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7D59-EB5F-437D-ACA9-CB08738DCA3E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9508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18-C6E6-4C82-BB8F-81AED6575741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7D59-EB5F-437D-ACA9-CB08738DC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08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18-C6E6-4C82-BB8F-81AED6575741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7D59-EB5F-437D-ACA9-CB08738DC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344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18-C6E6-4C82-BB8F-81AED6575741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7D59-EB5F-437D-ACA9-CB08738DC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618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18-C6E6-4C82-BB8F-81AED6575741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7D59-EB5F-437D-ACA9-CB08738DC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580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18-C6E6-4C82-BB8F-81AED6575741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7D59-EB5F-437D-ACA9-CB08738DC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11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18-C6E6-4C82-BB8F-81AED6575741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7D59-EB5F-437D-ACA9-CB08738DC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6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18-C6E6-4C82-BB8F-81AED6575741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7D59-EB5F-437D-ACA9-CB08738DC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18-C6E6-4C82-BB8F-81AED6575741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7D59-EB5F-437D-ACA9-CB08738DC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08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18-C6E6-4C82-BB8F-81AED6575741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7D59-EB5F-437D-ACA9-CB08738DC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51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18-C6E6-4C82-BB8F-81AED6575741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7D59-EB5F-437D-ACA9-CB08738DC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78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18-C6E6-4C82-BB8F-81AED6575741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7D59-EB5F-437D-ACA9-CB08738DC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0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18-C6E6-4C82-BB8F-81AED6575741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7D59-EB5F-437D-ACA9-CB08738DC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94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18-C6E6-4C82-BB8F-81AED6575741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7D59-EB5F-437D-ACA9-CB08738DC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91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29D18-C6E6-4C82-BB8F-81AED6575741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87D59-EB5F-437D-ACA9-CB08738DC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761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cy.io/" TargetMode="External"/><Relationship Id="rId2" Type="http://schemas.openxmlformats.org/officeDocument/2006/relationships/hyperlink" Target="https://github.com/cristianch/spacy-basics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owardsdatascience.com/" TargetMode="External"/><Relationship Id="rId5" Type="http://schemas.openxmlformats.org/officeDocument/2006/relationships/hyperlink" Target="mailto:medium.com/@datamonsters/13-deep-learning-frameworks-for-natural-language-processing-in-python-2b84a6b6cd98" TargetMode="External"/><Relationship Id="rId4" Type="http://schemas.openxmlformats.org/officeDocument/2006/relationships/hyperlink" Target="http://www.analyticsvidhya.com/blog/2017/04/natural-language-processing-made-easy-using-spacy-%E2%80%8Bin-pytho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6A0E-8365-4E4D-9F7B-81489C27F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F0070-4B2C-412C-8F0B-CA6084121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Spacy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A9D5F-7C16-46DF-BA8D-6C9F1366060C}"/>
              </a:ext>
            </a:extLst>
          </p:cNvPr>
          <p:cNvSpPr txBox="1"/>
          <p:nvPr/>
        </p:nvSpPr>
        <p:spPr>
          <a:xfrm>
            <a:off x="1876424" y="4577557"/>
            <a:ext cx="335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Cristian Chirion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03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74C1AD-545B-4FE6-B269-9D687FBD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Nlp –what is it good for?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7FABF-D34F-48A9-9E13-F603098A9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Chat bots</a:t>
            </a:r>
          </a:p>
          <a:p>
            <a:r>
              <a:rPr lang="en-US" sz="2000" dirty="0"/>
              <a:t>Document processing</a:t>
            </a:r>
          </a:p>
          <a:p>
            <a:r>
              <a:rPr lang="en-US" sz="2000" dirty="0"/>
              <a:t>Assessing the sentiment of text, e.g. positive or negative</a:t>
            </a:r>
          </a:p>
          <a:p>
            <a:r>
              <a:rPr lang="en-US" sz="2000" dirty="0"/>
              <a:t>Speech recognition</a:t>
            </a:r>
          </a:p>
          <a:p>
            <a:r>
              <a:rPr lang="en-US" sz="2000" dirty="0"/>
              <a:t>Much more!</a:t>
            </a:r>
            <a:endParaRPr lang="en-GB" sz="2000" dirty="0"/>
          </a:p>
        </p:txBody>
      </p:sp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1153B116-4C5E-40F6-9FC2-7F9F96420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3791"/>
            <a:ext cx="5456279" cy="290546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8110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235C-D4AA-4893-B94F-E7C5D5266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Challenges of nlp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84E2C-5279-4DD0-84D7-4E08C27B9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AB983-D25D-4285-AA61-E2BE8EE0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Language can be very complex</a:t>
            </a:r>
          </a:p>
          <a:p>
            <a:r>
              <a:rPr lang="en-US" dirty="0"/>
              <a:t>Different languages have different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227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557F-DCD1-4340-A764-DD77CE97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frameworks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A6667-536C-4D43-BEF6-E4D9D28D1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CoreNLP</a:t>
            </a:r>
          </a:p>
          <a:p>
            <a:r>
              <a:rPr lang="en-US" dirty="0"/>
              <a:t>spaCy</a:t>
            </a:r>
          </a:p>
          <a:p>
            <a:r>
              <a:rPr lang="en-US" dirty="0"/>
              <a:t>PyTorch</a:t>
            </a:r>
          </a:p>
          <a:p>
            <a:r>
              <a:rPr lang="en-US" dirty="0"/>
              <a:t>Keras</a:t>
            </a:r>
          </a:p>
          <a:p>
            <a:r>
              <a:rPr lang="en-US" dirty="0"/>
              <a:t>Many others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86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B48114-CCEF-477F-B963-1F378BB0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Nlp with spacy</a:t>
            </a:r>
            <a:endParaRPr lang="en-GB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0EA9C-9362-4C2F-A596-C6F37A5D6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/>
              <a:t>Python based</a:t>
            </a:r>
          </a:p>
          <a:p>
            <a:r>
              <a:rPr lang="en-US" sz="2000"/>
              <a:t>Open source</a:t>
            </a:r>
          </a:p>
          <a:p>
            <a:r>
              <a:rPr lang="en-US" sz="2000"/>
              <a:t>Lots of text analysis functions</a:t>
            </a:r>
          </a:p>
          <a:p>
            <a:r>
              <a:rPr lang="en-US" sz="2000"/>
              <a:t>Multi-language support</a:t>
            </a:r>
            <a:endParaRPr lang="en-GB" sz="200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49469A5-AF13-4A21-A7FA-06585AED7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4252"/>
            <a:ext cx="5456279" cy="286454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32807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20C3-6745-4DBC-B1E9-F979C56E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spacy functionalities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7FAA-946F-482E-84A0-8218D327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text into sentences</a:t>
            </a:r>
          </a:p>
          <a:p>
            <a:r>
              <a:rPr lang="en-US" dirty="0"/>
              <a:t>Getting base words (lexemes)</a:t>
            </a:r>
          </a:p>
          <a:p>
            <a:r>
              <a:rPr lang="en-US" dirty="0"/>
              <a:t>Tokenization</a:t>
            </a:r>
          </a:p>
          <a:p>
            <a:r>
              <a:rPr lang="en-US" dirty="0"/>
              <a:t>Part of speech tagging</a:t>
            </a:r>
          </a:p>
          <a:p>
            <a:r>
              <a:rPr lang="en-US" dirty="0"/>
              <a:t>Sentence dependency tree detection</a:t>
            </a:r>
          </a:p>
          <a:p>
            <a:r>
              <a:rPr lang="en-US" dirty="0"/>
              <a:t>Word vectorization</a:t>
            </a:r>
          </a:p>
        </p:txBody>
      </p:sp>
    </p:spTree>
    <p:extLst>
      <p:ext uri="{BB962C8B-B14F-4D97-AF65-F5344CB8AC3E}">
        <p14:creationId xmlns:p14="http://schemas.microsoft.com/office/powerpoint/2010/main" val="232866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949F-4634-4B15-8766-90050D7B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and spacy – what’s next?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D0FE-8060-4226-B6E9-830D4A557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word vectors, more accuracy</a:t>
            </a:r>
          </a:p>
          <a:p>
            <a:r>
              <a:rPr lang="en-US" dirty="0"/>
              <a:t>Larger vocabularies</a:t>
            </a:r>
          </a:p>
          <a:p>
            <a:r>
              <a:rPr lang="en-US" dirty="0"/>
              <a:t>Support for more languages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461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152C-B380-40EA-9DA8-0143D41B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90F9F-EA18-407C-B850-7CF10B8D6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3037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Tutorial notebooks: </a:t>
            </a:r>
            <a:r>
              <a:rPr lang="en-US" dirty="0">
                <a:hlinkClick r:id="rId2"/>
              </a:rPr>
              <a:t>github.com/cristianch/spacy-basics-tutorial</a:t>
            </a:r>
            <a:endParaRPr lang="en-US" dirty="0"/>
          </a:p>
          <a:p>
            <a:r>
              <a:rPr lang="en-US" dirty="0" err="1"/>
              <a:t>SpaCy</a:t>
            </a:r>
            <a:r>
              <a:rPr lang="en-US" dirty="0"/>
              <a:t> website: </a:t>
            </a:r>
            <a:r>
              <a:rPr lang="en-US" dirty="0">
                <a:hlinkClick r:id="rId3"/>
              </a:rPr>
              <a:t>spacy.io</a:t>
            </a:r>
            <a:endParaRPr lang="en-US" dirty="0"/>
          </a:p>
          <a:p>
            <a:r>
              <a:rPr lang="en-US" dirty="0"/>
              <a:t>‘Natural Language Processing Made Easy – using spaCy’: 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www.analyticsvidhya.com/blog/2017/04/natural-language-processing-made-easy-using-spacy-%E2%80%8Bin-python/</a:t>
            </a:r>
            <a:endParaRPr lang="en-US" sz="2000" dirty="0"/>
          </a:p>
          <a:p>
            <a:r>
              <a:rPr lang="en-US" dirty="0"/>
              <a:t>‘13 Deep Learning Frameworks for NLP in Python’:</a:t>
            </a:r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medium.com/@datamonsters/13-deep-learning-frameworks-for-natural-language-processing-in-python-2b84a6b6cd98</a:t>
            </a:r>
            <a:endParaRPr lang="en-US" sz="2000" dirty="0"/>
          </a:p>
          <a:p>
            <a:r>
              <a:rPr lang="en-US" sz="2000" dirty="0">
                <a:hlinkClick r:id="rId6"/>
              </a:rPr>
              <a:t>towardsdatascience.com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70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A498-35AF-4C71-9FC3-1C3AE44D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976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180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Natural Language Processing</vt:lpstr>
      <vt:lpstr>Nlp –what is it good for?</vt:lpstr>
      <vt:lpstr>Challenges of nlp</vt:lpstr>
      <vt:lpstr>Nlp frameworks</vt:lpstr>
      <vt:lpstr>Nlp with spacy</vt:lpstr>
      <vt:lpstr>Some spacy functionalities</vt:lpstr>
      <vt:lpstr>NLP and spacy – what’s next?</vt:lpstr>
      <vt:lpstr>Further reading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Cristian-Liviu Chirion</dc:creator>
  <cp:lastModifiedBy>Cristian-Liviu Chirion</cp:lastModifiedBy>
  <cp:revision>11</cp:revision>
  <dcterms:created xsi:type="dcterms:W3CDTF">2018-12-04T22:23:30Z</dcterms:created>
  <dcterms:modified xsi:type="dcterms:W3CDTF">2018-12-09T21:21:52Z</dcterms:modified>
</cp:coreProperties>
</file>