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495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7" r:id="rId11"/>
    <p:sldId id="506" r:id="rId12"/>
    <p:sldId id="505" r:id="rId13"/>
    <p:sldId id="504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</p:sldIdLst>
  <p:sldSz cx="9144000" cy="6858000" type="screen4x3"/>
  <p:notesSz cx="6699250" cy="9836150"/>
  <p:custDataLst>
    <p:tags r:id="rId2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0005"/>
    <a:srgbClr val="00B050"/>
    <a:srgbClr val="FF6978"/>
    <a:srgbClr val="FFC000"/>
    <a:srgbClr val="C7E7A6"/>
    <a:srgbClr val="7DD7F7"/>
    <a:srgbClr val="870E87"/>
    <a:srgbClr val="AEA3B7"/>
    <a:srgbClr val="574B60"/>
    <a:srgbClr val="3F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E3DC6-4396-492C-AA9E-B96712221A7B}" v="4" dt="2020-11-07T17:30:10.241"/>
    <p1510:client id="{7BF73497-D174-4A17-AC20-68E6428CE4D4}" v="4" dt="2020-11-07T17:25:3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33AE3DC6-4396-492C-AA9E-B96712221A7B}"/>
    <pc:docChg chg="addSld delSld modSld">
      <pc:chgData name="Cristian Chilipirea" userId="34ab170da5908fc4" providerId="LiveId" clId="{33AE3DC6-4396-492C-AA9E-B96712221A7B}" dt="2020-11-07T17:30:16.076" v="7" actId="47"/>
      <pc:docMkLst>
        <pc:docMk/>
      </pc:docMkLst>
      <pc:sldChg chg="addSp delSp modSp del">
        <pc:chgData name="Cristian Chilipirea" userId="34ab170da5908fc4" providerId="LiveId" clId="{33AE3DC6-4396-492C-AA9E-B96712221A7B}" dt="2020-11-07T17:29:52.952" v="2" actId="47"/>
        <pc:sldMkLst>
          <pc:docMk/>
          <pc:sldMk cId="3711501159" sldId="265"/>
        </pc:sldMkLst>
        <pc:graphicFrameChg chg="add del mod">
          <ac:chgData name="Cristian Chilipirea" userId="34ab170da5908fc4" providerId="LiveId" clId="{33AE3DC6-4396-492C-AA9E-B96712221A7B}" dt="2020-11-07T17:29:41.373" v="1"/>
          <ac:graphicFrameMkLst>
            <pc:docMk/>
            <pc:sldMk cId="3711501159" sldId="265"/>
            <ac:graphicFrameMk id="5" creationId="{C4BD8692-5F92-4FE3-8B85-56FCBA1DB7E5}"/>
          </ac:graphicFrameMkLst>
        </pc:graphicFrameChg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1495618613" sldId="266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782680126" sldId="267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231760844" sldId="268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655664067" sldId="269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172573128" sldId="270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1856459298" sldId="271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2299359782" sldId="273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3139972474" sldId="274"/>
        </pc:sldMkLst>
      </pc:sldChg>
      <pc:sldChg chg="del">
        <pc:chgData name="Cristian Chilipirea" userId="34ab170da5908fc4" providerId="LiveId" clId="{33AE3DC6-4396-492C-AA9E-B96712221A7B}" dt="2020-11-07T17:29:52.952" v="2" actId="47"/>
        <pc:sldMkLst>
          <pc:docMk/>
          <pc:sldMk cId="1351981425" sldId="275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3914570188" sldId="495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381120410" sldId="496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3958012304" sldId="497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2435538589" sldId="498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4060722597" sldId="499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3079160278" sldId="500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158529417" sldId="501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3720933020" sldId="502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2118107717" sldId="503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198025475" sldId="504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608221758" sldId="505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483773820" sldId="506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2379355933" sldId="507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945807862" sldId="508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744059601" sldId="509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2342304756" sldId="510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751669629" sldId="511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2816541842" sldId="512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616533133" sldId="513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572379990" sldId="514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816192454" sldId="515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1943371244" sldId="516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5194409" sldId="517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2438604213" sldId="518"/>
        </pc:sldMkLst>
      </pc:sldChg>
      <pc:sldChg chg="add">
        <pc:chgData name="Cristian Chilipirea" userId="34ab170da5908fc4" providerId="LiveId" clId="{33AE3DC6-4396-492C-AA9E-B96712221A7B}" dt="2020-11-07T17:29:53.742" v="3"/>
        <pc:sldMkLst>
          <pc:docMk/>
          <pc:sldMk cId="4105732469" sldId="519"/>
        </pc:sldMkLst>
      </pc:sldChg>
      <pc:sldChg chg="new del">
        <pc:chgData name="Cristian Chilipirea" userId="34ab170da5908fc4" providerId="LiveId" clId="{33AE3DC6-4396-492C-AA9E-B96712221A7B}" dt="2020-11-07T17:30:15.212" v="6" actId="47"/>
        <pc:sldMkLst>
          <pc:docMk/>
          <pc:sldMk cId="1016615664" sldId="520"/>
        </pc:sldMkLst>
      </pc:sldChg>
      <pc:sldChg chg="new del">
        <pc:chgData name="Cristian Chilipirea" userId="34ab170da5908fc4" providerId="LiveId" clId="{33AE3DC6-4396-492C-AA9E-B96712221A7B}" dt="2020-11-07T17:30:16.076" v="7" actId="47"/>
        <pc:sldMkLst>
          <pc:docMk/>
          <pc:sldMk cId="239467307" sldId="521"/>
        </pc:sldMkLst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BF73497-D174-4A17-AC20-68E6428CE4D4}"/>
    <pc:docChg chg="custSel addSld delSld modSld">
      <pc:chgData name="Cristian Chilipirea" userId="34ab170da5908fc4" providerId="LiveId" clId="{7BF73497-D174-4A17-AC20-68E6428CE4D4}" dt="2020-11-07T17:27:27.904" v="181" actId="20577"/>
      <pc:docMkLst>
        <pc:docMk/>
      </pc:docMkLst>
      <pc:sldChg chg="delSp modSp add del mod">
        <pc:chgData name="Cristian Chilipirea" userId="34ab170da5908fc4" providerId="LiveId" clId="{7BF73497-D174-4A17-AC20-68E6428CE4D4}" dt="2020-11-07T17:26:01.152" v="40" actId="20577"/>
        <pc:sldMkLst>
          <pc:docMk/>
          <pc:sldMk cId="3711501159" sldId="265"/>
        </pc:sldMkLst>
        <pc:spChg chg="mod">
          <ac:chgData name="Cristian Chilipirea" userId="34ab170da5908fc4" providerId="LiveId" clId="{7BF73497-D174-4A17-AC20-68E6428CE4D4}" dt="2020-11-07T17:26:01.152" v="40" actId="20577"/>
          <ac:spMkLst>
            <pc:docMk/>
            <pc:sldMk cId="3711501159" sldId="265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4:59.368" v="3" actId="478"/>
          <ac:spMkLst>
            <pc:docMk/>
            <pc:sldMk cId="3711501159" sldId="265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45.091" v="121"/>
        <pc:sldMkLst>
          <pc:docMk/>
          <pc:sldMk cId="1495618613" sldId="266"/>
        </pc:sldMkLst>
        <pc:spChg chg="mod">
          <ac:chgData name="Cristian Chilipirea" userId="34ab170da5908fc4" providerId="LiveId" clId="{7BF73497-D174-4A17-AC20-68E6428CE4D4}" dt="2020-11-07T17:26:37.891" v="120" actId="1076"/>
          <ac:spMkLst>
            <pc:docMk/>
            <pc:sldMk cId="1495618613" sldId="266"/>
            <ac:spMk id="2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6:45.091" v="121"/>
          <ac:spMkLst>
            <pc:docMk/>
            <pc:sldMk cId="1495618613" sldId="266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01.655" v="4" actId="478"/>
          <ac:spMkLst>
            <pc:docMk/>
            <pc:sldMk cId="1495618613" sldId="266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46.841" v="122"/>
        <pc:sldMkLst>
          <pc:docMk/>
          <pc:sldMk cId="782680126" sldId="267"/>
        </pc:sldMkLst>
        <pc:spChg chg="mod">
          <ac:chgData name="Cristian Chilipirea" userId="34ab170da5908fc4" providerId="LiveId" clId="{7BF73497-D174-4A17-AC20-68E6428CE4D4}" dt="2020-11-07T17:26:46.841" v="122"/>
          <ac:spMkLst>
            <pc:docMk/>
            <pc:sldMk cId="782680126" sldId="267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05.744" v="5" actId="478"/>
          <ac:spMkLst>
            <pc:docMk/>
            <pc:sldMk cId="782680126" sldId="267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48.905" v="123"/>
        <pc:sldMkLst>
          <pc:docMk/>
          <pc:sldMk cId="231760844" sldId="268"/>
        </pc:sldMkLst>
        <pc:spChg chg="mod">
          <ac:chgData name="Cristian Chilipirea" userId="34ab170da5908fc4" providerId="LiveId" clId="{7BF73497-D174-4A17-AC20-68E6428CE4D4}" dt="2020-11-07T17:26:48.905" v="123"/>
          <ac:spMkLst>
            <pc:docMk/>
            <pc:sldMk cId="231760844" sldId="268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08.327" v="6" actId="478"/>
          <ac:spMkLst>
            <pc:docMk/>
            <pc:sldMk cId="231760844" sldId="268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55.355" v="139" actId="20577"/>
        <pc:sldMkLst>
          <pc:docMk/>
          <pc:sldMk cId="655664067" sldId="269"/>
        </pc:sldMkLst>
        <pc:spChg chg="mod">
          <ac:chgData name="Cristian Chilipirea" userId="34ab170da5908fc4" providerId="LiveId" clId="{7BF73497-D174-4A17-AC20-68E6428CE4D4}" dt="2020-11-07T17:26:55.355" v="139" actId="20577"/>
          <ac:spMkLst>
            <pc:docMk/>
            <pc:sldMk cId="655664067" sldId="269"/>
            <ac:spMk id="2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6:51.369" v="124"/>
          <ac:spMkLst>
            <pc:docMk/>
            <pc:sldMk cId="655664067" sldId="269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0.735" v="7" actId="478"/>
          <ac:spMkLst>
            <pc:docMk/>
            <pc:sldMk cId="655664067" sldId="269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58.257" v="140"/>
        <pc:sldMkLst>
          <pc:docMk/>
          <pc:sldMk cId="172573128" sldId="270"/>
        </pc:sldMkLst>
        <pc:spChg chg="mod">
          <ac:chgData name="Cristian Chilipirea" userId="34ab170da5908fc4" providerId="LiveId" clId="{7BF73497-D174-4A17-AC20-68E6428CE4D4}" dt="2020-11-07T17:26:58.257" v="140"/>
          <ac:spMkLst>
            <pc:docMk/>
            <pc:sldMk cId="172573128" sldId="270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2.688" v="8" actId="478"/>
          <ac:spMkLst>
            <pc:docMk/>
            <pc:sldMk cId="172573128" sldId="270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06.052" v="157" actId="20577"/>
        <pc:sldMkLst>
          <pc:docMk/>
          <pc:sldMk cId="1856459298" sldId="271"/>
        </pc:sldMkLst>
        <pc:spChg chg="mod">
          <ac:chgData name="Cristian Chilipirea" userId="34ab170da5908fc4" providerId="LiveId" clId="{7BF73497-D174-4A17-AC20-68E6428CE4D4}" dt="2020-11-07T17:27:00.529" v="141"/>
          <ac:spMkLst>
            <pc:docMk/>
            <pc:sldMk cId="1856459298" sldId="271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5.088" v="9" actId="478"/>
          <ac:spMkLst>
            <pc:docMk/>
            <pc:sldMk cId="1856459298" sldId="271"/>
            <ac:spMk id="5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7:06.052" v="157" actId="20577"/>
          <ac:spMkLst>
            <pc:docMk/>
            <pc:sldMk cId="1856459298" sldId="271"/>
            <ac:spMk id="4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20.582" v="170"/>
        <pc:sldMkLst>
          <pc:docMk/>
          <pc:sldMk cId="2299359782" sldId="273"/>
        </pc:sldMkLst>
        <pc:spChg chg="mod">
          <ac:chgData name="Cristian Chilipirea" userId="34ab170da5908fc4" providerId="LiveId" clId="{7BF73497-D174-4A17-AC20-68E6428CE4D4}" dt="2020-11-07T17:27:20.582" v="170"/>
          <ac:spMkLst>
            <pc:docMk/>
            <pc:sldMk cId="2299359782" sldId="273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9.940" v="11" actId="478"/>
          <ac:spMkLst>
            <pc:docMk/>
            <pc:sldMk cId="2299359782" sldId="273"/>
            <ac:spMk id="123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13.320" v="169" actId="20577"/>
        <pc:sldMkLst>
          <pc:docMk/>
          <pc:sldMk cId="3139972474" sldId="274"/>
        </pc:sldMkLst>
        <pc:spChg chg="mod">
          <ac:chgData name="Cristian Chilipirea" userId="34ab170da5908fc4" providerId="LiveId" clId="{7BF73497-D174-4A17-AC20-68E6428CE4D4}" dt="2020-11-07T17:27:13.320" v="169" actId="20577"/>
          <ac:spMkLst>
            <pc:docMk/>
            <pc:sldMk cId="3139972474" sldId="274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7.320" v="10" actId="478"/>
          <ac:spMkLst>
            <pc:docMk/>
            <pc:sldMk cId="3139972474" sldId="274"/>
            <ac:spMk id="121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27.904" v="181" actId="20577"/>
        <pc:sldMkLst>
          <pc:docMk/>
          <pc:sldMk cId="1351981425" sldId="275"/>
        </pc:sldMkLst>
        <pc:spChg chg="mod">
          <ac:chgData name="Cristian Chilipirea" userId="34ab170da5908fc4" providerId="LiveId" clId="{7BF73497-D174-4A17-AC20-68E6428CE4D4}" dt="2020-11-07T17:27:23.590" v="171"/>
          <ac:spMkLst>
            <pc:docMk/>
            <pc:sldMk cId="1351981425" sldId="275"/>
            <ac:spMk id="3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7:27.904" v="181" actId="20577"/>
          <ac:spMkLst>
            <pc:docMk/>
            <pc:sldMk cId="1351981425" sldId="275"/>
            <ac:spMk id="4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22.235" v="12" actId="478"/>
          <ac:spMkLst>
            <pc:docMk/>
            <pc:sldMk cId="1351981425" sldId="275"/>
            <ac:spMk id="123" creationId="{00000000-0000-0000-0000-000000000000}"/>
          </ac:spMkLst>
        </pc:spChg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122929085" sldId="348"/>
        </pc:sldMkLst>
      </pc:sldChg>
      <pc:sldChg chg="del">
        <pc:chgData name="Cristian Chilipirea" userId="34ab170da5908fc4" providerId="LiveId" clId="{7BF73497-D174-4A17-AC20-68E6428CE4D4}" dt="2020-11-07T17:25:52.605" v="13" actId="2696"/>
        <pc:sldMkLst>
          <pc:docMk/>
          <pc:sldMk cId="0" sldId="485"/>
        </pc:sldMkLst>
      </pc:sldChg>
      <pc:sldChg chg="new del">
        <pc:chgData name="Cristian Chilipirea" userId="34ab170da5908fc4" providerId="LiveId" clId="{7BF73497-D174-4A17-AC20-68E6428CE4D4}" dt="2020-11-07T17:25:54.257" v="14" actId="2696"/>
        <pc:sldMkLst>
          <pc:docMk/>
          <pc:sldMk cId="2905758692" sldId="48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96926923" sldId="52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65026191" sldId="76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12691256" sldId="76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5521958" sldId="76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201933608" sldId="76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629805878" sldId="76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56196331" sldId="76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65331451" sldId="76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063672065" sldId="76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91276657" sldId="77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67374159" sldId="77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742151927" sldId="77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03626076" sldId="77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93967515" sldId="775"/>
        </pc:sldMkLst>
      </pc:sldChg>
      <pc:sldMasterChg chg="delSldLayout">
        <pc:chgData name="Cristian Chilipirea" userId="34ab170da5908fc4" providerId="LiveId" clId="{7BF73497-D174-4A17-AC20-68E6428CE4D4}" dt="2020-11-07T17:24:26.097" v="0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F73497-D174-4A17-AC20-68E6428CE4D4}" dt="2020-11-07T17:24:26.097" v="0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7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5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2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2603089" y="281401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588EE99-C4F2-452F-98B5-C052D7B801C8}"/>
              </a:ext>
            </a:extLst>
          </p:cNvPr>
          <p:cNvGraphicFramePr>
            <a:graphicFrameLocks noGrp="1"/>
          </p:cNvGraphicFramePr>
          <p:nvPr/>
        </p:nvGraphicFramePr>
        <p:xfrm>
          <a:off x="3826581" y="281401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F6065EA-6C25-465A-9858-EE365CA53F3D}"/>
              </a:ext>
            </a:extLst>
          </p:cNvPr>
          <p:cNvGraphicFramePr>
            <a:graphicFrameLocks noGrp="1"/>
          </p:cNvGraphicFramePr>
          <p:nvPr/>
        </p:nvGraphicFramePr>
        <p:xfrm>
          <a:off x="5050073" y="281401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2603089" y="3978631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BBBAD38-A251-49F8-B737-909CD48469C6}"/>
              </a:ext>
            </a:extLst>
          </p:cNvPr>
          <p:cNvGraphicFramePr>
            <a:graphicFrameLocks noGrp="1"/>
          </p:cNvGraphicFramePr>
          <p:nvPr/>
        </p:nvGraphicFramePr>
        <p:xfrm>
          <a:off x="3826581" y="3978631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3A8E9C2-C9A2-49D1-B885-22DEA2098FB1}"/>
              </a:ext>
            </a:extLst>
          </p:cNvPr>
          <p:cNvGraphicFramePr>
            <a:graphicFrameLocks noGrp="1"/>
          </p:cNvGraphicFramePr>
          <p:nvPr/>
        </p:nvGraphicFramePr>
        <p:xfrm>
          <a:off x="5050073" y="3978631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2603089" y="5221459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BDE31A7-2516-4AB4-9D30-A9F42599E1AE}"/>
              </a:ext>
            </a:extLst>
          </p:cNvPr>
          <p:cNvGraphicFramePr>
            <a:graphicFrameLocks noGrp="1"/>
          </p:cNvGraphicFramePr>
          <p:nvPr/>
        </p:nvGraphicFramePr>
        <p:xfrm>
          <a:off x="3826581" y="5221459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4911A24-E444-44D0-B3D2-96E7F909EE72}"/>
              </a:ext>
            </a:extLst>
          </p:cNvPr>
          <p:cNvGraphicFramePr>
            <a:graphicFrameLocks noGrp="1"/>
          </p:cNvGraphicFramePr>
          <p:nvPr/>
        </p:nvGraphicFramePr>
        <p:xfrm>
          <a:off x="5050073" y="52267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9" y="2894679"/>
            <a:ext cx="195441" cy="18328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02D687D-FBE4-4D85-A672-BC1CD278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58" y="2876340"/>
            <a:ext cx="195441" cy="183289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F7EBCDB-974A-48F6-8E37-9E8B6B32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2885873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9" y="4418679"/>
            <a:ext cx="195441" cy="183289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EA35CF22-87D9-4323-BDAE-512E169B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58" y="4400340"/>
            <a:ext cx="195441" cy="18328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08DB712-F23E-4C0B-BF36-196A43A3C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4409873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9" y="6008566"/>
            <a:ext cx="195441" cy="183289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4C37D294-4BBA-4CDA-80C2-408058F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58" y="5990227"/>
            <a:ext cx="195441" cy="183289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366312-A779-456B-86B2-D97580C3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599976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272958" y="2174914"/>
            <a:ext cx="243840" cy="587997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5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BD3D1-E21B-49D5-BC7C-E88D0E687F4F}"/>
              </a:ext>
            </a:extLst>
          </p:cNvPr>
          <p:cNvSpPr txBox="1"/>
          <p:nvPr/>
        </p:nvSpPr>
        <p:spPr>
          <a:xfrm>
            <a:off x="177165" y="4775735"/>
            <a:ext cx="8789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Simplificare: </a:t>
            </a:r>
            <a:r>
              <a:rPr lang="ro-RO" sz="2800" dirty="0"/>
              <a:t>Știm că putem avea maxim o regină pe coloană și atâtea regine cât coloane. Putem astfel să completăm reginele coloană cu coloană.</a:t>
            </a:r>
          </a:p>
        </p:txBody>
      </p:sp>
    </p:spTree>
    <p:extLst>
      <p:ext uri="{BB962C8B-B14F-4D97-AF65-F5344CB8AC3E}">
        <p14:creationId xmlns:p14="http://schemas.microsoft.com/office/powerpoint/2010/main" val="234230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199969-63C8-4439-96E7-456AC7EF995D}"/>
              </a:ext>
            </a:extLst>
          </p:cNvPr>
          <p:cNvSpPr/>
          <p:nvPr/>
        </p:nvSpPr>
        <p:spPr bwMode="auto">
          <a:xfrm>
            <a:off x="492663" y="356318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A180377-7887-45EF-8E62-3AD95EEFC241}"/>
              </a:ext>
            </a:extLst>
          </p:cNvPr>
          <p:cNvGraphicFramePr>
            <a:graphicFrameLocks noGrp="1"/>
          </p:cNvGraphicFramePr>
          <p:nvPr/>
        </p:nvGraphicFramePr>
        <p:xfrm>
          <a:off x="56388" y="384333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7F322DA-F803-4A65-8984-47DBECBD8324}"/>
              </a:ext>
            </a:extLst>
          </p:cNvPr>
          <p:cNvGraphicFramePr>
            <a:graphicFrameLocks noGrp="1"/>
          </p:cNvGraphicFramePr>
          <p:nvPr/>
        </p:nvGraphicFramePr>
        <p:xfrm>
          <a:off x="1235304" y="384333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2412651" y="384333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CB90C1B-1D35-49E8-A858-AD2EAB7D9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" y="3923999"/>
            <a:ext cx="195441" cy="18328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FC228B6E-1FAD-4CF9-AE0E-264684F9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" y="3915192"/>
            <a:ext cx="195441" cy="183289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0CF1B07-0DE9-4768-AB23-E8CBC2FC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00" y="3923999"/>
            <a:ext cx="195441" cy="183289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66" y="3915193"/>
            <a:ext cx="195441" cy="183289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FCD79AF4-F15C-4FFC-BEB1-DC865B5B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81" y="4253096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28" y="4607343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199969-63C8-4439-96E7-456AC7EF995D}"/>
              </a:ext>
            </a:extLst>
          </p:cNvPr>
          <p:cNvSpPr/>
          <p:nvPr/>
        </p:nvSpPr>
        <p:spPr bwMode="auto">
          <a:xfrm>
            <a:off x="492663" y="356318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4F1CD96E-3EE8-41CE-BE04-4A78925D4C8A}"/>
              </a:ext>
            </a:extLst>
          </p:cNvPr>
          <p:cNvGraphicFramePr>
            <a:graphicFrameLocks noGrp="1"/>
          </p:cNvGraphicFramePr>
          <p:nvPr/>
        </p:nvGraphicFramePr>
        <p:xfrm>
          <a:off x="262031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115A9144-A592-4660-BE5A-0D06AFA0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5" y="4247944"/>
            <a:ext cx="195441" cy="183289"/>
          </a:xfrm>
          <a:prstGeom prst="rect">
            <a:avLst/>
          </a:prstGeom>
        </p:spPr>
      </p:pic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9C5CB11C-73F7-441F-B804-8A0DD0982CAD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3814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3BC74BED-3A95-436A-81D3-BE8CBE20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4254130"/>
            <a:ext cx="195441" cy="183289"/>
          </a:xfrm>
          <a:prstGeom prst="rect">
            <a:avLst/>
          </a:prstGeom>
        </p:spPr>
      </p:pic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FDF96274-EA76-40E3-B785-FB817D7ACE88}"/>
              </a:ext>
            </a:extLst>
          </p:cNvPr>
          <p:cNvGraphicFramePr>
            <a:graphicFrameLocks noGrp="1"/>
          </p:cNvGraphicFramePr>
          <p:nvPr/>
        </p:nvGraphicFramePr>
        <p:xfrm>
          <a:off x="5057309" y="381721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BBA2233-7E73-482E-9DF1-BE781621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9" y="4257260"/>
            <a:ext cx="195441" cy="183289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C833A801-9CF3-4F68-BA58-14D6FDB6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25" y="3899397"/>
            <a:ext cx="195441" cy="183289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3B2B6ED-9772-43C8-BEA1-79819376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89" y="4230026"/>
            <a:ext cx="195441" cy="183289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4B0E6D57-3A84-43C9-9BF7-079F5F96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86" y="4571900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C2BA25FC-24BE-4A54-9022-DEDF675A1BEF}"/>
              </a:ext>
            </a:extLst>
          </p:cNvPr>
          <p:cNvGraphicFramePr>
            <a:graphicFrameLocks noGrp="1"/>
          </p:cNvGraphicFramePr>
          <p:nvPr/>
        </p:nvGraphicFramePr>
        <p:xfrm>
          <a:off x="7993493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EDE5A238-F7D8-4F77-ADA3-D33D864A5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3" y="4595003"/>
            <a:ext cx="195441" cy="183289"/>
          </a:xfrm>
          <a:prstGeom prst="rect">
            <a:avLst/>
          </a:prstGeom>
        </p:spPr>
      </p:pic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428DAFF-2401-4AD9-ADE1-0B9ED1E5E169}"/>
              </a:ext>
            </a:extLst>
          </p:cNvPr>
          <p:cNvGraphicFramePr>
            <a:graphicFrameLocks noGrp="1"/>
          </p:cNvGraphicFramePr>
          <p:nvPr/>
        </p:nvGraphicFramePr>
        <p:xfrm>
          <a:off x="6848724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F3A99778-F28E-49CC-BDE2-4FD4CE33C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44" y="4595003"/>
            <a:ext cx="195441" cy="183289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570395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75" y="4595003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32" y="3879750"/>
            <a:ext cx="195441" cy="183289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E154A2C-DA55-4A47-AA1B-76D85B9E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01" y="4220710"/>
            <a:ext cx="195441" cy="183289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D51B92CC-596A-493B-87FE-D1C40923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96" y="4571900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22" y="1202181"/>
            <a:ext cx="489205" cy="4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>
            <a:off x="1900978" y="1086500"/>
            <a:ext cx="5456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Se pot </a:t>
            </a:r>
            <a:r>
              <a:rPr lang="en-US" sz="4400" b="1" dirty="0" err="1"/>
              <a:t>ataca</a:t>
            </a:r>
            <a:r>
              <a:rPr lang="en-US" sz="4400" b="1" dirty="0"/>
              <a:t> pe </a:t>
            </a:r>
            <a:r>
              <a:rPr lang="en-US" sz="4400" b="1" dirty="0" err="1"/>
              <a:t>linii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8112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999BF8D9-E4A0-4E4D-90CD-C0A76A7E97AE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512454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C7E76DCB-11EC-44C3-96D4-2B9C1736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5196403"/>
            <a:ext cx="195441" cy="183289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0D4E636A-84C7-4ABC-A5E0-62CC8E2E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5888553"/>
            <a:ext cx="195441" cy="183289"/>
          </a:xfrm>
          <a:prstGeom prst="rect">
            <a:avLst/>
          </a:prstGeom>
        </p:spPr>
      </p:pic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77D99494-2C59-4853-B4EA-013EBC8E938D}"/>
              </a:ext>
            </a:extLst>
          </p:cNvPr>
          <p:cNvGraphicFramePr>
            <a:graphicFrameLocks noGrp="1"/>
          </p:cNvGraphicFramePr>
          <p:nvPr/>
        </p:nvGraphicFramePr>
        <p:xfrm>
          <a:off x="1567391" y="512454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BE0F88C5-2E60-4EA3-8285-FC61EF40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06" y="5196403"/>
            <a:ext cx="195441" cy="183289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2DA78D30-62D6-467E-90EF-91D29D6A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68" y="5888553"/>
            <a:ext cx="195441" cy="183289"/>
          </a:xfrm>
          <a:prstGeom prst="rect">
            <a:avLst/>
          </a:prstGeom>
        </p:spPr>
      </p:pic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E174F0CE-E9EB-4F8C-862D-BD7A8EAA793D}"/>
              </a:ext>
            </a:extLst>
          </p:cNvPr>
          <p:cNvGraphicFramePr>
            <a:graphicFrameLocks noGrp="1"/>
          </p:cNvGraphicFramePr>
          <p:nvPr/>
        </p:nvGraphicFramePr>
        <p:xfrm>
          <a:off x="2820457" y="512676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51F01E1-EA70-41E6-B687-F9E46BD5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72" y="5198618"/>
            <a:ext cx="195441" cy="183289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82E92BD1-7D41-47F3-91F2-FB9A1967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34" y="5890768"/>
            <a:ext cx="195441" cy="183289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783D17FC-39D8-49E4-9475-AA3987B1A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1" y="5196403"/>
            <a:ext cx="195441" cy="18328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443CB576-9193-4A5D-A421-14F66B62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2" y="5537362"/>
            <a:ext cx="195441" cy="183289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C4607B2B-7639-4C09-B07A-3D359A541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28" y="5888552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9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080B74-AE44-42EC-98BE-D76832B96737}"/>
              </a:ext>
            </a:extLst>
          </p:cNvPr>
          <p:cNvSpPr/>
          <p:nvPr/>
        </p:nvSpPr>
        <p:spPr bwMode="auto">
          <a:xfrm>
            <a:off x="7829096" y="4845794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D4F4FDE8-D0A4-487D-A850-F3B3A69A4407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509564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C855C1EA-AAAA-4335-B764-8416E01A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5882750"/>
            <a:ext cx="195441" cy="183289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A640AE52-537E-4960-90EF-17D8AA0C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5167497"/>
            <a:ext cx="195441" cy="183289"/>
          </a:xfrm>
          <a:prstGeom prst="rect">
            <a:avLst/>
          </a:prstGeom>
        </p:spPr>
      </p:pic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C47EA48-287A-4783-A21C-26E6F2030E1C}"/>
              </a:ext>
            </a:extLst>
          </p:cNvPr>
          <p:cNvGraphicFramePr>
            <a:graphicFrameLocks noGrp="1"/>
          </p:cNvGraphicFramePr>
          <p:nvPr/>
        </p:nvGraphicFramePr>
        <p:xfrm>
          <a:off x="6430095" y="509564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30FB8C9-BB07-45D9-994C-6E2BDB5A6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5882750"/>
            <a:ext cx="195441" cy="183289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0357AF4-773D-4ED2-89BD-595358EA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72" y="5167497"/>
            <a:ext cx="195441" cy="183289"/>
          </a:xfrm>
          <a:prstGeom prst="rect">
            <a:avLst/>
          </a:prstGeom>
        </p:spPr>
      </p:pic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E5531B8E-7541-41C1-9AE0-176FBD4282FD}"/>
              </a:ext>
            </a:extLst>
          </p:cNvPr>
          <p:cNvGraphicFramePr>
            <a:graphicFrameLocks noGrp="1"/>
          </p:cNvGraphicFramePr>
          <p:nvPr/>
        </p:nvGraphicFramePr>
        <p:xfrm>
          <a:off x="5209431" y="509564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30AA291-1990-4B71-A012-C5C504E7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51" y="5882750"/>
            <a:ext cx="195441" cy="183289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B085E8A6-85FC-4DF5-8EC6-B9BD8399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08" y="5167497"/>
            <a:ext cx="195441" cy="183289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8D1C9E9B-B84B-407E-8BF5-EB0A9C1B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65" y="5167496"/>
            <a:ext cx="195441" cy="183289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375AAA26-35BB-4A88-AEAB-5AB7FE1D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89" y="5508457"/>
            <a:ext cx="195441" cy="183289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F91CE5B7-4F6E-4B5A-9606-0EFAFF921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95" y="5843137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080B74-AE44-42EC-98BE-D76832B96737}"/>
              </a:ext>
            </a:extLst>
          </p:cNvPr>
          <p:cNvSpPr/>
          <p:nvPr/>
        </p:nvSpPr>
        <p:spPr bwMode="auto">
          <a:xfrm>
            <a:off x="7829096" y="4845794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C9570-C82D-432B-8DD3-D1F1EDF9C9D9}"/>
              </a:ext>
            </a:extLst>
          </p:cNvPr>
          <p:cNvSpPr txBox="1"/>
          <p:nvPr/>
        </p:nvSpPr>
        <p:spPr>
          <a:xfrm>
            <a:off x="314325" y="5736924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 </a:t>
            </a:r>
            <a:r>
              <a:rPr lang="en-US" sz="2400" b="1" dirty="0" err="1"/>
              <a:t>verificat</a:t>
            </a:r>
            <a:r>
              <a:rPr lang="en-US" sz="2400" b="1" dirty="0"/>
              <a:t> tot </a:t>
            </a:r>
            <a:r>
              <a:rPr lang="en-US" sz="2400" b="1" dirty="0" err="1"/>
              <a:t>arborele</a:t>
            </a:r>
            <a:r>
              <a:rPr lang="en-US" sz="2400" b="1" dirty="0"/>
              <a:t>. Pentru 3 </a:t>
            </a:r>
            <a:r>
              <a:rPr lang="en-US" sz="2400" b="1" dirty="0" err="1"/>
              <a:t>regine</a:t>
            </a:r>
            <a:r>
              <a:rPr lang="en-US" sz="2400" b="1" dirty="0"/>
              <a:t> nu exist</a:t>
            </a:r>
            <a:r>
              <a:rPr lang="ro-RO" sz="2400" b="1" dirty="0"/>
              <a:t>ă soluție.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9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080B74-AE44-42EC-98BE-D76832B96737}"/>
              </a:ext>
            </a:extLst>
          </p:cNvPr>
          <p:cNvSpPr/>
          <p:nvPr/>
        </p:nvSpPr>
        <p:spPr bwMode="auto">
          <a:xfrm>
            <a:off x="7829096" y="4845794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C9570-C82D-432B-8DD3-D1F1EDF9C9D9}"/>
              </a:ext>
            </a:extLst>
          </p:cNvPr>
          <p:cNvSpPr txBox="1"/>
          <p:nvPr/>
        </p:nvSpPr>
        <p:spPr>
          <a:xfrm>
            <a:off x="164273" y="5332233"/>
            <a:ext cx="8815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Dac</a:t>
            </a:r>
            <a:r>
              <a:rPr lang="ro-RO" sz="2000" b="1" dirty="0"/>
              <a:t>ă avem doar o regină pe coloană putem să nu folosim o matrice ci un vector.</a:t>
            </a:r>
          </a:p>
          <a:p>
            <a:r>
              <a:rPr lang="ro-RO" sz="2000" b="1" dirty="0"/>
              <a:t>Index-</a:t>
            </a:r>
            <a:r>
              <a:rPr lang="ro-RO" sz="2000" b="1" dirty="0" err="1"/>
              <a:t>ul</a:t>
            </a:r>
            <a:r>
              <a:rPr lang="ro-RO" sz="2000" b="1" dirty="0"/>
              <a:t> vectorului reprezintă coloana iar valoarea reprezintă linia.</a:t>
            </a:r>
            <a:endParaRPr lang="en-US" sz="2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8C783E-0F6C-4CF1-9B5F-E791C257F3A3}"/>
              </a:ext>
            </a:extLst>
          </p:cNvPr>
          <p:cNvGraphicFramePr>
            <a:graphicFrameLocks noGrp="1"/>
          </p:cNvGraphicFramePr>
          <p:nvPr/>
        </p:nvGraphicFramePr>
        <p:xfrm>
          <a:off x="1662532" y="2553701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A63085CC-320E-43E0-9193-64A94A599444}"/>
              </a:ext>
            </a:extLst>
          </p:cNvPr>
          <p:cNvGraphicFramePr>
            <a:graphicFrameLocks noGrp="1"/>
          </p:cNvGraphicFramePr>
          <p:nvPr/>
        </p:nvGraphicFramePr>
        <p:xfrm>
          <a:off x="1662532" y="3961022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3D3A9619-6744-4198-AC0E-439866A7D512}"/>
              </a:ext>
            </a:extLst>
          </p:cNvPr>
          <p:cNvGraphicFramePr>
            <a:graphicFrameLocks noGrp="1"/>
          </p:cNvGraphicFramePr>
          <p:nvPr/>
        </p:nvGraphicFramePr>
        <p:xfrm>
          <a:off x="4987344" y="2553701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C011B976-2F23-407C-A638-BAD652B166C3}"/>
              </a:ext>
            </a:extLst>
          </p:cNvPr>
          <p:cNvGraphicFramePr>
            <a:graphicFrameLocks noGrp="1"/>
          </p:cNvGraphicFramePr>
          <p:nvPr/>
        </p:nvGraphicFramePr>
        <p:xfrm>
          <a:off x="6398271" y="2571756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0FCB36F7-FABF-4A4B-9AF2-CADC98FB5826}"/>
              </a:ext>
            </a:extLst>
          </p:cNvPr>
          <p:cNvGraphicFramePr>
            <a:graphicFrameLocks noGrp="1"/>
          </p:cNvGraphicFramePr>
          <p:nvPr/>
        </p:nvGraphicFramePr>
        <p:xfrm>
          <a:off x="6398271" y="3851642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0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92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07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18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41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86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5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89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3" y="3199606"/>
            <a:ext cx="489205" cy="458788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097ECAF-781B-4030-B080-03C239581812}"/>
              </a:ext>
            </a:extLst>
          </p:cNvPr>
          <p:cNvGraphicFramePr>
            <a:graphicFrameLocks noGrp="1"/>
          </p:cNvGraphicFramePr>
          <p:nvPr/>
        </p:nvGraphicFramePr>
        <p:xfrm>
          <a:off x="2880760" y="3120705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077465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653738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909042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4445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08907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39738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98122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0984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0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73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5864834"/>
            <a:ext cx="489205" cy="4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 rot="16200000">
            <a:off x="-501602" y="350433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 pot </a:t>
            </a:r>
            <a:r>
              <a:rPr lang="en-US" sz="2800" b="1" dirty="0" err="1"/>
              <a:t>ataca</a:t>
            </a:r>
            <a:r>
              <a:rPr lang="en-US" sz="2800" b="1" dirty="0"/>
              <a:t> pe </a:t>
            </a:r>
            <a:r>
              <a:rPr lang="en-US" sz="2800" b="1" dirty="0" err="1"/>
              <a:t>coloane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801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69" y="5923199"/>
            <a:ext cx="489205" cy="4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 rot="2319456">
            <a:off x="1331369" y="3384425"/>
            <a:ext cx="6481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Se pot </a:t>
            </a:r>
            <a:r>
              <a:rPr lang="en-US" sz="4000" b="1" dirty="0" err="1"/>
              <a:t>ataca</a:t>
            </a:r>
            <a:r>
              <a:rPr lang="en-US" sz="4000" b="1" dirty="0"/>
              <a:t> pe </a:t>
            </a:r>
            <a:r>
              <a:rPr lang="en-US" sz="4000" b="1" dirty="0" err="1"/>
              <a:t>diagonale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355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>
            <a:off x="6629401" y="1490008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Vrem</a:t>
            </a:r>
            <a:r>
              <a:rPr lang="en-US" sz="4000" b="1" dirty="0"/>
              <a:t> s</a:t>
            </a:r>
            <a:r>
              <a:rPr lang="ro-RO" sz="4000" b="1" dirty="0"/>
              <a:t>ă așezăm 8 regine care NU se pot ataca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607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- Arhitecturi Paralele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325</Words>
  <Application>Microsoft Office PowerPoint</Application>
  <PresentationFormat>On-screen Show (4:3)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Wingdings</vt:lpstr>
      <vt:lpstr>Standarddesign</vt:lpstr>
      <vt:lpstr>Problema reginelor</vt:lpstr>
      <vt:lpstr>Problema reginelor</vt:lpstr>
      <vt:lpstr>Problema reginelor</vt:lpstr>
      <vt:lpstr>Problema reginelor</vt:lpstr>
      <vt:lpstr>Problema reginelor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 – soluție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2020-11-07T17:30:27Z</dcterms:modified>
</cp:coreProperties>
</file>