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01"/>
  </p:notesMasterIdLst>
  <p:handoutMasterIdLst>
    <p:handoutMasterId r:id="rId102"/>
  </p:handoutMasterIdLst>
  <p:sldIdLst>
    <p:sldId id="485" r:id="rId2"/>
    <p:sldId id="486" r:id="rId3"/>
    <p:sldId id="487" r:id="rId4"/>
    <p:sldId id="488" r:id="rId5"/>
    <p:sldId id="489" r:id="rId6"/>
    <p:sldId id="490" r:id="rId7"/>
    <p:sldId id="560" r:id="rId8"/>
    <p:sldId id="566" r:id="rId9"/>
    <p:sldId id="567" r:id="rId10"/>
    <p:sldId id="491" r:id="rId11"/>
    <p:sldId id="492" r:id="rId12"/>
    <p:sldId id="498" r:id="rId13"/>
    <p:sldId id="561" r:id="rId14"/>
    <p:sldId id="563" r:id="rId15"/>
    <p:sldId id="564" r:id="rId16"/>
    <p:sldId id="494" r:id="rId17"/>
    <p:sldId id="495" r:id="rId18"/>
    <p:sldId id="496" r:id="rId19"/>
    <p:sldId id="558" r:id="rId20"/>
    <p:sldId id="499" r:id="rId21"/>
    <p:sldId id="501" r:id="rId22"/>
    <p:sldId id="500" r:id="rId23"/>
    <p:sldId id="502" r:id="rId24"/>
    <p:sldId id="503" r:id="rId25"/>
    <p:sldId id="504" r:id="rId26"/>
    <p:sldId id="505" r:id="rId27"/>
    <p:sldId id="506" r:id="rId28"/>
    <p:sldId id="508" r:id="rId29"/>
    <p:sldId id="507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24" r:id="rId46"/>
    <p:sldId id="525" r:id="rId47"/>
    <p:sldId id="526" r:id="rId48"/>
    <p:sldId id="527" r:id="rId49"/>
    <p:sldId id="536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497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44" r:id="rId67"/>
    <p:sldId id="545" r:id="rId68"/>
    <p:sldId id="546" r:id="rId69"/>
    <p:sldId id="547" r:id="rId70"/>
    <p:sldId id="548" r:id="rId71"/>
    <p:sldId id="549" r:id="rId72"/>
    <p:sldId id="550" r:id="rId73"/>
    <p:sldId id="551" r:id="rId74"/>
    <p:sldId id="552" r:id="rId75"/>
    <p:sldId id="553" r:id="rId76"/>
    <p:sldId id="554" r:id="rId77"/>
    <p:sldId id="555" r:id="rId78"/>
    <p:sldId id="556" r:id="rId79"/>
    <p:sldId id="557" r:id="rId80"/>
    <p:sldId id="559" r:id="rId81"/>
    <p:sldId id="565" r:id="rId82"/>
    <p:sldId id="493" r:id="rId83"/>
    <p:sldId id="568" r:id="rId84"/>
    <p:sldId id="571" r:id="rId85"/>
    <p:sldId id="569" r:id="rId86"/>
    <p:sldId id="570" r:id="rId87"/>
    <p:sldId id="573" r:id="rId88"/>
    <p:sldId id="572" r:id="rId89"/>
    <p:sldId id="574" r:id="rId90"/>
    <p:sldId id="575" r:id="rId91"/>
    <p:sldId id="576" r:id="rId92"/>
    <p:sldId id="577" r:id="rId93"/>
    <p:sldId id="578" r:id="rId94"/>
    <p:sldId id="579" r:id="rId95"/>
    <p:sldId id="580" r:id="rId96"/>
    <p:sldId id="581" r:id="rId97"/>
    <p:sldId id="582" r:id="rId98"/>
    <p:sldId id="583" r:id="rId99"/>
    <p:sldId id="584" r:id="rId100"/>
  </p:sldIdLst>
  <p:sldSz cx="9144000" cy="6858000" type="screen4x3"/>
  <p:notesSz cx="6699250" cy="9836150"/>
  <p:custDataLst>
    <p:tags r:id="rId10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E6728-AA65-4E92-A1EF-1705EBAD253E}" v="3681" dt="2020-03-09T11:49:55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28" y="60"/>
      </p:cViewPr>
      <p:guideLst>
        <p:guide orient="horz" pos="4319"/>
        <p:guide pos="213"/>
        <p:guide pos="5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gs" Target="tags/tag1.xml"/><Relationship Id="rId108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1717C14F-190A-46AD-A826-A84A63984CC9}"/>
    <pc:docChg chg="undo custSel addSld delSld modSld sldOrd">
      <pc:chgData name="Cristian Chilipirea" userId="34ab170da5908fc4" providerId="LiveId" clId="{1717C14F-190A-46AD-A826-A84A63984CC9}" dt="2020-03-02T12:24:28.034" v="648" actId="20577"/>
      <pc:docMkLst>
        <pc:docMk/>
      </pc:docMkLst>
      <pc:sldChg chg="modSp">
        <pc:chgData name="Cristian Chilipirea" userId="34ab170da5908fc4" providerId="LiveId" clId="{1717C14F-190A-46AD-A826-A84A63984CC9}" dt="2020-03-02T12:23:47.803" v="627" actId="14734"/>
        <pc:sldMkLst>
          <pc:docMk/>
          <pc:sldMk cId="1308790049" sldId="634"/>
        </pc:sldMkLst>
        <pc:graphicFrameChg chg="modGraphic">
          <ac:chgData name="Cristian Chilipirea" userId="34ab170da5908fc4" providerId="LiveId" clId="{1717C14F-190A-46AD-A826-A84A63984CC9}" dt="2020-03-02T12:23:47.803" v="627" actId="14734"/>
          <ac:graphicFrameMkLst>
            <pc:docMk/>
            <pc:sldMk cId="1308790049" sldId="634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3:56.743" v="632" actId="14734"/>
        <pc:sldMkLst>
          <pc:docMk/>
          <pc:sldMk cId="1836995851" sldId="635"/>
        </pc:sldMkLst>
        <pc:graphicFrameChg chg="modGraphic">
          <ac:chgData name="Cristian Chilipirea" userId="34ab170da5908fc4" providerId="LiveId" clId="{1717C14F-190A-46AD-A826-A84A63984CC9}" dt="2020-03-02T12:23:56.743" v="632" actId="14734"/>
          <ac:graphicFrameMkLst>
            <pc:docMk/>
            <pc:sldMk cId="1836995851" sldId="635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3:40.217" v="623" actId="14734"/>
        <pc:sldMkLst>
          <pc:docMk/>
          <pc:sldMk cId="1700168700" sldId="636"/>
        </pc:sldMkLst>
        <pc:graphicFrameChg chg="modGraphic">
          <ac:chgData name="Cristian Chilipirea" userId="34ab170da5908fc4" providerId="LiveId" clId="{1717C14F-190A-46AD-A826-A84A63984CC9}" dt="2020-03-02T12:23:40.217" v="623" actId="14734"/>
          <ac:graphicFrameMkLst>
            <pc:docMk/>
            <pc:sldMk cId="1700168700" sldId="636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4:03.156" v="636" actId="14734"/>
        <pc:sldMkLst>
          <pc:docMk/>
          <pc:sldMk cId="2240652187" sldId="637"/>
        </pc:sldMkLst>
        <pc:graphicFrameChg chg="modGraphic">
          <ac:chgData name="Cristian Chilipirea" userId="34ab170da5908fc4" providerId="LiveId" clId="{1717C14F-190A-46AD-A826-A84A63984CC9}" dt="2020-03-02T12:24:03.156" v="636" actId="14734"/>
          <ac:graphicFrameMkLst>
            <pc:docMk/>
            <pc:sldMk cId="2240652187" sldId="637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4:10.152" v="640" actId="14734"/>
        <pc:sldMkLst>
          <pc:docMk/>
          <pc:sldMk cId="2849444599" sldId="638"/>
        </pc:sldMkLst>
        <pc:graphicFrameChg chg="modGraphic">
          <ac:chgData name="Cristian Chilipirea" userId="34ab170da5908fc4" providerId="LiveId" clId="{1717C14F-190A-46AD-A826-A84A63984CC9}" dt="2020-03-02T12:24:10.152" v="640" actId="14734"/>
          <ac:graphicFrameMkLst>
            <pc:docMk/>
            <pc:sldMk cId="2849444599" sldId="638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4:28.034" v="648" actId="20577"/>
        <pc:sldMkLst>
          <pc:docMk/>
          <pc:sldMk cId="846565428" sldId="640"/>
        </pc:sldMkLst>
        <pc:graphicFrameChg chg="modGraphic">
          <ac:chgData name="Cristian Chilipirea" userId="34ab170da5908fc4" providerId="LiveId" clId="{1717C14F-190A-46AD-A826-A84A63984CC9}" dt="2020-03-02T12:24:28.034" v="648" actId="20577"/>
          <ac:graphicFrameMkLst>
            <pc:docMk/>
            <pc:sldMk cId="846565428" sldId="640"/>
            <ac:graphicFrameMk id="5" creationId="{117CAFB4-7E92-47E5-B915-BC13D815B346}"/>
          </ac:graphicFrameMkLst>
        </pc:graphicFrameChg>
      </pc:sldChg>
      <pc:sldChg chg="modSp">
        <pc:chgData name="Cristian Chilipirea" userId="34ab170da5908fc4" providerId="LiveId" clId="{1717C14F-190A-46AD-A826-A84A63984CC9}" dt="2020-03-02T12:24:19.083" v="644" actId="20577"/>
        <pc:sldMkLst>
          <pc:docMk/>
          <pc:sldMk cId="1536744534" sldId="641"/>
        </pc:sldMkLst>
        <pc:graphicFrameChg chg="modGraphic">
          <ac:chgData name="Cristian Chilipirea" userId="34ab170da5908fc4" providerId="LiveId" clId="{1717C14F-190A-46AD-A826-A84A63984CC9}" dt="2020-03-02T12:24:19.083" v="644" actId="20577"/>
          <ac:graphicFrameMkLst>
            <pc:docMk/>
            <pc:sldMk cId="1536744534" sldId="641"/>
            <ac:graphicFrameMk id="8" creationId="{3BB300F4-A9B4-4EB2-AC77-C2913AC72AE6}"/>
          </ac:graphicFrameMkLst>
        </pc:graphicFrameChg>
      </pc:sldChg>
      <pc:sldChg chg="addSp modSp">
        <pc:chgData name="Cristian Chilipirea" userId="34ab170da5908fc4" providerId="LiveId" clId="{1717C14F-190A-46AD-A826-A84A63984CC9}" dt="2020-03-02T08:51:34.089" v="175" actId="20577"/>
        <pc:sldMkLst>
          <pc:docMk/>
          <pc:sldMk cId="4266447998" sldId="665"/>
        </pc:sldMkLst>
        <pc:spChg chg="mod">
          <ac:chgData name="Cristian Chilipirea" userId="34ab170da5908fc4" providerId="LiveId" clId="{1717C14F-190A-46AD-A826-A84A63984CC9}" dt="2020-03-02T08:51:34.089" v="175" actId="20577"/>
          <ac:spMkLst>
            <pc:docMk/>
            <pc:sldMk cId="4266447998" sldId="665"/>
            <ac:spMk id="3" creationId="{C9BA5829-901A-46AC-AC60-9E8B8B95BCB6}"/>
          </ac:spMkLst>
        </pc:spChg>
        <pc:spChg chg="add mod">
          <ac:chgData name="Cristian Chilipirea" userId="34ab170da5908fc4" providerId="LiveId" clId="{1717C14F-190A-46AD-A826-A84A63984CC9}" dt="2020-03-02T08:50:26.828" v="147" actId="1076"/>
          <ac:spMkLst>
            <pc:docMk/>
            <pc:sldMk cId="4266447998" sldId="665"/>
            <ac:spMk id="5" creationId="{57998F63-F0AE-4B16-BFAB-D9CA06356547}"/>
          </ac:spMkLst>
        </pc:spChg>
      </pc:sldChg>
      <pc:sldChg chg="addSp delSp modSp add">
        <pc:chgData name="Cristian Chilipirea" userId="34ab170da5908fc4" providerId="LiveId" clId="{1717C14F-190A-46AD-A826-A84A63984CC9}" dt="2020-03-02T08:59:20.388" v="202" actId="1076"/>
        <pc:sldMkLst>
          <pc:docMk/>
          <pc:sldMk cId="3188131982" sldId="666"/>
        </pc:sldMkLst>
        <pc:spChg chg="mod">
          <ac:chgData name="Cristian Chilipirea" userId="34ab170da5908fc4" providerId="LiveId" clId="{1717C14F-190A-46AD-A826-A84A63984CC9}" dt="2020-03-02T08:54:10.806" v="186" actId="20577"/>
          <ac:spMkLst>
            <pc:docMk/>
            <pc:sldMk cId="3188131982" sldId="666"/>
            <ac:spMk id="2" creationId="{6C788F51-C2DA-4ECB-8885-BBA294A6DFB5}"/>
          </ac:spMkLst>
        </pc:spChg>
        <pc:spChg chg="del">
          <ac:chgData name="Cristian Chilipirea" userId="34ab170da5908fc4" providerId="LiveId" clId="{1717C14F-190A-46AD-A826-A84A63984CC9}" dt="2020-03-02T08:54:14.933" v="187" actId="478"/>
          <ac:spMkLst>
            <pc:docMk/>
            <pc:sldMk cId="3188131982" sldId="666"/>
            <ac:spMk id="3" creationId="{10EFFAAE-9382-4264-AD4A-91CFC7D30170}"/>
          </ac:spMkLst>
        </pc:spChg>
        <pc:picChg chg="add mod">
          <ac:chgData name="Cristian Chilipirea" userId="34ab170da5908fc4" providerId="LiveId" clId="{1717C14F-190A-46AD-A826-A84A63984CC9}" dt="2020-03-02T08:58:11.493" v="196" actId="1076"/>
          <ac:picMkLst>
            <pc:docMk/>
            <pc:sldMk cId="3188131982" sldId="666"/>
            <ac:picMk id="6" creationId="{1C7DBD68-7820-48E7-981C-C14821B4A74E}"/>
          </ac:picMkLst>
        </pc:picChg>
        <pc:picChg chg="add mod">
          <ac:chgData name="Cristian Chilipirea" userId="34ab170da5908fc4" providerId="LiveId" clId="{1717C14F-190A-46AD-A826-A84A63984CC9}" dt="2020-03-02T08:59:20.388" v="202" actId="1076"/>
          <ac:picMkLst>
            <pc:docMk/>
            <pc:sldMk cId="3188131982" sldId="666"/>
            <ac:picMk id="8" creationId="{C37E9DB1-7E13-4827-A807-E5AF63E7F996}"/>
          </ac:picMkLst>
        </pc:picChg>
      </pc:sldChg>
      <pc:sldChg chg="modSp add ord">
        <pc:chgData name="Cristian Chilipirea" userId="34ab170da5908fc4" providerId="LiveId" clId="{1717C14F-190A-46AD-A826-A84A63984CC9}" dt="2020-03-02T09:00:31.412" v="214"/>
        <pc:sldMkLst>
          <pc:docMk/>
          <pc:sldMk cId="3151660591" sldId="667"/>
        </pc:sldMkLst>
        <pc:spChg chg="mod">
          <ac:chgData name="Cristian Chilipirea" userId="34ab170da5908fc4" providerId="LiveId" clId="{1717C14F-190A-46AD-A826-A84A63984CC9}" dt="2020-03-02T09:00:25.779" v="212" actId="20577"/>
          <ac:spMkLst>
            <pc:docMk/>
            <pc:sldMk cId="3151660591" sldId="667"/>
            <ac:spMk id="2" creationId="{DA69530D-C2B3-4293-9312-7A41A181A9D5}"/>
          </ac:spMkLst>
        </pc:spChg>
      </pc:sldChg>
      <pc:sldChg chg="addSp delSp modSp add ord">
        <pc:chgData name="Cristian Chilipirea" userId="34ab170da5908fc4" providerId="LiveId" clId="{1717C14F-190A-46AD-A826-A84A63984CC9}" dt="2020-03-02T09:11:15.333" v="426" actId="20577"/>
        <pc:sldMkLst>
          <pc:docMk/>
          <pc:sldMk cId="3972709312" sldId="668"/>
        </pc:sldMkLst>
        <pc:spChg chg="del">
          <ac:chgData name="Cristian Chilipirea" userId="34ab170da5908fc4" providerId="LiveId" clId="{1717C14F-190A-46AD-A826-A84A63984CC9}" dt="2020-03-02T09:00:39.458" v="218" actId="478"/>
          <ac:spMkLst>
            <pc:docMk/>
            <pc:sldMk cId="3972709312" sldId="668"/>
            <ac:spMk id="3" creationId="{94128518-9B87-48FE-B65B-E2BB67275062}"/>
          </ac:spMkLst>
        </pc:spChg>
        <pc:spChg chg="add del mod">
          <ac:chgData name="Cristian Chilipirea" userId="34ab170da5908fc4" providerId="LiveId" clId="{1717C14F-190A-46AD-A826-A84A63984CC9}" dt="2020-03-02T09:00:54.286" v="220" actId="11529"/>
          <ac:spMkLst>
            <pc:docMk/>
            <pc:sldMk cId="3972709312" sldId="668"/>
            <ac:spMk id="5" creationId="{F26D11A0-0962-4717-8F10-6C159359E024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6" creationId="{18B35056-8727-4698-94B8-0A139C1EB1F1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7" creationId="{6508C34B-F075-4E3C-A97E-38D6CB8411E9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8" creationId="{E277F31B-9670-4501-A5E3-5BCA5123B457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9" creationId="{F699130E-56FC-42DE-8D0B-1CD2BE37BD9D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0" creationId="{DA9F79A7-EC5D-4FBC-AEDE-AB6B59E0E356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1" creationId="{BD05DAEB-38EA-4867-A89E-E4A15F5EFEFC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2" creationId="{9EE7B3A3-58ED-4863-9A5B-6310B919A391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3" creationId="{2BE0F3F0-E38F-4534-A663-A23DE4F0177C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4" creationId="{EFFFC96C-E026-465C-A5A9-D7E0C8DC0A57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5" creationId="{4D14B3F6-E652-49A1-835F-1B720873C24E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6" creationId="{216721D1-2A61-4DC8-9BFC-AC3B2900731D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7" creationId="{3C679BC3-4F18-41E1-95BE-DD23171E218C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8" creationId="{6067B9E0-F9A1-4170-B913-DA59B16A1B70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9" creationId="{E6284B58-8CB8-4472-BC1B-11E077C216DF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0" creationId="{51F8128B-A727-4066-A091-DA67166B8E0D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1" creationId="{67D882CC-101C-45B1-9566-18252F53EA55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2" creationId="{55D3ECDF-3041-4DDC-A612-69DDA37DF309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3" creationId="{2F90760D-6F62-4C3F-9A27-D6EAE6AED4AB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4" creationId="{53E6DB35-75BE-420E-955A-9C67B7F31864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5" creationId="{FA186D19-F541-45C1-90D4-32C7463B22CA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6" creationId="{B0B754A2-5DA4-4DAE-8F12-59FA50908882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7" creationId="{1202EF9A-B9DB-4827-847A-9A7E4957C079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8" creationId="{735A3431-0F3A-44E9-97A6-6265CD6A7650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9" creationId="{0E3AEDD1-8897-4D2E-ADAC-3BB499ACCA9E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30" creationId="{EBC59B66-B999-4823-826A-87032F91ADB3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31" creationId="{A21C6634-8295-44ED-BFB3-72415652864B}"/>
          </ac:spMkLst>
        </pc:spChg>
        <pc:spChg chg="add mod">
          <ac:chgData name="Cristian Chilipirea" userId="34ab170da5908fc4" providerId="LiveId" clId="{1717C14F-190A-46AD-A826-A84A63984CC9}" dt="2020-03-02T09:10:46.311" v="413" actId="1076"/>
          <ac:spMkLst>
            <pc:docMk/>
            <pc:sldMk cId="3972709312" sldId="668"/>
            <ac:spMk id="104" creationId="{F2C3D944-4768-4170-9F32-EFA6B7A8049F}"/>
          </ac:spMkLst>
        </pc:spChg>
        <pc:spChg chg="add mod">
          <ac:chgData name="Cristian Chilipirea" userId="34ab170da5908fc4" providerId="LiveId" clId="{1717C14F-190A-46AD-A826-A84A63984CC9}" dt="2020-03-02T09:10:54.483" v="417" actId="20577"/>
          <ac:spMkLst>
            <pc:docMk/>
            <pc:sldMk cId="3972709312" sldId="668"/>
            <ac:spMk id="105" creationId="{369E371A-A4B8-413B-AD8C-DCCFF68CE12F}"/>
          </ac:spMkLst>
        </pc:spChg>
        <pc:spChg chg="add mod">
          <ac:chgData name="Cristian Chilipirea" userId="34ab170da5908fc4" providerId="LiveId" clId="{1717C14F-190A-46AD-A826-A84A63984CC9}" dt="2020-03-02T09:11:05.319" v="422" actId="1076"/>
          <ac:spMkLst>
            <pc:docMk/>
            <pc:sldMk cId="3972709312" sldId="668"/>
            <ac:spMk id="106" creationId="{3F4165B2-36C4-484D-8906-7F8D6763416E}"/>
          </ac:spMkLst>
        </pc:spChg>
        <pc:spChg chg="add mod">
          <ac:chgData name="Cristian Chilipirea" userId="34ab170da5908fc4" providerId="LiveId" clId="{1717C14F-190A-46AD-A826-A84A63984CC9}" dt="2020-03-02T09:11:15.333" v="426" actId="20577"/>
          <ac:spMkLst>
            <pc:docMk/>
            <pc:sldMk cId="3972709312" sldId="668"/>
            <ac:spMk id="107" creationId="{4AA2B95A-F7E6-4775-9BAB-9D06417C7280}"/>
          </ac:spMkLst>
        </pc:sp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33" creationId="{68EF07EB-8BB5-4A06-844A-4AFEFEACBF1C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34" creationId="{9CF5FC49-5823-47DA-B424-A597094D6EB4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37" creationId="{9079DE28-2500-43D9-B968-DD446A4196D2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0" creationId="{C197943E-3F5A-44D7-B36F-757E6789591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3" creationId="{984FA2F0-2517-4482-A2D7-B83C743A5061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6" creationId="{E7C9A8A4-4066-491E-83C9-AB1B2BE6327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9" creationId="{5F4D5FCF-C1F4-4928-981F-E27277F66B3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52" creationId="{908A015F-13D2-4B92-8044-9A5F13B33F3C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55" creationId="{A33FD3DB-36C6-4488-B7DA-33B6E85177B7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58" creationId="{1B639E90-3867-47FA-AEB6-8CE45DEC187A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61" creationId="{3B03B27F-09CE-48FF-9A01-A9F9F54BAAA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64" creationId="{CAE3363D-B666-468C-90ED-C13F934DCF3E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67" creationId="{C77B83AF-193E-4A21-ADA5-1C49070C89B3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70" creationId="{830BA2D5-9FBD-45A3-9A7E-416D2E282C5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78" creationId="{D992C578-5A6C-40F7-9A10-AE306CE62842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81" creationId="{E840BE86-2F7D-4CFB-AB73-DA6EAEE1E8BA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84" creationId="{FD0CB472-E369-4D81-BB46-860F611807B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87" creationId="{AF38C9CF-C7A4-4CB8-82B1-4F9D3BAA3D25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0" creationId="{5C08C291-92DD-46C5-92E5-D450F7B206B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3" creationId="{0D771D31-C66B-4CBB-9914-9B0AB5E80293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6" creationId="{B8DB5B17-EE05-4200-B796-D389A97C629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9" creationId="{19575C32-BF54-4DDE-8E8B-6E7B80F84756}"/>
          </ac:cxnSpMkLst>
        </pc:cxnChg>
      </pc:sldChg>
      <pc:sldChg chg="addSp delSp modSp add">
        <pc:chgData name="Cristian Chilipirea" userId="34ab170da5908fc4" providerId="LiveId" clId="{1717C14F-190A-46AD-A826-A84A63984CC9}" dt="2020-03-02T09:18:36.638" v="437" actId="6549"/>
        <pc:sldMkLst>
          <pc:docMk/>
          <pc:sldMk cId="2930521825" sldId="669"/>
        </pc:sldMkLst>
        <pc:spChg chg="mod">
          <ac:chgData name="Cristian Chilipirea" userId="34ab170da5908fc4" providerId="LiveId" clId="{1717C14F-190A-46AD-A826-A84A63984CC9}" dt="2020-03-02T09:10:08.687" v="400" actId="20577"/>
          <ac:spMkLst>
            <pc:docMk/>
            <pc:sldMk cId="2930521825" sldId="669"/>
            <ac:spMk id="2" creationId="{CA2160E4-3608-4552-968C-53CD7EC03DC2}"/>
          </ac:spMkLst>
        </pc:spChg>
        <pc:spChg chg="del">
          <ac:chgData name="Cristian Chilipirea" userId="34ab170da5908fc4" providerId="LiveId" clId="{1717C14F-190A-46AD-A826-A84A63984CC9}" dt="2020-03-02T09:18:11.675" v="427" actId="478"/>
          <ac:spMkLst>
            <pc:docMk/>
            <pc:sldMk cId="2930521825" sldId="669"/>
            <ac:spMk id="3" creationId="{075705ED-F2DF-48CF-84C1-30D9C4F905F8}"/>
          </ac:spMkLst>
        </pc:spChg>
        <pc:spChg chg="add mod">
          <ac:chgData name="Cristian Chilipirea" userId="34ab170da5908fc4" providerId="LiveId" clId="{1717C14F-190A-46AD-A826-A84A63984CC9}" dt="2020-03-02T09:18:36.638" v="437" actId="6549"/>
          <ac:spMkLst>
            <pc:docMk/>
            <pc:sldMk cId="2930521825" sldId="669"/>
            <ac:spMk id="5" creationId="{9F8DC33F-D883-4176-8E80-D42C2E847D39}"/>
          </ac:spMkLst>
        </pc:spChg>
      </pc:sldChg>
      <pc:sldChg chg="addSp delSp modSp add">
        <pc:chgData name="Cristian Chilipirea" userId="34ab170da5908fc4" providerId="LiveId" clId="{1717C14F-190A-46AD-A826-A84A63984CC9}" dt="2020-03-02T09:20:24.850" v="464" actId="1076"/>
        <pc:sldMkLst>
          <pc:docMk/>
          <pc:sldMk cId="1719526815" sldId="670"/>
        </pc:sldMkLst>
        <pc:spChg chg="mod">
          <ac:chgData name="Cristian Chilipirea" userId="34ab170da5908fc4" providerId="LiveId" clId="{1717C14F-190A-46AD-A826-A84A63984CC9}" dt="2020-03-02T09:19:06.624" v="456" actId="20577"/>
          <ac:spMkLst>
            <pc:docMk/>
            <pc:sldMk cId="1719526815" sldId="670"/>
            <ac:spMk id="2" creationId="{C4CF775A-CE02-453B-B632-910A6F1327A2}"/>
          </ac:spMkLst>
        </pc:spChg>
        <pc:spChg chg="del">
          <ac:chgData name="Cristian Chilipirea" userId="34ab170da5908fc4" providerId="LiveId" clId="{1717C14F-190A-46AD-A826-A84A63984CC9}" dt="2020-03-02T09:20:17.731" v="457" actId="478"/>
          <ac:spMkLst>
            <pc:docMk/>
            <pc:sldMk cId="1719526815" sldId="670"/>
            <ac:spMk id="3" creationId="{CB96BFDA-1EAE-4F32-8A56-1156EFD24E0D}"/>
          </ac:spMkLst>
        </pc:spChg>
        <pc:spChg chg="add mod">
          <ac:chgData name="Cristian Chilipirea" userId="34ab170da5908fc4" providerId="LiveId" clId="{1717C14F-190A-46AD-A826-A84A63984CC9}" dt="2020-03-02T09:20:24.850" v="464" actId="1076"/>
          <ac:spMkLst>
            <pc:docMk/>
            <pc:sldMk cId="1719526815" sldId="670"/>
            <ac:spMk id="5" creationId="{E094AE17-0AF7-49D7-B53A-60F5B8B6E9EB}"/>
          </ac:spMkLst>
        </pc:spChg>
      </pc:sldChg>
      <pc:sldChg chg="addSp delSp modSp add">
        <pc:chgData name="Cristian Chilipirea" userId="34ab170da5908fc4" providerId="LiveId" clId="{1717C14F-190A-46AD-A826-A84A63984CC9}" dt="2020-03-02T09:22:22.402" v="491" actId="20577"/>
        <pc:sldMkLst>
          <pc:docMk/>
          <pc:sldMk cId="2539023087" sldId="671"/>
        </pc:sldMkLst>
        <pc:spChg chg="mod">
          <ac:chgData name="Cristian Chilipirea" userId="34ab170da5908fc4" providerId="LiveId" clId="{1717C14F-190A-46AD-A826-A84A63984CC9}" dt="2020-03-02T09:20:31.154" v="483" actId="20577"/>
          <ac:spMkLst>
            <pc:docMk/>
            <pc:sldMk cId="2539023087" sldId="671"/>
            <ac:spMk id="2" creationId="{E8288ACA-832E-46AC-9E12-78DEA388F63D}"/>
          </ac:spMkLst>
        </pc:spChg>
        <pc:spChg chg="del">
          <ac:chgData name="Cristian Chilipirea" userId="34ab170da5908fc4" providerId="LiveId" clId="{1717C14F-190A-46AD-A826-A84A63984CC9}" dt="2020-03-02T09:20:38.267" v="484" actId="478"/>
          <ac:spMkLst>
            <pc:docMk/>
            <pc:sldMk cId="2539023087" sldId="671"/>
            <ac:spMk id="3" creationId="{3B8B86FB-BEAF-4864-8C18-08D8721DDEEF}"/>
          </ac:spMkLst>
        </pc:spChg>
        <pc:spChg chg="add mod">
          <ac:chgData name="Cristian Chilipirea" userId="34ab170da5908fc4" providerId="LiveId" clId="{1717C14F-190A-46AD-A826-A84A63984CC9}" dt="2020-03-02T09:22:22.402" v="491" actId="20577"/>
          <ac:spMkLst>
            <pc:docMk/>
            <pc:sldMk cId="2539023087" sldId="671"/>
            <ac:spMk id="5" creationId="{ECA598EA-714C-4F76-9941-69EE0133A146}"/>
          </ac:spMkLst>
        </pc:spChg>
      </pc:sldChg>
      <pc:sldChg chg="addSp delSp modSp add">
        <pc:chgData name="Cristian Chilipirea" userId="34ab170da5908fc4" providerId="LiveId" clId="{1717C14F-190A-46AD-A826-A84A63984CC9}" dt="2020-03-02T09:25:27.494" v="553" actId="1076"/>
        <pc:sldMkLst>
          <pc:docMk/>
          <pc:sldMk cId="3555289224" sldId="672"/>
        </pc:sldMkLst>
        <pc:spChg chg="mod">
          <ac:chgData name="Cristian Chilipirea" userId="34ab170da5908fc4" providerId="LiveId" clId="{1717C14F-190A-46AD-A826-A84A63984CC9}" dt="2020-03-02T09:23:28.073" v="516" actId="20577"/>
          <ac:spMkLst>
            <pc:docMk/>
            <pc:sldMk cId="3555289224" sldId="672"/>
            <ac:spMk id="2" creationId="{EC683C9A-31B0-4A4C-A224-FBB1593A1A89}"/>
          </ac:spMkLst>
        </pc:spChg>
        <pc:spChg chg="del">
          <ac:chgData name="Cristian Chilipirea" userId="34ab170da5908fc4" providerId="LiveId" clId="{1717C14F-190A-46AD-A826-A84A63984CC9}" dt="2020-03-02T09:23:30.613" v="517" actId="478"/>
          <ac:spMkLst>
            <pc:docMk/>
            <pc:sldMk cId="3555289224" sldId="672"/>
            <ac:spMk id="3" creationId="{D3E6C731-675C-4409-BFA5-376CA22C843B}"/>
          </ac:spMkLst>
        </pc:spChg>
        <pc:graphicFrameChg chg="add mod modGraphic">
          <ac:chgData name="Cristian Chilipirea" userId="34ab170da5908fc4" providerId="LiveId" clId="{1717C14F-190A-46AD-A826-A84A63984CC9}" dt="2020-03-02T09:25:27.494" v="553" actId="1076"/>
          <ac:graphicFrameMkLst>
            <pc:docMk/>
            <pc:sldMk cId="3555289224" sldId="672"/>
            <ac:graphicFrameMk id="5" creationId="{E79DB8EC-1E1E-498D-99B7-D82C3BFABD8D}"/>
          </ac:graphicFrameMkLst>
        </pc:graphicFrameChg>
      </pc:sldChg>
      <pc:sldChg chg="add del">
        <pc:chgData name="Cristian Chilipirea" userId="34ab170da5908fc4" providerId="LiveId" clId="{1717C14F-190A-46AD-A826-A84A63984CC9}" dt="2020-03-02T09:29:09.475" v="555" actId="2696"/>
        <pc:sldMkLst>
          <pc:docMk/>
          <pc:sldMk cId="89450167" sldId="673"/>
        </pc:sldMkLst>
      </pc:sldChg>
      <pc:sldChg chg="addSp modSp add">
        <pc:chgData name="Cristian Chilipirea" userId="34ab170da5908fc4" providerId="LiveId" clId="{1717C14F-190A-46AD-A826-A84A63984CC9}" dt="2020-03-02T09:29:33.039" v="562" actId="1076"/>
        <pc:sldMkLst>
          <pc:docMk/>
          <pc:sldMk cId="3338801677" sldId="673"/>
        </pc:sldMkLst>
        <pc:picChg chg="add mod">
          <ac:chgData name="Cristian Chilipirea" userId="34ab170da5908fc4" providerId="LiveId" clId="{1717C14F-190A-46AD-A826-A84A63984CC9}" dt="2020-03-02T09:29:33.039" v="562" actId="1076"/>
          <ac:picMkLst>
            <pc:docMk/>
            <pc:sldMk cId="3338801677" sldId="673"/>
            <ac:picMk id="5" creationId="{F3FC4289-B139-470E-AC51-A2D3FCCFF43C}"/>
          </ac:picMkLst>
        </pc:picChg>
      </pc:sldChg>
      <pc:sldChg chg="modSp add">
        <pc:chgData name="Cristian Chilipirea" userId="34ab170da5908fc4" providerId="LiveId" clId="{1717C14F-190A-46AD-A826-A84A63984CC9}" dt="2020-03-02T09:43:22.862" v="617" actId="20577"/>
        <pc:sldMkLst>
          <pc:docMk/>
          <pc:sldMk cId="2262864758" sldId="674"/>
        </pc:sldMkLst>
        <pc:spChg chg="mod">
          <ac:chgData name="Cristian Chilipirea" userId="34ab170da5908fc4" providerId="LiveId" clId="{1717C14F-190A-46AD-A826-A84A63984CC9}" dt="2020-03-02T09:43:22.862" v="617" actId="20577"/>
          <ac:spMkLst>
            <pc:docMk/>
            <pc:sldMk cId="2262864758" sldId="674"/>
            <ac:spMk id="2" creationId="{4C52907F-AEAA-42F5-9828-53BB0FD4DB62}"/>
          </ac:spMkLst>
        </pc:spChg>
        <pc:spChg chg="mod">
          <ac:chgData name="Cristian Chilipirea" userId="34ab170da5908fc4" providerId="LiveId" clId="{1717C14F-190A-46AD-A826-A84A63984CC9}" dt="2020-03-02T09:43:06.969" v="568" actId="5793"/>
          <ac:spMkLst>
            <pc:docMk/>
            <pc:sldMk cId="2262864758" sldId="674"/>
            <ac:spMk id="3" creationId="{94031EA0-E1DD-400A-B861-06F3C9F47BD7}"/>
          </ac:spMkLst>
        </pc:spChg>
      </pc:sldChg>
    </pc:docChg>
  </pc:docChgLst>
  <pc:docChgLst>
    <pc:chgData name="Cristian Chilipirea" userId="34ab170da5908fc4" providerId="LiveId" clId="{E94E6728-AA65-4E92-A1EF-1705EBAD253E}"/>
    <pc:docChg chg="undo custSel addSld delSld modSld sldOrd">
      <pc:chgData name="Cristian Chilipirea" userId="34ab170da5908fc4" providerId="LiveId" clId="{E94E6728-AA65-4E92-A1EF-1705EBAD253E}" dt="2020-03-09T11:49:55.431" v="5750" actId="1076"/>
      <pc:docMkLst>
        <pc:docMk/>
      </pc:docMkLst>
      <pc:sldChg chg="modSp">
        <pc:chgData name="Cristian Chilipirea" userId="34ab170da5908fc4" providerId="LiveId" clId="{E94E6728-AA65-4E92-A1EF-1705EBAD253E}" dt="2020-03-03T08:05:25.812" v="23" actId="6549"/>
        <pc:sldMkLst>
          <pc:docMk/>
          <pc:sldMk cId="0" sldId="485"/>
        </pc:sldMkLst>
        <pc:spChg chg="mod">
          <ac:chgData name="Cristian Chilipirea" userId="34ab170da5908fc4" providerId="LiveId" clId="{E94E6728-AA65-4E92-A1EF-1705EBAD253E}" dt="2020-03-03T08:05:25.812" v="23" actId="6549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E94E6728-AA65-4E92-A1EF-1705EBAD253E}" dt="2020-03-04T08:25:57.170" v="5705" actId="20577"/>
        <pc:sldMkLst>
          <pc:docMk/>
          <pc:sldMk cId="2643256833" sldId="486"/>
        </pc:sldMkLst>
        <pc:spChg chg="mod">
          <ac:chgData name="Cristian Chilipirea" userId="34ab170da5908fc4" providerId="LiveId" clId="{E94E6728-AA65-4E92-A1EF-1705EBAD253E}" dt="2020-03-03T08:08:11.914" v="171" actId="20577"/>
          <ac:spMkLst>
            <pc:docMk/>
            <pc:sldMk cId="2643256833" sldId="486"/>
            <ac:spMk id="2" creationId="{2EA508F6-8E2F-4101-A747-757D143C107D}"/>
          </ac:spMkLst>
        </pc:spChg>
        <pc:spChg chg="mod">
          <ac:chgData name="Cristian Chilipirea" userId="34ab170da5908fc4" providerId="LiveId" clId="{E94E6728-AA65-4E92-A1EF-1705EBAD253E}" dt="2020-03-04T08:25:57.170" v="5705" actId="20577"/>
          <ac:spMkLst>
            <pc:docMk/>
            <pc:sldMk cId="2643256833" sldId="486"/>
            <ac:spMk id="3" creationId="{9EA6E686-F845-4975-9167-61129CBB4187}"/>
          </ac:spMkLst>
        </pc:spChg>
        <pc:spChg chg="add mod">
          <ac:chgData name="Cristian Chilipirea" userId="34ab170da5908fc4" providerId="LiveId" clId="{E94E6728-AA65-4E92-A1EF-1705EBAD253E}" dt="2020-03-03T10:49:16.944" v="338" actId="1076"/>
          <ac:spMkLst>
            <pc:docMk/>
            <pc:sldMk cId="2643256833" sldId="486"/>
            <ac:spMk id="5" creationId="{9DE90DCE-B61C-42C2-A9E7-23441A142177}"/>
          </ac:spMkLst>
        </pc:spChg>
        <pc:spChg chg="add mod">
          <ac:chgData name="Cristian Chilipirea" userId="34ab170da5908fc4" providerId="LiveId" clId="{E94E6728-AA65-4E92-A1EF-1705EBAD253E}" dt="2020-03-03T10:49:23.540" v="341" actId="20577"/>
          <ac:spMkLst>
            <pc:docMk/>
            <pc:sldMk cId="2643256833" sldId="486"/>
            <ac:spMk id="6" creationId="{E17A1F97-377C-4430-9D42-E8C3F7D92A6B}"/>
          </ac:spMkLst>
        </pc:spChg>
        <pc:spChg chg="add mod">
          <ac:chgData name="Cristian Chilipirea" userId="34ab170da5908fc4" providerId="LiveId" clId="{E94E6728-AA65-4E92-A1EF-1705EBAD253E}" dt="2020-03-03T10:49:28.796" v="344" actId="1076"/>
          <ac:spMkLst>
            <pc:docMk/>
            <pc:sldMk cId="2643256833" sldId="486"/>
            <ac:spMk id="7" creationId="{7CF8DF12-E2DD-403E-A79B-429E90565CAA}"/>
          </ac:spMkLst>
        </pc:spChg>
        <pc:spChg chg="add mod">
          <ac:chgData name="Cristian Chilipirea" userId="34ab170da5908fc4" providerId="LiveId" clId="{E94E6728-AA65-4E92-A1EF-1705EBAD253E}" dt="2020-03-03T10:49:36.221" v="347" actId="1076"/>
          <ac:spMkLst>
            <pc:docMk/>
            <pc:sldMk cId="2643256833" sldId="486"/>
            <ac:spMk id="8" creationId="{8C48C039-0096-4EAC-8202-C90939B8ECF9}"/>
          </ac:spMkLst>
        </pc:spChg>
        <pc:spChg chg="add mod">
          <ac:chgData name="Cristian Chilipirea" userId="34ab170da5908fc4" providerId="LiveId" clId="{E94E6728-AA65-4E92-A1EF-1705EBAD253E}" dt="2020-03-03T10:49:44.419" v="350" actId="20577"/>
          <ac:spMkLst>
            <pc:docMk/>
            <pc:sldMk cId="2643256833" sldId="486"/>
            <ac:spMk id="9" creationId="{B60DA337-B60B-418A-8871-C2C41A6A30A7}"/>
          </ac:spMkLst>
        </pc:spChg>
        <pc:spChg chg="add mod">
          <ac:chgData name="Cristian Chilipirea" userId="34ab170da5908fc4" providerId="LiveId" clId="{E94E6728-AA65-4E92-A1EF-1705EBAD253E}" dt="2020-03-03T10:49:49.816" v="353" actId="20577"/>
          <ac:spMkLst>
            <pc:docMk/>
            <pc:sldMk cId="2643256833" sldId="486"/>
            <ac:spMk id="10" creationId="{21F6819E-808B-4C43-99A2-57A1C784A1CA}"/>
          </ac:spMkLst>
        </pc:spChg>
        <pc:spChg chg="add mod">
          <ac:chgData name="Cristian Chilipirea" userId="34ab170da5908fc4" providerId="LiveId" clId="{E94E6728-AA65-4E92-A1EF-1705EBAD253E}" dt="2020-03-03T10:49:57.222" v="356" actId="20577"/>
          <ac:spMkLst>
            <pc:docMk/>
            <pc:sldMk cId="2643256833" sldId="486"/>
            <ac:spMk id="11" creationId="{4CCFAA51-C28C-4CDE-9CEA-552A902EDAA6}"/>
          </ac:spMkLst>
        </pc:spChg>
        <pc:spChg chg="add mod">
          <ac:chgData name="Cristian Chilipirea" userId="34ab170da5908fc4" providerId="LiveId" clId="{E94E6728-AA65-4E92-A1EF-1705EBAD253E}" dt="2020-03-03T10:50:04.497" v="359" actId="20577"/>
          <ac:spMkLst>
            <pc:docMk/>
            <pc:sldMk cId="2643256833" sldId="486"/>
            <ac:spMk id="12" creationId="{496FD254-E8F5-49E9-A9D3-B48D6C7F5ACE}"/>
          </ac:spMkLst>
        </pc:spChg>
        <pc:spChg chg="add mod">
          <ac:chgData name="Cristian Chilipirea" userId="34ab170da5908fc4" providerId="LiveId" clId="{E94E6728-AA65-4E92-A1EF-1705EBAD253E}" dt="2020-03-03T10:50:13.742" v="362" actId="1076"/>
          <ac:spMkLst>
            <pc:docMk/>
            <pc:sldMk cId="2643256833" sldId="486"/>
            <ac:spMk id="13" creationId="{934B18DA-7E8E-4BE4-9064-6ED3ABB10C5E}"/>
          </ac:spMkLst>
        </pc:spChg>
        <pc:spChg chg="add del mod">
          <ac:chgData name="Cristian Chilipirea" userId="34ab170da5908fc4" providerId="LiveId" clId="{E94E6728-AA65-4E92-A1EF-1705EBAD253E}" dt="2020-03-03T10:50:35.618" v="365" actId="478"/>
          <ac:spMkLst>
            <pc:docMk/>
            <pc:sldMk cId="2643256833" sldId="486"/>
            <ac:spMk id="14" creationId="{189DABCC-8622-4475-BA38-90574C47108E}"/>
          </ac:spMkLst>
        </pc:spChg>
        <pc:cxnChg chg="add mod">
          <ac:chgData name="Cristian Chilipirea" userId="34ab170da5908fc4" providerId="LiveId" clId="{E94E6728-AA65-4E92-A1EF-1705EBAD253E}" dt="2020-03-03T10:50:53.379" v="368" actId="1582"/>
          <ac:cxnSpMkLst>
            <pc:docMk/>
            <pc:sldMk cId="2643256833" sldId="486"/>
            <ac:cxnSpMk id="16" creationId="{7E0371EA-EBE7-4F42-AE50-153D86F60611}"/>
          </ac:cxnSpMkLst>
        </pc:cxnChg>
        <pc:cxnChg chg="add mod">
          <ac:chgData name="Cristian Chilipirea" userId="34ab170da5908fc4" providerId="LiveId" clId="{E94E6728-AA65-4E92-A1EF-1705EBAD253E}" dt="2020-03-03T10:50:59.867" v="371" actId="14100"/>
          <ac:cxnSpMkLst>
            <pc:docMk/>
            <pc:sldMk cId="2643256833" sldId="486"/>
            <ac:cxnSpMk id="18" creationId="{2B8B4A10-F74A-499B-BF67-6937BD984532}"/>
          </ac:cxnSpMkLst>
        </pc:cxnChg>
        <pc:cxnChg chg="add mod">
          <ac:chgData name="Cristian Chilipirea" userId="34ab170da5908fc4" providerId="LiveId" clId="{E94E6728-AA65-4E92-A1EF-1705EBAD253E}" dt="2020-03-03T10:51:05.171" v="374" actId="14100"/>
          <ac:cxnSpMkLst>
            <pc:docMk/>
            <pc:sldMk cId="2643256833" sldId="486"/>
            <ac:cxnSpMk id="21" creationId="{08A880BF-0FA4-44BC-8292-165EBA626D5E}"/>
          </ac:cxnSpMkLst>
        </pc:cxnChg>
        <pc:cxnChg chg="add mod">
          <ac:chgData name="Cristian Chilipirea" userId="34ab170da5908fc4" providerId="LiveId" clId="{E94E6728-AA65-4E92-A1EF-1705EBAD253E}" dt="2020-03-03T10:51:11.993" v="378" actId="14100"/>
          <ac:cxnSpMkLst>
            <pc:docMk/>
            <pc:sldMk cId="2643256833" sldId="486"/>
            <ac:cxnSpMk id="24" creationId="{4F6BCBDB-F528-47ED-A9E6-69E33D90F958}"/>
          </ac:cxnSpMkLst>
        </pc:cxnChg>
        <pc:cxnChg chg="add del mod">
          <ac:chgData name="Cristian Chilipirea" userId="34ab170da5908fc4" providerId="LiveId" clId="{E94E6728-AA65-4E92-A1EF-1705EBAD253E}" dt="2020-03-03T10:52:16.825" v="408" actId="478"/>
          <ac:cxnSpMkLst>
            <pc:docMk/>
            <pc:sldMk cId="2643256833" sldId="486"/>
            <ac:cxnSpMk id="28" creationId="{BC2B58E1-2B37-4792-9A61-83822EEBCE1C}"/>
          </ac:cxnSpMkLst>
        </pc:cxnChg>
        <pc:cxnChg chg="add del mod">
          <ac:chgData name="Cristian Chilipirea" userId="34ab170da5908fc4" providerId="LiveId" clId="{E94E6728-AA65-4E92-A1EF-1705EBAD253E}" dt="2020-03-03T10:52:15.521" v="407" actId="478"/>
          <ac:cxnSpMkLst>
            <pc:docMk/>
            <pc:sldMk cId="2643256833" sldId="486"/>
            <ac:cxnSpMk id="31" creationId="{39A85742-AD62-4F11-9C39-7DFE897D987B}"/>
          </ac:cxnSpMkLst>
        </pc:cxnChg>
        <pc:cxnChg chg="add mod">
          <ac:chgData name="Cristian Chilipirea" userId="34ab170da5908fc4" providerId="LiveId" clId="{E94E6728-AA65-4E92-A1EF-1705EBAD253E}" dt="2020-03-03T10:51:28.713" v="387" actId="14100"/>
          <ac:cxnSpMkLst>
            <pc:docMk/>
            <pc:sldMk cId="2643256833" sldId="486"/>
            <ac:cxnSpMk id="34" creationId="{8BDC398F-7169-465D-A0CD-1DF799239141}"/>
          </ac:cxnSpMkLst>
        </pc:cxnChg>
        <pc:cxnChg chg="add mod">
          <ac:chgData name="Cristian Chilipirea" userId="34ab170da5908fc4" providerId="LiveId" clId="{E94E6728-AA65-4E92-A1EF-1705EBAD253E}" dt="2020-03-03T10:51:33.728" v="390" actId="14100"/>
          <ac:cxnSpMkLst>
            <pc:docMk/>
            <pc:sldMk cId="2643256833" sldId="486"/>
            <ac:cxnSpMk id="37" creationId="{F90E1C69-6C5A-4716-A90B-301714EBB113}"/>
          </ac:cxnSpMkLst>
        </pc:cxnChg>
        <pc:cxnChg chg="add mod">
          <ac:chgData name="Cristian Chilipirea" userId="34ab170da5908fc4" providerId="LiveId" clId="{E94E6728-AA65-4E92-A1EF-1705EBAD253E}" dt="2020-03-03T10:51:43.888" v="396" actId="14100"/>
          <ac:cxnSpMkLst>
            <pc:docMk/>
            <pc:sldMk cId="2643256833" sldId="486"/>
            <ac:cxnSpMk id="40" creationId="{88FE5754-CDA1-48E1-85E8-547E654E7A75}"/>
          </ac:cxnSpMkLst>
        </pc:cxnChg>
        <pc:cxnChg chg="add mod">
          <ac:chgData name="Cristian Chilipirea" userId="34ab170da5908fc4" providerId="LiveId" clId="{E94E6728-AA65-4E92-A1EF-1705EBAD253E}" dt="2020-03-03T10:51:52.081" v="400" actId="14100"/>
          <ac:cxnSpMkLst>
            <pc:docMk/>
            <pc:sldMk cId="2643256833" sldId="486"/>
            <ac:cxnSpMk id="44" creationId="{9715B672-A92B-4157-9E51-B0F114394D02}"/>
          </ac:cxnSpMkLst>
        </pc:cxnChg>
        <pc:cxnChg chg="add mod">
          <ac:chgData name="Cristian Chilipirea" userId="34ab170da5908fc4" providerId="LiveId" clId="{E94E6728-AA65-4E92-A1EF-1705EBAD253E}" dt="2020-03-03T10:51:57.916" v="403" actId="14100"/>
          <ac:cxnSpMkLst>
            <pc:docMk/>
            <pc:sldMk cId="2643256833" sldId="486"/>
            <ac:cxnSpMk id="48" creationId="{2E7AEC16-1125-4DB6-926E-9D06777B598A}"/>
          </ac:cxnSpMkLst>
        </pc:cxnChg>
        <pc:cxnChg chg="add mod">
          <ac:chgData name="Cristian Chilipirea" userId="34ab170da5908fc4" providerId="LiveId" clId="{E94E6728-AA65-4E92-A1EF-1705EBAD253E}" dt="2020-03-03T10:52:04.454" v="406" actId="14100"/>
          <ac:cxnSpMkLst>
            <pc:docMk/>
            <pc:sldMk cId="2643256833" sldId="486"/>
            <ac:cxnSpMk id="51" creationId="{3959B0D9-2831-4251-8B93-44353F745A8E}"/>
          </ac:cxnSpMkLst>
        </pc:cxnChg>
      </pc:sldChg>
      <pc:sldChg chg="addSp delSp modSp add">
        <pc:chgData name="Cristian Chilipirea" userId="34ab170da5908fc4" providerId="LiveId" clId="{E94E6728-AA65-4E92-A1EF-1705EBAD253E}" dt="2020-03-03T12:58:21.620" v="2049" actId="20577"/>
        <pc:sldMkLst>
          <pc:docMk/>
          <pc:sldMk cId="4287508387" sldId="487"/>
        </pc:sldMkLst>
        <pc:spChg chg="mod">
          <ac:chgData name="Cristian Chilipirea" userId="34ab170da5908fc4" providerId="LiveId" clId="{E94E6728-AA65-4E92-A1EF-1705EBAD253E}" dt="2020-03-03T11:02:14.020" v="624" actId="20577"/>
          <ac:spMkLst>
            <pc:docMk/>
            <pc:sldMk cId="4287508387" sldId="487"/>
            <ac:spMk id="2" creationId="{2EA508F6-8E2F-4101-A747-757D143C107D}"/>
          </ac:spMkLst>
        </pc:spChg>
        <pc:spChg chg="del mod">
          <ac:chgData name="Cristian Chilipirea" userId="34ab170da5908fc4" providerId="LiveId" clId="{E94E6728-AA65-4E92-A1EF-1705EBAD253E}" dt="2020-03-03T10:54:05.678" v="439" actId="478"/>
          <ac:spMkLst>
            <pc:docMk/>
            <pc:sldMk cId="4287508387" sldId="487"/>
            <ac:spMk id="3" creationId="{9EA6E686-F845-4975-9167-61129CBB4187}"/>
          </ac:spMkLst>
        </pc:spChg>
        <pc:spChg chg="mod">
          <ac:chgData name="Cristian Chilipirea" userId="34ab170da5908fc4" providerId="LiveId" clId="{E94E6728-AA65-4E92-A1EF-1705EBAD253E}" dt="2020-03-03T10:54:36.583" v="445" actId="1076"/>
          <ac:spMkLst>
            <pc:docMk/>
            <pc:sldMk cId="4287508387" sldId="487"/>
            <ac:spMk id="5" creationId="{9DE90DCE-B61C-42C2-A9E7-23441A142177}"/>
          </ac:spMkLst>
        </pc:spChg>
        <pc:spChg chg="mod">
          <ac:chgData name="Cristian Chilipirea" userId="34ab170da5908fc4" providerId="LiveId" clId="{E94E6728-AA65-4E92-A1EF-1705EBAD253E}" dt="2020-03-03T10:54:36.583" v="445" actId="1076"/>
          <ac:spMkLst>
            <pc:docMk/>
            <pc:sldMk cId="4287508387" sldId="487"/>
            <ac:spMk id="6" creationId="{E17A1F97-377C-4430-9D42-E8C3F7D92A6B}"/>
          </ac:spMkLst>
        </pc:spChg>
        <pc:spChg chg="mod">
          <ac:chgData name="Cristian Chilipirea" userId="34ab170da5908fc4" providerId="LiveId" clId="{E94E6728-AA65-4E92-A1EF-1705EBAD253E}" dt="2020-03-03T10:54:36.583" v="445" actId="1076"/>
          <ac:spMkLst>
            <pc:docMk/>
            <pc:sldMk cId="4287508387" sldId="487"/>
            <ac:spMk id="7" creationId="{7CF8DF12-E2DD-403E-A79B-429E90565CAA}"/>
          </ac:spMkLst>
        </pc:spChg>
        <pc:spChg chg="mod">
          <ac:chgData name="Cristian Chilipirea" userId="34ab170da5908fc4" providerId="LiveId" clId="{E94E6728-AA65-4E92-A1EF-1705EBAD253E}" dt="2020-03-03T10:54:36.583" v="445" actId="1076"/>
          <ac:spMkLst>
            <pc:docMk/>
            <pc:sldMk cId="4287508387" sldId="487"/>
            <ac:spMk id="8" creationId="{8C48C039-0096-4EAC-8202-C90939B8ECF9}"/>
          </ac:spMkLst>
        </pc:spChg>
        <pc:spChg chg="del">
          <ac:chgData name="Cristian Chilipirea" userId="34ab170da5908fc4" providerId="LiveId" clId="{E94E6728-AA65-4E92-A1EF-1705EBAD253E}" dt="2020-03-03T10:54:11.995" v="440" actId="478"/>
          <ac:spMkLst>
            <pc:docMk/>
            <pc:sldMk cId="4287508387" sldId="487"/>
            <ac:spMk id="9" creationId="{B60DA337-B60B-418A-8871-C2C41A6A30A7}"/>
          </ac:spMkLst>
        </pc:spChg>
        <pc:spChg chg="del">
          <ac:chgData name="Cristian Chilipirea" userId="34ab170da5908fc4" providerId="LiveId" clId="{E94E6728-AA65-4E92-A1EF-1705EBAD253E}" dt="2020-03-03T10:54:11.995" v="440" actId="478"/>
          <ac:spMkLst>
            <pc:docMk/>
            <pc:sldMk cId="4287508387" sldId="487"/>
            <ac:spMk id="10" creationId="{21F6819E-808B-4C43-99A2-57A1C784A1CA}"/>
          </ac:spMkLst>
        </pc:spChg>
        <pc:spChg chg="del">
          <ac:chgData name="Cristian Chilipirea" userId="34ab170da5908fc4" providerId="LiveId" clId="{E94E6728-AA65-4E92-A1EF-1705EBAD253E}" dt="2020-03-03T10:54:11.995" v="440" actId="478"/>
          <ac:spMkLst>
            <pc:docMk/>
            <pc:sldMk cId="4287508387" sldId="487"/>
            <ac:spMk id="11" creationId="{4CCFAA51-C28C-4CDE-9CEA-552A902EDAA6}"/>
          </ac:spMkLst>
        </pc:spChg>
        <pc:spChg chg="del">
          <ac:chgData name="Cristian Chilipirea" userId="34ab170da5908fc4" providerId="LiveId" clId="{E94E6728-AA65-4E92-A1EF-1705EBAD253E}" dt="2020-03-03T10:54:11.995" v="440" actId="478"/>
          <ac:spMkLst>
            <pc:docMk/>
            <pc:sldMk cId="4287508387" sldId="487"/>
            <ac:spMk id="12" creationId="{496FD254-E8F5-49E9-A9D3-B48D6C7F5ACE}"/>
          </ac:spMkLst>
        </pc:spChg>
        <pc:spChg chg="del">
          <ac:chgData name="Cristian Chilipirea" userId="34ab170da5908fc4" providerId="LiveId" clId="{E94E6728-AA65-4E92-A1EF-1705EBAD253E}" dt="2020-03-03T10:54:11.995" v="440" actId="478"/>
          <ac:spMkLst>
            <pc:docMk/>
            <pc:sldMk cId="4287508387" sldId="487"/>
            <ac:spMk id="13" creationId="{934B18DA-7E8E-4BE4-9064-6ED3ABB10C5E}"/>
          </ac:spMkLst>
        </pc:spChg>
        <pc:spChg chg="add mod">
          <ac:chgData name="Cristian Chilipirea" userId="34ab170da5908fc4" providerId="LiveId" clId="{E94E6728-AA65-4E92-A1EF-1705EBAD253E}" dt="2020-03-03T12:58:21.620" v="2049" actId="20577"/>
          <ac:spMkLst>
            <pc:docMk/>
            <pc:sldMk cId="4287508387" sldId="487"/>
            <ac:spMk id="17" creationId="{3F7C086D-D5B5-4A39-92E8-3915C8C02CC4}"/>
          </ac:spMkLst>
        </pc:spChg>
        <pc:spChg chg="add mod">
          <ac:chgData name="Cristian Chilipirea" userId="34ab170da5908fc4" providerId="LiveId" clId="{E94E6728-AA65-4E92-A1EF-1705EBAD253E}" dt="2020-03-03T11:01:17.600" v="580" actId="1076"/>
          <ac:spMkLst>
            <pc:docMk/>
            <pc:sldMk cId="4287508387" sldId="487"/>
            <ac:spMk id="19" creationId="{3D0EBA3C-1BBC-47E8-B628-DD3631D41734}"/>
          </ac:spMkLst>
        </pc:spChg>
        <pc:spChg chg="add mod">
          <ac:chgData name="Cristian Chilipirea" userId="34ab170da5908fc4" providerId="LiveId" clId="{E94E6728-AA65-4E92-A1EF-1705EBAD253E}" dt="2020-03-03T10:54:31.346" v="444" actId="1076"/>
          <ac:spMkLst>
            <pc:docMk/>
            <pc:sldMk cId="4287508387" sldId="487"/>
            <ac:spMk id="25" creationId="{BE584D8F-A117-4C5B-9EC1-556AFEC875B5}"/>
          </ac:spMkLst>
        </pc:spChg>
        <pc:spChg chg="add mod">
          <ac:chgData name="Cristian Chilipirea" userId="34ab170da5908fc4" providerId="LiveId" clId="{E94E6728-AA65-4E92-A1EF-1705EBAD253E}" dt="2020-03-03T10:54:31.346" v="444" actId="1076"/>
          <ac:spMkLst>
            <pc:docMk/>
            <pc:sldMk cId="4287508387" sldId="487"/>
            <ac:spMk id="26" creationId="{F972F9A6-826C-482B-AC8A-40BB43298B3A}"/>
          </ac:spMkLst>
        </pc:spChg>
        <pc:spChg chg="add mod">
          <ac:chgData name="Cristian Chilipirea" userId="34ab170da5908fc4" providerId="LiveId" clId="{E94E6728-AA65-4E92-A1EF-1705EBAD253E}" dt="2020-03-03T10:54:31.346" v="444" actId="1076"/>
          <ac:spMkLst>
            <pc:docMk/>
            <pc:sldMk cId="4287508387" sldId="487"/>
            <ac:spMk id="27" creationId="{806D7718-B6DE-401B-AB6C-763A7A1A112A}"/>
          </ac:spMkLst>
        </pc:spChg>
        <pc:spChg chg="add mod">
          <ac:chgData name="Cristian Chilipirea" userId="34ab170da5908fc4" providerId="LiveId" clId="{E94E6728-AA65-4E92-A1EF-1705EBAD253E}" dt="2020-03-03T10:54:31.346" v="444" actId="1076"/>
          <ac:spMkLst>
            <pc:docMk/>
            <pc:sldMk cId="4287508387" sldId="487"/>
            <ac:spMk id="28" creationId="{E46DD557-B0E2-4424-A48D-35C823191409}"/>
          </ac:spMkLst>
        </pc:spChg>
        <pc:spChg chg="add mod">
          <ac:chgData name="Cristian Chilipirea" userId="34ab170da5908fc4" providerId="LiveId" clId="{E94E6728-AA65-4E92-A1EF-1705EBAD253E}" dt="2020-03-03T11:01:44.137" v="617" actId="20577"/>
          <ac:spMkLst>
            <pc:docMk/>
            <pc:sldMk cId="4287508387" sldId="487"/>
            <ac:spMk id="38" creationId="{F3EB1B73-AA4B-4B99-98D1-C1507D7B9EA3}"/>
          </ac:spMkLst>
        </pc:spChg>
        <pc:spChg chg="add mod">
          <ac:chgData name="Cristian Chilipirea" userId="34ab170da5908fc4" providerId="LiveId" clId="{E94E6728-AA65-4E92-A1EF-1705EBAD253E}" dt="2020-03-03T11:10:40.701" v="703" actId="1076"/>
          <ac:spMkLst>
            <pc:docMk/>
            <pc:sldMk cId="4287508387" sldId="487"/>
            <ac:spMk id="39" creationId="{0AD3394C-2C95-433F-BE61-03439250D5BD}"/>
          </ac:spMkLst>
        </pc:spChg>
        <pc:cxnChg chg="add mod">
          <ac:chgData name="Cristian Chilipirea" userId="34ab170da5908fc4" providerId="LiveId" clId="{E94E6728-AA65-4E92-A1EF-1705EBAD253E}" dt="2020-03-03T11:01:10.931" v="578" actId="1076"/>
          <ac:cxnSpMkLst>
            <pc:docMk/>
            <pc:sldMk cId="4287508387" sldId="487"/>
            <ac:cxnSpMk id="15" creationId="{3E8AB472-87C8-4A75-BEB8-A29702CEFBAC}"/>
          </ac:cxnSpMkLst>
        </pc:cxnChg>
        <pc:cxnChg chg="del mod">
          <ac:chgData name="Cristian Chilipirea" userId="34ab170da5908fc4" providerId="LiveId" clId="{E94E6728-AA65-4E92-A1EF-1705EBAD253E}" dt="2020-03-03T10:54:11.995" v="440" actId="478"/>
          <ac:cxnSpMkLst>
            <pc:docMk/>
            <pc:sldMk cId="4287508387" sldId="487"/>
            <ac:cxnSpMk id="16" creationId="{7E0371EA-EBE7-4F42-AE50-153D86F60611}"/>
          </ac:cxnSpMkLst>
        </pc:cxnChg>
        <pc:cxnChg chg="del mod">
          <ac:chgData name="Cristian Chilipirea" userId="34ab170da5908fc4" providerId="LiveId" clId="{E94E6728-AA65-4E92-A1EF-1705EBAD253E}" dt="2020-03-03T10:54:11.995" v="440" actId="478"/>
          <ac:cxnSpMkLst>
            <pc:docMk/>
            <pc:sldMk cId="4287508387" sldId="487"/>
            <ac:cxnSpMk id="18" creationId="{2B8B4A10-F74A-499B-BF67-6937BD984532}"/>
          </ac:cxnSpMkLst>
        </pc:cxnChg>
        <pc:cxnChg chg="del mod">
          <ac:chgData name="Cristian Chilipirea" userId="34ab170da5908fc4" providerId="LiveId" clId="{E94E6728-AA65-4E92-A1EF-1705EBAD253E}" dt="2020-03-03T10:54:11.995" v="440" actId="478"/>
          <ac:cxnSpMkLst>
            <pc:docMk/>
            <pc:sldMk cId="4287508387" sldId="487"/>
            <ac:cxnSpMk id="21" creationId="{08A880BF-0FA4-44BC-8292-165EBA626D5E}"/>
          </ac:cxnSpMkLst>
        </pc:cxnChg>
        <pc:cxnChg chg="del mod">
          <ac:chgData name="Cristian Chilipirea" userId="34ab170da5908fc4" providerId="LiveId" clId="{E94E6728-AA65-4E92-A1EF-1705EBAD253E}" dt="2020-03-03T10:54:11.995" v="440" actId="478"/>
          <ac:cxnSpMkLst>
            <pc:docMk/>
            <pc:sldMk cId="4287508387" sldId="487"/>
            <ac:cxnSpMk id="24" creationId="{4F6BCBDB-F528-47ED-A9E6-69E33D90F958}"/>
          </ac:cxnSpMkLst>
        </pc:cxnChg>
        <pc:cxnChg chg="add mod">
          <ac:chgData name="Cristian Chilipirea" userId="34ab170da5908fc4" providerId="LiveId" clId="{E94E6728-AA65-4E92-A1EF-1705EBAD253E}" dt="2020-03-03T10:54:31.346" v="444" actId="1076"/>
          <ac:cxnSpMkLst>
            <pc:docMk/>
            <pc:sldMk cId="4287508387" sldId="487"/>
            <ac:cxnSpMk id="29" creationId="{101C381A-5B27-44BE-B0C8-E6DDCDCE36CB}"/>
          </ac:cxnSpMkLst>
        </pc:cxnChg>
        <pc:cxnChg chg="add mod">
          <ac:chgData name="Cristian Chilipirea" userId="34ab170da5908fc4" providerId="LiveId" clId="{E94E6728-AA65-4E92-A1EF-1705EBAD253E}" dt="2020-03-03T10:54:31.346" v="444" actId="1076"/>
          <ac:cxnSpMkLst>
            <pc:docMk/>
            <pc:sldMk cId="4287508387" sldId="487"/>
            <ac:cxnSpMk id="30" creationId="{016F3FE1-3840-4577-9FCD-C8235C803312}"/>
          </ac:cxnSpMkLst>
        </pc:cxnChg>
        <pc:cxnChg chg="add mod">
          <ac:chgData name="Cristian Chilipirea" userId="34ab170da5908fc4" providerId="LiveId" clId="{E94E6728-AA65-4E92-A1EF-1705EBAD253E}" dt="2020-03-03T10:54:31.346" v="444" actId="1076"/>
          <ac:cxnSpMkLst>
            <pc:docMk/>
            <pc:sldMk cId="4287508387" sldId="487"/>
            <ac:cxnSpMk id="31" creationId="{13683F5D-BA97-403A-8883-613FE54D242A}"/>
          </ac:cxnSpMkLst>
        </pc:cxnChg>
        <pc:cxnChg chg="add mod">
          <ac:chgData name="Cristian Chilipirea" userId="34ab170da5908fc4" providerId="LiveId" clId="{E94E6728-AA65-4E92-A1EF-1705EBAD253E}" dt="2020-03-03T10:54:31.346" v="444" actId="1076"/>
          <ac:cxnSpMkLst>
            <pc:docMk/>
            <pc:sldMk cId="4287508387" sldId="487"/>
            <ac:cxnSpMk id="32" creationId="{943C5CD3-0CB6-455F-8646-49A5EE52922E}"/>
          </ac:cxnSpMkLst>
        </pc:cxnChg>
        <pc:cxnChg chg="add mod">
          <ac:chgData name="Cristian Chilipirea" userId="34ab170da5908fc4" providerId="LiveId" clId="{E94E6728-AA65-4E92-A1EF-1705EBAD253E}" dt="2020-03-03T10:54:31.346" v="444" actId="1076"/>
          <ac:cxnSpMkLst>
            <pc:docMk/>
            <pc:sldMk cId="4287508387" sldId="487"/>
            <ac:cxnSpMk id="33" creationId="{C76D1EA1-6212-4FC1-8EE1-5E86D5A0DA80}"/>
          </ac:cxnSpMkLst>
        </pc:cxnChg>
        <pc:cxnChg chg="del mod">
          <ac:chgData name="Cristian Chilipirea" userId="34ab170da5908fc4" providerId="LiveId" clId="{E94E6728-AA65-4E92-A1EF-1705EBAD253E}" dt="2020-03-03T10:54:14.521" v="441" actId="478"/>
          <ac:cxnSpMkLst>
            <pc:docMk/>
            <pc:sldMk cId="4287508387" sldId="487"/>
            <ac:cxnSpMk id="34" creationId="{8BDC398F-7169-465D-A0CD-1DF799239141}"/>
          </ac:cxnSpMkLst>
        </pc:cxnChg>
        <pc:cxnChg chg="mod">
          <ac:chgData name="Cristian Chilipirea" userId="34ab170da5908fc4" providerId="LiveId" clId="{E94E6728-AA65-4E92-A1EF-1705EBAD253E}" dt="2020-03-03T10:56:06.895" v="461" actId="692"/>
          <ac:cxnSpMkLst>
            <pc:docMk/>
            <pc:sldMk cId="4287508387" sldId="487"/>
            <ac:cxnSpMk id="37" creationId="{F90E1C69-6C5A-4716-A90B-301714EBB113}"/>
          </ac:cxnSpMkLst>
        </pc:cxnChg>
        <pc:cxnChg chg="mod">
          <ac:chgData name="Cristian Chilipirea" userId="34ab170da5908fc4" providerId="LiveId" clId="{E94E6728-AA65-4E92-A1EF-1705EBAD253E}" dt="2020-03-03T10:56:00.982" v="459" actId="692"/>
          <ac:cxnSpMkLst>
            <pc:docMk/>
            <pc:sldMk cId="4287508387" sldId="487"/>
            <ac:cxnSpMk id="40" creationId="{88FE5754-CDA1-48E1-85E8-547E654E7A75}"/>
          </ac:cxnSpMkLst>
        </pc:cxnChg>
        <pc:cxnChg chg="mod">
          <ac:chgData name="Cristian Chilipirea" userId="34ab170da5908fc4" providerId="LiveId" clId="{E94E6728-AA65-4E92-A1EF-1705EBAD253E}" dt="2020-03-03T10:55:38.997" v="452" actId="692"/>
          <ac:cxnSpMkLst>
            <pc:docMk/>
            <pc:sldMk cId="4287508387" sldId="487"/>
            <ac:cxnSpMk id="44" creationId="{9715B672-A92B-4157-9E51-B0F114394D02}"/>
          </ac:cxnSpMkLst>
        </pc:cxnChg>
        <pc:cxnChg chg="mod">
          <ac:chgData name="Cristian Chilipirea" userId="34ab170da5908fc4" providerId="LiveId" clId="{E94E6728-AA65-4E92-A1EF-1705EBAD253E}" dt="2020-03-03T10:55:52.083" v="457" actId="692"/>
          <ac:cxnSpMkLst>
            <pc:docMk/>
            <pc:sldMk cId="4287508387" sldId="487"/>
            <ac:cxnSpMk id="48" creationId="{2E7AEC16-1125-4DB6-926E-9D06777B598A}"/>
          </ac:cxnSpMkLst>
        </pc:cxnChg>
        <pc:cxnChg chg="mod">
          <ac:chgData name="Cristian Chilipirea" userId="34ab170da5908fc4" providerId="LiveId" clId="{E94E6728-AA65-4E92-A1EF-1705EBAD253E}" dt="2020-03-03T10:55:28.084" v="450" actId="692"/>
          <ac:cxnSpMkLst>
            <pc:docMk/>
            <pc:sldMk cId="4287508387" sldId="487"/>
            <ac:cxnSpMk id="51" creationId="{3959B0D9-2831-4251-8B93-44353F745A8E}"/>
          </ac:cxnSpMkLst>
        </pc:cxnChg>
      </pc:sldChg>
      <pc:sldChg chg="addSp delSp modSp add">
        <pc:chgData name="Cristian Chilipirea" userId="34ab170da5908fc4" providerId="LiveId" clId="{E94E6728-AA65-4E92-A1EF-1705EBAD253E}" dt="2020-03-03T11:25:25.934" v="900" actId="478"/>
        <pc:sldMkLst>
          <pc:docMk/>
          <pc:sldMk cId="118235385" sldId="488"/>
        </pc:sldMkLst>
        <pc:spChg chg="mod">
          <ac:chgData name="Cristian Chilipirea" userId="34ab170da5908fc4" providerId="LiveId" clId="{E94E6728-AA65-4E92-A1EF-1705EBAD253E}" dt="2020-03-03T11:17:06.461" v="732" actId="20577"/>
          <ac:spMkLst>
            <pc:docMk/>
            <pc:sldMk cId="118235385" sldId="488"/>
            <ac:spMk id="2" creationId="{4251AA5D-F996-43A6-B5E9-6C6B4690DD3C}"/>
          </ac:spMkLst>
        </pc:spChg>
        <pc:spChg chg="del">
          <ac:chgData name="Cristian Chilipirea" userId="34ab170da5908fc4" providerId="LiveId" clId="{E94E6728-AA65-4E92-A1EF-1705EBAD253E}" dt="2020-03-03T11:17:22.386" v="733" actId="478"/>
          <ac:spMkLst>
            <pc:docMk/>
            <pc:sldMk cId="118235385" sldId="488"/>
            <ac:spMk id="3" creationId="{4A9E31EB-CA43-441B-8B14-06E39FD04BBB}"/>
          </ac:spMkLst>
        </pc:spChg>
        <pc:spChg chg="add mod">
          <ac:chgData name="Cristian Chilipirea" userId="34ab170da5908fc4" providerId="LiveId" clId="{E94E6728-AA65-4E92-A1EF-1705EBAD253E}" dt="2020-03-03T11:25:09.575" v="896" actId="1076"/>
          <ac:spMkLst>
            <pc:docMk/>
            <pc:sldMk cId="118235385" sldId="488"/>
            <ac:spMk id="5" creationId="{88B6DA2C-B55D-449F-9376-3E69829F4CBB}"/>
          </ac:spMkLst>
        </pc:spChg>
        <pc:spChg chg="add mod">
          <ac:chgData name="Cristian Chilipirea" userId="34ab170da5908fc4" providerId="LiveId" clId="{E94E6728-AA65-4E92-A1EF-1705EBAD253E}" dt="2020-03-03T11:25:09.575" v="896" actId="1076"/>
          <ac:spMkLst>
            <pc:docMk/>
            <pc:sldMk cId="118235385" sldId="488"/>
            <ac:spMk id="6" creationId="{F00BDE7A-8101-44F2-AF99-0B0375543F5C}"/>
          </ac:spMkLst>
        </pc:spChg>
        <pc:spChg chg="add mod">
          <ac:chgData name="Cristian Chilipirea" userId="34ab170da5908fc4" providerId="LiveId" clId="{E94E6728-AA65-4E92-A1EF-1705EBAD253E}" dt="2020-03-03T11:25:09.575" v="896" actId="1076"/>
          <ac:spMkLst>
            <pc:docMk/>
            <pc:sldMk cId="118235385" sldId="488"/>
            <ac:spMk id="7" creationId="{5F0CF48A-B53F-4196-8889-B48A2D6339C6}"/>
          </ac:spMkLst>
        </pc:spChg>
        <pc:spChg chg="add mod">
          <ac:chgData name="Cristian Chilipirea" userId="34ab170da5908fc4" providerId="LiveId" clId="{E94E6728-AA65-4E92-A1EF-1705EBAD253E}" dt="2020-03-03T11:25:09.575" v="896" actId="1076"/>
          <ac:spMkLst>
            <pc:docMk/>
            <pc:sldMk cId="118235385" sldId="488"/>
            <ac:spMk id="8" creationId="{1A6FB51D-9046-4E4C-8ED1-94638A68C823}"/>
          </ac:spMkLst>
        </pc:spChg>
        <pc:spChg chg="add del mod">
          <ac:chgData name="Cristian Chilipirea" userId="34ab170da5908fc4" providerId="LiveId" clId="{E94E6728-AA65-4E92-A1EF-1705EBAD253E}" dt="2020-03-03T11:18:20.176" v="737" actId="478"/>
          <ac:spMkLst>
            <pc:docMk/>
            <pc:sldMk cId="118235385" sldId="488"/>
            <ac:spMk id="14" creationId="{EF161185-7233-4AD3-B70B-E4C84AEC119F}"/>
          </ac:spMkLst>
        </pc:spChg>
        <pc:spChg chg="add del mod">
          <ac:chgData name="Cristian Chilipirea" userId="34ab170da5908fc4" providerId="LiveId" clId="{E94E6728-AA65-4E92-A1EF-1705EBAD253E}" dt="2020-03-03T11:18:20.176" v="737" actId="478"/>
          <ac:spMkLst>
            <pc:docMk/>
            <pc:sldMk cId="118235385" sldId="488"/>
            <ac:spMk id="15" creationId="{1FC395C8-A971-4C6C-A159-80884351A8C2}"/>
          </ac:spMkLst>
        </pc:spChg>
        <pc:spChg chg="add del mod">
          <ac:chgData name="Cristian Chilipirea" userId="34ab170da5908fc4" providerId="LiveId" clId="{E94E6728-AA65-4E92-A1EF-1705EBAD253E}" dt="2020-03-03T11:18:20.176" v="737" actId="478"/>
          <ac:spMkLst>
            <pc:docMk/>
            <pc:sldMk cId="118235385" sldId="488"/>
            <ac:spMk id="16" creationId="{5CD806C7-CCEB-4B9D-AE6E-12BC79FD8D2D}"/>
          </ac:spMkLst>
        </pc:spChg>
        <pc:spChg chg="add del mod">
          <ac:chgData name="Cristian Chilipirea" userId="34ab170da5908fc4" providerId="LiveId" clId="{E94E6728-AA65-4E92-A1EF-1705EBAD253E}" dt="2020-03-03T11:18:20.176" v="737" actId="478"/>
          <ac:spMkLst>
            <pc:docMk/>
            <pc:sldMk cId="118235385" sldId="488"/>
            <ac:spMk id="17" creationId="{C7C4DB25-1FCF-4019-812B-C6BF21F0DEBD}"/>
          </ac:spMkLst>
        </pc:spChg>
        <pc:spChg chg="add mod">
          <ac:chgData name="Cristian Chilipirea" userId="34ab170da5908fc4" providerId="LiveId" clId="{E94E6728-AA65-4E92-A1EF-1705EBAD253E}" dt="2020-03-03T11:24:54.598" v="894" actId="1076"/>
          <ac:spMkLst>
            <pc:docMk/>
            <pc:sldMk cId="118235385" sldId="488"/>
            <ac:spMk id="24" creationId="{5C2274D3-55B6-4252-BC63-0185ED652E56}"/>
          </ac:spMkLst>
        </pc:spChg>
        <pc:spChg chg="add mod">
          <ac:chgData name="Cristian Chilipirea" userId="34ab170da5908fc4" providerId="LiveId" clId="{E94E6728-AA65-4E92-A1EF-1705EBAD253E}" dt="2020-03-03T11:24:54.598" v="894" actId="1076"/>
          <ac:spMkLst>
            <pc:docMk/>
            <pc:sldMk cId="118235385" sldId="488"/>
            <ac:spMk id="25" creationId="{EFB82102-EDF7-4DB2-8B29-78725C2397E9}"/>
          </ac:spMkLst>
        </pc:spChg>
        <pc:spChg chg="add mod">
          <ac:chgData name="Cristian Chilipirea" userId="34ab170da5908fc4" providerId="LiveId" clId="{E94E6728-AA65-4E92-A1EF-1705EBAD253E}" dt="2020-03-03T11:24:54.598" v="894" actId="1076"/>
          <ac:spMkLst>
            <pc:docMk/>
            <pc:sldMk cId="118235385" sldId="488"/>
            <ac:spMk id="26" creationId="{49C79AFB-B779-481F-A6AA-845B8094A476}"/>
          </ac:spMkLst>
        </pc:spChg>
        <pc:spChg chg="add mod">
          <ac:chgData name="Cristian Chilipirea" userId="34ab170da5908fc4" providerId="LiveId" clId="{E94E6728-AA65-4E92-A1EF-1705EBAD253E}" dt="2020-03-03T11:24:54.598" v="894" actId="1076"/>
          <ac:spMkLst>
            <pc:docMk/>
            <pc:sldMk cId="118235385" sldId="488"/>
            <ac:spMk id="27" creationId="{0B98E968-1623-41F5-959C-A3CF34C01249}"/>
          </ac:spMkLst>
        </pc:spChg>
        <pc:spChg chg="add mod">
          <ac:chgData name="Cristian Chilipirea" userId="34ab170da5908fc4" providerId="LiveId" clId="{E94E6728-AA65-4E92-A1EF-1705EBAD253E}" dt="2020-03-03T11:23:28.029" v="876" actId="20577"/>
          <ac:spMkLst>
            <pc:docMk/>
            <pc:sldMk cId="118235385" sldId="488"/>
            <ac:spMk id="33" creationId="{4AA97178-1ABF-4B6B-B56C-C8E9CF8E252D}"/>
          </ac:spMkLst>
        </pc:spChg>
        <pc:spChg chg="add del mod">
          <ac:chgData name="Cristian Chilipirea" userId="34ab170da5908fc4" providerId="LiveId" clId="{E94E6728-AA65-4E92-A1EF-1705EBAD253E}" dt="2020-03-03T11:21:09.495" v="805"/>
          <ac:spMkLst>
            <pc:docMk/>
            <pc:sldMk cId="118235385" sldId="488"/>
            <ac:spMk id="34" creationId="{000ABBF1-B6CF-4FED-A008-0DA69BD8E793}"/>
          </ac:spMkLst>
        </pc:spChg>
        <pc:spChg chg="add mod">
          <ac:chgData name="Cristian Chilipirea" userId="34ab170da5908fc4" providerId="LiveId" clId="{E94E6728-AA65-4E92-A1EF-1705EBAD253E}" dt="2020-03-03T11:23:31.526" v="877"/>
          <ac:spMkLst>
            <pc:docMk/>
            <pc:sldMk cId="118235385" sldId="488"/>
            <ac:spMk id="35" creationId="{E71633AD-1CAB-4EDF-98D6-C69960E40861}"/>
          </ac:spMkLst>
        </pc:spChg>
        <pc:spChg chg="add mod">
          <ac:chgData name="Cristian Chilipirea" userId="34ab170da5908fc4" providerId="LiveId" clId="{E94E6728-AA65-4E92-A1EF-1705EBAD253E}" dt="2020-03-03T11:24:33.069" v="890" actId="1076"/>
          <ac:spMkLst>
            <pc:docMk/>
            <pc:sldMk cId="118235385" sldId="488"/>
            <ac:spMk id="36" creationId="{14F0F1FC-AB33-40A2-A2ED-D4229D30DEB1}"/>
          </ac:spMkLst>
        </pc:spChg>
        <pc:spChg chg="add mod">
          <ac:chgData name="Cristian Chilipirea" userId="34ab170da5908fc4" providerId="LiveId" clId="{E94E6728-AA65-4E92-A1EF-1705EBAD253E}" dt="2020-03-03T11:24:33.069" v="890" actId="1076"/>
          <ac:spMkLst>
            <pc:docMk/>
            <pc:sldMk cId="118235385" sldId="488"/>
            <ac:spMk id="37" creationId="{E6BBA7B5-25CA-4A4A-8355-96C5E1C97967}"/>
          </ac:spMkLst>
        </pc:spChg>
        <pc:spChg chg="add del mod">
          <ac:chgData name="Cristian Chilipirea" userId="34ab170da5908fc4" providerId="LiveId" clId="{E94E6728-AA65-4E92-A1EF-1705EBAD253E}" dt="2020-03-03T11:23:46.503" v="880" actId="478"/>
          <ac:spMkLst>
            <pc:docMk/>
            <pc:sldMk cId="118235385" sldId="488"/>
            <ac:spMk id="38" creationId="{830E6310-7F1E-4D93-9508-0EAC3FD18323}"/>
          </ac:spMkLst>
        </pc:spChg>
        <pc:spChg chg="add mod">
          <ac:chgData name="Cristian Chilipirea" userId="34ab170da5908fc4" providerId="LiveId" clId="{E94E6728-AA65-4E92-A1EF-1705EBAD253E}" dt="2020-03-03T11:24:33.069" v="890" actId="1076"/>
          <ac:spMkLst>
            <pc:docMk/>
            <pc:sldMk cId="118235385" sldId="488"/>
            <ac:spMk id="39" creationId="{E8B1E36B-EAD4-4955-B665-C088A58139AF}"/>
          </ac:spMkLst>
        </pc:spChg>
        <pc:spChg chg="add mod">
          <ac:chgData name="Cristian Chilipirea" userId="34ab170da5908fc4" providerId="LiveId" clId="{E94E6728-AA65-4E92-A1EF-1705EBAD253E}" dt="2020-03-03T11:24:01.215" v="885" actId="1076"/>
          <ac:spMkLst>
            <pc:docMk/>
            <pc:sldMk cId="118235385" sldId="488"/>
            <ac:spMk id="45" creationId="{B655FBE8-D7E4-42B2-89C2-F803615F84D1}"/>
          </ac:spMkLst>
        </pc:spChg>
        <pc:spChg chg="add mod">
          <ac:chgData name="Cristian Chilipirea" userId="34ab170da5908fc4" providerId="LiveId" clId="{E94E6728-AA65-4E92-A1EF-1705EBAD253E}" dt="2020-03-03T11:24:01.215" v="885" actId="1076"/>
          <ac:spMkLst>
            <pc:docMk/>
            <pc:sldMk cId="118235385" sldId="488"/>
            <ac:spMk id="46" creationId="{977A596F-2E18-436D-96DB-FEBCB54174A8}"/>
          </ac:spMkLst>
        </pc:spChg>
        <pc:spChg chg="add mod">
          <ac:chgData name="Cristian Chilipirea" userId="34ab170da5908fc4" providerId="LiveId" clId="{E94E6728-AA65-4E92-A1EF-1705EBAD253E}" dt="2020-03-03T11:24:01.215" v="885" actId="1076"/>
          <ac:spMkLst>
            <pc:docMk/>
            <pc:sldMk cId="118235385" sldId="488"/>
            <ac:spMk id="47" creationId="{A05BD214-94C9-489E-BA16-ED2ED822BB58}"/>
          </ac:spMkLst>
        </pc:spChg>
        <pc:spChg chg="add mod">
          <ac:chgData name="Cristian Chilipirea" userId="34ab170da5908fc4" providerId="LiveId" clId="{E94E6728-AA65-4E92-A1EF-1705EBAD253E}" dt="2020-03-03T11:24:01.215" v="885" actId="1076"/>
          <ac:spMkLst>
            <pc:docMk/>
            <pc:sldMk cId="118235385" sldId="488"/>
            <ac:spMk id="48" creationId="{1C4E915A-18A9-4CFA-BE72-41D0419E5D6D}"/>
          </ac:spMkLst>
        </pc:spChg>
        <pc:cxnChg chg="add del mod">
          <ac:chgData name="Cristian Chilipirea" userId="34ab170da5908fc4" providerId="LiveId" clId="{E94E6728-AA65-4E92-A1EF-1705EBAD253E}" dt="2020-03-03T11:25:24.537" v="899" actId="478"/>
          <ac:cxnSpMkLst>
            <pc:docMk/>
            <pc:sldMk cId="118235385" sldId="488"/>
            <ac:cxnSpMk id="9" creationId="{DF286654-BA76-49E7-9E44-1F3374FE81FB}"/>
          </ac:cxnSpMkLst>
        </pc:cxnChg>
        <pc:cxnChg chg="add mod">
          <ac:chgData name="Cristian Chilipirea" userId="34ab170da5908fc4" providerId="LiveId" clId="{E94E6728-AA65-4E92-A1EF-1705EBAD253E}" dt="2020-03-03T11:25:09.575" v="896" actId="1076"/>
          <ac:cxnSpMkLst>
            <pc:docMk/>
            <pc:sldMk cId="118235385" sldId="488"/>
            <ac:cxnSpMk id="10" creationId="{674CA355-825F-44E3-87EB-F3E0AC4A943C}"/>
          </ac:cxnSpMkLst>
        </pc:cxnChg>
        <pc:cxnChg chg="add mod">
          <ac:chgData name="Cristian Chilipirea" userId="34ab170da5908fc4" providerId="LiveId" clId="{E94E6728-AA65-4E92-A1EF-1705EBAD253E}" dt="2020-03-03T11:25:09.575" v="896" actId="1076"/>
          <ac:cxnSpMkLst>
            <pc:docMk/>
            <pc:sldMk cId="118235385" sldId="488"/>
            <ac:cxnSpMk id="11" creationId="{D9CF93D7-DC58-4F8D-AA3F-27B7BA7CF9D4}"/>
          </ac:cxnSpMkLst>
        </pc:cxnChg>
        <pc:cxnChg chg="add del mod">
          <ac:chgData name="Cristian Chilipirea" userId="34ab170da5908fc4" providerId="LiveId" clId="{E94E6728-AA65-4E92-A1EF-1705EBAD253E}" dt="2020-03-03T11:25:25.934" v="900" actId="478"/>
          <ac:cxnSpMkLst>
            <pc:docMk/>
            <pc:sldMk cId="118235385" sldId="488"/>
            <ac:cxnSpMk id="12" creationId="{274257C4-50A2-4915-BB14-3E39132DFA6A}"/>
          </ac:cxnSpMkLst>
        </pc:cxnChg>
        <pc:cxnChg chg="add mod">
          <ac:chgData name="Cristian Chilipirea" userId="34ab170da5908fc4" providerId="LiveId" clId="{E94E6728-AA65-4E92-A1EF-1705EBAD253E}" dt="2020-03-03T11:25:09.575" v="896" actId="1076"/>
          <ac:cxnSpMkLst>
            <pc:docMk/>
            <pc:sldMk cId="118235385" sldId="488"/>
            <ac:cxnSpMk id="13" creationId="{A924CCDB-BFEE-4060-8A03-77AEF5D15BFD}"/>
          </ac:cxnSpMkLst>
        </pc:cxnChg>
        <pc:cxnChg chg="add del mod">
          <ac:chgData name="Cristian Chilipirea" userId="34ab170da5908fc4" providerId="LiveId" clId="{E94E6728-AA65-4E92-A1EF-1705EBAD253E}" dt="2020-03-03T11:18:20.176" v="737" actId="478"/>
          <ac:cxnSpMkLst>
            <pc:docMk/>
            <pc:sldMk cId="118235385" sldId="488"/>
            <ac:cxnSpMk id="18" creationId="{2051AB5B-1D2E-4458-9AFF-0FD7953FB51F}"/>
          </ac:cxnSpMkLst>
        </pc:cxnChg>
        <pc:cxnChg chg="add del mod">
          <ac:chgData name="Cristian Chilipirea" userId="34ab170da5908fc4" providerId="LiveId" clId="{E94E6728-AA65-4E92-A1EF-1705EBAD253E}" dt="2020-03-03T11:18:20.176" v="737" actId="478"/>
          <ac:cxnSpMkLst>
            <pc:docMk/>
            <pc:sldMk cId="118235385" sldId="488"/>
            <ac:cxnSpMk id="19" creationId="{0072E90B-3053-4222-B07A-7180839737E3}"/>
          </ac:cxnSpMkLst>
        </pc:cxnChg>
        <pc:cxnChg chg="add del mod">
          <ac:chgData name="Cristian Chilipirea" userId="34ab170da5908fc4" providerId="LiveId" clId="{E94E6728-AA65-4E92-A1EF-1705EBAD253E}" dt="2020-03-03T11:18:20.176" v="737" actId="478"/>
          <ac:cxnSpMkLst>
            <pc:docMk/>
            <pc:sldMk cId="118235385" sldId="488"/>
            <ac:cxnSpMk id="20" creationId="{99BE2B7A-2186-4FB3-9ED3-08C8D1EB471A}"/>
          </ac:cxnSpMkLst>
        </pc:cxnChg>
        <pc:cxnChg chg="add del mod">
          <ac:chgData name="Cristian Chilipirea" userId="34ab170da5908fc4" providerId="LiveId" clId="{E94E6728-AA65-4E92-A1EF-1705EBAD253E}" dt="2020-03-03T11:18:20.176" v="737" actId="478"/>
          <ac:cxnSpMkLst>
            <pc:docMk/>
            <pc:sldMk cId="118235385" sldId="488"/>
            <ac:cxnSpMk id="21" creationId="{15195AD3-34C8-4613-8362-22BB758BC5A5}"/>
          </ac:cxnSpMkLst>
        </pc:cxnChg>
        <pc:cxnChg chg="add del mod">
          <ac:chgData name="Cristian Chilipirea" userId="34ab170da5908fc4" providerId="LiveId" clId="{E94E6728-AA65-4E92-A1EF-1705EBAD253E}" dt="2020-03-03T11:18:20.176" v="737" actId="478"/>
          <ac:cxnSpMkLst>
            <pc:docMk/>
            <pc:sldMk cId="118235385" sldId="488"/>
            <ac:cxnSpMk id="22" creationId="{E08BB51A-37C7-4741-B4BE-2C595675D6EF}"/>
          </ac:cxnSpMkLst>
        </pc:cxnChg>
        <pc:cxnChg chg="add mod">
          <ac:chgData name="Cristian Chilipirea" userId="34ab170da5908fc4" providerId="LiveId" clId="{E94E6728-AA65-4E92-A1EF-1705EBAD253E}" dt="2020-03-03T11:24:58.148" v="895" actId="1076"/>
          <ac:cxnSpMkLst>
            <pc:docMk/>
            <pc:sldMk cId="118235385" sldId="488"/>
            <ac:cxnSpMk id="23" creationId="{89E3BBBA-59B2-462A-B5F8-04C177FE5AA5}"/>
          </ac:cxnSpMkLst>
        </pc:cxnChg>
        <pc:cxnChg chg="add mod">
          <ac:chgData name="Cristian Chilipirea" userId="34ab170da5908fc4" providerId="LiveId" clId="{E94E6728-AA65-4E92-A1EF-1705EBAD253E}" dt="2020-03-03T11:24:54.598" v="894" actId="1076"/>
          <ac:cxnSpMkLst>
            <pc:docMk/>
            <pc:sldMk cId="118235385" sldId="488"/>
            <ac:cxnSpMk id="28" creationId="{39963935-2DCE-4296-AFC2-235FA1F35D8A}"/>
          </ac:cxnSpMkLst>
        </pc:cxnChg>
        <pc:cxnChg chg="add mod">
          <ac:chgData name="Cristian Chilipirea" userId="34ab170da5908fc4" providerId="LiveId" clId="{E94E6728-AA65-4E92-A1EF-1705EBAD253E}" dt="2020-03-03T11:24:54.598" v="894" actId="1076"/>
          <ac:cxnSpMkLst>
            <pc:docMk/>
            <pc:sldMk cId="118235385" sldId="488"/>
            <ac:cxnSpMk id="29" creationId="{7F08A5DC-F99A-407F-855E-44524E1A1FD6}"/>
          </ac:cxnSpMkLst>
        </pc:cxnChg>
        <pc:cxnChg chg="add mod">
          <ac:chgData name="Cristian Chilipirea" userId="34ab170da5908fc4" providerId="LiveId" clId="{E94E6728-AA65-4E92-A1EF-1705EBAD253E}" dt="2020-03-03T11:24:54.598" v="894" actId="1076"/>
          <ac:cxnSpMkLst>
            <pc:docMk/>
            <pc:sldMk cId="118235385" sldId="488"/>
            <ac:cxnSpMk id="30" creationId="{FEA83B07-F9FD-4FA7-B665-B6ED43B89141}"/>
          </ac:cxnSpMkLst>
        </pc:cxnChg>
        <pc:cxnChg chg="add mod">
          <ac:chgData name="Cristian Chilipirea" userId="34ab170da5908fc4" providerId="LiveId" clId="{E94E6728-AA65-4E92-A1EF-1705EBAD253E}" dt="2020-03-03T11:24:54.598" v="894" actId="1076"/>
          <ac:cxnSpMkLst>
            <pc:docMk/>
            <pc:sldMk cId="118235385" sldId="488"/>
            <ac:cxnSpMk id="31" creationId="{40940E74-3AF3-4951-91E2-A80928FC3803}"/>
          </ac:cxnSpMkLst>
        </pc:cxnChg>
        <pc:cxnChg chg="add mod">
          <ac:chgData name="Cristian Chilipirea" userId="34ab170da5908fc4" providerId="LiveId" clId="{E94E6728-AA65-4E92-A1EF-1705EBAD253E}" dt="2020-03-03T11:24:54.598" v="894" actId="1076"/>
          <ac:cxnSpMkLst>
            <pc:docMk/>
            <pc:sldMk cId="118235385" sldId="488"/>
            <ac:cxnSpMk id="32" creationId="{2894B709-FEC9-4593-9431-650BBAA7EE18}"/>
          </ac:cxnSpMkLst>
        </pc:cxnChg>
        <pc:cxnChg chg="add mod">
          <ac:chgData name="Cristian Chilipirea" userId="34ab170da5908fc4" providerId="LiveId" clId="{E94E6728-AA65-4E92-A1EF-1705EBAD253E}" dt="2020-03-03T11:24:33.069" v="890" actId="1076"/>
          <ac:cxnSpMkLst>
            <pc:docMk/>
            <pc:sldMk cId="118235385" sldId="488"/>
            <ac:cxnSpMk id="40" creationId="{35C8D1E6-4963-476C-B385-2D2C295DB203}"/>
          </ac:cxnSpMkLst>
        </pc:cxnChg>
        <pc:cxnChg chg="add mod">
          <ac:chgData name="Cristian Chilipirea" userId="34ab170da5908fc4" providerId="LiveId" clId="{E94E6728-AA65-4E92-A1EF-1705EBAD253E}" dt="2020-03-03T11:24:33.069" v="890" actId="1076"/>
          <ac:cxnSpMkLst>
            <pc:docMk/>
            <pc:sldMk cId="118235385" sldId="488"/>
            <ac:cxnSpMk id="41" creationId="{088506AC-1AF1-4EF5-A6B4-0F2CA11C0D20}"/>
          </ac:cxnSpMkLst>
        </pc:cxnChg>
        <pc:cxnChg chg="add del mod">
          <ac:chgData name="Cristian Chilipirea" userId="34ab170da5908fc4" providerId="LiveId" clId="{E94E6728-AA65-4E92-A1EF-1705EBAD253E}" dt="2020-03-03T11:23:48.671" v="882" actId="478"/>
          <ac:cxnSpMkLst>
            <pc:docMk/>
            <pc:sldMk cId="118235385" sldId="488"/>
            <ac:cxnSpMk id="42" creationId="{5B48C85A-1481-4EC1-B8BE-CA95C13DC680}"/>
          </ac:cxnSpMkLst>
        </pc:cxnChg>
        <pc:cxnChg chg="add del mod">
          <ac:chgData name="Cristian Chilipirea" userId="34ab170da5908fc4" providerId="LiveId" clId="{E94E6728-AA65-4E92-A1EF-1705EBAD253E}" dt="2020-03-03T11:23:49.934" v="883" actId="478"/>
          <ac:cxnSpMkLst>
            <pc:docMk/>
            <pc:sldMk cId="118235385" sldId="488"/>
            <ac:cxnSpMk id="43" creationId="{2376A653-BC08-4F75-B0E0-89F7D9A71585}"/>
          </ac:cxnSpMkLst>
        </pc:cxnChg>
        <pc:cxnChg chg="add del mod">
          <ac:chgData name="Cristian Chilipirea" userId="34ab170da5908fc4" providerId="LiveId" clId="{E94E6728-AA65-4E92-A1EF-1705EBAD253E}" dt="2020-03-03T11:23:47.891" v="881" actId="478"/>
          <ac:cxnSpMkLst>
            <pc:docMk/>
            <pc:sldMk cId="118235385" sldId="488"/>
            <ac:cxnSpMk id="44" creationId="{0718129D-E3AF-4DBE-860B-449720A6DFB1}"/>
          </ac:cxnSpMkLst>
        </pc:cxnChg>
        <pc:cxnChg chg="add mod">
          <ac:chgData name="Cristian Chilipirea" userId="34ab170da5908fc4" providerId="LiveId" clId="{E94E6728-AA65-4E92-A1EF-1705EBAD253E}" dt="2020-03-03T11:24:01.215" v="885" actId="1076"/>
          <ac:cxnSpMkLst>
            <pc:docMk/>
            <pc:sldMk cId="118235385" sldId="488"/>
            <ac:cxnSpMk id="49" creationId="{011A3C5C-E877-4BC8-ADE8-DD6ADA038885}"/>
          </ac:cxnSpMkLst>
        </pc:cxnChg>
        <pc:cxnChg chg="add mod">
          <ac:chgData name="Cristian Chilipirea" userId="34ab170da5908fc4" providerId="LiveId" clId="{E94E6728-AA65-4E92-A1EF-1705EBAD253E}" dt="2020-03-03T11:24:01.215" v="885" actId="1076"/>
          <ac:cxnSpMkLst>
            <pc:docMk/>
            <pc:sldMk cId="118235385" sldId="488"/>
            <ac:cxnSpMk id="50" creationId="{5D458624-7AAF-49FC-B623-36331C3A18DF}"/>
          </ac:cxnSpMkLst>
        </pc:cxnChg>
        <pc:cxnChg chg="add mod">
          <ac:chgData name="Cristian Chilipirea" userId="34ab170da5908fc4" providerId="LiveId" clId="{E94E6728-AA65-4E92-A1EF-1705EBAD253E}" dt="2020-03-03T11:24:01.215" v="885" actId="1076"/>
          <ac:cxnSpMkLst>
            <pc:docMk/>
            <pc:sldMk cId="118235385" sldId="488"/>
            <ac:cxnSpMk id="51" creationId="{B98F77A6-C6B8-49BA-BA38-22A20B856F04}"/>
          </ac:cxnSpMkLst>
        </pc:cxnChg>
        <pc:cxnChg chg="add mod">
          <ac:chgData name="Cristian Chilipirea" userId="34ab170da5908fc4" providerId="LiveId" clId="{E94E6728-AA65-4E92-A1EF-1705EBAD253E}" dt="2020-03-03T11:24:01.215" v="885" actId="1076"/>
          <ac:cxnSpMkLst>
            <pc:docMk/>
            <pc:sldMk cId="118235385" sldId="488"/>
            <ac:cxnSpMk id="52" creationId="{A33D9C7F-C768-4A7D-9A91-1FA0ABF04F03}"/>
          </ac:cxnSpMkLst>
        </pc:cxnChg>
        <pc:cxnChg chg="add mod">
          <ac:chgData name="Cristian Chilipirea" userId="34ab170da5908fc4" providerId="LiveId" clId="{E94E6728-AA65-4E92-A1EF-1705EBAD253E}" dt="2020-03-03T11:24:01.215" v="885" actId="1076"/>
          <ac:cxnSpMkLst>
            <pc:docMk/>
            <pc:sldMk cId="118235385" sldId="488"/>
            <ac:cxnSpMk id="53" creationId="{2CF93599-7209-48A2-83A7-B12D02FE35C3}"/>
          </ac:cxnSpMkLst>
        </pc:cxnChg>
        <pc:cxnChg chg="add mod">
          <ac:chgData name="Cristian Chilipirea" userId="34ab170da5908fc4" providerId="LiveId" clId="{E94E6728-AA65-4E92-A1EF-1705EBAD253E}" dt="2020-03-03T11:24:45.411" v="893" actId="1076"/>
          <ac:cxnSpMkLst>
            <pc:docMk/>
            <pc:sldMk cId="118235385" sldId="488"/>
            <ac:cxnSpMk id="54" creationId="{FA256D46-EFF1-494A-99C3-3F052CCBC034}"/>
          </ac:cxnSpMkLst>
        </pc:cxnChg>
        <pc:cxnChg chg="add mod">
          <ac:chgData name="Cristian Chilipirea" userId="34ab170da5908fc4" providerId="LiveId" clId="{E94E6728-AA65-4E92-A1EF-1705EBAD253E}" dt="2020-03-03T11:25:15.242" v="898" actId="1076"/>
          <ac:cxnSpMkLst>
            <pc:docMk/>
            <pc:sldMk cId="118235385" sldId="488"/>
            <ac:cxnSpMk id="56" creationId="{8AAF29D7-5220-423F-91E7-E1672FBE94DE}"/>
          </ac:cxnSpMkLst>
        </pc:cxnChg>
      </pc:sldChg>
      <pc:sldChg chg="addSp delSp modSp add">
        <pc:chgData name="Cristian Chilipirea" userId="34ab170da5908fc4" providerId="LiveId" clId="{E94E6728-AA65-4E92-A1EF-1705EBAD253E}" dt="2020-03-03T11:36:17.959" v="1114" actId="1076"/>
        <pc:sldMkLst>
          <pc:docMk/>
          <pc:sldMk cId="403985163" sldId="489"/>
        </pc:sldMkLst>
        <pc:spChg chg="mod">
          <ac:chgData name="Cristian Chilipirea" userId="34ab170da5908fc4" providerId="LiveId" clId="{E94E6728-AA65-4E92-A1EF-1705EBAD253E}" dt="2020-03-03T11:29:54.527" v="937" actId="20577"/>
          <ac:spMkLst>
            <pc:docMk/>
            <pc:sldMk cId="403985163" sldId="489"/>
            <ac:spMk id="2" creationId="{2CA6F32D-1218-41B2-B19D-C4564AEA458D}"/>
          </ac:spMkLst>
        </pc:spChg>
        <pc:spChg chg="del">
          <ac:chgData name="Cristian Chilipirea" userId="34ab170da5908fc4" providerId="LiveId" clId="{E94E6728-AA65-4E92-A1EF-1705EBAD253E}" dt="2020-03-03T11:30:44.540" v="938" actId="478"/>
          <ac:spMkLst>
            <pc:docMk/>
            <pc:sldMk cId="403985163" sldId="489"/>
            <ac:spMk id="3" creationId="{A2259384-EA63-48C6-9517-0599C8CD5158}"/>
          </ac:spMkLst>
        </pc:spChg>
        <pc:spChg chg="add">
          <ac:chgData name="Cristian Chilipirea" userId="34ab170da5908fc4" providerId="LiveId" clId="{E94E6728-AA65-4E92-A1EF-1705EBAD253E}" dt="2020-03-03T11:30:45.053" v="939"/>
          <ac:spMkLst>
            <pc:docMk/>
            <pc:sldMk cId="403985163" sldId="489"/>
            <ac:spMk id="5" creationId="{CD3EED1D-88EB-4C85-9525-71FE862C220D}"/>
          </ac:spMkLst>
        </pc:spChg>
        <pc:spChg chg="add">
          <ac:chgData name="Cristian Chilipirea" userId="34ab170da5908fc4" providerId="LiveId" clId="{E94E6728-AA65-4E92-A1EF-1705EBAD253E}" dt="2020-03-03T11:30:45.053" v="939"/>
          <ac:spMkLst>
            <pc:docMk/>
            <pc:sldMk cId="403985163" sldId="489"/>
            <ac:spMk id="6" creationId="{B447CB72-F6AC-41E4-88EF-D22C44C66B8F}"/>
          </ac:spMkLst>
        </pc:spChg>
        <pc:spChg chg="add">
          <ac:chgData name="Cristian Chilipirea" userId="34ab170da5908fc4" providerId="LiveId" clId="{E94E6728-AA65-4E92-A1EF-1705EBAD253E}" dt="2020-03-03T11:30:45.053" v="939"/>
          <ac:spMkLst>
            <pc:docMk/>
            <pc:sldMk cId="403985163" sldId="489"/>
            <ac:spMk id="7" creationId="{ABC79BEA-45CC-4BB5-A4F2-7E07A0AD448F}"/>
          </ac:spMkLst>
        </pc:spChg>
        <pc:spChg chg="add">
          <ac:chgData name="Cristian Chilipirea" userId="34ab170da5908fc4" providerId="LiveId" clId="{E94E6728-AA65-4E92-A1EF-1705EBAD253E}" dt="2020-03-03T11:30:45.053" v="939"/>
          <ac:spMkLst>
            <pc:docMk/>
            <pc:sldMk cId="403985163" sldId="489"/>
            <ac:spMk id="8" creationId="{5A1CC502-7159-4BF0-A05E-E7DF4FDB3701}"/>
          </ac:spMkLst>
        </pc:spChg>
        <pc:spChg chg="add mod">
          <ac:chgData name="Cristian Chilipirea" userId="34ab170da5908fc4" providerId="LiveId" clId="{E94E6728-AA65-4E92-A1EF-1705EBAD253E}" dt="2020-03-03T11:36:07.727" v="1108"/>
          <ac:spMkLst>
            <pc:docMk/>
            <pc:sldMk cId="403985163" sldId="489"/>
            <ac:spMk id="14" creationId="{019F9F7F-B0FE-4281-89D9-0D5258C93794}"/>
          </ac:spMkLst>
        </pc:spChg>
        <pc:spChg chg="add mod">
          <ac:chgData name="Cristian Chilipirea" userId="34ab170da5908fc4" providerId="LiveId" clId="{E94E6728-AA65-4E92-A1EF-1705EBAD253E}" dt="2020-03-03T11:33:18.007" v="1055" actId="1076"/>
          <ac:spMkLst>
            <pc:docMk/>
            <pc:sldMk cId="403985163" sldId="489"/>
            <ac:spMk id="15" creationId="{AABF1412-05BA-4112-BEB3-3F00A7F6684F}"/>
          </ac:spMkLst>
        </pc:spChg>
        <pc:spChg chg="add mod">
          <ac:chgData name="Cristian Chilipirea" userId="34ab170da5908fc4" providerId="LiveId" clId="{E94E6728-AA65-4E92-A1EF-1705EBAD253E}" dt="2020-03-03T11:33:26.223" v="1061" actId="14100"/>
          <ac:spMkLst>
            <pc:docMk/>
            <pc:sldMk cId="403985163" sldId="489"/>
            <ac:spMk id="16" creationId="{5D0E1EA9-0830-4522-9FC9-7726A610A799}"/>
          </ac:spMkLst>
        </pc:spChg>
        <pc:spChg chg="add mod">
          <ac:chgData name="Cristian Chilipirea" userId="34ab170da5908fc4" providerId="LiveId" clId="{E94E6728-AA65-4E92-A1EF-1705EBAD253E}" dt="2020-03-03T11:33:31.490" v="1064" actId="20577"/>
          <ac:spMkLst>
            <pc:docMk/>
            <pc:sldMk cId="403985163" sldId="489"/>
            <ac:spMk id="17" creationId="{87385755-6EFE-48AD-BAD7-B9435202CCCE}"/>
          </ac:spMkLst>
        </pc:spChg>
        <pc:spChg chg="add mod">
          <ac:chgData name="Cristian Chilipirea" userId="34ab170da5908fc4" providerId="LiveId" clId="{E94E6728-AA65-4E92-A1EF-1705EBAD253E}" dt="2020-03-03T11:33:37.188" v="1067" actId="20577"/>
          <ac:spMkLst>
            <pc:docMk/>
            <pc:sldMk cId="403985163" sldId="489"/>
            <ac:spMk id="18" creationId="{2F995E4B-72DE-4827-A6B1-C602A1871CF4}"/>
          </ac:spMkLst>
        </pc:spChg>
        <pc:spChg chg="add mod">
          <ac:chgData name="Cristian Chilipirea" userId="34ab170da5908fc4" providerId="LiveId" clId="{E94E6728-AA65-4E92-A1EF-1705EBAD253E}" dt="2020-03-03T11:33:48.146" v="1071" actId="20577"/>
          <ac:spMkLst>
            <pc:docMk/>
            <pc:sldMk cId="403985163" sldId="489"/>
            <ac:spMk id="19" creationId="{E498349A-25E6-4254-80D9-F40A38BDA3E9}"/>
          </ac:spMkLst>
        </pc:spChg>
        <pc:spChg chg="add mod">
          <ac:chgData name="Cristian Chilipirea" userId="34ab170da5908fc4" providerId="LiveId" clId="{E94E6728-AA65-4E92-A1EF-1705EBAD253E}" dt="2020-03-03T11:36:17.959" v="1114" actId="1076"/>
          <ac:spMkLst>
            <pc:docMk/>
            <pc:sldMk cId="403985163" sldId="489"/>
            <ac:spMk id="20" creationId="{0FD7929E-855A-47AC-9FB0-9914306E36CE}"/>
          </ac:spMkLst>
        </pc:spChg>
        <pc:cxnChg chg="add">
          <ac:chgData name="Cristian Chilipirea" userId="34ab170da5908fc4" providerId="LiveId" clId="{E94E6728-AA65-4E92-A1EF-1705EBAD253E}" dt="2020-03-03T11:30:45.053" v="939"/>
          <ac:cxnSpMkLst>
            <pc:docMk/>
            <pc:sldMk cId="403985163" sldId="489"/>
            <ac:cxnSpMk id="9" creationId="{D3BA676A-2A70-47C2-930E-C6C721AABA85}"/>
          </ac:cxnSpMkLst>
        </pc:cxnChg>
        <pc:cxnChg chg="add">
          <ac:chgData name="Cristian Chilipirea" userId="34ab170da5908fc4" providerId="LiveId" clId="{E94E6728-AA65-4E92-A1EF-1705EBAD253E}" dt="2020-03-03T11:30:45.053" v="939"/>
          <ac:cxnSpMkLst>
            <pc:docMk/>
            <pc:sldMk cId="403985163" sldId="489"/>
            <ac:cxnSpMk id="10" creationId="{87106D94-D10A-444E-B3AC-E81F8AF50C22}"/>
          </ac:cxnSpMkLst>
        </pc:cxnChg>
        <pc:cxnChg chg="add">
          <ac:chgData name="Cristian Chilipirea" userId="34ab170da5908fc4" providerId="LiveId" clId="{E94E6728-AA65-4E92-A1EF-1705EBAD253E}" dt="2020-03-03T11:30:45.053" v="939"/>
          <ac:cxnSpMkLst>
            <pc:docMk/>
            <pc:sldMk cId="403985163" sldId="489"/>
            <ac:cxnSpMk id="11" creationId="{6E5CE563-4228-4F82-BF24-2E2190FBE66D}"/>
          </ac:cxnSpMkLst>
        </pc:cxnChg>
        <pc:cxnChg chg="add">
          <ac:chgData name="Cristian Chilipirea" userId="34ab170da5908fc4" providerId="LiveId" clId="{E94E6728-AA65-4E92-A1EF-1705EBAD253E}" dt="2020-03-03T11:30:45.053" v="939"/>
          <ac:cxnSpMkLst>
            <pc:docMk/>
            <pc:sldMk cId="403985163" sldId="489"/>
            <ac:cxnSpMk id="12" creationId="{A2C686AC-2199-4C49-845C-60C2D4ECFD46}"/>
          </ac:cxnSpMkLst>
        </pc:cxnChg>
        <pc:cxnChg chg="add">
          <ac:chgData name="Cristian Chilipirea" userId="34ab170da5908fc4" providerId="LiveId" clId="{E94E6728-AA65-4E92-A1EF-1705EBAD253E}" dt="2020-03-03T11:30:45.053" v="939"/>
          <ac:cxnSpMkLst>
            <pc:docMk/>
            <pc:sldMk cId="403985163" sldId="489"/>
            <ac:cxnSpMk id="13" creationId="{DA04740D-15B2-47D4-9009-3823446918C7}"/>
          </ac:cxnSpMkLst>
        </pc:cxnChg>
      </pc:sldChg>
      <pc:sldChg chg="addSp delSp modSp add">
        <pc:chgData name="Cristian Chilipirea" userId="34ab170da5908fc4" providerId="LiveId" clId="{E94E6728-AA65-4E92-A1EF-1705EBAD253E}" dt="2020-03-05T10:52:17.313" v="5732" actId="114"/>
        <pc:sldMkLst>
          <pc:docMk/>
          <pc:sldMk cId="3339952275" sldId="490"/>
        </pc:sldMkLst>
        <pc:spChg chg="mod">
          <ac:chgData name="Cristian Chilipirea" userId="34ab170da5908fc4" providerId="LiveId" clId="{E94E6728-AA65-4E92-A1EF-1705EBAD253E}" dt="2020-03-03T11:42:56.423" v="1315" actId="20577"/>
          <ac:spMkLst>
            <pc:docMk/>
            <pc:sldMk cId="3339952275" sldId="490"/>
            <ac:spMk id="2" creationId="{157F71B0-82DE-4B25-855A-95AD79DEB132}"/>
          </ac:spMkLst>
        </pc:spChg>
        <pc:spChg chg="del">
          <ac:chgData name="Cristian Chilipirea" userId="34ab170da5908fc4" providerId="LiveId" clId="{E94E6728-AA65-4E92-A1EF-1705EBAD253E}" dt="2020-03-03T11:37:00.383" v="1129" actId="478"/>
          <ac:spMkLst>
            <pc:docMk/>
            <pc:sldMk cId="3339952275" sldId="490"/>
            <ac:spMk id="3" creationId="{15C26C27-DFCD-468E-93C1-96CADFF56F3C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5" creationId="{2FB89375-341A-4FF0-818F-16658A6F4C52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6" creationId="{170A9F00-9C33-46C9-A0C2-4260621E93CA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7" creationId="{3C0D50C6-0993-4C72-82B5-3268D9AB4E9C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8" creationId="{AF2E5C5B-3C8F-4409-8C11-4797DF936948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9" creationId="{DE3615BF-C1A6-447B-8B5D-AC0F79DE621B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10" creationId="{3FA7F44A-3730-4BEC-9DF2-AA0218F590E3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11" creationId="{26B6612A-8011-4AF8-B937-18A8507558E3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12" creationId="{A3EA869F-0C00-46FD-B9F8-B8F55263C394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13" creationId="{79480864-4FAD-4779-A8CE-FC689D426C77}"/>
          </ac:spMkLst>
        </pc:spChg>
        <pc:spChg chg="add mod">
          <ac:chgData name="Cristian Chilipirea" userId="34ab170da5908fc4" providerId="LiveId" clId="{E94E6728-AA65-4E92-A1EF-1705EBAD253E}" dt="2020-03-05T10:52:17.313" v="5732" actId="114"/>
          <ac:spMkLst>
            <pc:docMk/>
            <pc:sldMk cId="3339952275" sldId="490"/>
            <ac:spMk id="24" creationId="{AEBB4C9E-3EB6-47A0-BBC9-051344790239}"/>
          </ac:spMkLst>
        </pc:spChg>
        <pc:cxnChg chg="add mod">
          <ac:chgData name="Cristian Chilipirea" userId="34ab170da5908fc4" providerId="LiveId" clId="{E94E6728-AA65-4E92-A1EF-1705EBAD253E}" dt="2020-03-03T11:40:42.050" v="1245" actId="692"/>
          <ac:cxnSpMkLst>
            <pc:docMk/>
            <pc:sldMk cId="3339952275" sldId="490"/>
            <ac:cxnSpMk id="14" creationId="{C3B6BF34-AE80-49B8-83AC-A100C86A366A}"/>
          </ac:cxnSpMkLst>
        </pc:cxnChg>
        <pc:cxnChg chg="add mod">
          <ac:chgData name="Cristian Chilipirea" userId="34ab170da5908fc4" providerId="LiveId" clId="{E94E6728-AA65-4E92-A1EF-1705EBAD253E}" dt="2020-03-03T11:37:11.247" v="1132" actId="692"/>
          <ac:cxnSpMkLst>
            <pc:docMk/>
            <pc:sldMk cId="3339952275" sldId="490"/>
            <ac:cxnSpMk id="15" creationId="{700BF634-CE39-432F-BA4A-30FECE5A8301}"/>
          </ac:cxnSpMkLst>
        </pc:cxnChg>
        <pc:cxnChg chg="add mod">
          <ac:chgData name="Cristian Chilipirea" userId="34ab170da5908fc4" providerId="LiveId" clId="{E94E6728-AA65-4E92-A1EF-1705EBAD253E}" dt="2020-03-03T11:37:16.189" v="1133" actId="692"/>
          <ac:cxnSpMkLst>
            <pc:docMk/>
            <pc:sldMk cId="3339952275" sldId="490"/>
            <ac:cxnSpMk id="16" creationId="{435BDEAA-04E0-4085-BACA-F7A231268F16}"/>
          </ac:cxnSpMkLst>
        </pc:cxnChg>
        <pc:cxnChg chg="add mod">
          <ac:chgData name="Cristian Chilipirea" userId="34ab170da5908fc4" providerId="LiveId" clId="{E94E6728-AA65-4E92-A1EF-1705EBAD253E}" dt="2020-03-03T11:40:42.050" v="1245" actId="692"/>
          <ac:cxnSpMkLst>
            <pc:docMk/>
            <pc:sldMk cId="3339952275" sldId="490"/>
            <ac:cxnSpMk id="17" creationId="{0A0CD90A-C31A-4CEB-8A40-AFF9E872E6C0}"/>
          </ac:cxnSpMkLst>
        </pc:cxnChg>
        <pc:cxnChg chg="add mod">
          <ac:chgData name="Cristian Chilipirea" userId="34ab170da5908fc4" providerId="LiveId" clId="{E94E6728-AA65-4E92-A1EF-1705EBAD253E}" dt="2020-03-03T11:37:21.416" v="1134" actId="692"/>
          <ac:cxnSpMkLst>
            <pc:docMk/>
            <pc:sldMk cId="3339952275" sldId="490"/>
            <ac:cxnSpMk id="18" creationId="{847D9A09-7678-405F-823C-BAA3B6F25235}"/>
          </ac:cxnSpMkLst>
        </pc:cxnChg>
        <pc:cxnChg chg="add mod">
          <ac:chgData name="Cristian Chilipirea" userId="34ab170da5908fc4" providerId="LiveId" clId="{E94E6728-AA65-4E92-A1EF-1705EBAD253E}" dt="2020-03-03T11:37:27.004" v="1135" actId="692"/>
          <ac:cxnSpMkLst>
            <pc:docMk/>
            <pc:sldMk cId="3339952275" sldId="490"/>
            <ac:cxnSpMk id="19" creationId="{B6DAA57E-6DEC-4EF6-A6F1-1A2611C34B79}"/>
          </ac:cxnSpMkLst>
        </pc:cxnChg>
        <pc:cxnChg chg="add mod">
          <ac:chgData name="Cristian Chilipirea" userId="34ab170da5908fc4" providerId="LiveId" clId="{E94E6728-AA65-4E92-A1EF-1705EBAD253E}" dt="2020-03-03T11:37:30.844" v="1136" actId="692"/>
          <ac:cxnSpMkLst>
            <pc:docMk/>
            <pc:sldMk cId="3339952275" sldId="490"/>
            <ac:cxnSpMk id="20" creationId="{500ADB4C-0963-4977-A0B2-1BEE6355AC5B}"/>
          </ac:cxnSpMkLst>
        </pc:cxnChg>
        <pc:cxnChg chg="add mod">
          <ac:chgData name="Cristian Chilipirea" userId="34ab170da5908fc4" providerId="LiveId" clId="{E94E6728-AA65-4E92-A1EF-1705EBAD253E}" dt="2020-03-03T11:40:42.050" v="1245" actId="692"/>
          <ac:cxnSpMkLst>
            <pc:docMk/>
            <pc:sldMk cId="3339952275" sldId="490"/>
            <ac:cxnSpMk id="21" creationId="{353D0A5F-FB03-411F-A2B2-323F402B4A20}"/>
          </ac:cxnSpMkLst>
        </pc:cxnChg>
        <pc:cxnChg chg="add mod">
          <ac:chgData name="Cristian Chilipirea" userId="34ab170da5908fc4" providerId="LiveId" clId="{E94E6728-AA65-4E92-A1EF-1705EBAD253E}" dt="2020-03-03T11:40:42.050" v="1245" actId="692"/>
          <ac:cxnSpMkLst>
            <pc:docMk/>
            <pc:sldMk cId="3339952275" sldId="490"/>
            <ac:cxnSpMk id="22" creationId="{A8968252-B2E1-414F-97B6-1079597575EB}"/>
          </ac:cxnSpMkLst>
        </pc:cxnChg>
        <pc:cxnChg chg="add mod">
          <ac:chgData name="Cristian Chilipirea" userId="34ab170da5908fc4" providerId="LiveId" clId="{E94E6728-AA65-4E92-A1EF-1705EBAD253E}" dt="2020-03-03T11:40:42.050" v="1245" actId="692"/>
          <ac:cxnSpMkLst>
            <pc:docMk/>
            <pc:sldMk cId="3339952275" sldId="490"/>
            <ac:cxnSpMk id="23" creationId="{C117AB11-D209-4D08-9E30-C222D354AA85}"/>
          </ac:cxnSpMkLst>
        </pc:cxnChg>
      </pc:sldChg>
      <pc:sldChg chg="modSp add">
        <pc:chgData name="Cristian Chilipirea" userId="34ab170da5908fc4" providerId="LiveId" clId="{E94E6728-AA65-4E92-A1EF-1705EBAD253E}" dt="2020-03-03T11:51:13.083" v="1346" actId="20577"/>
        <pc:sldMkLst>
          <pc:docMk/>
          <pc:sldMk cId="2601437518" sldId="491"/>
        </pc:sldMkLst>
        <pc:spChg chg="mod">
          <ac:chgData name="Cristian Chilipirea" userId="34ab170da5908fc4" providerId="LiveId" clId="{E94E6728-AA65-4E92-A1EF-1705EBAD253E}" dt="2020-03-03T11:51:13.083" v="1346" actId="20577"/>
          <ac:spMkLst>
            <pc:docMk/>
            <pc:sldMk cId="2601437518" sldId="491"/>
            <ac:spMk id="2" creationId="{2B586D26-1B28-4B53-9B11-819B8F176E7F}"/>
          </ac:spMkLst>
        </pc:spChg>
      </pc:sldChg>
      <pc:sldChg chg="addSp delSp modSp add">
        <pc:chgData name="Cristian Chilipirea" userId="34ab170da5908fc4" providerId="LiveId" clId="{E94E6728-AA65-4E92-A1EF-1705EBAD253E}" dt="2020-03-03T12:50:41.774" v="1852" actId="20577"/>
        <pc:sldMkLst>
          <pc:docMk/>
          <pc:sldMk cId="382605814" sldId="492"/>
        </pc:sldMkLst>
        <pc:spChg chg="mod">
          <ac:chgData name="Cristian Chilipirea" userId="34ab170da5908fc4" providerId="LiveId" clId="{E94E6728-AA65-4E92-A1EF-1705EBAD253E}" dt="2020-03-03T11:51:50.370" v="1391" actId="20577"/>
          <ac:spMkLst>
            <pc:docMk/>
            <pc:sldMk cId="382605814" sldId="492"/>
            <ac:spMk id="2" creationId="{2B586D26-1B28-4B53-9B11-819B8F176E7F}"/>
          </ac:spMkLst>
        </pc:spChg>
        <pc:spChg chg="add del mod">
          <ac:chgData name="Cristian Chilipirea" userId="34ab170da5908fc4" providerId="LiveId" clId="{E94E6728-AA65-4E92-A1EF-1705EBAD253E}" dt="2020-03-03T12:50:41.774" v="1852" actId="20577"/>
          <ac:spMkLst>
            <pc:docMk/>
            <pc:sldMk cId="382605814" sldId="492"/>
            <ac:spMk id="3" creationId="{D10A4EAA-A52C-4220-B664-7B6A351C9FC1}"/>
          </ac:spMkLst>
        </pc:spChg>
        <pc:spChg chg="add del mod">
          <ac:chgData name="Cristian Chilipirea" userId="34ab170da5908fc4" providerId="LiveId" clId="{E94E6728-AA65-4E92-A1EF-1705EBAD253E}" dt="2020-03-03T12:44:14.693" v="1477"/>
          <ac:spMkLst>
            <pc:docMk/>
            <pc:sldMk cId="382605814" sldId="492"/>
            <ac:spMk id="5" creationId="{494905AA-F2D4-4375-9654-A20903DA6986}"/>
          </ac:spMkLst>
        </pc:spChg>
        <pc:spChg chg="add del mod">
          <ac:chgData name="Cristian Chilipirea" userId="34ab170da5908fc4" providerId="LiveId" clId="{E94E6728-AA65-4E92-A1EF-1705EBAD253E}" dt="2020-03-03T12:44:14.693" v="1477"/>
          <ac:spMkLst>
            <pc:docMk/>
            <pc:sldMk cId="382605814" sldId="492"/>
            <ac:spMk id="6" creationId="{0531B703-0A1B-47BA-A87F-B52E44B80278}"/>
          </ac:spMkLst>
        </pc:spChg>
        <pc:spChg chg="add del mod">
          <ac:chgData name="Cristian Chilipirea" userId="34ab170da5908fc4" providerId="LiveId" clId="{E94E6728-AA65-4E92-A1EF-1705EBAD253E}" dt="2020-03-03T12:44:14.693" v="1477"/>
          <ac:spMkLst>
            <pc:docMk/>
            <pc:sldMk cId="382605814" sldId="492"/>
            <ac:spMk id="7" creationId="{5E0394AB-704F-4C2A-93D9-D4F0F14BB11C}"/>
          </ac:spMkLst>
        </pc:spChg>
        <pc:spChg chg="add del mod">
          <ac:chgData name="Cristian Chilipirea" userId="34ab170da5908fc4" providerId="LiveId" clId="{E94E6728-AA65-4E92-A1EF-1705EBAD253E}" dt="2020-03-03T12:44:14.693" v="1477"/>
          <ac:spMkLst>
            <pc:docMk/>
            <pc:sldMk cId="382605814" sldId="492"/>
            <ac:spMk id="8" creationId="{F38D04CB-FC0D-4CCE-8985-6ED8ECE69033}"/>
          </ac:spMkLst>
        </pc:spChg>
        <pc:spChg chg="add del">
          <ac:chgData name="Cristian Chilipirea" userId="34ab170da5908fc4" providerId="LiveId" clId="{E94E6728-AA65-4E92-A1EF-1705EBAD253E}" dt="2020-03-03T12:44:17.973" v="1479"/>
          <ac:spMkLst>
            <pc:docMk/>
            <pc:sldMk cId="382605814" sldId="492"/>
            <ac:spMk id="14" creationId="{7DE7BC13-475C-454B-9E59-163C0368EC9C}"/>
          </ac:spMkLst>
        </pc:spChg>
        <pc:spChg chg="add del">
          <ac:chgData name="Cristian Chilipirea" userId="34ab170da5908fc4" providerId="LiveId" clId="{E94E6728-AA65-4E92-A1EF-1705EBAD253E}" dt="2020-03-03T12:44:17.973" v="1479"/>
          <ac:spMkLst>
            <pc:docMk/>
            <pc:sldMk cId="382605814" sldId="492"/>
            <ac:spMk id="15" creationId="{1A66515F-0ADB-40C5-9562-04AB53DEF4F9}"/>
          </ac:spMkLst>
        </pc:spChg>
        <pc:spChg chg="add del">
          <ac:chgData name="Cristian Chilipirea" userId="34ab170da5908fc4" providerId="LiveId" clId="{E94E6728-AA65-4E92-A1EF-1705EBAD253E}" dt="2020-03-03T12:44:17.973" v="1479"/>
          <ac:spMkLst>
            <pc:docMk/>
            <pc:sldMk cId="382605814" sldId="492"/>
            <ac:spMk id="16" creationId="{AE6B3158-F789-4255-9610-A2F9F6D065AB}"/>
          </ac:spMkLst>
        </pc:spChg>
        <pc:spChg chg="add del">
          <ac:chgData name="Cristian Chilipirea" userId="34ab170da5908fc4" providerId="LiveId" clId="{E94E6728-AA65-4E92-A1EF-1705EBAD253E}" dt="2020-03-03T12:44:17.973" v="1479"/>
          <ac:spMkLst>
            <pc:docMk/>
            <pc:sldMk cId="382605814" sldId="492"/>
            <ac:spMk id="17" creationId="{E2B1D64A-D437-415C-8D17-FA1D3A6B2C55}"/>
          </ac:spMkLst>
        </pc:spChg>
        <pc:spChg chg="add">
          <ac:chgData name="Cristian Chilipirea" userId="34ab170da5908fc4" providerId="LiveId" clId="{E94E6728-AA65-4E92-A1EF-1705EBAD253E}" dt="2020-03-03T12:44:20.866" v="1481"/>
          <ac:spMkLst>
            <pc:docMk/>
            <pc:sldMk cId="382605814" sldId="492"/>
            <ac:spMk id="23" creationId="{0D8F18DB-2FF9-404A-AAE9-D138948D095B}"/>
          </ac:spMkLst>
        </pc:spChg>
        <pc:spChg chg="add">
          <ac:chgData name="Cristian Chilipirea" userId="34ab170da5908fc4" providerId="LiveId" clId="{E94E6728-AA65-4E92-A1EF-1705EBAD253E}" dt="2020-03-03T12:44:20.866" v="1481"/>
          <ac:spMkLst>
            <pc:docMk/>
            <pc:sldMk cId="382605814" sldId="492"/>
            <ac:spMk id="24" creationId="{FEED6A1A-5590-44B9-BC2D-13214C204E6B}"/>
          </ac:spMkLst>
        </pc:spChg>
        <pc:spChg chg="add">
          <ac:chgData name="Cristian Chilipirea" userId="34ab170da5908fc4" providerId="LiveId" clId="{E94E6728-AA65-4E92-A1EF-1705EBAD253E}" dt="2020-03-03T12:44:20.866" v="1481"/>
          <ac:spMkLst>
            <pc:docMk/>
            <pc:sldMk cId="382605814" sldId="492"/>
            <ac:spMk id="25" creationId="{8A82745B-A97F-4F6A-8FEA-08DC31FAB5E9}"/>
          </ac:spMkLst>
        </pc:spChg>
        <pc:spChg chg="add">
          <ac:chgData name="Cristian Chilipirea" userId="34ab170da5908fc4" providerId="LiveId" clId="{E94E6728-AA65-4E92-A1EF-1705EBAD253E}" dt="2020-03-03T12:44:20.866" v="1481"/>
          <ac:spMkLst>
            <pc:docMk/>
            <pc:sldMk cId="382605814" sldId="492"/>
            <ac:spMk id="26" creationId="{CE9A0E80-8833-4E76-B06A-7019E95D37F5}"/>
          </ac:spMkLst>
        </pc:spChg>
        <pc:cxnChg chg="add del mod">
          <ac:chgData name="Cristian Chilipirea" userId="34ab170da5908fc4" providerId="LiveId" clId="{E94E6728-AA65-4E92-A1EF-1705EBAD253E}" dt="2020-03-03T12:44:14.693" v="1477"/>
          <ac:cxnSpMkLst>
            <pc:docMk/>
            <pc:sldMk cId="382605814" sldId="492"/>
            <ac:cxnSpMk id="9" creationId="{8C5D9BD4-589F-4770-B482-F3BEC32BFDD2}"/>
          </ac:cxnSpMkLst>
        </pc:cxnChg>
        <pc:cxnChg chg="add del mod">
          <ac:chgData name="Cristian Chilipirea" userId="34ab170da5908fc4" providerId="LiveId" clId="{E94E6728-AA65-4E92-A1EF-1705EBAD253E}" dt="2020-03-03T12:44:14.693" v="1477"/>
          <ac:cxnSpMkLst>
            <pc:docMk/>
            <pc:sldMk cId="382605814" sldId="492"/>
            <ac:cxnSpMk id="10" creationId="{8AF96A00-514C-4293-AB6A-156337C99F5E}"/>
          </ac:cxnSpMkLst>
        </pc:cxnChg>
        <pc:cxnChg chg="add del mod">
          <ac:chgData name="Cristian Chilipirea" userId="34ab170da5908fc4" providerId="LiveId" clId="{E94E6728-AA65-4E92-A1EF-1705EBAD253E}" dt="2020-03-03T12:44:14.693" v="1477"/>
          <ac:cxnSpMkLst>
            <pc:docMk/>
            <pc:sldMk cId="382605814" sldId="492"/>
            <ac:cxnSpMk id="11" creationId="{3548A731-6853-4877-9A40-5476195FDC9F}"/>
          </ac:cxnSpMkLst>
        </pc:cxnChg>
        <pc:cxnChg chg="add del mod">
          <ac:chgData name="Cristian Chilipirea" userId="34ab170da5908fc4" providerId="LiveId" clId="{E94E6728-AA65-4E92-A1EF-1705EBAD253E}" dt="2020-03-03T12:44:14.693" v="1477"/>
          <ac:cxnSpMkLst>
            <pc:docMk/>
            <pc:sldMk cId="382605814" sldId="492"/>
            <ac:cxnSpMk id="12" creationId="{765FBDAC-D11C-447E-8639-5121E171EB23}"/>
          </ac:cxnSpMkLst>
        </pc:cxnChg>
        <pc:cxnChg chg="add del mod">
          <ac:chgData name="Cristian Chilipirea" userId="34ab170da5908fc4" providerId="LiveId" clId="{E94E6728-AA65-4E92-A1EF-1705EBAD253E}" dt="2020-03-03T12:44:14.693" v="1477"/>
          <ac:cxnSpMkLst>
            <pc:docMk/>
            <pc:sldMk cId="382605814" sldId="492"/>
            <ac:cxnSpMk id="13" creationId="{F22DFD77-6669-4709-B5DF-1BF0FAB15A9A}"/>
          </ac:cxnSpMkLst>
        </pc:cxnChg>
        <pc:cxnChg chg="add del">
          <ac:chgData name="Cristian Chilipirea" userId="34ab170da5908fc4" providerId="LiveId" clId="{E94E6728-AA65-4E92-A1EF-1705EBAD253E}" dt="2020-03-03T12:44:17.973" v="1479"/>
          <ac:cxnSpMkLst>
            <pc:docMk/>
            <pc:sldMk cId="382605814" sldId="492"/>
            <ac:cxnSpMk id="18" creationId="{CC8C9705-EB01-42BE-83B6-64124F0D5986}"/>
          </ac:cxnSpMkLst>
        </pc:cxnChg>
        <pc:cxnChg chg="add del">
          <ac:chgData name="Cristian Chilipirea" userId="34ab170da5908fc4" providerId="LiveId" clId="{E94E6728-AA65-4E92-A1EF-1705EBAD253E}" dt="2020-03-03T12:44:17.973" v="1479"/>
          <ac:cxnSpMkLst>
            <pc:docMk/>
            <pc:sldMk cId="382605814" sldId="492"/>
            <ac:cxnSpMk id="19" creationId="{DD8CE67E-C6A7-4ADF-B82A-6C67E1C356B9}"/>
          </ac:cxnSpMkLst>
        </pc:cxnChg>
        <pc:cxnChg chg="add del">
          <ac:chgData name="Cristian Chilipirea" userId="34ab170da5908fc4" providerId="LiveId" clId="{E94E6728-AA65-4E92-A1EF-1705EBAD253E}" dt="2020-03-03T12:44:17.973" v="1479"/>
          <ac:cxnSpMkLst>
            <pc:docMk/>
            <pc:sldMk cId="382605814" sldId="492"/>
            <ac:cxnSpMk id="20" creationId="{FF49A3D9-7D25-4392-9078-024B83B3BB25}"/>
          </ac:cxnSpMkLst>
        </pc:cxnChg>
        <pc:cxnChg chg="add del">
          <ac:chgData name="Cristian Chilipirea" userId="34ab170da5908fc4" providerId="LiveId" clId="{E94E6728-AA65-4E92-A1EF-1705EBAD253E}" dt="2020-03-03T12:44:17.973" v="1479"/>
          <ac:cxnSpMkLst>
            <pc:docMk/>
            <pc:sldMk cId="382605814" sldId="492"/>
            <ac:cxnSpMk id="21" creationId="{A0A7C273-F101-4E39-B2E2-BF436F0A2A7F}"/>
          </ac:cxnSpMkLst>
        </pc:cxnChg>
        <pc:cxnChg chg="add del">
          <ac:chgData name="Cristian Chilipirea" userId="34ab170da5908fc4" providerId="LiveId" clId="{E94E6728-AA65-4E92-A1EF-1705EBAD253E}" dt="2020-03-03T12:44:17.973" v="1479"/>
          <ac:cxnSpMkLst>
            <pc:docMk/>
            <pc:sldMk cId="382605814" sldId="492"/>
            <ac:cxnSpMk id="22" creationId="{65C3D6ED-0347-4F07-92F8-ECE653BD1721}"/>
          </ac:cxnSpMkLst>
        </pc:cxnChg>
        <pc:cxnChg chg="add">
          <ac:chgData name="Cristian Chilipirea" userId="34ab170da5908fc4" providerId="LiveId" clId="{E94E6728-AA65-4E92-A1EF-1705EBAD253E}" dt="2020-03-03T12:44:20.866" v="1481"/>
          <ac:cxnSpMkLst>
            <pc:docMk/>
            <pc:sldMk cId="382605814" sldId="492"/>
            <ac:cxnSpMk id="27" creationId="{B44145DD-B94E-4C8C-91D9-CA2C4D484BFD}"/>
          </ac:cxnSpMkLst>
        </pc:cxnChg>
        <pc:cxnChg chg="add">
          <ac:chgData name="Cristian Chilipirea" userId="34ab170da5908fc4" providerId="LiveId" clId="{E94E6728-AA65-4E92-A1EF-1705EBAD253E}" dt="2020-03-03T12:44:20.866" v="1481"/>
          <ac:cxnSpMkLst>
            <pc:docMk/>
            <pc:sldMk cId="382605814" sldId="492"/>
            <ac:cxnSpMk id="28" creationId="{00049D47-8359-4FA2-AD4E-68C23B652B22}"/>
          </ac:cxnSpMkLst>
        </pc:cxnChg>
        <pc:cxnChg chg="add">
          <ac:chgData name="Cristian Chilipirea" userId="34ab170da5908fc4" providerId="LiveId" clId="{E94E6728-AA65-4E92-A1EF-1705EBAD253E}" dt="2020-03-03T12:44:20.866" v="1481"/>
          <ac:cxnSpMkLst>
            <pc:docMk/>
            <pc:sldMk cId="382605814" sldId="492"/>
            <ac:cxnSpMk id="29" creationId="{03266CBF-6112-40E2-A130-5F8D13FE7F88}"/>
          </ac:cxnSpMkLst>
        </pc:cxnChg>
        <pc:cxnChg chg="add">
          <ac:chgData name="Cristian Chilipirea" userId="34ab170da5908fc4" providerId="LiveId" clId="{E94E6728-AA65-4E92-A1EF-1705EBAD253E}" dt="2020-03-03T12:44:20.866" v="1481"/>
          <ac:cxnSpMkLst>
            <pc:docMk/>
            <pc:sldMk cId="382605814" sldId="492"/>
            <ac:cxnSpMk id="30" creationId="{EB42D8C7-BD79-4388-B3DB-BA9BCE296B0A}"/>
          </ac:cxnSpMkLst>
        </pc:cxnChg>
        <pc:cxnChg chg="add">
          <ac:chgData name="Cristian Chilipirea" userId="34ab170da5908fc4" providerId="LiveId" clId="{E94E6728-AA65-4E92-A1EF-1705EBAD253E}" dt="2020-03-03T12:44:20.866" v="1481"/>
          <ac:cxnSpMkLst>
            <pc:docMk/>
            <pc:sldMk cId="382605814" sldId="492"/>
            <ac:cxnSpMk id="31" creationId="{6B732980-DDC6-42A2-BD36-05A4A9F233AE}"/>
          </ac:cxnSpMkLst>
        </pc:cxnChg>
      </pc:sldChg>
      <pc:sldChg chg="addSp delSp modSp add ord">
        <pc:chgData name="Cristian Chilipirea" userId="34ab170da5908fc4" providerId="LiveId" clId="{E94E6728-AA65-4E92-A1EF-1705EBAD253E}" dt="2020-03-04T06:49:22.922" v="4267" actId="20577"/>
        <pc:sldMkLst>
          <pc:docMk/>
          <pc:sldMk cId="3253657080" sldId="493"/>
        </pc:sldMkLst>
        <pc:spChg chg="mod">
          <ac:chgData name="Cristian Chilipirea" userId="34ab170da5908fc4" providerId="LiveId" clId="{E94E6728-AA65-4E92-A1EF-1705EBAD253E}" dt="2020-03-03T11:51:41.613" v="1390" actId="20577"/>
          <ac:spMkLst>
            <pc:docMk/>
            <pc:sldMk cId="3253657080" sldId="493"/>
            <ac:spMk id="2" creationId="{2B586D26-1B28-4B53-9B11-819B8F176E7F}"/>
          </ac:spMkLst>
        </pc:spChg>
        <pc:spChg chg="mod">
          <ac:chgData name="Cristian Chilipirea" userId="34ab170da5908fc4" providerId="LiveId" clId="{E94E6728-AA65-4E92-A1EF-1705EBAD253E}" dt="2020-03-04T06:49:22.922" v="4267" actId="20577"/>
          <ac:spMkLst>
            <pc:docMk/>
            <pc:sldMk cId="3253657080" sldId="493"/>
            <ac:spMk id="3" creationId="{D10A4EAA-A52C-4220-B664-7B6A351C9FC1}"/>
          </ac:spMkLst>
        </pc:spChg>
        <pc:spChg chg="add">
          <ac:chgData name="Cristian Chilipirea" userId="34ab170da5908fc4" providerId="LiveId" clId="{E94E6728-AA65-4E92-A1EF-1705EBAD253E}" dt="2020-03-03T12:55:48.102" v="1916"/>
          <ac:spMkLst>
            <pc:docMk/>
            <pc:sldMk cId="3253657080" sldId="493"/>
            <ac:spMk id="5" creationId="{75C95155-C24B-45C4-BEBE-C2AD4EC7507B}"/>
          </ac:spMkLst>
        </pc:spChg>
        <pc:spChg chg="add">
          <ac:chgData name="Cristian Chilipirea" userId="34ab170da5908fc4" providerId="LiveId" clId="{E94E6728-AA65-4E92-A1EF-1705EBAD253E}" dt="2020-03-03T12:55:48.102" v="1916"/>
          <ac:spMkLst>
            <pc:docMk/>
            <pc:sldMk cId="3253657080" sldId="493"/>
            <ac:spMk id="6" creationId="{8BE13D61-3D51-4004-87F4-2AAB7D290053}"/>
          </ac:spMkLst>
        </pc:spChg>
        <pc:spChg chg="add">
          <ac:chgData name="Cristian Chilipirea" userId="34ab170da5908fc4" providerId="LiveId" clId="{E94E6728-AA65-4E92-A1EF-1705EBAD253E}" dt="2020-03-03T12:55:48.102" v="1916"/>
          <ac:spMkLst>
            <pc:docMk/>
            <pc:sldMk cId="3253657080" sldId="493"/>
            <ac:spMk id="7" creationId="{C789C36F-33BA-4FD4-8A0D-1F3BF86DB095}"/>
          </ac:spMkLst>
        </pc:spChg>
        <pc:spChg chg="add">
          <ac:chgData name="Cristian Chilipirea" userId="34ab170da5908fc4" providerId="LiveId" clId="{E94E6728-AA65-4E92-A1EF-1705EBAD253E}" dt="2020-03-03T12:55:48.102" v="1916"/>
          <ac:spMkLst>
            <pc:docMk/>
            <pc:sldMk cId="3253657080" sldId="493"/>
            <ac:spMk id="8" creationId="{CD72E668-7E01-4E13-AC6A-C256C11FD3A1}"/>
          </ac:spMkLst>
        </pc:spChg>
        <pc:spChg chg="add del mod">
          <ac:chgData name="Cristian Chilipirea" userId="34ab170da5908fc4" providerId="LiveId" clId="{E94E6728-AA65-4E92-A1EF-1705EBAD253E}" dt="2020-03-03T13:03:40.424" v="2176" actId="478"/>
          <ac:spMkLst>
            <pc:docMk/>
            <pc:sldMk cId="3253657080" sldId="493"/>
            <ac:spMk id="14" creationId="{7B599872-C4CB-4FAC-A4E1-07A66DA99E8A}"/>
          </ac:spMkLst>
        </pc:spChg>
        <pc:spChg chg="add mod">
          <ac:chgData name="Cristian Chilipirea" userId="34ab170da5908fc4" providerId="LiveId" clId="{E94E6728-AA65-4E92-A1EF-1705EBAD253E}" dt="2020-03-04T06:49:11.718" v="4266" actId="1076"/>
          <ac:spMkLst>
            <pc:docMk/>
            <pc:sldMk cId="3253657080" sldId="493"/>
            <ac:spMk id="15" creationId="{5B37CC3B-9322-47D6-BBEB-0FFDD32D8A70}"/>
          </ac:spMkLst>
        </pc:spChg>
        <pc:cxnChg chg="add">
          <ac:chgData name="Cristian Chilipirea" userId="34ab170da5908fc4" providerId="LiveId" clId="{E94E6728-AA65-4E92-A1EF-1705EBAD253E}" dt="2020-03-03T12:55:48.102" v="1916"/>
          <ac:cxnSpMkLst>
            <pc:docMk/>
            <pc:sldMk cId="3253657080" sldId="493"/>
            <ac:cxnSpMk id="9" creationId="{690412A7-6B67-458F-B865-E6334423811A}"/>
          </ac:cxnSpMkLst>
        </pc:cxnChg>
        <pc:cxnChg chg="add">
          <ac:chgData name="Cristian Chilipirea" userId="34ab170da5908fc4" providerId="LiveId" clId="{E94E6728-AA65-4E92-A1EF-1705EBAD253E}" dt="2020-03-03T12:55:48.102" v="1916"/>
          <ac:cxnSpMkLst>
            <pc:docMk/>
            <pc:sldMk cId="3253657080" sldId="493"/>
            <ac:cxnSpMk id="10" creationId="{15DE6FCC-0A83-43FD-B12A-1DCC15C83164}"/>
          </ac:cxnSpMkLst>
        </pc:cxnChg>
        <pc:cxnChg chg="add">
          <ac:chgData name="Cristian Chilipirea" userId="34ab170da5908fc4" providerId="LiveId" clId="{E94E6728-AA65-4E92-A1EF-1705EBAD253E}" dt="2020-03-03T12:55:48.102" v="1916"/>
          <ac:cxnSpMkLst>
            <pc:docMk/>
            <pc:sldMk cId="3253657080" sldId="493"/>
            <ac:cxnSpMk id="11" creationId="{11CB97E4-4B7F-4721-87B6-AA26C71261D0}"/>
          </ac:cxnSpMkLst>
        </pc:cxnChg>
        <pc:cxnChg chg="add">
          <ac:chgData name="Cristian Chilipirea" userId="34ab170da5908fc4" providerId="LiveId" clId="{E94E6728-AA65-4E92-A1EF-1705EBAD253E}" dt="2020-03-03T12:55:48.102" v="1916"/>
          <ac:cxnSpMkLst>
            <pc:docMk/>
            <pc:sldMk cId="3253657080" sldId="493"/>
            <ac:cxnSpMk id="12" creationId="{63D4270F-C174-4DB6-B3FB-F0B7B9B20E57}"/>
          </ac:cxnSpMkLst>
        </pc:cxnChg>
        <pc:cxnChg chg="add">
          <ac:chgData name="Cristian Chilipirea" userId="34ab170da5908fc4" providerId="LiveId" clId="{E94E6728-AA65-4E92-A1EF-1705EBAD253E}" dt="2020-03-03T12:55:48.102" v="1916"/>
          <ac:cxnSpMkLst>
            <pc:docMk/>
            <pc:sldMk cId="3253657080" sldId="493"/>
            <ac:cxnSpMk id="13" creationId="{24C80089-24FB-446A-A078-4B5C06056C18}"/>
          </ac:cxnSpMkLst>
        </pc:cxnChg>
      </pc:sldChg>
      <pc:sldChg chg="addSp delSp modSp add">
        <pc:chgData name="Cristian Chilipirea" userId="34ab170da5908fc4" providerId="LiveId" clId="{E94E6728-AA65-4E92-A1EF-1705EBAD253E}" dt="2020-03-04T06:30:06.384" v="3708" actId="1076"/>
        <pc:sldMkLst>
          <pc:docMk/>
          <pc:sldMk cId="97619640" sldId="494"/>
        </pc:sldMkLst>
        <pc:spChg chg="mod">
          <ac:chgData name="Cristian Chilipirea" userId="34ab170da5908fc4" providerId="LiveId" clId="{E94E6728-AA65-4E92-A1EF-1705EBAD253E}" dt="2020-03-03T11:53:30.759" v="1410" actId="20577"/>
          <ac:spMkLst>
            <pc:docMk/>
            <pc:sldMk cId="97619640" sldId="494"/>
            <ac:spMk id="2" creationId="{2B586D26-1B28-4B53-9B11-819B8F176E7F}"/>
          </ac:spMkLst>
        </pc:spChg>
        <pc:spChg chg="del">
          <ac:chgData name="Cristian Chilipirea" userId="34ab170da5908fc4" providerId="LiveId" clId="{E94E6728-AA65-4E92-A1EF-1705EBAD253E}" dt="2020-03-03T13:04:27.347" v="2183" actId="478"/>
          <ac:spMkLst>
            <pc:docMk/>
            <pc:sldMk cId="97619640" sldId="494"/>
            <ac:spMk id="3" creationId="{D10A4EAA-A52C-4220-B664-7B6A351C9FC1}"/>
          </ac:spMkLst>
        </pc:spChg>
        <pc:spChg chg="add mod">
          <ac:chgData name="Cristian Chilipirea" userId="34ab170da5908fc4" providerId="LiveId" clId="{E94E6728-AA65-4E92-A1EF-1705EBAD253E}" dt="2020-03-03T13:07:39.815" v="2292"/>
          <ac:spMkLst>
            <pc:docMk/>
            <pc:sldMk cId="97619640" sldId="494"/>
            <ac:spMk id="5" creationId="{DF942650-2822-42B0-9CE9-3233517C97EA}"/>
          </ac:spMkLst>
        </pc:spChg>
        <pc:spChg chg="add del mod">
          <ac:chgData name="Cristian Chilipirea" userId="34ab170da5908fc4" providerId="LiveId" clId="{E94E6728-AA65-4E92-A1EF-1705EBAD253E}" dt="2020-03-03T13:08:43.122" v="2302" actId="478"/>
          <ac:spMkLst>
            <pc:docMk/>
            <pc:sldMk cId="97619640" sldId="494"/>
            <ac:spMk id="6" creationId="{646C3F9F-B435-462A-ACBE-D7ED55C5AD4F}"/>
          </ac:spMkLst>
        </pc:spChg>
        <pc:spChg chg="add">
          <ac:chgData name="Cristian Chilipirea" userId="34ab170da5908fc4" providerId="LiveId" clId="{E94E6728-AA65-4E92-A1EF-1705EBAD253E}" dt="2020-03-03T13:07:59.280" v="2299"/>
          <ac:spMkLst>
            <pc:docMk/>
            <pc:sldMk cId="97619640" sldId="494"/>
            <ac:spMk id="7" creationId="{9070552B-96A5-4B48-BC1E-43169133354A}"/>
          </ac:spMkLst>
        </pc:spChg>
        <pc:spChg chg="add">
          <ac:chgData name="Cristian Chilipirea" userId="34ab170da5908fc4" providerId="LiveId" clId="{E94E6728-AA65-4E92-A1EF-1705EBAD253E}" dt="2020-03-03T13:07:59.280" v="2299"/>
          <ac:spMkLst>
            <pc:docMk/>
            <pc:sldMk cId="97619640" sldId="494"/>
            <ac:spMk id="8" creationId="{D969EF85-5F6E-4656-9531-788EE838A894}"/>
          </ac:spMkLst>
        </pc:spChg>
        <pc:spChg chg="add">
          <ac:chgData name="Cristian Chilipirea" userId="34ab170da5908fc4" providerId="LiveId" clId="{E94E6728-AA65-4E92-A1EF-1705EBAD253E}" dt="2020-03-03T13:07:59.280" v="2299"/>
          <ac:spMkLst>
            <pc:docMk/>
            <pc:sldMk cId="97619640" sldId="494"/>
            <ac:spMk id="9" creationId="{7A72FF53-9602-4348-BE61-00AE9FC64571}"/>
          </ac:spMkLst>
        </pc:spChg>
        <pc:spChg chg="add">
          <ac:chgData name="Cristian Chilipirea" userId="34ab170da5908fc4" providerId="LiveId" clId="{E94E6728-AA65-4E92-A1EF-1705EBAD253E}" dt="2020-03-03T13:07:59.280" v="2299"/>
          <ac:spMkLst>
            <pc:docMk/>
            <pc:sldMk cId="97619640" sldId="494"/>
            <ac:spMk id="10" creationId="{DB38049C-34F8-4278-A784-BC3A9A00A03F}"/>
          </ac:spMkLst>
        </pc:spChg>
        <pc:spChg chg="add del mod">
          <ac:chgData name="Cristian Chilipirea" userId="34ab170da5908fc4" providerId="LiveId" clId="{E94E6728-AA65-4E92-A1EF-1705EBAD253E}" dt="2020-03-03T13:24:37.658" v="2326" actId="478"/>
          <ac:spMkLst>
            <pc:docMk/>
            <pc:sldMk cId="97619640" sldId="494"/>
            <ac:spMk id="16" creationId="{9ABBD530-A135-4638-BDA9-DC6B4E2D6514}"/>
          </ac:spMkLst>
        </pc:spChg>
        <pc:spChg chg="add mod">
          <ac:chgData name="Cristian Chilipirea" userId="34ab170da5908fc4" providerId="LiveId" clId="{E94E6728-AA65-4E92-A1EF-1705EBAD253E}" dt="2020-03-04T06:30:06.384" v="3708" actId="1076"/>
          <ac:spMkLst>
            <pc:docMk/>
            <pc:sldMk cId="97619640" sldId="494"/>
            <ac:spMk id="17" creationId="{1BC7ED66-FEDE-460B-A1BA-EDDC2586710F}"/>
          </ac:spMkLst>
        </pc:spChg>
        <pc:cxnChg chg="add">
          <ac:chgData name="Cristian Chilipirea" userId="34ab170da5908fc4" providerId="LiveId" clId="{E94E6728-AA65-4E92-A1EF-1705EBAD253E}" dt="2020-03-03T13:07:59.280" v="2299"/>
          <ac:cxnSpMkLst>
            <pc:docMk/>
            <pc:sldMk cId="97619640" sldId="494"/>
            <ac:cxnSpMk id="11" creationId="{FE591DC0-E72D-4F8E-B1E7-870B06595170}"/>
          </ac:cxnSpMkLst>
        </pc:cxnChg>
        <pc:cxnChg chg="add">
          <ac:chgData name="Cristian Chilipirea" userId="34ab170da5908fc4" providerId="LiveId" clId="{E94E6728-AA65-4E92-A1EF-1705EBAD253E}" dt="2020-03-03T13:07:59.280" v="2299"/>
          <ac:cxnSpMkLst>
            <pc:docMk/>
            <pc:sldMk cId="97619640" sldId="494"/>
            <ac:cxnSpMk id="12" creationId="{3EF70A0C-2EBE-454E-B0CB-A98A76763E71}"/>
          </ac:cxnSpMkLst>
        </pc:cxnChg>
        <pc:cxnChg chg="add">
          <ac:chgData name="Cristian Chilipirea" userId="34ab170da5908fc4" providerId="LiveId" clId="{E94E6728-AA65-4E92-A1EF-1705EBAD253E}" dt="2020-03-03T13:07:59.280" v="2299"/>
          <ac:cxnSpMkLst>
            <pc:docMk/>
            <pc:sldMk cId="97619640" sldId="494"/>
            <ac:cxnSpMk id="13" creationId="{92F586A8-B783-4E41-83E2-48C09263C1C2}"/>
          </ac:cxnSpMkLst>
        </pc:cxnChg>
        <pc:cxnChg chg="add">
          <ac:chgData name="Cristian Chilipirea" userId="34ab170da5908fc4" providerId="LiveId" clId="{E94E6728-AA65-4E92-A1EF-1705EBAD253E}" dt="2020-03-03T13:07:59.280" v="2299"/>
          <ac:cxnSpMkLst>
            <pc:docMk/>
            <pc:sldMk cId="97619640" sldId="494"/>
            <ac:cxnSpMk id="14" creationId="{9DAA6FCD-B682-4B03-A6A4-85BEC60796C2}"/>
          </ac:cxnSpMkLst>
        </pc:cxnChg>
        <pc:cxnChg chg="add">
          <ac:chgData name="Cristian Chilipirea" userId="34ab170da5908fc4" providerId="LiveId" clId="{E94E6728-AA65-4E92-A1EF-1705EBAD253E}" dt="2020-03-03T13:07:59.280" v="2299"/>
          <ac:cxnSpMkLst>
            <pc:docMk/>
            <pc:sldMk cId="97619640" sldId="494"/>
            <ac:cxnSpMk id="15" creationId="{0E55152F-1E3A-4941-8D18-E43ADDCA4348}"/>
          </ac:cxnSpMkLst>
        </pc:cxnChg>
      </pc:sldChg>
      <pc:sldChg chg="modSp add">
        <pc:chgData name="Cristian Chilipirea" userId="34ab170da5908fc4" providerId="LiveId" clId="{E94E6728-AA65-4E92-A1EF-1705EBAD253E}" dt="2020-03-03T11:54:31.293" v="1421" actId="20577"/>
        <pc:sldMkLst>
          <pc:docMk/>
          <pc:sldMk cId="734479094" sldId="495"/>
        </pc:sldMkLst>
        <pc:spChg chg="mod">
          <ac:chgData name="Cristian Chilipirea" userId="34ab170da5908fc4" providerId="LiveId" clId="{E94E6728-AA65-4E92-A1EF-1705EBAD253E}" dt="2020-03-03T11:54:31.293" v="1421" actId="20577"/>
          <ac:spMkLst>
            <pc:docMk/>
            <pc:sldMk cId="734479094" sldId="495"/>
            <ac:spMk id="2" creationId="{8B6E4265-98F3-47E7-B49C-F55FB27B688C}"/>
          </ac:spMkLst>
        </pc:spChg>
      </pc:sldChg>
      <pc:sldChg chg="addSp modSp add">
        <pc:chgData name="Cristian Chilipirea" userId="34ab170da5908fc4" providerId="LiveId" clId="{E94E6728-AA65-4E92-A1EF-1705EBAD253E}" dt="2020-03-03T13:29:01.991" v="2341" actId="1076"/>
        <pc:sldMkLst>
          <pc:docMk/>
          <pc:sldMk cId="1235640983" sldId="496"/>
        </pc:sldMkLst>
        <pc:spChg chg="mod">
          <ac:chgData name="Cristian Chilipirea" userId="34ab170da5908fc4" providerId="LiveId" clId="{E94E6728-AA65-4E92-A1EF-1705EBAD253E}" dt="2020-03-03T13:19:46.316" v="2319" actId="20577"/>
          <ac:spMkLst>
            <pc:docMk/>
            <pc:sldMk cId="1235640983" sldId="496"/>
            <ac:spMk id="2" creationId="{175F2A20-07EC-4741-BC53-FA739448A85A}"/>
          </ac:spMkLst>
        </pc:spChg>
        <pc:spChg chg="mod">
          <ac:chgData name="Cristian Chilipirea" userId="34ab170da5908fc4" providerId="LiveId" clId="{E94E6728-AA65-4E92-A1EF-1705EBAD253E}" dt="2020-03-03T13:19:40.294" v="2311" actId="5793"/>
          <ac:spMkLst>
            <pc:docMk/>
            <pc:sldMk cId="1235640983" sldId="496"/>
            <ac:spMk id="3" creationId="{CB05EE1A-841F-4662-8192-F52EB5DD82AB}"/>
          </ac:spMkLst>
        </pc:spChg>
        <pc:spChg chg="add mod">
          <ac:chgData name="Cristian Chilipirea" userId="34ab170da5908fc4" providerId="LiveId" clId="{E94E6728-AA65-4E92-A1EF-1705EBAD253E}" dt="2020-03-03T13:29:01.991" v="2341" actId="1076"/>
          <ac:spMkLst>
            <pc:docMk/>
            <pc:sldMk cId="1235640983" sldId="496"/>
            <ac:spMk id="5" creationId="{A3694E87-4327-4786-B0DA-D1EA07952F2E}"/>
          </ac:spMkLst>
        </pc:spChg>
      </pc:sldChg>
      <pc:sldChg chg="addSp modSp add">
        <pc:chgData name="Cristian Chilipirea" userId="34ab170da5908fc4" providerId="LiveId" clId="{E94E6728-AA65-4E92-A1EF-1705EBAD253E}" dt="2020-03-03T14:29:16.891" v="3037" actId="20577"/>
        <pc:sldMkLst>
          <pc:docMk/>
          <pc:sldMk cId="21014302" sldId="497"/>
        </pc:sldMkLst>
        <pc:spChg chg="mod">
          <ac:chgData name="Cristian Chilipirea" userId="34ab170da5908fc4" providerId="LiveId" clId="{E94E6728-AA65-4E92-A1EF-1705EBAD253E}" dt="2020-03-03T11:55:22.737" v="1472" actId="20577"/>
          <ac:spMkLst>
            <pc:docMk/>
            <pc:sldMk cId="21014302" sldId="497"/>
            <ac:spMk id="2" creationId="{175F2A20-07EC-4741-BC53-FA739448A85A}"/>
          </ac:spMkLst>
        </pc:spChg>
        <pc:spChg chg="mod">
          <ac:chgData name="Cristian Chilipirea" userId="34ab170da5908fc4" providerId="LiveId" clId="{E94E6728-AA65-4E92-A1EF-1705EBAD253E}" dt="2020-03-03T13:32:07.248" v="2344" actId="5793"/>
          <ac:spMkLst>
            <pc:docMk/>
            <pc:sldMk cId="21014302" sldId="497"/>
            <ac:spMk id="3" creationId="{CB05EE1A-841F-4662-8192-F52EB5DD82AB}"/>
          </ac:spMkLst>
        </pc:spChg>
        <pc:spChg chg="add mod">
          <ac:chgData name="Cristian Chilipirea" userId="34ab170da5908fc4" providerId="LiveId" clId="{E94E6728-AA65-4E92-A1EF-1705EBAD253E}" dt="2020-03-03T14:29:16.891" v="3037" actId="20577"/>
          <ac:spMkLst>
            <pc:docMk/>
            <pc:sldMk cId="21014302" sldId="497"/>
            <ac:spMk id="5" creationId="{410A40AD-0DF2-4F77-A1F9-FD62135CB206}"/>
          </ac:spMkLst>
        </pc:spChg>
      </pc:sldChg>
      <pc:sldChg chg="addSp delSp modSp add ord">
        <pc:chgData name="Cristian Chilipirea" userId="34ab170da5908fc4" providerId="LiveId" clId="{E94E6728-AA65-4E92-A1EF-1705EBAD253E}" dt="2020-03-04T06:29:02.789" v="3658"/>
        <pc:sldMkLst>
          <pc:docMk/>
          <pc:sldMk cId="2859057406" sldId="498"/>
        </pc:sldMkLst>
        <pc:spChg chg="mod">
          <ac:chgData name="Cristian Chilipirea" userId="34ab170da5908fc4" providerId="LiveId" clId="{E94E6728-AA65-4E92-A1EF-1705EBAD253E}" dt="2020-03-03T12:51:20.068" v="1867" actId="20577"/>
          <ac:spMkLst>
            <pc:docMk/>
            <pc:sldMk cId="2859057406" sldId="498"/>
            <ac:spMk id="2" creationId="{2B586D26-1B28-4B53-9B11-819B8F176E7F}"/>
          </ac:spMkLst>
        </pc:spChg>
        <pc:spChg chg="mod">
          <ac:chgData name="Cristian Chilipirea" userId="34ab170da5908fc4" providerId="LiveId" clId="{E94E6728-AA65-4E92-A1EF-1705EBAD253E}" dt="2020-03-03T12:54:07.476" v="1900" actId="20577"/>
          <ac:spMkLst>
            <pc:docMk/>
            <pc:sldMk cId="2859057406" sldId="498"/>
            <ac:spMk id="3" creationId="{D10A4EAA-A52C-4220-B664-7B6A351C9FC1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14" creationId="{BE837C48-AD3B-4138-99ED-68AC9937A63C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15" creationId="{1909C9B5-E38E-470B-9250-65F3902E5A1C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16" creationId="{A8D50055-C583-4022-BDE7-2D5CD948B4EF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17" creationId="{D3AB408F-B80D-4D5D-A8F8-259414D47E2C}"/>
          </ac:spMkLst>
        </pc:spChg>
        <pc:spChg chg="del">
          <ac:chgData name="Cristian Chilipirea" userId="34ab170da5908fc4" providerId="LiveId" clId="{E94E6728-AA65-4E92-A1EF-1705EBAD253E}" dt="2020-03-03T12:51:43.280" v="1868" actId="478"/>
          <ac:spMkLst>
            <pc:docMk/>
            <pc:sldMk cId="2859057406" sldId="498"/>
            <ac:spMk id="23" creationId="{0D8F18DB-2FF9-404A-AAE9-D138948D095B}"/>
          </ac:spMkLst>
        </pc:spChg>
        <pc:spChg chg="del">
          <ac:chgData name="Cristian Chilipirea" userId="34ab170da5908fc4" providerId="LiveId" clId="{E94E6728-AA65-4E92-A1EF-1705EBAD253E}" dt="2020-03-03T12:51:43.280" v="1868" actId="478"/>
          <ac:spMkLst>
            <pc:docMk/>
            <pc:sldMk cId="2859057406" sldId="498"/>
            <ac:spMk id="24" creationId="{FEED6A1A-5590-44B9-BC2D-13214C204E6B}"/>
          </ac:spMkLst>
        </pc:spChg>
        <pc:spChg chg="del">
          <ac:chgData name="Cristian Chilipirea" userId="34ab170da5908fc4" providerId="LiveId" clId="{E94E6728-AA65-4E92-A1EF-1705EBAD253E}" dt="2020-03-03T12:51:43.280" v="1868" actId="478"/>
          <ac:spMkLst>
            <pc:docMk/>
            <pc:sldMk cId="2859057406" sldId="498"/>
            <ac:spMk id="25" creationId="{8A82745B-A97F-4F6A-8FEA-08DC31FAB5E9}"/>
          </ac:spMkLst>
        </pc:spChg>
        <pc:spChg chg="del">
          <ac:chgData name="Cristian Chilipirea" userId="34ab170da5908fc4" providerId="LiveId" clId="{E94E6728-AA65-4E92-A1EF-1705EBAD253E}" dt="2020-03-03T12:51:43.280" v="1868" actId="478"/>
          <ac:spMkLst>
            <pc:docMk/>
            <pc:sldMk cId="2859057406" sldId="498"/>
            <ac:spMk id="26" creationId="{CE9A0E80-8833-4E76-B06A-7019E95D37F5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32" creationId="{F78F4629-2AB5-48A4-8699-C2A8C76C3285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33" creationId="{05CE638D-E1CB-4B65-8D25-EA5530406834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34" creationId="{4E5AFE68-9531-4A9D-AF88-EA61FD67F98B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35" creationId="{8736D98B-F7A6-4E46-8CCB-61A203B1162A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36" creationId="{3D6EB045-7672-481E-A85D-3B5EA14EAF48}"/>
          </ac:spMkLst>
        </pc:spChg>
        <pc:cxnChg chg="add">
          <ac:chgData name="Cristian Chilipirea" userId="34ab170da5908fc4" providerId="LiveId" clId="{E94E6728-AA65-4E92-A1EF-1705EBAD253E}" dt="2020-03-03T12:51:44.083" v="1869"/>
          <ac:cxnSpMkLst>
            <pc:docMk/>
            <pc:sldMk cId="2859057406" sldId="498"/>
            <ac:cxnSpMk id="18" creationId="{9D25AC94-8B4F-4087-907E-30E85AF6ABFB}"/>
          </ac:cxnSpMkLst>
        </pc:cxnChg>
        <pc:cxnChg chg="add">
          <ac:chgData name="Cristian Chilipirea" userId="34ab170da5908fc4" providerId="LiveId" clId="{E94E6728-AA65-4E92-A1EF-1705EBAD253E}" dt="2020-03-03T12:51:44.083" v="1869"/>
          <ac:cxnSpMkLst>
            <pc:docMk/>
            <pc:sldMk cId="2859057406" sldId="498"/>
            <ac:cxnSpMk id="19" creationId="{499BDF97-1A60-467C-933D-08A57589B969}"/>
          </ac:cxnSpMkLst>
        </pc:cxnChg>
        <pc:cxnChg chg="add">
          <ac:chgData name="Cristian Chilipirea" userId="34ab170da5908fc4" providerId="LiveId" clId="{E94E6728-AA65-4E92-A1EF-1705EBAD253E}" dt="2020-03-03T12:51:44.083" v="1869"/>
          <ac:cxnSpMkLst>
            <pc:docMk/>
            <pc:sldMk cId="2859057406" sldId="498"/>
            <ac:cxnSpMk id="20" creationId="{930F0BEB-AD11-4E60-A05A-BCE64B7B4A8E}"/>
          </ac:cxnSpMkLst>
        </pc:cxnChg>
        <pc:cxnChg chg="add">
          <ac:chgData name="Cristian Chilipirea" userId="34ab170da5908fc4" providerId="LiveId" clId="{E94E6728-AA65-4E92-A1EF-1705EBAD253E}" dt="2020-03-03T12:51:44.083" v="1869"/>
          <ac:cxnSpMkLst>
            <pc:docMk/>
            <pc:sldMk cId="2859057406" sldId="498"/>
            <ac:cxnSpMk id="21" creationId="{88DA7D24-2240-4AC5-8FCF-F14552715CBD}"/>
          </ac:cxnSpMkLst>
        </pc:cxnChg>
        <pc:cxnChg chg="add">
          <ac:chgData name="Cristian Chilipirea" userId="34ab170da5908fc4" providerId="LiveId" clId="{E94E6728-AA65-4E92-A1EF-1705EBAD253E}" dt="2020-03-03T12:51:44.083" v="1869"/>
          <ac:cxnSpMkLst>
            <pc:docMk/>
            <pc:sldMk cId="2859057406" sldId="498"/>
            <ac:cxnSpMk id="22" creationId="{A2C55EE1-F055-4970-BE38-4BE6FE331EA2}"/>
          </ac:cxnSpMkLst>
        </pc:cxnChg>
        <pc:cxnChg chg="del mod">
          <ac:chgData name="Cristian Chilipirea" userId="34ab170da5908fc4" providerId="LiveId" clId="{E94E6728-AA65-4E92-A1EF-1705EBAD253E}" dt="2020-03-03T12:51:43.280" v="1868" actId="478"/>
          <ac:cxnSpMkLst>
            <pc:docMk/>
            <pc:sldMk cId="2859057406" sldId="498"/>
            <ac:cxnSpMk id="27" creationId="{B44145DD-B94E-4C8C-91D9-CA2C4D484BFD}"/>
          </ac:cxnSpMkLst>
        </pc:cxnChg>
        <pc:cxnChg chg="del mod">
          <ac:chgData name="Cristian Chilipirea" userId="34ab170da5908fc4" providerId="LiveId" clId="{E94E6728-AA65-4E92-A1EF-1705EBAD253E}" dt="2020-03-03T12:51:43.280" v="1868" actId="478"/>
          <ac:cxnSpMkLst>
            <pc:docMk/>
            <pc:sldMk cId="2859057406" sldId="498"/>
            <ac:cxnSpMk id="28" creationId="{00049D47-8359-4FA2-AD4E-68C23B652B22}"/>
          </ac:cxnSpMkLst>
        </pc:cxnChg>
        <pc:cxnChg chg="del mod">
          <ac:chgData name="Cristian Chilipirea" userId="34ab170da5908fc4" providerId="LiveId" clId="{E94E6728-AA65-4E92-A1EF-1705EBAD253E}" dt="2020-03-03T12:51:43.280" v="1868" actId="478"/>
          <ac:cxnSpMkLst>
            <pc:docMk/>
            <pc:sldMk cId="2859057406" sldId="498"/>
            <ac:cxnSpMk id="29" creationId="{03266CBF-6112-40E2-A130-5F8D13FE7F88}"/>
          </ac:cxnSpMkLst>
        </pc:cxnChg>
        <pc:cxnChg chg="del mod">
          <ac:chgData name="Cristian Chilipirea" userId="34ab170da5908fc4" providerId="LiveId" clId="{E94E6728-AA65-4E92-A1EF-1705EBAD253E}" dt="2020-03-03T12:51:43.280" v="1868" actId="478"/>
          <ac:cxnSpMkLst>
            <pc:docMk/>
            <pc:sldMk cId="2859057406" sldId="498"/>
            <ac:cxnSpMk id="30" creationId="{EB42D8C7-BD79-4388-B3DB-BA9BCE296B0A}"/>
          </ac:cxnSpMkLst>
        </pc:cxnChg>
        <pc:cxnChg chg="del mod">
          <ac:chgData name="Cristian Chilipirea" userId="34ab170da5908fc4" providerId="LiveId" clId="{E94E6728-AA65-4E92-A1EF-1705EBAD253E}" dt="2020-03-03T12:51:43.280" v="1868" actId="478"/>
          <ac:cxnSpMkLst>
            <pc:docMk/>
            <pc:sldMk cId="2859057406" sldId="498"/>
            <ac:cxnSpMk id="31" creationId="{6B732980-DDC6-42A2-BD36-05A4A9F233AE}"/>
          </ac:cxnSpMkLst>
        </pc:cxnChg>
      </pc:sldChg>
      <pc:sldChg chg="addSp delSp modSp add">
        <pc:chgData name="Cristian Chilipirea" userId="34ab170da5908fc4" providerId="LiveId" clId="{E94E6728-AA65-4E92-A1EF-1705EBAD253E}" dt="2020-03-03T13:41:11.523" v="2536" actId="20577"/>
        <pc:sldMkLst>
          <pc:docMk/>
          <pc:sldMk cId="2864373884" sldId="499"/>
        </pc:sldMkLst>
        <pc:spChg chg="del">
          <ac:chgData name="Cristian Chilipirea" userId="34ab170da5908fc4" providerId="LiveId" clId="{E94E6728-AA65-4E92-A1EF-1705EBAD253E}" dt="2020-03-03T13:32:53.991" v="2346" actId="478"/>
          <ac:spMkLst>
            <pc:docMk/>
            <pc:sldMk cId="2864373884" sldId="499"/>
            <ac:spMk id="3" creationId="{CB05EE1A-841F-4662-8192-F52EB5DD82AB}"/>
          </ac:spMkLst>
        </pc:spChg>
        <pc:spChg chg="del">
          <ac:chgData name="Cristian Chilipirea" userId="34ab170da5908fc4" providerId="LiveId" clId="{E94E6728-AA65-4E92-A1EF-1705EBAD253E}" dt="2020-03-03T13:32:53.991" v="2346" actId="478"/>
          <ac:spMkLst>
            <pc:docMk/>
            <pc:sldMk cId="2864373884" sldId="499"/>
            <ac:spMk id="5" creationId="{A3694E87-4327-4786-B0DA-D1EA07952F2E}"/>
          </ac:spMkLst>
        </pc:spChg>
        <pc:spChg chg="add del mod">
          <ac:chgData name="Cristian Chilipirea" userId="34ab170da5908fc4" providerId="LiveId" clId="{E94E6728-AA65-4E92-A1EF-1705EBAD253E}" dt="2020-03-03T13:32:56.995" v="2347" actId="478"/>
          <ac:spMkLst>
            <pc:docMk/>
            <pc:sldMk cId="2864373884" sldId="499"/>
            <ac:spMk id="6" creationId="{39232021-AE5D-410F-9415-9954C5EE2E32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7" creationId="{8DDF8339-67DD-4FDA-88B6-3C0432D7C0C6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8" creationId="{6130C7A9-4E6E-4B51-AB2B-B597FB848426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9" creationId="{A0F9C8ED-FECD-4F21-9205-D3BFF9483B31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0" creationId="{E4BEE93F-2EE0-469F-940F-CC7BB85BEE47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1" creationId="{68E538ED-17E0-479F-BBB5-5368ED75CB3A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2" creationId="{E344F3F8-C907-417D-8AF0-00A01DC7914A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3" creationId="{EBC4F977-F842-4B96-97B1-075C569B48A4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4" creationId="{1ED26AB0-621F-42A4-8DFA-0291701B25CE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5" creationId="{2608D1A6-BEAD-434E-9387-C3FEDAF31DC6}"/>
          </ac:spMkLst>
        </pc:spChg>
        <pc:spChg chg="add mod">
          <ac:chgData name="Cristian Chilipirea" userId="34ab170da5908fc4" providerId="LiveId" clId="{E94E6728-AA65-4E92-A1EF-1705EBAD253E}" dt="2020-03-03T13:34:38.861" v="2394" actId="1076"/>
          <ac:spMkLst>
            <pc:docMk/>
            <pc:sldMk cId="2864373884" sldId="499"/>
            <ac:spMk id="26" creationId="{9BB4FD89-FB3E-4188-AB80-259BE392B43B}"/>
          </ac:spMkLst>
        </pc:spChg>
        <pc:spChg chg="add mod">
          <ac:chgData name="Cristian Chilipirea" userId="34ab170da5908fc4" providerId="LiveId" clId="{E94E6728-AA65-4E92-A1EF-1705EBAD253E}" dt="2020-03-03T13:34:45.246" v="2397" actId="1076"/>
          <ac:spMkLst>
            <pc:docMk/>
            <pc:sldMk cId="2864373884" sldId="499"/>
            <ac:spMk id="27" creationId="{2A05490F-CADF-4762-95D8-C099EA99BEBD}"/>
          </ac:spMkLst>
        </pc:spChg>
        <pc:spChg chg="add mod">
          <ac:chgData name="Cristian Chilipirea" userId="34ab170da5908fc4" providerId="LiveId" clId="{E94E6728-AA65-4E92-A1EF-1705EBAD253E}" dt="2020-03-03T13:41:09.513" v="2534" actId="20577"/>
          <ac:spMkLst>
            <pc:docMk/>
            <pc:sldMk cId="2864373884" sldId="499"/>
            <ac:spMk id="28" creationId="{389523F4-AA37-4EBF-82FE-9CA807AB4ED0}"/>
          </ac:spMkLst>
        </pc:spChg>
        <pc:spChg chg="add mod">
          <ac:chgData name="Cristian Chilipirea" userId="34ab170da5908fc4" providerId="LiveId" clId="{E94E6728-AA65-4E92-A1EF-1705EBAD253E}" dt="2020-03-03T13:34:43.165" v="2396" actId="1076"/>
          <ac:spMkLst>
            <pc:docMk/>
            <pc:sldMk cId="2864373884" sldId="499"/>
            <ac:spMk id="29" creationId="{447B2951-0218-4FBA-867A-42E170E4A34E}"/>
          </ac:spMkLst>
        </pc:spChg>
        <pc:spChg chg="add mod">
          <ac:chgData name="Cristian Chilipirea" userId="34ab170da5908fc4" providerId="LiveId" clId="{E94E6728-AA65-4E92-A1EF-1705EBAD253E}" dt="2020-03-03T13:34:41.167" v="2395" actId="1076"/>
          <ac:spMkLst>
            <pc:docMk/>
            <pc:sldMk cId="2864373884" sldId="499"/>
            <ac:spMk id="30" creationId="{EA58C83A-31C4-4BA9-B808-3405B13D90DA}"/>
          </ac:spMkLst>
        </pc:spChg>
        <pc:spChg chg="add mod">
          <ac:chgData name="Cristian Chilipirea" userId="34ab170da5908fc4" providerId="LiveId" clId="{E94E6728-AA65-4E92-A1EF-1705EBAD253E}" dt="2020-03-03T13:34:32.162" v="2391" actId="1076"/>
          <ac:spMkLst>
            <pc:docMk/>
            <pc:sldMk cId="2864373884" sldId="499"/>
            <ac:spMk id="31" creationId="{CA3DBB96-89D2-4131-9710-6A4A362DBC99}"/>
          </ac:spMkLst>
        </pc:spChg>
        <pc:spChg chg="add mod">
          <ac:chgData name="Cristian Chilipirea" userId="34ab170da5908fc4" providerId="LiveId" clId="{E94E6728-AA65-4E92-A1EF-1705EBAD253E}" dt="2020-03-03T13:34:29.592" v="2390" actId="1076"/>
          <ac:spMkLst>
            <pc:docMk/>
            <pc:sldMk cId="2864373884" sldId="499"/>
            <ac:spMk id="32" creationId="{B9FC293E-1A6B-4618-B990-350E7C4B0259}"/>
          </ac:spMkLst>
        </pc:spChg>
        <pc:spChg chg="add mod">
          <ac:chgData name="Cristian Chilipirea" userId="34ab170da5908fc4" providerId="LiveId" clId="{E94E6728-AA65-4E92-A1EF-1705EBAD253E}" dt="2020-03-03T13:41:11.523" v="2536" actId="20577"/>
          <ac:spMkLst>
            <pc:docMk/>
            <pc:sldMk cId="2864373884" sldId="499"/>
            <ac:spMk id="33" creationId="{EEBFFC76-6DE2-4B2A-9262-023BC6A83B4A}"/>
          </ac:spMkLst>
        </pc:spChg>
        <pc:spChg chg="add mod">
          <ac:chgData name="Cristian Chilipirea" userId="34ab170da5908fc4" providerId="LiveId" clId="{E94E6728-AA65-4E92-A1EF-1705EBAD253E}" dt="2020-03-03T13:34:23.613" v="2387" actId="1076"/>
          <ac:spMkLst>
            <pc:docMk/>
            <pc:sldMk cId="2864373884" sldId="499"/>
            <ac:spMk id="34" creationId="{AAF603A5-A798-47FD-9DC4-4B1F5BCEABE0}"/>
          </ac:spMkLst>
        </pc:spChg>
        <pc:spChg chg="add mod">
          <ac:chgData name="Cristian Chilipirea" userId="34ab170da5908fc4" providerId="LiveId" clId="{E94E6728-AA65-4E92-A1EF-1705EBAD253E}" dt="2020-03-03T13:34:25.495" v="2388" actId="1076"/>
          <ac:spMkLst>
            <pc:docMk/>
            <pc:sldMk cId="2864373884" sldId="499"/>
            <ac:spMk id="35" creationId="{9DE96EB2-D5B3-4CE6-88AB-B4DB32D143AC}"/>
          </ac:spMkLst>
        </pc:spChg>
        <pc:spChg chg="add mod">
          <ac:chgData name="Cristian Chilipirea" userId="34ab170da5908fc4" providerId="LiveId" clId="{E94E6728-AA65-4E92-A1EF-1705EBAD253E}" dt="2020-03-03T13:34:27.216" v="2389" actId="1076"/>
          <ac:spMkLst>
            <pc:docMk/>
            <pc:sldMk cId="2864373884" sldId="499"/>
            <ac:spMk id="36" creationId="{36C538A9-B26F-4F81-85CB-4F1A7364D9E6}"/>
          </ac:spMkLst>
        </pc:spChg>
        <pc:spChg chg="add del mod">
          <ac:chgData name="Cristian Chilipirea" userId="34ab170da5908fc4" providerId="LiveId" clId="{E94E6728-AA65-4E92-A1EF-1705EBAD253E}" dt="2020-03-03T13:34:19.642" v="2386" actId="478"/>
          <ac:spMkLst>
            <pc:docMk/>
            <pc:sldMk cId="2864373884" sldId="499"/>
            <ac:spMk id="37" creationId="{13AC6187-E8F2-41B4-8FA2-B56E321C1843}"/>
          </ac:spMkLst>
        </pc:sp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16" creationId="{36CE9E9A-964E-4BCF-B5D5-2ED5E956ADFA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17" creationId="{40A291B3-DA6D-4802-9695-6F5FD1641009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18" creationId="{844633FC-DF1A-4053-93CC-0A06AC949BFA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19" creationId="{0709FEF4-8FFE-4C06-BDCB-DCCDD2145A6D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0" creationId="{4DB20B73-09AB-4574-A55E-CB6E6F4866F1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1" creationId="{CC251154-B59C-4545-A993-0AF1126469A6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2" creationId="{5252BDB3-4903-4253-B673-8F245DA3D755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3" creationId="{924B81B5-9D9F-4A36-AB7D-2044E79529F2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4" creationId="{707F5422-26E0-488B-BB37-F781F69556C5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5" creationId="{DE157B48-69A1-41C9-853B-DF584C2760E2}"/>
          </ac:cxnSpMkLst>
        </pc:cxnChg>
        <pc:cxnChg chg="add mod">
          <ac:chgData name="Cristian Chilipirea" userId="34ab170da5908fc4" providerId="LiveId" clId="{E94E6728-AA65-4E92-A1EF-1705EBAD253E}" dt="2020-03-03T13:34:52.797" v="2400" actId="14100"/>
          <ac:cxnSpMkLst>
            <pc:docMk/>
            <pc:sldMk cId="2864373884" sldId="499"/>
            <ac:cxnSpMk id="38" creationId="{3774F211-9EE2-4901-8628-10B8F6CA10B4}"/>
          </ac:cxnSpMkLst>
        </pc:cxnChg>
        <pc:cxnChg chg="add mod">
          <ac:chgData name="Cristian Chilipirea" userId="34ab170da5908fc4" providerId="LiveId" clId="{E94E6728-AA65-4E92-A1EF-1705EBAD253E}" dt="2020-03-03T13:34:57.690" v="2403" actId="14100"/>
          <ac:cxnSpMkLst>
            <pc:docMk/>
            <pc:sldMk cId="2864373884" sldId="499"/>
            <ac:cxnSpMk id="41" creationId="{8C806766-2E41-40D6-83AC-62C7DAD6D72D}"/>
          </ac:cxnSpMkLst>
        </pc:cxnChg>
        <pc:cxnChg chg="add mod">
          <ac:chgData name="Cristian Chilipirea" userId="34ab170da5908fc4" providerId="LiveId" clId="{E94E6728-AA65-4E92-A1EF-1705EBAD253E}" dt="2020-03-03T13:35:02.184" v="2406" actId="14100"/>
          <ac:cxnSpMkLst>
            <pc:docMk/>
            <pc:sldMk cId="2864373884" sldId="499"/>
            <ac:cxnSpMk id="44" creationId="{B07A5F78-0C47-4C2C-8DD7-8F54117703B6}"/>
          </ac:cxnSpMkLst>
        </pc:cxnChg>
        <pc:cxnChg chg="add mod">
          <ac:chgData name="Cristian Chilipirea" userId="34ab170da5908fc4" providerId="LiveId" clId="{E94E6728-AA65-4E92-A1EF-1705EBAD253E}" dt="2020-03-03T13:35:07.611" v="2409" actId="14100"/>
          <ac:cxnSpMkLst>
            <pc:docMk/>
            <pc:sldMk cId="2864373884" sldId="499"/>
            <ac:cxnSpMk id="47" creationId="{2145DCFD-D97F-48D1-8FAE-AEA2F15040A4}"/>
          </ac:cxnSpMkLst>
        </pc:cxnChg>
        <pc:cxnChg chg="add mod">
          <ac:chgData name="Cristian Chilipirea" userId="34ab170da5908fc4" providerId="LiveId" clId="{E94E6728-AA65-4E92-A1EF-1705EBAD253E}" dt="2020-03-03T13:35:13.687" v="2412" actId="14100"/>
          <ac:cxnSpMkLst>
            <pc:docMk/>
            <pc:sldMk cId="2864373884" sldId="499"/>
            <ac:cxnSpMk id="50" creationId="{DDC0DB06-F361-4967-A9E5-ACE29A868154}"/>
          </ac:cxnSpMkLst>
        </pc:cxnChg>
        <pc:cxnChg chg="add mod">
          <ac:chgData name="Cristian Chilipirea" userId="34ab170da5908fc4" providerId="LiveId" clId="{E94E6728-AA65-4E92-A1EF-1705EBAD253E}" dt="2020-03-03T13:35:19.236" v="2415" actId="14100"/>
          <ac:cxnSpMkLst>
            <pc:docMk/>
            <pc:sldMk cId="2864373884" sldId="499"/>
            <ac:cxnSpMk id="53" creationId="{2C21A95C-2639-4140-806B-25B17C45D5C2}"/>
          </ac:cxnSpMkLst>
        </pc:cxnChg>
        <pc:cxnChg chg="add mod">
          <ac:chgData name="Cristian Chilipirea" userId="34ab170da5908fc4" providerId="LiveId" clId="{E94E6728-AA65-4E92-A1EF-1705EBAD253E}" dt="2020-03-03T13:35:24.533" v="2418" actId="14100"/>
          <ac:cxnSpMkLst>
            <pc:docMk/>
            <pc:sldMk cId="2864373884" sldId="499"/>
            <ac:cxnSpMk id="56" creationId="{C4DE0086-DFD7-4AB5-92AA-1B721A795187}"/>
          </ac:cxnSpMkLst>
        </pc:cxnChg>
        <pc:cxnChg chg="add mod">
          <ac:chgData name="Cristian Chilipirea" userId="34ab170da5908fc4" providerId="LiveId" clId="{E94E6728-AA65-4E92-A1EF-1705EBAD253E}" dt="2020-03-03T13:35:31.972" v="2421" actId="14100"/>
          <ac:cxnSpMkLst>
            <pc:docMk/>
            <pc:sldMk cId="2864373884" sldId="499"/>
            <ac:cxnSpMk id="59" creationId="{AB01B824-97F1-4770-8A4B-8EDFE3FAAED5}"/>
          </ac:cxnSpMkLst>
        </pc:cxnChg>
        <pc:cxnChg chg="add mod">
          <ac:chgData name="Cristian Chilipirea" userId="34ab170da5908fc4" providerId="LiveId" clId="{E94E6728-AA65-4E92-A1EF-1705EBAD253E}" dt="2020-03-03T13:35:38.061" v="2424" actId="14100"/>
          <ac:cxnSpMkLst>
            <pc:docMk/>
            <pc:sldMk cId="2864373884" sldId="499"/>
            <ac:cxnSpMk id="62" creationId="{50388DF6-CD1B-44DC-9432-3BD642F30688}"/>
          </ac:cxnSpMkLst>
        </pc:cxnChg>
        <pc:cxnChg chg="add mod">
          <ac:chgData name="Cristian Chilipirea" userId="34ab170da5908fc4" providerId="LiveId" clId="{E94E6728-AA65-4E92-A1EF-1705EBAD253E}" dt="2020-03-03T13:35:43.333" v="2427" actId="14100"/>
          <ac:cxnSpMkLst>
            <pc:docMk/>
            <pc:sldMk cId="2864373884" sldId="499"/>
            <ac:cxnSpMk id="65" creationId="{3C1905AD-026A-49A1-902D-24693E40279C}"/>
          </ac:cxnSpMkLst>
        </pc:cxnChg>
        <pc:cxnChg chg="add mod">
          <ac:chgData name="Cristian Chilipirea" userId="34ab170da5908fc4" providerId="LiveId" clId="{E94E6728-AA65-4E92-A1EF-1705EBAD253E}" dt="2020-03-03T13:35:48.730" v="2430" actId="14100"/>
          <ac:cxnSpMkLst>
            <pc:docMk/>
            <pc:sldMk cId="2864373884" sldId="499"/>
            <ac:cxnSpMk id="68" creationId="{B66F8245-BEEF-4BCD-914C-9B8138E5F5D7}"/>
          </ac:cxnSpMkLst>
        </pc:cxnChg>
        <pc:cxnChg chg="add mod">
          <ac:chgData name="Cristian Chilipirea" userId="34ab170da5908fc4" providerId="LiveId" clId="{E94E6728-AA65-4E92-A1EF-1705EBAD253E}" dt="2020-03-03T13:35:55.285" v="2433" actId="14100"/>
          <ac:cxnSpMkLst>
            <pc:docMk/>
            <pc:sldMk cId="2864373884" sldId="499"/>
            <ac:cxnSpMk id="71" creationId="{8DF72047-5B0F-4B1C-A69E-0ABD52F1B71C}"/>
          </ac:cxnSpMkLst>
        </pc:cxnChg>
        <pc:cxnChg chg="add mod">
          <ac:chgData name="Cristian Chilipirea" userId="34ab170da5908fc4" providerId="LiveId" clId="{E94E6728-AA65-4E92-A1EF-1705EBAD253E}" dt="2020-03-03T13:36:02.422" v="2436" actId="14100"/>
          <ac:cxnSpMkLst>
            <pc:docMk/>
            <pc:sldMk cId="2864373884" sldId="499"/>
            <ac:cxnSpMk id="74" creationId="{48568A94-F78B-4380-80B5-DE6E2921A8F2}"/>
          </ac:cxnSpMkLst>
        </pc:cxnChg>
      </pc:sldChg>
      <pc:sldChg chg="addSp modSp add">
        <pc:chgData name="Cristian Chilipirea" userId="34ab170da5908fc4" providerId="LiveId" clId="{E94E6728-AA65-4E92-A1EF-1705EBAD253E}" dt="2020-03-03T13:52:05.474" v="2637"/>
        <pc:sldMkLst>
          <pc:docMk/>
          <pc:sldMk cId="2869709108" sldId="500"/>
        </pc:sldMkLst>
        <pc:spChg chg="mod">
          <ac:chgData name="Cristian Chilipirea" userId="34ab170da5908fc4" providerId="LiveId" clId="{E94E6728-AA65-4E92-A1EF-1705EBAD253E}" dt="2020-03-03T13:36:16.614" v="2438" actId="207"/>
          <ac:spMkLst>
            <pc:docMk/>
            <pc:sldMk cId="2869709108" sldId="500"/>
            <ac:spMk id="7" creationId="{8DDF8339-67DD-4FDA-88B6-3C0432D7C0C6}"/>
          </ac:spMkLst>
        </pc:spChg>
        <pc:spChg chg="mod">
          <ac:chgData name="Cristian Chilipirea" userId="34ab170da5908fc4" providerId="LiveId" clId="{E94E6728-AA65-4E92-A1EF-1705EBAD253E}" dt="2020-03-03T13:40:53.727" v="2526" actId="20577"/>
          <ac:spMkLst>
            <pc:docMk/>
            <pc:sldMk cId="2869709108" sldId="500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55.533" v="2528" actId="20577"/>
          <ac:spMkLst>
            <pc:docMk/>
            <pc:sldMk cId="2869709108" sldId="500"/>
            <ac:spMk id="33" creationId="{EEBFFC76-6DE2-4B2A-9262-023BC6A83B4A}"/>
          </ac:spMkLst>
        </pc:spChg>
        <pc:spChg chg="add mod">
          <ac:chgData name="Cristian Chilipirea" userId="34ab170da5908fc4" providerId="LiveId" clId="{E94E6728-AA65-4E92-A1EF-1705EBAD253E}" dt="2020-03-03T13:50:18.041" v="2620" actId="207"/>
          <ac:spMkLst>
            <pc:docMk/>
            <pc:sldMk cId="2869709108" sldId="500"/>
            <ac:spMk id="54" creationId="{EBF467E8-F03D-4D29-9C5C-B8555F7C3F6F}"/>
          </ac:spMkLst>
        </pc:spChg>
        <pc:spChg chg="add">
          <ac:chgData name="Cristian Chilipirea" userId="34ab170da5908fc4" providerId="LiveId" clId="{E94E6728-AA65-4E92-A1EF-1705EBAD253E}" dt="2020-03-03T13:52:05.474" v="2637"/>
          <ac:spMkLst>
            <pc:docMk/>
            <pc:sldMk cId="2869709108" sldId="500"/>
            <ac:spMk id="55" creationId="{DB2A436D-FBF0-4A51-94C8-554885CB0CF5}"/>
          </ac:spMkLst>
        </pc:spChg>
        <pc:cxnChg chg="add mod">
          <ac:chgData name="Cristian Chilipirea" userId="34ab170da5908fc4" providerId="LiveId" clId="{E94E6728-AA65-4E92-A1EF-1705EBAD253E}" dt="2020-03-03T13:37:09.494" v="2463" actId="1076"/>
          <ac:cxnSpMkLst>
            <pc:docMk/>
            <pc:sldMk cId="2869709108" sldId="500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49:49.221" v="2615"/>
          <ac:cxnSpMkLst>
            <pc:docMk/>
            <pc:sldMk cId="2869709108" sldId="500"/>
            <ac:cxnSpMk id="49" creationId="{C72694C2-0027-416E-BA1C-49D046B9DC37}"/>
          </ac:cxnSpMkLst>
        </pc:cxnChg>
        <pc:cxnChg chg="add">
          <ac:chgData name="Cristian Chilipirea" userId="34ab170da5908fc4" providerId="LiveId" clId="{E94E6728-AA65-4E92-A1EF-1705EBAD253E}" dt="2020-03-03T13:49:49.221" v="2615"/>
          <ac:cxnSpMkLst>
            <pc:docMk/>
            <pc:sldMk cId="2869709108" sldId="500"/>
            <ac:cxnSpMk id="51" creationId="{7AEC90A6-1839-49CB-AB3A-887311454ECF}"/>
          </ac:cxnSpMkLst>
        </pc:cxnChg>
        <pc:cxnChg chg="add">
          <ac:chgData name="Cristian Chilipirea" userId="34ab170da5908fc4" providerId="LiveId" clId="{E94E6728-AA65-4E92-A1EF-1705EBAD253E}" dt="2020-03-03T13:49:49.221" v="2615"/>
          <ac:cxnSpMkLst>
            <pc:docMk/>
            <pc:sldMk cId="2869709108" sldId="500"/>
            <ac:cxnSpMk id="52" creationId="{EECE86E0-3660-4D5C-AE3D-C8FEF3876B17}"/>
          </ac:cxnSpMkLst>
        </pc:cxnChg>
      </pc:sldChg>
      <pc:sldChg chg="addSp delSp modSp add">
        <pc:chgData name="Cristian Chilipirea" userId="34ab170da5908fc4" providerId="LiveId" clId="{E94E6728-AA65-4E92-A1EF-1705EBAD253E}" dt="2020-03-03T13:51:59.371" v="2636"/>
        <pc:sldMkLst>
          <pc:docMk/>
          <pc:sldMk cId="342772572" sldId="501"/>
        </pc:sldMkLst>
        <pc:spChg chg="mod">
          <ac:chgData name="Cristian Chilipirea" userId="34ab170da5908fc4" providerId="LiveId" clId="{E94E6728-AA65-4E92-A1EF-1705EBAD253E}" dt="2020-03-03T13:41:01.193" v="2530" actId="20577"/>
          <ac:spMkLst>
            <pc:docMk/>
            <pc:sldMk cId="342772572" sldId="501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1:03.265" v="2532" actId="20577"/>
          <ac:spMkLst>
            <pc:docMk/>
            <pc:sldMk cId="342772572" sldId="501"/>
            <ac:spMk id="33" creationId="{EEBFFC76-6DE2-4B2A-9262-023BC6A83B4A}"/>
          </ac:spMkLst>
        </pc:spChg>
        <pc:spChg chg="add del mod">
          <ac:chgData name="Cristian Chilipirea" userId="34ab170da5908fc4" providerId="LiveId" clId="{E94E6728-AA65-4E92-A1EF-1705EBAD253E}" dt="2020-03-03T13:51:54.037" v="2635" actId="478"/>
          <ac:spMkLst>
            <pc:docMk/>
            <pc:sldMk cId="342772572" sldId="501"/>
            <ac:spMk id="57" creationId="{3300AD7F-265E-4E7F-BDC2-FD1732F04504}"/>
          </ac:spMkLst>
        </pc:spChg>
        <pc:spChg chg="add">
          <ac:chgData name="Cristian Chilipirea" userId="34ab170da5908fc4" providerId="LiveId" clId="{E94E6728-AA65-4E92-A1EF-1705EBAD253E}" dt="2020-03-03T13:51:59.371" v="2636"/>
          <ac:spMkLst>
            <pc:docMk/>
            <pc:sldMk cId="342772572" sldId="501"/>
            <ac:spMk id="58" creationId="{8F672C88-581E-4C29-990B-9961C6D59C8F}"/>
          </ac:spMkLst>
        </pc:spChg>
        <pc:cxnChg chg="add mod">
          <ac:chgData name="Cristian Chilipirea" userId="34ab170da5908fc4" providerId="LiveId" clId="{E94E6728-AA65-4E92-A1EF-1705EBAD253E}" dt="2020-03-03T13:36:53.175" v="2461" actId="14100"/>
          <ac:cxnSpMkLst>
            <pc:docMk/>
            <pc:sldMk cId="342772572" sldId="501"/>
            <ac:cxnSpMk id="5" creationId="{85494C0D-5E77-4B8B-A0F5-A70B08FD617E}"/>
          </ac:cxnSpMkLst>
        </pc:cxnChg>
        <pc:cxnChg chg="add mod">
          <ac:chgData name="Cristian Chilipirea" userId="34ab170da5908fc4" providerId="LiveId" clId="{E94E6728-AA65-4E92-A1EF-1705EBAD253E}" dt="2020-03-03T13:49:07.757" v="2608" actId="692"/>
          <ac:cxnSpMkLst>
            <pc:docMk/>
            <pc:sldMk cId="342772572" sldId="501"/>
            <ac:cxnSpMk id="39" creationId="{6302B066-AC55-47D2-8A4E-7F6AFC66591D}"/>
          </ac:cxnSpMkLst>
        </pc:cxnChg>
        <pc:cxnChg chg="add mod">
          <ac:chgData name="Cristian Chilipirea" userId="34ab170da5908fc4" providerId="LiveId" clId="{E94E6728-AA65-4E92-A1EF-1705EBAD253E}" dt="2020-03-03T13:49:25.711" v="2610" actId="1076"/>
          <ac:cxnSpMkLst>
            <pc:docMk/>
            <pc:sldMk cId="342772572" sldId="501"/>
            <ac:cxnSpMk id="52" creationId="{054EC1F8-2DE3-4AE9-B427-0DF3C6CD8B50}"/>
          </ac:cxnSpMkLst>
        </pc:cxnChg>
        <pc:cxnChg chg="add mod">
          <ac:chgData name="Cristian Chilipirea" userId="34ab170da5908fc4" providerId="LiveId" clId="{E94E6728-AA65-4E92-A1EF-1705EBAD253E}" dt="2020-03-03T13:49:36.918" v="2614" actId="14100"/>
          <ac:cxnSpMkLst>
            <pc:docMk/>
            <pc:sldMk cId="342772572" sldId="501"/>
            <ac:cxnSpMk id="54" creationId="{19D6D7E3-E136-4657-8DAE-25C4D9D5395A}"/>
          </ac:cxnSpMkLst>
        </pc:cxnChg>
      </pc:sldChg>
      <pc:sldChg chg="addSp delSp modSp add">
        <pc:chgData name="Cristian Chilipirea" userId="34ab170da5908fc4" providerId="LiveId" clId="{E94E6728-AA65-4E92-A1EF-1705EBAD253E}" dt="2020-03-03T13:52:13.700" v="2638"/>
        <pc:sldMkLst>
          <pc:docMk/>
          <pc:sldMk cId="77189796" sldId="502"/>
        </pc:sldMkLst>
        <pc:spChg chg="mod">
          <ac:chgData name="Cristian Chilipirea" userId="34ab170da5908fc4" providerId="LiveId" clId="{E94E6728-AA65-4E92-A1EF-1705EBAD253E}" dt="2020-03-03T13:37:28.635" v="2466" actId="207"/>
          <ac:spMkLst>
            <pc:docMk/>
            <pc:sldMk cId="77189796" sldId="502"/>
            <ac:spMk id="9" creationId="{A0F9C8ED-FECD-4F21-9205-D3BFF9483B31}"/>
          </ac:spMkLst>
        </pc:spChg>
        <pc:spChg chg="mod">
          <ac:chgData name="Cristian Chilipirea" userId="34ab170da5908fc4" providerId="LiveId" clId="{E94E6728-AA65-4E92-A1EF-1705EBAD253E}" dt="2020-03-03T13:40:44.116" v="2522" actId="20577"/>
          <ac:spMkLst>
            <pc:docMk/>
            <pc:sldMk cId="77189796" sldId="502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46.044" v="2524" actId="20577"/>
          <ac:spMkLst>
            <pc:docMk/>
            <pc:sldMk cId="77189796" sldId="502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0:27.548" v="2621"/>
          <ac:spMkLst>
            <pc:docMk/>
            <pc:sldMk cId="77189796" sldId="502"/>
            <ac:spMk id="54" creationId="{E7E0D87D-A739-4B87-A3C6-8CD1B21DA6BD}"/>
          </ac:spMkLst>
        </pc:spChg>
        <pc:spChg chg="add mod">
          <ac:chgData name="Cristian Chilipirea" userId="34ab170da5908fc4" providerId="LiveId" clId="{E94E6728-AA65-4E92-A1EF-1705EBAD253E}" dt="2020-03-03T13:50:40.776" v="2623" actId="1076"/>
          <ac:spMkLst>
            <pc:docMk/>
            <pc:sldMk cId="77189796" sldId="502"/>
            <ac:spMk id="55" creationId="{29C2C708-5181-4966-81B2-1CA208073CA1}"/>
          </ac:spMkLst>
        </pc:spChg>
        <pc:spChg chg="add del mod">
          <ac:chgData name="Cristian Chilipirea" userId="34ab170da5908fc4" providerId="LiveId" clId="{E94E6728-AA65-4E92-A1EF-1705EBAD253E}" dt="2020-03-03T13:51:16.784" v="2629"/>
          <ac:spMkLst>
            <pc:docMk/>
            <pc:sldMk cId="77189796" sldId="502"/>
            <ac:spMk id="57" creationId="{0DA90632-EFE8-404A-9C7E-D7AA19EFFBFA}"/>
          </ac:spMkLst>
        </pc:spChg>
        <pc:spChg chg="add">
          <ac:chgData name="Cristian Chilipirea" userId="34ab170da5908fc4" providerId="LiveId" clId="{E94E6728-AA65-4E92-A1EF-1705EBAD253E}" dt="2020-03-03T13:52:13.700" v="2638"/>
          <ac:spMkLst>
            <pc:docMk/>
            <pc:sldMk cId="77189796" sldId="502"/>
            <ac:spMk id="58" creationId="{F8907649-303C-4E0C-A1E2-F5F1640B07DE}"/>
          </ac:spMkLst>
        </pc:spChg>
        <pc:cxnChg chg="mod">
          <ac:chgData name="Cristian Chilipirea" userId="34ab170da5908fc4" providerId="LiveId" clId="{E94E6728-AA65-4E92-A1EF-1705EBAD253E}" dt="2020-03-03T13:37:24.555" v="2465" actId="1076"/>
          <ac:cxnSpMkLst>
            <pc:docMk/>
            <pc:sldMk cId="77189796" sldId="502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49:52.473" v="2616"/>
          <ac:cxnSpMkLst>
            <pc:docMk/>
            <pc:sldMk cId="77189796" sldId="502"/>
            <ac:cxnSpMk id="49" creationId="{2F430409-B7B7-4FB8-AAD5-61A88866F6C4}"/>
          </ac:cxnSpMkLst>
        </pc:cxnChg>
        <pc:cxnChg chg="add">
          <ac:chgData name="Cristian Chilipirea" userId="34ab170da5908fc4" providerId="LiveId" clId="{E94E6728-AA65-4E92-A1EF-1705EBAD253E}" dt="2020-03-03T13:49:52.473" v="2616"/>
          <ac:cxnSpMkLst>
            <pc:docMk/>
            <pc:sldMk cId="77189796" sldId="502"/>
            <ac:cxnSpMk id="51" creationId="{4811A69A-04C5-4B41-84CD-CC0CED02E42C}"/>
          </ac:cxnSpMkLst>
        </pc:cxnChg>
        <pc:cxnChg chg="add">
          <ac:chgData name="Cristian Chilipirea" userId="34ab170da5908fc4" providerId="LiveId" clId="{E94E6728-AA65-4E92-A1EF-1705EBAD253E}" dt="2020-03-03T13:49:52.473" v="2616"/>
          <ac:cxnSpMkLst>
            <pc:docMk/>
            <pc:sldMk cId="77189796" sldId="502"/>
            <ac:cxnSpMk id="52" creationId="{E07A62D9-1E8C-4078-B0F4-F29B5C747D43}"/>
          </ac:cxnSpMkLst>
        </pc:cxnChg>
      </pc:sldChg>
      <pc:sldChg chg="addSp delSp modSp add">
        <pc:chgData name="Cristian Chilipirea" userId="34ab170da5908fc4" providerId="LiveId" clId="{E94E6728-AA65-4E92-A1EF-1705EBAD253E}" dt="2020-03-03T13:52:30.795" v="2640" actId="1076"/>
        <pc:sldMkLst>
          <pc:docMk/>
          <pc:sldMk cId="869174948" sldId="503"/>
        </pc:sldMkLst>
        <pc:spChg chg="mod">
          <ac:chgData name="Cristian Chilipirea" userId="34ab170da5908fc4" providerId="LiveId" clId="{E94E6728-AA65-4E92-A1EF-1705EBAD253E}" dt="2020-03-03T13:37:57.501" v="2469" actId="207"/>
          <ac:spMkLst>
            <pc:docMk/>
            <pc:sldMk cId="869174948" sldId="503"/>
            <ac:spMk id="8" creationId="{6130C7A9-4E6E-4B51-AB2B-B597FB848426}"/>
          </ac:spMkLst>
        </pc:spChg>
        <pc:spChg chg="mod">
          <ac:chgData name="Cristian Chilipirea" userId="34ab170da5908fc4" providerId="LiveId" clId="{E94E6728-AA65-4E92-A1EF-1705EBAD253E}" dt="2020-03-03T13:40:36.409" v="2518" actId="20577"/>
          <ac:spMkLst>
            <pc:docMk/>
            <pc:sldMk cId="869174948" sldId="503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38.330" v="2520" actId="20577"/>
          <ac:spMkLst>
            <pc:docMk/>
            <pc:sldMk cId="869174948" sldId="503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0:55.234" v="2625"/>
          <ac:spMkLst>
            <pc:docMk/>
            <pc:sldMk cId="869174948" sldId="503"/>
            <ac:spMk id="58" creationId="{6BCAFA81-FD77-416F-B779-44520AE5B304}"/>
          </ac:spMkLst>
        </pc:spChg>
        <pc:spChg chg="add">
          <ac:chgData name="Cristian Chilipirea" userId="34ab170da5908fc4" providerId="LiveId" clId="{E94E6728-AA65-4E92-A1EF-1705EBAD253E}" dt="2020-03-03T13:50:55.234" v="2625"/>
          <ac:spMkLst>
            <pc:docMk/>
            <pc:sldMk cId="869174948" sldId="503"/>
            <ac:spMk id="60" creationId="{9E70BCBC-7C83-40DC-AEA9-C0B8036B1E1C}"/>
          </ac:spMkLst>
        </pc:spChg>
        <pc:spChg chg="add mod">
          <ac:chgData name="Cristian Chilipirea" userId="34ab170da5908fc4" providerId="LiveId" clId="{E94E6728-AA65-4E92-A1EF-1705EBAD253E}" dt="2020-03-03T13:51:28.032" v="2631" actId="1076"/>
          <ac:spMkLst>
            <pc:docMk/>
            <pc:sldMk cId="869174948" sldId="503"/>
            <ac:spMk id="61" creationId="{39110775-4E35-49B2-B62E-7CDFC73DB085}"/>
          </ac:spMkLst>
        </pc:spChg>
        <pc:spChg chg="add mod">
          <ac:chgData name="Cristian Chilipirea" userId="34ab170da5908fc4" providerId="LiveId" clId="{E94E6728-AA65-4E92-A1EF-1705EBAD253E}" dt="2020-03-03T13:52:30.795" v="2640" actId="1076"/>
          <ac:spMkLst>
            <pc:docMk/>
            <pc:sldMk cId="869174948" sldId="503"/>
            <ac:spMk id="63" creationId="{A43CE9CB-405E-4161-BE94-6669C2AA227F}"/>
          </ac:spMkLst>
        </pc:spChg>
        <pc:cxnChg chg="mod">
          <ac:chgData name="Cristian Chilipirea" userId="34ab170da5908fc4" providerId="LiveId" clId="{E94E6728-AA65-4E92-A1EF-1705EBAD253E}" dt="2020-03-03T13:37:47.521" v="2468" actId="1076"/>
          <ac:cxnSpMkLst>
            <pc:docMk/>
            <pc:sldMk cId="869174948" sldId="503"/>
            <ac:cxnSpMk id="48" creationId="{4BAB9FA6-5C3A-46A6-B416-7ED67B1EB400}"/>
          </ac:cxnSpMkLst>
        </pc:cxnChg>
        <pc:cxnChg chg="add del">
          <ac:chgData name="Cristian Chilipirea" userId="34ab170da5908fc4" providerId="LiveId" clId="{E94E6728-AA65-4E92-A1EF-1705EBAD253E}" dt="2020-03-03T13:50:54.648" v="2624" actId="478"/>
          <ac:cxnSpMkLst>
            <pc:docMk/>
            <pc:sldMk cId="869174948" sldId="503"/>
            <ac:cxnSpMk id="49" creationId="{565DA9AB-8792-43FF-AC7A-6569EE25F692}"/>
          </ac:cxnSpMkLst>
        </pc:cxnChg>
        <pc:cxnChg chg="add del">
          <ac:chgData name="Cristian Chilipirea" userId="34ab170da5908fc4" providerId="LiveId" clId="{E94E6728-AA65-4E92-A1EF-1705EBAD253E}" dt="2020-03-03T13:50:54.648" v="2624" actId="478"/>
          <ac:cxnSpMkLst>
            <pc:docMk/>
            <pc:sldMk cId="869174948" sldId="503"/>
            <ac:cxnSpMk id="51" creationId="{01D20CEF-5D7A-4D52-9917-A057FC2C178B}"/>
          </ac:cxnSpMkLst>
        </pc:cxnChg>
        <pc:cxnChg chg="add del">
          <ac:chgData name="Cristian Chilipirea" userId="34ab170da5908fc4" providerId="LiveId" clId="{E94E6728-AA65-4E92-A1EF-1705EBAD253E}" dt="2020-03-03T13:50:54.648" v="2624" actId="478"/>
          <ac:cxnSpMkLst>
            <pc:docMk/>
            <pc:sldMk cId="869174948" sldId="503"/>
            <ac:cxnSpMk id="52" creationId="{1DE6A246-41E4-41C6-984B-3AEC533EAD20}"/>
          </ac:cxnSpMkLst>
        </pc:cxnChg>
        <pc:cxnChg chg="add">
          <ac:chgData name="Cristian Chilipirea" userId="34ab170da5908fc4" providerId="LiveId" clId="{E94E6728-AA65-4E92-A1EF-1705EBAD253E}" dt="2020-03-03T13:50:55.234" v="2625"/>
          <ac:cxnSpMkLst>
            <pc:docMk/>
            <pc:sldMk cId="869174948" sldId="503"/>
            <ac:cxnSpMk id="54" creationId="{A357D95F-1378-4B79-98AA-C24FDF94ABAC}"/>
          </ac:cxnSpMkLst>
        </pc:cxnChg>
        <pc:cxnChg chg="add">
          <ac:chgData name="Cristian Chilipirea" userId="34ab170da5908fc4" providerId="LiveId" clId="{E94E6728-AA65-4E92-A1EF-1705EBAD253E}" dt="2020-03-03T13:50:55.234" v="2625"/>
          <ac:cxnSpMkLst>
            <pc:docMk/>
            <pc:sldMk cId="869174948" sldId="503"/>
            <ac:cxnSpMk id="55" creationId="{A0727B81-BF65-4ADD-9A36-382AB79AAD12}"/>
          </ac:cxnSpMkLst>
        </pc:cxnChg>
        <pc:cxnChg chg="add">
          <ac:chgData name="Cristian Chilipirea" userId="34ab170da5908fc4" providerId="LiveId" clId="{E94E6728-AA65-4E92-A1EF-1705EBAD253E}" dt="2020-03-03T13:50:55.234" v="2625"/>
          <ac:cxnSpMkLst>
            <pc:docMk/>
            <pc:sldMk cId="869174948" sldId="503"/>
            <ac:cxnSpMk id="57" creationId="{BCE1A07C-72B8-4B65-AEDE-AA5E672AA1F7}"/>
          </ac:cxnSpMkLst>
        </pc:cxnChg>
      </pc:sldChg>
      <pc:sldChg chg="addSp modSp add">
        <pc:chgData name="Cristian Chilipirea" userId="34ab170da5908fc4" providerId="LiveId" clId="{E94E6728-AA65-4E92-A1EF-1705EBAD253E}" dt="2020-03-03T13:51:40.039" v="2632"/>
        <pc:sldMkLst>
          <pc:docMk/>
          <pc:sldMk cId="249170745" sldId="504"/>
        </pc:sldMkLst>
        <pc:spChg chg="mod">
          <ac:chgData name="Cristian Chilipirea" userId="34ab170da5908fc4" providerId="LiveId" clId="{E94E6728-AA65-4E92-A1EF-1705EBAD253E}" dt="2020-03-03T13:38:11.662" v="2474" actId="207"/>
          <ac:spMkLst>
            <pc:docMk/>
            <pc:sldMk cId="249170745" sldId="504"/>
            <ac:spMk id="10" creationId="{E4BEE93F-2EE0-469F-940F-CC7BB85BEE47}"/>
          </ac:spMkLst>
        </pc:spChg>
        <pc:spChg chg="mod">
          <ac:chgData name="Cristian Chilipirea" userId="34ab170da5908fc4" providerId="LiveId" clId="{E94E6728-AA65-4E92-A1EF-1705EBAD253E}" dt="2020-03-03T13:40:26.123" v="2514" actId="20577"/>
          <ac:spMkLst>
            <pc:docMk/>
            <pc:sldMk cId="249170745" sldId="504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28.198" v="2516" actId="20577"/>
          <ac:spMkLst>
            <pc:docMk/>
            <pc:sldMk cId="249170745" sldId="504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1:40.039" v="2632"/>
          <ac:spMkLst>
            <pc:docMk/>
            <pc:sldMk cId="249170745" sldId="504"/>
            <ac:spMk id="54" creationId="{6B2AD253-3892-4430-ADB6-BAB888FE94C9}"/>
          </ac:spMkLst>
        </pc:spChg>
        <pc:spChg chg="add">
          <ac:chgData name="Cristian Chilipirea" userId="34ab170da5908fc4" providerId="LiveId" clId="{E94E6728-AA65-4E92-A1EF-1705EBAD253E}" dt="2020-03-03T13:51:40.039" v="2632"/>
          <ac:spMkLst>
            <pc:docMk/>
            <pc:sldMk cId="249170745" sldId="504"/>
            <ac:spMk id="55" creationId="{03A75909-C866-40F5-ABA6-93B565D4A638}"/>
          </ac:spMkLst>
        </pc:spChg>
        <pc:spChg chg="add">
          <ac:chgData name="Cristian Chilipirea" userId="34ab170da5908fc4" providerId="LiveId" clId="{E94E6728-AA65-4E92-A1EF-1705EBAD253E}" dt="2020-03-03T13:51:40.039" v="2632"/>
          <ac:spMkLst>
            <pc:docMk/>
            <pc:sldMk cId="249170745" sldId="504"/>
            <ac:spMk id="57" creationId="{E4730F8D-AE43-474B-9C29-90CB060B42C7}"/>
          </ac:spMkLst>
        </pc:spChg>
        <pc:cxnChg chg="mod">
          <ac:chgData name="Cristian Chilipirea" userId="34ab170da5908fc4" providerId="LiveId" clId="{E94E6728-AA65-4E92-A1EF-1705EBAD253E}" dt="2020-03-03T13:38:07.564" v="2473" actId="1076"/>
          <ac:cxnSpMkLst>
            <pc:docMk/>
            <pc:sldMk cId="249170745" sldId="504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1:40.039" v="2632"/>
          <ac:cxnSpMkLst>
            <pc:docMk/>
            <pc:sldMk cId="249170745" sldId="504"/>
            <ac:cxnSpMk id="49" creationId="{57EEA724-FB03-492F-9A07-4CA151487565}"/>
          </ac:cxnSpMkLst>
        </pc:cxnChg>
        <pc:cxnChg chg="add">
          <ac:chgData name="Cristian Chilipirea" userId="34ab170da5908fc4" providerId="LiveId" clId="{E94E6728-AA65-4E92-A1EF-1705EBAD253E}" dt="2020-03-03T13:51:40.039" v="2632"/>
          <ac:cxnSpMkLst>
            <pc:docMk/>
            <pc:sldMk cId="249170745" sldId="504"/>
            <ac:cxnSpMk id="51" creationId="{D37F04C7-DD21-4072-BB13-325448CB9186}"/>
          </ac:cxnSpMkLst>
        </pc:cxnChg>
        <pc:cxnChg chg="add">
          <ac:chgData name="Cristian Chilipirea" userId="34ab170da5908fc4" providerId="LiveId" clId="{E94E6728-AA65-4E92-A1EF-1705EBAD253E}" dt="2020-03-03T13:51:40.039" v="2632"/>
          <ac:cxnSpMkLst>
            <pc:docMk/>
            <pc:sldMk cId="249170745" sldId="504"/>
            <ac:cxnSpMk id="52" creationId="{E67BE00A-8D8C-432C-880A-881634349AA0}"/>
          </ac:cxnSpMkLst>
        </pc:cxnChg>
      </pc:sldChg>
      <pc:sldChg chg="addSp modSp add">
        <pc:chgData name="Cristian Chilipirea" userId="34ab170da5908fc4" providerId="LiveId" clId="{E94E6728-AA65-4E92-A1EF-1705EBAD253E}" dt="2020-03-03T13:53:07.705" v="2644" actId="1076"/>
        <pc:sldMkLst>
          <pc:docMk/>
          <pc:sldMk cId="341819582" sldId="505"/>
        </pc:sldMkLst>
        <pc:spChg chg="mod">
          <ac:chgData name="Cristian Chilipirea" userId="34ab170da5908fc4" providerId="LiveId" clId="{E94E6728-AA65-4E92-A1EF-1705EBAD253E}" dt="2020-03-03T13:40:19.673" v="2510" actId="20577"/>
          <ac:spMkLst>
            <pc:docMk/>
            <pc:sldMk cId="341819582" sldId="505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22.186" v="2512" actId="20577"/>
          <ac:spMkLst>
            <pc:docMk/>
            <pc:sldMk cId="341819582" sldId="505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2:44.918" v="2641"/>
          <ac:spMkLst>
            <pc:docMk/>
            <pc:sldMk cId="341819582" sldId="505"/>
            <ac:spMk id="54" creationId="{D5125DB3-7E4E-4AF1-8C8F-32B92B68A072}"/>
          </ac:spMkLst>
        </pc:spChg>
        <pc:spChg chg="add">
          <ac:chgData name="Cristian Chilipirea" userId="34ab170da5908fc4" providerId="LiveId" clId="{E94E6728-AA65-4E92-A1EF-1705EBAD253E}" dt="2020-03-03T13:52:44.918" v="2641"/>
          <ac:spMkLst>
            <pc:docMk/>
            <pc:sldMk cId="341819582" sldId="505"/>
            <ac:spMk id="55" creationId="{D5E455D2-8C39-47AF-8000-8D34754FD4B5}"/>
          </ac:spMkLst>
        </pc:spChg>
        <pc:spChg chg="add">
          <ac:chgData name="Cristian Chilipirea" userId="34ab170da5908fc4" providerId="LiveId" clId="{E94E6728-AA65-4E92-A1EF-1705EBAD253E}" dt="2020-03-03T13:52:44.918" v="2641"/>
          <ac:spMkLst>
            <pc:docMk/>
            <pc:sldMk cId="341819582" sldId="505"/>
            <ac:spMk id="57" creationId="{535E3AE7-6776-4BCD-A777-27BC24B86389}"/>
          </ac:spMkLst>
        </pc:spChg>
        <pc:spChg chg="add mod">
          <ac:chgData name="Cristian Chilipirea" userId="34ab170da5908fc4" providerId="LiveId" clId="{E94E6728-AA65-4E92-A1EF-1705EBAD253E}" dt="2020-03-03T13:53:07.705" v="2644" actId="1076"/>
          <ac:spMkLst>
            <pc:docMk/>
            <pc:sldMk cId="341819582" sldId="505"/>
            <ac:spMk id="58" creationId="{975C6869-9E7A-43F5-AC69-CD9FD4D0191B}"/>
          </ac:spMkLst>
        </pc:spChg>
        <pc:cxnChg chg="mod">
          <ac:chgData name="Cristian Chilipirea" userId="34ab170da5908fc4" providerId="LiveId" clId="{E94E6728-AA65-4E92-A1EF-1705EBAD253E}" dt="2020-03-03T13:38:18.949" v="2476" actId="1076"/>
          <ac:cxnSpMkLst>
            <pc:docMk/>
            <pc:sldMk cId="341819582" sldId="505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2:44.918" v="2641"/>
          <ac:cxnSpMkLst>
            <pc:docMk/>
            <pc:sldMk cId="341819582" sldId="505"/>
            <ac:cxnSpMk id="49" creationId="{3158B921-E9FD-49E3-ADD5-DCDB9DFD30A9}"/>
          </ac:cxnSpMkLst>
        </pc:cxnChg>
        <pc:cxnChg chg="add">
          <ac:chgData name="Cristian Chilipirea" userId="34ab170da5908fc4" providerId="LiveId" clId="{E94E6728-AA65-4E92-A1EF-1705EBAD253E}" dt="2020-03-03T13:52:44.918" v="2641"/>
          <ac:cxnSpMkLst>
            <pc:docMk/>
            <pc:sldMk cId="341819582" sldId="505"/>
            <ac:cxnSpMk id="51" creationId="{FFC709F0-1AC1-42C6-9A5A-9732F24DD9DC}"/>
          </ac:cxnSpMkLst>
        </pc:cxnChg>
        <pc:cxnChg chg="add">
          <ac:chgData name="Cristian Chilipirea" userId="34ab170da5908fc4" providerId="LiveId" clId="{E94E6728-AA65-4E92-A1EF-1705EBAD253E}" dt="2020-03-03T13:52:44.918" v="2641"/>
          <ac:cxnSpMkLst>
            <pc:docMk/>
            <pc:sldMk cId="341819582" sldId="505"/>
            <ac:cxnSpMk id="52" creationId="{2909575A-35E1-45C8-B91E-C6633281D2E6}"/>
          </ac:cxnSpMkLst>
        </pc:cxnChg>
      </pc:sldChg>
      <pc:sldChg chg="addSp delSp modSp add">
        <pc:chgData name="Cristian Chilipirea" userId="34ab170da5908fc4" providerId="LiveId" clId="{E94E6728-AA65-4E92-A1EF-1705EBAD253E}" dt="2020-03-03T13:53:39.996" v="2649" actId="1076"/>
        <pc:sldMkLst>
          <pc:docMk/>
          <pc:sldMk cId="2783006816" sldId="506"/>
        </pc:sldMkLst>
        <pc:spChg chg="mod">
          <ac:chgData name="Cristian Chilipirea" userId="34ab170da5908fc4" providerId="LiveId" clId="{E94E6728-AA65-4E92-A1EF-1705EBAD253E}" dt="2020-03-03T13:38:31.892" v="2479" actId="207"/>
          <ac:spMkLst>
            <pc:docMk/>
            <pc:sldMk cId="2783006816" sldId="506"/>
            <ac:spMk id="11" creationId="{68E538ED-17E0-479F-BBB5-5368ED75CB3A}"/>
          </ac:spMkLst>
        </pc:spChg>
        <pc:spChg chg="mod">
          <ac:chgData name="Cristian Chilipirea" userId="34ab170da5908fc4" providerId="LiveId" clId="{E94E6728-AA65-4E92-A1EF-1705EBAD253E}" dt="2020-03-03T13:40:13.218" v="2506" actId="20577"/>
          <ac:spMkLst>
            <pc:docMk/>
            <pc:sldMk cId="2783006816" sldId="506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15.695" v="2508" actId="20577"/>
          <ac:spMkLst>
            <pc:docMk/>
            <pc:sldMk cId="2783006816" sldId="506"/>
            <ac:spMk id="33" creationId="{EEBFFC76-6DE2-4B2A-9262-023BC6A83B4A}"/>
          </ac:spMkLst>
        </pc:spChg>
        <pc:spChg chg="add del">
          <ac:chgData name="Cristian Chilipirea" userId="34ab170da5908fc4" providerId="LiveId" clId="{E94E6728-AA65-4E92-A1EF-1705EBAD253E}" dt="2020-03-03T13:53:22.812" v="2646"/>
          <ac:spMkLst>
            <pc:docMk/>
            <pc:sldMk cId="2783006816" sldId="506"/>
            <ac:spMk id="49" creationId="{DF7CB23B-A64D-47AD-B842-1ECFEBFF15FB}"/>
          </ac:spMkLst>
        </pc:spChg>
        <pc:spChg chg="add del">
          <ac:chgData name="Cristian Chilipirea" userId="34ab170da5908fc4" providerId="LiveId" clId="{E94E6728-AA65-4E92-A1EF-1705EBAD253E}" dt="2020-03-03T13:53:22.812" v="2646"/>
          <ac:spMkLst>
            <pc:docMk/>
            <pc:sldMk cId="2783006816" sldId="506"/>
            <ac:spMk id="55" creationId="{E2DB156B-DA38-426E-8F32-AD045DBA56E9}"/>
          </ac:spMkLst>
        </pc:spChg>
        <pc:spChg chg="add del">
          <ac:chgData name="Cristian Chilipirea" userId="34ab170da5908fc4" providerId="LiveId" clId="{E94E6728-AA65-4E92-A1EF-1705EBAD253E}" dt="2020-03-03T13:53:22.812" v="2646"/>
          <ac:spMkLst>
            <pc:docMk/>
            <pc:sldMk cId="2783006816" sldId="506"/>
            <ac:spMk id="57" creationId="{08D2029D-2478-4B82-A4C9-14F69A66018E}"/>
          </ac:spMkLst>
        </pc:spChg>
        <pc:spChg chg="add del">
          <ac:chgData name="Cristian Chilipirea" userId="34ab170da5908fc4" providerId="LiveId" clId="{E94E6728-AA65-4E92-A1EF-1705EBAD253E}" dt="2020-03-03T13:53:22.812" v="2646"/>
          <ac:spMkLst>
            <pc:docMk/>
            <pc:sldMk cId="2783006816" sldId="506"/>
            <ac:spMk id="58" creationId="{91FB5F6F-E49E-4D6F-B745-66CB3CC9B64C}"/>
          </ac:spMkLst>
        </pc:spChg>
        <pc:spChg chg="add del">
          <ac:chgData name="Cristian Chilipirea" userId="34ab170da5908fc4" providerId="LiveId" clId="{E94E6728-AA65-4E92-A1EF-1705EBAD253E}" dt="2020-03-03T13:53:22.812" v="2646"/>
          <ac:spMkLst>
            <pc:docMk/>
            <pc:sldMk cId="2783006816" sldId="506"/>
            <ac:spMk id="60" creationId="{CBDC62AE-27B1-414F-B9E7-A2A0AB68EF82}"/>
          </ac:spMkLst>
        </pc:spChg>
        <pc:spChg chg="add">
          <ac:chgData name="Cristian Chilipirea" userId="34ab170da5908fc4" providerId="LiveId" clId="{E94E6728-AA65-4E92-A1EF-1705EBAD253E}" dt="2020-03-03T13:53:29.817" v="2647"/>
          <ac:spMkLst>
            <pc:docMk/>
            <pc:sldMk cId="2783006816" sldId="506"/>
            <ac:spMk id="66" creationId="{339A467D-9EEA-481C-B941-39A128C1D84F}"/>
          </ac:spMkLst>
        </pc:spChg>
        <pc:spChg chg="add">
          <ac:chgData name="Cristian Chilipirea" userId="34ab170da5908fc4" providerId="LiveId" clId="{E94E6728-AA65-4E92-A1EF-1705EBAD253E}" dt="2020-03-03T13:53:29.817" v="2647"/>
          <ac:spMkLst>
            <pc:docMk/>
            <pc:sldMk cId="2783006816" sldId="506"/>
            <ac:spMk id="67" creationId="{2A20F271-79E9-4A5D-8A53-549293B3F110}"/>
          </ac:spMkLst>
        </pc:spChg>
        <pc:spChg chg="add">
          <ac:chgData name="Cristian Chilipirea" userId="34ab170da5908fc4" providerId="LiveId" clId="{E94E6728-AA65-4E92-A1EF-1705EBAD253E}" dt="2020-03-03T13:53:29.817" v="2647"/>
          <ac:spMkLst>
            <pc:docMk/>
            <pc:sldMk cId="2783006816" sldId="506"/>
            <ac:spMk id="69" creationId="{1C5E223B-C343-42A5-8172-F2DE03A141AE}"/>
          </ac:spMkLst>
        </pc:spChg>
        <pc:spChg chg="add">
          <ac:chgData name="Cristian Chilipirea" userId="34ab170da5908fc4" providerId="LiveId" clId="{E94E6728-AA65-4E92-A1EF-1705EBAD253E}" dt="2020-03-03T13:53:29.817" v="2647"/>
          <ac:spMkLst>
            <pc:docMk/>
            <pc:sldMk cId="2783006816" sldId="506"/>
            <ac:spMk id="70" creationId="{4BA35F62-8D2F-4D33-8A5F-96AECC989FAD}"/>
          </ac:spMkLst>
        </pc:spChg>
        <pc:spChg chg="add mod">
          <ac:chgData name="Cristian Chilipirea" userId="34ab170da5908fc4" providerId="LiveId" clId="{E94E6728-AA65-4E92-A1EF-1705EBAD253E}" dt="2020-03-03T13:53:39.996" v="2649" actId="1076"/>
          <ac:spMkLst>
            <pc:docMk/>
            <pc:sldMk cId="2783006816" sldId="506"/>
            <ac:spMk id="72" creationId="{03B687A4-A1CA-4843-8936-84033CC7581D}"/>
          </ac:spMkLst>
        </pc:spChg>
        <pc:cxnChg chg="mod">
          <ac:chgData name="Cristian Chilipirea" userId="34ab170da5908fc4" providerId="LiveId" clId="{E94E6728-AA65-4E92-A1EF-1705EBAD253E}" dt="2020-03-03T13:38:28.522" v="2478" actId="1076"/>
          <ac:cxnSpMkLst>
            <pc:docMk/>
            <pc:sldMk cId="2783006816" sldId="506"/>
            <ac:cxnSpMk id="48" creationId="{4BAB9FA6-5C3A-46A6-B416-7ED67B1EB400}"/>
          </ac:cxnSpMkLst>
        </pc:cxnChg>
        <pc:cxnChg chg="add del">
          <ac:chgData name="Cristian Chilipirea" userId="34ab170da5908fc4" providerId="LiveId" clId="{E94E6728-AA65-4E92-A1EF-1705EBAD253E}" dt="2020-03-03T13:53:22.812" v="2646"/>
          <ac:cxnSpMkLst>
            <pc:docMk/>
            <pc:sldMk cId="2783006816" sldId="506"/>
            <ac:cxnSpMk id="51" creationId="{35BD4A5B-D27A-4973-AC30-C0FA22D3FF79}"/>
          </ac:cxnSpMkLst>
        </pc:cxnChg>
        <pc:cxnChg chg="add del">
          <ac:chgData name="Cristian Chilipirea" userId="34ab170da5908fc4" providerId="LiveId" clId="{E94E6728-AA65-4E92-A1EF-1705EBAD253E}" dt="2020-03-03T13:53:22.812" v="2646"/>
          <ac:cxnSpMkLst>
            <pc:docMk/>
            <pc:sldMk cId="2783006816" sldId="506"/>
            <ac:cxnSpMk id="52" creationId="{41B6811D-B961-4916-87BF-2F9BA84AF124}"/>
          </ac:cxnSpMkLst>
        </pc:cxnChg>
        <pc:cxnChg chg="add del">
          <ac:chgData name="Cristian Chilipirea" userId="34ab170da5908fc4" providerId="LiveId" clId="{E94E6728-AA65-4E92-A1EF-1705EBAD253E}" dt="2020-03-03T13:53:22.812" v="2646"/>
          <ac:cxnSpMkLst>
            <pc:docMk/>
            <pc:sldMk cId="2783006816" sldId="506"/>
            <ac:cxnSpMk id="54" creationId="{E05F222D-A6BD-4125-879F-1C44DB69FBDE}"/>
          </ac:cxnSpMkLst>
        </pc:cxnChg>
        <pc:cxnChg chg="add">
          <ac:chgData name="Cristian Chilipirea" userId="34ab170da5908fc4" providerId="LiveId" clId="{E94E6728-AA65-4E92-A1EF-1705EBAD253E}" dt="2020-03-03T13:53:29.817" v="2647"/>
          <ac:cxnSpMkLst>
            <pc:docMk/>
            <pc:sldMk cId="2783006816" sldId="506"/>
            <ac:cxnSpMk id="61" creationId="{DB84F69B-6A77-4AD5-A03C-67248B643A5A}"/>
          </ac:cxnSpMkLst>
        </pc:cxnChg>
        <pc:cxnChg chg="add">
          <ac:chgData name="Cristian Chilipirea" userId="34ab170da5908fc4" providerId="LiveId" clId="{E94E6728-AA65-4E92-A1EF-1705EBAD253E}" dt="2020-03-03T13:53:29.817" v="2647"/>
          <ac:cxnSpMkLst>
            <pc:docMk/>
            <pc:sldMk cId="2783006816" sldId="506"/>
            <ac:cxnSpMk id="63" creationId="{F7F4706E-4D3D-4399-8462-644D8ACB6CDB}"/>
          </ac:cxnSpMkLst>
        </pc:cxnChg>
        <pc:cxnChg chg="add">
          <ac:chgData name="Cristian Chilipirea" userId="34ab170da5908fc4" providerId="LiveId" clId="{E94E6728-AA65-4E92-A1EF-1705EBAD253E}" dt="2020-03-03T13:53:29.817" v="2647"/>
          <ac:cxnSpMkLst>
            <pc:docMk/>
            <pc:sldMk cId="2783006816" sldId="506"/>
            <ac:cxnSpMk id="64" creationId="{50C6FC42-68C6-4A3F-B907-B8A1E738A2B3}"/>
          </ac:cxnSpMkLst>
        </pc:cxnChg>
      </pc:sldChg>
      <pc:sldChg chg="addSp modSp add">
        <pc:chgData name="Cristian Chilipirea" userId="34ab170da5908fc4" providerId="LiveId" clId="{E94E6728-AA65-4E92-A1EF-1705EBAD253E}" dt="2020-03-03T13:54:33.729" v="2655" actId="1076"/>
        <pc:sldMkLst>
          <pc:docMk/>
          <pc:sldMk cId="3224061560" sldId="507"/>
        </pc:sldMkLst>
        <pc:spChg chg="mod">
          <ac:chgData name="Cristian Chilipirea" userId="34ab170da5908fc4" providerId="LiveId" clId="{E94E6728-AA65-4E92-A1EF-1705EBAD253E}" dt="2020-03-03T13:38:55.910" v="2482" actId="207"/>
          <ac:spMkLst>
            <pc:docMk/>
            <pc:sldMk cId="3224061560" sldId="507"/>
            <ac:spMk id="13" creationId="{EBC4F977-F842-4B96-97B1-075C569B48A4}"/>
          </ac:spMkLst>
        </pc:spChg>
        <pc:spChg chg="mod">
          <ac:chgData name="Cristian Chilipirea" userId="34ab170da5908fc4" providerId="LiveId" clId="{E94E6728-AA65-4E92-A1EF-1705EBAD253E}" dt="2020-03-03T13:39:05.805" v="2484" actId="207"/>
          <ac:spMkLst>
            <pc:docMk/>
            <pc:sldMk cId="3224061560" sldId="507"/>
            <ac:spMk id="14" creationId="{1ED26AB0-621F-42A4-8DFA-0291701B25CE}"/>
          </ac:spMkLst>
        </pc:spChg>
        <pc:spChg chg="mod">
          <ac:chgData name="Cristian Chilipirea" userId="34ab170da5908fc4" providerId="LiveId" clId="{E94E6728-AA65-4E92-A1EF-1705EBAD253E}" dt="2020-03-03T13:40:01.850" v="2498" actId="20577"/>
          <ac:spMkLst>
            <pc:docMk/>
            <pc:sldMk cId="3224061560" sldId="507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03.761" v="2500" actId="20577"/>
          <ac:spMkLst>
            <pc:docMk/>
            <pc:sldMk cId="3224061560" sldId="507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54" creationId="{419D6CFE-0C67-437B-94A7-12F2B68207B5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55" creationId="{C4E97153-512E-43A6-AFB6-9DE8B79EB9B7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57" creationId="{0D952F16-A524-4B3B-8F90-64D158405B46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58" creationId="{8BF58498-F3AB-40AC-9E51-62BAD8E0B557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60" creationId="{4CC9CFEA-F9D4-49EE-86A7-1CB6F7DC307B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61" creationId="{197C6E81-358E-48C1-B755-74C68E5B8534}"/>
          </ac:spMkLst>
        </pc:spChg>
        <pc:spChg chg="add mod">
          <ac:chgData name="Cristian Chilipirea" userId="34ab170da5908fc4" providerId="LiveId" clId="{E94E6728-AA65-4E92-A1EF-1705EBAD253E}" dt="2020-03-03T13:54:33.729" v="2655" actId="1076"/>
          <ac:spMkLst>
            <pc:docMk/>
            <pc:sldMk cId="3224061560" sldId="507"/>
            <ac:spMk id="63" creationId="{BFC4136D-C837-45EB-86B5-F0694AB63660}"/>
          </ac:spMkLst>
        </pc:spChg>
        <pc:cxnChg chg="mod">
          <ac:chgData name="Cristian Chilipirea" userId="34ab170da5908fc4" providerId="LiveId" clId="{E94E6728-AA65-4E92-A1EF-1705EBAD253E}" dt="2020-03-03T13:39:01.523" v="2483" actId="1076"/>
          <ac:cxnSpMkLst>
            <pc:docMk/>
            <pc:sldMk cId="3224061560" sldId="507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4:22.618" v="2653"/>
          <ac:cxnSpMkLst>
            <pc:docMk/>
            <pc:sldMk cId="3224061560" sldId="507"/>
            <ac:cxnSpMk id="49" creationId="{E6DA8C5B-6B58-4DA9-ACA3-407F88544423}"/>
          </ac:cxnSpMkLst>
        </pc:cxnChg>
        <pc:cxnChg chg="add">
          <ac:chgData name="Cristian Chilipirea" userId="34ab170da5908fc4" providerId="LiveId" clId="{E94E6728-AA65-4E92-A1EF-1705EBAD253E}" dt="2020-03-03T13:54:22.618" v="2653"/>
          <ac:cxnSpMkLst>
            <pc:docMk/>
            <pc:sldMk cId="3224061560" sldId="507"/>
            <ac:cxnSpMk id="51" creationId="{D6F3C0D9-EE03-4BA6-BB1F-DB80369305DF}"/>
          </ac:cxnSpMkLst>
        </pc:cxnChg>
        <pc:cxnChg chg="add">
          <ac:chgData name="Cristian Chilipirea" userId="34ab170da5908fc4" providerId="LiveId" clId="{E94E6728-AA65-4E92-A1EF-1705EBAD253E}" dt="2020-03-03T13:54:22.618" v="2653"/>
          <ac:cxnSpMkLst>
            <pc:docMk/>
            <pc:sldMk cId="3224061560" sldId="507"/>
            <ac:cxnSpMk id="52" creationId="{FB96418A-7E3C-4ABD-B56F-73B4EC6E9028}"/>
          </ac:cxnSpMkLst>
        </pc:cxnChg>
      </pc:sldChg>
      <pc:sldChg chg="addSp modSp add">
        <pc:chgData name="Cristian Chilipirea" userId="34ab170da5908fc4" providerId="LiveId" clId="{E94E6728-AA65-4E92-A1EF-1705EBAD253E}" dt="2020-03-03T13:54:09.382" v="2652" actId="1076"/>
        <pc:sldMkLst>
          <pc:docMk/>
          <pc:sldMk cId="953601510" sldId="508"/>
        </pc:sldMkLst>
        <pc:spChg chg="mod">
          <ac:chgData name="Cristian Chilipirea" userId="34ab170da5908fc4" providerId="LiveId" clId="{E94E6728-AA65-4E92-A1EF-1705EBAD253E}" dt="2020-03-03T13:39:16.970" v="2487" actId="207"/>
          <ac:spMkLst>
            <pc:docMk/>
            <pc:sldMk cId="953601510" sldId="508"/>
            <ac:spMk id="13" creationId="{EBC4F977-F842-4B96-97B1-075C569B48A4}"/>
          </ac:spMkLst>
        </pc:spChg>
        <pc:spChg chg="mod">
          <ac:chgData name="Cristian Chilipirea" userId="34ab170da5908fc4" providerId="LiveId" clId="{E94E6728-AA65-4E92-A1EF-1705EBAD253E}" dt="2020-03-03T13:40:07.340" v="2502" actId="20577"/>
          <ac:spMkLst>
            <pc:docMk/>
            <pc:sldMk cId="953601510" sldId="508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09.397" v="2504" actId="20577"/>
          <ac:spMkLst>
            <pc:docMk/>
            <pc:sldMk cId="953601510" sldId="508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3:50.638" v="2650"/>
          <ac:spMkLst>
            <pc:docMk/>
            <pc:sldMk cId="953601510" sldId="508"/>
            <ac:spMk id="54" creationId="{359A6351-B402-4A15-B07F-BA32B6F30430}"/>
          </ac:spMkLst>
        </pc:spChg>
        <pc:spChg chg="add">
          <ac:chgData name="Cristian Chilipirea" userId="34ab170da5908fc4" providerId="LiveId" clId="{E94E6728-AA65-4E92-A1EF-1705EBAD253E}" dt="2020-03-03T13:53:50.638" v="2650"/>
          <ac:spMkLst>
            <pc:docMk/>
            <pc:sldMk cId="953601510" sldId="508"/>
            <ac:spMk id="55" creationId="{ACECF406-5231-45E0-903B-44897D3CF087}"/>
          </ac:spMkLst>
        </pc:spChg>
        <pc:spChg chg="add">
          <ac:chgData name="Cristian Chilipirea" userId="34ab170da5908fc4" providerId="LiveId" clId="{E94E6728-AA65-4E92-A1EF-1705EBAD253E}" dt="2020-03-03T13:53:50.638" v="2650"/>
          <ac:spMkLst>
            <pc:docMk/>
            <pc:sldMk cId="953601510" sldId="508"/>
            <ac:spMk id="57" creationId="{35BCB2BB-4B0F-4508-AB78-D8C123E62FAC}"/>
          </ac:spMkLst>
        </pc:spChg>
        <pc:spChg chg="add">
          <ac:chgData name="Cristian Chilipirea" userId="34ab170da5908fc4" providerId="LiveId" clId="{E94E6728-AA65-4E92-A1EF-1705EBAD253E}" dt="2020-03-03T13:53:50.638" v="2650"/>
          <ac:spMkLst>
            <pc:docMk/>
            <pc:sldMk cId="953601510" sldId="508"/>
            <ac:spMk id="58" creationId="{7BE5D11A-EC45-4CBD-A5C7-DE7D1843D90E}"/>
          </ac:spMkLst>
        </pc:spChg>
        <pc:spChg chg="add">
          <ac:chgData name="Cristian Chilipirea" userId="34ab170da5908fc4" providerId="LiveId" clId="{E94E6728-AA65-4E92-A1EF-1705EBAD253E}" dt="2020-03-03T13:53:50.638" v="2650"/>
          <ac:spMkLst>
            <pc:docMk/>
            <pc:sldMk cId="953601510" sldId="508"/>
            <ac:spMk id="60" creationId="{E7B7CFE4-3643-4B66-8917-99F11003C2BD}"/>
          </ac:spMkLst>
        </pc:spChg>
        <pc:spChg chg="add mod">
          <ac:chgData name="Cristian Chilipirea" userId="34ab170da5908fc4" providerId="LiveId" clId="{E94E6728-AA65-4E92-A1EF-1705EBAD253E}" dt="2020-03-03T13:54:09.382" v="2652" actId="1076"/>
          <ac:spMkLst>
            <pc:docMk/>
            <pc:sldMk cId="953601510" sldId="508"/>
            <ac:spMk id="61" creationId="{DBA0F531-D913-41E3-87C2-84D2E6C5B490}"/>
          </ac:spMkLst>
        </pc:spChg>
        <pc:cxnChg chg="mod">
          <ac:chgData name="Cristian Chilipirea" userId="34ab170da5908fc4" providerId="LiveId" clId="{E94E6728-AA65-4E92-A1EF-1705EBAD253E}" dt="2020-03-03T13:39:13.528" v="2486" actId="1076"/>
          <ac:cxnSpMkLst>
            <pc:docMk/>
            <pc:sldMk cId="953601510" sldId="508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3:50.638" v="2650"/>
          <ac:cxnSpMkLst>
            <pc:docMk/>
            <pc:sldMk cId="953601510" sldId="508"/>
            <ac:cxnSpMk id="49" creationId="{814D024F-9634-4D9A-9AE9-1E591243F426}"/>
          </ac:cxnSpMkLst>
        </pc:cxnChg>
        <pc:cxnChg chg="add">
          <ac:chgData name="Cristian Chilipirea" userId="34ab170da5908fc4" providerId="LiveId" clId="{E94E6728-AA65-4E92-A1EF-1705EBAD253E}" dt="2020-03-03T13:53:50.638" v="2650"/>
          <ac:cxnSpMkLst>
            <pc:docMk/>
            <pc:sldMk cId="953601510" sldId="508"/>
            <ac:cxnSpMk id="51" creationId="{11686C59-30C3-4B36-BE66-10CA2D863C92}"/>
          </ac:cxnSpMkLst>
        </pc:cxnChg>
        <pc:cxnChg chg="add">
          <ac:chgData name="Cristian Chilipirea" userId="34ab170da5908fc4" providerId="LiveId" clId="{E94E6728-AA65-4E92-A1EF-1705EBAD253E}" dt="2020-03-03T13:53:50.638" v="2650"/>
          <ac:cxnSpMkLst>
            <pc:docMk/>
            <pc:sldMk cId="953601510" sldId="508"/>
            <ac:cxnSpMk id="52" creationId="{77B3562A-7048-4D2E-9D8E-DCDF3B725EC0}"/>
          </ac:cxnSpMkLst>
        </pc:cxnChg>
      </pc:sldChg>
      <pc:sldChg chg="addSp delSp modSp add">
        <pc:chgData name="Cristian Chilipirea" userId="34ab170da5908fc4" providerId="LiveId" clId="{E94E6728-AA65-4E92-A1EF-1705EBAD253E}" dt="2020-03-03T13:54:48.704" v="2657" actId="478"/>
        <pc:sldMkLst>
          <pc:docMk/>
          <pc:sldMk cId="2746114921" sldId="509"/>
        </pc:sldMkLst>
        <pc:spChg chg="mod">
          <ac:chgData name="Cristian Chilipirea" userId="34ab170da5908fc4" providerId="LiveId" clId="{E94E6728-AA65-4E92-A1EF-1705EBAD253E}" dt="2020-03-03T13:39:56.688" v="2496" actId="207"/>
          <ac:spMkLst>
            <pc:docMk/>
            <pc:sldMk cId="2746114921" sldId="509"/>
            <ac:spMk id="15" creationId="{2608D1A6-BEAD-434E-9387-C3FEDAF31DC6}"/>
          </ac:spMkLst>
        </pc:spChg>
        <pc:spChg chg="mod">
          <ac:chgData name="Cristian Chilipirea" userId="34ab170da5908fc4" providerId="LiveId" clId="{E94E6728-AA65-4E92-A1EF-1705EBAD253E}" dt="2020-03-03T13:39:46.880" v="2491" actId="20577"/>
          <ac:spMkLst>
            <pc:docMk/>
            <pc:sldMk cId="2746114921" sldId="509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39:50.839" v="2495" actId="20577"/>
          <ac:spMkLst>
            <pc:docMk/>
            <pc:sldMk cId="2746114921" sldId="509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54" creationId="{FC5A1ECE-94C3-42E0-B1B9-6157D69AD025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55" creationId="{80C75812-7628-4804-B353-12F391FFFE94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57" creationId="{9BBC6FFE-3984-4A27-89E7-78E44AE6E3D5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58" creationId="{91A777B1-488C-4EEF-BC1D-527D01E9AEB0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60" creationId="{84FB9AC7-0706-48B8-A2E6-3C3EFCBDB1CE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61" creationId="{14526004-35F6-4F7D-A955-C819EED05210}"/>
          </ac:spMkLst>
        </pc:spChg>
        <pc:spChg chg="add del">
          <ac:chgData name="Cristian Chilipirea" userId="34ab170da5908fc4" providerId="LiveId" clId="{E94E6728-AA65-4E92-A1EF-1705EBAD253E}" dt="2020-03-03T13:54:48.704" v="2657" actId="478"/>
          <ac:spMkLst>
            <pc:docMk/>
            <pc:sldMk cId="2746114921" sldId="509"/>
            <ac:spMk id="63" creationId="{E87A2488-C03C-4B86-A04F-6BABBFA5916F}"/>
          </ac:spMkLst>
        </pc:spChg>
        <pc:cxnChg chg="mod">
          <ac:chgData name="Cristian Chilipirea" userId="34ab170da5908fc4" providerId="LiveId" clId="{E94E6728-AA65-4E92-A1EF-1705EBAD253E}" dt="2020-03-03T13:39:30.353" v="2489" actId="1076"/>
          <ac:cxnSpMkLst>
            <pc:docMk/>
            <pc:sldMk cId="2746114921" sldId="509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4:45.851" v="2656"/>
          <ac:cxnSpMkLst>
            <pc:docMk/>
            <pc:sldMk cId="2746114921" sldId="509"/>
            <ac:cxnSpMk id="49" creationId="{6BC77B2C-14DD-4B0D-96B9-6E640CF836E8}"/>
          </ac:cxnSpMkLst>
        </pc:cxnChg>
        <pc:cxnChg chg="add">
          <ac:chgData name="Cristian Chilipirea" userId="34ab170da5908fc4" providerId="LiveId" clId="{E94E6728-AA65-4E92-A1EF-1705EBAD253E}" dt="2020-03-03T13:54:45.851" v="2656"/>
          <ac:cxnSpMkLst>
            <pc:docMk/>
            <pc:sldMk cId="2746114921" sldId="509"/>
            <ac:cxnSpMk id="51" creationId="{0E11DB49-D8BD-4BBB-A25E-6EF3F70E3579}"/>
          </ac:cxnSpMkLst>
        </pc:cxnChg>
        <pc:cxnChg chg="add">
          <ac:chgData name="Cristian Chilipirea" userId="34ab170da5908fc4" providerId="LiveId" clId="{E94E6728-AA65-4E92-A1EF-1705EBAD253E}" dt="2020-03-03T13:54:45.851" v="2656"/>
          <ac:cxnSpMkLst>
            <pc:docMk/>
            <pc:sldMk cId="2746114921" sldId="509"/>
            <ac:cxnSpMk id="52" creationId="{33F05169-ECBF-450F-8AA1-CEEDDFB1A088}"/>
          </ac:cxnSpMkLst>
        </pc:cxnChg>
      </pc:sldChg>
      <pc:sldChg chg="addSp delSp modSp add">
        <pc:chgData name="Cristian Chilipirea" userId="34ab170da5908fc4" providerId="LiveId" clId="{E94E6728-AA65-4E92-A1EF-1705EBAD253E}" dt="2020-03-03T13:54:59.820" v="2659" actId="478"/>
        <pc:sldMkLst>
          <pc:docMk/>
          <pc:sldMk cId="420368592" sldId="510"/>
        </pc:sldMkLst>
        <pc:spChg chg="add">
          <ac:chgData name="Cristian Chilipirea" userId="34ab170da5908fc4" providerId="LiveId" clId="{E94E6728-AA65-4E92-A1EF-1705EBAD253E}" dt="2020-03-03T13:54:57.371" v="2658"/>
          <ac:spMkLst>
            <pc:docMk/>
            <pc:sldMk cId="420368592" sldId="510"/>
            <ac:spMk id="54" creationId="{4CDC7060-0B67-4D58-89B9-4578D5076764}"/>
          </ac:spMkLst>
        </pc:spChg>
        <pc:spChg chg="add">
          <ac:chgData name="Cristian Chilipirea" userId="34ab170da5908fc4" providerId="LiveId" clId="{E94E6728-AA65-4E92-A1EF-1705EBAD253E}" dt="2020-03-03T13:54:57.371" v="2658"/>
          <ac:spMkLst>
            <pc:docMk/>
            <pc:sldMk cId="420368592" sldId="510"/>
            <ac:spMk id="55" creationId="{F4F88DFF-2853-42BA-8572-2E7B63964539}"/>
          </ac:spMkLst>
        </pc:spChg>
        <pc:spChg chg="add">
          <ac:chgData name="Cristian Chilipirea" userId="34ab170da5908fc4" providerId="LiveId" clId="{E94E6728-AA65-4E92-A1EF-1705EBAD253E}" dt="2020-03-03T13:54:57.371" v="2658"/>
          <ac:spMkLst>
            <pc:docMk/>
            <pc:sldMk cId="420368592" sldId="510"/>
            <ac:spMk id="57" creationId="{DB8BFF64-9C31-42E5-9746-DAF78A742C6D}"/>
          </ac:spMkLst>
        </pc:spChg>
        <pc:spChg chg="add">
          <ac:chgData name="Cristian Chilipirea" userId="34ab170da5908fc4" providerId="LiveId" clId="{E94E6728-AA65-4E92-A1EF-1705EBAD253E}" dt="2020-03-03T13:54:57.371" v="2658"/>
          <ac:spMkLst>
            <pc:docMk/>
            <pc:sldMk cId="420368592" sldId="510"/>
            <ac:spMk id="58" creationId="{BCE43772-6F57-46A2-90CC-6C695C74A3CE}"/>
          </ac:spMkLst>
        </pc:spChg>
        <pc:spChg chg="add">
          <ac:chgData name="Cristian Chilipirea" userId="34ab170da5908fc4" providerId="LiveId" clId="{E94E6728-AA65-4E92-A1EF-1705EBAD253E}" dt="2020-03-03T13:54:57.371" v="2658"/>
          <ac:spMkLst>
            <pc:docMk/>
            <pc:sldMk cId="420368592" sldId="510"/>
            <ac:spMk id="60" creationId="{D10E392D-EBFD-4F95-A124-5E0D076D8CBE}"/>
          </ac:spMkLst>
        </pc:spChg>
        <pc:spChg chg="add del">
          <ac:chgData name="Cristian Chilipirea" userId="34ab170da5908fc4" providerId="LiveId" clId="{E94E6728-AA65-4E92-A1EF-1705EBAD253E}" dt="2020-03-03T13:54:59.820" v="2659" actId="478"/>
          <ac:spMkLst>
            <pc:docMk/>
            <pc:sldMk cId="420368592" sldId="510"/>
            <ac:spMk id="61" creationId="{26EC9A41-0FB4-46A8-AB81-07C7AC1BB9F9}"/>
          </ac:spMkLst>
        </pc:spChg>
        <pc:cxnChg chg="mod">
          <ac:chgData name="Cristian Chilipirea" userId="34ab170da5908fc4" providerId="LiveId" clId="{E94E6728-AA65-4E92-A1EF-1705EBAD253E}" dt="2020-03-03T13:41:26.550" v="2538" actId="1076"/>
          <ac:cxnSpMkLst>
            <pc:docMk/>
            <pc:sldMk cId="420368592" sldId="510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4:57.371" v="2658"/>
          <ac:cxnSpMkLst>
            <pc:docMk/>
            <pc:sldMk cId="420368592" sldId="510"/>
            <ac:cxnSpMk id="49" creationId="{B308E6A3-FF9E-4C28-B769-B5E052008814}"/>
          </ac:cxnSpMkLst>
        </pc:cxnChg>
        <pc:cxnChg chg="add">
          <ac:chgData name="Cristian Chilipirea" userId="34ab170da5908fc4" providerId="LiveId" clId="{E94E6728-AA65-4E92-A1EF-1705EBAD253E}" dt="2020-03-03T13:54:57.371" v="2658"/>
          <ac:cxnSpMkLst>
            <pc:docMk/>
            <pc:sldMk cId="420368592" sldId="510"/>
            <ac:cxnSpMk id="51" creationId="{57F4B6A3-82B1-488D-8DCA-6D9687512816}"/>
          </ac:cxnSpMkLst>
        </pc:cxnChg>
        <pc:cxnChg chg="add">
          <ac:chgData name="Cristian Chilipirea" userId="34ab170da5908fc4" providerId="LiveId" clId="{E94E6728-AA65-4E92-A1EF-1705EBAD253E}" dt="2020-03-03T13:54:57.371" v="2658"/>
          <ac:cxnSpMkLst>
            <pc:docMk/>
            <pc:sldMk cId="420368592" sldId="510"/>
            <ac:cxnSpMk id="52" creationId="{D607F436-3A36-4FD6-B54A-47EA70B645ED}"/>
          </ac:cxnSpMkLst>
        </pc:cxnChg>
      </pc:sldChg>
      <pc:sldChg chg="addSp modSp add">
        <pc:chgData name="Cristian Chilipirea" userId="34ab170da5908fc4" providerId="LiveId" clId="{E94E6728-AA65-4E92-A1EF-1705EBAD253E}" dt="2020-03-03T13:55:20.436" v="2662" actId="1076"/>
        <pc:sldMkLst>
          <pc:docMk/>
          <pc:sldMk cId="1089113874" sldId="511"/>
        </pc:sldMkLst>
        <pc:spChg chg="add">
          <ac:chgData name="Cristian Chilipirea" userId="34ab170da5908fc4" providerId="LiveId" clId="{E94E6728-AA65-4E92-A1EF-1705EBAD253E}" dt="2020-03-03T13:55:07.547" v="2660"/>
          <ac:spMkLst>
            <pc:docMk/>
            <pc:sldMk cId="1089113874" sldId="511"/>
            <ac:spMk id="54" creationId="{03D505BD-B4E1-43A5-8983-08389E499F5A}"/>
          </ac:spMkLst>
        </pc:spChg>
        <pc:spChg chg="add">
          <ac:chgData name="Cristian Chilipirea" userId="34ab170da5908fc4" providerId="LiveId" clId="{E94E6728-AA65-4E92-A1EF-1705EBAD253E}" dt="2020-03-03T13:55:07.547" v="2660"/>
          <ac:spMkLst>
            <pc:docMk/>
            <pc:sldMk cId="1089113874" sldId="511"/>
            <ac:spMk id="55" creationId="{3118FB69-04C7-4F79-985D-7DF6FE352487}"/>
          </ac:spMkLst>
        </pc:spChg>
        <pc:spChg chg="add">
          <ac:chgData name="Cristian Chilipirea" userId="34ab170da5908fc4" providerId="LiveId" clId="{E94E6728-AA65-4E92-A1EF-1705EBAD253E}" dt="2020-03-03T13:55:07.547" v="2660"/>
          <ac:spMkLst>
            <pc:docMk/>
            <pc:sldMk cId="1089113874" sldId="511"/>
            <ac:spMk id="57" creationId="{B833C675-28C6-4341-9DAB-B8C42EFA9016}"/>
          </ac:spMkLst>
        </pc:spChg>
        <pc:spChg chg="add">
          <ac:chgData name="Cristian Chilipirea" userId="34ab170da5908fc4" providerId="LiveId" clId="{E94E6728-AA65-4E92-A1EF-1705EBAD253E}" dt="2020-03-03T13:55:07.547" v="2660"/>
          <ac:spMkLst>
            <pc:docMk/>
            <pc:sldMk cId="1089113874" sldId="511"/>
            <ac:spMk id="58" creationId="{7351BF0A-92A0-4227-9D12-B8339ACEEB48}"/>
          </ac:spMkLst>
        </pc:spChg>
        <pc:spChg chg="add">
          <ac:chgData name="Cristian Chilipirea" userId="34ab170da5908fc4" providerId="LiveId" clId="{E94E6728-AA65-4E92-A1EF-1705EBAD253E}" dt="2020-03-03T13:55:07.547" v="2660"/>
          <ac:spMkLst>
            <pc:docMk/>
            <pc:sldMk cId="1089113874" sldId="511"/>
            <ac:spMk id="60" creationId="{FA0C6941-273C-4506-82D8-31F936131419}"/>
          </ac:spMkLst>
        </pc:spChg>
        <pc:spChg chg="add mod">
          <ac:chgData name="Cristian Chilipirea" userId="34ab170da5908fc4" providerId="LiveId" clId="{E94E6728-AA65-4E92-A1EF-1705EBAD253E}" dt="2020-03-03T13:55:20.436" v="2662" actId="1076"/>
          <ac:spMkLst>
            <pc:docMk/>
            <pc:sldMk cId="1089113874" sldId="511"/>
            <ac:spMk id="61" creationId="{94B4D27F-E40A-40AC-A045-692013CD7C80}"/>
          </ac:spMkLst>
        </pc:spChg>
        <pc:cxnChg chg="mod">
          <ac:chgData name="Cristian Chilipirea" userId="34ab170da5908fc4" providerId="LiveId" clId="{E94E6728-AA65-4E92-A1EF-1705EBAD253E}" dt="2020-03-03T13:41:33.958" v="2540" actId="1076"/>
          <ac:cxnSpMkLst>
            <pc:docMk/>
            <pc:sldMk cId="1089113874" sldId="511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5:07.547" v="2660"/>
          <ac:cxnSpMkLst>
            <pc:docMk/>
            <pc:sldMk cId="1089113874" sldId="511"/>
            <ac:cxnSpMk id="49" creationId="{E800578E-9ECF-40F1-A72C-A294E28ACB26}"/>
          </ac:cxnSpMkLst>
        </pc:cxnChg>
        <pc:cxnChg chg="add">
          <ac:chgData name="Cristian Chilipirea" userId="34ab170da5908fc4" providerId="LiveId" clId="{E94E6728-AA65-4E92-A1EF-1705EBAD253E}" dt="2020-03-03T13:55:07.547" v="2660"/>
          <ac:cxnSpMkLst>
            <pc:docMk/>
            <pc:sldMk cId="1089113874" sldId="511"/>
            <ac:cxnSpMk id="51" creationId="{0F35E48E-B087-4110-A53D-5D8286D21FE3}"/>
          </ac:cxnSpMkLst>
        </pc:cxnChg>
        <pc:cxnChg chg="add">
          <ac:chgData name="Cristian Chilipirea" userId="34ab170da5908fc4" providerId="LiveId" clId="{E94E6728-AA65-4E92-A1EF-1705EBAD253E}" dt="2020-03-03T13:55:07.547" v="2660"/>
          <ac:cxnSpMkLst>
            <pc:docMk/>
            <pc:sldMk cId="1089113874" sldId="511"/>
            <ac:cxnSpMk id="52" creationId="{8E9C9C89-F4DD-4A66-BD80-C6A96EA87784}"/>
          </ac:cxnSpMkLst>
        </pc:cxnChg>
      </pc:sldChg>
      <pc:sldChg chg="addSp modSp add">
        <pc:chgData name="Cristian Chilipirea" userId="34ab170da5908fc4" providerId="LiveId" clId="{E94E6728-AA65-4E92-A1EF-1705EBAD253E}" dt="2020-03-03T13:55:39.698" v="2665" actId="1076"/>
        <pc:sldMkLst>
          <pc:docMk/>
          <pc:sldMk cId="4117342112" sldId="512"/>
        </pc:sldMkLst>
        <pc:spChg chg="mod">
          <ac:chgData name="Cristian Chilipirea" userId="34ab170da5908fc4" providerId="LiveId" clId="{E94E6728-AA65-4E92-A1EF-1705EBAD253E}" dt="2020-03-03T13:41:43.589" v="2542" actId="207"/>
          <ac:spMkLst>
            <pc:docMk/>
            <pc:sldMk cId="4117342112" sldId="512"/>
            <ac:spMk id="27" creationId="{2A05490F-CADF-4762-95D8-C099EA99BEBD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54" creationId="{024335F0-73A3-4835-9CA1-5058E96FD19C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55" creationId="{136A385C-032F-4892-A026-E1C63C6002CA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57" creationId="{E1261801-5905-4089-9014-D96AB9DDD34F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58" creationId="{12A08755-1B9A-474D-905F-397DB30DC724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60" creationId="{E9B4A296-E6B6-4C27-9944-527E6ACB42E5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61" creationId="{787B7DA2-F9F7-4C49-96EF-211E582EF8EE}"/>
          </ac:spMkLst>
        </pc:spChg>
        <pc:spChg chg="add mod">
          <ac:chgData name="Cristian Chilipirea" userId="34ab170da5908fc4" providerId="LiveId" clId="{E94E6728-AA65-4E92-A1EF-1705EBAD253E}" dt="2020-03-03T13:55:39.698" v="2665" actId="1076"/>
          <ac:spMkLst>
            <pc:docMk/>
            <pc:sldMk cId="4117342112" sldId="512"/>
            <ac:spMk id="63" creationId="{EBAEA8EE-C111-46B3-A8F7-70055E458F21}"/>
          </ac:spMkLst>
        </pc:spChg>
        <pc:cxnChg chg="mod">
          <ac:chgData name="Cristian Chilipirea" userId="34ab170da5908fc4" providerId="LiveId" clId="{E94E6728-AA65-4E92-A1EF-1705EBAD253E}" dt="2020-03-03T13:41:46.448" v="2543" actId="1076"/>
          <ac:cxnSpMkLst>
            <pc:docMk/>
            <pc:sldMk cId="4117342112" sldId="512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5:29.027" v="2663"/>
          <ac:cxnSpMkLst>
            <pc:docMk/>
            <pc:sldMk cId="4117342112" sldId="512"/>
            <ac:cxnSpMk id="49" creationId="{222CBD6E-32B5-4B70-B6E1-641C48A48FB5}"/>
          </ac:cxnSpMkLst>
        </pc:cxnChg>
        <pc:cxnChg chg="add">
          <ac:chgData name="Cristian Chilipirea" userId="34ab170da5908fc4" providerId="LiveId" clId="{E94E6728-AA65-4E92-A1EF-1705EBAD253E}" dt="2020-03-03T13:55:29.027" v="2663"/>
          <ac:cxnSpMkLst>
            <pc:docMk/>
            <pc:sldMk cId="4117342112" sldId="512"/>
            <ac:cxnSpMk id="51" creationId="{408CE08F-7240-4196-B709-858ECB5D26F0}"/>
          </ac:cxnSpMkLst>
        </pc:cxnChg>
        <pc:cxnChg chg="add">
          <ac:chgData name="Cristian Chilipirea" userId="34ab170da5908fc4" providerId="LiveId" clId="{E94E6728-AA65-4E92-A1EF-1705EBAD253E}" dt="2020-03-03T13:55:29.027" v="2663"/>
          <ac:cxnSpMkLst>
            <pc:docMk/>
            <pc:sldMk cId="4117342112" sldId="512"/>
            <ac:cxnSpMk id="52" creationId="{D1752CC3-C12E-480E-9C92-62D19B24C812}"/>
          </ac:cxnSpMkLst>
        </pc:cxnChg>
      </pc:sldChg>
      <pc:sldChg chg="addSp delSp modSp add">
        <pc:chgData name="Cristian Chilipirea" userId="34ab170da5908fc4" providerId="LiveId" clId="{E94E6728-AA65-4E92-A1EF-1705EBAD253E}" dt="2020-03-03T13:55:53.259" v="2667" actId="478"/>
        <pc:sldMkLst>
          <pc:docMk/>
          <pc:sldMk cId="2223733273" sldId="513"/>
        </pc:sldMkLst>
        <pc:spChg chg="mod">
          <ac:chgData name="Cristian Chilipirea" userId="34ab170da5908fc4" providerId="LiveId" clId="{E94E6728-AA65-4E92-A1EF-1705EBAD253E}" dt="2020-03-03T13:41:52.677" v="2545" actId="207"/>
          <ac:spMkLst>
            <pc:docMk/>
            <pc:sldMk cId="2223733273" sldId="513"/>
            <ac:spMk id="29" creationId="{447B2951-0218-4FBA-867A-42E170E4A34E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54" creationId="{D01C29E3-0734-4383-9201-4A455F7CABED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55" creationId="{B20BB035-0339-45ED-A5C3-8F62455C7E6A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57" creationId="{7C1A851E-A68A-4BCF-AF35-59BD7D71D29C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58" creationId="{7DDD4013-99E0-4775-9F47-F7EE50AF840A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60" creationId="{83483F8D-58A3-4818-8E91-640B3443DE4A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61" creationId="{6B43D592-EE07-44A3-8E99-4F30022D5737}"/>
          </ac:spMkLst>
        </pc:spChg>
        <pc:spChg chg="add del">
          <ac:chgData name="Cristian Chilipirea" userId="34ab170da5908fc4" providerId="LiveId" clId="{E94E6728-AA65-4E92-A1EF-1705EBAD253E}" dt="2020-03-03T13:55:53.259" v="2667" actId="478"/>
          <ac:spMkLst>
            <pc:docMk/>
            <pc:sldMk cId="2223733273" sldId="513"/>
            <ac:spMk id="63" creationId="{A9CC780C-B4F0-4294-9113-97782E7067F0}"/>
          </ac:spMkLst>
        </pc:spChg>
        <pc:cxnChg chg="mod">
          <ac:chgData name="Cristian Chilipirea" userId="34ab170da5908fc4" providerId="LiveId" clId="{E94E6728-AA65-4E92-A1EF-1705EBAD253E}" dt="2020-03-03T13:42:02.586" v="2546" actId="1076"/>
          <ac:cxnSpMkLst>
            <pc:docMk/>
            <pc:sldMk cId="2223733273" sldId="513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5:50.188" v="2666"/>
          <ac:cxnSpMkLst>
            <pc:docMk/>
            <pc:sldMk cId="2223733273" sldId="513"/>
            <ac:cxnSpMk id="49" creationId="{2747AE8A-24C9-4497-97F2-BF7054C4D57B}"/>
          </ac:cxnSpMkLst>
        </pc:cxnChg>
        <pc:cxnChg chg="add">
          <ac:chgData name="Cristian Chilipirea" userId="34ab170da5908fc4" providerId="LiveId" clId="{E94E6728-AA65-4E92-A1EF-1705EBAD253E}" dt="2020-03-03T13:55:50.188" v="2666"/>
          <ac:cxnSpMkLst>
            <pc:docMk/>
            <pc:sldMk cId="2223733273" sldId="513"/>
            <ac:cxnSpMk id="51" creationId="{9BFF7B64-8B58-4F4E-BC8A-0DEADA04B53D}"/>
          </ac:cxnSpMkLst>
        </pc:cxnChg>
        <pc:cxnChg chg="add">
          <ac:chgData name="Cristian Chilipirea" userId="34ab170da5908fc4" providerId="LiveId" clId="{E94E6728-AA65-4E92-A1EF-1705EBAD253E}" dt="2020-03-03T13:55:50.188" v="2666"/>
          <ac:cxnSpMkLst>
            <pc:docMk/>
            <pc:sldMk cId="2223733273" sldId="513"/>
            <ac:cxnSpMk id="52" creationId="{C4851258-C1E0-4A4F-AB4B-AEC91F7CE4B1}"/>
          </ac:cxnSpMkLst>
        </pc:cxnChg>
      </pc:sldChg>
      <pc:sldChg chg="addSp delSp modSp add">
        <pc:chgData name="Cristian Chilipirea" userId="34ab170da5908fc4" providerId="LiveId" clId="{E94E6728-AA65-4E92-A1EF-1705EBAD253E}" dt="2020-03-03T13:56:03.768" v="2670" actId="478"/>
        <pc:sldMkLst>
          <pc:docMk/>
          <pc:sldMk cId="3414503999" sldId="514"/>
        </pc:sldMkLst>
        <pc:spChg chg="add">
          <ac:chgData name="Cristian Chilipirea" userId="34ab170da5908fc4" providerId="LiveId" clId="{E94E6728-AA65-4E92-A1EF-1705EBAD253E}" dt="2020-03-03T13:55:58.992" v="2668"/>
          <ac:spMkLst>
            <pc:docMk/>
            <pc:sldMk cId="3414503999" sldId="514"/>
            <ac:spMk id="54" creationId="{D7AE6D29-18CB-4C6E-A080-360E9303D3AC}"/>
          </ac:spMkLst>
        </pc:spChg>
        <pc:spChg chg="add">
          <ac:chgData name="Cristian Chilipirea" userId="34ab170da5908fc4" providerId="LiveId" clId="{E94E6728-AA65-4E92-A1EF-1705EBAD253E}" dt="2020-03-03T13:55:58.992" v="2668"/>
          <ac:spMkLst>
            <pc:docMk/>
            <pc:sldMk cId="3414503999" sldId="514"/>
            <ac:spMk id="55" creationId="{D5367440-6384-4087-A362-F52A1CEC17BA}"/>
          </ac:spMkLst>
        </pc:spChg>
        <pc:spChg chg="add">
          <ac:chgData name="Cristian Chilipirea" userId="34ab170da5908fc4" providerId="LiveId" clId="{E94E6728-AA65-4E92-A1EF-1705EBAD253E}" dt="2020-03-03T13:55:58.992" v="2668"/>
          <ac:spMkLst>
            <pc:docMk/>
            <pc:sldMk cId="3414503999" sldId="514"/>
            <ac:spMk id="57" creationId="{6CBC584C-1921-44D6-9DB7-95A509E65E1F}"/>
          </ac:spMkLst>
        </pc:spChg>
        <pc:spChg chg="add">
          <ac:chgData name="Cristian Chilipirea" userId="34ab170da5908fc4" providerId="LiveId" clId="{E94E6728-AA65-4E92-A1EF-1705EBAD253E}" dt="2020-03-03T13:55:58.992" v="2668"/>
          <ac:spMkLst>
            <pc:docMk/>
            <pc:sldMk cId="3414503999" sldId="514"/>
            <ac:spMk id="58" creationId="{F64EADCF-1EF5-420D-BF34-7446B4E03DBB}"/>
          </ac:spMkLst>
        </pc:spChg>
        <pc:spChg chg="add">
          <ac:chgData name="Cristian Chilipirea" userId="34ab170da5908fc4" providerId="LiveId" clId="{E94E6728-AA65-4E92-A1EF-1705EBAD253E}" dt="2020-03-03T13:55:58.992" v="2668"/>
          <ac:spMkLst>
            <pc:docMk/>
            <pc:sldMk cId="3414503999" sldId="514"/>
            <ac:spMk id="60" creationId="{4B42A4C2-DF33-4B54-913D-50365EDCC22F}"/>
          </ac:spMkLst>
        </pc:spChg>
        <pc:spChg chg="add del">
          <ac:chgData name="Cristian Chilipirea" userId="34ab170da5908fc4" providerId="LiveId" clId="{E94E6728-AA65-4E92-A1EF-1705EBAD253E}" dt="2020-03-03T13:56:03.768" v="2670" actId="478"/>
          <ac:spMkLst>
            <pc:docMk/>
            <pc:sldMk cId="3414503999" sldId="514"/>
            <ac:spMk id="61" creationId="{4F2D52E1-FAEE-4FF8-9ED3-2CA7D4B44D5A}"/>
          </ac:spMkLst>
        </pc:spChg>
        <pc:spChg chg="add del">
          <ac:chgData name="Cristian Chilipirea" userId="34ab170da5908fc4" providerId="LiveId" clId="{E94E6728-AA65-4E92-A1EF-1705EBAD253E}" dt="2020-03-03T13:56:02.148" v="2669" actId="478"/>
          <ac:spMkLst>
            <pc:docMk/>
            <pc:sldMk cId="3414503999" sldId="514"/>
            <ac:spMk id="63" creationId="{E04FF1D2-A7CB-4938-A544-9A1043964BFC}"/>
          </ac:spMkLst>
        </pc:spChg>
        <pc:cxnChg chg="mod">
          <ac:chgData name="Cristian Chilipirea" userId="34ab170da5908fc4" providerId="LiveId" clId="{E94E6728-AA65-4E92-A1EF-1705EBAD253E}" dt="2020-03-03T13:42:09.926" v="2548" actId="1076"/>
          <ac:cxnSpMkLst>
            <pc:docMk/>
            <pc:sldMk cId="3414503999" sldId="514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5:58.992" v="2668"/>
          <ac:cxnSpMkLst>
            <pc:docMk/>
            <pc:sldMk cId="3414503999" sldId="514"/>
            <ac:cxnSpMk id="49" creationId="{69128D89-BED2-40E1-9FBE-E5B10564D3E7}"/>
          </ac:cxnSpMkLst>
        </pc:cxnChg>
        <pc:cxnChg chg="add">
          <ac:chgData name="Cristian Chilipirea" userId="34ab170da5908fc4" providerId="LiveId" clId="{E94E6728-AA65-4E92-A1EF-1705EBAD253E}" dt="2020-03-03T13:55:58.992" v="2668"/>
          <ac:cxnSpMkLst>
            <pc:docMk/>
            <pc:sldMk cId="3414503999" sldId="514"/>
            <ac:cxnSpMk id="51" creationId="{162C14E9-0E3A-4589-9256-FA5DB3C52B02}"/>
          </ac:cxnSpMkLst>
        </pc:cxnChg>
        <pc:cxnChg chg="add">
          <ac:chgData name="Cristian Chilipirea" userId="34ab170da5908fc4" providerId="LiveId" clId="{E94E6728-AA65-4E92-A1EF-1705EBAD253E}" dt="2020-03-03T13:55:58.992" v="2668"/>
          <ac:cxnSpMkLst>
            <pc:docMk/>
            <pc:sldMk cId="3414503999" sldId="514"/>
            <ac:cxnSpMk id="52" creationId="{48A1DD1C-5506-4AE8-8769-2491F339EEBA}"/>
          </ac:cxnSpMkLst>
        </pc:cxnChg>
      </pc:sldChg>
      <pc:sldChg chg="addSp modSp add">
        <pc:chgData name="Cristian Chilipirea" userId="34ab170da5908fc4" providerId="LiveId" clId="{E94E6728-AA65-4E92-A1EF-1705EBAD253E}" dt="2020-03-03T13:56:31.660" v="2673" actId="1076"/>
        <pc:sldMkLst>
          <pc:docMk/>
          <pc:sldMk cId="655302511" sldId="515"/>
        </pc:sldMkLst>
        <pc:spChg chg="add">
          <ac:chgData name="Cristian Chilipirea" userId="34ab170da5908fc4" providerId="LiveId" clId="{E94E6728-AA65-4E92-A1EF-1705EBAD253E}" dt="2020-03-03T13:56:13.931" v="2671"/>
          <ac:spMkLst>
            <pc:docMk/>
            <pc:sldMk cId="655302511" sldId="515"/>
            <ac:spMk id="54" creationId="{9E95DBC9-6DD4-4AE4-88FD-3FA57EF68668}"/>
          </ac:spMkLst>
        </pc:spChg>
        <pc:spChg chg="add">
          <ac:chgData name="Cristian Chilipirea" userId="34ab170da5908fc4" providerId="LiveId" clId="{E94E6728-AA65-4E92-A1EF-1705EBAD253E}" dt="2020-03-03T13:56:13.931" v="2671"/>
          <ac:spMkLst>
            <pc:docMk/>
            <pc:sldMk cId="655302511" sldId="515"/>
            <ac:spMk id="55" creationId="{E0618A48-93CB-433F-B674-E84DF8858E4C}"/>
          </ac:spMkLst>
        </pc:spChg>
        <pc:spChg chg="add">
          <ac:chgData name="Cristian Chilipirea" userId="34ab170da5908fc4" providerId="LiveId" clId="{E94E6728-AA65-4E92-A1EF-1705EBAD253E}" dt="2020-03-03T13:56:13.931" v="2671"/>
          <ac:spMkLst>
            <pc:docMk/>
            <pc:sldMk cId="655302511" sldId="515"/>
            <ac:spMk id="57" creationId="{4761DC77-D470-4F2A-BD1E-7292271849EE}"/>
          </ac:spMkLst>
        </pc:spChg>
        <pc:spChg chg="add">
          <ac:chgData name="Cristian Chilipirea" userId="34ab170da5908fc4" providerId="LiveId" clId="{E94E6728-AA65-4E92-A1EF-1705EBAD253E}" dt="2020-03-03T13:56:13.931" v="2671"/>
          <ac:spMkLst>
            <pc:docMk/>
            <pc:sldMk cId="655302511" sldId="515"/>
            <ac:spMk id="58" creationId="{D20C83F0-8F5F-4211-9091-D300581EF076}"/>
          </ac:spMkLst>
        </pc:spChg>
        <pc:spChg chg="add">
          <ac:chgData name="Cristian Chilipirea" userId="34ab170da5908fc4" providerId="LiveId" clId="{E94E6728-AA65-4E92-A1EF-1705EBAD253E}" dt="2020-03-03T13:56:13.931" v="2671"/>
          <ac:spMkLst>
            <pc:docMk/>
            <pc:sldMk cId="655302511" sldId="515"/>
            <ac:spMk id="60" creationId="{6B50D883-054B-4C32-AFDB-E6F7B68AE429}"/>
          </ac:spMkLst>
        </pc:spChg>
        <pc:spChg chg="add mod">
          <ac:chgData name="Cristian Chilipirea" userId="34ab170da5908fc4" providerId="LiveId" clId="{E94E6728-AA65-4E92-A1EF-1705EBAD253E}" dt="2020-03-03T13:56:31.660" v="2673" actId="1076"/>
          <ac:spMkLst>
            <pc:docMk/>
            <pc:sldMk cId="655302511" sldId="515"/>
            <ac:spMk id="61" creationId="{860899D7-9A52-4D40-AD41-DBC07006B252}"/>
          </ac:spMkLst>
        </pc:spChg>
        <pc:cxnChg chg="mod">
          <ac:chgData name="Cristian Chilipirea" userId="34ab170da5908fc4" providerId="LiveId" clId="{E94E6728-AA65-4E92-A1EF-1705EBAD253E}" dt="2020-03-03T13:42:17.836" v="2550" actId="1076"/>
          <ac:cxnSpMkLst>
            <pc:docMk/>
            <pc:sldMk cId="655302511" sldId="515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6:13.931" v="2671"/>
          <ac:cxnSpMkLst>
            <pc:docMk/>
            <pc:sldMk cId="655302511" sldId="515"/>
            <ac:cxnSpMk id="49" creationId="{EC7EF6FC-F4EA-4ED3-A199-E5DD623B4C21}"/>
          </ac:cxnSpMkLst>
        </pc:cxnChg>
        <pc:cxnChg chg="add">
          <ac:chgData name="Cristian Chilipirea" userId="34ab170da5908fc4" providerId="LiveId" clId="{E94E6728-AA65-4E92-A1EF-1705EBAD253E}" dt="2020-03-03T13:56:13.931" v="2671"/>
          <ac:cxnSpMkLst>
            <pc:docMk/>
            <pc:sldMk cId="655302511" sldId="515"/>
            <ac:cxnSpMk id="51" creationId="{CCB7AF1C-6154-4D9C-A24F-BE6A868BCF44}"/>
          </ac:cxnSpMkLst>
        </pc:cxnChg>
        <pc:cxnChg chg="add">
          <ac:chgData name="Cristian Chilipirea" userId="34ab170da5908fc4" providerId="LiveId" clId="{E94E6728-AA65-4E92-A1EF-1705EBAD253E}" dt="2020-03-03T13:56:13.931" v="2671"/>
          <ac:cxnSpMkLst>
            <pc:docMk/>
            <pc:sldMk cId="655302511" sldId="515"/>
            <ac:cxnSpMk id="52" creationId="{6EA5ACCC-6826-40A3-9E0C-85B9133893A8}"/>
          </ac:cxnSpMkLst>
        </pc:cxnChg>
      </pc:sldChg>
      <pc:sldChg chg="addSp modSp add">
        <pc:chgData name="Cristian Chilipirea" userId="34ab170da5908fc4" providerId="LiveId" clId="{E94E6728-AA65-4E92-A1EF-1705EBAD253E}" dt="2020-03-03T13:56:49.992" v="2676" actId="1076"/>
        <pc:sldMkLst>
          <pc:docMk/>
          <pc:sldMk cId="2335585568" sldId="516"/>
        </pc:sldMkLst>
        <pc:spChg chg="mod">
          <ac:chgData name="Cristian Chilipirea" userId="34ab170da5908fc4" providerId="LiveId" clId="{E94E6728-AA65-4E92-A1EF-1705EBAD253E}" dt="2020-03-03T13:42:32.544" v="2553" actId="207"/>
          <ac:spMkLst>
            <pc:docMk/>
            <pc:sldMk cId="2335585568" sldId="516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54" creationId="{603B044B-0A07-432E-9E61-097FBBA2BB06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55" creationId="{90B49522-C9EF-4CB5-BF33-B3F67CF0EFD6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57" creationId="{5F05340B-168E-4400-A541-388CFE2F3A74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58" creationId="{31EC48FC-DC82-4645-873D-D782FD840F14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60" creationId="{C40CFB58-9EE8-4D6D-BA5A-E629C2B0CA3A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61" creationId="{5E0E1651-B4A1-44D6-B6DB-F09A52555E36}"/>
          </ac:spMkLst>
        </pc:spChg>
        <pc:spChg chg="add mod">
          <ac:chgData name="Cristian Chilipirea" userId="34ab170da5908fc4" providerId="LiveId" clId="{E94E6728-AA65-4E92-A1EF-1705EBAD253E}" dt="2020-03-03T13:56:49.992" v="2676" actId="1076"/>
          <ac:spMkLst>
            <pc:docMk/>
            <pc:sldMk cId="2335585568" sldId="516"/>
            <ac:spMk id="63" creationId="{AD002FC8-844A-4CC6-B949-860130086854}"/>
          </ac:spMkLst>
        </pc:spChg>
        <pc:cxnChg chg="mod">
          <ac:chgData name="Cristian Chilipirea" userId="34ab170da5908fc4" providerId="LiveId" clId="{E94E6728-AA65-4E92-A1EF-1705EBAD253E}" dt="2020-03-03T13:42:25.747" v="2552" actId="1076"/>
          <ac:cxnSpMkLst>
            <pc:docMk/>
            <pc:sldMk cId="2335585568" sldId="516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6:39.476" v="2674"/>
          <ac:cxnSpMkLst>
            <pc:docMk/>
            <pc:sldMk cId="2335585568" sldId="516"/>
            <ac:cxnSpMk id="49" creationId="{F5A20351-6501-4142-A680-E87D087C9A6E}"/>
          </ac:cxnSpMkLst>
        </pc:cxnChg>
        <pc:cxnChg chg="add">
          <ac:chgData name="Cristian Chilipirea" userId="34ab170da5908fc4" providerId="LiveId" clId="{E94E6728-AA65-4E92-A1EF-1705EBAD253E}" dt="2020-03-03T13:56:39.476" v="2674"/>
          <ac:cxnSpMkLst>
            <pc:docMk/>
            <pc:sldMk cId="2335585568" sldId="516"/>
            <ac:cxnSpMk id="51" creationId="{CC505391-C12B-48C3-8BED-770344609A28}"/>
          </ac:cxnSpMkLst>
        </pc:cxnChg>
        <pc:cxnChg chg="add">
          <ac:chgData name="Cristian Chilipirea" userId="34ab170da5908fc4" providerId="LiveId" clId="{E94E6728-AA65-4E92-A1EF-1705EBAD253E}" dt="2020-03-03T13:56:39.476" v="2674"/>
          <ac:cxnSpMkLst>
            <pc:docMk/>
            <pc:sldMk cId="2335585568" sldId="516"/>
            <ac:cxnSpMk id="52" creationId="{756EC678-497E-46E0-8900-7A9372754DFA}"/>
          </ac:cxnSpMkLst>
        </pc:cxnChg>
      </pc:sldChg>
      <pc:sldChg chg="addSp modSp add">
        <pc:chgData name="Cristian Chilipirea" userId="34ab170da5908fc4" providerId="LiveId" clId="{E94E6728-AA65-4E92-A1EF-1705EBAD253E}" dt="2020-03-03T13:57:09.810" v="2679" actId="1076"/>
        <pc:sldMkLst>
          <pc:docMk/>
          <pc:sldMk cId="586652547" sldId="517"/>
        </pc:sldMkLst>
        <pc:spChg chg="mod">
          <ac:chgData name="Cristian Chilipirea" userId="34ab170da5908fc4" providerId="LiveId" clId="{E94E6728-AA65-4E92-A1EF-1705EBAD253E}" dt="2020-03-03T13:42:45.163" v="2556" actId="207"/>
          <ac:spMkLst>
            <pc:docMk/>
            <pc:sldMk cId="586652547" sldId="517"/>
            <ac:spMk id="31" creationId="{CA3DBB96-89D2-4131-9710-6A4A362DBC99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54" creationId="{8123C76A-9835-4115-AEAC-D7495C6D7B58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55" creationId="{183878A4-F54D-4159-BF05-9D8F2CAFC12B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57" creationId="{D348D0A0-EB61-4853-906D-C372F93C1174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58" creationId="{CA21E9F3-CF14-448F-8E87-F65F640AA9D7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60" creationId="{9370A5D3-A524-4BE6-B20A-B1EAE81C7960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61" creationId="{6091AC33-E60D-4A64-B34D-7F81F0CCC17D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63" creationId="{241C4243-3495-46D0-A092-DEA75716A4C3}"/>
          </ac:spMkLst>
        </pc:spChg>
        <pc:spChg chg="add mod">
          <ac:chgData name="Cristian Chilipirea" userId="34ab170da5908fc4" providerId="LiveId" clId="{E94E6728-AA65-4E92-A1EF-1705EBAD253E}" dt="2020-03-03T13:57:09.810" v="2679" actId="1076"/>
          <ac:spMkLst>
            <pc:docMk/>
            <pc:sldMk cId="586652547" sldId="517"/>
            <ac:spMk id="64" creationId="{2434D577-6B07-460B-B7D2-1E843B199A4C}"/>
          </ac:spMkLst>
        </pc:spChg>
        <pc:cxnChg chg="mod">
          <ac:chgData name="Cristian Chilipirea" userId="34ab170da5908fc4" providerId="LiveId" clId="{E94E6728-AA65-4E92-A1EF-1705EBAD253E}" dt="2020-03-03T13:42:40.261" v="2555" actId="1076"/>
          <ac:cxnSpMkLst>
            <pc:docMk/>
            <pc:sldMk cId="586652547" sldId="517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6:57.549" v="2677"/>
          <ac:cxnSpMkLst>
            <pc:docMk/>
            <pc:sldMk cId="586652547" sldId="517"/>
            <ac:cxnSpMk id="49" creationId="{A70AEFDB-8AD6-4885-BA2F-ABAA00BF177E}"/>
          </ac:cxnSpMkLst>
        </pc:cxnChg>
        <pc:cxnChg chg="add">
          <ac:chgData name="Cristian Chilipirea" userId="34ab170da5908fc4" providerId="LiveId" clId="{E94E6728-AA65-4E92-A1EF-1705EBAD253E}" dt="2020-03-03T13:56:57.549" v="2677"/>
          <ac:cxnSpMkLst>
            <pc:docMk/>
            <pc:sldMk cId="586652547" sldId="517"/>
            <ac:cxnSpMk id="51" creationId="{256FC45C-E92E-47E9-935A-90E04AD62BF2}"/>
          </ac:cxnSpMkLst>
        </pc:cxnChg>
        <pc:cxnChg chg="add">
          <ac:chgData name="Cristian Chilipirea" userId="34ab170da5908fc4" providerId="LiveId" clId="{E94E6728-AA65-4E92-A1EF-1705EBAD253E}" dt="2020-03-03T13:56:57.549" v="2677"/>
          <ac:cxnSpMkLst>
            <pc:docMk/>
            <pc:sldMk cId="586652547" sldId="517"/>
            <ac:cxnSpMk id="52" creationId="{2B835735-B1A0-4DCE-9F28-09E103C0A762}"/>
          </ac:cxnSpMkLst>
        </pc:cxnChg>
      </pc:sldChg>
      <pc:sldChg chg="addSp modSp add">
        <pc:chgData name="Cristian Chilipirea" userId="34ab170da5908fc4" providerId="LiveId" clId="{E94E6728-AA65-4E92-A1EF-1705EBAD253E}" dt="2020-03-03T13:57:29.168" v="2684" actId="1076"/>
        <pc:sldMkLst>
          <pc:docMk/>
          <pc:sldMk cId="3140737669" sldId="518"/>
        </pc:sldMkLst>
        <pc:spChg chg="mod">
          <ac:chgData name="Cristian Chilipirea" userId="34ab170da5908fc4" providerId="LiveId" clId="{E94E6728-AA65-4E92-A1EF-1705EBAD253E}" dt="2020-03-03T13:42:56.378" v="2559" actId="207"/>
          <ac:spMkLst>
            <pc:docMk/>
            <pc:sldMk cId="3140737669" sldId="518"/>
            <ac:spMk id="32" creationId="{B9FC293E-1A6B-4618-B990-350E7C4B0259}"/>
          </ac:spMkLst>
        </pc:spChg>
        <pc:spChg chg="mod">
          <ac:chgData name="Cristian Chilipirea" userId="34ab170da5908fc4" providerId="LiveId" clId="{E94E6728-AA65-4E92-A1EF-1705EBAD253E}" dt="2020-03-03T13:57:21.688" v="2682" actId="1076"/>
          <ac:spMkLst>
            <pc:docMk/>
            <pc:sldMk cId="3140737669" sldId="518"/>
            <ac:spMk id="35" creationId="{9DE96EB2-D5B3-4CE6-88AB-B4DB32D143AC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54" creationId="{EF92EEBC-EAB0-4BF6-8D61-4283B970B1F9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55" creationId="{538E181E-D66B-41E9-BF05-DF72A97592AB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57" creationId="{B9DAFA33-32C6-4D60-A417-FD1497942176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58" creationId="{2D1F4790-1A9C-420B-AE33-7CCA5C21C2AB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60" creationId="{4B013514-6893-4CD9-A424-FFF92005E44C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61" creationId="{C63BEA47-3831-4C0F-A125-80B596B32F67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63" creationId="{66BA526F-9C3B-45F5-9814-8EE0639474F0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64" creationId="{CCFFF560-1E9A-4B0B-925B-9DA06C272CD5}"/>
          </ac:spMkLst>
        </pc:spChg>
        <pc:spChg chg="add mod">
          <ac:chgData name="Cristian Chilipirea" userId="34ab170da5908fc4" providerId="LiveId" clId="{E94E6728-AA65-4E92-A1EF-1705EBAD253E}" dt="2020-03-03T13:57:29.168" v="2684" actId="1076"/>
          <ac:spMkLst>
            <pc:docMk/>
            <pc:sldMk cId="3140737669" sldId="518"/>
            <ac:spMk id="66" creationId="{F3711FD6-8E70-4F45-AF5E-970C9A98499E}"/>
          </ac:spMkLst>
        </pc:spChg>
        <pc:cxnChg chg="mod">
          <ac:chgData name="Cristian Chilipirea" userId="34ab170da5908fc4" providerId="LiveId" clId="{E94E6728-AA65-4E92-A1EF-1705EBAD253E}" dt="2020-03-03T13:42:52.481" v="2558" actId="1076"/>
          <ac:cxnSpMkLst>
            <pc:docMk/>
            <pc:sldMk cId="3140737669" sldId="518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7:18.139" v="2680"/>
          <ac:cxnSpMkLst>
            <pc:docMk/>
            <pc:sldMk cId="3140737669" sldId="518"/>
            <ac:cxnSpMk id="49" creationId="{7C893CB5-8736-49CB-BA1D-2B79974E9FA8}"/>
          </ac:cxnSpMkLst>
        </pc:cxnChg>
        <pc:cxnChg chg="add">
          <ac:chgData name="Cristian Chilipirea" userId="34ab170da5908fc4" providerId="LiveId" clId="{E94E6728-AA65-4E92-A1EF-1705EBAD253E}" dt="2020-03-03T13:57:18.139" v="2680"/>
          <ac:cxnSpMkLst>
            <pc:docMk/>
            <pc:sldMk cId="3140737669" sldId="518"/>
            <ac:cxnSpMk id="51" creationId="{2FF922E0-4EA1-4FA1-8C8E-852A89C7C12C}"/>
          </ac:cxnSpMkLst>
        </pc:cxnChg>
        <pc:cxnChg chg="add">
          <ac:chgData name="Cristian Chilipirea" userId="34ab170da5908fc4" providerId="LiveId" clId="{E94E6728-AA65-4E92-A1EF-1705EBAD253E}" dt="2020-03-03T13:57:18.139" v="2680"/>
          <ac:cxnSpMkLst>
            <pc:docMk/>
            <pc:sldMk cId="3140737669" sldId="518"/>
            <ac:cxnSpMk id="52" creationId="{FA3F53AB-82F0-457D-BCCC-3224630E1B66}"/>
          </ac:cxnSpMkLst>
        </pc:cxnChg>
        <pc:cxnChg chg="mod">
          <ac:chgData name="Cristian Chilipirea" userId="34ab170da5908fc4" providerId="LiveId" clId="{E94E6728-AA65-4E92-A1EF-1705EBAD253E}" dt="2020-03-03T13:57:21.688" v="2682" actId="1076"/>
          <ac:cxnSpMkLst>
            <pc:docMk/>
            <pc:sldMk cId="3140737669" sldId="518"/>
            <ac:cxnSpMk id="59" creationId="{AB01B824-97F1-4770-8A4B-8EDFE3FAAED5}"/>
          </ac:cxnSpMkLst>
        </pc:cxnChg>
        <pc:cxnChg chg="mod">
          <ac:chgData name="Cristian Chilipirea" userId="34ab170da5908fc4" providerId="LiveId" clId="{E94E6728-AA65-4E92-A1EF-1705EBAD253E}" dt="2020-03-03T13:57:21.688" v="2682" actId="1076"/>
          <ac:cxnSpMkLst>
            <pc:docMk/>
            <pc:sldMk cId="3140737669" sldId="518"/>
            <ac:cxnSpMk id="65" creationId="{3C1905AD-026A-49A1-902D-24693E40279C}"/>
          </ac:cxnSpMkLst>
        </pc:cxnChg>
      </pc:sldChg>
      <pc:sldChg chg="addSp modSp add">
        <pc:chgData name="Cristian Chilipirea" userId="34ab170da5908fc4" providerId="LiveId" clId="{E94E6728-AA65-4E92-A1EF-1705EBAD253E}" dt="2020-03-03T13:57:51.493" v="2687" actId="1076"/>
        <pc:sldMkLst>
          <pc:docMk/>
          <pc:sldMk cId="367115963" sldId="519"/>
        </pc:sldMkLst>
        <pc:spChg chg="mod">
          <ac:chgData name="Cristian Chilipirea" userId="34ab170da5908fc4" providerId="LiveId" clId="{E94E6728-AA65-4E92-A1EF-1705EBAD253E}" dt="2020-03-03T13:43:10.055" v="2562" actId="207"/>
          <ac:spMkLst>
            <pc:docMk/>
            <pc:sldMk cId="367115963" sldId="519"/>
            <ac:spMk id="35" creationId="{9DE96EB2-D5B3-4CE6-88AB-B4DB32D143AC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54" creationId="{8529C3E7-12B3-4978-B3FC-11190D261B79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55" creationId="{606E2FF2-4DEC-4837-A106-60D3943641FC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57" creationId="{92DC9B8E-1A2F-47F8-A5C0-F5E697F21D6B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58" creationId="{85A018C5-ED93-4AB0-B633-63BCC98B2C1F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60" creationId="{E6933D4C-A0D6-4F9D-BE9D-C5F39A1ACAEF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61" creationId="{0F2D05EB-308D-4560-92AF-3C83EA54B070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63" creationId="{AD7B255E-7037-4586-961A-C616F97C8EEB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64" creationId="{7A0CA632-2213-4713-BB60-DD8453A9DE7E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66" creationId="{AE39379D-AFDD-4ED3-9D90-1054B0626795}"/>
          </ac:spMkLst>
        </pc:spChg>
        <pc:spChg chg="add mod">
          <ac:chgData name="Cristian Chilipirea" userId="34ab170da5908fc4" providerId="LiveId" clId="{E94E6728-AA65-4E92-A1EF-1705EBAD253E}" dt="2020-03-03T13:57:51.493" v="2687" actId="1076"/>
          <ac:spMkLst>
            <pc:docMk/>
            <pc:sldMk cId="367115963" sldId="519"/>
            <ac:spMk id="67" creationId="{A01C0B38-B517-4445-A2B6-0CE17C0C9C6F}"/>
          </ac:spMkLst>
        </pc:spChg>
        <pc:cxnChg chg="mod">
          <ac:chgData name="Cristian Chilipirea" userId="34ab170da5908fc4" providerId="LiveId" clId="{E94E6728-AA65-4E92-A1EF-1705EBAD253E}" dt="2020-03-03T13:43:02.838" v="2561" actId="1076"/>
          <ac:cxnSpMkLst>
            <pc:docMk/>
            <pc:sldMk cId="367115963" sldId="519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7:40.003" v="2685"/>
          <ac:cxnSpMkLst>
            <pc:docMk/>
            <pc:sldMk cId="367115963" sldId="519"/>
            <ac:cxnSpMk id="49" creationId="{9C623638-40DB-40F6-BAC9-A179A6345779}"/>
          </ac:cxnSpMkLst>
        </pc:cxnChg>
        <pc:cxnChg chg="add">
          <ac:chgData name="Cristian Chilipirea" userId="34ab170da5908fc4" providerId="LiveId" clId="{E94E6728-AA65-4E92-A1EF-1705EBAD253E}" dt="2020-03-03T13:57:40.003" v="2685"/>
          <ac:cxnSpMkLst>
            <pc:docMk/>
            <pc:sldMk cId="367115963" sldId="519"/>
            <ac:cxnSpMk id="51" creationId="{AD731C20-D822-4981-8DD2-1C83A54E5FFD}"/>
          </ac:cxnSpMkLst>
        </pc:cxnChg>
        <pc:cxnChg chg="add">
          <ac:chgData name="Cristian Chilipirea" userId="34ab170da5908fc4" providerId="LiveId" clId="{E94E6728-AA65-4E92-A1EF-1705EBAD253E}" dt="2020-03-03T13:57:40.003" v="2685"/>
          <ac:cxnSpMkLst>
            <pc:docMk/>
            <pc:sldMk cId="367115963" sldId="519"/>
            <ac:cxnSpMk id="52" creationId="{E9518AC9-CCB7-40FC-9342-FA8B33ED5D41}"/>
          </ac:cxnSpMkLst>
        </pc:cxnChg>
      </pc:sldChg>
      <pc:sldChg chg="addSp modSp add">
        <pc:chgData name="Cristian Chilipirea" userId="34ab170da5908fc4" providerId="LiveId" clId="{E94E6728-AA65-4E92-A1EF-1705EBAD253E}" dt="2020-03-03T13:58:08.532" v="2690" actId="1076"/>
        <pc:sldMkLst>
          <pc:docMk/>
          <pc:sldMk cId="2400825451" sldId="520"/>
        </pc:sldMkLst>
        <pc:spChg chg="mod">
          <ac:chgData name="Cristian Chilipirea" userId="34ab170da5908fc4" providerId="LiveId" clId="{E94E6728-AA65-4E92-A1EF-1705EBAD253E}" dt="2020-03-03T13:43:22.536" v="2565" actId="207"/>
          <ac:spMkLst>
            <pc:docMk/>
            <pc:sldMk cId="2400825451" sldId="520"/>
            <ac:spMk id="30" creationId="{EA58C83A-31C4-4BA9-B808-3405B13D90DA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54" creationId="{AB94EDF1-F0F9-489C-9CC0-D49FA44C3725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55" creationId="{A2BC207D-9F64-4D13-84CE-1858ECE7CB96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57" creationId="{60810275-42A5-4D28-851C-593F0F4B6693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58" creationId="{FEDCE128-A5CF-45A0-BC16-655CBC1118BA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0" creationId="{AD41E12C-B121-4B56-A3A6-F35B05FBCDCE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1" creationId="{3B263EDA-2CFE-4E5D-A3C1-DC8FC9835FF7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3" creationId="{EB310EB3-91C7-4851-A97C-67AEA9E33662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4" creationId="{22CB1A6B-A181-41CF-B4C3-9659DD431A75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6" creationId="{218C0985-F1D4-49AC-810B-C333BF321554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7" creationId="{ED631D3F-2A5E-4A8B-8E4F-A62C0F9573C5}"/>
          </ac:spMkLst>
        </pc:spChg>
        <pc:spChg chg="add mod">
          <ac:chgData name="Cristian Chilipirea" userId="34ab170da5908fc4" providerId="LiveId" clId="{E94E6728-AA65-4E92-A1EF-1705EBAD253E}" dt="2020-03-03T13:58:08.532" v="2690" actId="1076"/>
          <ac:spMkLst>
            <pc:docMk/>
            <pc:sldMk cId="2400825451" sldId="520"/>
            <ac:spMk id="69" creationId="{E3D8E15A-311C-46BA-AB5B-927D9BFA2AEC}"/>
          </ac:spMkLst>
        </pc:spChg>
        <pc:cxnChg chg="mod">
          <ac:chgData name="Cristian Chilipirea" userId="34ab170da5908fc4" providerId="LiveId" clId="{E94E6728-AA65-4E92-A1EF-1705EBAD253E}" dt="2020-03-03T13:43:16.561" v="2564" actId="1076"/>
          <ac:cxnSpMkLst>
            <pc:docMk/>
            <pc:sldMk cId="2400825451" sldId="520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7:59.826" v="2688"/>
          <ac:cxnSpMkLst>
            <pc:docMk/>
            <pc:sldMk cId="2400825451" sldId="520"/>
            <ac:cxnSpMk id="49" creationId="{C16FC374-8992-4E61-B309-E2DAA73411D3}"/>
          </ac:cxnSpMkLst>
        </pc:cxnChg>
        <pc:cxnChg chg="add">
          <ac:chgData name="Cristian Chilipirea" userId="34ab170da5908fc4" providerId="LiveId" clId="{E94E6728-AA65-4E92-A1EF-1705EBAD253E}" dt="2020-03-03T13:57:59.826" v="2688"/>
          <ac:cxnSpMkLst>
            <pc:docMk/>
            <pc:sldMk cId="2400825451" sldId="520"/>
            <ac:cxnSpMk id="51" creationId="{84DCF5AE-BAF1-4F58-A853-9D855551C401}"/>
          </ac:cxnSpMkLst>
        </pc:cxnChg>
        <pc:cxnChg chg="add">
          <ac:chgData name="Cristian Chilipirea" userId="34ab170da5908fc4" providerId="LiveId" clId="{E94E6728-AA65-4E92-A1EF-1705EBAD253E}" dt="2020-03-03T13:57:59.826" v="2688"/>
          <ac:cxnSpMkLst>
            <pc:docMk/>
            <pc:sldMk cId="2400825451" sldId="520"/>
            <ac:cxnSpMk id="52" creationId="{91A95A6B-2944-4DE6-BED9-06BEEB443472}"/>
          </ac:cxnSpMkLst>
        </pc:cxnChg>
      </pc:sldChg>
      <pc:sldChg chg="addSp modSp add">
        <pc:chgData name="Cristian Chilipirea" userId="34ab170da5908fc4" providerId="LiveId" clId="{E94E6728-AA65-4E92-A1EF-1705EBAD253E}" dt="2020-03-03T13:58:17.055" v="2691"/>
        <pc:sldMkLst>
          <pc:docMk/>
          <pc:sldMk cId="624511234" sldId="521"/>
        </pc:sldMkLst>
        <pc:spChg chg="mod">
          <ac:chgData name="Cristian Chilipirea" userId="34ab170da5908fc4" providerId="LiveId" clId="{E94E6728-AA65-4E92-A1EF-1705EBAD253E}" dt="2020-03-03T13:43:35.351" v="2568" actId="207"/>
          <ac:spMkLst>
            <pc:docMk/>
            <pc:sldMk cId="624511234" sldId="521"/>
            <ac:spMk id="26" creationId="{9BB4FD89-FB3E-4188-AB80-259BE392B43B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54" creationId="{E70F7AB7-96FF-4487-9643-E70617046BF8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55" creationId="{F528CA7B-9C2C-45A4-8E2E-7A8EB1F84829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57" creationId="{16B6D355-2AA4-42CD-97CE-0D595AF19D69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58" creationId="{F117FBA1-27FF-4A60-835C-73736754F665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0" creationId="{40464A10-AE6D-4B7D-B933-356868E34959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1" creationId="{90A8E6C0-511A-4531-8DF5-266E0309E614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3" creationId="{5967A366-403C-40FA-B8CA-D248112E71A8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4" creationId="{37C16679-053E-4EBB-A7FC-979D0EAC77F5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6" creationId="{E2752ADC-E01B-4FCB-B6F4-29E3DAC1D83F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7" creationId="{E825F0CC-BBFF-405E-8D15-E1C51336BAFB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9" creationId="{5EBD4D1C-6D31-422A-8595-EEF9AC5354F7}"/>
          </ac:spMkLst>
        </pc:spChg>
        <pc:cxnChg chg="mod">
          <ac:chgData name="Cristian Chilipirea" userId="34ab170da5908fc4" providerId="LiveId" clId="{E94E6728-AA65-4E92-A1EF-1705EBAD253E}" dt="2020-03-03T13:43:30.537" v="2567" actId="1076"/>
          <ac:cxnSpMkLst>
            <pc:docMk/>
            <pc:sldMk cId="624511234" sldId="521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8:17.055" v="2691"/>
          <ac:cxnSpMkLst>
            <pc:docMk/>
            <pc:sldMk cId="624511234" sldId="521"/>
            <ac:cxnSpMk id="49" creationId="{C090C46C-2E7C-4CC6-81D1-B557D14BB6F5}"/>
          </ac:cxnSpMkLst>
        </pc:cxnChg>
        <pc:cxnChg chg="add">
          <ac:chgData name="Cristian Chilipirea" userId="34ab170da5908fc4" providerId="LiveId" clId="{E94E6728-AA65-4E92-A1EF-1705EBAD253E}" dt="2020-03-03T13:58:17.055" v="2691"/>
          <ac:cxnSpMkLst>
            <pc:docMk/>
            <pc:sldMk cId="624511234" sldId="521"/>
            <ac:cxnSpMk id="51" creationId="{BCF50986-DE4A-476D-844E-FE3E99B3C0FC}"/>
          </ac:cxnSpMkLst>
        </pc:cxnChg>
        <pc:cxnChg chg="add">
          <ac:chgData name="Cristian Chilipirea" userId="34ab170da5908fc4" providerId="LiveId" clId="{E94E6728-AA65-4E92-A1EF-1705EBAD253E}" dt="2020-03-03T13:58:17.055" v="2691"/>
          <ac:cxnSpMkLst>
            <pc:docMk/>
            <pc:sldMk cId="624511234" sldId="521"/>
            <ac:cxnSpMk id="52" creationId="{91B13107-B726-4088-88FB-5BA95FADD0EB}"/>
          </ac:cxnSpMkLst>
        </pc:cxnChg>
      </pc:sldChg>
      <pc:sldChg chg="addSp modSp add">
        <pc:chgData name="Cristian Chilipirea" userId="34ab170da5908fc4" providerId="LiveId" clId="{E94E6728-AA65-4E92-A1EF-1705EBAD253E}" dt="2020-03-03T13:58:22.525" v="2692"/>
        <pc:sldMkLst>
          <pc:docMk/>
          <pc:sldMk cId="3273512996" sldId="522"/>
        </pc:sldMkLst>
        <pc:spChg chg="mod">
          <ac:chgData name="Cristian Chilipirea" userId="34ab170da5908fc4" providerId="LiveId" clId="{E94E6728-AA65-4E92-A1EF-1705EBAD253E}" dt="2020-03-03T13:43:47.100" v="2571" actId="207"/>
          <ac:spMkLst>
            <pc:docMk/>
            <pc:sldMk cId="3273512996" sldId="522"/>
            <ac:spMk id="36" creationId="{36C538A9-B26F-4F81-85CB-4F1A7364D9E6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54" creationId="{97C08196-F2FF-401C-B39B-6948275DD6C5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55" creationId="{89F375F7-D8D6-4E68-90AF-81D7C63B85C4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57" creationId="{0AAB0001-B70B-4248-B896-BD9E43631FB2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58" creationId="{F7BF1109-7859-4CF5-AF13-8F887648E403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0" creationId="{35E16DBD-2260-4AA1-ABD0-B74C97C12654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1" creationId="{C0F5AF12-CE0F-42A0-A044-F0E08419A601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3" creationId="{BA48862F-1FE7-407E-AC2D-42D7D3F87678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4" creationId="{E8551FFD-0B9A-4B52-B8F8-6139E75A88BB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6" creationId="{0983FEA5-D2AD-470A-A032-61541FBA5329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7" creationId="{A270C6FE-21AE-4BF3-B0D8-EBD88F810D55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9" creationId="{EE74F274-957F-49B9-BA30-CB5FBE91BEC5}"/>
          </ac:spMkLst>
        </pc:spChg>
        <pc:cxnChg chg="mod">
          <ac:chgData name="Cristian Chilipirea" userId="34ab170da5908fc4" providerId="LiveId" clId="{E94E6728-AA65-4E92-A1EF-1705EBAD253E}" dt="2020-03-03T13:43:41.798" v="2570" actId="1076"/>
          <ac:cxnSpMkLst>
            <pc:docMk/>
            <pc:sldMk cId="3273512996" sldId="522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8:22.525" v="2692"/>
          <ac:cxnSpMkLst>
            <pc:docMk/>
            <pc:sldMk cId="3273512996" sldId="522"/>
            <ac:cxnSpMk id="49" creationId="{AB8F589C-CCEB-4481-8B4F-1A93DBB721FF}"/>
          </ac:cxnSpMkLst>
        </pc:cxnChg>
        <pc:cxnChg chg="add">
          <ac:chgData name="Cristian Chilipirea" userId="34ab170da5908fc4" providerId="LiveId" clId="{E94E6728-AA65-4E92-A1EF-1705EBAD253E}" dt="2020-03-03T13:58:22.525" v="2692"/>
          <ac:cxnSpMkLst>
            <pc:docMk/>
            <pc:sldMk cId="3273512996" sldId="522"/>
            <ac:cxnSpMk id="51" creationId="{D9D2F755-0049-4CF4-A423-25C46F1A0BC5}"/>
          </ac:cxnSpMkLst>
        </pc:cxnChg>
        <pc:cxnChg chg="add">
          <ac:chgData name="Cristian Chilipirea" userId="34ab170da5908fc4" providerId="LiveId" clId="{E94E6728-AA65-4E92-A1EF-1705EBAD253E}" dt="2020-03-03T13:58:22.525" v="2692"/>
          <ac:cxnSpMkLst>
            <pc:docMk/>
            <pc:sldMk cId="3273512996" sldId="522"/>
            <ac:cxnSpMk id="52" creationId="{A4B356BE-D612-4B16-BC12-3C97856BAC59}"/>
          </ac:cxnSpMkLst>
        </pc:cxnChg>
      </pc:sldChg>
      <pc:sldChg chg="addSp delSp modSp add">
        <pc:chgData name="Cristian Chilipirea" userId="34ab170da5908fc4" providerId="LiveId" clId="{E94E6728-AA65-4E92-A1EF-1705EBAD253E}" dt="2020-03-03T13:58:29.448" v="2694" actId="478"/>
        <pc:sldMkLst>
          <pc:docMk/>
          <pc:sldMk cId="1861116237" sldId="523"/>
        </pc:sldMkLst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54" creationId="{D91CD6E6-F479-4549-9E19-FCCD5FBCA20B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55" creationId="{37AF6AC1-CB5C-4CA0-999A-604387555E3F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57" creationId="{B5EA1371-A1F9-4476-AB0E-113533D3E226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58" creationId="{C955B100-7077-4FD9-A9B1-C9090E6377F5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0" creationId="{2CC4AFBC-F9E5-48D2-BDC2-38E94CF61082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1" creationId="{5DDF6EC7-F085-4DC1-8366-84DAE8337BFD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3" creationId="{2161E1DF-3EA5-4247-B9C2-5AFD2ACE98B8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4" creationId="{16197521-E4B2-4736-8507-087F58D32901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6" creationId="{4294734C-DCC8-4131-929C-B7D013C53AF1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7" creationId="{9F4F9933-4174-4D1C-B98F-5E2E808DDDF2}"/>
          </ac:spMkLst>
        </pc:spChg>
        <pc:spChg chg="add del">
          <ac:chgData name="Cristian Chilipirea" userId="34ab170da5908fc4" providerId="LiveId" clId="{E94E6728-AA65-4E92-A1EF-1705EBAD253E}" dt="2020-03-03T13:58:29.448" v="2694" actId="478"/>
          <ac:spMkLst>
            <pc:docMk/>
            <pc:sldMk cId="1861116237" sldId="523"/>
            <ac:spMk id="69" creationId="{C1AA3B73-96C3-414F-8DDA-C9B24005BFC0}"/>
          </ac:spMkLst>
        </pc:spChg>
        <pc:cxnChg chg="mod">
          <ac:chgData name="Cristian Chilipirea" userId="34ab170da5908fc4" providerId="LiveId" clId="{E94E6728-AA65-4E92-A1EF-1705EBAD253E}" dt="2020-03-03T13:43:53.419" v="2573" actId="1076"/>
          <ac:cxnSpMkLst>
            <pc:docMk/>
            <pc:sldMk cId="1861116237" sldId="523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8:25.951" v="2693"/>
          <ac:cxnSpMkLst>
            <pc:docMk/>
            <pc:sldMk cId="1861116237" sldId="523"/>
            <ac:cxnSpMk id="49" creationId="{5F3643BA-679B-4C97-85FC-5A5CC64ECE79}"/>
          </ac:cxnSpMkLst>
        </pc:cxnChg>
        <pc:cxnChg chg="add">
          <ac:chgData name="Cristian Chilipirea" userId="34ab170da5908fc4" providerId="LiveId" clId="{E94E6728-AA65-4E92-A1EF-1705EBAD253E}" dt="2020-03-03T13:58:25.951" v="2693"/>
          <ac:cxnSpMkLst>
            <pc:docMk/>
            <pc:sldMk cId="1861116237" sldId="523"/>
            <ac:cxnSpMk id="51" creationId="{DBC56A69-FCCE-4D76-A832-C681B2D7CD16}"/>
          </ac:cxnSpMkLst>
        </pc:cxnChg>
        <pc:cxnChg chg="add">
          <ac:chgData name="Cristian Chilipirea" userId="34ab170da5908fc4" providerId="LiveId" clId="{E94E6728-AA65-4E92-A1EF-1705EBAD253E}" dt="2020-03-03T13:58:25.951" v="2693"/>
          <ac:cxnSpMkLst>
            <pc:docMk/>
            <pc:sldMk cId="1861116237" sldId="523"/>
            <ac:cxnSpMk id="52" creationId="{ADA50179-A341-4360-8B4E-7D9C25420EF9}"/>
          </ac:cxnSpMkLst>
        </pc:cxnChg>
      </pc:sldChg>
      <pc:sldChg chg="addSp delSp modSp add">
        <pc:chgData name="Cristian Chilipirea" userId="34ab170da5908fc4" providerId="LiveId" clId="{E94E6728-AA65-4E92-A1EF-1705EBAD253E}" dt="2020-03-03T13:58:44.102" v="2698" actId="1076"/>
        <pc:sldMkLst>
          <pc:docMk/>
          <pc:sldMk cId="2467026867" sldId="524"/>
        </pc:sldMkLst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54" creationId="{81E61084-21BD-42EB-A938-94B8705513A3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55" creationId="{9ADE67D6-94B2-4373-86D5-3E3FBCF86D69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57" creationId="{05FAC413-AB3A-469A-80C2-AD41F1AF307D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58" creationId="{F2969EAC-1182-4BBA-AC0E-A00EA36D59F5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0" creationId="{AD48EF1C-E7A9-48A3-881E-32AFAD9D1907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1" creationId="{F2717C21-DBCF-495E-998D-1A034A6D49B0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3" creationId="{971A4D6B-8BCE-431E-A8D0-4A35FD4BF544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4" creationId="{5609EF5B-3A60-41E9-ADBF-6161A3CB0B64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6" creationId="{D9BBCFDA-2B53-4481-B6B5-F7CE293227B9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7" creationId="{E9C855F1-C80D-44C4-9FB8-30544C9715E7}"/>
          </ac:spMkLst>
        </pc:spChg>
        <pc:spChg chg="add del">
          <ac:chgData name="Cristian Chilipirea" userId="34ab170da5908fc4" providerId="LiveId" clId="{E94E6728-AA65-4E92-A1EF-1705EBAD253E}" dt="2020-03-03T13:58:37.408" v="2696" actId="478"/>
          <ac:spMkLst>
            <pc:docMk/>
            <pc:sldMk cId="2467026867" sldId="524"/>
            <ac:spMk id="69" creationId="{2ABB22FE-795E-4272-970C-3FD41289FA36}"/>
          </ac:spMkLst>
        </pc:spChg>
        <pc:spChg chg="add mod">
          <ac:chgData name="Cristian Chilipirea" userId="34ab170da5908fc4" providerId="LiveId" clId="{E94E6728-AA65-4E92-A1EF-1705EBAD253E}" dt="2020-03-03T13:58:44.102" v="2698" actId="1076"/>
          <ac:spMkLst>
            <pc:docMk/>
            <pc:sldMk cId="2467026867" sldId="524"/>
            <ac:spMk id="70" creationId="{B75691B3-D1B8-4285-8E8D-887B0ED51F37}"/>
          </ac:spMkLst>
        </pc:spChg>
        <pc:cxnChg chg="mod">
          <ac:chgData name="Cristian Chilipirea" userId="34ab170da5908fc4" providerId="LiveId" clId="{E94E6728-AA65-4E92-A1EF-1705EBAD253E}" dt="2020-03-03T13:43:59.980" v="2575" actId="1076"/>
          <ac:cxnSpMkLst>
            <pc:docMk/>
            <pc:sldMk cId="2467026867" sldId="524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8:32.490" v="2695"/>
          <ac:cxnSpMkLst>
            <pc:docMk/>
            <pc:sldMk cId="2467026867" sldId="524"/>
            <ac:cxnSpMk id="49" creationId="{64C1E592-E3CD-41A8-A859-74CCD0ABE6B8}"/>
          </ac:cxnSpMkLst>
        </pc:cxnChg>
        <pc:cxnChg chg="add">
          <ac:chgData name="Cristian Chilipirea" userId="34ab170da5908fc4" providerId="LiveId" clId="{E94E6728-AA65-4E92-A1EF-1705EBAD253E}" dt="2020-03-03T13:58:32.490" v="2695"/>
          <ac:cxnSpMkLst>
            <pc:docMk/>
            <pc:sldMk cId="2467026867" sldId="524"/>
            <ac:cxnSpMk id="51" creationId="{11AE889C-DAF0-4BF3-93CB-818A7B62FCA1}"/>
          </ac:cxnSpMkLst>
        </pc:cxnChg>
        <pc:cxnChg chg="add">
          <ac:chgData name="Cristian Chilipirea" userId="34ab170da5908fc4" providerId="LiveId" clId="{E94E6728-AA65-4E92-A1EF-1705EBAD253E}" dt="2020-03-03T13:58:32.490" v="2695"/>
          <ac:cxnSpMkLst>
            <pc:docMk/>
            <pc:sldMk cId="2467026867" sldId="524"/>
            <ac:cxnSpMk id="52" creationId="{7F868DA9-2629-44D4-ADE0-0C1DC332B719}"/>
          </ac:cxnSpMkLst>
        </pc:cxnChg>
      </pc:sldChg>
      <pc:sldChg chg="addSp delSp modSp add">
        <pc:chgData name="Cristian Chilipirea" userId="34ab170da5908fc4" providerId="LiveId" clId="{E94E6728-AA65-4E92-A1EF-1705EBAD253E}" dt="2020-03-03T13:58:57.748" v="2700" actId="478"/>
        <pc:sldMkLst>
          <pc:docMk/>
          <pc:sldMk cId="3356011384" sldId="525"/>
        </pc:sldMkLst>
        <pc:spChg chg="mod">
          <ac:chgData name="Cristian Chilipirea" userId="34ab170da5908fc4" providerId="LiveId" clId="{E94E6728-AA65-4E92-A1EF-1705EBAD253E}" dt="2020-03-03T13:44:11.070" v="2578" actId="207"/>
          <ac:spMkLst>
            <pc:docMk/>
            <pc:sldMk cId="3356011384" sldId="525"/>
            <ac:spMk id="34" creationId="{AAF603A5-A798-47FD-9DC4-4B1F5BCEABE0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54" creationId="{2F9BC9D3-27D1-4693-B4F3-E23D887EC0C1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55" creationId="{D6CC9050-D159-425C-8D43-73481A668928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57" creationId="{ADACF2F4-572B-47FD-B6B5-CA5262A7770B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58" creationId="{03A874BD-2636-4189-B3A0-91D24D012010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0" creationId="{777045D6-53DF-4E21-9CDE-649B89F1966D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1" creationId="{ED964C34-B569-42D5-AE39-56FA293BF71F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3" creationId="{0CF38114-C662-4AD3-9A9F-83C6062E4643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4" creationId="{21AB08AC-C361-4068-84B0-D9117FEE0ECE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6" creationId="{31BA8995-6F8E-48F3-B4EC-5C4C6CA1DF40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7" creationId="{09109030-0373-4AE1-95BA-66537993E915}"/>
          </ac:spMkLst>
        </pc:spChg>
        <pc:spChg chg="add del">
          <ac:chgData name="Cristian Chilipirea" userId="34ab170da5908fc4" providerId="LiveId" clId="{E94E6728-AA65-4E92-A1EF-1705EBAD253E}" dt="2020-03-03T13:58:57.748" v="2700" actId="478"/>
          <ac:spMkLst>
            <pc:docMk/>
            <pc:sldMk cId="3356011384" sldId="525"/>
            <ac:spMk id="69" creationId="{90C2D643-D3CE-4160-B11B-C2EC6FE70E7C}"/>
          </ac:spMkLst>
        </pc:spChg>
        <pc:cxnChg chg="mod">
          <ac:chgData name="Cristian Chilipirea" userId="34ab170da5908fc4" providerId="LiveId" clId="{E94E6728-AA65-4E92-A1EF-1705EBAD253E}" dt="2020-03-03T13:44:07.945" v="2577" actId="1076"/>
          <ac:cxnSpMkLst>
            <pc:docMk/>
            <pc:sldMk cId="3356011384" sldId="525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8:52.672" v="2699"/>
          <ac:cxnSpMkLst>
            <pc:docMk/>
            <pc:sldMk cId="3356011384" sldId="525"/>
            <ac:cxnSpMk id="49" creationId="{0924FBD7-A6DE-404E-943C-35F989FFEC49}"/>
          </ac:cxnSpMkLst>
        </pc:cxnChg>
        <pc:cxnChg chg="add">
          <ac:chgData name="Cristian Chilipirea" userId="34ab170da5908fc4" providerId="LiveId" clId="{E94E6728-AA65-4E92-A1EF-1705EBAD253E}" dt="2020-03-03T13:58:52.672" v="2699"/>
          <ac:cxnSpMkLst>
            <pc:docMk/>
            <pc:sldMk cId="3356011384" sldId="525"/>
            <ac:cxnSpMk id="51" creationId="{FFE9E28C-B4B5-407B-819B-60AC2F648E77}"/>
          </ac:cxnSpMkLst>
        </pc:cxnChg>
        <pc:cxnChg chg="add">
          <ac:chgData name="Cristian Chilipirea" userId="34ab170da5908fc4" providerId="LiveId" clId="{E94E6728-AA65-4E92-A1EF-1705EBAD253E}" dt="2020-03-03T13:58:52.672" v="2699"/>
          <ac:cxnSpMkLst>
            <pc:docMk/>
            <pc:sldMk cId="3356011384" sldId="525"/>
            <ac:cxnSpMk id="52" creationId="{398FF34E-FB23-4377-B994-1A78EA9B0EFE}"/>
          </ac:cxnSpMkLst>
        </pc:cxnChg>
      </pc:sldChg>
      <pc:sldChg chg="addSp delSp modSp add">
        <pc:chgData name="Cristian Chilipirea" userId="34ab170da5908fc4" providerId="LiveId" clId="{E94E6728-AA65-4E92-A1EF-1705EBAD253E}" dt="2020-03-03T13:59:07.589" v="2702" actId="478"/>
        <pc:sldMkLst>
          <pc:docMk/>
          <pc:sldMk cId="2644684863" sldId="526"/>
        </pc:sldMkLst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54" creationId="{66EEF36D-69E5-4B4A-8218-30CFC7587CE3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55" creationId="{4ED2B04C-6F39-44A7-9BA8-7F7D675FAA79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57" creationId="{D2700476-6B7F-411A-B1E6-D85D82E1414C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58" creationId="{2FDF9541-03D4-475D-9EF8-52713A7ABB25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60" creationId="{31C0B09C-110A-4736-AFE7-21F5D7C49E35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61" creationId="{49D1E8D2-0650-4B0B-A4EE-4408B3DA9B91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63" creationId="{7BA1266F-3FAA-45E8-865D-D3F0CBE5DAE9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64" creationId="{35C7053A-9248-4805-9434-7A382D3E9C74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66" creationId="{0F028972-8BC7-4A3D-82C1-7F24717889AC}"/>
          </ac:spMkLst>
        </pc:spChg>
        <pc:spChg chg="add del">
          <ac:chgData name="Cristian Chilipirea" userId="34ab170da5908fc4" providerId="LiveId" clId="{E94E6728-AA65-4E92-A1EF-1705EBAD253E}" dt="2020-03-03T13:59:07.589" v="2702" actId="478"/>
          <ac:spMkLst>
            <pc:docMk/>
            <pc:sldMk cId="2644684863" sldId="526"/>
            <ac:spMk id="67" creationId="{3084933F-7010-423D-A2FE-E9F5C2E0278A}"/>
          </ac:spMkLst>
        </pc:spChg>
        <pc:cxnChg chg="mod">
          <ac:chgData name="Cristian Chilipirea" userId="34ab170da5908fc4" providerId="LiveId" clId="{E94E6728-AA65-4E92-A1EF-1705EBAD253E}" dt="2020-03-03T13:44:19.417" v="2580" actId="1076"/>
          <ac:cxnSpMkLst>
            <pc:docMk/>
            <pc:sldMk cId="2644684863" sldId="526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9:04.738" v="2701"/>
          <ac:cxnSpMkLst>
            <pc:docMk/>
            <pc:sldMk cId="2644684863" sldId="526"/>
            <ac:cxnSpMk id="49" creationId="{94CB185F-DE6B-448B-BCD1-B7E60D96FDB5}"/>
          </ac:cxnSpMkLst>
        </pc:cxnChg>
        <pc:cxnChg chg="add">
          <ac:chgData name="Cristian Chilipirea" userId="34ab170da5908fc4" providerId="LiveId" clId="{E94E6728-AA65-4E92-A1EF-1705EBAD253E}" dt="2020-03-03T13:59:04.738" v="2701"/>
          <ac:cxnSpMkLst>
            <pc:docMk/>
            <pc:sldMk cId="2644684863" sldId="526"/>
            <ac:cxnSpMk id="51" creationId="{24677F95-1BF0-42E8-BC48-4604F3A1A5E2}"/>
          </ac:cxnSpMkLst>
        </pc:cxnChg>
        <pc:cxnChg chg="add">
          <ac:chgData name="Cristian Chilipirea" userId="34ab170da5908fc4" providerId="LiveId" clId="{E94E6728-AA65-4E92-A1EF-1705EBAD253E}" dt="2020-03-03T13:59:04.738" v="2701"/>
          <ac:cxnSpMkLst>
            <pc:docMk/>
            <pc:sldMk cId="2644684863" sldId="526"/>
            <ac:cxnSpMk id="52" creationId="{6F5D0FCC-FD83-4530-9ACE-98E75469F262}"/>
          </ac:cxnSpMkLst>
        </pc:cxnChg>
      </pc:sldChg>
      <pc:sldChg chg="addSp delSp modSp add">
        <pc:chgData name="Cristian Chilipirea" userId="34ab170da5908fc4" providerId="LiveId" clId="{E94E6728-AA65-4E92-A1EF-1705EBAD253E}" dt="2020-03-03T13:59:36.078" v="2709" actId="478"/>
        <pc:sldMkLst>
          <pc:docMk/>
          <pc:sldMk cId="2443948645" sldId="527"/>
        </pc:sldMkLst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54" creationId="{95D8CA23-1439-4889-8230-F44CD681D4A6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55" creationId="{007CE59D-53CD-4A9D-98AC-CA0DA9B36D7B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57" creationId="{9845845F-C779-41CB-A921-967A4F448494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58" creationId="{4ED9C2C0-9DB7-4F05-83EF-7A35AF96BCF3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60" creationId="{BCF6844B-5469-4A77-BD32-28F312391C98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61" creationId="{FE60BED2-E336-4848-80E7-CB4523011D80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63" creationId="{42BB8669-CD78-4F64-9E1A-E3634B4EF5B5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64" creationId="{C64E2963-BA8A-45A5-AD2F-2716F2B1243D}"/>
          </ac:spMkLst>
        </pc:spChg>
        <pc:spChg chg="add del">
          <ac:chgData name="Cristian Chilipirea" userId="34ab170da5908fc4" providerId="LiveId" clId="{E94E6728-AA65-4E92-A1EF-1705EBAD253E}" dt="2020-03-03T13:59:36.078" v="2709" actId="478"/>
          <ac:spMkLst>
            <pc:docMk/>
            <pc:sldMk cId="2443948645" sldId="527"/>
            <ac:spMk id="66" creationId="{E8CC9276-34AB-4BC9-89A2-96766A1AAFFD}"/>
          </ac:spMkLst>
        </pc:spChg>
        <pc:spChg chg="add del">
          <ac:chgData name="Cristian Chilipirea" userId="34ab170da5908fc4" providerId="LiveId" clId="{E94E6728-AA65-4E92-A1EF-1705EBAD253E}" dt="2020-03-03T13:59:13.240" v="2704" actId="478"/>
          <ac:spMkLst>
            <pc:docMk/>
            <pc:sldMk cId="2443948645" sldId="527"/>
            <ac:spMk id="67" creationId="{8B013E8A-CA2F-4CC7-9DBB-221A54F766A4}"/>
          </ac:spMkLst>
        </pc:spChg>
        <pc:cxnChg chg="mod">
          <ac:chgData name="Cristian Chilipirea" userId="34ab170da5908fc4" providerId="LiveId" clId="{E94E6728-AA65-4E92-A1EF-1705EBAD253E}" dt="2020-03-03T13:44:27.202" v="2582" actId="1076"/>
          <ac:cxnSpMkLst>
            <pc:docMk/>
            <pc:sldMk cId="2443948645" sldId="527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9:10.648" v="2703"/>
          <ac:cxnSpMkLst>
            <pc:docMk/>
            <pc:sldMk cId="2443948645" sldId="527"/>
            <ac:cxnSpMk id="49" creationId="{B93FC1A4-9F15-4005-B20A-78EBC90FB1AA}"/>
          </ac:cxnSpMkLst>
        </pc:cxnChg>
        <pc:cxnChg chg="add">
          <ac:chgData name="Cristian Chilipirea" userId="34ab170da5908fc4" providerId="LiveId" clId="{E94E6728-AA65-4E92-A1EF-1705EBAD253E}" dt="2020-03-03T13:59:10.648" v="2703"/>
          <ac:cxnSpMkLst>
            <pc:docMk/>
            <pc:sldMk cId="2443948645" sldId="527"/>
            <ac:cxnSpMk id="51" creationId="{DBB380F8-5EDE-4458-9F50-A106B9308340}"/>
          </ac:cxnSpMkLst>
        </pc:cxnChg>
        <pc:cxnChg chg="add">
          <ac:chgData name="Cristian Chilipirea" userId="34ab170da5908fc4" providerId="LiveId" clId="{E94E6728-AA65-4E92-A1EF-1705EBAD253E}" dt="2020-03-03T13:59:10.648" v="2703"/>
          <ac:cxnSpMkLst>
            <pc:docMk/>
            <pc:sldMk cId="2443948645" sldId="527"/>
            <ac:cxnSpMk id="52" creationId="{FA11E28D-A8DA-47CC-B10B-2B7B309CA733}"/>
          </ac:cxnSpMkLst>
        </pc:cxnChg>
      </pc:sldChg>
      <pc:sldChg chg="addSp delSp modSp add">
        <pc:chgData name="Cristian Chilipirea" userId="34ab170da5908fc4" providerId="LiveId" clId="{E94E6728-AA65-4E92-A1EF-1705EBAD253E}" dt="2020-03-03T14:00:01.353" v="2714" actId="478"/>
        <pc:sldMkLst>
          <pc:docMk/>
          <pc:sldMk cId="2749163714" sldId="528"/>
        </pc:sldMkLst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54" creationId="{6336D109-1C2C-495A-9C3C-B45A36903BB4}"/>
          </ac:spMkLst>
        </pc:spChg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55" creationId="{86B4B01A-6A9D-4638-BCE3-3FF38E5995D7}"/>
          </ac:spMkLst>
        </pc:spChg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57" creationId="{99DBA136-AAE8-46C0-81D3-6644646916B1}"/>
          </ac:spMkLst>
        </pc:spChg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58" creationId="{82B30E2A-2007-4F99-BA7E-89D0A78C61E0}"/>
          </ac:spMkLst>
        </pc:spChg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60" creationId="{512E7E99-7C1D-4EE8-A39E-E2DB536F7562}"/>
          </ac:spMkLst>
        </pc:spChg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61" creationId="{6C7CC8EB-E837-456B-B24C-33A9DA748B95}"/>
          </ac:spMkLst>
        </pc:spChg>
        <pc:spChg chg="add del">
          <ac:chgData name="Cristian Chilipirea" userId="34ab170da5908fc4" providerId="LiveId" clId="{E94E6728-AA65-4E92-A1EF-1705EBAD253E}" dt="2020-03-03T14:00:01.353" v="2714" actId="478"/>
          <ac:spMkLst>
            <pc:docMk/>
            <pc:sldMk cId="2749163714" sldId="528"/>
            <ac:spMk id="63" creationId="{B2696831-5257-4008-A4CD-C9B8D98B9BF6}"/>
          </ac:spMkLst>
        </pc:spChg>
        <pc:spChg chg="add del">
          <ac:chgData name="Cristian Chilipirea" userId="34ab170da5908fc4" providerId="LiveId" clId="{E94E6728-AA65-4E92-A1EF-1705EBAD253E}" dt="2020-03-03T13:59:24.249" v="2708" actId="478"/>
          <ac:spMkLst>
            <pc:docMk/>
            <pc:sldMk cId="2749163714" sldId="528"/>
            <ac:spMk id="64" creationId="{FD81FC7A-CB9D-490A-92A0-2CAF3F6C16B0}"/>
          </ac:spMkLst>
        </pc:spChg>
        <pc:spChg chg="add del">
          <ac:chgData name="Cristian Chilipirea" userId="34ab170da5908fc4" providerId="LiveId" clId="{E94E6728-AA65-4E92-A1EF-1705EBAD253E}" dt="2020-03-03T13:59:22.729" v="2707" actId="478"/>
          <ac:spMkLst>
            <pc:docMk/>
            <pc:sldMk cId="2749163714" sldId="528"/>
            <ac:spMk id="66" creationId="{B7FE4FD5-19EE-4851-86F7-019B4952C1D1}"/>
          </ac:spMkLst>
        </pc:spChg>
        <pc:spChg chg="add del">
          <ac:chgData name="Cristian Chilipirea" userId="34ab170da5908fc4" providerId="LiveId" clId="{E94E6728-AA65-4E92-A1EF-1705EBAD253E}" dt="2020-03-03T13:59:20.018" v="2706" actId="478"/>
          <ac:spMkLst>
            <pc:docMk/>
            <pc:sldMk cId="2749163714" sldId="528"/>
            <ac:spMk id="67" creationId="{BEB449C0-2A96-4F1A-80DD-B3ACA60F1BE8}"/>
          </ac:spMkLst>
        </pc:spChg>
        <pc:cxnChg chg="mod">
          <ac:chgData name="Cristian Chilipirea" userId="34ab170da5908fc4" providerId="LiveId" clId="{E94E6728-AA65-4E92-A1EF-1705EBAD253E}" dt="2020-03-03T13:44:35.125" v="2584" actId="1076"/>
          <ac:cxnSpMkLst>
            <pc:docMk/>
            <pc:sldMk cId="2749163714" sldId="528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9:16.311" v="2705"/>
          <ac:cxnSpMkLst>
            <pc:docMk/>
            <pc:sldMk cId="2749163714" sldId="528"/>
            <ac:cxnSpMk id="49" creationId="{B84EE833-870E-4782-A6D2-D220D2D92B2C}"/>
          </ac:cxnSpMkLst>
        </pc:cxnChg>
        <pc:cxnChg chg="add">
          <ac:chgData name="Cristian Chilipirea" userId="34ab170da5908fc4" providerId="LiveId" clId="{E94E6728-AA65-4E92-A1EF-1705EBAD253E}" dt="2020-03-03T13:59:16.311" v="2705"/>
          <ac:cxnSpMkLst>
            <pc:docMk/>
            <pc:sldMk cId="2749163714" sldId="528"/>
            <ac:cxnSpMk id="51" creationId="{9B3350C8-C805-4A7F-8933-B94DE03211B2}"/>
          </ac:cxnSpMkLst>
        </pc:cxnChg>
        <pc:cxnChg chg="add">
          <ac:chgData name="Cristian Chilipirea" userId="34ab170da5908fc4" providerId="LiveId" clId="{E94E6728-AA65-4E92-A1EF-1705EBAD253E}" dt="2020-03-03T13:59:16.311" v="2705"/>
          <ac:cxnSpMkLst>
            <pc:docMk/>
            <pc:sldMk cId="2749163714" sldId="528"/>
            <ac:cxnSpMk id="52" creationId="{42FCAB94-D0F9-49E1-BB96-74201DB6EEF4}"/>
          </ac:cxnSpMkLst>
        </pc:cxnChg>
      </pc:sldChg>
      <pc:sldChg chg="addSp delSp modSp add">
        <pc:chgData name="Cristian Chilipirea" userId="34ab170da5908fc4" providerId="LiveId" clId="{E94E6728-AA65-4E92-A1EF-1705EBAD253E}" dt="2020-03-03T14:00:07.372" v="2716" actId="478"/>
        <pc:sldMkLst>
          <pc:docMk/>
          <pc:sldMk cId="3176291538" sldId="529"/>
        </pc:sldMkLst>
        <pc:spChg chg="add">
          <ac:chgData name="Cristian Chilipirea" userId="34ab170da5908fc4" providerId="LiveId" clId="{E94E6728-AA65-4E92-A1EF-1705EBAD253E}" dt="2020-03-03T13:59:39.527" v="2710"/>
          <ac:spMkLst>
            <pc:docMk/>
            <pc:sldMk cId="3176291538" sldId="529"/>
            <ac:spMk id="54" creationId="{7C887BAB-7C79-4AE4-BB89-BBD5CC4E2EE9}"/>
          </ac:spMkLst>
        </pc:spChg>
        <pc:spChg chg="add">
          <ac:chgData name="Cristian Chilipirea" userId="34ab170da5908fc4" providerId="LiveId" clId="{E94E6728-AA65-4E92-A1EF-1705EBAD253E}" dt="2020-03-03T13:59:39.527" v="2710"/>
          <ac:spMkLst>
            <pc:docMk/>
            <pc:sldMk cId="3176291538" sldId="529"/>
            <ac:spMk id="55" creationId="{534CDC4D-0CAE-40FB-812C-1C7A4A7A49BD}"/>
          </ac:spMkLst>
        </pc:spChg>
        <pc:spChg chg="add">
          <ac:chgData name="Cristian Chilipirea" userId="34ab170da5908fc4" providerId="LiveId" clId="{E94E6728-AA65-4E92-A1EF-1705EBAD253E}" dt="2020-03-03T13:59:39.527" v="2710"/>
          <ac:spMkLst>
            <pc:docMk/>
            <pc:sldMk cId="3176291538" sldId="529"/>
            <ac:spMk id="57" creationId="{E572FE72-853F-4D66-9A40-F2E862FC754B}"/>
          </ac:spMkLst>
        </pc:spChg>
        <pc:spChg chg="add">
          <ac:chgData name="Cristian Chilipirea" userId="34ab170da5908fc4" providerId="LiveId" clId="{E94E6728-AA65-4E92-A1EF-1705EBAD253E}" dt="2020-03-03T13:59:39.527" v="2710"/>
          <ac:spMkLst>
            <pc:docMk/>
            <pc:sldMk cId="3176291538" sldId="529"/>
            <ac:spMk id="58" creationId="{B66C3907-0998-40F3-9A9F-DF62EFD11E51}"/>
          </ac:spMkLst>
        </pc:spChg>
        <pc:spChg chg="add">
          <ac:chgData name="Cristian Chilipirea" userId="34ab170da5908fc4" providerId="LiveId" clId="{E94E6728-AA65-4E92-A1EF-1705EBAD253E}" dt="2020-03-03T13:59:39.527" v="2710"/>
          <ac:spMkLst>
            <pc:docMk/>
            <pc:sldMk cId="3176291538" sldId="529"/>
            <ac:spMk id="60" creationId="{F4518F91-9075-4972-8BB7-4FC0D537C5C8}"/>
          </ac:spMkLst>
        </pc:spChg>
        <pc:spChg chg="add del">
          <ac:chgData name="Cristian Chilipirea" userId="34ab170da5908fc4" providerId="LiveId" clId="{E94E6728-AA65-4E92-A1EF-1705EBAD253E}" dt="2020-03-03T14:00:07.372" v="2716" actId="478"/>
          <ac:spMkLst>
            <pc:docMk/>
            <pc:sldMk cId="3176291538" sldId="529"/>
            <ac:spMk id="61" creationId="{562D6417-FED9-4919-B370-AB61A01A218C}"/>
          </ac:spMkLst>
        </pc:spChg>
        <pc:spChg chg="add del">
          <ac:chgData name="Cristian Chilipirea" userId="34ab170da5908fc4" providerId="LiveId" clId="{E94E6728-AA65-4E92-A1EF-1705EBAD253E}" dt="2020-03-03T14:00:05.588" v="2715" actId="478"/>
          <ac:spMkLst>
            <pc:docMk/>
            <pc:sldMk cId="3176291538" sldId="529"/>
            <ac:spMk id="63" creationId="{C5B2EF0E-5098-473F-9A3A-AF4C771D6854}"/>
          </ac:spMkLst>
        </pc:spChg>
        <pc:cxnChg chg="mod">
          <ac:chgData name="Cristian Chilipirea" userId="34ab170da5908fc4" providerId="LiveId" clId="{E94E6728-AA65-4E92-A1EF-1705EBAD253E}" dt="2020-03-03T13:44:42.411" v="2586" actId="1076"/>
          <ac:cxnSpMkLst>
            <pc:docMk/>
            <pc:sldMk cId="3176291538" sldId="529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9:39.527" v="2710"/>
          <ac:cxnSpMkLst>
            <pc:docMk/>
            <pc:sldMk cId="3176291538" sldId="529"/>
            <ac:cxnSpMk id="49" creationId="{DCE49A15-2554-4256-8CB4-6F132357E857}"/>
          </ac:cxnSpMkLst>
        </pc:cxnChg>
        <pc:cxnChg chg="add">
          <ac:chgData name="Cristian Chilipirea" userId="34ab170da5908fc4" providerId="LiveId" clId="{E94E6728-AA65-4E92-A1EF-1705EBAD253E}" dt="2020-03-03T13:59:39.527" v="2710"/>
          <ac:cxnSpMkLst>
            <pc:docMk/>
            <pc:sldMk cId="3176291538" sldId="529"/>
            <ac:cxnSpMk id="51" creationId="{4F25A6C7-E9B4-4504-96A1-1F0FCE85158C}"/>
          </ac:cxnSpMkLst>
        </pc:cxnChg>
        <pc:cxnChg chg="add">
          <ac:chgData name="Cristian Chilipirea" userId="34ab170da5908fc4" providerId="LiveId" clId="{E94E6728-AA65-4E92-A1EF-1705EBAD253E}" dt="2020-03-03T13:59:39.527" v="2710"/>
          <ac:cxnSpMkLst>
            <pc:docMk/>
            <pc:sldMk cId="3176291538" sldId="529"/>
            <ac:cxnSpMk id="52" creationId="{CFCE3CC6-536B-4229-8CB6-D9F766557AF4}"/>
          </ac:cxnSpMkLst>
        </pc:cxnChg>
      </pc:sldChg>
      <pc:sldChg chg="addSp modSp add">
        <pc:chgData name="Cristian Chilipirea" userId="34ab170da5908fc4" providerId="LiveId" clId="{E94E6728-AA65-4E92-A1EF-1705EBAD253E}" dt="2020-03-03T14:00:38.745" v="2719" actId="1076"/>
        <pc:sldMkLst>
          <pc:docMk/>
          <pc:sldMk cId="2001079125" sldId="530"/>
        </pc:sldMkLst>
        <pc:spChg chg="add">
          <ac:chgData name="Cristian Chilipirea" userId="34ab170da5908fc4" providerId="LiveId" clId="{E94E6728-AA65-4E92-A1EF-1705EBAD253E}" dt="2020-03-03T14:00:24.007" v="2717"/>
          <ac:spMkLst>
            <pc:docMk/>
            <pc:sldMk cId="2001079125" sldId="530"/>
            <ac:spMk id="54" creationId="{36415426-B83A-4A57-B643-4DCBDC5F771D}"/>
          </ac:spMkLst>
        </pc:spChg>
        <pc:spChg chg="add">
          <ac:chgData name="Cristian Chilipirea" userId="34ab170da5908fc4" providerId="LiveId" clId="{E94E6728-AA65-4E92-A1EF-1705EBAD253E}" dt="2020-03-03T14:00:24.007" v="2717"/>
          <ac:spMkLst>
            <pc:docMk/>
            <pc:sldMk cId="2001079125" sldId="530"/>
            <ac:spMk id="55" creationId="{420A7C28-046F-4690-81F8-3AF08E20C19F}"/>
          </ac:spMkLst>
        </pc:spChg>
        <pc:spChg chg="add">
          <ac:chgData name="Cristian Chilipirea" userId="34ab170da5908fc4" providerId="LiveId" clId="{E94E6728-AA65-4E92-A1EF-1705EBAD253E}" dt="2020-03-03T14:00:24.007" v="2717"/>
          <ac:spMkLst>
            <pc:docMk/>
            <pc:sldMk cId="2001079125" sldId="530"/>
            <ac:spMk id="57" creationId="{89A021A8-2A27-412D-B398-9130BA8077DF}"/>
          </ac:spMkLst>
        </pc:spChg>
        <pc:spChg chg="add">
          <ac:chgData name="Cristian Chilipirea" userId="34ab170da5908fc4" providerId="LiveId" clId="{E94E6728-AA65-4E92-A1EF-1705EBAD253E}" dt="2020-03-03T14:00:24.007" v="2717"/>
          <ac:spMkLst>
            <pc:docMk/>
            <pc:sldMk cId="2001079125" sldId="530"/>
            <ac:spMk id="58" creationId="{D2A6098E-769D-43C5-8804-CA8711EB65C7}"/>
          </ac:spMkLst>
        </pc:spChg>
        <pc:spChg chg="add">
          <ac:chgData name="Cristian Chilipirea" userId="34ab170da5908fc4" providerId="LiveId" clId="{E94E6728-AA65-4E92-A1EF-1705EBAD253E}" dt="2020-03-03T14:00:24.007" v="2717"/>
          <ac:spMkLst>
            <pc:docMk/>
            <pc:sldMk cId="2001079125" sldId="530"/>
            <ac:spMk id="60" creationId="{29847857-0F9A-4B3D-8924-F2E132EBB9BF}"/>
          </ac:spMkLst>
        </pc:spChg>
        <pc:spChg chg="add mod">
          <ac:chgData name="Cristian Chilipirea" userId="34ab170da5908fc4" providerId="LiveId" clId="{E94E6728-AA65-4E92-A1EF-1705EBAD253E}" dt="2020-03-03T14:00:38.745" v="2719" actId="1076"/>
          <ac:spMkLst>
            <pc:docMk/>
            <pc:sldMk cId="2001079125" sldId="530"/>
            <ac:spMk id="61" creationId="{1B392F8A-3DEE-4A31-9FE5-840ACC9AA377}"/>
          </ac:spMkLst>
        </pc:spChg>
        <pc:cxnChg chg="mod">
          <ac:chgData name="Cristian Chilipirea" userId="34ab170da5908fc4" providerId="LiveId" clId="{E94E6728-AA65-4E92-A1EF-1705EBAD253E}" dt="2020-03-03T13:44:50.622" v="2588" actId="1076"/>
          <ac:cxnSpMkLst>
            <pc:docMk/>
            <pc:sldMk cId="2001079125" sldId="530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0:24.007" v="2717"/>
          <ac:cxnSpMkLst>
            <pc:docMk/>
            <pc:sldMk cId="2001079125" sldId="530"/>
            <ac:cxnSpMk id="49" creationId="{B7E03CBF-C849-4674-B4F5-9580F9319547}"/>
          </ac:cxnSpMkLst>
        </pc:cxnChg>
        <pc:cxnChg chg="add">
          <ac:chgData name="Cristian Chilipirea" userId="34ab170da5908fc4" providerId="LiveId" clId="{E94E6728-AA65-4E92-A1EF-1705EBAD253E}" dt="2020-03-03T14:00:24.007" v="2717"/>
          <ac:cxnSpMkLst>
            <pc:docMk/>
            <pc:sldMk cId="2001079125" sldId="530"/>
            <ac:cxnSpMk id="51" creationId="{7EBB9A4B-E6A3-467A-B63B-2010682697D6}"/>
          </ac:cxnSpMkLst>
        </pc:cxnChg>
        <pc:cxnChg chg="add">
          <ac:chgData name="Cristian Chilipirea" userId="34ab170da5908fc4" providerId="LiveId" clId="{E94E6728-AA65-4E92-A1EF-1705EBAD253E}" dt="2020-03-03T14:00:24.007" v="2717"/>
          <ac:cxnSpMkLst>
            <pc:docMk/>
            <pc:sldMk cId="2001079125" sldId="530"/>
            <ac:cxnSpMk id="52" creationId="{A74A414F-98A6-4068-9D6E-1E6A00C16297}"/>
          </ac:cxnSpMkLst>
        </pc:cxnChg>
      </pc:sldChg>
      <pc:sldChg chg="addSp delSp modSp add">
        <pc:chgData name="Cristian Chilipirea" userId="34ab170da5908fc4" providerId="LiveId" clId="{E94E6728-AA65-4E92-A1EF-1705EBAD253E}" dt="2020-03-03T14:00:48.914" v="2721" actId="478"/>
        <pc:sldMkLst>
          <pc:docMk/>
          <pc:sldMk cId="3571895211" sldId="531"/>
        </pc:sldMkLst>
        <pc:spChg chg="mod">
          <ac:chgData name="Cristian Chilipirea" userId="34ab170da5908fc4" providerId="LiveId" clId="{E94E6728-AA65-4E92-A1EF-1705EBAD253E}" dt="2020-03-03T13:45:04.642" v="2591" actId="207"/>
          <ac:spMkLst>
            <pc:docMk/>
            <pc:sldMk cId="3571895211" sldId="531"/>
            <ac:spMk id="28" creationId="{389523F4-AA37-4EBF-82FE-9CA807AB4ED0}"/>
          </ac:spMkLst>
        </pc:spChg>
        <pc:spChg chg="add">
          <ac:chgData name="Cristian Chilipirea" userId="34ab170da5908fc4" providerId="LiveId" clId="{E94E6728-AA65-4E92-A1EF-1705EBAD253E}" dt="2020-03-03T14:00:45.774" v="2720"/>
          <ac:spMkLst>
            <pc:docMk/>
            <pc:sldMk cId="3571895211" sldId="531"/>
            <ac:spMk id="54" creationId="{2E674064-7163-45BB-9D16-81DBC1604219}"/>
          </ac:spMkLst>
        </pc:spChg>
        <pc:spChg chg="add">
          <ac:chgData name="Cristian Chilipirea" userId="34ab170da5908fc4" providerId="LiveId" clId="{E94E6728-AA65-4E92-A1EF-1705EBAD253E}" dt="2020-03-03T14:00:45.774" v="2720"/>
          <ac:spMkLst>
            <pc:docMk/>
            <pc:sldMk cId="3571895211" sldId="531"/>
            <ac:spMk id="55" creationId="{4E946DD2-2C3B-4312-BF21-34C527C42307}"/>
          </ac:spMkLst>
        </pc:spChg>
        <pc:spChg chg="add">
          <ac:chgData name="Cristian Chilipirea" userId="34ab170da5908fc4" providerId="LiveId" clId="{E94E6728-AA65-4E92-A1EF-1705EBAD253E}" dt="2020-03-03T14:00:45.774" v="2720"/>
          <ac:spMkLst>
            <pc:docMk/>
            <pc:sldMk cId="3571895211" sldId="531"/>
            <ac:spMk id="57" creationId="{6315628E-CE9E-4ED8-9B00-27B2EDC423B1}"/>
          </ac:spMkLst>
        </pc:spChg>
        <pc:spChg chg="add">
          <ac:chgData name="Cristian Chilipirea" userId="34ab170da5908fc4" providerId="LiveId" clId="{E94E6728-AA65-4E92-A1EF-1705EBAD253E}" dt="2020-03-03T14:00:45.774" v="2720"/>
          <ac:spMkLst>
            <pc:docMk/>
            <pc:sldMk cId="3571895211" sldId="531"/>
            <ac:spMk id="58" creationId="{3EF5F9B2-56B1-4A48-A84D-7BD58160AD60}"/>
          </ac:spMkLst>
        </pc:spChg>
        <pc:spChg chg="add">
          <ac:chgData name="Cristian Chilipirea" userId="34ab170da5908fc4" providerId="LiveId" clId="{E94E6728-AA65-4E92-A1EF-1705EBAD253E}" dt="2020-03-03T14:00:45.774" v="2720"/>
          <ac:spMkLst>
            <pc:docMk/>
            <pc:sldMk cId="3571895211" sldId="531"/>
            <ac:spMk id="60" creationId="{91A529F5-D19C-489E-B29D-6D09AF735F5A}"/>
          </ac:spMkLst>
        </pc:spChg>
        <pc:spChg chg="add del">
          <ac:chgData name="Cristian Chilipirea" userId="34ab170da5908fc4" providerId="LiveId" clId="{E94E6728-AA65-4E92-A1EF-1705EBAD253E}" dt="2020-03-03T14:00:48.914" v="2721" actId="478"/>
          <ac:spMkLst>
            <pc:docMk/>
            <pc:sldMk cId="3571895211" sldId="531"/>
            <ac:spMk id="61" creationId="{041DE249-B29D-480F-AF36-462478DB26F3}"/>
          </ac:spMkLst>
        </pc:spChg>
        <pc:cxnChg chg="mod">
          <ac:chgData name="Cristian Chilipirea" userId="34ab170da5908fc4" providerId="LiveId" clId="{E94E6728-AA65-4E92-A1EF-1705EBAD253E}" dt="2020-03-03T13:45:01.340" v="2590" actId="1076"/>
          <ac:cxnSpMkLst>
            <pc:docMk/>
            <pc:sldMk cId="3571895211" sldId="531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0:45.774" v="2720"/>
          <ac:cxnSpMkLst>
            <pc:docMk/>
            <pc:sldMk cId="3571895211" sldId="531"/>
            <ac:cxnSpMk id="49" creationId="{103FC3BE-7EB2-431F-B934-D5F8D3329C7E}"/>
          </ac:cxnSpMkLst>
        </pc:cxnChg>
        <pc:cxnChg chg="add">
          <ac:chgData name="Cristian Chilipirea" userId="34ab170da5908fc4" providerId="LiveId" clId="{E94E6728-AA65-4E92-A1EF-1705EBAD253E}" dt="2020-03-03T14:00:45.774" v="2720"/>
          <ac:cxnSpMkLst>
            <pc:docMk/>
            <pc:sldMk cId="3571895211" sldId="531"/>
            <ac:cxnSpMk id="51" creationId="{CEB1E83B-D8F1-41F3-8664-5290175D0204}"/>
          </ac:cxnSpMkLst>
        </pc:cxnChg>
        <pc:cxnChg chg="add">
          <ac:chgData name="Cristian Chilipirea" userId="34ab170da5908fc4" providerId="LiveId" clId="{E94E6728-AA65-4E92-A1EF-1705EBAD253E}" dt="2020-03-03T14:00:45.774" v="2720"/>
          <ac:cxnSpMkLst>
            <pc:docMk/>
            <pc:sldMk cId="3571895211" sldId="531"/>
            <ac:cxnSpMk id="52" creationId="{366DE4AA-A13A-4643-BC0F-522E10098AB9}"/>
          </ac:cxnSpMkLst>
        </pc:cxnChg>
      </pc:sldChg>
      <pc:sldChg chg="addSp delSp modSp add">
        <pc:chgData name="Cristian Chilipirea" userId="34ab170da5908fc4" providerId="LiveId" clId="{E94E6728-AA65-4E92-A1EF-1705EBAD253E}" dt="2020-03-03T14:00:56.397" v="2724" actId="478"/>
        <pc:sldMkLst>
          <pc:docMk/>
          <pc:sldMk cId="4156051123" sldId="532"/>
        </pc:sldMkLst>
        <pc:spChg chg="add">
          <ac:chgData name="Cristian Chilipirea" userId="34ab170da5908fc4" providerId="LiveId" clId="{E94E6728-AA65-4E92-A1EF-1705EBAD253E}" dt="2020-03-03T14:00:52.027" v="2722"/>
          <ac:spMkLst>
            <pc:docMk/>
            <pc:sldMk cId="4156051123" sldId="532"/>
            <ac:spMk id="54" creationId="{B00D818D-E767-4D36-8577-8C74B1223ECE}"/>
          </ac:spMkLst>
        </pc:spChg>
        <pc:spChg chg="add">
          <ac:chgData name="Cristian Chilipirea" userId="34ab170da5908fc4" providerId="LiveId" clId="{E94E6728-AA65-4E92-A1EF-1705EBAD253E}" dt="2020-03-03T14:00:52.027" v="2722"/>
          <ac:spMkLst>
            <pc:docMk/>
            <pc:sldMk cId="4156051123" sldId="532"/>
            <ac:spMk id="55" creationId="{BB5EEEEE-52D3-48AC-8661-C562400974DB}"/>
          </ac:spMkLst>
        </pc:spChg>
        <pc:spChg chg="add">
          <ac:chgData name="Cristian Chilipirea" userId="34ab170da5908fc4" providerId="LiveId" clId="{E94E6728-AA65-4E92-A1EF-1705EBAD253E}" dt="2020-03-03T14:00:52.027" v="2722"/>
          <ac:spMkLst>
            <pc:docMk/>
            <pc:sldMk cId="4156051123" sldId="532"/>
            <ac:spMk id="57" creationId="{6F5CFF0C-79D4-4671-8973-2DD4D164788C}"/>
          </ac:spMkLst>
        </pc:spChg>
        <pc:spChg chg="add">
          <ac:chgData name="Cristian Chilipirea" userId="34ab170da5908fc4" providerId="LiveId" clId="{E94E6728-AA65-4E92-A1EF-1705EBAD253E}" dt="2020-03-03T14:00:52.027" v="2722"/>
          <ac:spMkLst>
            <pc:docMk/>
            <pc:sldMk cId="4156051123" sldId="532"/>
            <ac:spMk id="58" creationId="{5C52A70E-EFBF-4C33-ABF1-D978F68A3B2E}"/>
          </ac:spMkLst>
        </pc:spChg>
        <pc:spChg chg="add del">
          <ac:chgData name="Cristian Chilipirea" userId="34ab170da5908fc4" providerId="LiveId" clId="{E94E6728-AA65-4E92-A1EF-1705EBAD253E}" dt="2020-03-03T14:00:56.397" v="2724" actId="478"/>
          <ac:spMkLst>
            <pc:docMk/>
            <pc:sldMk cId="4156051123" sldId="532"/>
            <ac:spMk id="60" creationId="{CC2BFF7B-EB84-419D-BFAF-6B4ED1915FA3}"/>
          </ac:spMkLst>
        </pc:spChg>
        <pc:spChg chg="add del">
          <ac:chgData name="Cristian Chilipirea" userId="34ab170da5908fc4" providerId="LiveId" clId="{E94E6728-AA65-4E92-A1EF-1705EBAD253E}" dt="2020-03-03T14:00:54.589" v="2723" actId="478"/>
          <ac:spMkLst>
            <pc:docMk/>
            <pc:sldMk cId="4156051123" sldId="532"/>
            <ac:spMk id="61" creationId="{B3B833FA-326E-4B09-BA22-9449C25E84A4}"/>
          </ac:spMkLst>
        </pc:spChg>
        <pc:cxnChg chg="mod">
          <ac:chgData name="Cristian Chilipirea" userId="34ab170da5908fc4" providerId="LiveId" clId="{E94E6728-AA65-4E92-A1EF-1705EBAD253E}" dt="2020-03-03T13:45:12.553" v="2593" actId="1076"/>
          <ac:cxnSpMkLst>
            <pc:docMk/>
            <pc:sldMk cId="4156051123" sldId="532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0:52.027" v="2722"/>
          <ac:cxnSpMkLst>
            <pc:docMk/>
            <pc:sldMk cId="4156051123" sldId="532"/>
            <ac:cxnSpMk id="49" creationId="{BB196C00-266F-418D-B61E-6BFF487255EA}"/>
          </ac:cxnSpMkLst>
        </pc:cxnChg>
        <pc:cxnChg chg="add">
          <ac:chgData name="Cristian Chilipirea" userId="34ab170da5908fc4" providerId="LiveId" clId="{E94E6728-AA65-4E92-A1EF-1705EBAD253E}" dt="2020-03-03T14:00:52.027" v="2722"/>
          <ac:cxnSpMkLst>
            <pc:docMk/>
            <pc:sldMk cId="4156051123" sldId="532"/>
            <ac:cxnSpMk id="51" creationId="{42FBE932-7423-44A7-AA6C-5186DA286015}"/>
          </ac:cxnSpMkLst>
        </pc:cxnChg>
        <pc:cxnChg chg="add">
          <ac:chgData name="Cristian Chilipirea" userId="34ab170da5908fc4" providerId="LiveId" clId="{E94E6728-AA65-4E92-A1EF-1705EBAD253E}" dt="2020-03-03T14:00:52.027" v="2722"/>
          <ac:cxnSpMkLst>
            <pc:docMk/>
            <pc:sldMk cId="4156051123" sldId="532"/>
            <ac:cxnSpMk id="52" creationId="{07A2498E-D708-4647-BAB1-5F9872DDE5A5}"/>
          </ac:cxnSpMkLst>
        </pc:cxnChg>
      </pc:sldChg>
      <pc:sldChg chg="addSp delSp modSp add">
        <pc:chgData name="Cristian Chilipirea" userId="34ab170da5908fc4" providerId="LiveId" clId="{E94E6728-AA65-4E92-A1EF-1705EBAD253E}" dt="2020-03-03T14:01:03.517" v="2726" actId="478"/>
        <pc:sldMkLst>
          <pc:docMk/>
          <pc:sldMk cId="2847808494" sldId="533"/>
        </pc:sldMkLst>
        <pc:spChg chg="add">
          <ac:chgData name="Cristian Chilipirea" userId="34ab170da5908fc4" providerId="LiveId" clId="{E94E6728-AA65-4E92-A1EF-1705EBAD253E}" dt="2020-03-03T14:01:01.295" v="2725"/>
          <ac:spMkLst>
            <pc:docMk/>
            <pc:sldMk cId="2847808494" sldId="533"/>
            <ac:spMk id="54" creationId="{FF25E461-FAC9-4759-BF38-3BA31A1194B6}"/>
          </ac:spMkLst>
        </pc:spChg>
        <pc:spChg chg="add">
          <ac:chgData name="Cristian Chilipirea" userId="34ab170da5908fc4" providerId="LiveId" clId="{E94E6728-AA65-4E92-A1EF-1705EBAD253E}" dt="2020-03-03T14:01:01.295" v="2725"/>
          <ac:spMkLst>
            <pc:docMk/>
            <pc:sldMk cId="2847808494" sldId="533"/>
            <ac:spMk id="55" creationId="{DE5015BD-F293-4C78-9BF7-156EAE25CA06}"/>
          </ac:spMkLst>
        </pc:spChg>
        <pc:spChg chg="add">
          <ac:chgData name="Cristian Chilipirea" userId="34ab170da5908fc4" providerId="LiveId" clId="{E94E6728-AA65-4E92-A1EF-1705EBAD253E}" dt="2020-03-03T14:01:01.295" v="2725"/>
          <ac:spMkLst>
            <pc:docMk/>
            <pc:sldMk cId="2847808494" sldId="533"/>
            <ac:spMk id="57" creationId="{63073E1C-AC47-4494-9E3C-05228CCE7B82}"/>
          </ac:spMkLst>
        </pc:spChg>
        <pc:spChg chg="add del">
          <ac:chgData name="Cristian Chilipirea" userId="34ab170da5908fc4" providerId="LiveId" clId="{E94E6728-AA65-4E92-A1EF-1705EBAD253E}" dt="2020-03-03T14:01:03.517" v="2726" actId="478"/>
          <ac:spMkLst>
            <pc:docMk/>
            <pc:sldMk cId="2847808494" sldId="533"/>
            <ac:spMk id="58" creationId="{1877DB55-1566-42F8-9858-49797E931E7C}"/>
          </ac:spMkLst>
        </pc:spChg>
        <pc:cxnChg chg="mod">
          <ac:chgData name="Cristian Chilipirea" userId="34ab170da5908fc4" providerId="LiveId" clId="{E94E6728-AA65-4E92-A1EF-1705EBAD253E}" dt="2020-03-03T13:45:21.578" v="2595" actId="1076"/>
          <ac:cxnSpMkLst>
            <pc:docMk/>
            <pc:sldMk cId="2847808494" sldId="533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1:01.295" v="2725"/>
          <ac:cxnSpMkLst>
            <pc:docMk/>
            <pc:sldMk cId="2847808494" sldId="533"/>
            <ac:cxnSpMk id="49" creationId="{F427B575-A87F-478D-8D3A-BB165EDCB010}"/>
          </ac:cxnSpMkLst>
        </pc:cxnChg>
        <pc:cxnChg chg="add">
          <ac:chgData name="Cristian Chilipirea" userId="34ab170da5908fc4" providerId="LiveId" clId="{E94E6728-AA65-4E92-A1EF-1705EBAD253E}" dt="2020-03-03T14:01:01.295" v="2725"/>
          <ac:cxnSpMkLst>
            <pc:docMk/>
            <pc:sldMk cId="2847808494" sldId="533"/>
            <ac:cxnSpMk id="51" creationId="{B09FF656-D3BB-4F2A-8F45-A34A9AC4CEBF}"/>
          </ac:cxnSpMkLst>
        </pc:cxnChg>
        <pc:cxnChg chg="add">
          <ac:chgData name="Cristian Chilipirea" userId="34ab170da5908fc4" providerId="LiveId" clId="{E94E6728-AA65-4E92-A1EF-1705EBAD253E}" dt="2020-03-03T14:01:01.295" v="2725"/>
          <ac:cxnSpMkLst>
            <pc:docMk/>
            <pc:sldMk cId="2847808494" sldId="533"/>
            <ac:cxnSpMk id="52" creationId="{3FADAF2B-2BBA-48D2-A08F-CE71300081E7}"/>
          </ac:cxnSpMkLst>
        </pc:cxnChg>
      </pc:sldChg>
      <pc:sldChg chg="addSp delSp modSp add">
        <pc:chgData name="Cristian Chilipirea" userId="34ab170da5908fc4" providerId="LiveId" clId="{E94E6728-AA65-4E92-A1EF-1705EBAD253E}" dt="2020-03-03T14:01:10.025" v="2729" actId="478"/>
        <pc:sldMkLst>
          <pc:docMk/>
          <pc:sldMk cId="3714834009" sldId="534"/>
        </pc:sldMkLst>
        <pc:spChg chg="add">
          <ac:chgData name="Cristian Chilipirea" userId="34ab170da5908fc4" providerId="LiveId" clId="{E94E6728-AA65-4E92-A1EF-1705EBAD253E}" dt="2020-03-03T14:01:06.228" v="2727"/>
          <ac:spMkLst>
            <pc:docMk/>
            <pc:sldMk cId="3714834009" sldId="534"/>
            <ac:spMk id="54" creationId="{393549DA-78B5-4630-99A0-AE262017E3ED}"/>
          </ac:spMkLst>
        </pc:spChg>
        <pc:spChg chg="add">
          <ac:chgData name="Cristian Chilipirea" userId="34ab170da5908fc4" providerId="LiveId" clId="{E94E6728-AA65-4E92-A1EF-1705EBAD253E}" dt="2020-03-03T14:01:06.228" v="2727"/>
          <ac:spMkLst>
            <pc:docMk/>
            <pc:sldMk cId="3714834009" sldId="534"/>
            <ac:spMk id="55" creationId="{F726007C-78A2-45F3-BE9D-5F123E854B51}"/>
          </ac:spMkLst>
        </pc:spChg>
        <pc:spChg chg="add del">
          <ac:chgData name="Cristian Chilipirea" userId="34ab170da5908fc4" providerId="LiveId" clId="{E94E6728-AA65-4E92-A1EF-1705EBAD253E}" dt="2020-03-03T14:01:10.025" v="2729" actId="478"/>
          <ac:spMkLst>
            <pc:docMk/>
            <pc:sldMk cId="3714834009" sldId="534"/>
            <ac:spMk id="57" creationId="{6F76F9AD-E178-4665-8FFC-2517D72B9B4A}"/>
          </ac:spMkLst>
        </pc:spChg>
        <pc:spChg chg="add del">
          <ac:chgData name="Cristian Chilipirea" userId="34ab170da5908fc4" providerId="LiveId" clId="{E94E6728-AA65-4E92-A1EF-1705EBAD253E}" dt="2020-03-03T14:01:08.420" v="2728" actId="478"/>
          <ac:spMkLst>
            <pc:docMk/>
            <pc:sldMk cId="3714834009" sldId="534"/>
            <ac:spMk id="58" creationId="{D0E99CBA-E573-44DF-A18E-5E22B95A97BB}"/>
          </ac:spMkLst>
        </pc:spChg>
        <pc:cxnChg chg="mod">
          <ac:chgData name="Cristian Chilipirea" userId="34ab170da5908fc4" providerId="LiveId" clId="{E94E6728-AA65-4E92-A1EF-1705EBAD253E}" dt="2020-03-03T13:45:28.983" v="2597" actId="1076"/>
          <ac:cxnSpMkLst>
            <pc:docMk/>
            <pc:sldMk cId="3714834009" sldId="534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1:06.228" v="2727"/>
          <ac:cxnSpMkLst>
            <pc:docMk/>
            <pc:sldMk cId="3714834009" sldId="534"/>
            <ac:cxnSpMk id="49" creationId="{3465785A-BF78-45EA-B1A4-B73790FC2A39}"/>
          </ac:cxnSpMkLst>
        </pc:cxnChg>
        <pc:cxnChg chg="add">
          <ac:chgData name="Cristian Chilipirea" userId="34ab170da5908fc4" providerId="LiveId" clId="{E94E6728-AA65-4E92-A1EF-1705EBAD253E}" dt="2020-03-03T14:01:06.228" v="2727"/>
          <ac:cxnSpMkLst>
            <pc:docMk/>
            <pc:sldMk cId="3714834009" sldId="534"/>
            <ac:cxnSpMk id="51" creationId="{3C106F36-5E93-429B-8993-0723B8DBA3A4}"/>
          </ac:cxnSpMkLst>
        </pc:cxnChg>
        <pc:cxnChg chg="add">
          <ac:chgData name="Cristian Chilipirea" userId="34ab170da5908fc4" providerId="LiveId" clId="{E94E6728-AA65-4E92-A1EF-1705EBAD253E}" dt="2020-03-03T14:01:06.228" v="2727"/>
          <ac:cxnSpMkLst>
            <pc:docMk/>
            <pc:sldMk cId="3714834009" sldId="534"/>
            <ac:cxnSpMk id="52" creationId="{AC7491E0-EC6B-4014-AEA4-E1EE6FECDA63}"/>
          </ac:cxnSpMkLst>
        </pc:cxnChg>
      </pc:sldChg>
      <pc:sldChg chg="addSp delSp modSp add">
        <pc:chgData name="Cristian Chilipirea" userId="34ab170da5908fc4" providerId="LiveId" clId="{E94E6728-AA65-4E92-A1EF-1705EBAD253E}" dt="2020-03-03T14:01:20.290" v="2733" actId="478"/>
        <pc:sldMkLst>
          <pc:docMk/>
          <pc:sldMk cId="1100498014" sldId="535"/>
        </pc:sldMkLst>
        <pc:spChg chg="add">
          <ac:chgData name="Cristian Chilipirea" userId="34ab170da5908fc4" providerId="LiveId" clId="{E94E6728-AA65-4E92-A1EF-1705EBAD253E}" dt="2020-03-03T14:01:12.703" v="2730"/>
          <ac:spMkLst>
            <pc:docMk/>
            <pc:sldMk cId="1100498014" sldId="535"/>
            <ac:spMk id="54" creationId="{D81C0539-577E-4645-9699-6DE5C5EF6ABA}"/>
          </ac:spMkLst>
        </pc:spChg>
        <pc:spChg chg="add del">
          <ac:chgData name="Cristian Chilipirea" userId="34ab170da5908fc4" providerId="LiveId" clId="{E94E6728-AA65-4E92-A1EF-1705EBAD253E}" dt="2020-03-03T14:01:16.681" v="2731" actId="478"/>
          <ac:spMkLst>
            <pc:docMk/>
            <pc:sldMk cId="1100498014" sldId="535"/>
            <ac:spMk id="55" creationId="{E67D39AD-D0BA-44A0-A933-6F9F43AB596C}"/>
          </ac:spMkLst>
        </pc:spChg>
        <pc:spChg chg="add del">
          <ac:chgData name="Cristian Chilipirea" userId="34ab170da5908fc4" providerId="LiveId" clId="{E94E6728-AA65-4E92-A1EF-1705EBAD253E}" dt="2020-03-03T14:01:20.290" v="2733" actId="478"/>
          <ac:spMkLst>
            <pc:docMk/>
            <pc:sldMk cId="1100498014" sldId="535"/>
            <ac:spMk id="57" creationId="{AEF8B8A4-8603-422F-AA24-2C4B57B045FB}"/>
          </ac:spMkLst>
        </pc:spChg>
        <pc:spChg chg="add del">
          <ac:chgData name="Cristian Chilipirea" userId="34ab170da5908fc4" providerId="LiveId" clId="{E94E6728-AA65-4E92-A1EF-1705EBAD253E}" dt="2020-03-03T14:01:18.832" v="2732" actId="478"/>
          <ac:spMkLst>
            <pc:docMk/>
            <pc:sldMk cId="1100498014" sldId="535"/>
            <ac:spMk id="58" creationId="{BC3F22B8-0D44-4C2A-8E9C-2DD1241BAC80}"/>
          </ac:spMkLst>
        </pc:spChg>
        <pc:cxnChg chg="mod">
          <ac:chgData name="Cristian Chilipirea" userId="34ab170da5908fc4" providerId="LiveId" clId="{E94E6728-AA65-4E92-A1EF-1705EBAD253E}" dt="2020-03-03T13:45:34.326" v="2599" actId="1076"/>
          <ac:cxnSpMkLst>
            <pc:docMk/>
            <pc:sldMk cId="1100498014" sldId="535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1:12.703" v="2730"/>
          <ac:cxnSpMkLst>
            <pc:docMk/>
            <pc:sldMk cId="1100498014" sldId="535"/>
            <ac:cxnSpMk id="49" creationId="{16A969E7-6A85-4368-9BAE-CE67E028D8FE}"/>
          </ac:cxnSpMkLst>
        </pc:cxnChg>
        <pc:cxnChg chg="add">
          <ac:chgData name="Cristian Chilipirea" userId="34ab170da5908fc4" providerId="LiveId" clId="{E94E6728-AA65-4E92-A1EF-1705EBAD253E}" dt="2020-03-03T14:01:12.703" v="2730"/>
          <ac:cxnSpMkLst>
            <pc:docMk/>
            <pc:sldMk cId="1100498014" sldId="535"/>
            <ac:cxnSpMk id="51" creationId="{9D749F0B-D104-418E-A5CE-B308E4F38630}"/>
          </ac:cxnSpMkLst>
        </pc:cxnChg>
        <pc:cxnChg chg="add">
          <ac:chgData name="Cristian Chilipirea" userId="34ab170da5908fc4" providerId="LiveId" clId="{E94E6728-AA65-4E92-A1EF-1705EBAD253E}" dt="2020-03-03T14:01:12.703" v="2730"/>
          <ac:cxnSpMkLst>
            <pc:docMk/>
            <pc:sldMk cId="1100498014" sldId="535"/>
            <ac:cxnSpMk id="52" creationId="{38A4AEDB-640A-49AF-93E2-7697DF776463}"/>
          </ac:cxnSpMkLst>
        </pc:cxnChg>
      </pc:sldChg>
      <pc:sldChg chg="delSp modSp add">
        <pc:chgData name="Cristian Chilipirea" userId="34ab170da5908fc4" providerId="LiveId" clId="{E94E6728-AA65-4E92-A1EF-1705EBAD253E}" dt="2020-03-03T13:59:55.117" v="2713" actId="478"/>
        <pc:sldMkLst>
          <pc:docMk/>
          <pc:sldMk cId="3462063501" sldId="536"/>
        </pc:sldMkLst>
        <pc:spChg chg="del">
          <ac:chgData name="Cristian Chilipirea" userId="34ab170da5908fc4" providerId="LiveId" clId="{E94E6728-AA65-4E92-A1EF-1705EBAD253E}" dt="2020-03-03T13:59:55.117" v="2713" actId="478"/>
          <ac:spMkLst>
            <pc:docMk/>
            <pc:sldMk cId="3462063501" sldId="536"/>
            <ac:spMk id="64" creationId="{C64E2963-BA8A-45A5-AD2F-2716F2B1243D}"/>
          </ac:spMkLst>
        </pc:spChg>
        <pc:cxnChg chg="mod">
          <ac:chgData name="Cristian Chilipirea" userId="34ab170da5908fc4" providerId="LiveId" clId="{E94E6728-AA65-4E92-A1EF-1705EBAD253E}" dt="2020-03-03T13:59:52.794" v="2712" actId="1076"/>
          <ac:cxnSpMkLst>
            <pc:docMk/>
            <pc:sldMk cId="3462063501" sldId="536"/>
            <ac:cxnSpMk id="48" creationId="{4BAB9FA6-5C3A-46A6-B416-7ED67B1EB400}"/>
          </ac:cxnSpMkLst>
        </pc:cxnChg>
      </pc:sldChg>
      <pc:sldChg chg="addSp delSp modSp add">
        <pc:chgData name="Cristian Chilipirea" userId="34ab170da5908fc4" providerId="LiveId" clId="{E94E6728-AA65-4E92-A1EF-1705EBAD253E}" dt="2020-03-03T14:02:25.180" v="2740" actId="478"/>
        <pc:sldMkLst>
          <pc:docMk/>
          <pc:sldMk cId="2222078235" sldId="537"/>
        </pc:sldMkLst>
        <pc:spChg chg="del">
          <ac:chgData name="Cristian Chilipirea" userId="34ab170da5908fc4" providerId="LiveId" clId="{E94E6728-AA65-4E92-A1EF-1705EBAD253E}" dt="2020-03-03T14:02:01.886" v="2735" actId="478"/>
          <ac:spMkLst>
            <pc:docMk/>
            <pc:sldMk cId="2222078235" sldId="537"/>
            <ac:spMk id="3" creationId="{CB05EE1A-841F-4662-8192-F52EB5DD82AB}"/>
          </ac:spMkLst>
        </pc:spChg>
        <pc:spChg chg="add del mod">
          <ac:chgData name="Cristian Chilipirea" userId="34ab170da5908fc4" providerId="LiveId" clId="{E94E6728-AA65-4E92-A1EF-1705EBAD253E}" dt="2020-03-03T14:02:05.143" v="2737" actId="478"/>
          <ac:spMkLst>
            <pc:docMk/>
            <pc:sldMk cId="2222078235" sldId="537"/>
            <ac:spMk id="5" creationId="{27197B30-48D9-4C64-8E3B-F41DFAE59683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6" creationId="{2E5E619C-1960-43AC-9738-3245A3CDE2A0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7" creationId="{6BEDB733-A0E0-4FB1-BF96-DF12FD0A4010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8" creationId="{7182AE9E-13AD-4ABA-8441-D7DA91E235D6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9" creationId="{E2854FE3-6431-402C-B99D-8CA4D2D134C7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10" creationId="{C7978D35-32BA-4D86-BEA1-73CDF68E3027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11" creationId="{3DA40461-31FD-4946-8920-0F735C78EDF1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12" creationId="{A3A175DC-BBB9-42FB-8557-1A89F6560AB7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13" creationId="{82281F12-0DB1-4928-B24C-E7E9BC33CC6C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14" creationId="{6C0DFAC5-035B-4958-941F-CDCBE12BA265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25" creationId="{1F353113-234B-48F7-BCDA-AE7F68F34DD5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26" creationId="{F329F553-E998-455D-BA17-05DAD8261AAF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27" creationId="{CC1B02ED-618F-49AB-BC64-229DBC251307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28" creationId="{C614E8EB-78F7-4455-9033-9B4F18EF1D56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29" creationId="{30A05D66-FA33-4133-899B-83470FEA940A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0" creationId="{3EA28154-B9C6-49B9-99BD-FC6C28453481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1" creationId="{6E78539E-426A-4245-9FD6-2979C7E2684A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2" creationId="{6CA7A5C7-6AFF-44A9-83F6-BC06F85E8E67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3" creationId="{A5B34E53-87DE-41AA-B3F3-B37498C69F4E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4" creationId="{1DB70C48-A42A-4C39-9E84-FC7B22351FA5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5" creationId="{A0601A6D-841D-425F-B2E7-0B4B63EC598E}"/>
          </ac:spMkLst>
        </pc:spChg>
        <pc:spChg chg="add del">
          <ac:chgData name="Cristian Chilipirea" userId="34ab170da5908fc4" providerId="LiveId" clId="{E94E6728-AA65-4E92-A1EF-1705EBAD253E}" dt="2020-03-03T14:02:25.180" v="2740" actId="478"/>
          <ac:spMkLst>
            <pc:docMk/>
            <pc:sldMk cId="2222078235" sldId="537"/>
            <ac:spMk id="51" creationId="{97A9FD5F-B265-4DF7-A120-22EF0A4ABBC3}"/>
          </ac:spMkLst>
        </pc:sp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15" creationId="{E66D68E5-7E68-4584-B4DC-8ADDD513B5B1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16" creationId="{A65CB51A-3EF6-44F3-8051-DAFFB86E6A3B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17" creationId="{F9889DB7-FAFF-4B64-B289-8438E54924DF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18" creationId="{90019BCE-4ED3-4E81-88B5-5A362F4FF6C0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19" creationId="{7512E806-5EB1-4359-B02C-C5B617F6E064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20" creationId="{BFA413C1-1C7D-49C0-84C6-E7F1157AEDD2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21" creationId="{966E6614-6CBB-4002-99A2-82543CD01CC4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22" creationId="{894DA8D8-DB40-4168-865B-DDF4D0F2FAE8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23" creationId="{6D4F0807-BCDC-4E8F-AD78-C435053CA6F6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24" creationId="{0B2C2515-EFD8-4C2F-870A-C515820E5BC3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36" creationId="{953A1574-8FFE-4895-A11B-D0E1843234E3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37" creationId="{518B914D-F41D-4B2B-BED9-70A326E586DD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38" creationId="{B4ACA51D-A1C3-4F16-B654-3C3602F03087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39" creationId="{79F2AE6A-49EF-4CAE-9381-526EB90A3A7E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0" creationId="{ADDD05BF-FEFB-4E7E-B280-0A4FDCE22B20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1" creationId="{F49C08CA-930C-457E-919D-1941779978B6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2" creationId="{C4D7BA54-39B5-410E-AA0A-E57A3114B489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3" creationId="{5050BD21-027A-4244-BDDD-457C7A9F422A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4" creationId="{680635F8-E835-4F27-B846-97CEDF6935B3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5" creationId="{2E450D97-6C39-4359-AB80-2052B2C708F8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6" creationId="{26FA85CF-B0C4-45A5-BA09-A037F224BE70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7" creationId="{8A324A8C-EC22-4299-A168-EB765221F338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8" creationId="{B7B701E2-A5D6-4FB2-AF35-516EAA2E644A}"/>
          </ac:cxnSpMkLst>
        </pc:cxnChg>
        <pc:cxnChg chg="add del">
          <ac:chgData name="Cristian Chilipirea" userId="34ab170da5908fc4" providerId="LiveId" clId="{E94E6728-AA65-4E92-A1EF-1705EBAD253E}" dt="2020-03-03T14:02:25.180" v="2740" actId="478"/>
          <ac:cxnSpMkLst>
            <pc:docMk/>
            <pc:sldMk cId="2222078235" sldId="537"/>
            <ac:cxnSpMk id="49" creationId="{E0BED153-A9E4-4F35-8540-D8A771CEFA10}"/>
          </ac:cxnSpMkLst>
        </pc:cxnChg>
        <pc:cxnChg chg="add del">
          <ac:chgData name="Cristian Chilipirea" userId="34ab170da5908fc4" providerId="LiveId" clId="{E94E6728-AA65-4E92-A1EF-1705EBAD253E}" dt="2020-03-03T14:02:25.180" v="2740" actId="478"/>
          <ac:cxnSpMkLst>
            <pc:docMk/>
            <pc:sldMk cId="2222078235" sldId="537"/>
            <ac:cxnSpMk id="50" creationId="{0ADB918A-EFBB-4454-B5EC-93CF1BE2B04B}"/>
          </ac:cxnSpMkLst>
        </pc:cxnChg>
      </pc:sldChg>
      <pc:sldChg chg="addSp delSp add">
        <pc:chgData name="Cristian Chilipirea" userId="34ab170da5908fc4" providerId="LiveId" clId="{E94E6728-AA65-4E92-A1EF-1705EBAD253E}" dt="2020-03-03T14:02:38.820" v="2743"/>
        <pc:sldMkLst>
          <pc:docMk/>
          <pc:sldMk cId="3087328841" sldId="538"/>
        </pc:sldMkLst>
        <pc:spChg chg="add del">
          <ac:chgData name="Cristian Chilipirea" userId="34ab170da5908fc4" providerId="LiveId" clId="{E94E6728-AA65-4E92-A1EF-1705EBAD253E}" dt="2020-03-03T14:02:38.820" v="2743"/>
          <ac:spMkLst>
            <pc:docMk/>
            <pc:sldMk cId="3087328841" sldId="538"/>
            <ac:spMk id="53" creationId="{559AE4D3-08F3-40A3-B3BE-FFD57570DB76}"/>
          </ac:spMkLst>
        </pc:spChg>
        <pc:cxnChg chg="add">
          <ac:chgData name="Cristian Chilipirea" userId="34ab170da5908fc4" providerId="LiveId" clId="{E94E6728-AA65-4E92-A1EF-1705EBAD253E}" dt="2020-03-03T14:02:29.925" v="2741"/>
          <ac:cxnSpMkLst>
            <pc:docMk/>
            <pc:sldMk cId="3087328841" sldId="538"/>
            <ac:cxnSpMk id="52" creationId="{B650A84E-0A00-4F36-B5C5-E9BFF5418B5C}"/>
          </ac:cxnSpMkLst>
        </pc:cxnChg>
      </pc:sldChg>
      <pc:sldChg chg="addSp modSp add">
        <pc:chgData name="Cristian Chilipirea" userId="34ab170da5908fc4" providerId="LiveId" clId="{E94E6728-AA65-4E92-A1EF-1705EBAD253E}" dt="2020-03-03T14:03:22.059" v="2750" actId="20577"/>
        <pc:sldMkLst>
          <pc:docMk/>
          <pc:sldMk cId="1822843204" sldId="539"/>
        </pc:sldMkLst>
        <pc:spChg chg="mod">
          <ac:chgData name="Cristian Chilipirea" userId="34ab170da5908fc4" providerId="LiveId" clId="{E94E6728-AA65-4E92-A1EF-1705EBAD253E}" dt="2020-03-03T14:02:47.656" v="2745" actId="207"/>
          <ac:spMkLst>
            <pc:docMk/>
            <pc:sldMk cId="1822843204" sldId="539"/>
            <ac:spMk id="6" creationId="{2E5E619C-1960-43AC-9738-3245A3CDE2A0}"/>
          </ac:spMkLst>
        </pc:spChg>
        <pc:spChg chg="mod">
          <ac:chgData name="Cristian Chilipirea" userId="34ab170da5908fc4" providerId="LiveId" clId="{E94E6728-AA65-4E92-A1EF-1705EBAD253E}" dt="2020-03-03T14:02:56.443" v="2746" actId="207"/>
          <ac:spMkLst>
            <pc:docMk/>
            <pc:sldMk cId="1822843204" sldId="539"/>
            <ac:spMk id="8" creationId="{7182AE9E-13AD-4ABA-8441-D7DA91E235D6}"/>
          </ac:spMkLst>
        </pc:spChg>
        <pc:spChg chg="mod">
          <ac:chgData name="Cristian Chilipirea" userId="34ab170da5908fc4" providerId="LiveId" clId="{E94E6728-AA65-4E92-A1EF-1705EBAD253E}" dt="2020-03-03T14:03:03.787" v="2747" actId="207"/>
          <ac:spMkLst>
            <pc:docMk/>
            <pc:sldMk cId="1822843204" sldId="539"/>
            <ac:spMk id="9" creationId="{E2854FE3-6431-402C-B99D-8CA4D2D134C7}"/>
          </ac:spMkLst>
        </pc:spChg>
        <pc:spChg chg="mod">
          <ac:chgData name="Cristian Chilipirea" userId="34ab170da5908fc4" providerId="LiveId" clId="{E94E6728-AA65-4E92-A1EF-1705EBAD253E}" dt="2020-03-03T14:03:12.692" v="2748" actId="20577"/>
          <ac:spMkLst>
            <pc:docMk/>
            <pc:sldMk cId="1822843204" sldId="539"/>
            <ac:spMk id="51" creationId="{97A9FD5F-B265-4DF7-A120-22EF0A4ABBC3}"/>
          </ac:spMkLst>
        </pc:spChg>
        <pc:spChg chg="add mod">
          <ac:chgData name="Cristian Chilipirea" userId="34ab170da5908fc4" providerId="LiveId" clId="{E94E6728-AA65-4E92-A1EF-1705EBAD253E}" dt="2020-03-03T14:03:22.059" v="2750" actId="20577"/>
          <ac:spMkLst>
            <pc:docMk/>
            <pc:sldMk cId="1822843204" sldId="539"/>
            <ac:spMk id="53" creationId="{C4408F18-81C2-47FC-97EA-9D7707D3B68D}"/>
          </ac:spMkLst>
        </pc:spChg>
      </pc:sldChg>
      <pc:sldChg chg="modSp add">
        <pc:chgData name="Cristian Chilipirea" userId="34ab170da5908fc4" providerId="LiveId" clId="{E94E6728-AA65-4E92-A1EF-1705EBAD253E}" dt="2020-03-03T14:03:57.224" v="2756" actId="207"/>
        <pc:sldMkLst>
          <pc:docMk/>
          <pc:sldMk cId="1787528235" sldId="540"/>
        </pc:sldMkLst>
        <pc:spChg chg="mod">
          <ac:chgData name="Cristian Chilipirea" userId="34ab170da5908fc4" providerId="LiveId" clId="{E94E6728-AA65-4E92-A1EF-1705EBAD253E}" dt="2020-03-03T14:03:57.224" v="2756" actId="207"/>
          <ac:spMkLst>
            <pc:docMk/>
            <pc:sldMk cId="1787528235" sldId="540"/>
            <ac:spMk id="7" creationId="{6BEDB733-A0E0-4FB1-BF96-DF12FD0A4010}"/>
          </ac:spMkLst>
        </pc:spChg>
        <pc:spChg chg="mod">
          <ac:chgData name="Cristian Chilipirea" userId="34ab170da5908fc4" providerId="LiveId" clId="{E94E6728-AA65-4E92-A1EF-1705EBAD253E}" dt="2020-03-03T14:03:52.751" v="2755" actId="207"/>
          <ac:spMkLst>
            <pc:docMk/>
            <pc:sldMk cId="1787528235" sldId="540"/>
            <ac:spMk id="8" creationId="{7182AE9E-13AD-4ABA-8441-D7DA91E235D6}"/>
          </ac:spMkLst>
        </pc:spChg>
        <pc:spChg chg="mod">
          <ac:chgData name="Cristian Chilipirea" userId="34ab170da5908fc4" providerId="LiveId" clId="{E94E6728-AA65-4E92-A1EF-1705EBAD253E}" dt="2020-03-03T14:03:38.833" v="2752" actId="20577"/>
          <ac:spMkLst>
            <pc:docMk/>
            <pc:sldMk cId="1787528235" sldId="540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03:45.300" v="2753" actId="20577"/>
          <ac:spMkLst>
            <pc:docMk/>
            <pc:sldMk cId="1787528235" sldId="540"/>
            <ac:spMk id="53" creationId="{C4408F18-81C2-47FC-97EA-9D7707D3B68D}"/>
          </ac:spMkLst>
        </pc:spChg>
        <pc:cxnChg chg="mod">
          <ac:chgData name="Cristian Chilipirea" userId="34ab170da5908fc4" providerId="LiveId" clId="{E94E6728-AA65-4E92-A1EF-1705EBAD253E}" dt="2020-03-03T14:03:47.891" v="2754" actId="1076"/>
          <ac:cxnSpMkLst>
            <pc:docMk/>
            <pc:sldMk cId="1787528235" sldId="540"/>
            <ac:cxnSpMk id="52" creationId="{B650A84E-0A00-4F36-B5C5-E9BFF5418B5C}"/>
          </ac:cxnSpMkLst>
        </pc:cxnChg>
      </pc:sldChg>
      <pc:sldChg chg="delSp modSp add">
        <pc:chgData name="Cristian Chilipirea" userId="34ab170da5908fc4" providerId="LiveId" clId="{E94E6728-AA65-4E92-A1EF-1705EBAD253E}" dt="2020-03-03T14:04:23.872" v="2761" actId="207"/>
        <pc:sldMkLst>
          <pc:docMk/>
          <pc:sldMk cId="3239605583" sldId="541"/>
        </pc:sldMkLst>
        <pc:spChg chg="mod">
          <ac:chgData name="Cristian Chilipirea" userId="34ab170da5908fc4" providerId="LiveId" clId="{E94E6728-AA65-4E92-A1EF-1705EBAD253E}" dt="2020-03-03T14:04:23.872" v="2761" actId="207"/>
          <ac:spMkLst>
            <pc:docMk/>
            <pc:sldMk cId="3239605583" sldId="541"/>
            <ac:spMk id="9" creationId="{E2854FE3-6431-402C-B99D-8CA4D2D134C7}"/>
          </ac:spMkLst>
        </pc:spChg>
        <pc:spChg chg="mod">
          <ac:chgData name="Cristian Chilipirea" userId="34ab170da5908fc4" providerId="LiveId" clId="{E94E6728-AA65-4E92-A1EF-1705EBAD253E}" dt="2020-03-03T14:04:15.101" v="2759" actId="20577"/>
          <ac:spMkLst>
            <pc:docMk/>
            <pc:sldMk cId="3239605583" sldId="541"/>
            <ac:spMk id="51" creationId="{97A9FD5F-B265-4DF7-A120-22EF0A4ABBC3}"/>
          </ac:spMkLst>
        </pc:spChg>
        <pc:spChg chg="del">
          <ac:chgData name="Cristian Chilipirea" userId="34ab170da5908fc4" providerId="LiveId" clId="{E94E6728-AA65-4E92-A1EF-1705EBAD253E}" dt="2020-03-03T14:04:19.832" v="2760" actId="478"/>
          <ac:spMkLst>
            <pc:docMk/>
            <pc:sldMk cId="3239605583" sldId="541"/>
            <ac:spMk id="53" creationId="{C4408F18-81C2-47FC-97EA-9D7707D3B68D}"/>
          </ac:spMkLst>
        </pc:spChg>
        <pc:cxnChg chg="mod">
          <ac:chgData name="Cristian Chilipirea" userId="34ab170da5908fc4" providerId="LiveId" clId="{E94E6728-AA65-4E92-A1EF-1705EBAD253E}" dt="2020-03-03T14:04:11.311" v="2758" actId="1076"/>
          <ac:cxnSpMkLst>
            <pc:docMk/>
            <pc:sldMk cId="3239605583" sldId="541"/>
            <ac:cxnSpMk id="52" creationId="{B650A84E-0A00-4F36-B5C5-E9BFF5418B5C}"/>
          </ac:cxnSpMkLst>
        </pc:cxnChg>
      </pc:sldChg>
      <pc:sldChg chg="modSp add">
        <pc:chgData name="Cristian Chilipirea" userId="34ab170da5908fc4" providerId="LiveId" clId="{E94E6728-AA65-4E92-A1EF-1705EBAD253E}" dt="2020-03-03T14:04:47.809" v="2766" actId="207"/>
        <pc:sldMkLst>
          <pc:docMk/>
          <pc:sldMk cId="45907806" sldId="542"/>
        </pc:sldMkLst>
        <pc:spChg chg="mod">
          <ac:chgData name="Cristian Chilipirea" userId="34ab170da5908fc4" providerId="LiveId" clId="{E94E6728-AA65-4E92-A1EF-1705EBAD253E}" dt="2020-03-03T14:04:47.809" v="2766" actId="207"/>
          <ac:spMkLst>
            <pc:docMk/>
            <pc:sldMk cId="45907806" sldId="542"/>
            <ac:spMk id="7" creationId="{6BEDB733-A0E0-4FB1-BF96-DF12FD0A4010}"/>
          </ac:spMkLst>
        </pc:spChg>
        <pc:spChg chg="mod">
          <ac:chgData name="Cristian Chilipirea" userId="34ab170da5908fc4" providerId="LiveId" clId="{E94E6728-AA65-4E92-A1EF-1705EBAD253E}" dt="2020-03-03T14:04:44.549" v="2765" actId="207"/>
          <ac:spMkLst>
            <pc:docMk/>
            <pc:sldMk cId="45907806" sldId="542"/>
            <ac:spMk id="10" creationId="{C7978D35-32BA-4D86-BEA1-73CDF68E3027}"/>
          </ac:spMkLst>
        </pc:spChg>
        <pc:spChg chg="mod">
          <ac:chgData name="Cristian Chilipirea" userId="34ab170da5908fc4" providerId="LiveId" clId="{E94E6728-AA65-4E92-A1EF-1705EBAD253E}" dt="2020-03-03T14:04:38.055" v="2764" actId="20577"/>
          <ac:spMkLst>
            <pc:docMk/>
            <pc:sldMk cId="45907806" sldId="542"/>
            <ac:spMk id="51" creationId="{97A9FD5F-B265-4DF7-A120-22EF0A4ABBC3}"/>
          </ac:spMkLst>
        </pc:spChg>
        <pc:cxnChg chg="mod">
          <ac:chgData name="Cristian Chilipirea" userId="34ab170da5908fc4" providerId="LiveId" clId="{E94E6728-AA65-4E92-A1EF-1705EBAD253E}" dt="2020-03-03T14:04:35.968" v="2763" actId="1076"/>
          <ac:cxnSpMkLst>
            <pc:docMk/>
            <pc:sldMk cId="45907806" sldId="542"/>
            <ac:cxnSpMk id="52" creationId="{B650A84E-0A00-4F36-B5C5-E9BFF5418B5C}"/>
          </ac:cxnSpMkLst>
        </pc:cxnChg>
      </pc:sldChg>
      <pc:sldChg chg="modSp add">
        <pc:chgData name="Cristian Chilipirea" userId="34ab170da5908fc4" providerId="LiveId" clId="{E94E6728-AA65-4E92-A1EF-1705EBAD253E}" dt="2020-03-03T14:05:09.414" v="2771" actId="207"/>
        <pc:sldMkLst>
          <pc:docMk/>
          <pc:sldMk cId="834501220" sldId="543"/>
        </pc:sldMkLst>
        <pc:spChg chg="mod">
          <ac:chgData name="Cristian Chilipirea" userId="34ab170da5908fc4" providerId="LiveId" clId="{E94E6728-AA65-4E92-A1EF-1705EBAD253E}" dt="2020-03-03T14:05:09.414" v="2771" actId="207"/>
          <ac:spMkLst>
            <pc:docMk/>
            <pc:sldMk cId="834501220" sldId="543"/>
            <ac:spMk id="10" creationId="{C7978D35-32BA-4D86-BEA1-73CDF68E3027}"/>
          </ac:spMkLst>
        </pc:spChg>
        <pc:spChg chg="mod">
          <ac:chgData name="Cristian Chilipirea" userId="34ab170da5908fc4" providerId="LiveId" clId="{E94E6728-AA65-4E92-A1EF-1705EBAD253E}" dt="2020-03-03T14:05:05.727" v="2770" actId="207"/>
          <ac:spMkLst>
            <pc:docMk/>
            <pc:sldMk cId="834501220" sldId="543"/>
            <ac:spMk id="12" creationId="{A3A175DC-BBB9-42FB-8557-1A89F6560AB7}"/>
          </ac:spMkLst>
        </pc:spChg>
        <pc:spChg chg="mod">
          <ac:chgData name="Cristian Chilipirea" userId="34ab170da5908fc4" providerId="LiveId" clId="{E94E6728-AA65-4E92-A1EF-1705EBAD253E}" dt="2020-03-03T14:05:00.961" v="2769" actId="20577"/>
          <ac:spMkLst>
            <pc:docMk/>
            <pc:sldMk cId="834501220" sldId="543"/>
            <ac:spMk id="51" creationId="{97A9FD5F-B265-4DF7-A120-22EF0A4ABBC3}"/>
          </ac:spMkLst>
        </pc:spChg>
        <pc:cxnChg chg="mod">
          <ac:chgData name="Cristian Chilipirea" userId="34ab170da5908fc4" providerId="LiveId" clId="{E94E6728-AA65-4E92-A1EF-1705EBAD253E}" dt="2020-03-03T14:04:57.787" v="2768" actId="1076"/>
          <ac:cxnSpMkLst>
            <pc:docMk/>
            <pc:sldMk cId="834501220" sldId="543"/>
            <ac:cxnSpMk id="52" creationId="{B650A84E-0A00-4F36-B5C5-E9BFF5418B5C}"/>
          </ac:cxnSpMkLst>
        </pc:cxnChg>
      </pc:sldChg>
      <pc:sldChg chg="addSp modSp add">
        <pc:chgData name="Cristian Chilipirea" userId="34ab170da5908fc4" providerId="LiveId" clId="{E94E6728-AA65-4E92-A1EF-1705EBAD253E}" dt="2020-03-03T14:06:45.404" v="2790" actId="20577"/>
        <pc:sldMkLst>
          <pc:docMk/>
          <pc:sldMk cId="319829772" sldId="544"/>
        </pc:sldMkLst>
        <pc:spChg chg="mod">
          <ac:chgData name="Cristian Chilipirea" userId="34ab170da5908fc4" providerId="LiveId" clId="{E94E6728-AA65-4E92-A1EF-1705EBAD253E}" dt="2020-03-03T14:05:36.121" v="2775" actId="207"/>
          <ac:spMkLst>
            <pc:docMk/>
            <pc:sldMk cId="319829772" sldId="544"/>
            <ac:spMk id="12" creationId="{A3A175DC-BBB9-42FB-8557-1A89F6560AB7}"/>
          </ac:spMkLst>
        </pc:spChg>
        <pc:spChg chg="mod">
          <ac:chgData name="Cristian Chilipirea" userId="34ab170da5908fc4" providerId="LiveId" clId="{E94E6728-AA65-4E92-A1EF-1705EBAD253E}" dt="2020-03-03T14:05:44.515" v="2776" actId="207"/>
          <ac:spMkLst>
            <pc:docMk/>
            <pc:sldMk cId="319829772" sldId="544"/>
            <ac:spMk id="13" creationId="{82281F12-0DB1-4928-B24C-E7E9BC33CC6C}"/>
          </ac:spMkLst>
        </pc:spChg>
        <pc:spChg chg="mod">
          <ac:chgData name="Cristian Chilipirea" userId="34ab170da5908fc4" providerId="LiveId" clId="{E94E6728-AA65-4E92-A1EF-1705EBAD253E}" dt="2020-03-03T14:05:44.515" v="2776" actId="207"/>
          <ac:spMkLst>
            <pc:docMk/>
            <pc:sldMk cId="319829772" sldId="544"/>
            <ac:spMk id="14" creationId="{6C0DFAC5-035B-4958-941F-CDCBE12BA265}"/>
          </ac:spMkLst>
        </pc:spChg>
        <pc:spChg chg="mod">
          <ac:chgData name="Cristian Chilipirea" userId="34ab170da5908fc4" providerId="LiveId" clId="{E94E6728-AA65-4E92-A1EF-1705EBAD253E}" dt="2020-03-03T14:05:44.515" v="2776" actId="207"/>
          <ac:spMkLst>
            <pc:docMk/>
            <pc:sldMk cId="319829772" sldId="544"/>
            <ac:spMk id="26" creationId="{F329F553-E998-455D-BA17-05DAD8261AAF}"/>
          </ac:spMkLst>
        </pc:spChg>
        <pc:spChg chg="mod">
          <ac:chgData name="Cristian Chilipirea" userId="34ab170da5908fc4" providerId="LiveId" clId="{E94E6728-AA65-4E92-A1EF-1705EBAD253E}" dt="2020-03-03T14:05:44.515" v="2776" actId="207"/>
          <ac:spMkLst>
            <pc:docMk/>
            <pc:sldMk cId="319829772" sldId="544"/>
            <ac:spMk id="27" creationId="{CC1B02ED-618F-49AB-BC64-229DBC251307}"/>
          </ac:spMkLst>
        </pc:spChg>
        <pc:spChg chg="mod">
          <ac:chgData name="Cristian Chilipirea" userId="34ab170da5908fc4" providerId="LiveId" clId="{E94E6728-AA65-4E92-A1EF-1705EBAD253E}" dt="2020-03-03T14:05:44.515" v="2776" actId="207"/>
          <ac:spMkLst>
            <pc:docMk/>
            <pc:sldMk cId="319829772" sldId="544"/>
            <ac:spMk id="32" creationId="{6CA7A5C7-6AFF-44A9-83F6-BC06F85E8E67}"/>
          </ac:spMkLst>
        </pc:spChg>
        <pc:spChg chg="mod">
          <ac:chgData name="Cristian Chilipirea" userId="34ab170da5908fc4" providerId="LiveId" clId="{E94E6728-AA65-4E92-A1EF-1705EBAD253E}" dt="2020-03-03T14:05:28.868" v="2774" actId="20577"/>
          <ac:spMkLst>
            <pc:docMk/>
            <pc:sldMk cId="319829772" sldId="544"/>
            <ac:spMk id="51" creationId="{97A9FD5F-B265-4DF7-A120-22EF0A4ABBC3}"/>
          </ac:spMkLst>
        </pc:spChg>
        <pc:spChg chg="add mod">
          <ac:chgData name="Cristian Chilipirea" userId="34ab170da5908fc4" providerId="LiveId" clId="{E94E6728-AA65-4E92-A1EF-1705EBAD253E}" dt="2020-03-03T14:06:40.145" v="2786" actId="20577"/>
          <ac:spMkLst>
            <pc:docMk/>
            <pc:sldMk cId="319829772" sldId="544"/>
            <ac:spMk id="53" creationId="{08156052-4AD9-4072-A9C1-D57ED73E268B}"/>
          </ac:spMkLst>
        </pc:spChg>
        <pc:spChg chg="add mod">
          <ac:chgData name="Cristian Chilipirea" userId="34ab170da5908fc4" providerId="LiveId" clId="{E94E6728-AA65-4E92-A1EF-1705EBAD253E}" dt="2020-03-03T14:06:42.892" v="2788" actId="20577"/>
          <ac:spMkLst>
            <pc:docMk/>
            <pc:sldMk cId="319829772" sldId="544"/>
            <ac:spMk id="54" creationId="{8E75B530-C195-4E24-929E-9E1DD8DC9EDB}"/>
          </ac:spMkLst>
        </pc:spChg>
        <pc:spChg chg="add mod">
          <ac:chgData name="Cristian Chilipirea" userId="34ab170da5908fc4" providerId="LiveId" clId="{E94E6728-AA65-4E92-A1EF-1705EBAD253E}" dt="2020-03-03T14:06:45.404" v="2790" actId="20577"/>
          <ac:spMkLst>
            <pc:docMk/>
            <pc:sldMk cId="319829772" sldId="544"/>
            <ac:spMk id="55" creationId="{8F42732D-4D8B-4154-8E85-880970DCF3D0}"/>
          </ac:spMkLst>
        </pc:spChg>
        <pc:spChg chg="add mod">
          <ac:chgData name="Cristian Chilipirea" userId="34ab170da5908fc4" providerId="LiveId" clId="{E94E6728-AA65-4E92-A1EF-1705EBAD253E}" dt="2020-03-03T14:06:36.106" v="2785" actId="20577"/>
          <ac:spMkLst>
            <pc:docMk/>
            <pc:sldMk cId="319829772" sldId="544"/>
            <ac:spMk id="56" creationId="{59236C79-EDA7-4C3F-8D2D-93464BC1EF15}"/>
          </ac:spMkLst>
        </pc:spChg>
        <pc:cxnChg chg="mod">
          <ac:chgData name="Cristian Chilipirea" userId="34ab170da5908fc4" providerId="LiveId" clId="{E94E6728-AA65-4E92-A1EF-1705EBAD253E}" dt="2020-03-03T14:05:24.812" v="2773" actId="1076"/>
          <ac:cxnSpMkLst>
            <pc:docMk/>
            <pc:sldMk cId="319829772" sldId="544"/>
            <ac:cxnSpMk id="52" creationId="{B650A84E-0A00-4F36-B5C5-E9BFF5418B5C}"/>
          </ac:cxnSpMkLst>
        </pc:cxnChg>
      </pc:sldChg>
      <pc:sldChg chg="delSp modSp add">
        <pc:chgData name="Cristian Chilipirea" userId="34ab170da5908fc4" providerId="LiveId" clId="{E94E6728-AA65-4E92-A1EF-1705EBAD253E}" dt="2020-03-03T14:07:08.396" v="2801" actId="207"/>
        <pc:sldMkLst>
          <pc:docMk/>
          <pc:sldMk cId="1393527503" sldId="545"/>
        </pc:sldMkLst>
        <pc:spChg chg="mod">
          <ac:chgData name="Cristian Chilipirea" userId="34ab170da5908fc4" providerId="LiveId" clId="{E94E6728-AA65-4E92-A1EF-1705EBAD253E}" dt="2020-03-03T14:07:08.396" v="2801" actId="207"/>
          <ac:spMkLst>
            <pc:docMk/>
            <pc:sldMk cId="1393527503" sldId="545"/>
            <ac:spMk id="13" creationId="{82281F12-0DB1-4928-B24C-E7E9BC33CC6C}"/>
          </ac:spMkLst>
        </pc:spChg>
        <pc:spChg chg="mod">
          <ac:chgData name="Cristian Chilipirea" userId="34ab170da5908fc4" providerId="LiveId" clId="{E94E6728-AA65-4E92-A1EF-1705EBAD253E}" dt="2020-03-03T14:06:57.820" v="2793" actId="20577"/>
          <ac:spMkLst>
            <pc:docMk/>
            <pc:sldMk cId="1393527503" sldId="545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06:59.290" v="2795" actId="20577"/>
          <ac:spMkLst>
            <pc:docMk/>
            <pc:sldMk cId="1393527503" sldId="545"/>
            <ac:spMk id="53" creationId="{08156052-4AD9-4072-A9C1-D57ED73E268B}"/>
          </ac:spMkLst>
        </pc:spChg>
        <pc:spChg chg="mod">
          <ac:chgData name="Cristian Chilipirea" userId="34ab170da5908fc4" providerId="LiveId" clId="{E94E6728-AA65-4E92-A1EF-1705EBAD253E}" dt="2020-03-03T14:07:00.361" v="2797" actId="20577"/>
          <ac:spMkLst>
            <pc:docMk/>
            <pc:sldMk cId="1393527503" sldId="545"/>
            <ac:spMk id="54" creationId="{8E75B530-C195-4E24-929E-9E1DD8DC9EDB}"/>
          </ac:spMkLst>
        </pc:spChg>
        <pc:spChg chg="mod">
          <ac:chgData name="Cristian Chilipirea" userId="34ab170da5908fc4" providerId="LiveId" clId="{E94E6728-AA65-4E92-A1EF-1705EBAD253E}" dt="2020-03-03T14:07:01.921" v="2799" actId="20577"/>
          <ac:spMkLst>
            <pc:docMk/>
            <pc:sldMk cId="1393527503" sldId="545"/>
            <ac:spMk id="55" creationId="{8F42732D-4D8B-4154-8E85-880970DCF3D0}"/>
          </ac:spMkLst>
        </pc:spChg>
        <pc:spChg chg="del">
          <ac:chgData name="Cristian Chilipirea" userId="34ab170da5908fc4" providerId="LiveId" clId="{E94E6728-AA65-4E92-A1EF-1705EBAD253E}" dt="2020-03-03T14:07:04.275" v="2800" actId="478"/>
          <ac:spMkLst>
            <pc:docMk/>
            <pc:sldMk cId="1393527503" sldId="545"/>
            <ac:spMk id="56" creationId="{59236C79-EDA7-4C3F-8D2D-93464BC1EF15}"/>
          </ac:spMkLst>
        </pc:spChg>
        <pc:cxnChg chg="mod">
          <ac:chgData name="Cristian Chilipirea" userId="34ab170da5908fc4" providerId="LiveId" clId="{E94E6728-AA65-4E92-A1EF-1705EBAD253E}" dt="2020-03-03T14:06:54.192" v="2792" actId="1076"/>
          <ac:cxnSpMkLst>
            <pc:docMk/>
            <pc:sldMk cId="1393527503" sldId="545"/>
            <ac:cxnSpMk id="52" creationId="{B650A84E-0A00-4F36-B5C5-E9BFF5418B5C}"/>
          </ac:cxnSpMkLst>
        </pc:cxnChg>
      </pc:sldChg>
      <pc:sldChg chg="delSp modSp add">
        <pc:chgData name="Cristian Chilipirea" userId="34ab170da5908fc4" providerId="LiveId" clId="{E94E6728-AA65-4E92-A1EF-1705EBAD253E}" dt="2020-03-03T14:07:48.436" v="2811" actId="207"/>
        <pc:sldMkLst>
          <pc:docMk/>
          <pc:sldMk cId="3533197051" sldId="546"/>
        </pc:sldMkLst>
        <pc:spChg chg="mod">
          <ac:chgData name="Cristian Chilipirea" userId="34ab170da5908fc4" providerId="LiveId" clId="{E94E6728-AA65-4E92-A1EF-1705EBAD253E}" dt="2020-03-03T14:07:48.436" v="2811" actId="207"/>
          <ac:spMkLst>
            <pc:docMk/>
            <pc:sldMk cId="3533197051" sldId="546"/>
            <ac:spMk id="14" creationId="{6C0DFAC5-035B-4958-941F-CDCBE12BA265}"/>
          </ac:spMkLst>
        </pc:spChg>
        <pc:spChg chg="mod">
          <ac:chgData name="Cristian Chilipirea" userId="34ab170da5908fc4" providerId="LiveId" clId="{E94E6728-AA65-4E92-A1EF-1705EBAD253E}" dt="2020-03-03T14:07:33.835" v="2805" actId="20577"/>
          <ac:spMkLst>
            <pc:docMk/>
            <pc:sldMk cId="3533197051" sldId="546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07:35.994" v="2807" actId="20577"/>
          <ac:spMkLst>
            <pc:docMk/>
            <pc:sldMk cId="3533197051" sldId="546"/>
            <ac:spMk id="53" creationId="{08156052-4AD9-4072-A9C1-D57ED73E268B}"/>
          </ac:spMkLst>
        </pc:spChg>
        <pc:spChg chg="mod">
          <ac:chgData name="Cristian Chilipirea" userId="34ab170da5908fc4" providerId="LiveId" clId="{E94E6728-AA65-4E92-A1EF-1705EBAD253E}" dt="2020-03-03T14:07:38.325" v="2809" actId="20577"/>
          <ac:spMkLst>
            <pc:docMk/>
            <pc:sldMk cId="3533197051" sldId="546"/>
            <ac:spMk id="54" creationId="{8E75B530-C195-4E24-929E-9E1DD8DC9EDB}"/>
          </ac:spMkLst>
        </pc:spChg>
        <pc:spChg chg="del">
          <ac:chgData name="Cristian Chilipirea" userId="34ab170da5908fc4" providerId="LiveId" clId="{E94E6728-AA65-4E92-A1EF-1705EBAD253E}" dt="2020-03-03T14:07:40.768" v="2810" actId="478"/>
          <ac:spMkLst>
            <pc:docMk/>
            <pc:sldMk cId="3533197051" sldId="546"/>
            <ac:spMk id="55" creationId="{8F42732D-4D8B-4154-8E85-880970DCF3D0}"/>
          </ac:spMkLst>
        </pc:spChg>
        <pc:cxnChg chg="mod">
          <ac:chgData name="Cristian Chilipirea" userId="34ab170da5908fc4" providerId="LiveId" clId="{E94E6728-AA65-4E92-A1EF-1705EBAD253E}" dt="2020-03-03T14:07:29.151" v="2803" actId="1076"/>
          <ac:cxnSpMkLst>
            <pc:docMk/>
            <pc:sldMk cId="3533197051" sldId="546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6.681" v="45" actId="47"/>
        <pc:sldMkLst>
          <pc:docMk/>
          <pc:sldMk cId="276947184" sldId="547"/>
        </pc:sldMkLst>
      </pc:sldChg>
      <pc:sldChg chg="addSp delSp modSp add">
        <pc:chgData name="Cristian Chilipirea" userId="34ab170da5908fc4" providerId="LiveId" clId="{E94E6728-AA65-4E92-A1EF-1705EBAD253E}" dt="2020-03-03T14:08:36.009" v="2824" actId="207"/>
        <pc:sldMkLst>
          <pc:docMk/>
          <pc:sldMk cId="4193814333" sldId="547"/>
        </pc:sldMkLst>
        <pc:spChg chg="mod">
          <ac:chgData name="Cristian Chilipirea" userId="34ab170da5908fc4" providerId="LiveId" clId="{E94E6728-AA65-4E92-A1EF-1705EBAD253E}" dt="2020-03-03T14:08:30.072" v="2823" actId="207"/>
          <ac:spMkLst>
            <pc:docMk/>
            <pc:sldMk cId="4193814333" sldId="547"/>
            <ac:spMk id="26" creationId="{F329F553-E998-455D-BA17-05DAD8261AAF}"/>
          </ac:spMkLst>
        </pc:spChg>
        <pc:spChg chg="mod">
          <ac:chgData name="Cristian Chilipirea" userId="34ab170da5908fc4" providerId="LiveId" clId="{E94E6728-AA65-4E92-A1EF-1705EBAD253E}" dt="2020-03-03T14:08:36.009" v="2824" actId="207"/>
          <ac:spMkLst>
            <pc:docMk/>
            <pc:sldMk cId="4193814333" sldId="547"/>
            <ac:spMk id="28" creationId="{C614E8EB-78F7-4455-9033-9B4F18EF1D56}"/>
          </ac:spMkLst>
        </pc:spChg>
        <pc:spChg chg="mod">
          <ac:chgData name="Cristian Chilipirea" userId="34ab170da5908fc4" providerId="LiveId" clId="{E94E6728-AA65-4E92-A1EF-1705EBAD253E}" dt="2020-03-03T14:08:17.647" v="2817" actId="20577"/>
          <ac:spMkLst>
            <pc:docMk/>
            <pc:sldMk cId="4193814333" sldId="547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08:19.277" v="2819" actId="20577"/>
          <ac:spMkLst>
            <pc:docMk/>
            <pc:sldMk cId="4193814333" sldId="547"/>
            <ac:spMk id="53" creationId="{08156052-4AD9-4072-A9C1-D57ED73E268B}"/>
          </ac:spMkLst>
        </pc:spChg>
        <pc:spChg chg="mod">
          <ac:chgData name="Cristian Chilipirea" userId="34ab170da5908fc4" providerId="LiveId" clId="{E94E6728-AA65-4E92-A1EF-1705EBAD253E}" dt="2020-03-03T14:08:21.401" v="2821" actId="20577"/>
          <ac:spMkLst>
            <pc:docMk/>
            <pc:sldMk cId="4193814333" sldId="547"/>
            <ac:spMk id="54" creationId="{8E75B530-C195-4E24-929E-9E1DD8DC9EDB}"/>
          </ac:spMkLst>
        </pc:spChg>
        <pc:spChg chg="add del mod">
          <ac:chgData name="Cristian Chilipirea" userId="34ab170da5908fc4" providerId="LiveId" clId="{E94E6728-AA65-4E92-A1EF-1705EBAD253E}" dt="2020-03-03T14:08:24.045" v="2822" actId="478"/>
          <ac:spMkLst>
            <pc:docMk/>
            <pc:sldMk cId="4193814333" sldId="547"/>
            <ac:spMk id="55" creationId="{8A050F8E-887A-491E-9AE4-D772A8D5FA83}"/>
          </ac:spMkLst>
        </pc:spChg>
        <pc:cxnChg chg="mod">
          <ac:chgData name="Cristian Chilipirea" userId="34ab170da5908fc4" providerId="LiveId" clId="{E94E6728-AA65-4E92-A1EF-1705EBAD253E}" dt="2020-03-03T14:07:55.552" v="2813" actId="1076"/>
          <ac:cxnSpMkLst>
            <pc:docMk/>
            <pc:sldMk cId="4193814333" sldId="547"/>
            <ac:cxnSpMk id="52" creationId="{B650A84E-0A00-4F36-B5C5-E9BFF5418B5C}"/>
          </ac:cxnSpMkLst>
        </pc:cxnChg>
      </pc:sldChg>
      <pc:sldChg chg="addSp modSp add">
        <pc:chgData name="Cristian Chilipirea" userId="34ab170da5908fc4" providerId="LiveId" clId="{E94E6728-AA65-4E92-A1EF-1705EBAD253E}" dt="2020-03-03T14:09:31.279" v="2837" actId="207"/>
        <pc:sldMkLst>
          <pc:docMk/>
          <pc:sldMk cId="2113461920" sldId="548"/>
        </pc:sldMkLst>
        <pc:spChg chg="mod">
          <ac:chgData name="Cristian Chilipirea" userId="34ab170da5908fc4" providerId="LiveId" clId="{E94E6728-AA65-4E92-A1EF-1705EBAD253E}" dt="2020-03-03T14:09:23.440" v="2835" actId="207"/>
          <ac:spMkLst>
            <pc:docMk/>
            <pc:sldMk cId="2113461920" sldId="548"/>
            <ac:spMk id="30" creationId="{3EA28154-B9C6-49B9-99BD-FC6C28453481}"/>
          </ac:spMkLst>
        </pc:spChg>
        <pc:spChg chg="mod">
          <ac:chgData name="Cristian Chilipirea" userId="34ab170da5908fc4" providerId="LiveId" clId="{E94E6728-AA65-4E92-A1EF-1705EBAD253E}" dt="2020-03-03T14:09:26.940" v="2836" actId="207"/>
          <ac:spMkLst>
            <pc:docMk/>
            <pc:sldMk cId="2113461920" sldId="548"/>
            <ac:spMk id="31" creationId="{6E78539E-426A-4245-9FD6-2979C7E2684A}"/>
          </ac:spMkLst>
        </pc:spChg>
        <pc:spChg chg="mod">
          <ac:chgData name="Cristian Chilipirea" userId="34ab170da5908fc4" providerId="LiveId" clId="{E94E6728-AA65-4E92-A1EF-1705EBAD253E}" dt="2020-03-03T14:09:31.279" v="2837" actId="207"/>
          <ac:spMkLst>
            <pc:docMk/>
            <pc:sldMk cId="2113461920" sldId="548"/>
            <ac:spMk id="32" creationId="{6CA7A5C7-6AFF-44A9-83F6-BC06F85E8E67}"/>
          </ac:spMkLst>
        </pc:spChg>
        <pc:spChg chg="mod">
          <ac:chgData name="Cristian Chilipirea" userId="34ab170da5908fc4" providerId="LiveId" clId="{E94E6728-AA65-4E92-A1EF-1705EBAD253E}" dt="2020-03-03T14:08:52.027" v="2828" actId="20577"/>
          <ac:spMkLst>
            <pc:docMk/>
            <pc:sldMk cId="2113461920" sldId="548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08:54.103" v="2830" actId="20577"/>
          <ac:spMkLst>
            <pc:docMk/>
            <pc:sldMk cId="2113461920" sldId="548"/>
            <ac:spMk id="53" creationId="{08156052-4AD9-4072-A9C1-D57ED73E268B}"/>
          </ac:spMkLst>
        </pc:spChg>
        <pc:spChg chg="mod">
          <ac:chgData name="Cristian Chilipirea" userId="34ab170da5908fc4" providerId="LiveId" clId="{E94E6728-AA65-4E92-A1EF-1705EBAD253E}" dt="2020-03-03T14:09:00.967" v="2832" actId="20577"/>
          <ac:spMkLst>
            <pc:docMk/>
            <pc:sldMk cId="2113461920" sldId="548"/>
            <ac:spMk id="54" creationId="{8E75B530-C195-4E24-929E-9E1DD8DC9EDB}"/>
          </ac:spMkLst>
        </pc:spChg>
        <pc:spChg chg="add mod">
          <ac:chgData name="Cristian Chilipirea" userId="34ab170da5908fc4" providerId="LiveId" clId="{E94E6728-AA65-4E92-A1EF-1705EBAD253E}" dt="2020-03-03T14:09:14.339" v="2834" actId="1076"/>
          <ac:spMkLst>
            <pc:docMk/>
            <pc:sldMk cId="2113461920" sldId="548"/>
            <ac:spMk id="55" creationId="{A605090B-2C81-470F-BFBA-DB886F6DED2B}"/>
          </ac:spMkLst>
        </pc:spChg>
        <pc:cxnChg chg="mod">
          <ac:chgData name="Cristian Chilipirea" userId="34ab170da5908fc4" providerId="LiveId" clId="{E94E6728-AA65-4E92-A1EF-1705EBAD253E}" dt="2020-03-03T14:08:45.568" v="2826" actId="1076"/>
          <ac:cxnSpMkLst>
            <pc:docMk/>
            <pc:sldMk cId="2113461920" sldId="548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6.247" v="42" actId="47"/>
        <pc:sldMkLst>
          <pc:docMk/>
          <pc:sldMk cId="372466261" sldId="549"/>
        </pc:sldMkLst>
      </pc:sldChg>
      <pc:sldChg chg="delSp modSp add">
        <pc:chgData name="Cristian Chilipirea" userId="34ab170da5908fc4" providerId="LiveId" clId="{E94E6728-AA65-4E92-A1EF-1705EBAD253E}" dt="2020-03-03T14:10:09.002" v="2847" actId="478"/>
        <pc:sldMkLst>
          <pc:docMk/>
          <pc:sldMk cId="2568696058" sldId="549"/>
        </pc:sldMkLst>
        <pc:spChg chg="mod">
          <ac:chgData name="Cristian Chilipirea" userId="34ab170da5908fc4" providerId="LiveId" clId="{E94E6728-AA65-4E92-A1EF-1705EBAD253E}" dt="2020-03-03T14:09:58.050" v="2840" actId="207"/>
          <ac:spMkLst>
            <pc:docMk/>
            <pc:sldMk cId="2568696058" sldId="549"/>
            <ac:spMk id="27" creationId="{CC1B02ED-618F-49AB-BC64-229DBC251307}"/>
          </ac:spMkLst>
        </pc:spChg>
        <pc:spChg chg="mod">
          <ac:chgData name="Cristian Chilipirea" userId="34ab170da5908fc4" providerId="LiveId" clId="{E94E6728-AA65-4E92-A1EF-1705EBAD253E}" dt="2020-03-03T14:10:01.175" v="2842" actId="20577"/>
          <ac:spMkLst>
            <pc:docMk/>
            <pc:sldMk cId="2568696058" sldId="549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0:04.116" v="2844" actId="20577"/>
          <ac:spMkLst>
            <pc:docMk/>
            <pc:sldMk cId="2568696058" sldId="549"/>
            <ac:spMk id="53" creationId="{08156052-4AD9-4072-A9C1-D57ED73E268B}"/>
          </ac:spMkLst>
        </pc:spChg>
        <pc:spChg chg="mod">
          <ac:chgData name="Cristian Chilipirea" userId="34ab170da5908fc4" providerId="LiveId" clId="{E94E6728-AA65-4E92-A1EF-1705EBAD253E}" dt="2020-03-03T14:10:05.847" v="2846" actId="20577"/>
          <ac:spMkLst>
            <pc:docMk/>
            <pc:sldMk cId="2568696058" sldId="549"/>
            <ac:spMk id="54" creationId="{8E75B530-C195-4E24-929E-9E1DD8DC9EDB}"/>
          </ac:spMkLst>
        </pc:spChg>
        <pc:spChg chg="del">
          <ac:chgData name="Cristian Chilipirea" userId="34ab170da5908fc4" providerId="LiveId" clId="{E94E6728-AA65-4E92-A1EF-1705EBAD253E}" dt="2020-03-03T14:10:09.002" v="2847" actId="478"/>
          <ac:spMkLst>
            <pc:docMk/>
            <pc:sldMk cId="2568696058" sldId="549"/>
            <ac:spMk id="55" creationId="{A605090B-2C81-470F-BFBA-DB886F6DED2B}"/>
          </ac:spMkLst>
        </pc:spChg>
        <pc:cxnChg chg="mod">
          <ac:chgData name="Cristian Chilipirea" userId="34ab170da5908fc4" providerId="LiveId" clId="{E94E6728-AA65-4E92-A1EF-1705EBAD253E}" dt="2020-03-03T14:09:54.297" v="2839" actId="1076"/>
          <ac:cxnSpMkLst>
            <pc:docMk/>
            <pc:sldMk cId="2568696058" sldId="549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6.522" v="44" actId="47"/>
        <pc:sldMkLst>
          <pc:docMk/>
          <pc:sldMk cId="903023806" sldId="550"/>
        </pc:sldMkLst>
      </pc:sldChg>
      <pc:sldChg chg="delSp modSp add">
        <pc:chgData name="Cristian Chilipirea" userId="34ab170da5908fc4" providerId="LiveId" clId="{E94E6728-AA65-4E92-A1EF-1705EBAD253E}" dt="2020-03-03T14:10:43.493" v="2855" actId="207"/>
        <pc:sldMkLst>
          <pc:docMk/>
          <pc:sldMk cId="3249681124" sldId="550"/>
        </pc:sldMkLst>
        <pc:spChg chg="mod">
          <ac:chgData name="Cristian Chilipirea" userId="34ab170da5908fc4" providerId="LiveId" clId="{E94E6728-AA65-4E92-A1EF-1705EBAD253E}" dt="2020-03-03T14:10:43.493" v="2855" actId="207"/>
          <ac:spMkLst>
            <pc:docMk/>
            <pc:sldMk cId="3249681124" sldId="550"/>
            <ac:spMk id="28" creationId="{C614E8EB-78F7-4455-9033-9B4F18EF1D56}"/>
          </ac:spMkLst>
        </pc:spChg>
        <pc:spChg chg="mod">
          <ac:chgData name="Cristian Chilipirea" userId="34ab170da5908fc4" providerId="LiveId" clId="{E94E6728-AA65-4E92-A1EF-1705EBAD253E}" dt="2020-03-03T14:10:31.879" v="2851" actId="20577"/>
          <ac:spMkLst>
            <pc:docMk/>
            <pc:sldMk cId="3249681124" sldId="550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0:34.255" v="2853" actId="20577"/>
          <ac:spMkLst>
            <pc:docMk/>
            <pc:sldMk cId="3249681124" sldId="550"/>
            <ac:spMk id="53" creationId="{08156052-4AD9-4072-A9C1-D57ED73E268B}"/>
          </ac:spMkLst>
        </pc:spChg>
        <pc:spChg chg="del">
          <ac:chgData name="Cristian Chilipirea" userId="34ab170da5908fc4" providerId="LiveId" clId="{E94E6728-AA65-4E92-A1EF-1705EBAD253E}" dt="2020-03-03T14:10:37.829" v="2854" actId="478"/>
          <ac:spMkLst>
            <pc:docMk/>
            <pc:sldMk cId="3249681124" sldId="550"/>
            <ac:spMk id="54" creationId="{8E75B530-C195-4E24-929E-9E1DD8DC9EDB}"/>
          </ac:spMkLst>
        </pc:spChg>
        <pc:cxnChg chg="mod">
          <ac:chgData name="Cristian Chilipirea" userId="34ab170da5908fc4" providerId="LiveId" clId="{E94E6728-AA65-4E92-A1EF-1705EBAD253E}" dt="2020-03-03T14:10:16.418" v="2849" actId="1076"/>
          <ac:cxnSpMkLst>
            <pc:docMk/>
            <pc:sldMk cId="3249681124" sldId="550"/>
            <ac:cxnSpMk id="52" creationId="{B650A84E-0A00-4F36-B5C5-E9BFF5418B5C}"/>
          </ac:cxnSpMkLst>
        </pc:cxnChg>
      </pc:sldChg>
      <pc:sldChg chg="modSp add">
        <pc:chgData name="Cristian Chilipirea" userId="34ab170da5908fc4" providerId="LiveId" clId="{E94E6728-AA65-4E92-A1EF-1705EBAD253E}" dt="2020-03-03T14:11:13.758" v="2865" actId="207"/>
        <pc:sldMkLst>
          <pc:docMk/>
          <pc:sldMk cId="3162899586" sldId="551"/>
        </pc:sldMkLst>
        <pc:spChg chg="mod">
          <ac:chgData name="Cristian Chilipirea" userId="34ab170da5908fc4" providerId="LiveId" clId="{E94E6728-AA65-4E92-A1EF-1705EBAD253E}" dt="2020-03-03T14:11:09.734" v="2864" actId="207"/>
          <ac:spMkLst>
            <pc:docMk/>
            <pc:sldMk cId="3162899586" sldId="551"/>
            <ac:spMk id="30" creationId="{3EA28154-B9C6-49B9-99BD-FC6C28453481}"/>
          </ac:spMkLst>
        </pc:spChg>
        <pc:spChg chg="mod">
          <ac:chgData name="Cristian Chilipirea" userId="34ab170da5908fc4" providerId="LiveId" clId="{E94E6728-AA65-4E92-A1EF-1705EBAD253E}" dt="2020-03-03T14:11:13.758" v="2865" actId="207"/>
          <ac:spMkLst>
            <pc:docMk/>
            <pc:sldMk cId="3162899586" sldId="551"/>
            <ac:spMk id="35" creationId="{A0601A6D-841D-425F-B2E7-0B4B63EC598E}"/>
          </ac:spMkLst>
        </pc:spChg>
        <pc:spChg chg="mod">
          <ac:chgData name="Cristian Chilipirea" userId="34ab170da5908fc4" providerId="LiveId" clId="{E94E6728-AA65-4E92-A1EF-1705EBAD253E}" dt="2020-03-03T14:11:04.549" v="2863" actId="20577"/>
          <ac:spMkLst>
            <pc:docMk/>
            <pc:sldMk cId="3162899586" sldId="551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1:02.041" v="2862" actId="20577"/>
          <ac:spMkLst>
            <pc:docMk/>
            <pc:sldMk cId="3162899586" sldId="551"/>
            <ac:spMk id="53" creationId="{08156052-4AD9-4072-A9C1-D57ED73E268B}"/>
          </ac:spMkLst>
        </pc:spChg>
        <pc:cxnChg chg="mod">
          <ac:chgData name="Cristian Chilipirea" userId="34ab170da5908fc4" providerId="LiveId" clId="{E94E6728-AA65-4E92-A1EF-1705EBAD253E}" dt="2020-03-03T14:10:53.258" v="2857" actId="1076"/>
          <ac:cxnSpMkLst>
            <pc:docMk/>
            <pc:sldMk cId="3162899586" sldId="551"/>
            <ac:cxnSpMk id="52" creationId="{B650A84E-0A00-4F36-B5C5-E9BFF5418B5C}"/>
          </ac:cxnSpMkLst>
        </pc:cxnChg>
      </pc:sldChg>
      <pc:sldChg chg="modSp add">
        <pc:chgData name="Cristian Chilipirea" userId="34ab170da5908fc4" providerId="LiveId" clId="{E94E6728-AA65-4E92-A1EF-1705EBAD253E}" dt="2020-03-03T14:11:51.133" v="2873" actId="207"/>
        <pc:sldMkLst>
          <pc:docMk/>
          <pc:sldMk cId="114329555" sldId="552"/>
        </pc:sldMkLst>
        <pc:spChg chg="mod">
          <ac:chgData name="Cristian Chilipirea" userId="34ab170da5908fc4" providerId="LiveId" clId="{E94E6728-AA65-4E92-A1EF-1705EBAD253E}" dt="2020-03-03T14:11:47.976" v="2872" actId="207"/>
          <ac:spMkLst>
            <pc:docMk/>
            <pc:sldMk cId="114329555" sldId="552"/>
            <ac:spMk id="31" creationId="{6E78539E-426A-4245-9FD6-2979C7E2684A}"/>
          </ac:spMkLst>
        </pc:spChg>
        <pc:spChg chg="mod">
          <ac:chgData name="Cristian Chilipirea" userId="34ab170da5908fc4" providerId="LiveId" clId="{E94E6728-AA65-4E92-A1EF-1705EBAD253E}" dt="2020-03-03T14:11:51.133" v="2873" actId="207"/>
          <ac:spMkLst>
            <pc:docMk/>
            <pc:sldMk cId="114329555" sldId="552"/>
            <ac:spMk id="34" creationId="{1DB70C48-A42A-4C39-9E84-FC7B22351FA5}"/>
          </ac:spMkLst>
        </pc:spChg>
        <pc:spChg chg="mod">
          <ac:chgData name="Cristian Chilipirea" userId="34ab170da5908fc4" providerId="LiveId" clId="{E94E6728-AA65-4E92-A1EF-1705EBAD253E}" dt="2020-03-03T14:11:31.318" v="2869" actId="20577"/>
          <ac:spMkLst>
            <pc:docMk/>
            <pc:sldMk cId="114329555" sldId="552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1:34.212" v="2871" actId="20577"/>
          <ac:spMkLst>
            <pc:docMk/>
            <pc:sldMk cId="114329555" sldId="552"/>
            <ac:spMk id="53" creationId="{08156052-4AD9-4072-A9C1-D57ED73E268B}"/>
          </ac:spMkLst>
        </pc:spChg>
        <pc:cxnChg chg="mod">
          <ac:chgData name="Cristian Chilipirea" userId="34ab170da5908fc4" providerId="LiveId" clId="{E94E6728-AA65-4E92-A1EF-1705EBAD253E}" dt="2020-03-03T14:11:26.185" v="2867" actId="1076"/>
          <ac:cxnSpMkLst>
            <pc:docMk/>
            <pc:sldMk cId="114329555" sldId="552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6.870" v="46" actId="47"/>
        <pc:sldMkLst>
          <pc:docMk/>
          <pc:sldMk cId="3176134443" sldId="552"/>
        </pc:sldMkLst>
      </pc:sldChg>
      <pc:sldChg chg="modSp add">
        <pc:chgData name="Cristian Chilipirea" userId="34ab170da5908fc4" providerId="LiveId" clId="{E94E6728-AA65-4E92-A1EF-1705EBAD253E}" dt="2020-03-03T14:12:19.450" v="2881" actId="20577"/>
        <pc:sldMkLst>
          <pc:docMk/>
          <pc:sldMk cId="1242815285" sldId="553"/>
        </pc:sldMkLst>
        <pc:spChg chg="mod">
          <ac:chgData name="Cristian Chilipirea" userId="34ab170da5908fc4" providerId="LiveId" clId="{E94E6728-AA65-4E92-A1EF-1705EBAD253E}" dt="2020-03-03T14:12:11.513" v="2877" actId="207"/>
          <ac:spMkLst>
            <pc:docMk/>
            <pc:sldMk cId="1242815285" sldId="553"/>
            <ac:spMk id="25" creationId="{1F353113-234B-48F7-BCDA-AE7F68F34DD5}"/>
          </ac:spMkLst>
        </pc:spChg>
        <pc:spChg chg="mod">
          <ac:chgData name="Cristian Chilipirea" userId="34ab170da5908fc4" providerId="LiveId" clId="{E94E6728-AA65-4E92-A1EF-1705EBAD253E}" dt="2020-03-03T14:12:06.111" v="2876" actId="207"/>
          <ac:spMkLst>
            <pc:docMk/>
            <pc:sldMk cId="1242815285" sldId="553"/>
            <ac:spMk id="35" creationId="{A0601A6D-841D-425F-B2E7-0B4B63EC598E}"/>
          </ac:spMkLst>
        </pc:spChg>
        <pc:spChg chg="mod">
          <ac:chgData name="Cristian Chilipirea" userId="34ab170da5908fc4" providerId="LiveId" clId="{E94E6728-AA65-4E92-A1EF-1705EBAD253E}" dt="2020-03-03T14:12:16.108" v="2879" actId="20577"/>
          <ac:spMkLst>
            <pc:docMk/>
            <pc:sldMk cId="1242815285" sldId="553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2:19.450" v="2881" actId="20577"/>
          <ac:spMkLst>
            <pc:docMk/>
            <pc:sldMk cId="1242815285" sldId="553"/>
            <ac:spMk id="53" creationId="{08156052-4AD9-4072-A9C1-D57ED73E268B}"/>
          </ac:spMkLst>
        </pc:spChg>
        <pc:cxnChg chg="mod">
          <ac:chgData name="Cristian Chilipirea" userId="34ab170da5908fc4" providerId="LiveId" clId="{E94E6728-AA65-4E92-A1EF-1705EBAD253E}" dt="2020-03-03T14:12:02.446" v="2875" actId="1076"/>
          <ac:cxnSpMkLst>
            <pc:docMk/>
            <pc:sldMk cId="1242815285" sldId="553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7.066" v="47" actId="47"/>
        <pc:sldMkLst>
          <pc:docMk/>
          <pc:sldMk cId="3678026768" sldId="553"/>
        </pc:sldMkLst>
      </pc:sldChg>
      <pc:sldChg chg="modSp add">
        <pc:chgData name="Cristian Chilipirea" userId="34ab170da5908fc4" providerId="LiveId" clId="{E94E6728-AA65-4E92-A1EF-1705EBAD253E}" dt="2020-03-03T14:12:54.618" v="2889" actId="207"/>
        <pc:sldMkLst>
          <pc:docMk/>
          <pc:sldMk cId="2522105683" sldId="554"/>
        </pc:sldMkLst>
        <pc:spChg chg="mod">
          <ac:chgData name="Cristian Chilipirea" userId="34ab170da5908fc4" providerId="LiveId" clId="{E94E6728-AA65-4E92-A1EF-1705EBAD253E}" dt="2020-03-03T14:12:54.618" v="2889" actId="207"/>
          <ac:spMkLst>
            <pc:docMk/>
            <pc:sldMk cId="2522105683" sldId="554"/>
            <ac:spMk id="29" creationId="{30A05D66-FA33-4133-899B-83470FEA940A}"/>
          </ac:spMkLst>
        </pc:spChg>
        <pc:spChg chg="mod">
          <ac:chgData name="Cristian Chilipirea" userId="34ab170da5908fc4" providerId="LiveId" clId="{E94E6728-AA65-4E92-A1EF-1705EBAD253E}" dt="2020-03-03T14:12:50.549" v="2888" actId="207"/>
          <ac:spMkLst>
            <pc:docMk/>
            <pc:sldMk cId="2522105683" sldId="554"/>
            <ac:spMk id="34" creationId="{1DB70C48-A42A-4C39-9E84-FC7B22351FA5}"/>
          </ac:spMkLst>
        </pc:spChg>
        <pc:spChg chg="mod">
          <ac:chgData name="Cristian Chilipirea" userId="34ab170da5908fc4" providerId="LiveId" clId="{E94E6728-AA65-4E92-A1EF-1705EBAD253E}" dt="2020-03-03T14:12:44.271" v="2885" actId="20577"/>
          <ac:spMkLst>
            <pc:docMk/>
            <pc:sldMk cId="2522105683" sldId="554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2:45.945" v="2887" actId="20577"/>
          <ac:spMkLst>
            <pc:docMk/>
            <pc:sldMk cId="2522105683" sldId="554"/>
            <ac:spMk id="53" creationId="{08156052-4AD9-4072-A9C1-D57ED73E268B}"/>
          </ac:spMkLst>
        </pc:spChg>
        <pc:cxnChg chg="mod">
          <ac:chgData name="Cristian Chilipirea" userId="34ab170da5908fc4" providerId="LiveId" clId="{E94E6728-AA65-4E92-A1EF-1705EBAD253E}" dt="2020-03-03T14:12:41.747" v="2883" actId="1076"/>
          <ac:cxnSpMkLst>
            <pc:docMk/>
            <pc:sldMk cId="2522105683" sldId="554"/>
            <ac:cxnSpMk id="52" creationId="{B650A84E-0A00-4F36-B5C5-E9BFF5418B5C}"/>
          </ac:cxnSpMkLst>
        </pc:cxnChg>
      </pc:sldChg>
      <pc:sldChg chg="delSp modSp add">
        <pc:chgData name="Cristian Chilipirea" userId="34ab170da5908fc4" providerId="LiveId" clId="{E94E6728-AA65-4E92-A1EF-1705EBAD253E}" dt="2020-03-03T14:13:36.267" v="2895" actId="478"/>
        <pc:sldMkLst>
          <pc:docMk/>
          <pc:sldMk cId="1587606218" sldId="555"/>
        </pc:sldMkLst>
        <pc:spChg chg="mod">
          <ac:chgData name="Cristian Chilipirea" userId="34ab170da5908fc4" providerId="LiveId" clId="{E94E6728-AA65-4E92-A1EF-1705EBAD253E}" dt="2020-03-03T14:13:22.636" v="2892" actId="207"/>
          <ac:spMkLst>
            <pc:docMk/>
            <pc:sldMk cId="1587606218" sldId="555"/>
            <ac:spMk id="25" creationId="{1F353113-234B-48F7-BCDA-AE7F68F34DD5}"/>
          </ac:spMkLst>
        </pc:spChg>
        <pc:spChg chg="mod">
          <ac:chgData name="Cristian Chilipirea" userId="34ab170da5908fc4" providerId="LiveId" clId="{E94E6728-AA65-4E92-A1EF-1705EBAD253E}" dt="2020-03-03T14:13:28.825" v="2894" actId="20577"/>
          <ac:spMkLst>
            <pc:docMk/>
            <pc:sldMk cId="1587606218" sldId="555"/>
            <ac:spMk id="51" creationId="{97A9FD5F-B265-4DF7-A120-22EF0A4ABBC3}"/>
          </ac:spMkLst>
        </pc:spChg>
        <pc:spChg chg="del">
          <ac:chgData name="Cristian Chilipirea" userId="34ab170da5908fc4" providerId="LiveId" clId="{E94E6728-AA65-4E92-A1EF-1705EBAD253E}" dt="2020-03-03T14:13:36.267" v="2895" actId="478"/>
          <ac:spMkLst>
            <pc:docMk/>
            <pc:sldMk cId="1587606218" sldId="555"/>
            <ac:spMk id="53" creationId="{08156052-4AD9-4072-A9C1-D57ED73E268B}"/>
          </ac:spMkLst>
        </pc:spChg>
        <pc:cxnChg chg="mod">
          <ac:chgData name="Cristian Chilipirea" userId="34ab170da5908fc4" providerId="LiveId" clId="{E94E6728-AA65-4E92-A1EF-1705EBAD253E}" dt="2020-03-03T14:13:06.387" v="2891" actId="1076"/>
          <ac:cxnSpMkLst>
            <pc:docMk/>
            <pc:sldMk cId="1587606218" sldId="555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7.259" v="48" actId="47"/>
        <pc:sldMkLst>
          <pc:docMk/>
          <pc:sldMk cId="2410928874" sldId="555"/>
        </pc:sldMkLst>
      </pc:sldChg>
      <pc:sldChg chg="del">
        <pc:chgData name="Cristian Chilipirea" userId="34ab170da5908fc4" providerId="LiveId" clId="{E94E6728-AA65-4E92-A1EF-1705EBAD253E}" dt="2020-03-03T08:05:37.775" v="50" actId="47"/>
        <pc:sldMkLst>
          <pc:docMk/>
          <pc:sldMk cId="824594544" sldId="556"/>
        </pc:sldMkLst>
      </pc:sldChg>
      <pc:sldChg chg="modSp add">
        <pc:chgData name="Cristian Chilipirea" userId="34ab170da5908fc4" providerId="LiveId" clId="{E94E6728-AA65-4E92-A1EF-1705EBAD253E}" dt="2020-03-03T14:13:56.327" v="2901" actId="207"/>
        <pc:sldMkLst>
          <pc:docMk/>
          <pc:sldMk cId="4115932893" sldId="556"/>
        </pc:sldMkLst>
        <pc:spChg chg="mod">
          <ac:chgData name="Cristian Chilipirea" userId="34ab170da5908fc4" providerId="LiveId" clId="{E94E6728-AA65-4E92-A1EF-1705EBAD253E}" dt="2020-03-03T14:13:52.932" v="2900" actId="207"/>
          <ac:spMkLst>
            <pc:docMk/>
            <pc:sldMk cId="4115932893" sldId="556"/>
            <ac:spMk id="29" creationId="{30A05D66-FA33-4133-899B-83470FEA940A}"/>
          </ac:spMkLst>
        </pc:spChg>
        <pc:spChg chg="mod">
          <ac:chgData name="Cristian Chilipirea" userId="34ab170da5908fc4" providerId="LiveId" clId="{E94E6728-AA65-4E92-A1EF-1705EBAD253E}" dt="2020-03-03T14:13:56.327" v="2901" actId="207"/>
          <ac:spMkLst>
            <pc:docMk/>
            <pc:sldMk cId="4115932893" sldId="556"/>
            <ac:spMk id="33" creationId="{A5B34E53-87DE-41AA-B3F3-B37498C69F4E}"/>
          </ac:spMkLst>
        </pc:spChg>
        <pc:spChg chg="mod">
          <ac:chgData name="Cristian Chilipirea" userId="34ab170da5908fc4" providerId="LiveId" clId="{E94E6728-AA65-4E92-A1EF-1705EBAD253E}" dt="2020-03-03T14:13:47.576" v="2899" actId="20577"/>
          <ac:spMkLst>
            <pc:docMk/>
            <pc:sldMk cId="4115932893" sldId="556"/>
            <ac:spMk id="51" creationId="{97A9FD5F-B265-4DF7-A120-22EF0A4ABBC3}"/>
          </ac:spMkLst>
        </pc:spChg>
        <pc:cxnChg chg="mod">
          <ac:chgData name="Cristian Chilipirea" userId="34ab170da5908fc4" providerId="LiveId" clId="{E94E6728-AA65-4E92-A1EF-1705EBAD253E}" dt="2020-03-03T14:13:44.209" v="2897" actId="1076"/>
          <ac:cxnSpMkLst>
            <pc:docMk/>
            <pc:sldMk cId="4115932893" sldId="556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8.063" v="52" actId="47"/>
        <pc:sldMkLst>
          <pc:docMk/>
          <pc:sldMk cId="2675921238" sldId="557"/>
        </pc:sldMkLst>
      </pc:sldChg>
      <pc:sldChg chg="delSp modSp add">
        <pc:chgData name="Cristian Chilipirea" userId="34ab170da5908fc4" providerId="LiveId" clId="{E94E6728-AA65-4E92-A1EF-1705EBAD253E}" dt="2020-03-03T14:14:08.289" v="2905" actId="207"/>
        <pc:sldMkLst>
          <pc:docMk/>
          <pc:sldMk cId="3312392362" sldId="557"/>
        </pc:sldMkLst>
        <pc:spChg chg="mod">
          <ac:chgData name="Cristian Chilipirea" userId="34ab170da5908fc4" providerId="LiveId" clId="{E94E6728-AA65-4E92-A1EF-1705EBAD253E}" dt="2020-03-03T14:14:08.289" v="2905" actId="207"/>
          <ac:spMkLst>
            <pc:docMk/>
            <pc:sldMk cId="3312392362" sldId="557"/>
            <ac:spMk id="33" creationId="{A5B34E53-87DE-41AA-B3F3-B37498C69F4E}"/>
          </ac:spMkLst>
        </pc:spChg>
        <pc:spChg chg="del">
          <ac:chgData name="Cristian Chilipirea" userId="34ab170da5908fc4" providerId="LiveId" clId="{E94E6728-AA65-4E92-A1EF-1705EBAD253E}" dt="2020-03-03T14:14:04.659" v="2904" actId="478"/>
          <ac:spMkLst>
            <pc:docMk/>
            <pc:sldMk cId="3312392362" sldId="557"/>
            <ac:spMk id="51" creationId="{97A9FD5F-B265-4DF7-A120-22EF0A4ABBC3}"/>
          </ac:spMkLst>
        </pc:spChg>
        <pc:cxnChg chg="mod">
          <ac:chgData name="Cristian Chilipirea" userId="34ab170da5908fc4" providerId="LiveId" clId="{E94E6728-AA65-4E92-A1EF-1705EBAD253E}" dt="2020-03-03T14:14:02.731" v="2903" actId="1076"/>
          <ac:cxnSpMkLst>
            <pc:docMk/>
            <pc:sldMk cId="3312392362" sldId="557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7.842" v="51" actId="47"/>
        <pc:sldMkLst>
          <pc:docMk/>
          <pc:sldMk cId="1074936681" sldId="558"/>
        </pc:sldMkLst>
      </pc:sldChg>
      <pc:sldChg chg="addSp delSp modSp add">
        <pc:chgData name="Cristian Chilipirea" userId="34ab170da5908fc4" providerId="LiveId" clId="{E94E6728-AA65-4E92-A1EF-1705EBAD253E}" dt="2020-03-03T14:28:38.685" v="3016" actId="20577"/>
        <pc:sldMkLst>
          <pc:docMk/>
          <pc:sldMk cId="3958747709" sldId="558"/>
        </pc:sldMkLst>
        <pc:spChg chg="del">
          <ac:chgData name="Cristian Chilipirea" userId="34ab170da5908fc4" providerId="LiveId" clId="{E94E6728-AA65-4E92-A1EF-1705EBAD253E}" dt="2020-03-03T14:22:35.550" v="2907" actId="478"/>
          <ac:spMkLst>
            <pc:docMk/>
            <pc:sldMk cId="3958747709" sldId="558"/>
            <ac:spMk id="3" creationId="{CB05EE1A-841F-4662-8192-F52EB5DD82AB}"/>
          </ac:spMkLst>
        </pc:spChg>
        <pc:spChg chg="del">
          <ac:chgData name="Cristian Chilipirea" userId="34ab170da5908fc4" providerId="LiveId" clId="{E94E6728-AA65-4E92-A1EF-1705EBAD253E}" dt="2020-03-03T14:22:35.550" v="2907" actId="478"/>
          <ac:spMkLst>
            <pc:docMk/>
            <pc:sldMk cId="3958747709" sldId="558"/>
            <ac:spMk id="5" creationId="{A3694E87-4327-4786-B0DA-D1EA07952F2E}"/>
          </ac:spMkLst>
        </pc:spChg>
        <pc:spChg chg="add del mod">
          <ac:chgData name="Cristian Chilipirea" userId="34ab170da5908fc4" providerId="LiveId" clId="{E94E6728-AA65-4E92-A1EF-1705EBAD253E}" dt="2020-03-03T14:22:39.981" v="2909" actId="478"/>
          <ac:spMkLst>
            <pc:docMk/>
            <pc:sldMk cId="3958747709" sldId="558"/>
            <ac:spMk id="6" creationId="{4892AA80-DDE1-4AA5-823B-CF81B2A4814C}"/>
          </ac:spMkLst>
        </pc:spChg>
        <pc:spChg chg="add mod">
          <ac:chgData name="Cristian Chilipirea" userId="34ab170da5908fc4" providerId="LiveId" clId="{E94E6728-AA65-4E92-A1EF-1705EBAD253E}" dt="2020-03-03T14:28:38.685" v="3016" actId="20577"/>
          <ac:spMkLst>
            <pc:docMk/>
            <pc:sldMk cId="3958747709" sldId="558"/>
            <ac:spMk id="7" creationId="{9F058BD7-97DE-451F-9273-4C4850E5A4F0}"/>
          </ac:spMkLst>
        </pc:spChg>
      </pc:sldChg>
      <pc:sldChg chg="del">
        <pc:chgData name="Cristian Chilipirea" userId="34ab170da5908fc4" providerId="LiveId" clId="{E94E6728-AA65-4E92-A1EF-1705EBAD253E}" dt="2020-03-03T08:05:38.444" v="53" actId="47"/>
        <pc:sldMkLst>
          <pc:docMk/>
          <pc:sldMk cId="48851368" sldId="559"/>
        </pc:sldMkLst>
      </pc:sldChg>
      <pc:sldChg chg="addSp delSp modSp add">
        <pc:chgData name="Cristian Chilipirea" userId="34ab170da5908fc4" providerId="LiveId" clId="{E94E6728-AA65-4E92-A1EF-1705EBAD253E}" dt="2020-03-09T11:49:22.551" v="5743" actId="1076"/>
        <pc:sldMkLst>
          <pc:docMk/>
          <pc:sldMk cId="1752028021" sldId="559"/>
        </pc:sldMkLst>
        <pc:spChg chg="mod">
          <ac:chgData name="Cristian Chilipirea" userId="34ab170da5908fc4" providerId="LiveId" clId="{E94E6728-AA65-4E92-A1EF-1705EBAD253E}" dt="2020-03-04T06:30:36.900" v="3721" actId="20577"/>
          <ac:spMkLst>
            <pc:docMk/>
            <pc:sldMk cId="1752028021" sldId="559"/>
            <ac:spMk id="2" creationId="{306B781C-E6CE-4DDD-B01E-02031AD8A24B}"/>
          </ac:spMkLst>
        </pc:spChg>
        <pc:spChg chg="del mod">
          <ac:chgData name="Cristian Chilipirea" userId="34ab170da5908fc4" providerId="LiveId" clId="{E94E6728-AA65-4E92-A1EF-1705EBAD253E}" dt="2020-03-04T06:30:55.126" v="3723" actId="478"/>
          <ac:spMkLst>
            <pc:docMk/>
            <pc:sldMk cId="1752028021" sldId="559"/>
            <ac:spMk id="3" creationId="{B2B3D369-C929-4766-BA58-D64FE2B5E0EF}"/>
          </ac:spMkLst>
        </pc:spChg>
        <pc:spChg chg="add del mod">
          <ac:chgData name="Cristian Chilipirea" userId="34ab170da5908fc4" providerId="LiveId" clId="{E94E6728-AA65-4E92-A1EF-1705EBAD253E}" dt="2020-03-09T11:49:14.594" v="5739" actId="478"/>
          <ac:spMkLst>
            <pc:docMk/>
            <pc:sldMk cId="1752028021" sldId="559"/>
            <ac:spMk id="5" creationId="{C48459B1-0C72-45FE-9C04-7EC4696E4996}"/>
          </ac:spMkLst>
        </pc:spChg>
        <pc:spChg chg="add mod">
          <ac:chgData name="Cristian Chilipirea" userId="34ab170da5908fc4" providerId="LiveId" clId="{E94E6728-AA65-4E92-A1EF-1705EBAD253E}" dt="2020-03-09T11:49:22.551" v="5743" actId="1076"/>
          <ac:spMkLst>
            <pc:docMk/>
            <pc:sldMk cId="1752028021" sldId="559"/>
            <ac:spMk id="6" creationId="{AE2E19C9-43D7-4A3D-9CFA-355CE2E8042D}"/>
          </ac:spMkLst>
        </pc:spChg>
      </pc:sldChg>
      <pc:sldChg chg="del">
        <pc:chgData name="Cristian Chilipirea" userId="34ab170da5908fc4" providerId="LiveId" clId="{E94E6728-AA65-4E92-A1EF-1705EBAD253E}" dt="2020-03-03T08:05:38.659" v="54" actId="47"/>
        <pc:sldMkLst>
          <pc:docMk/>
          <pc:sldMk cId="824751759" sldId="560"/>
        </pc:sldMkLst>
      </pc:sldChg>
      <pc:sldChg chg="addSp delSp modSp add">
        <pc:chgData name="Cristian Chilipirea" userId="34ab170da5908fc4" providerId="LiveId" clId="{E94E6728-AA65-4E92-A1EF-1705EBAD253E}" dt="2020-03-05T10:51:55.690" v="5729" actId="20577"/>
        <pc:sldMkLst>
          <pc:docMk/>
          <pc:sldMk cId="3351055146" sldId="560"/>
        </pc:sldMkLst>
        <pc:spChg chg="add mod">
          <ac:chgData name="Cristian Chilipirea" userId="34ab170da5908fc4" providerId="LiveId" clId="{E94E6728-AA65-4E92-A1EF-1705EBAD253E}" dt="2020-03-03T14:47:16.116" v="3166" actId="403"/>
          <ac:spMkLst>
            <pc:docMk/>
            <pc:sldMk cId="3351055146" sldId="560"/>
            <ac:spMk id="3" creationId="{40388E76-0C8E-4AC6-AA42-13F76F4793B1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5" creationId="{2FB89375-341A-4FF0-818F-16658A6F4C52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6" creationId="{170A9F00-9C33-46C9-A0C2-4260621E93CA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7" creationId="{3C0D50C6-0993-4C72-82B5-3268D9AB4E9C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8" creationId="{AF2E5C5B-3C8F-4409-8C11-4797DF936948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9" creationId="{DE3615BF-C1A6-447B-8B5D-AC0F79DE621B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10" creationId="{3FA7F44A-3730-4BEC-9DF2-AA0218F590E3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11" creationId="{26B6612A-8011-4AF8-B937-18A8507558E3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12" creationId="{A3EA869F-0C00-46FD-B9F8-B8F55263C394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13" creationId="{79480864-4FAD-4779-A8CE-FC689D426C77}"/>
          </ac:spMkLst>
        </pc:spChg>
        <pc:spChg chg="mod">
          <ac:chgData name="Cristian Chilipirea" userId="34ab170da5908fc4" providerId="LiveId" clId="{E94E6728-AA65-4E92-A1EF-1705EBAD253E}" dt="2020-03-05T10:51:55.690" v="5729" actId="20577"/>
          <ac:spMkLst>
            <pc:docMk/>
            <pc:sldMk cId="3351055146" sldId="560"/>
            <ac:spMk id="24" creationId="{AEBB4C9E-3EB6-47A0-BBC9-051344790239}"/>
          </ac:spMkLst>
        </pc:sp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4" creationId="{C3B6BF34-AE80-49B8-83AC-A100C86A366A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5" creationId="{700BF634-CE39-432F-BA4A-30FECE5A8301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6" creationId="{435BDEAA-04E0-4085-BACA-F7A231268F16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7" creationId="{0A0CD90A-C31A-4CEB-8A40-AFF9E872E6C0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8" creationId="{847D9A09-7678-405F-823C-BAA3B6F25235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9" creationId="{B6DAA57E-6DEC-4EF6-A6F1-1A2611C34B79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20" creationId="{500ADB4C-0963-4977-A0B2-1BEE6355AC5B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21" creationId="{353D0A5F-FB03-411F-A2B2-323F402B4A20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22" creationId="{A8968252-B2E1-414F-97B6-1079597575EB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23" creationId="{C117AB11-D209-4D08-9E30-C222D354AA85}"/>
          </ac:cxnSpMkLst>
        </pc:cxnChg>
      </pc:sldChg>
      <pc:sldChg chg="del">
        <pc:chgData name="Cristian Chilipirea" userId="34ab170da5908fc4" providerId="LiveId" clId="{E94E6728-AA65-4E92-A1EF-1705EBAD253E}" dt="2020-03-03T08:05:38.897" v="55" actId="47"/>
        <pc:sldMkLst>
          <pc:docMk/>
          <pc:sldMk cId="2761971886" sldId="561"/>
        </pc:sldMkLst>
      </pc:sldChg>
      <pc:sldChg chg="modSp add">
        <pc:chgData name="Cristian Chilipirea" userId="34ab170da5908fc4" providerId="LiveId" clId="{E94E6728-AA65-4E92-A1EF-1705EBAD253E}" dt="2020-03-04T06:29:28.081" v="3696" actId="20577"/>
        <pc:sldMkLst>
          <pc:docMk/>
          <pc:sldMk cId="3717470063" sldId="561"/>
        </pc:sldMkLst>
        <pc:spChg chg="mod">
          <ac:chgData name="Cristian Chilipirea" userId="34ab170da5908fc4" providerId="LiveId" clId="{E94E6728-AA65-4E92-A1EF-1705EBAD253E}" dt="2020-03-03T14:50:09.794" v="3178" actId="20577"/>
          <ac:spMkLst>
            <pc:docMk/>
            <pc:sldMk cId="3717470063" sldId="561"/>
            <ac:spMk id="2" creationId="{2B586D26-1B28-4B53-9B11-819B8F176E7F}"/>
          </ac:spMkLst>
        </pc:spChg>
        <pc:spChg chg="mod">
          <ac:chgData name="Cristian Chilipirea" userId="34ab170da5908fc4" providerId="LiveId" clId="{E94E6728-AA65-4E92-A1EF-1705EBAD253E}" dt="2020-03-04T06:29:28.081" v="3696" actId="20577"/>
          <ac:spMkLst>
            <pc:docMk/>
            <pc:sldMk cId="3717470063" sldId="561"/>
            <ac:spMk id="3" creationId="{D10A4EAA-A52C-4220-B664-7B6A351C9FC1}"/>
          </ac:spMkLst>
        </pc:spChg>
      </pc:sldChg>
      <pc:sldChg chg="modSp add del">
        <pc:chgData name="Cristian Chilipirea" userId="34ab170da5908fc4" providerId="LiveId" clId="{E94E6728-AA65-4E92-A1EF-1705EBAD253E}" dt="2020-03-04T06:28:42.824" v="3654" actId="2696"/>
        <pc:sldMkLst>
          <pc:docMk/>
          <pc:sldMk cId="3021860994" sldId="562"/>
        </pc:sldMkLst>
        <pc:spChg chg="mod">
          <ac:chgData name="Cristian Chilipirea" userId="34ab170da5908fc4" providerId="LiveId" clId="{E94E6728-AA65-4E92-A1EF-1705EBAD253E}" dt="2020-03-03T14:54:49.299" v="3210" actId="5793"/>
          <ac:spMkLst>
            <pc:docMk/>
            <pc:sldMk cId="3021860994" sldId="562"/>
            <ac:spMk id="3" creationId="{D10A4EAA-A52C-4220-B664-7B6A351C9FC1}"/>
          </ac:spMkLst>
        </pc:spChg>
      </pc:sldChg>
      <pc:sldChg chg="del">
        <pc:chgData name="Cristian Chilipirea" userId="34ab170da5908fc4" providerId="LiveId" clId="{E94E6728-AA65-4E92-A1EF-1705EBAD253E}" dt="2020-03-03T08:05:39.093" v="56" actId="47"/>
        <pc:sldMkLst>
          <pc:docMk/>
          <pc:sldMk cId="3734307052" sldId="562"/>
        </pc:sldMkLst>
      </pc:sldChg>
      <pc:sldChg chg="modSp add">
        <pc:chgData name="Cristian Chilipirea" userId="34ab170da5908fc4" providerId="LiveId" clId="{E94E6728-AA65-4E92-A1EF-1705EBAD253E}" dt="2020-03-04T06:21:43.127" v="3371" actId="20577"/>
        <pc:sldMkLst>
          <pc:docMk/>
          <pc:sldMk cId="1823681505" sldId="563"/>
        </pc:sldMkLst>
        <pc:spChg chg="mod">
          <ac:chgData name="Cristian Chilipirea" userId="34ab170da5908fc4" providerId="LiveId" clId="{E94E6728-AA65-4E92-A1EF-1705EBAD253E}" dt="2020-03-04T06:21:43.127" v="3371" actId="20577"/>
          <ac:spMkLst>
            <pc:docMk/>
            <pc:sldMk cId="1823681505" sldId="563"/>
            <ac:spMk id="3" creationId="{D10A4EAA-A52C-4220-B664-7B6A351C9FC1}"/>
          </ac:spMkLst>
        </pc:spChg>
      </pc:sldChg>
      <pc:sldChg chg="del">
        <pc:chgData name="Cristian Chilipirea" userId="34ab170da5908fc4" providerId="LiveId" clId="{E94E6728-AA65-4E92-A1EF-1705EBAD253E}" dt="2020-03-03T08:05:39.312" v="57" actId="47"/>
        <pc:sldMkLst>
          <pc:docMk/>
          <pc:sldMk cId="1831446351" sldId="563"/>
        </pc:sldMkLst>
      </pc:sldChg>
      <pc:sldChg chg="del">
        <pc:chgData name="Cristian Chilipirea" userId="34ab170da5908fc4" providerId="LiveId" clId="{E94E6728-AA65-4E92-A1EF-1705EBAD253E}" dt="2020-03-03T08:05:39.572" v="58" actId="47"/>
        <pc:sldMkLst>
          <pc:docMk/>
          <pc:sldMk cId="2921147139" sldId="564"/>
        </pc:sldMkLst>
      </pc:sldChg>
      <pc:sldChg chg="modSp add">
        <pc:chgData name="Cristian Chilipirea" userId="34ab170da5908fc4" providerId="LiveId" clId="{E94E6728-AA65-4E92-A1EF-1705EBAD253E}" dt="2020-03-04T06:28:21.839" v="3653" actId="20577"/>
        <pc:sldMkLst>
          <pc:docMk/>
          <pc:sldMk cId="4263877328" sldId="564"/>
        </pc:sldMkLst>
        <pc:spChg chg="mod">
          <ac:chgData name="Cristian Chilipirea" userId="34ab170da5908fc4" providerId="LiveId" clId="{E94E6728-AA65-4E92-A1EF-1705EBAD253E}" dt="2020-03-04T06:28:21.839" v="3653" actId="20577"/>
          <ac:spMkLst>
            <pc:docMk/>
            <pc:sldMk cId="4263877328" sldId="564"/>
            <ac:spMk id="3" creationId="{D10A4EAA-A52C-4220-B664-7B6A351C9FC1}"/>
          </ac:spMkLst>
        </pc:spChg>
      </pc:sldChg>
      <pc:sldChg chg="del">
        <pc:chgData name="Cristian Chilipirea" userId="34ab170da5908fc4" providerId="LiveId" clId="{E94E6728-AA65-4E92-A1EF-1705EBAD253E}" dt="2020-03-03T08:05:39.798" v="59" actId="47"/>
        <pc:sldMkLst>
          <pc:docMk/>
          <pc:sldMk cId="2874445740" sldId="565"/>
        </pc:sldMkLst>
      </pc:sldChg>
      <pc:sldChg chg="modSp add">
        <pc:chgData name="Cristian Chilipirea" userId="34ab170da5908fc4" providerId="LiveId" clId="{E94E6728-AA65-4E92-A1EF-1705EBAD253E}" dt="2020-03-09T11:48:47.505" v="5738" actId="1076"/>
        <pc:sldMkLst>
          <pc:docMk/>
          <pc:sldMk cId="4144140774" sldId="565"/>
        </pc:sldMkLst>
        <pc:spChg chg="mod">
          <ac:chgData name="Cristian Chilipirea" userId="34ab170da5908fc4" providerId="LiveId" clId="{E94E6728-AA65-4E92-A1EF-1705EBAD253E}" dt="2020-03-09T11:48:47.505" v="5738" actId="1076"/>
          <ac:spMkLst>
            <pc:docMk/>
            <pc:sldMk cId="4144140774" sldId="565"/>
            <ac:spMk id="3" creationId="{B2B3D369-C929-4766-BA58-D64FE2B5E0EF}"/>
          </ac:spMkLst>
        </pc:spChg>
      </pc:sldChg>
      <pc:sldChg chg="addSp delSp modSp add">
        <pc:chgData name="Cristian Chilipirea" userId="34ab170da5908fc4" providerId="LiveId" clId="{E94E6728-AA65-4E92-A1EF-1705EBAD253E}" dt="2020-03-05T10:52:08.578" v="5731" actId="20577"/>
        <pc:sldMkLst>
          <pc:docMk/>
          <pc:sldMk cId="1455165209" sldId="566"/>
        </pc:sldMkLst>
        <pc:spChg chg="mod">
          <ac:chgData name="Cristian Chilipirea" userId="34ab170da5908fc4" providerId="LiveId" clId="{E94E6728-AA65-4E92-A1EF-1705EBAD253E}" dt="2020-03-04T06:35:13.822" v="3775" actId="20577"/>
          <ac:spMkLst>
            <pc:docMk/>
            <pc:sldMk cId="1455165209" sldId="566"/>
            <ac:spMk id="2" creationId="{EA7D5F61-7FAD-4B24-A34E-A47ECCB59CF6}"/>
          </ac:spMkLst>
        </pc:spChg>
        <pc:spChg chg="del">
          <ac:chgData name="Cristian Chilipirea" userId="34ab170da5908fc4" providerId="LiveId" clId="{E94E6728-AA65-4E92-A1EF-1705EBAD253E}" dt="2020-03-04T06:34:14.511" v="3736" actId="478"/>
          <ac:spMkLst>
            <pc:docMk/>
            <pc:sldMk cId="1455165209" sldId="566"/>
            <ac:spMk id="3" creationId="{0DD3FD06-AC75-4525-A6D0-5DA2A5731C2E}"/>
          </ac:spMkLst>
        </pc:spChg>
        <pc:spChg chg="add">
          <ac:chgData name="Cristian Chilipirea" userId="34ab170da5908fc4" providerId="LiveId" clId="{E94E6728-AA65-4E92-A1EF-1705EBAD253E}" dt="2020-03-04T06:34:27.713" v="3737"/>
          <ac:spMkLst>
            <pc:docMk/>
            <pc:sldMk cId="1455165209" sldId="566"/>
            <ac:spMk id="5" creationId="{96BB632D-E4D0-4C09-89E3-C0CE0C5B97D3}"/>
          </ac:spMkLst>
        </pc:spChg>
        <pc:spChg chg="add">
          <ac:chgData name="Cristian Chilipirea" userId="34ab170da5908fc4" providerId="LiveId" clId="{E94E6728-AA65-4E92-A1EF-1705EBAD253E}" dt="2020-03-04T06:34:27.713" v="3737"/>
          <ac:spMkLst>
            <pc:docMk/>
            <pc:sldMk cId="1455165209" sldId="566"/>
            <ac:spMk id="6" creationId="{4FAFC70E-9942-4D72-99F9-35436351B8A1}"/>
          </ac:spMkLst>
        </pc:spChg>
        <pc:spChg chg="add">
          <ac:chgData name="Cristian Chilipirea" userId="34ab170da5908fc4" providerId="LiveId" clId="{E94E6728-AA65-4E92-A1EF-1705EBAD253E}" dt="2020-03-04T06:34:27.713" v="3737"/>
          <ac:spMkLst>
            <pc:docMk/>
            <pc:sldMk cId="1455165209" sldId="566"/>
            <ac:spMk id="7" creationId="{0501A500-0858-4964-B8DB-AB4A3E76DAE1}"/>
          </ac:spMkLst>
        </pc:spChg>
        <pc:spChg chg="add">
          <ac:chgData name="Cristian Chilipirea" userId="34ab170da5908fc4" providerId="LiveId" clId="{E94E6728-AA65-4E92-A1EF-1705EBAD253E}" dt="2020-03-04T06:34:27.713" v="3737"/>
          <ac:spMkLst>
            <pc:docMk/>
            <pc:sldMk cId="1455165209" sldId="566"/>
            <ac:spMk id="8" creationId="{92DEAD4F-23A3-4E9A-95C9-3D23C4EFED46}"/>
          </ac:spMkLst>
        </pc:spChg>
        <pc:spChg chg="add mod">
          <ac:chgData name="Cristian Chilipirea" userId="34ab170da5908fc4" providerId="LiveId" clId="{E94E6728-AA65-4E92-A1EF-1705EBAD253E}" dt="2020-03-04T06:34:36.390" v="3739" actId="1076"/>
          <ac:spMkLst>
            <pc:docMk/>
            <pc:sldMk cId="1455165209" sldId="566"/>
            <ac:spMk id="14" creationId="{313C9CC2-5DD2-4E09-8D38-9236D1436F33}"/>
          </ac:spMkLst>
        </pc:spChg>
        <pc:spChg chg="add mod">
          <ac:chgData name="Cristian Chilipirea" userId="34ab170da5908fc4" providerId="LiveId" clId="{E94E6728-AA65-4E92-A1EF-1705EBAD253E}" dt="2020-03-04T06:34:36.390" v="3739" actId="1076"/>
          <ac:spMkLst>
            <pc:docMk/>
            <pc:sldMk cId="1455165209" sldId="566"/>
            <ac:spMk id="15" creationId="{3D1117F3-2DE4-4721-9652-AC69A22E972F}"/>
          </ac:spMkLst>
        </pc:spChg>
        <pc:spChg chg="add mod">
          <ac:chgData name="Cristian Chilipirea" userId="34ab170da5908fc4" providerId="LiveId" clId="{E94E6728-AA65-4E92-A1EF-1705EBAD253E}" dt="2020-03-04T06:34:36.390" v="3739" actId="1076"/>
          <ac:spMkLst>
            <pc:docMk/>
            <pc:sldMk cId="1455165209" sldId="566"/>
            <ac:spMk id="16" creationId="{E0852F70-D82C-4378-BCCE-CC849EF5FEE9}"/>
          </ac:spMkLst>
        </pc:spChg>
        <pc:spChg chg="add mod">
          <ac:chgData name="Cristian Chilipirea" userId="34ab170da5908fc4" providerId="LiveId" clId="{E94E6728-AA65-4E92-A1EF-1705EBAD253E}" dt="2020-03-04T06:34:36.390" v="3739" actId="1076"/>
          <ac:spMkLst>
            <pc:docMk/>
            <pc:sldMk cId="1455165209" sldId="566"/>
            <ac:spMk id="17" creationId="{F67A77E7-C370-41CC-847D-F1138886127E}"/>
          </ac:spMkLst>
        </pc:spChg>
        <pc:spChg chg="add mod">
          <ac:chgData name="Cristian Chilipirea" userId="34ab170da5908fc4" providerId="LiveId" clId="{E94E6728-AA65-4E92-A1EF-1705EBAD253E}" dt="2020-03-05T10:52:08.578" v="5731" actId="20577"/>
          <ac:spMkLst>
            <pc:docMk/>
            <pc:sldMk cId="1455165209" sldId="566"/>
            <ac:spMk id="25" creationId="{E04E1E6F-CE78-4E71-8590-76B485668E20}"/>
          </ac:spMkLst>
        </pc:spChg>
        <pc:spChg chg="add mod">
          <ac:chgData name="Cristian Chilipirea" userId="34ab170da5908fc4" providerId="LiveId" clId="{E94E6728-AA65-4E92-A1EF-1705EBAD253E}" dt="2020-03-04T06:43:26.017" v="4161" actId="1076"/>
          <ac:spMkLst>
            <pc:docMk/>
            <pc:sldMk cId="1455165209" sldId="566"/>
            <ac:spMk id="26" creationId="{D1181F92-D083-487F-83A8-953A8555C9EB}"/>
          </ac:spMkLst>
        </pc:spChg>
        <pc:spChg chg="add del">
          <ac:chgData name="Cristian Chilipirea" userId="34ab170da5908fc4" providerId="LiveId" clId="{E94E6728-AA65-4E92-A1EF-1705EBAD253E}" dt="2020-03-04T06:42:59.424" v="4154"/>
          <ac:spMkLst>
            <pc:docMk/>
            <pc:sldMk cId="1455165209" sldId="566"/>
            <ac:spMk id="27" creationId="{7F2B7AD4-4167-4CF5-BDDB-68F8A6D6146D}"/>
          </ac:spMkLst>
        </pc:spChg>
        <pc:spChg chg="add mod">
          <ac:chgData name="Cristian Chilipirea" userId="34ab170da5908fc4" providerId="LiveId" clId="{E94E6728-AA65-4E92-A1EF-1705EBAD253E}" dt="2020-03-04T06:43:16.038" v="4159" actId="1076"/>
          <ac:spMkLst>
            <pc:docMk/>
            <pc:sldMk cId="1455165209" sldId="566"/>
            <ac:spMk id="28" creationId="{BB53B8BD-4681-486E-B30E-E4BC3E1BE775}"/>
          </ac:spMkLst>
        </pc:spChg>
        <pc:cxnChg chg="add">
          <ac:chgData name="Cristian Chilipirea" userId="34ab170da5908fc4" providerId="LiveId" clId="{E94E6728-AA65-4E92-A1EF-1705EBAD253E}" dt="2020-03-04T06:34:27.713" v="3737"/>
          <ac:cxnSpMkLst>
            <pc:docMk/>
            <pc:sldMk cId="1455165209" sldId="566"/>
            <ac:cxnSpMk id="9" creationId="{58855AD4-344E-48C5-96FE-A676CF4B5A38}"/>
          </ac:cxnSpMkLst>
        </pc:cxnChg>
        <pc:cxnChg chg="add">
          <ac:chgData name="Cristian Chilipirea" userId="34ab170da5908fc4" providerId="LiveId" clId="{E94E6728-AA65-4E92-A1EF-1705EBAD253E}" dt="2020-03-04T06:34:27.713" v="3737"/>
          <ac:cxnSpMkLst>
            <pc:docMk/>
            <pc:sldMk cId="1455165209" sldId="566"/>
            <ac:cxnSpMk id="10" creationId="{84246FF5-B282-4EE8-ACB8-DBEBF83FA302}"/>
          </ac:cxnSpMkLst>
        </pc:cxnChg>
        <pc:cxnChg chg="add">
          <ac:chgData name="Cristian Chilipirea" userId="34ab170da5908fc4" providerId="LiveId" clId="{E94E6728-AA65-4E92-A1EF-1705EBAD253E}" dt="2020-03-04T06:34:27.713" v="3737"/>
          <ac:cxnSpMkLst>
            <pc:docMk/>
            <pc:sldMk cId="1455165209" sldId="566"/>
            <ac:cxnSpMk id="11" creationId="{563D6248-E9B2-41F0-9177-4FAA9F9B1E10}"/>
          </ac:cxnSpMkLst>
        </pc:cxnChg>
        <pc:cxnChg chg="add">
          <ac:chgData name="Cristian Chilipirea" userId="34ab170da5908fc4" providerId="LiveId" clId="{E94E6728-AA65-4E92-A1EF-1705EBAD253E}" dt="2020-03-04T06:34:27.713" v="3737"/>
          <ac:cxnSpMkLst>
            <pc:docMk/>
            <pc:sldMk cId="1455165209" sldId="566"/>
            <ac:cxnSpMk id="12" creationId="{06567122-2AE1-46BA-8127-6DDE591E3935}"/>
          </ac:cxnSpMkLst>
        </pc:cxnChg>
        <pc:cxnChg chg="add">
          <ac:chgData name="Cristian Chilipirea" userId="34ab170da5908fc4" providerId="LiveId" clId="{E94E6728-AA65-4E92-A1EF-1705EBAD253E}" dt="2020-03-04T06:34:27.713" v="3737"/>
          <ac:cxnSpMkLst>
            <pc:docMk/>
            <pc:sldMk cId="1455165209" sldId="566"/>
            <ac:cxnSpMk id="13" creationId="{C48C156D-5948-4DEB-B1D4-D669D15F6C4E}"/>
          </ac:cxnSpMkLst>
        </pc:cxnChg>
        <pc:cxnChg chg="add del mod">
          <ac:chgData name="Cristian Chilipirea" userId="34ab170da5908fc4" providerId="LiveId" clId="{E94E6728-AA65-4E92-A1EF-1705EBAD253E}" dt="2020-03-04T06:34:39.163" v="3740" actId="478"/>
          <ac:cxnSpMkLst>
            <pc:docMk/>
            <pc:sldMk cId="1455165209" sldId="566"/>
            <ac:cxnSpMk id="18" creationId="{F5F4CF68-7567-4343-B52A-1E291C68D8E0}"/>
          </ac:cxnSpMkLst>
        </pc:cxnChg>
        <pc:cxnChg chg="add mod">
          <ac:chgData name="Cristian Chilipirea" userId="34ab170da5908fc4" providerId="LiveId" clId="{E94E6728-AA65-4E92-A1EF-1705EBAD253E}" dt="2020-03-04T06:34:36.390" v="3739" actId="1076"/>
          <ac:cxnSpMkLst>
            <pc:docMk/>
            <pc:sldMk cId="1455165209" sldId="566"/>
            <ac:cxnSpMk id="19" creationId="{37B34E09-DC79-4938-9678-283A8E96E861}"/>
          </ac:cxnSpMkLst>
        </pc:cxnChg>
        <pc:cxnChg chg="add mod">
          <ac:chgData name="Cristian Chilipirea" userId="34ab170da5908fc4" providerId="LiveId" clId="{E94E6728-AA65-4E92-A1EF-1705EBAD253E}" dt="2020-03-04T06:34:36.390" v="3739" actId="1076"/>
          <ac:cxnSpMkLst>
            <pc:docMk/>
            <pc:sldMk cId="1455165209" sldId="566"/>
            <ac:cxnSpMk id="20" creationId="{3E4E8994-43BA-4AF4-9E5A-3D766157ED58}"/>
          </ac:cxnSpMkLst>
        </pc:cxnChg>
        <pc:cxnChg chg="add del mod">
          <ac:chgData name="Cristian Chilipirea" userId="34ab170da5908fc4" providerId="LiveId" clId="{E94E6728-AA65-4E92-A1EF-1705EBAD253E}" dt="2020-03-04T06:34:40.096" v="3741" actId="478"/>
          <ac:cxnSpMkLst>
            <pc:docMk/>
            <pc:sldMk cId="1455165209" sldId="566"/>
            <ac:cxnSpMk id="21" creationId="{7564628C-6852-409A-94CC-74DD7F0C2D4F}"/>
          </ac:cxnSpMkLst>
        </pc:cxnChg>
        <pc:cxnChg chg="add mod">
          <ac:chgData name="Cristian Chilipirea" userId="34ab170da5908fc4" providerId="LiveId" clId="{E94E6728-AA65-4E92-A1EF-1705EBAD253E}" dt="2020-03-04T06:34:36.390" v="3739" actId="1076"/>
          <ac:cxnSpMkLst>
            <pc:docMk/>
            <pc:sldMk cId="1455165209" sldId="566"/>
            <ac:cxnSpMk id="22" creationId="{8E8EDD90-4475-46BA-A706-B8C4AADC9F43}"/>
          </ac:cxnSpMkLst>
        </pc:cxnChg>
        <pc:cxnChg chg="add mod">
          <ac:chgData name="Cristian Chilipirea" userId="34ab170da5908fc4" providerId="LiveId" clId="{E94E6728-AA65-4E92-A1EF-1705EBAD253E}" dt="2020-03-04T06:34:59.022" v="3744" actId="1076"/>
          <ac:cxnSpMkLst>
            <pc:docMk/>
            <pc:sldMk cId="1455165209" sldId="566"/>
            <ac:cxnSpMk id="23" creationId="{F3181F92-C8BA-4B7B-9B41-A03A6FCA3FA8}"/>
          </ac:cxnSpMkLst>
        </pc:cxnChg>
      </pc:sldChg>
      <pc:sldChg chg="del">
        <pc:chgData name="Cristian Chilipirea" userId="34ab170da5908fc4" providerId="LiveId" clId="{E94E6728-AA65-4E92-A1EF-1705EBAD253E}" dt="2020-03-03T08:05:40.252" v="60" actId="47"/>
        <pc:sldMkLst>
          <pc:docMk/>
          <pc:sldMk cId="4118544830" sldId="566"/>
        </pc:sldMkLst>
      </pc:sldChg>
      <pc:sldChg chg="addSp delSp modSp add">
        <pc:chgData name="Cristian Chilipirea" userId="34ab170da5908fc4" providerId="LiveId" clId="{E94E6728-AA65-4E92-A1EF-1705EBAD253E}" dt="2020-03-04T06:43:34.047" v="4169" actId="20577"/>
        <pc:sldMkLst>
          <pc:docMk/>
          <pc:sldMk cId="1984242349" sldId="567"/>
        </pc:sldMkLst>
        <pc:spChg chg="mod">
          <ac:chgData name="Cristian Chilipirea" userId="34ab170da5908fc4" providerId="LiveId" clId="{E94E6728-AA65-4E92-A1EF-1705EBAD253E}" dt="2020-03-04T06:38:53.564" v="3914" actId="20577"/>
          <ac:spMkLst>
            <pc:docMk/>
            <pc:sldMk cId="1984242349" sldId="567"/>
            <ac:spMk id="2" creationId="{EA7D5F61-7FAD-4B24-A34E-A47ECCB59CF6}"/>
          </ac:spMkLst>
        </pc:spChg>
        <pc:spChg chg="mod">
          <ac:chgData name="Cristian Chilipirea" userId="34ab170da5908fc4" providerId="LiveId" clId="{E94E6728-AA65-4E92-A1EF-1705EBAD253E}" dt="2020-03-04T06:39:28.188" v="3975" actId="1076"/>
          <ac:spMkLst>
            <pc:docMk/>
            <pc:sldMk cId="1984242349" sldId="567"/>
            <ac:spMk id="4" creationId="{E155DE94-A410-4E7A-B463-5EF2D5959BB7}"/>
          </ac:spMkLst>
        </pc:spChg>
        <pc:spChg chg="del">
          <ac:chgData name="Cristian Chilipirea" userId="34ab170da5908fc4" providerId="LiveId" clId="{E94E6728-AA65-4E92-A1EF-1705EBAD253E}" dt="2020-03-04T06:39:23.011" v="3973" actId="478"/>
          <ac:spMkLst>
            <pc:docMk/>
            <pc:sldMk cId="1984242349" sldId="567"/>
            <ac:spMk id="14" creationId="{313C9CC2-5DD2-4E09-8D38-9236D1436F33}"/>
          </ac:spMkLst>
        </pc:spChg>
        <pc:spChg chg="del">
          <ac:chgData name="Cristian Chilipirea" userId="34ab170da5908fc4" providerId="LiveId" clId="{E94E6728-AA65-4E92-A1EF-1705EBAD253E}" dt="2020-03-04T06:39:23.011" v="3973" actId="478"/>
          <ac:spMkLst>
            <pc:docMk/>
            <pc:sldMk cId="1984242349" sldId="567"/>
            <ac:spMk id="15" creationId="{3D1117F3-2DE4-4721-9652-AC69A22E972F}"/>
          </ac:spMkLst>
        </pc:spChg>
        <pc:spChg chg="del">
          <ac:chgData name="Cristian Chilipirea" userId="34ab170da5908fc4" providerId="LiveId" clId="{E94E6728-AA65-4E92-A1EF-1705EBAD253E}" dt="2020-03-04T06:39:23.011" v="3973" actId="478"/>
          <ac:spMkLst>
            <pc:docMk/>
            <pc:sldMk cId="1984242349" sldId="567"/>
            <ac:spMk id="16" creationId="{E0852F70-D82C-4378-BCCE-CC849EF5FEE9}"/>
          </ac:spMkLst>
        </pc:spChg>
        <pc:spChg chg="del">
          <ac:chgData name="Cristian Chilipirea" userId="34ab170da5908fc4" providerId="LiveId" clId="{E94E6728-AA65-4E92-A1EF-1705EBAD253E}" dt="2020-03-04T06:39:23.011" v="3973" actId="478"/>
          <ac:spMkLst>
            <pc:docMk/>
            <pc:sldMk cId="1984242349" sldId="567"/>
            <ac:spMk id="17" creationId="{F67A77E7-C370-41CC-847D-F1138886127E}"/>
          </ac:spMkLst>
        </pc:spChg>
        <pc:spChg chg="add mod">
          <ac:chgData name="Cristian Chilipirea" userId="34ab170da5908fc4" providerId="LiveId" clId="{E94E6728-AA65-4E92-A1EF-1705EBAD253E}" dt="2020-03-04T06:39:34.989" v="3977" actId="1076"/>
          <ac:spMkLst>
            <pc:docMk/>
            <pc:sldMk cId="1984242349" sldId="567"/>
            <ac:spMk id="24" creationId="{A6859FEE-9425-4D18-AB6C-022D101F093C}"/>
          </ac:spMkLst>
        </pc:spChg>
        <pc:spChg chg="mod">
          <ac:chgData name="Cristian Chilipirea" userId="34ab170da5908fc4" providerId="LiveId" clId="{E94E6728-AA65-4E92-A1EF-1705EBAD253E}" dt="2020-03-04T06:42:43.896" v="4152" actId="20577"/>
          <ac:spMkLst>
            <pc:docMk/>
            <pc:sldMk cId="1984242349" sldId="567"/>
            <ac:spMk id="25" creationId="{E04E1E6F-CE78-4E71-8590-76B485668E20}"/>
          </ac:spMkLst>
        </pc:spChg>
        <pc:spChg chg="add mod">
          <ac:chgData name="Cristian Chilipirea" userId="34ab170da5908fc4" providerId="LiveId" clId="{E94E6728-AA65-4E92-A1EF-1705EBAD253E}" dt="2020-03-04T06:39:34.989" v="3977" actId="1076"/>
          <ac:spMkLst>
            <pc:docMk/>
            <pc:sldMk cId="1984242349" sldId="567"/>
            <ac:spMk id="26" creationId="{CB26F47E-78C5-482C-A754-A7444D79880B}"/>
          </ac:spMkLst>
        </pc:spChg>
        <pc:spChg chg="add mod">
          <ac:chgData name="Cristian Chilipirea" userId="34ab170da5908fc4" providerId="LiveId" clId="{E94E6728-AA65-4E92-A1EF-1705EBAD253E}" dt="2020-03-04T06:39:34.989" v="3977" actId="1076"/>
          <ac:spMkLst>
            <pc:docMk/>
            <pc:sldMk cId="1984242349" sldId="567"/>
            <ac:spMk id="27" creationId="{647C9CC8-9419-49F5-A596-3AFD034A43AA}"/>
          </ac:spMkLst>
        </pc:spChg>
        <pc:spChg chg="add mod">
          <ac:chgData name="Cristian Chilipirea" userId="34ab170da5908fc4" providerId="LiveId" clId="{E94E6728-AA65-4E92-A1EF-1705EBAD253E}" dt="2020-03-04T06:39:34.989" v="3977" actId="1076"/>
          <ac:spMkLst>
            <pc:docMk/>
            <pc:sldMk cId="1984242349" sldId="567"/>
            <ac:spMk id="28" creationId="{1B0CB128-38D4-4ECB-B57A-977A4E9D68BA}"/>
          </ac:spMkLst>
        </pc:spChg>
        <pc:spChg chg="add mod">
          <ac:chgData name="Cristian Chilipirea" userId="34ab170da5908fc4" providerId="LiveId" clId="{E94E6728-AA65-4E92-A1EF-1705EBAD253E}" dt="2020-03-04T06:40:18.442" v="4003" actId="20577"/>
          <ac:spMkLst>
            <pc:docMk/>
            <pc:sldMk cId="1984242349" sldId="567"/>
            <ac:spMk id="35" creationId="{49F5B149-F0BC-45F6-9F34-822128842592}"/>
          </ac:spMkLst>
        </pc:spChg>
        <pc:spChg chg="add mod">
          <ac:chgData name="Cristian Chilipirea" userId="34ab170da5908fc4" providerId="LiveId" clId="{E94E6728-AA65-4E92-A1EF-1705EBAD253E}" dt="2020-03-04T06:43:34.047" v="4169" actId="20577"/>
          <ac:spMkLst>
            <pc:docMk/>
            <pc:sldMk cId="1984242349" sldId="567"/>
            <ac:spMk id="36" creationId="{C50653E6-04ED-437E-A7CF-6497FDC1D9AB}"/>
          </ac:spMkLst>
        </pc:spChg>
        <pc:cxnChg chg="del mod">
          <ac:chgData name="Cristian Chilipirea" userId="34ab170da5908fc4" providerId="LiveId" clId="{E94E6728-AA65-4E92-A1EF-1705EBAD253E}" dt="2020-03-04T06:39:23.011" v="3973" actId="478"/>
          <ac:cxnSpMkLst>
            <pc:docMk/>
            <pc:sldMk cId="1984242349" sldId="567"/>
            <ac:cxnSpMk id="19" creationId="{37B34E09-DC79-4938-9678-283A8E96E861}"/>
          </ac:cxnSpMkLst>
        </pc:cxnChg>
        <pc:cxnChg chg="del mod">
          <ac:chgData name="Cristian Chilipirea" userId="34ab170da5908fc4" providerId="LiveId" clId="{E94E6728-AA65-4E92-A1EF-1705EBAD253E}" dt="2020-03-04T06:39:23.011" v="3973" actId="478"/>
          <ac:cxnSpMkLst>
            <pc:docMk/>
            <pc:sldMk cId="1984242349" sldId="567"/>
            <ac:cxnSpMk id="20" creationId="{3E4E8994-43BA-4AF4-9E5A-3D766157ED58}"/>
          </ac:cxnSpMkLst>
        </pc:cxnChg>
        <pc:cxnChg chg="del mod">
          <ac:chgData name="Cristian Chilipirea" userId="34ab170da5908fc4" providerId="LiveId" clId="{E94E6728-AA65-4E92-A1EF-1705EBAD253E}" dt="2020-03-04T06:39:23.011" v="3973" actId="478"/>
          <ac:cxnSpMkLst>
            <pc:docMk/>
            <pc:sldMk cId="1984242349" sldId="567"/>
            <ac:cxnSpMk id="22" creationId="{8E8EDD90-4475-46BA-A706-B8C4AADC9F43}"/>
          </ac:cxnSpMkLst>
        </pc:cxnChg>
        <pc:cxnChg chg="add mod">
          <ac:chgData name="Cristian Chilipirea" userId="34ab170da5908fc4" providerId="LiveId" clId="{E94E6728-AA65-4E92-A1EF-1705EBAD253E}" dt="2020-03-04T06:39:34.989" v="3977" actId="1076"/>
          <ac:cxnSpMkLst>
            <pc:docMk/>
            <pc:sldMk cId="1984242349" sldId="567"/>
            <ac:cxnSpMk id="29" creationId="{46DDFB8E-4F3D-430F-A35E-88381A37638C}"/>
          </ac:cxnSpMkLst>
        </pc:cxnChg>
        <pc:cxnChg chg="add mod">
          <ac:chgData name="Cristian Chilipirea" userId="34ab170da5908fc4" providerId="LiveId" clId="{E94E6728-AA65-4E92-A1EF-1705EBAD253E}" dt="2020-03-04T06:39:34.989" v="3977" actId="1076"/>
          <ac:cxnSpMkLst>
            <pc:docMk/>
            <pc:sldMk cId="1984242349" sldId="567"/>
            <ac:cxnSpMk id="30" creationId="{6DC14178-45D2-493E-9810-AF8E51CC2750}"/>
          </ac:cxnSpMkLst>
        </pc:cxnChg>
        <pc:cxnChg chg="add mod">
          <ac:chgData name="Cristian Chilipirea" userId="34ab170da5908fc4" providerId="LiveId" clId="{E94E6728-AA65-4E92-A1EF-1705EBAD253E}" dt="2020-03-04T06:39:34.989" v="3977" actId="1076"/>
          <ac:cxnSpMkLst>
            <pc:docMk/>
            <pc:sldMk cId="1984242349" sldId="567"/>
            <ac:cxnSpMk id="31" creationId="{FE99603F-26BD-4209-B740-69D9D0F5A983}"/>
          </ac:cxnSpMkLst>
        </pc:cxnChg>
        <pc:cxnChg chg="add mod">
          <ac:chgData name="Cristian Chilipirea" userId="34ab170da5908fc4" providerId="LiveId" clId="{E94E6728-AA65-4E92-A1EF-1705EBAD253E}" dt="2020-03-04T06:39:34.989" v="3977" actId="1076"/>
          <ac:cxnSpMkLst>
            <pc:docMk/>
            <pc:sldMk cId="1984242349" sldId="567"/>
            <ac:cxnSpMk id="32" creationId="{20E92C29-F959-4D20-B743-99105A1C8342}"/>
          </ac:cxnSpMkLst>
        </pc:cxnChg>
        <pc:cxnChg chg="add mod">
          <ac:chgData name="Cristian Chilipirea" userId="34ab170da5908fc4" providerId="LiveId" clId="{E94E6728-AA65-4E92-A1EF-1705EBAD253E}" dt="2020-03-04T06:39:34.989" v="3977" actId="1076"/>
          <ac:cxnSpMkLst>
            <pc:docMk/>
            <pc:sldMk cId="1984242349" sldId="567"/>
            <ac:cxnSpMk id="33" creationId="{62090FC1-3184-40C5-BD97-536C55DCC919}"/>
          </ac:cxnSpMkLst>
        </pc:cxnChg>
        <pc:cxnChg chg="add mod">
          <ac:chgData name="Cristian Chilipirea" userId="34ab170da5908fc4" providerId="LiveId" clId="{E94E6728-AA65-4E92-A1EF-1705EBAD253E}" dt="2020-03-04T06:39:45.553" v="3981" actId="14100"/>
          <ac:cxnSpMkLst>
            <pc:docMk/>
            <pc:sldMk cId="1984242349" sldId="567"/>
            <ac:cxnSpMk id="34" creationId="{C4E545CF-7956-4DBB-9673-6CB8B5883357}"/>
          </ac:cxnSpMkLst>
        </pc:cxnChg>
      </pc:sldChg>
      <pc:sldChg chg="del">
        <pc:chgData name="Cristian Chilipirea" userId="34ab170da5908fc4" providerId="LiveId" clId="{E94E6728-AA65-4E92-A1EF-1705EBAD253E}" dt="2020-03-03T08:05:40.493" v="61" actId="47"/>
        <pc:sldMkLst>
          <pc:docMk/>
          <pc:sldMk cId="2795146843" sldId="567"/>
        </pc:sldMkLst>
      </pc:sldChg>
      <pc:sldChg chg="del">
        <pc:chgData name="Cristian Chilipirea" userId="34ab170da5908fc4" providerId="LiveId" clId="{E94E6728-AA65-4E92-A1EF-1705EBAD253E}" dt="2020-03-03T08:05:40.768" v="62" actId="47"/>
        <pc:sldMkLst>
          <pc:docMk/>
          <pc:sldMk cId="3497467475" sldId="568"/>
        </pc:sldMkLst>
      </pc:sldChg>
      <pc:sldChg chg="addSp delSp modSp add">
        <pc:chgData name="Cristian Chilipirea" userId="34ab170da5908fc4" providerId="LiveId" clId="{E94E6728-AA65-4E92-A1EF-1705EBAD253E}" dt="2020-03-04T07:10:05.134" v="5038" actId="478"/>
        <pc:sldMkLst>
          <pc:docMk/>
          <pc:sldMk cId="4049294150" sldId="568"/>
        </pc:sldMkLst>
        <pc:spChg chg="mod">
          <ac:chgData name="Cristian Chilipirea" userId="34ab170da5908fc4" providerId="LiveId" clId="{E94E6728-AA65-4E92-A1EF-1705EBAD253E}" dt="2020-03-04T06:55:18.472" v="4286" actId="20577"/>
          <ac:spMkLst>
            <pc:docMk/>
            <pc:sldMk cId="4049294150" sldId="568"/>
            <ac:spMk id="2" creationId="{E617F64F-8FF8-4895-9F67-F2978F0CD50D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3" creationId="{D4860CF2-F352-4A0A-ABAE-A3193944E141}"/>
          </ac:spMkLst>
        </pc:spChg>
        <pc:spChg chg="add del">
          <ac:chgData name="Cristian Chilipirea" userId="34ab170da5908fc4" providerId="LiveId" clId="{E94E6728-AA65-4E92-A1EF-1705EBAD253E}" dt="2020-03-04T06:56:14.991" v="4349" actId="478"/>
          <ac:spMkLst>
            <pc:docMk/>
            <pc:sldMk cId="4049294150" sldId="568"/>
            <ac:spMk id="5" creationId="{FBACC3E1-72E3-4AAC-A7E6-91E5C4128C03}"/>
          </ac:spMkLst>
        </pc:spChg>
        <pc:spChg chg="add del">
          <ac:chgData name="Cristian Chilipirea" userId="34ab170da5908fc4" providerId="LiveId" clId="{E94E6728-AA65-4E92-A1EF-1705EBAD253E}" dt="2020-03-04T06:56:14.991" v="4349" actId="478"/>
          <ac:spMkLst>
            <pc:docMk/>
            <pc:sldMk cId="4049294150" sldId="568"/>
            <ac:spMk id="6" creationId="{261B030B-4FA6-48C8-933C-396210D82F2E}"/>
          </ac:spMkLst>
        </pc:spChg>
        <pc:spChg chg="add del">
          <ac:chgData name="Cristian Chilipirea" userId="34ab170da5908fc4" providerId="LiveId" clId="{E94E6728-AA65-4E92-A1EF-1705EBAD253E}" dt="2020-03-04T06:56:14.991" v="4349" actId="478"/>
          <ac:spMkLst>
            <pc:docMk/>
            <pc:sldMk cId="4049294150" sldId="568"/>
            <ac:spMk id="7" creationId="{977633ED-50C9-4D2D-A2DF-C82D9B8B0DF2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8" creationId="{C1472E44-C17E-4A6E-B1E7-41FE512FB353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0" creationId="{E4D2A4C6-FEEA-4661-AC0C-0A87C2F113B6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1" creationId="{2B89088F-DE0D-4800-B077-0D34D08823F9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2" creationId="{15B674EF-4189-4B42-9ED9-10F1E36F08B6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3" creationId="{C55E8D8B-091C-46B9-A5F3-0D0C6AA0728E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4" creationId="{BF8E4A69-A942-42DC-BE04-E61D430D0705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5" creationId="{A20C7B10-E7CF-4245-91AB-50ED5DFCF0A5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6" creationId="{28AEBBDE-7190-4A04-8319-9E57FA0FE042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7" creationId="{734C4585-84FB-4622-81D1-4739AB3F8D4F}"/>
          </ac:spMkLst>
        </pc:spChg>
        <pc:spChg chg="add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60" creationId="{BD66DB06-54B1-4B5E-9B35-704E17CA11D9}"/>
          </ac:spMkLst>
        </pc:spChg>
        <pc:cxnChg chg="add del mod">
          <ac:chgData name="Cristian Chilipirea" userId="34ab170da5908fc4" providerId="LiveId" clId="{E94E6728-AA65-4E92-A1EF-1705EBAD253E}" dt="2020-03-04T06:56:10.784" v="4346" actId="478"/>
          <ac:cxnSpMkLst>
            <pc:docMk/>
            <pc:sldMk cId="4049294150" sldId="568"/>
            <ac:cxnSpMk id="9" creationId="{C4BB7EA0-9E2F-49E3-912B-187BE0561955}"/>
          </ac:cxnSpMkLst>
        </pc:cxnChg>
        <pc:cxnChg chg="add del mod">
          <ac:chgData name="Cristian Chilipirea" userId="34ab170da5908fc4" providerId="LiveId" clId="{E94E6728-AA65-4E92-A1EF-1705EBAD253E}" dt="2020-03-04T06:56:09.649" v="4345" actId="478"/>
          <ac:cxnSpMkLst>
            <pc:docMk/>
            <pc:sldMk cId="4049294150" sldId="568"/>
            <ac:cxnSpMk id="10" creationId="{C0170ABD-6799-4357-956D-BC62BD4C1435}"/>
          </ac:cxnSpMkLst>
        </pc:cxnChg>
        <pc:cxnChg chg="add del mod">
          <ac:chgData name="Cristian Chilipirea" userId="34ab170da5908fc4" providerId="LiveId" clId="{E94E6728-AA65-4E92-A1EF-1705EBAD253E}" dt="2020-03-04T06:56:08.947" v="4344" actId="478"/>
          <ac:cxnSpMkLst>
            <pc:docMk/>
            <pc:sldMk cId="4049294150" sldId="568"/>
            <ac:cxnSpMk id="11" creationId="{EDA743EA-A14B-4F02-852B-F8560BB086B1}"/>
          </ac:cxnSpMkLst>
        </pc:cxnChg>
        <pc:cxnChg chg="add del mod">
          <ac:chgData name="Cristian Chilipirea" userId="34ab170da5908fc4" providerId="LiveId" clId="{E94E6728-AA65-4E92-A1EF-1705EBAD253E}" dt="2020-03-04T06:56:11.938" v="4347" actId="478"/>
          <ac:cxnSpMkLst>
            <pc:docMk/>
            <pc:sldMk cId="4049294150" sldId="568"/>
            <ac:cxnSpMk id="12" creationId="{00FF4BC1-067A-457A-B3CB-20536CA112A4}"/>
          </ac:cxnSpMkLst>
        </pc:cxnChg>
        <pc:cxnChg chg="add del mod">
          <ac:chgData name="Cristian Chilipirea" userId="34ab170da5908fc4" providerId="LiveId" clId="{E94E6728-AA65-4E92-A1EF-1705EBAD253E}" dt="2020-03-04T06:56:12.684" v="4348" actId="478"/>
          <ac:cxnSpMkLst>
            <pc:docMk/>
            <pc:sldMk cId="4049294150" sldId="568"/>
            <ac:cxnSpMk id="13" creationId="{EC66D00D-22FA-4A19-B486-854AD9E61F6F}"/>
          </ac:cxnSpMkLst>
        </pc:cxnChg>
        <pc:cxnChg chg="add del mod">
          <ac:chgData name="Cristian Chilipirea" userId="34ab170da5908fc4" providerId="LiveId" clId="{E94E6728-AA65-4E92-A1EF-1705EBAD253E}" dt="2020-03-04T06:58:57.351" v="4430" actId="478"/>
          <ac:cxnSpMkLst>
            <pc:docMk/>
            <pc:sldMk cId="4049294150" sldId="568"/>
            <ac:cxnSpMk id="29" creationId="{B6B83A8A-6D2E-4DBF-8701-4EFA6206686C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31" creationId="{888EE520-86B9-41E3-AD98-83FD74A47342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32" creationId="{3355AE93-2448-4136-AF17-3B1476643D72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35" creationId="{43B6A669-C493-4FDD-901B-94D2488365F9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39" creationId="{A2D18ECC-AAF0-4A48-896A-6C8E5C7532D1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42" creationId="{AC30041D-543A-46F6-B617-4B5067098765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45" creationId="{F6598123-95D9-4125-AA6A-043B4EAE7294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48" creationId="{571A7895-D958-4EDA-B34B-6634A22D995C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51" creationId="{325F8DD7-1877-43F8-9CB0-1C042F60E3FA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54" creationId="{16BF0E08-FB28-4D1B-B116-E472558DCF6F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57" creationId="{C5C86356-0120-42B4-B9BE-0D3B9099DFBC}"/>
          </ac:cxnSpMkLst>
        </pc:cxnChg>
      </pc:sldChg>
      <pc:sldChg chg="del">
        <pc:chgData name="Cristian Chilipirea" userId="34ab170da5908fc4" providerId="LiveId" clId="{E94E6728-AA65-4E92-A1EF-1705EBAD253E}" dt="2020-03-03T08:05:41.370" v="63" actId="47"/>
        <pc:sldMkLst>
          <pc:docMk/>
          <pc:sldMk cId="3698025032" sldId="569"/>
        </pc:sldMkLst>
      </pc:sldChg>
      <pc:sldChg chg="delSp modSp add">
        <pc:chgData name="Cristian Chilipirea" userId="34ab170da5908fc4" providerId="LiveId" clId="{E94E6728-AA65-4E92-A1EF-1705EBAD253E}" dt="2020-03-04T07:27:18.925" v="5300" actId="478"/>
        <pc:sldMkLst>
          <pc:docMk/>
          <pc:sldMk cId="3802565593" sldId="569"/>
        </pc:sldMkLst>
        <pc:spChg chg="mod">
          <ac:chgData name="Cristian Chilipirea" userId="34ab170da5908fc4" providerId="LiveId" clId="{E94E6728-AA65-4E92-A1EF-1705EBAD253E}" dt="2020-03-04T07:10:21.997" v="5058"/>
          <ac:spMkLst>
            <pc:docMk/>
            <pc:sldMk cId="3802565593" sldId="569"/>
            <ac:spMk id="2" creationId="{E617F64F-8FF8-4895-9F67-F2978F0CD50D}"/>
          </ac:spMkLst>
        </pc:spChg>
        <pc:spChg chg="mod">
          <ac:chgData name="Cristian Chilipirea" userId="34ab170da5908fc4" providerId="LiveId" clId="{E94E6728-AA65-4E92-A1EF-1705EBAD253E}" dt="2020-03-04T07:07:57.569" v="5035" actId="20577"/>
          <ac:spMkLst>
            <pc:docMk/>
            <pc:sldMk cId="3802565593" sldId="569"/>
            <ac:spMk id="3" creationId="{D4860CF2-F352-4A0A-ABAE-A3193944E141}"/>
          </ac:spMkLst>
        </pc:spChg>
        <pc:cxnChg chg="del mod">
          <ac:chgData name="Cristian Chilipirea" userId="34ab170da5908fc4" providerId="LiveId" clId="{E94E6728-AA65-4E92-A1EF-1705EBAD253E}" dt="2020-03-04T07:27:18.925" v="5300" actId="478"/>
          <ac:cxnSpMkLst>
            <pc:docMk/>
            <pc:sldMk cId="3802565593" sldId="569"/>
            <ac:cxnSpMk id="31" creationId="{888EE520-86B9-41E3-AD98-83FD74A47342}"/>
          </ac:cxnSpMkLst>
        </pc:cxnChg>
      </pc:sldChg>
      <pc:sldChg chg="del">
        <pc:chgData name="Cristian Chilipirea" userId="34ab170da5908fc4" providerId="LiveId" clId="{E94E6728-AA65-4E92-A1EF-1705EBAD253E}" dt="2020-03-03T08:05:41.612" v="64" actId="47"/>
        <pc:sldMkLst>
          <pc:docMk/>
          <pc:sldMk cId="1892795954" sldId="570"/>
        </pc:sldMkLst>
      </pc:sldChg>
      <pc:sldChg chg="delSp modSp add">
        <pc:chgData name="Cristian Chilipirea" userId="34ab170da5908fc4" providerId="LiveId" clId="{E94E6728-AA65-4E92-A1EF-1705EBAD253E}" dt="2020-03-04T07:27:16.270" v="5299" actId="478"/>
        <pc:sldMkLst>
          <pc:docMk/>
          <pc:sldMk cId="2131217211" sldId="570"/>
        </pc:sldMkLst>
        <pc:spChg chg="mod">
          <ac:chgData name="Cristian Chilipirea" userId="34ab170da5908fc4" providerId="LiveId" clId="{E94E6728-AA65-4E92-A1EF-1705EBAD253E}" dt="2020-03-04T07:12:13.009" v="5273" actId="20577"/>
          <ac:spMkLst>
            <pc:docMk/>
            <pc:sldMk cId="2131217211" sldId="570"/>
            <ac:spMk id="3" creationId="{D4860CF2-F352-4A0A-ABAE-A3193944E141}"/>
          </ac:spMkLst>
        </pc:spChg>
        <pc:cxnChg chg="del mod">
          <ac:chgData name="Cristian Chilipirea" userId="34ab170da5908fc4" providerId="LiveId" clId="{E94E6728-AA65-4E92-A1EF-1705EBAD253E}" dt="2020-03-04T07:27:16.270" v="5299" actId="478"/>
          <ac:cxnSpMkLst>
            <pc:docMk/>
            <pc:sldMk cId="2131217211" sldId="570"/>
            <ac:cxnSpMk id="31" creationId="{888EE520-86B9-41E3-AD98-83FD74A47342}"/>
          </ac:cxnSpMkLst>
        </pc:cxnChg>
      </pc:sldChg>
      <pc:sldChg chg="delSp modSp add">
        <pc:chgData name="Cristian Chilipirea" userId="34ab170da5908fc4" providerId="LiveId" clId="{E94E6728-AA65-4E92-A1EF-1705EBAD253E}" dt="2020-03-04T07:27:22.220" v="5301" actId="478"/>
        <pc:sldMkLst>
          <pc:docMk/>
          <pc:sldMk cId="758033702" sldId="571"/>
        </pc:sldMkLst>
        <pc:spChg chg="mod">
          <ac:chgData name="Cristian Chilipirea" userId="34ab170da5908fc4" providerId="LiveId" clId="{E94E6728-AA65-4E92-A1EF-1705EBAD253E}" dt="2020-03-04T07:10:14.436" v="5057" actId="20577"/>
          <ac:spMkLst>
            <pc:docMk/>
            <pc:sldMk cId="758033702" sldId="571"/>
            <ac:spMk id="2" creationId="{E617F64F-8FF8-4895-9F67-F2978F0CD50D}"/>
          </ac:spMkLst>
        </pc:spChg>
        <pc:cxnChg chg="del mod">
          <ac:chgData name="Cristian Chilipirea" userId="34ab170da5908fc4" providerId="LiveId" clId="{E94E6728-AA65-4E92-A1EF-1705EBAD253E}" dt="2020-03-04T07:27:22.220" v="5301" actId="478"/>
          <ac:cxnSpMkLst>
            <pc:docMk/>
            <pc:sldMk cId="758033702" sldId="571"/>
            <ac:cxnSpMk id="31" creationId="{888EE520-86B9-41E3-AD98-83FD74A47342}"/>
          </ac:cxnSpMkLst>
        </pc:cxnChg>
      </pc:sldChg>
      <pc:sldChg chg="del">
        <pc:chgData name="Cristian Chilipirea" userId="34ab170da5908fc4" providerId="LiveId" clId="{E94E6728-AA65-4E92-A1EF-1705EBAD253E}" dt="2020-03-03T08:05:41.850" v="65" actId="47"/>
        <pc:sldMkLst>
          <pc:docMk/>
          <pc:sldMk cId="3677636954" sldId="571"/>
        </pc:sldMkLst>
      </pc:sldChg>
      <pc:sldChg chg="del">
        <pc:chgData name="Cristian Chilipirea" userId="34ab170da5908fc4" providerId="LiveId" clId="{E94E6728-AA65-4E92-A1EF-1705EBAD253E}" dt="2020-03-03T08:05:42.077" v="66" actId="47"/>
        <pc:sldMkLst>
          <pc:docMk/>
          <pc:sldMk cId="1585199923" sldId="572"/>
        </pc:sldMkLst>
      </pc:sldChg>
      <pc:sldChg chg="addSp delSp modSp add">
        <pc:chgData name="Cristian Chilipirea" userId="34ab170da5908fc4" providerId="LiveId" clId="{E94E6728-AA65-4E92-A1EF-1705EBAD253E}" dt="2020-03-04T07:27:34.030" v="5303" actId="1076"/>
        <pc:sldMkLst>
          <pc:docMk/>
          <pc:sldMk cId="2951303633" sldId="572"/>
        </pc:sldMkLst>
        <pc:spChg chg="del">
          <ac:chgData name="Cristian Chilipirea" userId="34ab170da5908fc4" providerId="LiveId" clId="{E94E6728-AA65-4E92-A1EF-1705EBAD253E}" dt="2020-03-04T07:25:18.225" v="5275" actId="478"/>
          <ac:spMkLst>
            <pc:docMk/>
            <pc:sldMk cId="2951303633" sldId="572"/>
            <ac:spMk id="3" creationId="{D4860CF2-F352-4A0A-ABAE-A3193944E141}"/>
          </ac:spMkLst>
        </pc:spChg>
        <pc:spChg chg="add del mod">
          <ac:chgData name="Cristian Chilipirea" userId="34ab170da5908fc4" providerId="LiveId" clId="{E94E6728-AA65-4E92-A1EF-1705EBAD253E}" dt="2020-03-04T07:25:20.282" v="5276" actId="478"/>
          <ac:spMkLst>
            <pc:docMk/>
            <pc:sldMk cId="2951303633" sldId="572"/>
            <ac:spMk id="5" creationId="{422A2595-BAFE-4775-B745-7A533D21D89D}"/>
          </ac:spMkLst>
        </pc:spChg>
        <pc:spChg chg="add mod">
          <ac:chgData name="Cristian Chilipirea" userId="34ab170da5908fc4" providerId="LiveId" clId="{E94E6728-AA65-4E92-A1EF-1705EBAD253E}" dt="2020-03-04T07:25:31.157" v="5278" actId="1076"/>
          <ac:spMkLst>
            <pc:docMk/>
            <pc:sldMk cId="2951303633" sldId="572"/>
            <ac:spMk id="28" creationId="{3BFAA4FA-2580-4085-91A7-C1C1B087EF56}"/>
          </ac:spMkLst>
        </pc:spChg>
        <pc:spChg chg="add mod">
          <ac:chgData name="Cristian Chilipirea" userId="34ab170da5908fc4" providerId="LiveId" clId="{E94E6728-AA65-4E92-A1EF-1705EBAD253E}" dt="2020-03-04T07:26:09.671" v="5295" actId="1076"/>
          <ac:spMkLst>
            <pc:docMk/>
            <pc:sldMk cId="2951303633" sldId="572"/>
            <ac:spMk id="30" creationId="{94D5A38F-2C7A-4DC3-956F-C898DA5FDC2F}"/>
          </ac:spMkLst>
        </pc:spChg>
        <pc:spChg chg="add mod">
          <ac:chgData name="Cristian Chilipirea" userId="34ab170da5908fc4" providerId="LiveId" clId="{E94E6728-AA65-4E92-A1EF-1705EBAD253E}" dt="2020-03-04T07:26:29.155" v="5297" actId="1076"/>
          <ac:spMkLst>
            <pc:docMk/>
            <pc:sldMk cId="2951303633" sldId="572"/>
            <ac:spMk id="33" creationId="{17B631C7-376E-40A3-ACF2-37C4C85405D8}"/>
          </ac:spMkLst>
        </pc:spChg>
        <pc:spChg chg="add mod">
          <ac:chgData name="Cristian Chilipirea" userId="34ab170da5908fc4" providerId="LiveId" clId="{E94E6728-AA65-4E92-A1EF-1705EBAD253E}" dt="2020-03-04T07:27:34.030" v="5303" actId="1076"/>
          <ac:spMkLst>
            <pc:docMk/>
            <pc:sldMk cId="2951303633" sldId="572"/>
            <ac:spMk id="34" creationId="{044C47DA-11C3-40F0-BF12-267740FAFE9B}"/>
          </ac:spMkLst>
        </pc:spChg>
        <pc:cxnChg chg="add mod">
          <ac:chgData name="Cristian Chilipirea" userId="34ab170da5908fc4" providerId="LiveId" clId="{E94E6728-AA65-4E92-A1EF-1705EBAD253E}" dt="2020-03-04T07:25:49.743" v="5291" actId="692"/>
          <ac:cxnSpMkLst>
            <pc:docMk/>
            <pc:sldMk cId="2951303633" sldId="572"/>
            <ac:cxnSpMk id="7" creationId="{D75D1C95-91FC-4B25-9645-CED8C18A46EE}"/>
          </ac:cxnSpMkLst>
        </pc:cxnChg>
        <pc:cxnChg chg="add mod">
          <ac:chgData name="Cristian Chilipirea" userId="34ab170da5908fc4" providerId="LiveId" clId="{E94E6728-AA65-4E92-A1EF-1705EBAD253E}" dt="2020-03-04T07:25:58.804" v="5293" actId="1076"/>
          <ac:cxnSpMkLst>
            <pc:docMk/>
            <pc:sldMk cId="2951303633" sldId="572"/>
            <ac:cxnSpMk id="29" creationId="{750B9B83-3B68-401A-970D-0C2E34290F5E}"/>
          </ac:cxnSpMkLst>
        </pc:cxnChg>
        <pc:cxnChg chg="del mod">
          <ac:chgData name="Cristian Chilipirea" userId="34ab170da5908fc4" providerId="LiveId" clId="{E94E6728-AA65-4E92-A1EF-1705EBAD253E}" dt="2020-03-04T07:27:13.827" v="5298" actId="478"/>
          <ac:cxnSpMkLst>
            <pc:docMk/>
            <pc:sldMk cId="2951303633" sldId="572"/>
            <ac:cxnSpMk id="31" creationId="{888EE520-86B9-41E3-AD98-83FD74A47342}"/>
          </ac:cxnSpMkLst>
        </pc:cxnChg>
      </pc:sldChg>
      <pc:sldChg chg="del">
        <pc:chgData name="Cristian Chilipirea" userId="34ab170da5908fc4" providerId="LiveId" clId="{E94E6728-AA65-4E92-A1EF-1705EBAD253E}" dt="2020-03-03T08:05:42.532" v="67" actId="47"/>
        <pc:sldMkLst>
          <pc:docMk/>
          <pc:sldMk cId="1612264969" sldId="573"/>
        </pc:sldMkLst>
      </pc:sldChg>
      <pc:sldChg chg="addSp delSp modSp add">
        <pc:chgData name="Cristian Chilipirea" userId="34ab170da5908fc4" providerId="LiveId" clId="{E94E6728-AA65-4E92-A1EF-1705EBAD253E}" dt="2020-03-04T07:47:55.641" v="5342" actId="20577"/>
        <pc:sldMkLst>
          <pc:docMk/>
          <pc:sldMk cId="2988140177" sldId="573"/>
        </pc:sldMkLst>
        <pc:spChg chg="mod">
          <ac:chgData name="Cristian Chilipirea" userId="34ab170da5908fc4" providerId="LiveId" clId="{E94E6728-AA65-4E92-A1EF-1705EBAD253E}" dt="2020-03-04T07:47:55.641" v="5342" actId="20577"/>
          <ac:spMkLst>
            <pc:docMk/>
            <pc:sldMk cId="2988140177" sldId="573"/>
            <ac:spMk id="2" creationId="{E617F64F-8FF8-4895-9F67-F2978F0CD50D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3" creationId="{D4860CF2-F352-4A0A-ABAE-A3193944E141}"/>
          </ac:spMkLst>
        </pc:spChg>
        <pc:spChg chg="add del mod">
          <ac:chgData name="Cristian Chilipirea" userId="34ab170da5908fc4" providerId="LiveId" clId="{E94E6728-AA65-4E92-A1EF-1705EBAD253E}" dt="2020-03-04T07:46:58.474" v="5324" actId="478"/>
          <ac:spMkLst>
            <pc:docMk/>
            <pc:sldMk cId="2988140177" sldId="573"/>
            <ac:spMk id="5" creationId="{2805D7C2-8A9B-4FEF-B124-549E0F47B629}"/>
          </ac:spMkLst>
        </pc:spChg>
        <pc:spChg chg="add mod">
          <ac:chgData name="Cristian Chilipirea" userId="34ab170da5908fc4" providerId="LiveId" clId="{E94E6728-AA65-4E92-A1EF-1705EBAD253E}" dt="2020-03-04T07:47:29.642" v="5333" actId="1076"/>
          <ac:spMkLst>
            <pc:docMk/>
            <pc:sldMk cId="2988140177" sldId="573"/>
            <ac:spMk id="6" creationId="{10904F4B-06C9-4020-83E0-0DDAFB914FD1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8" creationId="{C1472E44-C17E-4A6E-B1E7-41FE512FB353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0" creationId="{E4D2A4C6-FEEA-4661-AC0C-0A87C2F113B6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1" creationId="{2B89088F-DE0D-4800-B077-0D34D08823F9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2" creationId="{15B674EF-4189-4B42-9ED9-10F1E36F08B6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3" creationId="{C55E8D8B-091C-46B9-A5F3-0D0C6AA0728E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4" creationId="{BF8E4A69-A942-42DC-BE04-E61D430D0705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5" creationId="{A20C7B10-E7CF-4245-91AB-50ED5DFCF0A5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6" creationId="{28AEBBDE-7190-4A04-8319-9E57FA0FE042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7" creationId="{734C4585-84FB-4622-81D1-4739AB3F8D4F}"/>
          </ac:spMkLst>
        </pc:sp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32" creationId="{3355AE93-2448-4136-AF17-3B1476643D72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35" creationId="{43B6A669-C493-4FDD-901B-94D2488365F9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39" creationId="{A2D18ECC-AAF0-4A48-896A-6C8E5C7532D1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42" creationId="{AC30041D-543A-46F6-B617-4B5067098765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45" creationId="{F6598123-95D9-4125-AA6A-043B4EAE7294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48" creationId="{571A7895-D958-4EDA-B34B-6634A22D995C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51" creationId="{325F8DD7-1877-43F8-9CB0-1C042F60E3FA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54" creationId="{16BF0E08-FB28-4D1B-B116-E472558DCF6F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57" creationId="{C5C86356-0120-42B4-B9BE-0D3B9099DFBC}"/>
          </ac:cxnSpMkLst>
        </pc:cxnChg>
      </pc:sldChg>
      <pc:sldChg chg="delSp modSp add">
        <pc:chgData name="Cristian Chilipirea" userId="34ab170da5908fc4" providerId="LiveId" clId="{E94E6728-AA65-4E92-A1EF-1705EBAD253E}" dt="2020-03-04T07:49:17.937" v="5393" actId="1037"/>
        <pc:sldMkLst>
          <pc:docMk/>
          <pc:sldMk cId="2716252138" sldId="574"/>
        </pc:sldMkLst>
        <pc:spChg chg="del">
          <ac:chgData name="Cristian Chilipirea" userId="34ab170da5908fc4" providerId="LiveId" clId="{E94E6728-AA65-4E92-A1EF-1705EBAD253E}" dt="2020-03-04T07:48:59.690" v="5344" actId="478"/>
          <ac:spMkLst>
            <pc:docMk/>
            <pc:sldMk cId="2716252138" sldId="574"/>
            <ac:spMk id="8" creationId="{C1472E44-C17E-4A6E-B1E7-41FE512FB353}"/>
          </ac:spMkLst>
        </pc:spChg>
        <pc:spChg chg="del mod">
          <ac:chgData name="Cristian Chilipirea" userId="34ab170da5908fc4" providerId="LiveId" clId="{E94E6728-AA65-4E92-A1EF-1705EBAD253E}" dt="2020-03-04T07:49:05.782" v="5347" actId="478"/>
          <ac:spMkLst>
            <pc:docMk/>
            <pc:sldMk cId="2716252138" sldId="574"/>
            <ac:spMk id="28" creationId="{3BFAA4FA-2580-4085-91A7-C1C1B087EF56}"/>
          </ac:spMkLst>
        </pc:spChg>
        <pc:spChg chg="mod">
          <ac:chgData name="Cristian Chilipirea" userId="34ab170da5908fc4" providerId="LiveId" clId="{E94E6728-AA65-4E92-A1EF-1705EBAD253E}" dt="2020-03-04T07:49:17.937" v="5393" actId="1037"/>
          <ac:spMkLst>
            <pc:docMk/>
            <pc:sldMk cId="2716252138" sldId="574"/>
            <ac:spMk id="30" creationId="{94D5A38F-2C7A-4DC3-956F-C898DA5FDC2F}"/>
          </ac:spMkLst>
        </pc:spChg>
        <pc:spChg chg="mod">
          <ac:chgData name="Cristian Chilipirea" userId="34ab170da5908fc4" providerId="LiveId" clId="{E94E6728-AA65-4E92-A1EF-1705EBAD253E}" dt="2020-03-04T07:49:17.937" v="5393" actId="1037"/>
          <ac:spMkLst>
            <pc:docMk/>
            <pc:sldMk cId="2716252138" sldId="574"/>
            <ac:spMk id="33" creationId="{17B631C7-376E-40A3-ACF2-37C4C85405D8}"/>
          </ac:spMkLst>
        </pc:spChg>
        <pc:spChg chg="mod">
          <ac:chgData name="Cristian Chilipirea" userId="34ab170da5908fc4" providerId="LiveId" clId="{E94E6728-AA65-4E92-A1EF-1705EBAD253E}" dt="2020-03-04T07:49:17.937" v="5393" actId="1037"/>
          <ac:spMkLst>
            <pc:docMk/>
            <pc:sldMk cId="2716252138" sldId="574"/>
            <ac:spMk id="34" creationId="{044C47DA-11C3-40F0-BF12-267740FAFE9B}"/>
          </ac:spMkLst>
        </pc:spChg>
        <pc:cxnChg chg="del mod">
          <ac:chgData name="Cristian Chilipirea" userId="34ab170da5908fc4" providerId="LiveId" clId="{E94E6728-AA65-4E92-A1EF-1705EBAD253E}" dt="2020-03-04T07:49:01.216" v="5345" actId="478"/>
          <ac:cxnSpMkLst>
            <pc:docMk/>
            <pc:sldMk cId="2716252138" sldId="574"/>
            <ac:cxnSpMk id="32" creationId="{3355AE93-2448-4136-AF17-3B1476643D72}"/>
          </ac:cxnSpMkLst>
        </pc:cxnChg>
      </pc:sldChg>
      <pc:sldChg chg="del">
        <pc:chgData name="Cristian Chilipirea" userId="34ab170da5908fc4" providerId="LiveId" clId="{E94E6728-AA65-4E92-A1EF-1705EBAD253E}" dt="2020-03-03T08:05:42.720" v="68" actId="47"/>
        <pc:sldMkLst>
          <pc:docMk/>
          <pc:sldMk cId="3180868532" sldId="574"/>
        </pc:sldMkLst>
      </pc:sldChg>
      <pc:sldChg chg="del">
        <pc:chgData name="Cristian Chilipirea" userId="34ab170da5908fc4" providerId="LiveId" clId="{E94E6728-AA65-4E92-A1EF-1705EBAD253E}" dt="2020-03-03T08:05:42.911" v="69" actId="47"/>
        <pc:sldMkLst>
          <pc:docMk/>
          <pc:sldMk cId="701577345" sldId="575"/>
        </pc:sldMkLst>
      </pc:sldChg>
      <pc:sldChg chg="delSp modSp add">
        <pc:chgData name="Cristian Chilipirea" userId="34ab170da5908fc4" providerId="LiveId" clId="{E94E6728-AA65-4E92-A1EF-1705EBAD253E}" dt="2020-03-04T07:49:45.814" v="5442" actId="478"/>
        <pc:sldMkLst>
          <pc:docMk/>
          <pc:sldMk cId="3992239544" sldId="575"/>
        </pc:sldMkLst>
        <pc:spChg chg="del">
          <ac:chgData name="Cristian Chilipirea" userId="34ab170da5908fc4" providerId="LiveId" clId="{E94E6728-AA65-4E92-A1EF-1705EBAD253E}" dt="2020-03-04T07:49:45.814" v="5442" actId="478"/>
          <ac:spMkLst>
            <pc:docMk/>
            <pc:sldMk cId="3992239544" sldId="575"/>
            <ac:spMk id="21" creationId="{2B89088F-DE0D-4800-B077-0D34D08823F9}"/>
          </ac:spMkLst>
        </pc:spChg>
        <pc:spChg chg="del">
          <ac:chgData name="Cristian Chilipirea" userId="34ab170da5908fc4" providerId="LiveId" clId="{E94E6728-AA65-4E92-A1EF-1705EBAD253E}" dt="2020-03-04T07:49:31.102" v="5395" actId="478"/>
          <ac:spMkLst>
            <pc:docMk/>
            <pc:sldMk cId="3992239544" sldId="575"/>
            <ac:spMk id="30" creationId="{94D5A38F-2C7A-4DC3-956F-C898DA5FDC2F}"/>
          </ac:spMkLst>
        </pc:spChg>
        <pc:spChg chg="mod">
          <ac:chgData name="Cristian Chilipirea" userId="34ab170da5908fc4" providerId="LiveId" clId="{E94E6728-AA65-4E92-A1EF-1705EBAD253E}" dt="2020-03-04T07:49:42.914" v="5441" actId="1037"/>
          <ac:spMkLst>
            <pc:docMk/>
            <pc:sldMk cId="3992239544" sldId="575"/>
            <ac:spMk id="33" creationId="{17B631C7-376E-40A3-ACF2-37C4C85405D8}"/>
          </ac:spMkLst>
        </pc:spChg>
        <pc:spChg chg="mod">
          <ac:chgData name="Cristian Chilipirea" userId="34ab170da5908fc4" providerId="LiveId" clId="{E94E6728-AA65-4E92-A1EF-1705EBAD253E}" dt="2020-03-04T07:49:42.914" v="5441" actId="1037"/>
          <ac:spMkLst>
            <pc:docMk/>
            <pc:sldMk cId="3992239544" sldId="575"/>
            <ac:spMk id="34" creationId="{044C47DA-11C3-40F0-BF12-267740FAFE9B}"/>
          </ac:spMkLst>
        </pc:spChg>
      </pc:sldChg>
      <pc:sldChg chg="addSp delSp modSp add">
        <pc:chgData name="Cristian Chilipirea" userId="34ab170da5908fc4" providerId="LiveId" clId="{E94E6728-AA65-4E92-A1EF-1705EBAD253E}" dt="2020-03-04T07:50:29.800" v="5534" actId="1076"/>
        <pc:sldMkLst>
          <pc:docMk/>
          <pc:sldMk cId="432969524" sldId="576"/>
        </pc:sldMkLst>
        <pc:spChg chg="del">
          <ac:chgData name="Cristian Chilipirea" userId="34ab170da5908fc4" providerId="LiveId" clId="{E94E6728-AA65-4E92-A1EF-1705EBAD253E}" dt="2020-03-04T07:50:04.746" v="5445" actId="478"/>
          <ac:spMkLst>
            <pc:docMk/>
            <pc:sldMk cId="432969524" sldId="576"/>
            <ac:spMk id="26" creationId="{28AEBBDE-7190-4A04-8319-9E57FA0FE042}"/>
          </ac:spMkLst>
        </pc:spChg>
        <pc:spChg chg="add mod">
          <ac:chgData name="Cristian Chilipirea" userId="34ab170da5908fc4" providerId="LiveId" clId="{E94E6728-AA65-4E92-A1EF-1705EBAD253E}" dt="2020-03-04T07:50:29.800" v="5534" actId="1076"/>
          <ac:spMkLst>
            <pc:docMk/>
            <pc:sldMk cId="432969524" sldId="576"/>
            <ac:spMk id="28" creationId="{6C1D4D80-2433-4985-A112-C8B8F2CBAEF3}"/>
          </ac:spMkLst>
        </pc:spChg>
        <pc:spChg chg="del">
          <ac:chgData name="Cristian Chilipirea" userId="34ab170da5908fc4" providerId="LiveId" clId="{E94E6728-AA65-4E92-A1EF-1705EBAD253E}" dt="2020-03-04T07:50:01.964" v="5444" actId="478"/>
          <ac:spMkLst>
            <pc:docMk/>
            <pc:sldMk cId="432969524" sldId="576"/>
            <ac:spMk id="33" creationId="{17B631C7-376E-40A3-ACF2-37C4C85405D8}"/>
          </ac:spMkLst>
        </pc:spChg>
        <pc:spChg chg="mod">
          <ac:chgData name="Cristian Chilipirea" userId="34ab170da5908fc4" providerId="LiveId" clId="{E94E6728-AA65-4E92-A1EF-1705EBAD253E}" dt="2020-03-04T07:50:22.071" v="5532" actId="1037"/>
          <ac:spMkLst>
            <pc:docMk/>
            <pc:sldMk cId="432969524" sldId="576"/>
            <ac:spMk id="34" creationId="{044C47DA-11C3-40F0-BF12-267740FAFE9B}"/>
          </ac:spMkLst>
        </pc:spChg>
        <pc:cxnChg chg="del mod">
          <ac:chgData name="Cristian Chilipirea" userId="34ab170da5908fc4" providerId="LiveId" clId="{E94E6728-AA65-4E92-A1EF-1705EBAD253E}" dt="2020-03-04T07:50:05.570" v="5446" actId="478"/>
          <ac:cxnSpMkLst>
            <pc:docMk/>
            <pc:sldMk cId="432969524" sldId="576"/>
            <ac:cxnSpMk id="48" creationId="{571A7895-D958-4EDA-B34B-6634A22D995C}"/>
          </ac:cxnSpMkLst>
        </pc:cxnChg>
        <pc:cxnChg chg="del mod">
          <ac:chgData name="Cristian Chilipirea" userId="34ab170da5908fc4" providerId="LiveId" clId="{E94E6728-AA65-4E92-A1EF-1705EBAD253E}" dt="2020-03-04T07:50:06.705" v="5447" actId="478"/>
          <ac:cxnSpMkLst>
            <pc:docMk/>
            <pc:sldMk cId="432969524" sldId="576"/>
            <ac:cxnSpMk id="51" creationId="{325F8DD7-1877-43F8-9CB0-1C042F60E3FA}"/>
          </ac:cxnSpMkLst>
        </pc:cxnChg>
      </pc:sldChg>
      <pc:sldChg chg="del">
        <pc:chgData name="Cristian Chilipirea" userId="34ab170da5908fc4" providerId="LiveId" clId="{E94E6728-AA65-4E92-A1EF-1705EBAD253E}" dt="2020-03-03T08:05:43.092" v="70" actId="47"/>
        <pc:sldMkLst>
          <pc:docMk/>
          <pc:sldMk cId="2138852437" sldId="576"/>
        </pc:sldMkLst>
      </pc:sldChg>
      <pc:sldChg chg="addSp delSp modSp add">
        <pc:chgData name="Cristian Chilipirea" userId="34ab170da5908fc4" providerId="LiveId" clId="{E94E6728-AA65-4E92-A1EF-1705EBAD253E}" dt="2020-03-04T07:51:38.689" v="5577" actId="1076"/>
        <pc:sldMkLst>
          <pc:docMk/>
          <pc:sldMk cId="3058035335" sldId="577"/>
        </pc:sldMkLst>
        <pc:spChg chg="add mod">
          <ac:chgData name="Cristian Chilipirea" userId="34ab170da5908fc4" providerId="LiveId" clId="{E94E6728-AA65-4E92-A1EF-1705EBAD253E}" dt="2020-03-04T07:51:38.689" v="5577" actId="1076"/>
          <ac:spMkLst>
            <pc:docMk/>
            <pc:sldMk cId="3058035335" sldId="577"/>
            <ac:spMk id="21" creationId="{4699AE22-E650-427A-B6DF-5F39166A2790}"/>
          </ac:spMkLst>
        </pc:spChg>
        <pc:spChg chg="del">
          <ac:chgData name="Cristian Chilipirea" userId="34ab170da5908fc4" providerId="LiveId" clId="{E94E6728-AA65-4E92-A1EF-1705EBAD253E}" dt="2020-03-04T07:50:55.444" v="5572" actId="478"/>
          <ac:spMkLst>
            <pc:docMk/>
            <pc:sldMk cId="3058035335" sldId="577"/>
            <ac:spMk id="22" creationId="{15B674EF-4189-4B42-9ED9-10F1E36F08B6}"/>
          </ac:spMkLst>
        </pc:spChg>
        <pc:spChg chg="mod">
          <ac:chgData name="Cristian Chilipirea" userId="34ab170da5908fc4" providerId="LiveId" clId="{E94E6728-AA65-4E92-A1EF-1705EBAD253E}" dt="2020-03-04T07:50:52.118" v="5571" actId="1037"/>
          <ac:spMkLst>
            <pc:docMk/>
            <pc:sldMk cId="3058035335" sldId="577"/>
            <ac:spMk id="28" creationId="{6C1D4D80-2433-4985-A112-C8B8F2CBAEF3}"/>
          </ac:spMkLst>
        </pc:spChg>
        <pc:spChg chg="del">
          <ac:chgData name="Cristian Chilipirea" userId="34ab170da5908fc4" providerId="LiveId" clId="{E94E6728-AA65-4E92-A1EF-1705EBAD253E}" dt="2020-03-04T07:50:43.538" v="5536" actId="478"/>
          <ac:spMkLst>
            <pc:docMk/>
            <pc:sldMk cId="3058035335" sldId="577"/>
            <ac:spMk id="34" creationId="{044C47DA-11C3-40F0-BF12-267740FAFE9B}"/>
          </ac:spMkLst>
        </pc:spChg>
        <pc:cxnChg chg="del mod">
          <ac:chgData name="Cristian Chilipirea" userId="34ab170da5908fc4" providerId="LiveId" clId="{E94E6728-AA65-4E92-A1EF-1705EBAD253E}" dt="2020-03-04T07:50:57.704" v="5574" actId="478"/>
          <ac:cxnSpMkLst>
            <pc:docMk/>
            <pc:sldMk cId="3058035335" sldId="577"/>
            <ac:cxnSpMk id="35" creationId="{43B6A669-C493-4FDD-901B-94D2488365F9}"/>
          </ac:cxnSpMkLst>
        </pc:cxnChg>
        <pc:cxnChg chg="del mod">
          <ac:chgData name="Cristian Chilipirea" userId="34ab170da5908fc4" providerId="LiveId" clId="{E94E6728-AA65-4E92-A1EF-1705EBAD253E}" dt="2020-03-04T07:50:56.886" v="5573" actId="478"/>
          <ac:cxnSpMkLst>
            <pc:docMk/>
            <pc:sldMk cId="3058035335" sldId="577"/>
            <ac:cxnSpMk id="39" creationId="{A2D18ECC-AAF0-4A48-896A-6C8E5C7532D1}"/>
          </ac:cxnSpMkLst>
        </pc:cxnChg>
      </pc:sldChg>
      <pc:sldChg chg="del">
        <pc:chgData name="Cristian Chilipirea" userId="34ab170da5908fc4" providerId="LiveId" clId="{E94E6728-AA65-4E92-A1EF-1705EBAD253E}" dt="2020-03-03T08:05:43.271" v="71" actId="47"/>
        <pc:sldMkLst>
          <pc:docMk/>
          <pc:sldMk cId="3977793817" sldId="577"/>
        </pc:sldMkLst>
      </pc:sldChg>
      <pc:sldChg chg="add del">
        <pc:chgData name="Cristian Chilipirea" userId="34ab170da5908fc4" providerId="LiveId" clId="{E94E6728-AA65-4E92-A1EF-1705EBAD253E}" dt="2020-03-04T07:51:49.596" v="5578" actId="47"/>
        <pc:sldMkLst>
          <pc:docMk/>
          <pc:sldMk cId="521882624" sldId="578"/>
        </pc:sldMkLst>
      </pc:sldChg>
      <pc:sldChg chg="del">
        <pc:chgData name="Cristian Chilipirea" userId="34ab170da5908fc4" providerId="LiveId" clId="{E94E6728-AA65-4E92-A1EF-1705EBAD253E}" dt="2020-03-03T08:05:43.478" v="72" actId="47"/>
        <pc:sldMkLst>
          <pc:docMk/>
          <pc:sldMk cId="1540065597" sldId="578"/>
        </pc:sldMkLst>
      </pc:sldChg>
      <pc:sldChg chg="delSp modSp add">
        <pc:chgData name="Cristian Chilipirea" userId="34ab170da5908fc4" providerId="LiveId" clId="{E94E6728-AA65-4E92-A1EF-1705EBAD253E}" dt="2020-03-04T07:52:10.134" v="5622" actId="478"/>
        <pc:sldMkLst>
          <pc:docMk/>
          <pc:sldMk cId="4011219363" sldId="578"/>
        </pc:sldMkLst>
        <pc:spChg chg="mod">
          <ac:chgData name="Cristian Chilipirea" userId="34ab170da5908fc4" providerId="LiveId" clId="{E94E6728-AA65-4E92-A1EF-1705EBAD253E}" dt="2020-03-04T07:52:02.931" v="5621" actId="1037"/>
          <ac:spMkLst>
            <pc:docMk/>
            <pc:sldMk cId="4011219363" sldId="578"/>
            <ac:spMk id="21" creationId="{4699AE22-E650-427A-B6DF-5F39166A2790}"/>
          </ac:spMkLst>
        </pc:spChg>
        <pc:spChg chg="del">
          <ac:chgData name="Cristian Chilipirea" userId="34ab170da5908fc4" providerId="LiveId" clId="{E94E6728-AA65-4E92-A1EF-1705EBAD253E}" dt="2020-03-04T07:52:10.134" v="5622" actId="478"/>
          <ac:spMkLst>
            <pc:docMk/>
            <pc:sldMk cId="4011219363" sldId="578"/>
            <ac:spMk id="27" creationId="{734C4585-84FB-4622-81D1-4739AB3F8D4F}"/>
          </ac:spMkLst>
        </pc:spChg>
        <pc:spChg chg="del">
          <ac:chgData name="Cristian Chilipirea" userId="34ab170da5908fc4" providerId="LiveId" clId="{E94E6728-AA65-4E92-A1EF-1705EBAD253E}" dt="2020-03-04T07:51:54.266" v="5580" actId="478"/>
          <ac:spMkLst>
            <pc:docMk/>
            <pc:sldMk cId="4011219363" sldId="578"/>
            <ac:spMk id="28" creationId="{6C1D4D80-2433-4985-A112-C8B8F2CBAEF3}"/>
          </ac:spMkLst>
        </pc:spChg>
        <pc:cxnChg chg="del mod">
          <ac:chgData name="Cristian Chilipirea" userId="34ab170da5908fc4" providerId="LiveId" clId="{E94E6728-AA65-4E92-A1EF-1705EBAD253E}" dt="2020-03-04T07:52:10.134" v="5622" actId="478"/>
          <ac:cxnSpMkLst>
            <pc:docMk/>
            <pc:sldMk cId="4011219363" sldId="578"/>
            <ac:cxnSpMk id="54" creationId="{16BF0E08-FB28-4D1B-B116-E472558DCF6F}"/>
          </ac:cxnSpMkLst>
        </pc:cxnChg>
      </pc:sldChg>
      <pc:sldChg chg="addSp delSp modSp add">
        <pc:chgData name="Cristian Chilipirea" userId="34ab170da5908fc4" providerId="LiveId" clId="{E94E6728-AA65-4E92-A1EF-1705EBAD253E}" dt="2020-03-04T07:52:43.210" v="5630" actId="1076"/>
        <pc:sldMkLst>
          <pc:docMk/>
          <pc:sldMk cId="2007908021" sldId="579"/>
        </pc:sldMkLst>
        <pc:spChg chg="add mod">
          <ac:chgData name="Cristian Chilipirea" userId="34ab170da5908fc4" providerId="LiveId" clId="{E94E6728-AA65-4E92-A1EF-1705EBAD253E}" dt="2020-03-04T07:52:37.737" v="5628" actId="1076"/>
          <ac:spMkLst>
            <pc:docMk/>
            <pc:sldMk cId="2007908021" sldId="579"/>
            <ac:spMk id="14" creationId="{2070A7AC-2FBA-42F3-BD94-60BA2F0DEBB3}"/>
          </ac:spMkLst>
        </pc:spChg>
        <pc:spChg chg="add mod">
          <ac:chgData name="Cristian Chilipirea" userId="34ab170da5908fc4" providerId="LiveId" clId="{E94E6728-AA65-4E92-A1EF-1705EBAD253E}" dt="2020-03-04T07:52:43.210" v="5630" actId="1076"/>
          <ac:spMkLst>
            <pc:docMk/>
            <pc:sldMk cId="2007908021" sldId="579"/>
            <ac:spMk id="15" creationId="{BF075930-CB1B-46D0-B2C2-0AC5D3291CA3}"/>
          </ac:spMkLst>
        </pc:spChg>
        <pc:spChg chg="del">
          <ac:chgData name="Cristian Chilipirea" userId="34ab170da5908fc4" providerId="LiveId" clId="{E94E6728-AA65-4E92-A1EF-1705EBAD253E}" dt="2020-03-04T07:52:24.240" v="5625" actId="478"/>
          <ac:spMkLst>
            <pc:docMk/>
            <pc:sldMk cId="2007908021" sldId="579"/>
            <ac:spMk id="25" creationId="{A20C7B10-E7CF-4245-91AB-50ED5DFCF0A5}"/>
          </ac:spMkLst>
        </pc:spChg>
        <pc:cxnChg chg="del mod">
          <ac:chgData name="Cristian Chilipirea" userId="34ab170da5908fc4" providerId="LiveId" clId="{E94E6728-AA65-4E92-A1EF-1705EBAD253E}" dt="2020-03-04T07:52:22.852" v="5624" actId="478"/>
          <ac:cxnSpMkLst>
            <pc:docMk/>
            <pc:sldMk cId="2007908021" sldId="579"/>
            <ac:cxnSpMk id="42" creationId="{AC30041D-543A-46F6-B617-4B5067098765}"/>
          </ac:cxnSpMkLst>
        </pc:cxnChg>
        <pc:cxnChg chg="del mod">
          <ac:chgData name="Cristian Chilipirea" userId="34ab170da5908fc4" providerId="LiveId" clId="{E94E6728-AA65-4E92-A1EF-1705EBAD253E}" dt="2020-03-04T07:52:25.074" v="5626" actId="478"/>
          <ac:cxnSpMkLst>
            <pc:docMk/>
            <pc:sldMk cId="2007908021" sldId="579"/>
            <ac:cxnSpMk id="45" creationId="{F6598123-95D9-4125-AA6A-043B4EAE7294}"/>
          </ac:cxnSpMkLst>
        </pc:cxnChg>
      </pc:sldChg>
      <pc:sldChg chg="del">
        <pc:chgData name="Cristian Chilipirea" userId="34ab170da5908fc4" providerId="LiveId" clId="{E94E6728-AA65-4E92-A1EF-1705EBAD253E}" dt="2020-03-03T08:05:37.444" v="49" actId="47"/>
        <pc:sldMkLst>
          <pc:docMk/>
          <pc:sldMk cId="2219656957" sldId="579"/>
        </pc:sldMkLst>
      </pc:sldChg>
      <pc:sldChg chg="delSp modSp add">
        <pc:chgData name="Cristian Chilipirea" userId="34ab170da5908fc4" providerId="LiveId" clId="{E94E6728-AA65-4E92-A1EF-1705EBAD253E}" dt="2020-03-04T07:53:01.790" v="5678" actId="1037"/>
        <pc:sldMkLst>
          <pc:docMk/>
          <pc:sldMk cId="491489474" sldId="580"/>
        </pc:sldMkLst>
        <pc:spChg chg="del">
          <ac:chgData name="Cristian Chilipirea" userId="34ab170da5908fc4" providerId="LiveId" clId="{E94E6728-AA65-4E92-A1EF-1705EBAD253E}" dt="2020-03-04T07:52:48.728" v="5632" actId="478"/>
          <ac:spMkLst>
            <pc:docMk/>
            <pc:sldMk cId="491489474" sldId="580"/>
            <ac:spMk id="14" creationId="{2070A7AC-2FBA-42F3-BD94-60BA2F0DEBB3}"/>
          </ac:spMkLst>
        </pc:spChg>
        <pc:spChg chg="mod">
          <ac:chgData name="Cristian Chilipirea" userId="34ab170da5908fc4" providerId="LiveId" clId="{E94E6728-AA65-4E92-A1EF-1705EBAD253E}" dt="2020-03-04T07:53:01.790" v="5678" actId="1037"/>
          <ac:spMkLst>
            <pc:docMk/>
            <pc:sldMk cId="491489474" sldId="580"/>
            <ac:spMk id="15" creationId="{BF075930-CB1B-46D0-B2C2-0AC5D3291CA3}"/>
          </ac:spMkLst>
        </pc:spChg>
        <pc:spChg chg="del">
          <ac:chgData name="Cristian Chilipirea" userId="34ab170da5908fc4" providerId="LiveId" clId="{E94E6728-AA65-4E92-A1EF-1705EBAD253E}" dt="2020-03-04T07:52:50.178" v="5633" actId="478"/>
          <ac:spMkLst>
            <pc:docMk/>
            <pc:sldMk cId="491489474" sldId="580"/>
            <ac:spMk id="21" creationId="{4699AE22-E650-427A-B6DF-5F39166A2790}"/>
          </ac:spMkLst>
        </pc:spChg>
        <pc:spChg chg="del">
          <ac:chgData name="Cristian Chilipirea" userId="34ab170da5908fc4" providerId="LiveId" clId="{E94E6728-AA65-4E92-A1EF-1705EBAD253E}" dt="2020-03-04T07:52:52.219" v="5634" actId="478"/>
          <ac:spMkLst>
            <pc:docMk/>
            <pc:sldMk cId="491489474" sldId="580"/>
            <ac:spMk id="23" creationId="{C55E8D8B-091C-46B9-A5F3-0D0C6AA0728E}"/>
          </ac:spMkLst>
        </pc:spChg>
      </pc:sldChg>
      <pc:sldChg chg="del">
        <pc:chgData name="Cristian Chilipirea" userId="34ab170da5908fc4" providerId="LiveId" clId="{E94E6728-AA65-4E92-A1EF-1705EBAD253E}" dt="2020-03-03T08:05:43.673" v="73" actId="47"/>
        <pc:sldMkLst>
          <pc:docMk/>
          <pc:sldMk cId="2079583564" sldId="580"/>
        </pc:sldMkLst>
      </pc:sldChg>
      <pc:sldChg chg="del">
        <pc:chgData name="Cristian Chilipirea" userId="34ab170da5908fc4" providerId="LiveId" clId="{E94E6728-AA65-4E92-A1EF-1705EBAD253E}" dt="2020-03-03T08:05:43.841" v="74" actId="47"/>
        <pc:sldMkLst>
          <pc:docMk/>
          <pc:sldMk cId="144049724" sldId="581"/>
        </pc:sldMkLst>
      </pc:sldChg>
      <pc:sldChg chg="addSp delSp modSp add">
        <pc:chgData name="Cristian Chilipirea" userId="34ab170da5908fc4" providerId="LiveId" clId="{E94E6728-AA65-4E92-A1EF-1705EBAD253E}" dt="2020-03-04T07:53:21.158" v="5682" actId="478"/>
        <pc:sldMkLst>
          <pc:docMk/>
          <pc:sldMk cId="915622653" sldId="581"/>
        </pc:sldMkLst>
        <pc:spChg chg="add mod">
          <ac:chgData name="Cristian Chilipirea" userId="34ab170da5908fc4" providerId="LiveId" clId="{E94E6728-AA65-4E92-A1EF-1705EBAD253E}" dt="2020-03-04T07:53:17.615" v="5681" actId="1076"/>
          <ac:spMkLst>
            <pc:docMk/>
            <pc:sldMk cId="915622653" sldId="581"/>
            <ac:spMk id="10" creationId="{6F566DB2-DFED-452D-B837-A2D101B25962}"/>
          </ac:spMkLst>
        </pc:spChg>
        <pc:spChg chg="del">
          <ac:chgData name="Cristian Chilipirea" userId="34ab170da5908fc4" providerId="LiveId" clId="{E94E6728-AA65-4E92-A1EF-1705EBAD253E}" dt="2020-03-04T07:53:21.158" v="5682" actId="478"/>
          <ac:spMkLst>
            <pc:docMk/>
            <pc:sldMk cId="915622653" sldId="581"/>
            <ac:spMk id="24" creationId="{BF8E4A69-A942-42DC-BE04-E61D430D0705}"/>
          </ac:spMkLst>
        </pc:spChg>
        <pc:cxnChg chg="del mod">
          <ac:chgData name="Cristian Chilipirea" userId="34ab170da5908fc4" providerId="LiveId" clId="{E94E6728-AA65-4E92-A1EF-1705EBAD253E}" dt="2020-03-04T07:53:21.158" v="5682" actId="478"/>
          <ac:cxnSpMkLst>
            <pc:docMk/>
            <pc:sldMk cId="915622653" sldId="581"/>
            <ac:cxnSpMk id="57" creationId="{C5C86356-0120-42B4-B9BE-0D3B9099DFBC}"/>
          </ac:cxnSpMkLst>
        </pc:cxnChg>
      </pc:sldChg>
      <pc:sldChg chg="delSp add">
        <pc:chgData name="Cristian Chilipirea" userId="34ab170da5908fc4" providerId="LiveId" clId="{E94E6728-AA65-4E92-A1EF-1705EBAD253E}" dt="2020-03-04T07:53:26.671" v="5684" actId="478"/>
        <pc:sldMkLst>
          <pc:docMk/>
          <pc:sldMk cId="1924667927" sldId="582"/>
        </pc:sldMkLst>
        <pc:spChg chg="del">
          <ac:chgData name="Cristian Chilipirea" userId="34ab170da5908fc4" providerId="LiveId" clId="{E94E6728-AA65-4E92-A1EF-1705EBAD253E}" dt="2020-03-04T07:53:26.671" v="5684" actId="478"/>
          <ac:spMkLst>
            <pc:docMk/>
            <pc:sldMk cId="1924667927" sldId="582"/>
            <ac:spMk id="20" creationId="{E4D2A4C6-FEEA-4661-AC0C-0A87C2F113B6}"/>
          </ac:spMkLst>
        </pc:spChg>
      </pc:sldChg>
      <pc:sldChg chg="del">
        <pc:chgData name="Cristian Chilipirea" userId="34ab170da5908fc4" providerId="LiveId" clId="{E94E6728-AA65-4E92-A1EF-1705EBAD253E}" dt="2020-03-03T08:05:44.434" v="75" actId="47"/>
        <pc:sldMkLst>
          <pc:docMk/>
          <pc:sldMk cId="2209618566" sldId="582"/>
        </pc:sldMkLst>
      </pc:sldChg>
      <pc:sldChg chg="del">
        <pc:chgData name="Cristian Chilipirea" userId="34ab170da5908fc4" providerId="LiveId" clId="{E94E6728-AA65-4E92-A1EF-1705EBAD253E}" dt="2020-03-03T08:05:44.692" v="76" actId="47"/>
        <pc:sldMkLst>
          <pc:docMk/>
          <pc:sldMk cId="1198370495" sldId="583"/>
        </pc:sldMkLst>
      </pc:sldChg>
      <pc:sldChg chg="addSp delSp modSp add">
        <pc:chgData name="Cristian Chilipirea" userId="34ab170da5908fc4" providerId="LiveId" clId="{E94E6728-AA65-4E92-A1EF-1705EBAD253E}" dt="2020-03-09T11:49:42.211" v="5744"/>
        <pc:sldMkLst>
          <pc:docMk/>
          <pc:sldMk cId="2785871262" sldId="583"/>
        </pc:sldMkLst>
        <pc:spChg chg="mod">
          <ac:chgData name="Cristian Chilipirea" userId="34ab170da5908fc4" providerId="LiveId" clId="{E94E6728-AA65-4E92-A1EF-1705EBAD253E}" dt="2020-03-04T07:54:35.676" v="5700" actId="20577"/>
          <ac:spMkLst>
            <pc:docMk/>
            <pc:sldMk cId="2785871262" sldId="583"/>
            <ac:spMk id="2" creationId="{E353598F-A0A0-476D-90B6-405AD41A6931}"/>
          </ac:spMkLst>
        </pc:spChg>
        <pc:spChg chg="del">
          <ac:chgData name="Cristian Chilipirea" userId="34ab170da5908fc4" providerId="LiveId" clId="{E94E6728-AA65-4E92-A1EF-1705EBAD253E}" dt="2020-03-04T07:54:38.938" v="5701" actId="478"/>
          <ac:spMkLst>
            <pc:docMk/>
            <pc:sldMk cId="2785871262" sldId="583"/>
            <ac:spMk id="3" creationId="{1E83E2F2-D92B-4E80-85AC-EB141BD60459}"/>
          </ac:spMkLst>
        </pc:spChg>
        <pc:spChg chg="add">
          <ac:chgData name="Cristian Chilipirea" userId="34ab170da5908fc4" providerId="LiveId" clId="{E94E6728-AA65-4E92-A1EF-1705EBAD253E}" dt="2020-03-09T11:49:42.211" v="5744"/>
          <ac:spMkLst>
            <pc:docMk/>
            <pc:sldMk cId="2785871262" sldId="583"/>
            <ac:spMk id="5" creationId="{B088DE99-9FD4-471A-AB34-579115B4487E}"/>
          </ac:spMkLst>
        </pc:spChg>
      </pc:sldChg>
      <pc:sldChg chg="add del">
        <pc:chgData name="Cristian Chilipirea" userId="34ab170da5908fc4" providerId="LiveId" clId="{E94E6728-AA65-4E92-A1EF-1705EBAD253E}" dt="2020-03-04T07:54:29.289" v="5686" actId="47"/>
        <pc:sldMkLst>
          <pc:docMk/>
          <pc:sldMk cId="4024136412" sldId="583"/>
        </pc:sldMkLst>
      </pc:sldChg>
      <pc:sldChg chg="del">
        <pc:chgData name="Cristian Chilipirea" userId="34ab170da5908fc4" providerId="LiveId" clId="{E94E6728-AA65-4E92-A1EF-1705EBAD253E}" dt="2020-03-03T08:05:45.714" v="78" actId="47"/>
        <pc:sldMkLst>
          <pc:docMk/>
          <pc:sldMk cId="1359383787" sldId="584"/>
        </pc:sldMkLst>
      </pc:sldChg>
      <pc:sldChg chg="addSp modSp add">
        <pc:chgData name="Cristian Chilipirea" userId="34ab170da5908fc4" providerId="LiveId" clId="{E94E6728-AA65-4E92-A1EF-1705EBAD253E}" dt="2020-03-09T11:49:55.431" v="5750" actId="1076"/>
        <pc:sldMkLst>
          <pc:docMk/>
          <pc:sldMk cId="1387558614" sldId="584"/>
        </pc:sldMkLst>
        <pc:spChg chg="add mod">
          <ac:chgData name="Cristian Chilipirea" userId="34ab170da5908fc4" providerId="LiveId" clId="{E94E6728-AA65-4E92-A1EF-1705EBAD253E}" dt="2020-03-09T11:49:55.431" v="5750" actId="1076"/>
          <ac:spMkLst>
            <pc:docMk/>
            <pc:sldMk cId="1387558614" sldId="584"/>
            <ac:spMk id="5" creationId="{E4A7A252-A436-4749-B9B5-132D75013CBA}"/>
          </ac:spMkLst>
        </pc:spChg>
      </pc:sldChg>
      <pc:sldChg chg="del">
        <pc:chgData name="Cristian Chilipirea" userId="34ab170da5908fc4" providerId="LiveId" clId="{E94E6728-AA65-4E92-A1EF-1705EBAD253E}" dt="2020-03-03T08:05:46.047" v="79" actId="47"/>
        <pc:sldMkLst>
          <pc:docMk/>
          <pc:sldMk cId="773248128" sldId="585"/>
        </pc:sldMkLst>
      </pc:sldChg>
      <pc:sldChg chg="del">
        <pc:chgData name="Cristian Chilipirea" userId="34ab170da5908fc4" providerId="LiveId" clId="{E94E6728-AA65-4E92-A1EF-1705EBAD253E}" dt="2020-03-03T08:05:46.622" v="82" actId="47"/>
        <pc:sldMkLst>
          <pc:docMk/>
          <pc:sldMk cId="1038310151" sldId="586"/>
        </pc:sldMkLst>
      </pc:sldChg>
      <pc:sldChg chg="del">
        <pc:chgData name="Cristian Chilipirea" userId="34ab170da5908fc4" providerId="LiveId" clId="{E94E6728-AA65-4E92-A1EF-1705EBAD253E}" dt="2020-03-03T08:05:46.785" v="83" actId="47"/>
        <pc:sldMkLst>
          <pc:docMk/>
          <pc:sldMk cId="2488151205" sldId="587"/>
        </pc:sldMkLst>
      </pc:sldChg>
      <pc:sldChg chg="del">
        <pc:chgData name="Cristian Chilipirea" userId="34ab170da5908fc4" providerId="LiveId" clId="{E94E6728-AA65-4E92-A1EF-1705EBAD253E}" dt="2020-03-03T08:05:46.930" v="84" actId="47"/>
        <pc:sldMkLst>
          <pc:docMk/>
          <pc:sldMk cId="2581471145" sldId="588"/>
        </pc:sldMkLst>
      </pc:sldChg>
      <pc:sldChg chg="del">
        <pc:chgData name="Cristian Chilipirea" userId="34ab170da5908fc4" providerId="LiveId" clId="{E94E6728-AA65-4E92-A1EF-1705EBAD253E}" dt="2020-03-03T08:05:47.110" v="85" actId="47"/>
        <pc:sldMkLst>
          <pc:docMk/>
          <pc:sldMk cId="1528197973" sldId="589"/>
        </pc:sldMkLst>
      </pc:sldChg>
      <pc:sldChg chg="del">
        <pc:chgData name="Cristian Chilipirea" userId="34ab170da5908fc4" providerId="LiveId" clId="{E94E6728-AA65-4E92-A1EF-1705EBAD253E}" dt="2020-03-03T08:05:47.272" v="86" actId="47"/>
        <pc:sldMkLst>
          <pc:docMk/>
          <pc:sldMk cId="1287048085" sldId="590"/>
        </pc:sldMkLst>
      </pc:sldChg>
      <pc:sldChg chg="del">
        <pc:chgData name="Cristian Chilipirea" userId="34ab170da5908fc4" providerId="LiveId" clId="{E94E6728-AA65-4E92-A1EF-1705EBAD253E}" dt="2020-03-03T08:05:47.422" v="87" actId="47"/>
        <pc:sldMkLst>
          <pc:docMk/>
          <pc:sldMk cId="3931174030" sldId="591"/>
        </pc:sldMkLst>
      </pc:sldChg>
      <pc:sldChg chg="del">
        <pc:chgData name="Cristian Chilipirea" userId="34ab170da5908fc4" providerId="LiveId" clId="{E94E6728-AA65-4E92-A1EF-1705EBAD253E}" dt="2020-03-03T08:05:47.559" v="88" actId="47"/>
        <pc:sldMkLst>
          <pc:docMk/>
          <pc:sldMk cId="4221651538" sldId="592"/>
        </pc:sldMkLst>
      </pc:sldChg>
      <pc:sldChg chg="del">
        <pc:chgData name="Cristian Chilipirea" userId="34ab170da5908fc4" providerId="LiveId" clId="{E94E6728-AA65-4E92-A1EF-1705EBAD253E}" dt="2020-03-03T08:05:47.733" v="89" actId="47"/>
        <pc:sldMkLst>
          <pc:docMk/>
          <pc:sldMk cId="2592642322" sldId="593"/>
        </pc:sldMkLst>
      </pc:sldChg>
      <pc:sldChg chg="del">
        <pc:chgData name="Cristian Chilipirea" userId="34ab170da5908fc4" providerId="LiveId" clId="{E94E6728-AA65-4E92-A1EF-1705EBAD253E}" dt="2020-03-03T08:05:47.909" v="90" actId="47"/>
        <pc:sldMkLst>
          <pc:docMk/>
          <pc:sldMk cId="878214405" sldId="594"/>
        </pc:sldMkLst>
      </pc:sldChg>
      <pc:sldChg chg="del">
        <pc:chgData name="Cristian Chilipirea" userId="34ab170da5908fc4" providerId="LiveId" clId="{E94E6728-AA65-4E92-A1EF-1705EBAD253E}" dt="2020-03-03T08:05:48.068" v="91" actId="47"/>
        <pc:sldMkLst>
          <pc:docMk/>
          <pc:sldMk cId="4181293268" sldId="595"/>
        </pc:sldMkLst>
      </pc:sldChg>
      <pc:sldChg chg="del">
        <pc:chgData name="Cristian Chilipirea" userId="34ab170da5908fc4" providerId="LiveId" clId="{E94E6728-AA65-4E92-A1EF-1705EBAD253E}" dt="2020-03-03T08:05:46.463" v="81" actId="47"/>
        <pc:sldMkLst>
          <pc:docMk/>
          <pc:sldMk cId="2106375257" sldId="596"/>
        </pc:sldMkLst>
      </pc:sldChg>
      <pc:sldChg chg="del">
        <pc:chgData name="Cristian Chilipirea" userId="34ab170da5908fc4" providerId="LiveId" clId="{E94E6728-AA65-4E92-A1EF-1705EBAD253E}" dt="2020-03-03T08:05:46.256" v="80" actId="47"/>
        <pc:sldMkLst>
          <pc:docMk/>
          <pc:sldMk cId="1310689941" sldId="597"/>
        </pc:sldMkLst>
      </pc:sldChg>
      <pc:sldChg chg="del">
        <pc:chgData name="Cristian Chilipirea" userId="34ab170da5908fc4" providerId="LiveId" clId="{E94E6728-AA65-4E92-A1EF-1705EBAD253E}" dt="2020-03-03T08:05:48.248" v="92" actId="47"/>
        <pc:sldMkLst>
          <pc:docMk/>
          <pc:sldMk cId="1711707616" sldId="598"/>
        </pc:sldMkLst>
      </pc:sldChg>
      <pc:sldChg chg="del">
        <pc:chgData name="Cristian Chilipirea" userId="34ab170da5908fc4" providerId="LiveId" clId="{E94E6728-AA65-4E92-A1EF-1705EBAD253E}" dt="2020-03-03T08:05:48.431" v="93" actId="47"/>
        <pc:sldMkLst>
          <pc:docMk/>
          <pc:sldMk cId="962520965" sldId="599"/>
        </pc:sldMkLst>
      </pc:sldChg>
      <pc:sldChg chg="del">
        <pc:chgData name="Cristian Chilipirea" userId="34ab170da5908fc4" providerId="LiveId" clId="{E94E6728-AA65-4E92-A1EF-1705EBAD253E}" dt="2020-03-03T08:05:49.197" v="95" actId="47"/>
        <pc:sldMkLst>
          <pc:docMk/>
          <pc:sldMk cId="2044981453" sldId="600"/>
        </pc:sldMkLst>
      </pc:sldChg>
      <pc:sldChg chg="del">
        <pc:chgData name="Cristian Chilipirea" userId="34ab170da5908fc4" providerId="LiveId" clId="{E94E6728-AA65-4E92-A1EF-1705EBAD253E}" dt="2020-03-03T08:05:48.638" v="94" actId="47"/>
        <pc:sldMkLst>
          <pc:docMk/>
          <pc:sldMk cId="3948613112" sldId="601"/>
        </pc:sldMkLst>
      </pc:sldChg>
      <pc:sldChg chg="del">
        <pc:chgData name="Cristian Chilipirea" userId="34ab170da5908fc4" providerId="LiveId" clId="{E94E6728-AA65-4E92-A1EF-1705EBAD253E}" dt="2020-03-03T08:05:49.433" v="96" actId="47"/>
        <pc:sldMkLst>
          <pc:docMk/>
          <pc:sldMk cId="1485695320" sldId="602"/>
        </pc:sldMkLst>
      </pc:sldChg>
      <pc:sldChg chg="del">
        <pc:chgData name="Cristian Chilipirea" userId="34ab170da5908fc4" providerId="LiveId" clId="{E94E6728-AA65-4E92-A1EF-1705EBAD253E}" dt="2020-03-03T08:05:49.704" v="97" actId="47"/>
        <pc:sldMkLst>
          <pc:docMk/>
          <pc:sldMk cId="3984853342" sldId="603"/>
        </pc:sldMkLst>
      </pc:sldChg>
      <pc:sldChg chg="del">
        <pc:chgData name="Cristian Chilipirea" userId="34ab170da5908fc4" providerId="LiveId" clId="{E94E6728-AA65-4E92-A1EF-1705EBAD253E}" dt="2020-03-03T08:05:49.838" v="98" actId="47"/>
        <pc:sldMkLst>
          <pc:docMk/>
          <pc:sldMk cId="3884066094" sldId="604"/>
        </pc:sldMkLst>
      </pc:sldChg>
      <pc:sldChg chg="del">
        <pc:chgData name="Cristian Chilipirea" userId="34ab170da5908fc4" providerId="LiveId" clId="{E94E6728-AA65-4E92-A1EF-1705EBAD253E}" dt="2020-03-03T08:05:50.008" v="99" actId="47"/>
        <pc:sldMkLst>
          <pc:docMk/>
          <pc:sldMk cId="2319897751" sldId="605"/>
        </pc:sldMkLst>
      </pc:sldChg>
      <pc:sldChg chg="del">
        <pc:chgData name="Cristian Chilipirea" userId="34ab170da5908fc4" providerId="LiveId" clId="{E94E6728-AA65-4E92-A1EF-1705EBAD253E}" dt="2020-03-03T08:05:50.149" v="100" actId="47"/>
        <pc:sldMkLst>
          <pc:docMk/>
          <pc:sldMk cId="2329601204" sldId="606"/>
        </pc:sldMkLst>
      </pc:sldChg>
      <pc:sldChg chg="del">
        <pc:chgData name="Cristian Chilipirea" userId="34ab170da5908fc4" providerId="LiveId" clId="{E94E6728-AA65-4E92-A1EF-1705EBAD253E}" dt="2020-03-03T08:05:50.738" v="101" actId="47"/>
        <pc:sldMkLst>
          <pc:docMk/>
          <pc:sldMk cId="2748028044" sldId="607"/>
        </pc:sldMkLst>
      </pc:sldChg>
      <pc:sldChg chg="del">
        <pc:chgData name="Cristian Chilipirea" userId="34ab170da5908fc4" providerId="LiveId" clId="{E94E6728-AA65-4E92-A1EF-1705EBAD253E}" dt="2020-03-03T08:05:50.929" v="102" actId="47"/>
        <pc:sldMkLst>
          <pc:docMk/>
          <pc:sldMk cId="1029723783" sldId="608"/>
        </pc:sldMkLst>
      </pc:sldChg>
      <pc:sldChg chg="del">
        <pc:chgData name="Cristian Chilipirea" userId="34ab170da5908fc4" providerId="LiveId" clId="{E94E6728-AA65-4E92-A1EF-1705EBAD253E}" dt="2020-03-03T08:05:51.104" v="103" actId="47"/>
        <pc:sldMkLst>
          <pc:docMk/>
          <pc:sldMk cId="3444809045" sldId="609"/>
        </pc:sldMkLst>
      </pc:sldChg>
      <pc:sldChg chg="del">
        <pc:chgData name="Cristian Chilipirea" userId="34ab170da5908fc4" providerId="LiveId" clId="{E94E6728-AA65-4E92-A1EF-1705EBAD253E}" dt="2020-03-03T08:05:51.269" v="104" actId="47"/>
        <pc:sldMkLst>
          <pc:docMk/>
          <pc:sldMk cId="2456891915" sldId="610"/>
        </pc:sldMkLst>
      </pc:sldChg>
      <pc:sldChg chg="del">
        <pc:chgData name="Cristian Chilipirea" userId="34ab170da5908fc4" providerId="LiveId" clId="{E94E6728-AA65-4E92-A1EF-1705EBAD253E}" dt="2020-03-03T08:05:51.415" v="105" actId="47"/>
        <pc:sldMkLst>
          <pc:docMk/>
          <pc:sldMk cId="3269401478" sldId="612"/>
        </pc:sldMkLst>
      </pc:sldChg>
      <pc:sldChg chg="del">
        <pc:chgData name="Cristian Chilipirea" userId="34ab170da5908fc4" providerId="LiveId" clId="{E94E6728-AA65-4E92-A1EF-1705EBAD253E}" dt="2020-03-03T08:05:33.925" v="25" actId="47"/>
        <pc:sldMkLst>
          <pc:docMk/>
          <pc:sldMk cId="2919561066" sldId="613"/>
        </pc:sldMkLst>
      </pc:sldChg>
      <pc:sldChg chg="del">
        <pc:chgData name="Cristian Chilipirea" userId="34ab170da5908fc4" providerId="LiveId" clId="{E94E6728-AA65-4E92-A1EF-1705EBAD253E}" dt="2020-03-03T08:05:34.010" v="26" actId="47"/>
        <pc:sldMkLst>
          <pc:docMk/>
          <pc:sldMk cId="3172639705" sldId="614"/>
        </pc:sldMkLst>
      </pc:sldChg>
      <pc:sldChg chg="del">
        <pc:chgData name="Cristian Chilipirea" userId="34ab170da5908fc4" providerId="LiveId" clId="{E94E6728-AA65-4E92-A1EF-1705EBAD253E}" dt="2020-03-03T08:05:34.149" v="27" actId="47"/>
        <pc:sldMkLst>
          <pc:docMk/>
          <pc:sldMk cId="4082489489" sldId="615"/>
        </pc:sldMkLst>
      </pc:sldChg>
      <pc:sldChg chg="del">
        <pc:chgData name="Cristian Chilipirea" userId="34ab170da5908fc4" providerId="LiveId" clId="{E94E6728-AA65-4E92-A1EF-1705EBAD253E}" dt="2020-03-03T08:05:34.302" v="28" actId="47"/>
        <pc:sldMkLst>
          <pc:docMk/>
          <pc:sldMk cId="2222932814" sldId="616"/>
        </pc:sldMkLst>
      </pc:sldChg>
      <pc:sldChg chg="del">
        <pc:chgData name="Cristian Chilipirea" userId="34ab170da5908fc4" providerId="LiveId" clId="{E94E6728-AA65-4E92-A1EF-1705EBAD253E}" dt="2020-03-03T08:05:34.438" v="29" actId="47"/>
        <pc:sldMkLst>
          <pc:docMk/>
          <pc:sldMk cId="3671577175" sldId="617"/>
        </pc:sldMkLst>
      </pc:sldChg>
      <pc:sldChg chg="del">
        <pc:chgData name="Cristian Chilipirea" userId="34ab170da5908fc4" providerId="LiveId" clId="{E94E6728-AA65-4E92-A1EF-1705EBAD253E}" dt="2020-03-03T08:05:34.576" v="30" actId="47"/>
        <pc:sldMkLst>
          <pc:docMk/>
          <pc:sldMk cId="4217856432" sldId="618"/>
        </pc:sldMkLst>
      </pc:sldChg>
      <pc:sldChg chg="del">
        <pc:chgData name="Cristian Chilipirea" userId="34ab170da5908fc4" providerId="LiveId" clId="{E94E6728-AA65-4E92-A1EF-1705EBAD253E}" dt="2020-03-03T08:05:34.723" v="31" actId="47"/>
        <pc:sldMkLst>
          <pc:docMk/>
          <pc:sldMk cId="1903833904" sldId="619"/>
        </pc:sldMkLst>
      </pc:sldChg>
      <pc:sldChg chg="del">
        <pc:chgData name="Cristian Chilipirea" userId="34ab170da5908fc4" providerId="LiveId" clId="{E94E6728-AA65-4E92-A1EF-1705EBAD253E}" dt="2020-03-03T08:05:34.855" v="32" actId="47"/>
        <pc:sldMkLst>
          <pc:docMk/>
          <pc:sldMk cId="1427541841" sldId="620"/>
        </pc:sldMkLst>
      </pc:sldChg>
      <pc:sldChg chg="del">
        <pc:chgData name="Cristian Chilipirea" userId="34ab170da5908fc4" providerId="LiveId" clId="{E94E6728-AA65-4E92-A1EF-1705EBAD253E}" dt="2020-03-03T08:05:34.990" v="33" actId="47"/>
        <pc:sldMkLst>
          <pc:docMk/>
          <pc:sldMk cId="4291518200" sldId="621"/>
        </pc:sldMkLst>
      </pc:sldChg>
      <pc:sldChg chg="del">
        <pc:chgData name="Cristian Chilipirea" userId="34ab170da5908fc4" providerId="LiveId" clId="{E94E6728-AA65-4E92-A1EF-1705EBAD253E}" dt="2020-03-03T08:05:35.122" v="34" actId="47"/>
        <pc:sldMkLst>
          <pc:docMk/>
          <pc:sldMk cId="3098239973" sldId="622"/>
        </pc:sldMkLst>
      </pc:sldChg>
      <pc:sldChg chg="del">
        <pc:chgData name="Cristian Chilipirea" userId="34ab170da5908fc4" providerId="LiveId" clId="{E94E6728-AA65-4E92-A1EF-1705EBAD253E}" dt="2020-03-03T08:05:35.267" v="35" actId="47"/>
        <pc:sldMkLst>
          <pc:docMk/>
          <pc:sldMk cId="1997918954" sldId="623"/>
        </pc:sldMkLst>
      </pc:sldChg>
      <pc:sldChg chg="del">
        <pc:chgData name="Cristian Chilipirea" userId="34ab170da5908fc4" providerId="LiveId" clId="{E94E6728-AA65-4E92-A1EF-1705EBAD253E}" dt="2020-03-03T08:05:36.392" v="43" actId="47"/>
        <pc:sldMkLst>
          <pc:docMk/>
          <pc:sldMk cId="1876029715" sldId="624"/>
        </pc:sldMkLst>
      </pc:sldChg>
      <pc:sldChg chg="del">
        <pc:chgData name="Cristian Chilipirea" userId="34ab170da5908fc4" providerId="LiveId" clId="{E94E6728-AA65-4E92-A1EF-1705EBAD253E}" dt="2020-03-03T08:05:35.398" v="36" actId="47"/>
        <pc:sldMkLst>
          <pc:docMk/>
          <pc:sldMk cId="1552834307" sldId="625"/>
        </pc:sldMkLst>
      </pc:sldChg>
      <pc:sldChg chg="del">
        <pc:chgData name="Cristian Chilipirea" userId="34ab170da5908fc4" providerId="LiveId" clId="{E94E6728-AA65-4E92-A1EF-1705EBAD253E}" dt="2020-03-03T08:05:35.533" v="37" actId="47"/>
        <pc:sldMkLst>
          <pc:docMk/>
          <pc:sldMk cId="791408128" sldId="626"/>
        </pc:sldMkLst>
      </pc:sldChg>
      <pc:sldChg chg="del">
        <pc:chgData name="Cristian Chilipirea" userId="34ab170da5908fc4" providerId="LiveId" clId="{E94E6728-AA65-4E92-A1EF-1705EBAD253E}" dt="2020-03-03T08:05:35.682" v="38" actId="47"/>
        <pc:sldMkLst>
          <pc:docMk/>
          <pc:sldMk cId="1517287947" sldId="627"/>
        </pc:sldMkLst>
      </pc:sldChg>
      <pc:sldChg chg="del">
        <pc:chgData name="Cristian Chilipirea" userId="34ab170da5908fc4" providerId="LiveId" clId="{E94E6728-AA65-4E92-A1EF-1705EBAD253E}" dt="2020-03-03T08:05:35.822" v="39" actId="47"/>
        <pc:sldMkLst>
          <pc:docMk/>
          <pc:sldMk cId="1507656073" sldId="628"/>
        </pc:sldMkLst>
      </pc:sldChg>
      <pc:sldChg chg="del">
        <pc:chgData name="Cristian Chilipirea" userId="34ab170da5908fc4" providerId="LiveId" clId="{E94E6728-AA65-4E92-A1EF-1705EBAD253E}" dt="2020-03-03T08:05:35.965" v="40" actId="47"/>
        <pc:sldMkLst>
          <pc:docMk/>
          <pc:sldMk cId="546258490" sldId="629"/>
        </pc:sldMkLst>
      </pc:sldChg>
      <pc:sldChg chg="del">
        <pc:chgData name="Cristian Chilipirea" userId="34ab170da5908fc4" providerId="LiveId" clId="{E94E6728-AA65-4E92-A1EF-1705EBAD253E}" dt="2020-03-03T08:05:36.101" v="41" actId="47"/>
        <pc:sldMkLst>
          <pc:docMk/>
          <pc:sldMk cId="85156069" sldId="630"/>
        </pc:sldMkLst>
      </pc:sldChg>
      <pc:sldChg chg="del">
        <pc:chgData name="Cristian Chilipirea" userId="34ab170da5908fc4" providerId="LiveId" clId="{E94E6728-AA65-4E92-A1EF-1705EBAD253E}" dt="2020-03-03T08:05:54.107" v="113" actId="47"/>
        <pc:sldMkLst>
          <pc:docMk/>
          <pc:sldMk cId="1008001726" sldId="631"/>
        </pc:sldMkLst>
      </pc:sldChg>
      <pc:sldChg chg="del">
        <pc:chgData name="Cristian Chilipirea" userId="34ab170da5908fc4" providerId="LiveId" clId="{E94E6728-AA65-4E92-A1EF-1705EBAD253E}" dt="2020-03-03T08:05:55.240" v="116" actId="47"/>
        <pc:sldMkLst>
          <pc:docMk/>
          <pc:sldMk cId="345249067" sldId="632"/>
        </pc:sldMkLst>
      </pc:sldChg>
      <pc:sldChg chg="del">
        <pc:chgData name="Cristian Chilipirea" userId="34ab170da5908fc4" providerId="LiveId" clId="{E94E6728-AA65-4E92-A1EF-1705EBAD253E}" dt="2020-03-03T08:05:54.979" v="115" actId="47"/>
        <pc:sldMkLst>
          <pc:docMk/>
          <pc:sldMk cId="672748770" sldId="633"/>
        </pc:sldMkLst>
      </pc:sldChg>
      <pc:sldChg chg="del">
        <pc:chgData name="Cristian Chilipirea" userId="34ab170da5908fc4" providerId="LiveId" clId="{E94E6728-AA65-4E92-A1EF-1705EBAD253E}" dt="2020-03-03T08:05:56.142" v="118" actId="47"/>
        <pc:sldMkLst>
          <pc:docMk/>
          <pc:sldMk cId="1308790049" sldId="634"/>
        </pc:sldMkLst>
      </pc:sldChg>
      <pc:sldChg chg="del">
        <pc:chgData name="Cristian Chilipirea" userId="34ab170da5908fc4" providerId="LiveId" clId="{E94E6728-AA65-4E92-A1EF-1705EBAD253E}" dt="2020-03-03T08:05:56.656" v="119" actId="47"/>
        <pc:sldMkLst>
          <pc:docMk/>
          <pc:sldMk cId="1836995851" sldId="635"/>
        </pc:sldMkLst>
      </pc:sldChg>
      <pc:sldChg chg="del">
        <pc:chgData name="Cristian Chilipirea" userId="34ab170da5908fc4" providerId="LiveId" clId="{E94E6728-AA65-4E92-A1EF-1705EBAD253E}" dt="2020-03-03T08:05:55.776" v="117" actId="47"/>
        <pc:sldMkLst>
          <pc:docMk/>
          <pc:sldMk cId="1700168700" sldId="636"/>
        </pc:sldMkLst>
      </pc:sldChg>
      <pc:sldChg chg="del">
        <pc:chgData name="Cristian Chilipirea" userId="34ab170da5908fc4" providerId="LiveId" clId="{E94E6728-AA65-4E92-A1EF-1705EBAD253E}" dt="2020-03-03T08:05:56.909" v="120" actId="47"/>
        <pc:sldMkLst>
          <pc:docMk/>
          <pc:sldMk cId="2240652187" sldId="637"/>
        </pc:sldMkLst>
      </pc:sldChg>
      <pc:sldChg chg="del">
        <pc:chgData name="Cristian Chilipirea" userId="34ab170da5908fc4" providerId="LiveId" clId="{E94E6728-AA65-4E92-A1EF-1705EBAD253E}" dt="2020-03-03T08:05:57.133" v="121" actId="47"/>
        <pc:sldMkLst>
          <pc:docMk/>
          <pc:sldMk cId="2849444599" sldId="638"/>
        </pc:sldMkLst>
      </pc:sldChg>
      <pc:sldChg chg="del">
        <pc:chgData name="Cristian Chilipirea" userId="34ab170da5908fc4" providerId="LiveId" clId="{E94E6728-AA65-4E92-A1EF-1705EBAD253E}" dt="2020-03-03T08:05:57.359" v="122" actId="47"/>
        <pc:sldMkLst>
          <pc:docMk/>
          <pc:sldMk cId="2323239643" sldId="639"/>
        </pc:sldMkLst>
      </pc:sldChg>
      <pc:sldChg chg="del">
        <pc:chgData name="Cristian Chilipirea" userId="34ab170da5908fc4" providerId="LiveId" clId="{E94E6728-AA65-4E92-A1EF-1705EBAD253E}" dt="2020-03-03T08:05:57.737" v="124" actId="47"/>
        <pc:sldMkLst>
          <pc:docMk/>
          <pc:sldMk cId="846565428" sldId="640"/>
        </pc:sldMkLst>
      </pc:sldChg>
      <pc:sldChg chg="del">
        <pc:chgData name="Cristian Chilipirea" userId="34ab170da5908fc4" providerId="LiveId" clId="{E94E6728-AA65-4E92-A1EF-1705EBAD253E}" dt="2020-03-03T08:05:57.563" v="123" actId="47"/>
        <pc:sldMkLst>
          <pc:docMk/>
          <pc:sldMk cId="1536744534" sldId="641"/>
        </pc:sldMkLst>
      </pc:sldChg>
      <pc:sldChg chg="del">
        <pc:chgData name="Cristian Chilipirea" userId="34ab170da5908fc4" providerId="LiveId" clId="{E94E6728-AA65-4E92-A1EF-1705EBAD253E}" dt="2020-03-03T08:05:57.926" v="125" actId="47"/>
        <pc:sldMkLst>
          <pc:docMk/>
          <pc:sldMk cId="608252700" sldId="642"/>
        </pc:sldMkLst>
      </pc:sldChg>
      <pc:sldChg chg="del">
        <pc:chgData name="Cristian Chilipirea" userId="34ab170da5908fc4" providerId="LiveId" clId="{E94E6728-AA65-4E92-A1EF-1705EBAD253E}" dt="2020-03-03T08:05:58.105" v="126" actId="47"/>
        <pc:sldMkLst>
          <pc:docMk/>
          <pc:sldMk cId="3521333921" sldId="643"/>
        </pc:sldMkLst>
      </pc:sldChg>
      <pc:sldChg chg="del">
        <pc:chgData name="Cristian Chilipirea" userId="34ab170da5908fc4" providerId="LiveId" clId="{E94E6728-AA65-4E92-A1EF-1705EBAD253E}" dt="2020-03-03T08:05:58.275" v="127" actId="47"/>
        <pc:sldMkLst>
          <pc:docMk/>
          <pc:sldMk cId="3088798341" sldId="644"/>
        </pc:sldMkLst>
      </pc:sldChg>
      <pc:sldChg chg="del">
        <pc:chgData name="Cristian Chilipirea" userId="34ab170da5908fc4" providerId="LiveId" clId="{E94E6728-AA65-4E92-A1EF-1705EBAD253E}" dt="2020-03-03T08:05:58.451" v="128" actId="47"/>
        <pc:sldMkLst>
          <pc:docMk/>
          <pc:sldMk cId="3544728985" sldId="646"/>
        </pc:sldMkLst>
      </pc:sldChg>
      <pc:sldChg chg="del">
        <pc:chgData name="Cristian Chilipirea" userId="34ab170da5908fc4" providerId="LiveId" clId="{E94E6728-AA65-4E92-A1EF-1705EBAD253E}" dt="2020-03-03T08:05:58.780" v="129" actId="47"/>
        <pc:sldMkLst>
          <pc:docMk/>
          <pc:sldMk cId="1783604243" sldId="647"/>
        </pc:sldMkLst>
      </pc:sldChg>
      <pc:sldChg chg="del">
        <pc:chgData name="Cristian Chilipirea" userId="34ab170da5908fc4" providerId="LiveId" clId="{E94E6728-AA65-4E92-A1EF-1705EBAD253E}" dt="2020-03-03T08:05:58.939" v="130" actId="47"/>
        <pc:sldMkLst>
          <pc:docMk/>
          <pc:sldMk cId="2075618015" sldId="648"/>
        </pc:sldMkLst>
      </pc:sldChg>
      <pc:sldChg chg="del">
        <pc:chgData name="Cristian Chilipirea" userId="34ab170da5908fc4" providerId="LiveId" clId="{E94E6728-AA65-4E92-A1EF-1705EBAD253E}" dt="2020-03-03T08:05:59.353" v="131" actId="47"/>
        <pc:sldMkLst>
          <pc:docMk/>
          <pc:sldMk cId="4223136636" sldId="649"/>
        </pc:sldMkLst>
      </pc:sldChg>
      <pc:sldChg chg="del">
        <pc:chgData name="Cristian Chilipirea" userId="34ab170da5908fc4" providerId="LiveId" clId="{E94E6728-AA65-4E92-A1EF-1705EBAD253E}" dt="2020-03-03T08:05:59.519" v="132" actId="47"/>
        <pc:sldMkLst>
          <pc:docMk/>
          <pc:sldMk cId="2492944796" sldId="650"/>
        </pc:sldMkLst>
      </pc:sldChg>
      <pc:sldChg chg="del">
        <pc:chgData name="Cristian Chilipirea" userId="34ab170da5908fc4" providerId="LiveId" clId="{E94E6728-AA65-4E92-A1EF-1705EBAD253E}" dt="2020-03-03T08:05:59.817" v="133" actId="47"/>
        <pc:sldMkLst>
          <pc:docMk/>
          <pc:sldMk cId="1231496513" sldId="651"/>
        </pc:sldMkLst>
      </pc:sldChg>
      <pc:sldChg chg="del">
        <pc:chgData name="Cristian Chilipirea" userId="34ab170da5908fc4" providerId="LiveId" clId="{E94E6728-AA65-4E92-A1EF-1705EBAD253E}" dt="2020-03-03T08:06:00.009" v="134" actId="47"/>
        <pc:sldMkLst>
          <pc:docMk/>
          <pc:sldMk cId="3400052545" sldId="652"/>
        </pc:sldMkLst>
      </pc:sldChg>
      <pc:sldChg chg="del">
        <pc:chgData name="Cristian Chilipirea" userId="34ab170da5908fc4" providerId="LiveId" clId="{E94E6728-AA65-4E92-A1EF-1705EBAD253E}" dt="2020-03-03T08:06:00.230" v="135" actId="47"/>
        <pc:sldMkLst>
          <pc:docMk/>
          <pc:sldMk cId="2672357880" sldId="653"/>
        </pc:sldMkLst>
      </pc:sldChg>
      <pc:sldChg chg="del">
        <pc:chgData name="Cristian Chilipirea" userId="34ab170da5908fc4" providerId="LiveId" clId="{E94E6728-AA65-4E92-A1EF-1705EBAD253E}" dt="2020-03-03T08:06:01.844" v="136" actId="47"/>
        <pc:sldMkLst>
          <pc:docMk/>
          <pc:sldMk cId="2827525949" sldId="654"/>
        </pc:sldMkLst>
      </pc:sldChg>
      <pc:sldChg chg="del">
        <pc:chgData name="Cristian Chilipirea" userId="34ab170da5908fc4" providerId="LiveId" clId="{E94E6728-AA65-4E92-A1EF-1705EBAD253E}" dt="2020-03-03T08:06:02.110" v="137" actId="47"/>
        <pc:sldMkLst>
          <pc:docMk/>
          <pc:sldMk cId="1190642748" sldId="655"/>
        </pc:sldMkLst>
      </pc:sldChg>
      <pc:sldChg chg="del">
        <pc:chgData name="Cristian Chilipirea" userId="34ab170da5908fc4" providerId="LiveId" clId="{E94E6728-AA65-4E92-A1EF-1705EBAD253E}" dt="2020-03-03T08:06:02.357" v="138" actId="47"/>
        <pc:sldMkLst>
          <pc:docMk/>
          <pc:sldMk cId="2583344523" sldId="656"/>
        </pc:sldMkLst>
      </pc:sldChg>
      <pc:sldChg chg="del">
        <pc:chgData name="Cristian Chilipirea" userId="34ab170da5908fc4" providerId="LiveId" clId="{E94E6728-AA65-4E92-A1EF-1705EBAD253E}" dt="2020-03-03T08:06:02.503" v="139" actId="47"/>
        <pc:sldMkLst>
          <pc:docMk/>
          <pc:sldMk cId="2021335195" sldId="657"/>
        </pc:sldMkLst>
      </pc:sldChg>
      <pc:sldChg chg="del">
        <pc:chgData name="Cristian Chilipirea" userId="34ab170da5908fc4" providerId="LiveId" clId="{E94E6728-AA65-4E92-A1EF-1705EBAD253E}" dt="2020-03-03T08:06:02.649" v="140" actId="47"/>
        <pc:sldMkLst>
          <pc:docMk/>
          <pc:sldMk cId="1721777327" sldId="658"/>
        </pc:sldMkLst>
      </pc:sldChg>
      <pc:sldChg chg="del">
        <pc:chgData name="Cristian Chilipirea" userId="34ab170da5908fc4" providerId="LiveId" clId="{E94E6728-AA65-4E92-A1EF-1705EBAD253E}" dt="2020-03-03T08:06:02.802" v="141" actId="47"/>
        <pc:sldMkLst>
          <pc:docMk/>
          <pc:sldMk cId="660577042" sldId="659"/>
        </pc:sldMkLst>
      </pc:sldChg>
      <pc:sldChg chg="del">
        <pc:chgData name="Cristian Chilipirea" userId="34ab170da5908fc4" providerId="LiveId" clId="{E94E6728-AA65-4E92-A1EF-1705EBAD253E}" dt="2020-03-03T08:06:03" v="142" actId="47"/>
        <pc:sldMkLst>
          <pc:docMk/>
          <pc:sldMk cId="3793223334" sldId="660"/>
        </pc:sldMkLst>
      </pc:sldChg>
      <pc:sldChg chg="del">
        <pc:chgData name="Cristian Chilipirea" userId="34ab170da5908fc4" providerId="LiveId" clId="{E94E6728-AA65-4E92-A1EF-1705EBAD253E}" dt="2020-03-03T08:06:03.162" v="143" actId="47"/>
        <pc:sldMkLst>
          <pc:docMk/>
          <pc:sldMk cId="1764957005" sldId="661"/>
        </pc:sldMkLst>
      </pc:sldChg>
      <pc:sldChg chg="del">
        <pc:chgData name="Cristian Chilipirea" userId="34ab170da5908fc4" providerId="LiveId" clId="{E94E6728-AA65-4E92-A1EF-1705EBAD253E}" dt="2020-03-03T08:06:03.287" v="144" actId="47"/>
        <pc:sldMkLst>
          <pc:docMk/>
          <pc:sldMk cId="3057541961" sldId="662"/>
        </pc:sldMkLst>
      </pc:sldChg>
      <pc:sldChg chg="del">
        <pc:chgData name="Cristian Chilipirea" userId="34ab170da5908fc4" providerId="LiveId" clId="{E94E6728-AA65-4E92-A1EF-1705EBAD253E}" dt="2020-03-03T08:06:03.425" v="145" actId="47"/>
        <pc:sldMkLst>
          <pc:docMk/>
          <pc:sldMk cId="1160227122" sldId="663"/>
        </pc:sldMkLst>
      </pc:sldChg>
      <pc:sldChg chg="del">
        <pc:chgData name="Cristian Chilipirea" userId="34ab170da5908fc4" providerId="LiveId" clId="{E94E6728-AA65-4E92-A1EF-1705EBAD253E}" dt="2020-03-03T08:06:03.750" v="147" actId="47"/>
        <pc:sldMkLst>
          <pc:docMk/>
          <pc:sldMk cId="3038556941" sldId="664"/>
        </pc:sldMkLst>
      </pc:sldChg>
      <pc:sldChg chg="del">
        <pc:chgData name="Cristian Chilipirea" userId="34ab170da5908fc4" providerId="LiveId" clId="{E94E6728-AA65-4E92-A1EF-1705EBAD253E}" dt="2020-03-03T08:06:03.702" v="146" actId="47"/>
        <pc:sldMkLst>
          <pc:docMk/>
          <pc:sldMk cId="4266447998" sldId="665"/>
        </pc:sldMkLst>
      </pc:sldChg>
      <pc:sldChg chg="del">
        <pc:chgData name="Cristian Chilipirea" userId="34ab170da5908fc4" providerId="LiveId" clId="{E94E6728-AA65-4E92-A1EF-1705EBAD253E}" dt="2020-03-03T08:05:51.855" v="107" actId="47"/>
        <pc:sldMkLst>
          <pc:docMk/>
          <pc:sldMk cId="3188131982" sldId="666"/>
        </pc:sldMkLst>
      </pc:sldChg>
      <pc:sldChg chg="del">
        <pc:chgData name="Cristian Chilipirea" userId="34ab170da5908fc4" providerId="LiveId" clId="{E94E6728-AA65-4E92-A1EF-1705EBAD253E}" dt="2020-03-03T08:05:51.597" v="106" actId="47"/>
        <pc:sldMkLst>
          <pc:docMk/>
          <pc:sldMk cId="3151660591" sldId="667"/>
        </pc:sldMkLst>
      </pc:sldChg>
      <pc:sldChg chg="del">
        <pc:chgData name="Cristian Chilipirea" userId="34ab170da5908fc4" providerId="LiveId" clId="{E94E6728-AA65-4E92-A1EF-1705EBAD253E}" dt="2020-03-03T08:05:52.529" v="108" actId="47"/>
        <pc:sldMkLst>
          <pc:docMk/>
          <pc:sldMk cId="3972709312" sldId="668"/>
        </pc:sldMkLst>
      </pc:sldChg>
      <pc:sldChg chg="del">
        <pc:chgData name="Cristian Chilipirea" userId="34ab170da5908fc4" providerId="LiveId" clId="{E94E6728-AA65-4E92-A1EF-1705EBAD253E}" dt="2020-03-03T08:05:52.688" v="109" actId="47"/>
        <pc:sldMkLst>
          <pc:docMk/>
          <pc:sldMk cId="2930521825" sldId="669"/>
        </pc:sldMkLst>
      </pc:sldChg>
      <pc:sldChg chg="del">
        <pc:chgData name="Cristian Chilipirea" userId="34ab170da5908fc4" providerId="LiveId" clId="{E94E6728-AA65-4E92-A1EF-1705EBAD253E}" dt="2020-03-03T08:05:52.875" v="110" actId="47"/>
        <pc:sldMkLst>
          <pc:docMk/>
          <pc:sldMk cId="1719526815" sldId="670"/>
        </pc:sldMkLst>
      </pc:sldChg>
      <pc:sldChg chg="del">
        <pc:chgData name="Cristian Chilipirea" userId="34ab170da5908fc4" providerId="LiveId" clId="{E94E6728-AA65-4E92-A1EF-1705EBAD253E}" dt="2020-03-03T08:05:53.356" v="111" actId="47"/>
        <pc:sldMkLst>
          <pc:docMk/>
          <pc:sldMk cId="2539023087" sldId="671"/>
        </pc:sldMkLst>
      </pc:sldChg>
      <pc:sldChg chg="del">
        <pc:chgData name="Cristian Chilipirea" userId="34ab170da5908fc4" providerId="LiveId" clId="{E94E6728-AA65-4E92-A1EF-1705EBAD253E}" dt="2020-03-03T08:05:53.685" v="112" actId="47"/>
        <pc:sldMkLst>
          <pc:docMk/>
          <pc:sldMk cId="3555289224" sldId="672"/>
        </pc:sldMkLst>
      </pc:sldChg>
      <pc:sldChg chg="del">
        <pc:chgData name="Cristian Chilipirea" userId="34ab170da5908fc4" providerId="LiveId" clId="{E94E6728-AA65-4E92-A1EF-1705EBAD253E}" dt="2020-03-03T08:05:54.442" v="114" actId="47"/>
        <pc:sldMkLst>
          <pc:docMk/>
          <pc:sldMk cId="3338801677" sldId="673"/>
        </pc:sldMkLst>
      </pc:sldChg>
      <pc:sldChg chg="del">
        <pc:chgData name="Cristian Chilipirea" userId="34ab170da5908fc4" providerId="LiveId" clId="{E94E6728-AA65-4E92-A1EF-1705EBAD253E}" dt="2020-03-03T08:05:44.987" v="77" actId="47"/>
        <pc:sldMkLst>
          <pc:docMk/>
          <pc:sldMk cId="2262864758" sldId="674"/>
        </pc:sldMkLst>
      </pc:sldChg>
      <pc:sldChg chg="add del">
        <pc:chgData name="Cristian Chilipirea" userId="34ab170da5908fc4" providerId="LiveId" clId="{E94E6728-AA65-4E92-A1EF-1705EBAD253E}" dt="2020-03-03T08:06:03.913" v="148" actId="47"/>
        <pc:sldMkLst>
          <pc:docMk/>
          <pc:sldMk cId="2174577952" sldId="675"/>
        </pc:sldMkLst>
      </pc:sldChg>
    </pc:docChg>
  </pc:docChgLst>
  <pc:docChgLst>
    <pc:chgData name="Cristian Chilipirea" userId="34ab170da5908fc4" providerId="LiveId" clId="{10CEBFE8-10E4-40CA-B51F-15CF72F9189B}"/>
    <pc:docChg chg="custSel addSld modSld">
      <pc:chgData name="Cristian Chilipirea" userId="34ab170da5908fc4" providerId="LiveId" clId="{10CEBFE8-10E4-40CA-B51F-15CF72F9189B}" dt="2020-02-27T08:02:12.694" v="27" actId="5793"/>
      <pc:docMkLst>
        <pc:docMk/>
      </pc:docMkLst>
      <pc:sldChg chg="modSp add">
        <pc:chgData name="Cristian Chilipirea" userId="34ab170da5908fc4" providerId="LiveId" clId="{10CEBFE8-10E4-40CA-B51F-15CF72F9189B}" dt="2020-02-27T08:02:12.694" v="27" actId="5793"/>
        <pc:sldMkLst>
          <pc:docMk/>
          <pc:sldMk cId="3548636984" sldId="551"/>
        </pc:sldMkLst>
        <pc:spChg chg="mod">
          <ac:chgData name="Cristian Chilipirea" userId="34ab170da5908fc4" providerId="LiveId" clId="{10CEBFE8-10E4-40CA-B51F-15CF72F9189B}" dt="2020-02-27T08:02:12.694" v="27" actId="5793"/>
          <ac:spMkLst>
            <pc:docMk/>
            <pc:sldMk cId="3548636984" sldId="551"/>
            <ac:spMk id="3" creationId="{B6634BFA-C7DF-4258-898B-CE98993F9312}"/>
          </ac:spMkLst>
        </pc:spChg>
      </pc:sldChg>
    </pc:docChg>
  </pc:docChgLst>
  <pc:docChgLst>
    <pc:chgData name="Cristian Chilipirea" userId="34ab170da5908fc4" providerId="LiveId" clId="{7B8E7756-EE48-4B7F-B3E6-1239ACBC9EF9}"/>
    <pc:docChg chg="undo custSel addSld delSld modSld sldOrd">
      <pc:chgData name="Cristian Chilipirea" userId="34ab170da5908fc4" providerId="LiveId" clId="{7B8E7756-EE48-4B7F-B3E6-1239ACBC9EF9}" dt="2020-03-01T23:20:37.595" v="5022" actId="20577"/>
      <pc:docMkLst>
        <pc:docMk/>
      </pc:docMkLst>
      <pc:sldChg chg="del">
        <pc:chgData name="Cristian Chilipirea" userId="34ab170da5908fc4" providerId="LiveId" clId="{7B8E7756-EE48-4B7F-B3E6-1239ACBC9EF9}" dt="2020-03-01T11:21:24.445" v="0" actId="47"/>
        <pc:sldMkLst>
          <pc:docMk/>
          <pc:sldMk cId="523447249" sldId="486"/>
        </pc:sldMkLst>
      </pc:sldChg>
      <pc:sldChg chg="del">
        <pc:chgData name="Cristian Chilipirea" userId="34ab170da5908fc4" providerId="LiveId" clId="{7B8E7756-EE48-4B7F-B3E6-1239ACBC9EF9}" dt="2020-03-01T11:21:24.818" v="1" actId="47"/>
        <pc:sldMkLst>
          <pc:docMk/>
          <pc:sldMk cId="524201414" sldId="487"/>
        </pc:sldMkLst>
      </pc:sldChg>
      <pc:sldChg chg="del">
        <pc:chgData name="Cristian Chilipirea" userId="34ab170da5908fc4" providerId="LiveId" clId="{7B8E7756-EE48-4B7F-B3E6-1239ACBC9EF9}" dt="2020-03-01T11:21:26.139" v="4" actId="47"/>
        <pc:sldMkLst>
          <pc:docMk/>
          <pc:sldMk cId="1893979182" sldId="488"/>
        </pc:sldMkLst>
      </pc:sldChg>
      <pc:sldChg chg="del">
        <pc:chgData name="Cristian Chilipirea" userId="34ab170da5908fc4" providerId="LiveId" clId="{7B8E7756-EE48-4B7F-B3E6-1239ACBC9EF9}" dt="2020-03-01T11:21:26.987" v="7" actId="47"/>
        <pc:sldMkLst>
          <pc:docMk/>
          <pc:sldMk cId="3122798176" sldId="489"/>
        </pc:sldMkLst>
      </pc:sldChg>
      <pc:sldChg chg="del">
        <pc:chgData name="Cristian Chilipirea" userId="34ab170da5908fc4" providerId="LiveId" clId="{7B8E7756-EE48-4B7F-B3E6-1239ACBC9EF9}" dt="2020-03-01T11:21:27.266" v="9" actId="47"/>
        <pc:sldMkLst>
          <pc:docMk/>
          <pc:sldMk cId="3082196005" sldId="491"/>
        </pc:sldMkLst>
      </pc:sldChg>
      <pc:sldChg chg="del">
        <pc:chgData name="Cristian Chilipirea" userId="34ab170da5908fc4" providerId="LiveId" clId="{7B8E7756-EE48-4B7F-B3E6-1239ACBC9EF9}" dt="2020-03-01T11:21:27.422" v="10" actId="47"/>
        <pc:sldMkLst>
          <pc:docMk/>
          <pc:sldMk cId="3787443931" sldId="492"/>
        </pc:sldMkLst>
      </pc:sldChg>
      <pc:sldChg chg="del">
        <pc:chgData name="Cristian Chilipirea" userId="34ab170da5908fc4" providerId="LiveId" clId="{7B8E7756-EE48-4B7F-B3E6-1239ACBC9EF9}" dt="2020-03-01T11:21:27.582" v="11" actId="47"/>
        <pc:sldMkLst>
          <pc:docMk/>
          <pc:sldMk cId="3306798358" sldId="493"/>
        </pc:sldMkLst>
      </pc:sldChg>
      <pc:sldChg chg="del">
        <pc:chgData name="Cristian Chilipirea" userId="34ab170da5908fc4" providerId="LiveId" clId="{7B8E7756-EE48-4B7F-B3E6-1239ACBC9EF9}" dt="2020-03-01T11:21:28.379" v="13" actId="47"/>
        <pc:sldMkLst>
          <pc:docMk/>
          <pc:sldMk cId="2722298852" sldId="494"/>
        </pc:sldMkLst>
      </pc:sldChg>
      <pc:sldChg chg="del">
        <pc:chgData name="Cristian Chilipirea" userId="34ab170da5908fc4" providerId="LiveId" clId="{7B8E7756-EE48-4B7F-B3E6-1239ACBC9EF9}" dt="2020-03-01T11:21:28.843" v="15" actId="47"/>
        <pc:sldMkLst>
          <pc:docMk/>
          <pc:sldMk cId="2439283207" sldId="495"/>
        </pc:sldMkLst>
      </pc:sldChg>
      <pc:sldChg chg="del">
        <pc:chgData name="Cristian Chilipirea" userId="34ab170da5908fc4" providerId="LiveId" clId="{7B8E7756-EE48-4B7F-B3E6-1239ACBC9EF9}" dt="2020-03-01T11:21:26.587" v="5" actId="47"/>
        <pc:sldMkLst>
          <pc:docMk/>
          <pc:sldMk cId="4281032430" sldId="496"/>
        </pc:sldMkLst>
      </pc:sldChg>
      <pc:sldChg chg="del">
        <pc:chgData name="Cristian Chilipirea" userId="34ab170da5908fc4" providerId="LiveId" clId="{7B8E7756-EE48-4B7F-B3E6-1239ACBC9EF9}" dt="2020-03-01T11:21:26.818" v="6" actId="47"/>
        <pc:sldMkLst>
          <pc:docMk/>
          <pc:sldMk cId="1959682229" sldId="498"/>
        </pc:sldMkLst>
      </pc:sldChg>
      <pc:sldChg chg="del">
        <pc:chgData name="Cristian Chilipirea" userId="34ab170da5908fc4" providerId="LiveId" clId="{7B8E7756-EE48-4B7F-B3E6-1239ACBC9EF9}" dt="2020-03-01T11:21:28.603" v="14" actId="47"/>
        <pc:sldMkLst>
          <pc:docMk/>
          <pc:sldMk cId="4255458291" sldId="499"/>
        </pc:sldMkLst>
      </pc:sldChg>
      <pc:sldChg chg="del">
        <pc:chgData name="Cristian Chilipirea" userId="34ab170da5908fc4" providerId="LiveId" clId="{7B8E7756-EE48-4B7F-B3E6-1239ACBC9EF9}" dt="2020-03-01T11:21:28.045" v="12" actId="47"/>
        <pc:sldMkLst>
          <pc:docMk/>
          <pc:sldMk cId="2691250804" sldId="500"/>
        </pc:sldMkLst>
      </pc:sldChg>
      <pc:sldChg chg="del">
        <pc:chgData name="Cristian Chilipirea" userId="34ab170da5908fc4" providerId="LiveId" clId="{7B8E7756-EE48-4B7F-B3E6-1239ACBC9EF9}" dt="2020-03-01T11:21:25.221" v="2" actId="47"/>
        <pc:sldMkLst>
          <pc:docMk/>
          <pc:sldMk cId="3492629575" sldId="501"/>
        </pc:sldMkLst>
      </pc:sldChg>
      <pc:sldChg chg="del">
        <pc:chgData name="Cristian Chilipirea" userId="34ab170da5908fc4" providerId="LiveId" clId="{7B8E7756-EE48-4B7F-B3E6-1239ACBC9EF9}" dt="2020-03-01T11:21:27.126" v="8" actId="47"/>
        <pc:sldMkLst>
          <pc:docMk/>
          <pc:sldMk cId="2274752255" sldId="502"/>
        </pc:sldMkLst>
      </pc:sldChg>
      <pc:sldChg chg="del">
        <pc:chgData name="Cristian Chilipirea" userId="34ab170da5908fc4" providerId="LiveId" clId="{7B8E7756-EE48-4B7F-B3E6-1239ACBC9EF9}" dt="2020-03-01T11:21:29.083" v="16" actId="47"/>
        <pc:sldMkLst>
          <pc:docMk/>
          <pc:sldMk cId="1454942484" sldId="503"/>
        </pc:sldMkLst>
      </pc:sldChg>
      <pc:sldChg chg="del">
        <pc:chgData name="Cristian Chilipirea" userId="34ab170da5908fc4" providerId="LiveId" clId="{7B8E7756-EE48-4B7F-B3E6-1239ACBC9EF9}" dt="2020-03-01T11:21:29.310" v="17" actId="47"/>
        <pc:sldMkLst>
          <pc:docMk/>
          <pc:sldMk cId="1222012199" sldId="504"/>
        </pc:sldMkLst>
      </pc:sldChg>
      <pc:sldChg chg="del">
        <pc:chgData name="Cristian Chilipirea" userId="34ab170da5908fc4" providerId="LiveId" clId="{7B8E7756-EE48-4B7F-B3E6-1239ACBC9EF9}" dt="2020-03-01T11:21:29.526" v="18" actId="47"/>
        <pc:sldMkLst>
          <pc:docMk/>
          <pc:sldMk cId="3293334051" sldId="505"/>
        </pc:sldMkLst>
      </pc:sldChg>
      <pc:sldChg chg="del">
        <pc:chgData name="Cristian Chilipirea" userId="34ab170da5908fc4" providerId="LiveId" clId="{7B8E7756-EE48-4B7F-B3E6-1239ACBC9EF9}" dt="2020-03-01T11:21:29.767" v="19" actId="47"/>
        <pc:sldMkLst>
          <pc:docMk/>
          <pc:sldMk cId="3347303431" sldId="506"/>
        </pc:sldMkLst>
      </pc:sldChg>
      <pc:sldChg chg="del">
        <pc:chgData name="Cristian Chilipirea" userId="34ab170da5908fc4" providerId="LiveId" clId="{7B8E7756-EE48-4B7F-B3E6-1239ACBC9EF9}" dt="2020-03-01T11:21:37.290" v="40" actId="47"/>
        <pc:sldMkLst>
          <pc:docMk/>
          <pc:sldMk cId="4109887582" sldId="507"/>
        </pc:sldMkLst>
      </pc:sldChg>
      <pc:sldChg chg="add del">
        <pc:chgData name="Cristian Chilipirea" userId="34ab170da5908fc4" providerId="LiveId" clId="{7B8E7756-EE48-4B7F-B3E6-1239ACBC9EF9}" dt="2020-03-01T11:46:08.131" v="628" actId="47"/>
        <pc:sldMkLst>
          <pc:docMk/>
          <pc:sldMk cId="588503161" sldId="508"/>
        </pc:sldMkLst>
      </pc:sldChg>
      <pc:sldChg chg="add del">
        <pc:chgData name="Cristian Chilipirea" userId="34ab170da5908fc4" providerId="LiveId" clId="{7B8E7756-EE48-4B7F-B3E6-1239ACBC9EF9}" dt="2020-03-01T11:46:09.237" v="629" actId="47"/>
        <pc:sldMkLst>
          <pc:docMk/>
          <pc:sldMk cId="2805699673" sldId="509"/>
        </pc:sldMkLst>
      </pc:sldChg>
      <pc:sldChg chg="del">
        <pc:chgData name="Cristian Chilipirea" userId="34ab170da5908fc4" providerId="LiveId" clId="{7B8E7756-EE48-4B7F-B3E6-1239ACBC9EF9}" dt="2020-03-01T11:21:38.941" v="44" actId="47"/>
        <pc:sldMkLst>
          <pc:docMk/>
          <pc:sldMk cId="1301939574" sldId="510"/>
        </pc:sldMkLst>
      </pc:sldChg>
      <pc:sldChg chg="del">
        <pc:chgData name="Cristian Chilipirea" userId="34ab170da5908fc4" providerId="LiveId" clId="{7B8E7756-EE48-4B7F-B3E6-1239ACBC9EF9}" dt="2020-03-01T11:21:39.197" v="45" actId="47"/>
        <pc:sldMkLst>
          <pc:docMk/>
          <pc:sldMk cId="13116241" sldId="511"/>
        </pc:sldMkLst>
      </pc:sldChg>
      <pc:sldChg chg="del">
        <pc:chgData name="Cristian Chilipirea" userId="34ab170da5908fc4" providerId="LiveId" clId="{7B8E7756-EE48-4B7F-B3E6-1239ACBC9EF9}" dt="2020-03-01T11:21:39.404" v="46" actId="47"/>
        <pc:sldMkLst>
          <pc:docMk/>
          <pc:sldMk cId="185469807" sldId="512"/>
        </pc:sldMkLst>
      </pc:sldChg>
      <pc:sldChg chg="del">
        <pc:chgData name="Cristian Chilipirea" userId="34ab170da5908fc4" providerId="LiveId" clId="{7B8E7756-EE48-4B7F-B3E6-1239ACBC9EF9}" dt="2020-03-01T11:21:39.668" v="47" actId="47"/>
        <pc:sldMkLst>
          <pc:docMk/>
          <pc:sldMk cId="2153484670" sldId="513"/>
        </pc:sldMkLst>
      </pc:sldChg>
      <pc:sldChg chg="del">
        <pc:chgData name="Cristian Chilipirea" userId="34ab170da5908fc4" providerId="LiveId" clId="{7B8E7756-EE48-4B7F-B3E6-1239ACBC9EF9}" dt="2020-03-01T11:21:39.915" v="48" actId="47"/>
        <pc:sldMkLst>
          <pc:docMk/>
          <pc:sldMk cId="2471946271" sldId="514"/>
        </pc:sldMkLst>
      </pc:sldChg>
      <pc:sldChg chg="del">
        <pc:chgData name="Cristian Chilipirea" userId="34ab170da5908fc4" providerId="LiveId" clId="{7B8E7756-EE48-4B7F-B3E6-1239ACBC9EF9}" dt="2020-03-01T11:21:40.084" v="49" actId="47"/>
        <pc:sldMkLst>
          <pc:docMk/>
          <pc:sldMk cId="3965273988" sldId="515"/>
        </pc:sldMkLst>
      </pc:sldChg>
      <pc:sldChg chg="del">
        <pc:chgData name="Cristian Chilipirea" userId="34ab170da5908fc4" providerId="LiveId" clId="{7B8E7756-EE48-4B7F-B3E6-1239ACBC9EF9}" dt="2020-03-01T11:21:40.251" v="50" actId="47"/>
        <pc:sldMkLst>
          <pc:docMk/>
          <pc:sldMk cId="100374904" sldId="516"/>
        </pc:sldMkLst>
      </pc:sldChg>
      <pc:sldChg chg="del">
        <pc:chgData name="Cristian Chilipirea" userId="34ab170da5908fc4" providerId="LiveId" clId="{7B8E7756-EE48-4B7F-B3E6-1239ACBC9EF9}" dt="2020-03-01T11:21:40.474" v="51" actId="47"/>
        <pc:sldMkLst>
          <pc:docMk/>
          <pc:sldMk cId="3809347329" sldId="517"/>
        </pc:sldMkLst>
      </pc:sldChg>
      <pc:sldChg chg="del">
        <pc:chgData name="Cristian Chilipirea" userId="34ab170da5908fc4" providerId="LiveId" clId="{7B8E7756-EE48-4B7F-B3E6-1239ACBC9EF9}" dt="2020-03-01T11:21:40.826" v="52" actId="47"/>
        <pc:sldMkLst>
          <pc:docMk/>
          <pc:sldMk cId="605506831" sldId="518"/>
        </pc:sldMkLst>
      </pc:sldChg>
      <pc:sldChg chg="del">
        <pc:chgData name="Cristian Chilipirea" userId="34ab170da5908fc4" providerId="LiveId" clId="{7B8E7756-EE48-4B7F-B3E6-1239ACBC9EF9}" dt="2020-03-01T11:21:41.035" v="53" actId="47"/>
        <pc:sldMkLst>
          <pc:docMk/>
          <pc:sldMk cId="2971152826" sldId="519"/>
        </pc:sldMkLst>
      </pc:sldChg>
      <pc:sldChg chg="del">
        <pc:chgData name="Cristian Chilipirea" userId="34ab170da5908fc4" providerId="LiveId" clId="{7B8E7756-EE48-4B7F-B3E6-1239ACBC9EF9}" dt="2020-03-01T11:21:41.332" v="54" actId="47"/>
        <pc:sldMkLst>
          <pc:docMk/>
          <pc:sldMk cId="2902739235" sldId="520"/>
        </pc:sldMkLst>
      </pc:sldChg>
      <pc:sldChg chg="del">
        <pc:chgData name="Cristian Chilipirea" userId="34ab170da5908fc4" providerId="LiveId" clId="{7B8E7756-EE48-4B7F-B3E6-1239ACBC9EF9}" dt="2020-03-01T11:21:41.646" v="55" actId="47"/>
        <pc:sldMkLst>
          <pc:docMk/>
          <pc:sldMk cId="2825377810" sldId="521"/>
        </pc:sldMkLst>
      </pc:sldChg>
      <pc:sldChg chg="del">
        <pc:chgData name="Cristian Chilipirea" userId="34ab170da5908fc4" providerId="LiveId" clId="{7B8E7756-EE48-4B7F-B3E6-1239ACBC9EF9}" dt="2020-03-01T11:21:41.900" v="56" actId="47"/>
        <pc:sldMkLst>
          <pc:docMk/>
          <pc:sldMk cId="4218330359" sldId="522"/>
        </pc:sldMkLst>
      </pc:sldChg>
      <pc:sldChg chg="del">
        <pc:chgData name="Cristian Chilipirea" userId="34ab170da5908fc4" providerId="LiveId" clId="{7B8E7756-EE48-4B7F-B3E6-1239ACBC9EF9}" dt="2020-03-01T11:21:42.164" v="57" actId="47"/>
        <pc:sldMkLst>
          <pc:docMk/>
          <pc:sldMk cId="1260819363" sldId="523"/>
        </pc:sldMkLst>
      </pc:sldChg>
      <pc:sldChg chg="del">
        <pc:chgData name="Cristian Chilipirea" userId="34ab170da5908fc4" providerId="LiveId" clId="{7B8E7756-EE48-4B7F-B3E6-1239ACBC9EF9}" dt="2020-03-01T11:21:42.453" v="58" actId="47"/>
        <pc:sldMkLst>
          <pc:docMk/>
          <pc:sldMk cId="2856745668" sldId="524"/>
        </pc:sldMkLst>
      </pc:sldChg>
      <pc:sldChg chg="del">
        <pc:chgData name="Cristian Chilipirea" userId="34ab170da5908fc4" providerId="LiveId" clId="{7B8E7756-EE48-4B7F-B3E6-1239ACBC9EF9}" dt="2020-03-01T11:21:42.860" v="59" actId="47"/>
        <pc:sldMkLst>
          <pc:docMk/>
          <pc:sldMk cId="1883894842" sldId="525"/>
        </pc:sldMkLst>
      </pc:sldChg>
      <pc:sldChg chg="del">
        <pc:chgData name="Cristian Chilipirea" userId="34ab170da5908fc4" providerId="LiveId" clId="{7B8E7756-EE48-4B7F-B3E6-1239ACBC9EF9}" dt="2020-03-01T11:21:43.371" v="60" actId="47"/>
        <pc:sldMkLst>
          <pc:docMk/>
          <pc:sldMk cId="4010275593" sldId="526"/>
        </pc:sldMkLst>
      </pc:sldChg>
      <pc:sldChg chg="del">
        <pc:chgData name="Cristian Chilipirea" userId="34ab170da5908fc4" providerId="LiveId" clId="{7B8E7756-EE48-4B7F-B3E6-1239ACBC9EF9}" dt="2020-03-01T11:21:43.643" v="61" actId="47"/>
        <pc:sldMkLst>
          <pc:docMk/>
          <pc:sldMk cId="3923373152" sldId="527"/>
        </pc:sldMkLst>
      </pc:sldChg>
      <pc:sldChg chg="del">
        <pc:chgData name="Cristian Chilipirea" userId="34ab170da5908fc4" providerId="LiveId" clId="{7B8E7756-EE48-4B7F-B3E6-1239ACBC9EF9}" dt="2020-03-01T11:21:44.681" v="62" actId="47"/>
        <pc:sldMkLst>
          <pc:docMk/>
          <pc:sldMk cId="29775553" sldId="528"/>
        </pc:sldMkLst>
      </pc:sldChg>
      <pc:sldChg chg="del">
        <pc:chgData name="Cristian Chilipirea" userId="34ab170da5908fc4" providerId="LiveId" clId="{7B8E7756-EE48-4B7F-B3E6-1239ACBC9EF9}" dt="2020-03-01T11:21:30.009" v="20" actId="47"/>
        <pc:sldMkLst>
          <pc:docMk/>
          <pc:sldMk cId="2867022486" sldId="529"/>
        </pc:sldMkLst>
      </pc:sldChg>
      <pc:sldChg chg="del">
        <pc:chgData name="Cristian Chilipirea" userId="34ab170da5908fc4" providerId="LiveId" clId="{7B8E7756-EE48-4B7F-B3E6-1239ACBC9EF9}" dt="2020-03-01T11:21:30.210" v="21" actId="47"/>
        <pc:sldMkLst>
          <pc:docMk/>
          <pc:sldMk cId="4288165774" sldId="530"/>
        </pc:sldMkLst>
      </pc:sldChg>
      <pc:sldChg chg="del">
        <pc:chgData name="Cristian Chilipirea" userId="34ab170da5908fc4" providerId="LiveId" clId="{7B8E7756-EE48-4B7F-B3E6-1239ACBC9EF9}" dt="2020-03-01T11:21:30.695" v="22" actId="47"/>
        <pc:sldMkLst>
          <pc:docMk/>
          <pc:sldMk cId="907023508" sldId="531"/>
        </pc:sldMkLst>
      </pc:sldChg>
      <pc:sldChg chg="del">
        <pc:chgData name="Cristian Chilipirea" userId="34ab170da5908fc4" providerId="LiveId" clId="{7B8E7756-EE48-4B7F-B3E6-1239ACBC9EF9}" dt="2020-03-01T11:21:30.906" v="23" actId="47"/>
        <pc:sldMkLst>
          <pc:docMk/>
          <pc:sldMk cId="4129204514" sldId="532"/>
        </pc:sldMkLst>
      </pc:sldChg>
      <pc:sldChg chg="del">
        <pc:chgData name="Cristian Chilipirea" userId="34ab170da5908fc4" providerId="LiveId" clId="{7B8E7756-EE48-4B7F-B3E6-1239ACBC9EF9}" dt="2020-03-01T11:21:31.115" v="24" actId="47"/>
        <pc:sldMkLst>
          <pc:docMk/>
          <pc:sldMk cId="1984932311" sldId="533"/>
        </pc:sldMkLst>
      </pc:sldChg>
      <pc:sldChg chg="del">
        <pc:chgData name="Cristian Chilipirea" userId="34ab170da5908fc4" providerId="LiveId" clId="{7B8E7756-EE48-4B7F-B3E6-1239ACBC9EF9}" dt="2020-03-01T11:21:31.290" v="25" actId="47"/>
        <pc:sldMkLst>
          <pc:docMk/>
          <pc:sldMk cId="843918866" sldId="534"/>
        </pc:sldMkLst>
      </pc:sldChg>
      <pc:sldChg chg="del">
        <pc:chgData name="Cristian Chilipirea" userId="34ab170da5908fc4" providerId="LiveId" clId="{7B8E7756-EE48-4B7F-B3E6-1239ACBC9EF9}" dt="2020-03-01T11:21:31.534" v="26" actId="47"/>
        <pc:sldMkLst>
          <pc:docMk/>
          <pc:sldMk cId="5456925" sldId="535"/>
        </pc:sldMkLst>
      </pc:sldChg>
      <pc:sldChg chg="del">
        <pc:chgData name="Cristian Chilipirea" userId="34ab170da5908fc4" providerId="LiveId" clId="{7B8E7756-EE48-4B7F-B3E6-1239ACBC9EF9}" dt="2020-03-01T11:21:31.929" v="27" actId="47"/>
        <pc:sldMkLst>
          <pc:docMk/>
          <pc:sldMk cId="3414734961" sldId="536"/>
        </pc:sldMkLst>
      </pc:sldChg>
      <pc:sldChg chg="del">
        <pc:chgData name="Cristian Chilipirea" userId="34ab170da5908fc4" providerId="LiveId" clId="{7B8E7756-EE48-4B7F-B3E6-1239ACBC9EF9}" dt="2020-03-01T11:21:32.221" v="28" actId="47"/>
        <pc:sldMkLst>
          <pc:docMk/>
          <pc:sldMk cId="4188500506" sldId="537"/>
        </pc:sldMkLst>
      </pc:sldChg>
      <pc:sldChg chg="del">
        <pc:chgData name="Cristian Chilipirea" userId="34ab170da5908fc4" providerId="LiveId" clId="{7B8E7756-EE48-4B7F-B3E6-1239ACBC9EF9}" dt="2020-03-01T11:21:32.517" v="29" actId="47"/>
        <pc:sldMkLst>
          <pc:docMk/>
          <pc:sldMk cId="2234027103" sldId="538"/>
        </pc:sldMkLst>
      </pc:sldChg>
      <pc:sldChg chg="del">
        <pc:chgData name="Cristian Chilipirea" userId="34ab170da5908fc4" providerId="LiveId" clId="{7B8E7756-EE48-4B7F-B3E6-1239ACBC9EF9}" dt="2020-03-01T11:21:32.775" v="30" actId="47"/>
        <pc:sldMkLst>
          <pc:docMk/>
          <pc:sldMk cId="720866536" sldId="539"/>
        </pc:sldMkLst>
      </pc:sldChg>
      <pc:sldChg chg="del">
        <pc:chgData name="Cristian Chilipirea" userId="34ab170da5908fc4" providerId="LiveId" clId="{7B8E7756-EE48-4B7F-B3E6-1239ACBC9EF9}" dt="2020-03-01T11:21:33.407" v="32" actId="47"/>
        <pc:sldMkLst>
          <pc:docMk/>
          <pc:sldMk cId="1891437942" sldId="540"/>
        </pc:sldMkLst>
      </pc:sldChg>
      <pc:sldChg chg="del">
        <pc:chgData name="Cristian Chilipirea" userId="34ab170da5908fc4" providerId="LiveId" clId="{7B8E7756-EE48-4B7F-B3E6-1239ACBC9EF9}" dt="2020-03-01T11:21:33.975" v="33" actId="47"/>
        <pc:sldMkLst>
          <pc:docMk/>
          <pc:sldMk cId="2721208513" sldId="541"/>
        </pc:sldMkLst>
      </pc:sldChg>
      <pc:sldChg chg="del">
        <pc:chgData name="Cristian Chilipirea" userId="34ab170da5908fc4" providerId="LiveId" clId="{7B8E7756-EE48-4B7F-B3E6-1239ACBC9EF9}" dt="2020-03-01T11:21:34.189" v="34" actId="47"/>
        <pc:sldMkLst>
          <pc:docMk/>
          <pc:sldMk cId="54327803" sldId="542"/>
        </pc:sldMkLst>
      </pc:sldChg>
      <pc:sldChg chg="del">
        <pc:chgData name="Cristian Chilipirea" userId="34ab170da5908fc4" providerId="LiveId" clId="{7B8E7756-EE48-4B7F-B3E6-1239ACBC9EF9}" dt="2020-03-01T11:21:36.465" v="38" actId="47"/>
        <pc:sldMkLst>
          <pc:docMk/>
          <pc:sldMk cId="2389790519" sldId="543"/>
        </pc:sldMkLst>
      </pc:sldChg>
      <pc:sldChg chg="del">
        <pc:chgData name="Cristian Chilipirea" userId="34ab170da5908fc4" providerId="LiveId" clId="{7B8E7756-EE48-4B7F-B3E6-1239ACBC9EF9}" dt="2020-03-01T11:21:35.589" v="36" actId="47"/>
        <pc:sldMkLst>
          <pc:docMk/>
          <pc:sldMk cId="2053997790" sldId="544"/>
        </pc:sldMkLst>
      </pc:sldChg>
      <pc:sldChg chg="del">
        <pc:chgData name="Cristian Chilipirea" userId="34ab170da5908fc4" providerId="LiveId" clId="{7B8E7756-EE48-4B7F-B3E6-1239ACBC9EF9}" dt="2020-03-01T11:21:33.096" v="31" actId="47"/>
        <pc:sldMkLst>
          <pc:docMk/>
          <pc:sldMk cId="374219890" sldId="545"/>
        </pc:sldMkLst>
      </pc:sldChg>
      <pc:sldChg chg="del">
        <pc:chgData name="Cristian Chilipirea" userId="34ab170da5908fc4" providerId="LiveId" clId="{7B8E7756-EE48-4B7F-B3E6-1239ACBC9EF9}" dt="2020-03-01T11:21:34.795" v="35" actId="47"/>
        <pc:sldMkLst>
          <pc:docMk/>
          <pc:sldMk cId="2768555889" sldId="546"/>
        </pc:sldMkLst>
      </pc:sldChg>
      <pc:sldChg chg="addSp delSp modSp add del">
        <pc:chgData name="Cristian Chilipirea" userId="34ab170da5908fc4" providerId="LiveId" clId="{7B8E7756-EE48-4B7F-B3E6-1239ACBC9EF9}" dt="2020-03-01T11:46:16.363" v="631" actId="478"/>
        <pc:sldMkLst>
          <pc:docMk/>
          <pc:sldMk cId="276947184" sldId="547"/>
        </pc:sldMkLst>
        <pc:spChg chg="mod">
          <ac:chgData name="Cristian Chilipirea" userId="34ab170da5908fc4" providerId="LiveId" clId="{7B8E7756-EE48-4B7F-B3E6-1239ACBC9EF9}" dt="2020-03-01T11:45:23.665" v="613"/>
          <ac:spMkLst>
            <pc:docMk/>
            <pc:sldMk cId="276947184" sldId="547"/>
            <ac:spMk id="2" creationId="{1CFA0E8D-B2CA-4964-921B-1050825EFE1E}"/>
          </ac:spMkLst>
        </pc:spChg>
        <pc:spChg chg="del mod">
          <ac:chgData name="Cristian Chilipirea" userId="34ab170da5908fc4" providerId="LiveId" clId="{7B8E7756-EE48-4B7F-B3E6-1239ACBC9EF9}" dt="2020-03-01T11:45:25.235" v="614" actId="478"/>
          <ac:spMkLst>
            <pc:docMk/>
            <pc:sldMk cId="276947184" sldId="547"/>
            <ac:spMk id="3" creationId="{873EA3E2-FB3A-4F91-A804-EC48381ED087}"/>
          </ac:spMkLst>
        </pc:spChg>
        <pc:spChg chg="add mod">
          <ac:chgData name="Cristian Chilipirea" userId="34ab170da5908fc4" providerId="LiveId" clId="{7B8E7756-EE48-4B7F-B3E6-1239ACBC9EF9}" dt="2020-03-01T11:45:43.765" v="624" actId="1076"/>
          <ac:spMkLst>
            <pc:docMk/>
            <pc:sldMk cId="276947184" sldId="547"/>
            <ac:spMk id="5" creationId="{D88D03C2-F391-4F6A-8386-FF348FA7A4E6}"/>
          </ac:spMkLst>
        </pc:spChg>
        <pc:spChg chg="del mod">
          <ac:chgData name="Cristian Chilipirea" userId="34ab170da5908fc4" providerId="LiveId" clId="{7B8E7756-EE48-4B7F-B3E6-1239ACBC9EF9}" dt="2020-03-01T11:46:16.363" v="631" actId="478"/>
          <ac:spMkLst>
            <pc:docMk/>
            <pc:sldMk cId="276947184" sldId="547"/>
            <ac:spMk id="24" creationId="{4F300C91-F8C3-4796-ADBE-A382358DB54D}"/>
          </ac:spMkLst>
        </pc:spChg>
        <pc:spChg chg="del">
          <ac:chgData name="Cristian Chilipirea" userId="34ab170da5908fc4" providerId="LiveId" clId="{7B8E7756-EE48-4B7F-B3E6-1239ACBC9EF9}" dt="2020-03-01T11:46:16.363" v="631" actId="478"/>
          <ac:spMkLst>
            <pc:docMk/>
            <pc:sldMk cId="276947184" sldId="547"/>
            <ac:spMk id="25" creationId="{EF446E44-4FFF-49E3-B47C-57317B153BDF}"/>
          </ac:spMkLst>
        </pc:spChg>
      </pc:sldChg>
      <pc:sldChg chg="del">
        <pc:chgData name="Cristian Chilipirea" userId="34ab170da5908fc4" providerId="LiveId" clId="{7B8E7756-EE48-4B7F-B3E6-1239ACBC9EF9}" dt="2020-03-01T11:21:36.083" v="37" actId="47"/>
        <pc:sldMkLst>
          <pc:docMk/>
          <pc:sldMk cId="282465478" sldId="548"/>
        </pc:sldMkLst>
      </pc:sldChg>
      <pc:sldChg chg="addSp delSp modSp">
        <pc:chgData name="Cristian Chilipirea" userId="34ab170da5908fc4" providerId="LiveId" clId="{7B8E7756-EE48-4B7F-B3E6-1239ACBC9EF9}" dt="2020-03-01T18:49:58.405" v="1883" actId="403"/>
        <pc:sldMkLst>
          <pc:docMk/>
          <pc:sldMk cId="372466261" sldId="549"/>
        </pc:sldMkLst>
        <pc:spChg chg="mod">
          <ac:chgData name="Cristian Chilipirea" userId="34ab170da5908fc4" providerId="LiveId" clId="{7B8E7756-EE48-4B7F-B3E6-1239ACBC9EF9}" dt="2020-03-01T11:35:22.886" v="494" actId="20577"/>
          <ac:spMkLst>
            <pc:docMk/>
            <pc:sldMk cId="372466261" sldId="549"/>
            <ac:spMk id="2" creationId="{73A44F9F-8268-4FB3-9798-BDE09DC2BE58}"/>
          </ac:spMkLst>
        </pc:spChg>
        <pc:spChg chg="del mod">
          <ac:chgData name="Cristian Chilipirea" userId="34ab170da5908fc4" providerId="LiveId" clId="{7B8E7756-EE48-4B7F-B3E6-1239ACBC9EF9}" dt="2020-03-01T18:47:09.538" v="1812" actId="478"/>
          <ac:spMkLst>
            <pc:docMk/>
            <pc:sldMk cId="372466261" sldId="549"/>
            <ac:spMk id="3" creationId="{9524C8DA-CA46-4AC8-A164-B76EC53B2325}"/>
          </ac:spMkLst>
        </pc:spChg>
        <pc:spChg chg="add del mod">
          <ac:chgData name="Cristian Chilipirea" userId="34ab170da5908fc4" providerId="LiveId" clId="{7B8E7756-EE48-4B7F-B3E6-1239ACBC9EF9}" dt="2020-03-01T18:47:11.610" v="1813" actId="478"/>
          <ac:spMkLst>
            <pc:docMk/>
            <pc:sldMk cId="372466261" sldId="549"/>
            <ac:spMk id="5" creationId="{CCDD1135-4F80-4BB0-B3D3-0DE99620B38B}"/>
          </ac:spMkLst>
        </pc:spChg>
        <pc:spChg chg="add mod">
          <ac:chgData name="Cristian Chilipirea" userId="34ab170da5908fc4" providerId="LiveId" clId="{7B8E7756-EE48-4B7F-B3E6-1239ACBC9EF9}" dt="2020-03-01T18:49:58.405" v="1883" actId="403"/>
          <ac:spMkLst>
            <pc:docMk/>
            <pc:sldMk cId="372466261" sldId="549"/>
            <ac:spMk id="6" creationId="{62B5DF88-5588-42D9-9A7B-7FB521A4931B}"/>
          </ac:spMkLst>
        </pc:spChg>
      </pc:sldChg>
      <pc:sldChg chg="modSp add">
        <pc:chgData name="Cristian Chilipirea" userId="34ab170da5908fc4" providerId="LiveId" clId="{7B8E7756-EE48-4B7F-B3E6-1239ACBC9EF9}" dt="2020-03-01T11:57:52.905" v="789" actId="5793"/>
        <pc:sldMkLst>
          <pc:docMk/>
          <pc:sldMk cId="903023806" sldId="550"/>
        </pc:sldMkLst>
        <pc:spChg chg="mod">
          <ac:chgData name="Cristian Chilipirea" userId="34ab170da5908fc4" providerId="LiveId" clId="{7B8E7756-EE48-4B7F-B3E6-1239ACBC9EF9}" dt="2020-03-01T11:35:27.953" v="495"/>
          <ac:spMkLst>
            <pc:docMk/>
            <pc:sldMk cId="903023806" sldId="550"/>
            <ac:spMk id="2" creationId="{73A44F9F-8268-4FB3-9798-BDE09DC2BE58}"/>
          </ac:spMkLst>
        </pc:spChg>
        <pc:spChg chg="mod">
          <ac:chgData name="Cristian Chilipirea" userId="34ab170da5908fc4" providerId="LiveId" clId="{7B8E7756-EE48-4B7F-B3E6-1239ACBC9EF9}" dt="2020-03-01T11:57:52.905" v="789" actId="5793"/>
          <ac:spMkLst>
            <pc:docMk/>
            <pc:sldMk cId="903023806" sldId="550"/>
            <ac:spMk id="3" creationId="{9524C8DA-CA46-4AC8-A164-B76EC53B2325}"/>
          </ac:spMkLst>
        </pc:spChg>
      </pc:sldChg>
      <pc:sldChg chg="del">
        <pc:chgData name="Cristian Chilipirea" userId="34ab170da5908fc4" providerId="LiveId" clId="{7B8E7756-EE48-4B7F-B3E6-1239ACBC9EF9}" dt="2020-03-01T11:21:36.955" v="39" actId="47"/>
        <pc:sldMkLst>
          <pc:docMk/>
          <pc:sldMk cId="2267687024" sldId="550"/>
        </pc:sldMkLst>
      </pc:sldChg>
      <pc:sldChg chg="del">
        <pc:chgData name="Cristian Chilipirea" userId="34ab170da5908fc4" providerId="LiveId" clId="{7B8E7756-EE48-4B7F-B3E6-1239ACBC9EF9}" dt="2020-03-01T11:21:25.659" v="3" actId="47"/>
        <pc:sldMkLst>
          <pc:docMk/>
          <pc:sldMk cId="3548636984" sldId="551"/>
        </pc:sldMkLst>
      </pc:sldChg>
      <pc:sldChg chg="add del">
        <pc:chgData name="Cristian Chilipirea" userId="34ab170da5908fc4" providerId="LiveId" clId="{7B8E7756-EE48-4B7F-B3E6-1239ACBC9EF9}" dt="2020-03-01T11:47:36.699" v="645" actId="47"/>
        <pc:sldMkLst>
          <pc:docMk/>
          <pc:sldMk cId="3843158910" sldId="551"/>
        </pc:sldMkLst>
      </pc:sldChg>
      <pc:sldChg chg="addSp delSp modSp add">
        <pc:chgData name="Cristian Chilipirea" userId="34ab170da5908fc4" providerId="LiveId" clId="{7B8E7756-EE48-4B7F-B3E6-1239ACBC9EF9}" dt="2020-03-01T11:46:48.804" v="636"/>
        <pc:sldMkLst>
          <pc:docMk/>
          <pc:sldMk cId="3176134443" sldId="552"/>
        </pc:sldMkLst>
        <pc:spChg chg="mod">
          <ac:chgData name="Cristian Chilipirea" userId="34ab170da5908fc4" providerId="LiveId" clId="{7B8E7756-EE48-4B7F-B3E6-1239ACBC9EF9}" dt="2020-03-01T11:46:19.836" v="632" actId="6549"/>
          <ac:spMkLst>
            <pc:docMk/>
            <pc:sldMk cId="3176134443" sldId="552"/>
            <ac:spMk id="5" creationId="{D88D03C2-F391-4F6A-8386-FF348FA7A4E6}"/>
          </ac:spMkLst>
        </pc:spChg>
        <pc:spChg chg="add del mod">
          <ac:chgData name="Cristian Chilipirea" userId="34ab170da5908fc4" providerId="LiveId" clId="{7B8E7756-EE48-4B7F-B3E6-1239ACBC9EF9}" dt="2020-03-01T11:46:48.804" v="636"/>
          <ac:spMkLst>
            <pc:docMk/>
            <pc:sldMk cId="3176134443" sldId="552"/>
            <ac:spMk id="10" creationId="{3C4E5550-14A6-4EF3-8362-D2BCAEF16A50}"/>
          </ac:spMkLst>
        </pc:spChg>
      </pc:sldChg>
      <pc:sldChg chg="addSp modSp add">
        <pc:chgData name="Cristian Chilipirea" userId="34ab170da5908fc4" providerId="LiveId" clId="{7B8E7756-EE48-4B7F-B3E6-1239ACBC9EF9}" dt="2020-03-01T11:47:07.104" v="641" actId="6549"/>
        <pc:sldMkLst>
          <pc:docMk/>
          <pc:sldMk cId="3678026768" sldId="553"/>
        </pc:sldMkLst>
        <pc:spChg chg="mod">
          <ac:chgData name="Cristian Chilipirea" userId="34ab170da5908fc4" providerId="LiveId" clId="{7B8E7756-EE48-4B7F-B3E6-1239ACBC9EF9}" dt="2020-03-01T11:47:07.104" v="641" actId="6549"/>
          <ac:spMkLst>
            <pc:docMk/>
            <pc:sldMk cId="3678026768" sldId="553"/>
            <ac:spMk id="5" creationId="{D88D03C2-F391-4F6A-8386-FF348FA7A4E6}"/>
          </ac:spMkLst>
        </pc:spChg>
        <pc:spChg chg="add mod">
          <ac:chgData name="Cristian Chilipirea" userId="34ab170da5908fc4" providerId="LiveId" clId="{7B8E7756-EE48-4B7F-B3E6-1239ACBC9EF9}" dt="2020-03-01T11:47:01.185" v="639" actId="1076"/>
          <ac:spMkLst>
            <pc:docMk/>
            <pc:sldMk cId="3678026768" sldId="553"/>
            <ac:spMk id="10" creationId="{072519D2-D8CB-43D5-92E8-FC14FBB7DB27}"/>
          </ac:spMkLst>
        </pc:spChg>
        <pc:spChg chg="mod">
          <ac:chgData name="Cristian Chilipirea" userId="34ab170da5908fc4" providerId="LiveId" clId="{7B8E7756-EE48-4B7F-B3E6-1239ACBC9EF9}" dt="2020-03-01T11:47:05.039" v="640" actId="20577"/>
          <ac:spMkLst>
            <pc:docMk/>
            <pc:sldMk cId="3678026768" sldId="553"/>
            <ac:spMk id="24" creationId="{4F300C91-F8C3-4796-ADBE-A382358DB54D}"/>
          </ac:spMkLst>
        </pc:spChg>
      </pc:sldChg>
      <pc:sldChg chg="delSp modSp add del">
        <pc:chgData name="Cristian Chilipirea" userId="34ab170da5908fc4" providerId="LiveId" clId="{7B8E7756-EE48-4B7F-B3E6-1239ACBC9EF9}" dt="2020-03-01T11:55:39.730" v="783" actId="47"/>
        <pc:sldMkLst>
          <pc:docMk/>
          <pc:sldMk cId="2845906116" sldId="554"/>
        </pc:sldMkLst>
        <pc:spChg chg="mod">
          <ac:chgData name="Cristian Chilipirea" userId="34ab170da5908fc4" providerId="LiveId" clId="{7B8E7756-EE48-4B7F-B3E6-1239ACBC9EF9}" dt="2020-03-01T11:47:21.508" v="643" actId="1076"/>
          <ac:spMkLst>
            <pc:docMk/>
            <pc:sldMk cId="2845906116" sldId="554"/>
            <ac:spMk id="24" creationId="{4F300C91-F8C3-4796-ADBE-A382358DB54D}"/>
          </ac:spMkLst>
        </pc:spChg>
        <pc:spChg chg="del">
          <ac:chgData name="Cristian Chilipirea" userId="34ab170da5908fc4" providerId="LiveId" clId="{7B8E7756-EE48-4B7F-B3E6-1239ACBC9EF9}" dt="2020-03-01T11:47:25.163" v="644" actId="478"/>
          <ac:spMkLst>
            <pc:docMk/>
            <pc:sldMk cId="2845906116" sldId="554"/>
            <ac:spMk id="25" creationId="{EF446E44-4FFF-49E3-B47C-57317B153BDF}"/>
          </ac:spMkLst>
        </pc:spChg>
      </pc:sldChg>
      <pc:sldChg chg="modSp add">
        <pc:chgData name="Cristian Chilipirea" userId="34ab170da5908fc4" providerId="LiveId" clId="{7B8E7756-EE48-4B7F-B3E6-1239ACBC9EF9}" dt="2020-03-01T11:56:24.652" v="785" actId="20577"/>
        <pc:sldMkLst>
          <pc:docMk/>
          <pc:sldMk cId="2410928874" sldId="555"/>
        </pc:sldMkLst>
        <pc:spChg chg="mod">
          <ac:chgData name="Cristian Chilipirea" userId="34ab170da5908fc4" providerId="LiveId" clId="{7B8E7756-EE48-4B7F-B3E6-1239ACBC9EF9}" dt="2020-03-01T11:56:24.652" v="785" actId="20577"/>
          <ac:spMkLst>
            <pc:docMk/>
            <pc:sldMk cId="2410928874" sldId="555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47:44.900" v="649" actId="6549"/>
        <pc:sldMkLst>
          <pc:docMk/>
          <pc:sldMk cId="824594544" sldId="556"/>
        </pc:sldMkLst>
        <pc:spChg chg="mod">
          <ac:chgData name="Cristian Chilipirea" userId="34ab170da5908fc4" providerId="LiveId" clId="{7B8E7756-EE48-4B7F-B3E6-1239ACBC9EF9}" dt="2020-03-01T11:47:44.900" v="649" actId="6549"/>
          <ac:spMkLst>
            <pc:docMk/>
            <pc:sldMk cId="824594544" sldId="556"/>
            <ac:spMk id="5" creationId="{D88D03C2-F391-4F6A-8386-FF348FA7A4E6}"/>
          </ac:spMkLst>
        </pc:spChg>
      </pc:sldChg>
      <pc:sldChg chg="addSp modSp add">
        <pc:chgData name="Cristian Chilipirea" userId="34ab170da5908fc4" providerId="LiveId" clId="{7B8E7756-EE48-4B7F-B3E6-1239ACBC9EF9}" dt="2020-03-01T11:48:44.607" v="662" actId="1076"/>
        <pc:sldMkLst>
          <pc:docMk/>
          <pc:sldMk cId="2675921238" sldId="557"/>
        </pc:sldMkLst>
        <pc:spChg chg="add mod">
          <ac:chgData name="Cristian Chilipirea" userId="34ab170da5908fc4" providerId="LiveId" clId="{7B8E7756-EE48-4B7F-B3E6-1239ACBC9EF9}" dt="2020-03-01T11:48:44.607" v="662" actId="1076"/>
          <ac:spMkLst>
            <pc:docMk/>
            <pc:sldMk cId="2675921238" sldId="557"/>
            <ac:spMk id="3" creationId="{53628F61-44ED-4DA7-8C81-129ECBFE6536}"/>
          </ac:spMkLst>
        </pc:spChg>
        <pc:spChg chg="mod">
          <ac:chgData name="Cristian Chilipirea" userId="34ab170da5908fc4" providerId="LiveId" clId="{7B8E7756-EE48-4B7F-B3E6-1239ACBC9EF9}" dt="2020-03-01T11:48:30.361" v="654"/>
          <ac:spMkLst>
            <pc:docMk/>
            <pc:sldMk cId="2675921238" sldId="557"/>
            <ac:spMk id="5" creationId="{D88D03C2-F391-4F6A-8386-FF348FA7A4E6}"/>
          </ac:spMkLst>
        </pc:spChg>
        <pc:spChg chg="add">
          <ac:chgData name="Cristian Chilipirea" userId="34ab170da5908fc4" providerId="LiveId" clId="{7B8E7756-EE48-4B7F-B3E6-1239ACBC9EF9}" dt="2020-03-01T11:48:27.009" v="652"/>
          <ac:spMkLst>
            <pc:docMk/>
            <pc:sldMk cId="2675921238" sldId="557"/>
            <ac:spMk id="11" creationId="{8A814907-E61D-48C8-BB5E-7C5E4095E58E}"/>
          </ac:spMkLst>
        </pc:spChg>
      </pc:sldChg>
      <pc:sldChg chg="modSp add">
        <pc:chgData name="Cristian Chilipirea" userId="34ab170da5908fc4" providerId="LiveId" clId="{7B8E7756-EE48-4B7F-B3E6-1239ACBC9EF9}" dt="2020-03-01T11:48:55.111" v="664" actId="6549"/>
        <pc:sldMkLst>
          <pc:docMk/>
          <pc:sldMk cId="1074936681" sldId="558"/>
        </pc:sldMkLst>
        <pc:spChg chg="mod">
          <ac:chgData name="Cristian Chilipirea" userId="34ab170da5908fc4" providerId="LiveId" clId="{7B8E7756-EE48-4B7F-B3E6-1239ACBC9EF9}" dt="2020-03-01T11:48:55.111" v="664" actId="6549"/>
          <ac:spMkLst>
            <pc:docMk/>
            <pc:sldMk cId="1074936681" sldId="558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49:10.298" v="666" actId="1076"/>
        <pc:sldMkLst>
          <pc:docMk/>
          <pc:sldMk cId="48851368" sldId="559"/>
        </pc:sldMkLst>
        <pc:spChg chg="mod">
          <ac:chgData name="Cristian Chilipirea" userId="34ab170da5908fc4" providerId="LiveId" clId="{7B8E7756-EE48-4B7F-B3E6-1239ACBC9EF9}" dt="2020-03-01T11:49:10.298" v="666" actId="1076"/>
          <ac:spMkLst>
            <pc:docMk/>
            <pc:sldMk cId="48851368" sldId="559"/>
            <ac:spMk id="24" creationId="{4F300C91-F8C3-4796-ADBE-A382358DB54D}"/>
          </ac:spMkLst>
        </pc:spChg>
      </pc:sldChg>
      <pc:sldChg chg="delSp modSp add">
        <pc:chgData name="Cristian Chilipirea" userId="34ab170da5908fc4" providerId="LiveId" clId="{7B8E7756-EE48-4B7F-B3E6-1239ACBC9EF9}" dt="2020-03-01T11:49:38.892" v="675" actId="6549"/>
        <pc:sldMkLst>
          <pc:docMk/>
          <pc:sldMk cId="824751759" sldId="560"/>
        </pc:sldMkLst>
        <pc:spChg chg="del">
          <ac:chgData name="Cristian Chilipirea" userId="34ab170da5908fc4" providerId="LiveId" clId="{7B8E7756-EE48-4B7F-B3E6-1239ACBC9EF9}" dt="2020-03-01T11:49:22.611" v="668" actId="478"/>
          <ac:spMkLst>
            <pc:docMk/>
            <pc:sldMk cId="824751759" sldId="560"/>
            <ac:spMk id="3" creationId="{53628F61-44ED-4DA7-8C81-129ECBFE6536}"/>
          </ac:spMkLst>
        </pc:spChg>
        <pc:spChg chg="mod">
          <ac:chgData name="Cristian Chilipirea" userId="34ab170da5908fc4" providerId="LiveId" clId="{7B8E7756-EE48-4B7F-B3E6-1239ACBC9EF9}" dt="2020-03-01T11:49:38.892" v="675" actId="6549"/>
          <ac:spMkLst>
            <pc:docMk/>
            <pc:sldMk cId="824751759" sldId="560"/>
            <ac:spMk id="5" creationId="{D88D03C2-F391-4F6A-8386-FF348FA7A4E6}"/>
          </ac:spMkLst>
        </pc:spChg>
        <pc:spChg chg="del">
          <ac:chgData name="Cristian Chilipirea" userId="34ab170da5908fc4" providerId="LiveId" clId="{7B8E7756-EE48-4B7F-B3E6-1239ACBC9EF9}" dt="2020-03-01T11:49:22.611" v="668" actId="478"/>
          <ac:spMkLst>
            <pc:docMk/>
            <pc:sldMk cId="824751759" sldId="560"/>
            <ac:spMk id="11" creationId="{8A814907-E61D-48C8-BB5E-7C5E4095E58E}"/>
          </ac:spMkLst>
        </pc:spChg>
        <pc:spChg chg="del">
          <ac:chgData name="Cristian Chilipirea" userId="34ab170da5908fc4" providerId="LiveId" clId="{7B8E7756-EE48-4B7F-B3E6-1239ACBC9EF9}" dt="2020-03-01T11:49:22.611" v="668" actId="478"/>
          <ac:spMkLst>
            <pc:docMk/>
            <pc:sldMk cId="824751759" sldId="560"/>
            <ac:spMk id="24" creationId="{4F300C91-F8C3-4796-ADBE-A382358DB54D}"/>
          </ac:spMkLst>
        </pc:spChg>
      </pc:sldChg>
      <pc:sldChg chg="modSp add">
        <pc:chgData name="Cristian Chilipirea" userId="34ab170da5908fc4" providerId="LiveId" clId="{7B8E7756-EE48-4B7F-B3E6-1239ACBC9EF9}" dt="2020-03-01T11:49:41.468" v="677" actId="6549"/>
        <pc:sldMkLst>
          <pc:docMk/>
          <pc:sldMk cId="2761971886" sldId="561"/>
        </pc:sldMkLst>
        <pc:spChg chg="mod">
          <ac:chgData name="Cristian Chilipirea" userId="34ab170da5908fc4" providerId="LiveId" clId="{7B8E7756-EE48-4B7F-B3E6-1239ACBC9EF9}" dt="2020-03-01T11:49:41.468" v="677" actId="6549"/>
          <ac:spMkLst>
            <pc:docMk/>
            <pc:sldMk cId="2761971886" sldId="561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49:44.548" v="679" actId="6549"/>
        <pc:sldMkLst>
          <pc:docMk/>
          <pc:sldMk cId="3734307052" sldId="562"/>
        </pc:sldMkLst>
        <pc:spChg chg="mod">
          <ac:chgData name="Cristian Chilipirea" userId="34ab170da5908fc4" providerId="LiveId" clId="{7B8E7756-EE48-4B7F-B3E6-1239ACBC9EF9}" dt="2020-03-01T11:49:44.548" v="679" actId="6549"/>
          <ac:spMkLst>
            <pc:docMk/>
            <pc:sldMk cId="3734307052" sldId="562"/>
            <ac:spMk id="5" creationId="{D88D03C2-F391-4F6A-8386-FF348FA7A4E6}"/>
          </ac:spMkLst>
        </pc:spChg>
      </pc:sldChg>
      <pc:sldChg chg="addSp modSp add">
        <pc:chgData name="Cristian Chilipirea" userId="34ab170da5908fc4" providerId="LiveId" clId="{7B8E7756-EE48-4B7F-B3E6-1239ACBC9EF9}" dt="2020-03-01T11:50:02.013" v="682"/>
        <pc:sldMkLst>
          <pc:docMk/>
          <pc:sldMk cId="1831446351" sldId="563"/>
        </pc:sldMkLst>
        <pc:spChg chg="mod">
          <ac:chgData name="Cristian Chilipirea" userId="34ab170da5908fc4" providerId="LiveId" clId="{7B8E7756-EE48-4B7F-B3E6-1239ACBC9EF9}" dt="2020-03-01T11:49:50.876" v="681" actId="6549"/>
          <ac:spMkLst>
            <pc:docMk/>
            <pc:sldMk cId="1831446351" sldId="563"/>
            <ac:spMk id="5" creationId="{D88D03C2-F391-4F6A-8386-FF348FA7A4E6}"/>
          </ac:spMkLst>
        </pc:spChg>
        <pc:spChg chg="add">
          <ac:chgData name="Cristian Chilipirea" userId="34ab170da5908fc4" providerId="LiveId" clId="{7B8E7756-EE48-4B7F-B3E6-1239ACBC9EF9}" dt="2020-03-01T11:50:02.013" v="682"/>
          <ac:spMkLst>
            <pc:docMk/>
            <pc:sldMk cId="1831446351" sldId="563"/>
            <ac:spMk id="9" creationId="{747C9DC8-B52E-4637-9871-F0BAE9262FC0}"/>
          </ac:spMkLst>
        </pc:spChg>
        <pc:spChg chg="add">
          <ac:chgData name="Cristian Chilipirea" userId="34ab170da5908fc4" providerId="LiveId" clId="{7B8E7756-EE48-4B7F-B3E6-1239ACBC9EF9}" dt="2020-03-01T11:50:02.013" v="682"/>
          <ac:spMkLst>
            <pc:docMk/>
            <pc:sldMk cId="1831446351" sldId="563"/>
            <ac:spMk id="11" creationId="{431FF654-57CB-4E22-914A-DB50E4B4A3C2}"/>
          </ac:spMkLst>
        </pc:spChg>
      </pc:sldChg>
      <pc:sldChg chg="addSp delSp add">
        <pc:chgData name="Cristian Chilipirea" userId="34ab170da5908fc4" providerId="LiveId" clId="{7B8E7756-EE48-4B7F-B3E6-1239ACBC9EF9}" dt="2020-03-01T11:50:15.540" v="685" actId="478"/>
        <pc:sldMkLst>
          <pc:docMk/>
          <pc:sldMk cId="2921147139" sldId="564"/>
        </pc:sldMkLst>
        <pc:spChg chg="del">
          <ac:chgData name="Cristian Chilipirea" userId="34ab170da5908fc4" providerId="LiveId" clId="{7B8E7756-EE48-4B7F-B3E6-1239ACBC9EF9}" dt="2020-03-01T11:50:15.540" v="685" actId="478"/>
          <ac:spMkLst>
            <pc:docMk/>
            <pc:sldMk cId="2921147139" sldId="564"/>
            <ac:spMk id="9" creationId="{747C9DC8-B52E-4637-9871-F0BAE9262FC0}"/>
          </ac:spMkLst>
        </pc:spChg>
        <pc:spChg chg="del">
          <ac:chgData name="Cristian Chilipirea" userId="34ab170da5908fc4" providerId="LiveId" clId="{7B8E7756-EE48-4B7F-B3E6-1239ACBC9EF9}" dt="2020-03-01T11:50:15.540" v="685" actId="478"/>
          <ac:spMkLst>
            <pc:docMk/>
            <pc:sldMk cId="2921147139" sldId="564"/>
            <ac:spMk id="11" creationId="{431FF654-57CB-4E22-914A-DB50E4B4A3C2}"/>
          </ac:spMkLst>
        </pc:spChg>
        <pc:spChg chg="add">
          <ac:chgData name="Cristian Chilipirea" userId="34ab170da5908fc4" providerId="LiveId" clId="{7B8E7756-EE48-4B7F-B3E6-1239ACBC9EF9}" dt="2020-03-01T11:50:12.791" v="684"/>
          <ac:spMkLst>
            <pc:docMk/>
            <pc:sldMk cId="2921147139" sldId="564"/>
            <ac:spMk id="12" creationId="{8C18FABE-765A-44B6-B0DF-E7D131D76774}"/>
          </ac:spMkLst>
        </pc:spChg>
      </pc:sldChg>
      <pc:sldChg chg="modSp add">
        <pc:chgData name="Cristian Chilipirea" userId="34ab170da5908fc4" providerId="LiveId" clId="{7B8E7756-EE48-4B7F-B3E6-1239ACBC9EF9}" dt="2020-03-01T11:50:18.396" v="687" actId="6549"/>
        <pc:sldMkLst>
          <pc:docMk/>
          <pc:sldMk cId="2874445740" sldId="565"/>
        </pc:sldMkLst>
        <pc:spChg chg="mod">
          <ac:chgData name="Cristian Chilipirea" userId="34ab170da5908fc4" providerId="LiveId" clId="{7B8E7756-EE48-4B7F-B3E6-1239ACBC9EF9}" dt="2020-03-01T11:50:18.396" v="687" actId="6549"/>
          <ac:spMkLst>
            <pc:docMk/>
            <pc:sldMk cId="2874445740" sldId="565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50:21.124" v="689" actId="6549"/>
        <pc:sldMkLst>
          <pc:docMk/>
          <pc:sldMk cId="4118544830" sldId="566"/>
        </pc:sldMkLst>
        <pc:spChg chg="mod">
          <ac:chgData name="Cristian Chilipirea" userId="34ab170da5908fc4" providerId="LiveId" clId="{7B8E7756-EE48-4B7F-B3E6-1239ACBC9EF9}" dt="2020-03-01T11:50:21.124" v="689" actId="6549"/>
          <ac:spMkLst>
            <pc:docMk/>
            <pc:sldMk cId="4118544830" sldId="566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50:23.912" v="691" actId="6549"/>
        <pc:sldMkLst>
          <pc:docMk/>
          <pc:sldMk cId="2795146843" sldId="567"/>
        </pc:sldMkLst>
        <pc:spChg chg="mod">
          <ac:chgData name="Cristian Chilipirea" userId="34ab170da5908fc4" providerId="LiveId" clId="{7B8E7756-EE48-4B7F-B3E6-1239ACBC9EF9}" dt="2020-03-01T11:50:23.912" v="691" actId="6549"/>
          <ac:spMkLst>
            <pc:docMk/>
            <pc:sldMk cId="2795146843" sldId="567"/>
            <ac:spMk id="5" creationId="{D88D03C2-F391-4F6A-8386-FF348FA7A4E6}"/>
          </ac:spMkLst>
        </pc:spChg>
      </pc:sldChg>
      <pc:sldChg chg="addSp delSp modSp add">
        <pc:chgData name="Cristian Chilipirea" userId="34ab170da5908fc4" providerId="LiveId" clId="{7B8E7756-EE48-4B7F-B3E6-1239ACBC9EF9}" dt="2020-03-01T11:51:00.848" v="701" actId="478"/>
        <pc:sldMkLst>
          <pc:docMk/>
          <pc:sldMk cId="3497467475" sldId="568"/>
        </pc:sldMkLst>
        <pc:spChg chg="mod">
          <ac:chgData name="Cristian Chilipirea" userId="34ab170da5908fc4" providerId="LiveId" clId="{7B8E7756-EE48-4B7F-B3E6-1239ACBC9EF9}" dt="2020-03-01T11:50:29.212" v="693" actId="6549"/>
          <ac:spMkLst>
            <pc:docMk/>
            <pc:sldMk cId="3497467475" sldId="568"/>
            <ac:spMk id="5" creationId="{D88D03C2-F391-4F6A-8386-FF348FA7A4E6}"/>
          </ac:spMkLst>
        </pc:spChg>
        <pc:spChg chg="add del">
          <ac:chgData name="Cristian Chilipirea" userId="34ab170da5908fc4" providerId="LiveId" clId="{7B8E7756-EE48-4B7F-B3E6-1239ACBC9EF9}" dt="2020-03-01T11:51:00.848" v="701" actId="478"/>
          <ac:spMkLst>
            <pc:docMk/>
            <pc:sldMk cId="3497467475" sldId="568"/>
            <ac:spMk id="11" creationId="{4441BCD3-616D-4CE8-AD46-4FBE8FA6D44E}"/>
          </ac:spMkLst>
        </pc:spChg>
        <pc:spChg chg="add del">
          <ac:chgData name="Cristian Chilipirea" userId="34ab170da5908fc4" providerId="LiveId" clId="{7B8E7756-EE48-4B7F-B3E6-1239ACBC9EF9}" dt="2020-03-01T11:51:00.848" v="701" actId="478"/>
          <ac:spMkLst>
            <pc:docMk/>
            <pc:sldMk cId="3497467475" sldId="568"/>
            <ac:spMk id="13" creationId="{13E89545-2743-4CF6-A567-D5F15DA3F1E9}"/>
          </ac:spMkLst>
        </pc:spChg>
      </pc:sldChg>
      <pc:sldChg chg="addSp delSp add">
        <pc:chgData name="Cristian Chilipirea" userId="34ab170da5908fc4" providerId="LiveId" clId="{7B8E7756-EE48-4B7F-B3E6-1239ACBC9EF9}" dt="2020-03-01T11:50:53.480" v="698" actId="478"/>
        <pc:sldMkLst>
          <pc:docMk/>
          <pc:sldMk cId="3698025032" sldId="569"/>
        </pc:sldMkLst>
        <pc:spChg chg="del">
          <ac:chgData name="Cristian Chilipirea" userId="34ab170da5908fc4" providerId="LiveId" clId="{7B8E7756-EE48-4B7F-B3E6-1239ACBC9EF9}" dt="2020-03-01T11:50:50.351" v="696" actId="478"/>
          <ac:spMkLst>
            <pc:docMk/>
            <pc:sldMk cId="3698025032" sldId="569"/>
            <ac:spMk id="11" creationId="{4441BCD3-616D-4CE8-AD46-4FBE8FA6D44E}"/>
          </ac:spMkLst>
        </pc:spChg>
        <pc:spChg chg="del">
          <ac:chgData name="Cristian Chilipirea" userId="34ab170da5908fc4" providerId="LiveId" clId="{7B8E7756-EE48-4B7F-B3E6-1239ACBC9EF9}" dt="2020-03-01T11:50:53.480" v="698" actId="478"/>
          <ac:spMkLst>
            <pc:docMk/>
            <pc:sldMk cId="3698025032" sldId="569"/>
            <ac:spMk id="12" creationId="{8C18FABE-765A-44B6-B0DF-E7D131D76774}"/>
          </ac:spMkLst>
        </pc:spChg>
        <pc:spChg chg="del">
          <ac:chgData name="Cristian Chilipirea" userId="34ab170da5908fc4" providerId="LiveId" clId="{7B8E7756-EE48-4B7F-B3E6-1239ACBC9EF9}" dt="2020-03-01T11:50:50.351" v="696" actId="478"/>
          <ac:spMkLst>
            <pc:docMk/>
            <pc:sldMk cId="3698025032" sldId="569"/>
            <ac:spMk id="13" creationId="{13E89545-2743-4CF6-A567-D5F15DA3F1E9}"/>
          </ac:spMkLst>
        </pc:spChg>
        <pc:spChg chg="add">
          <ac:chgData name="Cristian Chilipirea" userId="34ab170da5908fc4" providerId="LiveId" clId="{7B8E7756-EE48-4B7F-B3E6-1239ACBC9EF9}" dt="2020-03-01T11:50:50.628" v="697"/>
          <ac:spMkLst>
            <pc:docMk/>
            <pc:sldMk cId="3698025032" sldId="569"/>
            <ac:spMk id="14" creationId="{0E148343-9CF7-4D8E-ABE4-E3D3AB9FD4EE}"/>
          </ac:spMkLst>
        </pc:spChg>
        <pc:spChg chg="add">
          <ac:chgData name="Cristian Chilipirea" userId="34ab170da5908fc4" providerId="LiveId" clId="{7B8E7756-EE48-4B7F-B3E6-1239ACBC9EF9}" dt="2020-03-01T11:50:50.628" v="697"/>
          <ac:spMkLst>
            <pc:docMk/>
            <pc:sldMk cId="3698025032" sldId="569"/>
            <ac:spMk id="15" creationId="{D228878A-EF06-497D-B112-B4DA6B0B23F7}"/>
          </ac:spMkLst>
        </pc:spChg>
        <pc:spChg chg="add">
          <ac:chgData name="Cristian Chilipirea" userId="34ab170da5908fc4" providerId="LiveId" clId="{7B8E7756-EE48-4B7F-B3E6-1239ACBC9EF9}" dt="2020-03-01T11:50:50.628" v="697"/>
          <ac:spMkLst>
            <pc:docMk/>
            <pc:sldMk cId="3698025032" sldId="569"/>
            <ac:spMk id="18" creationId="{48B809F4-76CE-4E81-87FD-55B720B87BBE}"/>
          </ac:spMkLst>
        </pc:spChg>
      </pc:sldChg>
      <pc:sldChg chg="addSp delSp modSp add">
        <pc:chgData name="Cristian Chilipirea" userId="34ab170da5908fc4" providerId="LiveId" clId="{7B8E7756-EE48-4B7F-B3E6-1239ACBC9EF9}" dt="2020-03-01T11:51:11.449" v="707" actId="20577"/>
        <pc:sldMkLst>
          <pc:docMk/>
          <pc:sldMk cId="1892795954" sldId="570"/>
        </pc:sldMkLst>
        <pc:spChg chg="del mod">
          <ac:chgData name="Cristian Chilipirea" userId="34ab170da5908fc4" providerId="LiveId" clId="{7B8E7756-EE48-4B7F-B3E6-1239ACBC9EF9}" dt="2020-03-01T11:51:07.599" v="705"/>
          <ac:spMkLst>
            <pc:docMk/>
            <pc:sldMk cId="1892795954" sldId="570"/>
            <ac:spMk id="5" creationId="{D88D03C2-F391-4F6A-8386-FF348FA7A4E6}"/>
          </ac:spMkLst>
        </pc:spChg>
        <pc:spChg chg="add">
          <ac:chgData name="Cristian Chilipirea" userId="34ab170da5908fc4" providerId="LiveId" clId="{7B8E7756-EE48-4B7F-B3E6-1239ACBC9EF9}" dt="2020-03-01T11:51:08.003" v="706"/>
          <ac:spMkLst>
            <pc:docMk/>
            <pc:sldMk cId="1892795954" sldId="570"/>
            <ac:spMk id="12" creationId="{99A79A23-6E4B-4493-BD28-7FFFCD0CB173}"/>
          </ac:spMkLst>
        </pc:spChg>
        <pc:spChg chg="add mod">
          <ac:chgData name="Cristian Chilipirea" userId="34ab170da5908fc4" providerId="LiveId" clId="{7B8E7756-EE48-4B7F-B3E6-1239ACBC9EF9}" dt="2020-03-01T11:51:11.449" v="707" actId="20577"/>
          <ac:spMkLst>
            <pc:docMk/>
            <pc:sldMk cId="1892795954" sldId="570"/>
            <ac:spMk id="13" creationId="{379BFC92-97A4-4089-A8CE-3DB083056708}"/>
          </ac:spMkLst>
        </pc:spChg>
        <pc:spChg chg="del">
          <ac:chgData name="Cristian Chilipirea" userId="34ab170da5908fc4" providerId="LiveId" clId="{7B8E7756-EE48-4B7F-B3E6-1239ACBC9EF9}" dt="2020-03-01T11:51:04.383" v="702" actId="478"/>
          <ac:spMkLst>
            <pc:docMk/>
            <pc:sldMk cId="1892795954" sldId="570"/>
            <ac:spMk id="14" creationId="{0E148343-9CF7-4D8E-ABE4-E3D3AB9FD4EE}"/>
          </ac:spMkLst>
        </pc:spChg>
        <pc:spChg chg="del">
          <ac:chgData name="Cristian Chilipirea" userId="34ab170da5908fc4" providerId="LiveId" clId="{7B8E7756-EE48-4B7F-B3E6-1239ACBC9EF9}" dt="2020-03-01T11:51:04.383" v="702" actId="478"/>
          <ac:spMkLst>
            <pc:docMk/>
            <pc:sldMk cId="1892795954" sldId="570"/>
            <ac:spMk id="15" creationId="{D228878A-EF06-497D-B112-B4DA6B0B23F7}"/>
          </ac:spMkLst>
        </pc:spChg>
        <pc:spChg chg="del">
          <ac:chgData name="Cristian Chilipirea" userId="34ab170da5908fc4" providerId="LiveId" clId="{7B8E7756-EE48-4B7F-B3E6-1239ACBC9EF9}" dt="2020-03-01T11:51:04.383" v="702" actId="478"/>
          <ac:spMkLst>
            <pc:docMk/>
            <pc:sldMk cId="1892795954" sldId="570"/>
            <ac:spMk id="18" creationId="{48B809F4-76CE-4E81-87FD-55B720B87BBE}"/>
          </ac:spMkLst>
        </pc:spChg>
      </pc:sldChg>
      <pc:sldChg chg="addSp delSp modSp add">
        <pc:chgData name="Cristian Chilipirea" userId="34ab170da5908fc4" providerId="LiveId" clId="{7B8E7756-EE48-4B7F-B3E6-1239ACBC9EF9}" dt="2020-03-01T11:56:43.353" v="788" actId="20577"/>
        <pc:sldMkLst>
          <pc:docMk/>
          <pc:sldMk cId="3677636954" sldId="571"/>
        </pc:sldMkLst>
        <pc:spChg chg="del">
          <ac:chgData name="Cristian Chilipirea" userId="34ab170da5908fc4" providerId="LiveId" clId="{7B8E7756-EE48-4B7F-B3E6-1239ACBC9EF9}" dt="2020-03-01T11:51:27.636" v="712" actId="478"/>
          <ac:spMkLst>
            <pc:docMk/>
            <pc:sldMk cId="3677636954" sldId="571"/>
            <ac:spMk id="10" creationId="{072519D2-D8CB-43D5-92E8-FC14FBB7DB27}"/>
          </ac:spMkLst>
        </pc:spChg>
        <pc:spChg chg="add mod">
          <ac:chgData name="Cristian Chilipirea" userId="34ab170da5908fc4" providerId="LiveId" clId="{7B8E7756-EE48-4B7F-B3E6-1239ACBC9EF9}" dt="2020-03-01T11:51:26.125" v="711" actId="20577"/>
          <ac:spMkLst>
            <pc:docMk/>
            <pc:sldMk cId="3677636954" sldId="571"/>
            <ac:spMk id="11" creationId="{1F462D46-31EC-4D92-9E69-CB5643C02591}"/>
          </ac:spMkLst>
        </pc:spChg>
        <pc:spChg chg="del">
          <ac:chgData name="Cristian Chilipirea" userId="34ab170da5908fc4" providerId="LiveId" clId="{7B8E7756-EE48-4B7F-B3E6-1239ACBC9EF9}" dt="2020-03-01T11:51:22.706" v="709" actId="478"/>
          <ac:spMkLst>
            <pc:docMk/>
            <pc:sldMk cId="3677636954" sldId="571"/>
            <ac:spMk id="12" creationId="{99A79A23-6E4B-4493-BD28-7FFFCD0CB173}"/>
          </ac:spMkLst>
        </pc:spChg>
        <pc:spChg chg="del">
          <ac:chgData name="Cristian Chilipirea" userId="34ab170da5908fc4" providerId="LiveId" clId="{7B8E7756-EE48-4B7F-B3E6-1239ACBC9EF9}" dt="2020-03-01T11:51:22.706" v="709" actId="478"/>
          <ac:spMkLst>
            <pc:docMk/>
            <pc:sldMk cId="3677636954" sldId="571"/>
            <ac:spMk id="13" creationId="{379BFC92-97A4-4089-A8CE-3DB083056708}"/>
          </ac:spMkLst>
        </pc:spChg>
        <pc:spChg chg="add">
          <ac:chgData name="Cristian Chilipirea" userId="34ab170da5908fc4" providerId="LiveId" clId="{7B8E7756-EE48-4B7F-B3E6-1239ACBC9EF9}" dt="2020-03-01T11:51:23.023" v="710"/>
          <ac:spMkLst>
            <pc:docMk/>
            <pc:sldMk cId="3677636954" sldId="571"/>
            <ac:spMk id="14" creationId="{43342590-FCC5-48DA-8F70-47C8C591B65E}"/>
          </ac:spMkLst>
        </pc:spChg>
        <pc:spChg chg="add mod">
          <ac:chgData name="Cristian Chilipirea" userId="34ab170da5908fc4" providerId="LiveId" clId="{7B8E7756-EE48-4B7F-B3E6-1239ACBC9EF9}" dt="2020-03-01T11:56:43.353" v="788" actId="20577"/>
          <ac:spMkLst>
            <pc:docMk/>
            <pc:sldMk cId="3677636954" sldId="571"/>
            <ac:spMk id="15" creationId="{B286298E-331E-461B-8BCB-D1A48643CBAD}"/>
          </ac:spMkLst>
        </pc:spChg>
      </pc:sldChg>
      <pc:sldChg chg="addSp delSp modSp add">
        <pc:chgData name="Cristian Chilipirea" userId="34ab170da5908fc4" providerId="LiveId" clId="{7B8E7756-EE48-4B7F-B3E6-1239ACBC9EF9}" dt="2020-03-01T11:52:30.908" v="747" actId="20577"/>
        <pc:sldMkLst>
          <pc:docMk/>
          <pc:sldMk cId="1585199923" sldId="572"/>
        </pc:sldMkLst>
        <pc:spChg chg="add mod">
          <ac:chgData name="Cristian Chilipirea" userId="34ab170da5908fc4" providerId="LiveId" clId="{7B8E7756-EE48-4B7F-B3E6-1239ACBC9EF9}" dt="2020-03-01T11:52:30.908" v="747" actId="20577"/>
          <ac:spMkLst>
            <pc:docMk/>
            <pc:sldMk cId="1585199923" sldId="572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1:38.019" v="714" actId="478"/>
          <ac:spMkLst>
            <pc:docMk/>
            <pc:sldMk cId="1585199923" sldId="572"/>
            <ac:spMk id="11" creationId="{1F462D46-31EC-4D92-9E69-CB5643C02591}"/>
          </ac:spMkLst>
        </pc:spChg>
        <pc:spChg chg="del">
          <ac:chgData name="Cristian Chilipirea" userId="34ab170da5908fc4" providerId="LiveId" clId="{7B8E7756-EE48-4B7F-B3E6-1239ACBC9EF9}" dt="2020-03-01T11:51:38.019" v="714" actId="478"/>
          <ac:spMkLst>
            <pc:docMk/>
            <pc:sldMk cId="1585199923" sldId="572"/>
            <ac:spMk id="14" creationId="{43342590-FCC5-48DA-8F70-47C8C591B65E}"/>
          </ac:spMkLst>
        </pc:spChg>
        <pc:spChg chg="del">
          <ac:chgData name="Cristian Chilipirea" userId="34ab170da5908fc4" providerId="LiveId" clId="{7B8E7756-EE48-4B7F-B3E6-1239ACBC9EF9}" dt="2020-03-01T11:51:38.019" v="714" actId="478"/>
          <ac:spMkLst>
            <pc:docMk/>
            <pc:sldMk cId="1585199923" sldId="572"/>
            <ac:spMk id="15" creationId="{B286298E-331E-461B-8BCB-D1A48643CBAD}"/>
          </ac:spMkLst>
        </pc:spChg>
      </pc:sldChg>
      <pc:sldChg chg="modSp add">
        <pc:chgData name="Cristian Chilipirea" userId="34ab170da5908fc4" providerId="LiveId" clId="{7B8E7756-EE48-4B7F-B3E6-1239ACBC9EF9}" dt="2020-03-01T11:52:58.909" v="754" actId="6549"/>
        <pc:sldMkLst>
          <pc:docMk/>
          <pc:sldMk cId="1612264969" sldId="573"/>
        </pc:sldMkLst>
        <pc:spChg chg="mod">
          <ac:chgData name="Cristian Chilipirea" userId="34ab170da5908fc4" providerId="LiveId" clId="{7B8E7756-EE48-4B7F-B3E6-1239ACBC9EF9}" dt="2020-03-01T11:52:58.909" v="754" actId="6549"/>
          <ac:spMkLst>
            <pc:docMk/>
            <pc:sldMk cId="1612264969" sldId="573"/>
            <ac:spMk id="3" creationId="{788CC005-B359-4B49-9976-A17221C6328D}"/>
          </ac:spMkLst>
        </pc:spChg>
      </pc:sldChg>
      <pc:sldChg chg="addSp modSp add">
        <pc:chgData name="Cristian Chilipirea" userId="34ab170da5908fc4" providerId="LiveId" clId="{7B8E7756-EE48-4B7F-B3E6-1239ACBC9EF9}" dt="2020-03-01T11:53:26.124" v="758" actId="6549"/>
        <pc:sldMkLst>
          <pc:docMk/>
          <pc:sldMk cId="3180868532" sldId="574"/>
        </pc:sldMkLst>
        <pc:spChg chg="mod">
          <ac:chgData name="Cristian Chilipirea" userId="34ab170da5908fc4" providerId="LiveId" clId="{7B8E7756-EE48-4B7F-B3E6-1239ACBC9EF9}" dt="2020-03-01T11:53:26.124" v="758" actId="6549"/>
          <ac:spMkLst>
            <pc:docMk/>
            <pc:sldMk cId="3180868532" sldId="574"/>
            <ac:spMk id="3" creationId="{788CC005-B359-4B49-9976-A17221C6328D}"/>
          </ac:spMkLst>
        </pc:spChg>
        <pc:spChg chg="add">
          <ac:chgData name="Cristian Chilipirea" userId="34ab170da5908fc4" providerId="LiveId" clId="{7B8E7756-EE48-4B7F-B3E6-1239ACBC9EF9}" dt="2020-03-01T11:53:16.320" v="756"/>
          <ac:spMkLst>
            <pc:docMk/>
            <pc:sldMk cId="3180868532" sldId="574"/>
            <ac:spMk id="8" creationId="{D92EFEA9-20CB-4ABC-896F-43129035E847}"/>
          </ac:spMkLst>
        </pc:spChg>
        <pc:spChg chg="add">
          <ac:chgData name="Cristian Chilipirea" userId="34ab170da5908fc4" providerId="LiveId" clId="{7B8E7756-EE48-4B7F-B3E6-1239ACBC9EF9}" dt="2020-03-01T11:53:16.320" v="756"/>
          <ac:spMkLst>
            <pc:docMk/>
            <pc:sldMk cId="3180868532" sldId="574"/>
            <ac:spMk id="9" creationId="{FC439A0B-9285-4273-90DB-1F4B7E7334AF}"/>
          </ac:spMkLst>
        </pc:spChg>
      </pc:sldChg>
      <pc:sldChg chg="addSp delSp modSp add">
        <pc:chgData name="Cristian Chilipirea" userId="34ab170da5908fc4" providerId="LiveId" clId="{7B8E7756-EE48-4B7F-B3E6-1239ACBC9EF9}" dt="2020-03-01T11:53:50.353" v="761" actId="478"/>
        <pc:sldMkLst>
          <pc:docMk/>
          <pc:sldMk cId="701577345" sldId="575"/>
        </pc:sldMkLst>
        <pc:spChg chg="mod">
          <ac:chgData name="Cristian Chilipirea" userId="34ab170da5908fc4" providerId="LiveId" clId="{7B8E7756-EE48-4B7F-B3E6-1239ACBC9EF9}" dt="2020-03-01T11:53:29.948" v="759" actId="6549"/>
          <ac:spMkLst>
            <pc:docMk/>
            <pc:sldMk cId="701577345" sldId="575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3:50.353" v="761" actId="478"/>
          <ac:spMkLst>
            <pc:docMk/>
            <pc:sldMk cId="701577345" sldId="575"/>
            <ac:spMk id="8" creationId="{D92EFEA9-20CB-4ABC-896F-43129035E847}"/>
          </ac:spMkLst>
        </pc:spChg>
        <pc:spChg chg="del">
          <ac:chgData name="Cristian Chilipirea" userId="34ab170da5908fc4" providerId="LiveId" clId="{7B8E7756-EE48-4B7F-B3E6-1239ACBC9EF9}" dt="2020-03-01T11:53:50.353" v="761" actId="478"/>
          <ac:spMkLst>
            <pc:docMk/>
            <pc:sldMk cId="701577345" sldId="575"/>
            <ac:spMk id="9" creationId="{FC439A0B-9285-4273-90DB-1F4B7E7334AF}"/>
          </ac:spMkLst>
        </pc:spChg>
        <pc:spChg chg="add">
          <ac:chgData name="Cristian Chilipirea" userId="34ab170da5908fc4" providerId="LiveId" clId="{7B8E7756-EE48-4B7F-B3E6-1239ACBC9EF9}" dt="2020-03-01T11:53:44.109" v="760"/>
          <ac:spMkLst>
            <pc:docMk/>
            <pc:sldMk cId="701577345" sldId="575"/>
            <ac:spMk id="10" creationId="{BEBC3356-A765-45D4-BA47-915B34152637}"/>
          </ac:spMkLst>
        </pc:spChg>
      </pc:sldChg>
      <pc:sldChg chg="addSp modSp add">
        <pc:chgData name="Cristian Chilipirea" userId="34ab170da5908fc4" providerId="LiveId" clId="{7B8E7756-EE48-4B7F-B3E6-1239ACBC9EF9}" dt="2020-03-01T11:54:10.045" v="765" actId="20577"/>
        <pc:sldMkLst>
          <pc:docMk/>
          <pc:sldMk cId="2138852437" sldId="576"/>
        </pc:sldMkLst>
        <pc:spChg chg="mod">
          <ac:chgData name="Cristian Chilipirea" userId="34ab170da5908fc4" providerId="LiveId" clId="{7B8E7756-EE48-4B7F-B3E6-1239ACBC9EF9}" dt="2020-03-01T11:53:57.984" v="763" actId="6549"/>
          <ac:spMkLst>
            <pc:docMk/>
            <pc:sldMk cId="2138852437" sldId="576"/>
            <ac:spMk id="3" creationId="{788CC005-B359-4B49-9976-A17221C6328D}"/>
          </ac:spMkLst>
        </pc:spChg>
        <pc:spChg chg="add">
          <ac:chgData name="Cristian Chilipirea" userId="34ab170da5908fc4" providerId="LiveId" clId="{7B8E7756-EE48-4B7F-B3E6-1239ACBC9EF9}" dt="2020-03-01T11:54:06.720" v="764"/>
          <ac:spMkLst>
            <pc:docMk/>
            <pc:sldMk cId="2138852437" sldId="576"/>
            <ac:spMk id="9" creationId="{EFDB63AD-F07F-43A1-B96A-E1EDF8CFCC5E}"/>
          </ac:spMkLst>
        </pc:spChg>
        <pc:spChg chg="add mod">
          <ac:chgData name="Cristian Chilipirea" userId="34ab170da5908fc4" providerId="LiveId" clId="{7B8E7756-EE48-4B7F-B3E6-1239ACBC9EF9}" dt="2020-03-01T11:54:10.045" v="765" actId="20577"/>
          <ac:spMkLst>
            <pc:docMk/>
            <pc:sldMk cId="2138852437" sldId="576"/>
            <ac:spMk id="11" creationId="{800F2486-DD09-474C-93F3-FE2C344F532D}"/>
          </ac:spMkLst>
        </pc:spChg>
      </pc:sldChg>
      <pc:sldChg chg="addSp delSp modSp add">
        <pc:chgData name="Cristian Chilipirea" userId="34ab170da5908fc4" providerId="LiveId" clId="{7B8E7756-EE48-4B7F-B3E6-1239ACBC9EF9}" dt="2020-03-01T11:55:14.556" v="782" actId="478"/>
        <pc:sldMkLst>
          <pc:docMk/>
          <pc:sldMk cId="3977793817" sldId="577"/>
        </pc:sldMkLst>
        <pc:spChg chg="mod">
          <ac:chgData name="Cristian Chilipirea" userId="34ab170da5908fc4" providerId="LiveId" clId="{7B8E7756-EE48-4B7F-B3E6-1239ACBC9EF9}" dt="2020-03-01T11:54:55.546" v="777" actId="207"/>
          <ac:spMkLst>
            <pc:docMk/>
            <pc:sldMk cId="3977793817" sldId="577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5:14.556" v="782" actId="478"/>
          <ac:spMkLst>
            <pc:docMk/>
            <pc:sldMk cId="3977793817" sldId="577"/>
            <ac:spMk id="10" creationId="{BEBC3356-A765-45D4-BA47-915B34152637}"/>
          </ac:spMkLst>
        </pc:spChg>
        <pc:spChg chg="add">
          <ac:chgData name="Cristian Chilipirea" userId="34ab170da5908fc4" providerId="LiveId" clId="{7B8E7756-EE48-4B7F-B3E6-1239ACBC9EF9}" dt="2020-03-01T11:54:23.060" v="767"/>
          <ac:spMkLst>
            <pc:docMk/>
            <pc:sldMk cId="3977793817" sldId="577"/>
            <ac:spMk id="12" creationId="{C52D804E-7A4F-445D-BA75-A25A7F67D25B}"/>
          </ac:spMkLst>
        </pc:spChg>
      </pc:sldChg>
      <pc:sldChg chg="delSp modSp add">
        <pc:chgData name="Cristian Chilipirea" userId="34ab170da5908fc4" providerId="LiveId" clId="{7B8E7756-EE48-4B7F-B3E6-1239ACBC9EF9}" dt="2020-03-01T11:55:12.732" v="781" actId="478"/>
        <pc:sldMkLst>
          <pc:docMk/>
          <pc:sldMk cId="1540065597" sldId="578"/>
        </pc:sldMkLst>
        <pc:spChg chg="mod">
          <ac:chgData name="Cristian Chilipirea" userId="34ab170da5908fc4" providerId="LiveId" clId="{7B8E7756-EE48-4B7F-B3E6-1239ACBC9EF9}" dt="2020-03-01T11:55:09.243" v="779"/>
          <ac:spMkLst>
            <pc:docMk/>
            <pc:sldMk cId="1540065597" sldId="578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5:11.579" v="780" actId="478"/>
          <ac:spMkLst>
            <pc:docMk/>
            <pc:sldMk cId="1540065597" sldId="578"/>
            <ac:spMk id="9" creationId="{EFDB63AD-F07F-43A1-B96A-E1EDF8CFCC5E}"/>
          </ac:spMkLst>
        </pc:spChg>
        <pc:spChg chg="del">
          <ac:chgData name="Cristian Chilipirea" userId="34ab170da5908fc4" providerId="LiveId" clId="{7B8E7756-EE48-4B7F-B3E6-1239ACBC9EF9}" dt="2020-03-01T11:55:12.732" v="781" actId="478"/>
          <ac:spMkLst>
            <pc:docMk/>
            <pc:sldMk cId="1540065597" sldId="578"/>
            <ac:spMk id="10" creationId="{BEBC3356-A765-45D4-BA47-915B34152637}"/>
          </ac:spMkLst>
        </pc:spChg>
        <pc:spChg chg="del">
          <ac:chgData name="Cristian Chilipirea" userId="34ab170da5908fc4" providerId="LiveId" clId="{7B8E7756-EE48-4B7F-B3E6-1239ACBC9EF9}" dt="2020-03-01T11:55:11.579" v="780" actId="478"/>
          <ac:spMkLst>
            <pc:docMk/>
            <pc:sldMk cId="1540065597" sldId="578"/>
            <ac:spMk id="11" creationId="{800F2486-DD09-474C-93F3-FE2C344F532D}"/>
          </ac:spMkLst>
        </pc:spChg>
        <pc:spChg chg="del">
          <ac:chgData name="Cristian Chilipirea" userId="34ab170da5908fc4" providerId="LiveId" clId="{7B8E7756-EE48-4B7F-B3E6-1239ACBC9EF9}" dt="2020-03-01T11:55:11.579" v="780" actId="478"/>
          <ac:spMkLst>
            <pc:docMk/>
            <pc:sldMk cId="1540065597" sldId="578"/>
            <ac:spMk id="12" creationId="{C52D804E-7A4F-445D-BA75-A25A7F67D25B}"/>
          </ac:spMkLst>
        </pc:spChg>
      </pc:sldChg>
      <pc:sldChg chg="add">
        <pc:chgData name="Cristian Chilipirea" userId="34ab170da5908fc4" providerId="LiveId" clId="{7B8E7756-EE48-4B7F-B3E6-1239ACBC9EF9}" dt="2020-03-01T11:56:21.541" v="784"/>
        <pc:sldMkLst>
          <pc:docMk/>
          <pc:sldMk cId="2219656957" sldId="579"/>
        </pc:sldMkLst>
      </pc:sldChg>
      <pc:sldChg chg="add">
        <pc:chgData name="Cristian Chilipirea" userId="34ab170da5908fc4" providerId="LiveId" clId="{7B8E7756-EE48-4B7F-B3E6-1239ACBC9EF9}" dt="2020-03-01T16:20:45.513" v="790"/>
        <pc:sldMkLst>
          <pc:docMk/>
          <pc:sldMk cId="2079583564" sldId="580"/>
        </pc:sldMkLst>
      </pc:sldChg>
      <pc:sldChg chg="addSp delSp modSp add">
        <pc:chgData name="Cristian Chilipirea" userId="34ab170da5908fc4" providerId="LiveId" clId="{7B8E7756-EE48-4B7F-B3E6-1239ACBC9EF9}" dt="2020-03-01T16:34:47.750" v="888" actId="1076"/>
        <pc:sldMkLst>
          <pc:docMk/>
          <pc:sldMk cId="144049724" sldId="581"/>
        </pc:sldMkLst>
        <pc:spChg chg="mod">
          <ac:chgData name="Cristian Chilipirea" userId="34ab170da5908fc4" providerId="LiveId" clId="{7B8E7756-EE48-4B7F-B3E6-1239ACBC9EF9}" dt="2020-03-01T16:29:33.546" v="818" actId="1076"/>
          <ac:spMkLst>
            <pc:docMk/>
            <pc:sldMk cId="144049724" sldId="581"/>
            <ac:spMk id="2" creationId="{D27DF287-230F-4B6C-8A6E-375CEDAC022D}"/>
          </ac:spMkLst>
        </pc:spChg>
        <pc:spChg chg="del">
          <ac:chgData name="Cristian Chilipirea" userId="34ab170da5908fc4" providerId="LiveId" clId="{7B8E7756-EE48-4B7F-B3E6-1239ACBC9EF9}" dt="2020-03-01T16:27:37.149" v="809" actId="478"/>
          <ac:spMkLst>
            <pc:docMk/>
            <pc:sldMk cId="144049724" sldId="581"/>
            <ac:spMk id="3" creationId="{2241B067-DB79-4562-8B3F-A76246C011E7}"/>
          </ac:spMkLst>
        </pc:spChg>
        <pc:spChg chg="add del">
          <ac:chgData name="Cristian Chilipirea" userId="34ab170da5908fc4" providerId="LiveId" clId="{7B8E7756-EE48-4B7F-B3E6-1239ACBC9EF9}" dt="2020-03-01T16:27:55.900" v="811"/>
          <ac:spMkLst>
            <pc:docMk/>
            <pc:sldMk cId="144049724" sldId="581"/>
            <ac:spMk id="5" creationId="{DFFCF287-B3AE-4400-860F-C2950478FA3C}"/>
          </ac:spMkLst>
        </pc:spChg>
        <pc:spChg chg="add mod">
          <ac:chgData name="Cristian Chilipirea" userId="34ab170da5908fc4" providerId="LiveId" clId="{7B8E7756-EE48-4B7F-B3E6-1239ACBC9EF9}" dt="2020-03-01T16:29:44.348" v="822" actId="1076"/>
          <ac:spMkLst>
            <pc:docMk/>
            <pc:sldMk cId="144049724" sldId="581"/>
            <ac:spMk id="6" creationId="{3F9041AD-D032-44C2-83FA-B4C3D253369D}"/>
          </ac:spMkLst>
        </pc:spChg>
        <pc:spChg chg="add mod">
          <ac:chgData name="Cristian Chilipirea" userId="34ab170da5908fc4" providerId="LiveId" clId="{7B8E7756-EE48-4B7F-B3E6-1239ACBC9EF9}" dt="2020-03-01T16:31:27.446" v="861" actId="20577"/>
          <ac:spMkLst>
            <pc:docMk/>
            <pc:sldMk cId="144049724" sldId="581"/>
            <ac:spMk id="7" creationId="{2FEA55DD-026A-4AEA-A614-7A7D151ABA6A}"/>
          </ac:spMkLst>
        </pc:spChg>
        <pc:spChg chg="add mod">
          <ac:chgData name="Cristian Chilipirea" userId="34ab170da5908fc4" providerId="LiveId" clId="{7B8E7756-EE48-4B7F-B3E6-1239ACBC9EF9}" dt="2020-03-01T16:30:24.878" v="833"/>
          <ac:spMkLst>
            <pc:docMk/>
            <pc:sldMk cId="144049724" sldId="581"/>
            <ac:spMk id="8" creationId="{91469555-2D9D-485E-B96B-A1B5D4102A98}"/>
          </ac:spMkLst>
        </pc:spChg>
        <pc:spChg chg="add mod">
          <ac:chgData name="Cristian Chilipirea" userId="34ab170da5908fc4" providerId="LiveId" clId="{7B8E7756-EE48-4B7F-B3E6-1239ACBC9EF9}" dt="2020-03-01T16:34:47.750" v="888" actId="1076"/>
          <ac:spMkLst>
            <pc:docMk/>
            <pc:sldMk cId="144049724" sldId="581"/>
            <ac:spMk id="9" creationId="{06DEF43E-A80F-4F21-A8EB-228BC8E9EF6D}"/>
          </ac:spMkLst>
        </pc:spChg>
      </pc:sldChg>
      <pc:sldChg chg="add">
        <pc:chgData name="Cristian Chilipirea" userId="34ab170da5908fc4" providerId="LiveId" clId="{7B8E7756-EE48-4B7F-B3E6-1239ACBC9EF9}" dt="2020-03-01T16:31:20.524" v="847"/>
        <pc:sldMkLst>
          <pc:docMk/>
          <pc:sldMk cId="2209618566" sldId="582"/>
        </pc:sldMkLst>
      </pc:sldChg>
      <pc:sldChg chg="addSp delSp modSp add">
        <pc:chgData name="Cristian Chilipirea" userId="34ab170da5908fc4" providerId="LiveId" clId="{7B8E7756-EE48-4B7F-B3E6-1239ACBC9EF9}" dt="2020-03-01T16:35:14.832" v="927" actId="1076"/>
        <pc:sldMkLst>
          <pc:docMk/>
          <pc:sldMk cId="1198370495" sldId="583"/>
        </pc:sldMkLst>
        <pc:spChg chg="add mod">
          <ac:chgData name="Cristian Chilipirea" userId="34ab170da5908fc4" providerId="LiveId" clId="{7B8E7756-EE48-4B7F-B3E6-1239ACBC9EF9}" dt="2020-03-01T16:34:02.681" v="881" actId="6549"/>
          <ac:spMkLst>
            <pc:docMk/>
            <pc:sldMk cId="1198370495" sldId="583"/>
            <ac:spMk id="3" creationId="{C33D482C-A424-46B9-B457-EC8C0325F444}"/>
          </ac:spMkLst>
        </pc:spChg>
        <pc:spChg chg="add mod">
          <ac:chgData name="Cristian Chilipirea" userId="34ab170da5908fc4" providerId="LiveId" clId="{7B8E7756-EE48-4B7F-B3E6-1239ACBC9EF9}" dt="2020-03-01T16:33:48.780" v="873" actId="1076"/>
          <ac:spMkLst>
            <pc:docMk/>
            <pc:sldMk cId="1198370495" sldId="583"/>
            <ac:spMk id="5" creationId="{9B736D02-A109-4213-B032-5B15D58FB1DE}"/>
          </ac:spMkLst>
        </pc:spChg>
        <pc:spChg chg="del">
          <ac:chgData name="Cristian Chilipirea" userId="34ab170da5908fc4" providerId="LiveId" clId="{7B8E7756-EE48-4B7F-B3E6-1239ACBC9EF9}" dt="2020-03-01T16:33:25.389" v="863" actId="478"/>
          <ac:spMkLst>
            <pc:docMk/>
            <pc:sldMk cId="1198370495" sldId="583"/>
            <ac:spMk id="6" creationId="{3F9041AD-D032-44C2-83FA-B4C3D253369D}"/>
          </ac:spMkLst>
        </pc:spChg>
        <pc:spChg chg="del">
          <ac:chgData name="Cristian Chilipirea" userId="34ab170da5908fc4" providerId="LiveId" clId="{7B8E7756-EE48-4B7F-B3E6-1239ACBC9EF9}" dt="2020-03-01T16:33:26.741" v="864" actId="478"/>
          <ac:spMkLst>
            <pc:docMk/>
            <pc:sldMk cId="1198370495" sldId="583"/>
            <ac:spMk id="7" creationId="{2FEA55DD-026A-4AEA-A614-7A7D151ABA6A}"/>
          </ac:spMkLst>
        </pc:spChg>
        <pc:spChg chg="del">
          <ac:chgData name="Cristian Chilipirea" userId="34ab170da5908fc4" providerId="LiveId" clId="{7B8E7756-EE48-4B7F-B3E6-1239ACBC9EF9}" dt="2020-03-01T16:33:28.230" v="865" actId="478"/>
          <ac:spMkLst>
            <pc:docMk/>
            <pc:sldMk cId="1198370495" sldId="583"/>
            <ac:spMk id="8" creationId="{91469555-2D9D-485E-B96B-A1B5D4102A98}"/>
          </ac:spMkLst>
        </pc:spChg>
        <pc:spChg chg="add mod">
          <ac:chgData name="Cristian Chilipirea" userId="34ab170da5908fc4" providerId="LiveId" clId="{7B8E7756-EE48-4B7F-B3E6-1239ACBC9EF9}" dt="2020-03-01T16:35:14.832" v="927" actId="1076"/>
          <ac:spMkLst>
            <pc:docMk/>
            <pc:sldMk cId="1198370495" sldId="583"/>
            <ac:spMk id="9" creationId="{7DDE64D0-F03A-41CE-8A99-4E06BB284AD0}"/>
          </ac:spMkLst>
        </pc:spChg>
      </pc:sldChg>
      <pc:sldChg chg="add">
        <pc:chgData name="Cristian Chilipirea" userId="34ab170da5908fc4" providerId="LiveId" clId="{7B8E7756-EE48-4B7F-B3E6-1239ACBC9EF9}" dt="2020-03-01T16:37:42.304" v="928"/>
        <pc:sldMkLst>
          <pc:docMk/>
          <pc:sldMk cId="1359383787" sldId="584"/>
        </pc:sldMkLst>
      </pc:sldChg>
      <pc:sldChg chg="addSp delSp modSp add">
        <pc:chgData name="Cristian Chilipirea" userId="34ab170da5908fc4" providerId="LiveId" clId="{7B8E7756-EE48-4B7F-B3E6-1239ACBC9EF9}" dt="2020-03-01T17:00:19.403" v="1325" actId="20577"/>
        <pc:sldMkLst>
          <pc:docMk/>
          <pc:sldMk cId="773248128" sldId="585"/>
        </pc:sldMkLst>
        <pc:spChg chg="del mod">
          <ac:chgData name="Cristian Chilipirea" userId="34ab170da5908fc4" providerId="LiveId" clId="{7B8E7756-EE48-4B7F-B3E6-1239ACBC9EF9}" dt="2020-03-01T16:59:15.248" v="1267" actId="478"/>
          <ac:spMkLst>
            <pc:docMk/>
            <pc:sldMk cId="773248128" sldId="585"/>
            <ac:spMk id="2" creationId="{1ACC246E-720F-41B2-86FB-35848567D513}"/>
          </ac:spMkLst>
        </pc:spChg>
        <pc:spChg chg="del">
          <ac:chgData name="Cristian Chilipirea" userId="34ab170da5908fc4" providerId="LiveId" clId="{7B8E7756-EE48-4B7F-B3E6-1239ACBC9EF9}" dt="2020-03-01T16:38:06.246" v="997" actId="478"/>
          <ac:spMkLst>
            <pc:docMk/>
            <pc:sldMk cId="773248128" sldId="585"/>
            <ac:spMk id="3" creationId="{A9FE53B1-5D6E-4697-B661-B6022AF4C882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5" creationId="{650B1E1D-3C51-4C24-85BB-8303713FE8D4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6" creationId="{9D4A9E16-AD26-4132-B136-9E94C0DD54A0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7" creationId="{4D4681D4-C4EA-40D5-ADF3-5C9D2A3981E7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8" creationId="{B42079EB-0EB9-4EA4-B957-C9C91670D5F5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17" creationId="{AE49FA15-A8FF-420C-BDA0-4DB7AE27B00D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18" creationId="{54B4F6FD-01DC-49AF-9144-F232F0BC66B7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19" creationId="{BDA88B54-D9D9-432D-A243-8D23E3C6509C}"/>
          </ac:spMkLst>
        </pc:spChg>
        <pc:spChg chg="add mod">
          <ac:chgData name="Cristian Chilipirea" userId="34ab170da5908fc4" providerId="LiveId" clId="{7B8E7756-EE48-4B7F-B3E6-1239ACBC9EF9}" dt="2020-03-01T16:56:01.400" v="1215" actId="20577"/>
          <ac:spMkLst>
            <pc:docMk/>
            <pc:sldMk cId="773248128" sldId="585"/>
            <ac:spMk id="30" creationId="{E7515019-1156-4BDC-937F-F194D95B17C5}"/>
          </ac:spMkLst>
        </pc:spChg>
        <pc:spChg chg="add mod">
          <ac:chgData name="Cristian Chilipirea" userId="34ab170da5908fc4" providerId="LiveId" clId="{7B8E7756-EE48-4B7F-B3E6-1239ACBC9EF9}" dt="2020-03-01T16:56:02.496" v="1216" actId="20577"/>
          <ac:spMkLst>
            <pc:docMk/>
            <pc:sldMk cId="773248128" sldId="585"/>
            <ac:spMk id="31" creationId="{40507C48-4DC0-47E8-A673-7538180A2016}"/>
          </ac:spMkLst>
        </pc:spChg>
        <pc:spChg chg="add del">
          <ac:chgData name="Cristian Chilipirea" userId="34ab170da5908fc4" providerId="LiveId" clId="{7B8E7756-EE48-4B7F-B3E6-1239ACBC9EF9}" dt="2020-03-01T16:40:41.770" v="1061"/>
          <ac:spMkLst>
            <pc:docMk/>
            <pc:sldMk cId="773248128" sldId="585"/>
            <ac:spMk id="32" creationId="{83426237-A842-4631-84B6-98E7BB0923F2}"/>
          </ac:spMkLst>
        </pc:spChg>
        <pc:spChg chg="add del">
          <ac:chgData name="Cristian Chilipirea" userId="34ab170da5908fc4" providerId="LiveId" clId="{7B8E7756-EE48-4B7F-B3E6-1239ACBC9EF9}" dt="2020-03-01T16:40:41.770" v="1061"/>
          <ac:spMkLst>
            <pc:docMk/>
            <pc:sldMk cId="773248128" sldId="585"/>
            <ac:spMk id="33" creationId="{0E3C2DEF-E25D-4E57-87C3-5B9640D5D0A6}"/>
          </ac:spMkLst>
        </pc:spChg>
        <pc:spChg chg="add mod">
          <ac:chgData name="Cristian Chilipirea" userId="34ab170da5908fc4" providerId="LiveId" clId="{7B8E7756-EE48-4B7F-B3E6-1239ACBC9EF9}" dt="2020-03-01T16:59:15.248" v="1267" actId="478"/>
          <ac:spMkLst>
            <pc:docMk/>
            <pc:sldMk cId="773248128" sldId="585"/>
            <ac:spMk id="40" creationId="{E1D475C4-6126-48CF-A247-9C4167CE173D}"/>
          </ac:spMkLst>
        </pc:spChg>
        <pc:spChg chg="add mod">
          <ac:chgData name="Cristian Chilipirea" userId="34ab170da5908fc4" providerId="LiveId" clId="{7B8E7756-EE48-4B7F-B3E6-1239ACBC9EF9}" dt="2020-03-01T17:00:19.403" v="1325" actId="20577"/>
          <ac:spMkLst>
            <pc:docMk/>
            <pc:sldMk cId="773248128" sldId="585"/>
            <ac:spMk id="41" creationId="{A39ADD96-DBC8-466F-B0B0-E17B8FF6D19B}"/>
          </ac:spMkLst>
        </pc:sp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10" creationId="{F37DF3B0-833C-4A49-AFDD-62DE76EB30BF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11" creationId="{96A5E6AE-E4CF-446F-92C9-BAE10A8EE717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14" creationId="{7BA632A0-89C2-4AE3-AA1F-038565B3B74E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20" creationId="{6CB928F9-BFCF-414F-90A0-FC18584DB83F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23" creationId="{39A25ED4-361B-4218-A4E1-31C9A744771C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26" creationId="{F23A74DC-6D91-49F0-AD01-65B2297CD36C}"/>
          </ac:cxnSpMkLst>
        </pc:cxnChg>
        <pc:cxnChg chg="add del">
          <ac:chgData name="Cristian Chilipirea" userId="34ab170da5908fc4" providerId="LiveId" clId="{7B8E7756-EE48-4B7F-B3E6-1239ACBC9EF9}" dt="2020-03-01T16:40:30.242" v="1057"/>
          <ac:cxnSpMkLst>
            <pc:docMk/>
            <pc:sldMk cId="773248128" sldId="585"/>
            <ac:cxnSpMk id="29" creationId="{5A178AA9-084C-4BA2-AA10-1FCEDAB35BBD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34" creationId="{63A2B26A-ADB2-4AD1-95F9-02885C6594E4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37" creationId="{A896D4F7-4A65-48A3-AB8F-2AEAC49CBA6F}"/>
          </ac:cxnSpMkLst>
        </pc:cxnChg>
      </pc:sldChg>
      <pc:sldChg chg="addSp delSp modSp add">
        <pc:chgData name="Cristian Chilipirea" userId="34ab170da5908fc4" providerId="LiveId" clId="{7B8E7756-EE48-4B7F-B3E6-1239ACBC9EF9}" dt="2020-03-01T17:03:08.788" v="1533" actId="1076"/>
        <pc:sldMkLst>
          <pc:docMk/>
          <pc:sldMk cId="1038310151" sldId="586"/>
        </pc:sldMkLst>
        <pc:spChg chg="mod">
          <ac:chgData name="Cristian Chilipirea" userId="34ab170da5908fc4" providerId="LiveId" clId="{7B8E7756-EE48-4B7F-B3E6-1239ACBC9EF9}" dt="2020-03-01T16:51:16.250" v="1097" actId="20577"/>
          <ac:spMkLst>
            <pc:docMk/>
            <pc:sldMk cId="1038310151" sldId="586"/>
            <ac:spMk id="2" creationId="{1ACC246E-720F-41B2-86FB-35848567D513}"/>
          </ac:spMkLst>
        </pc:spChg>
        <pc:spChg chg="add mod">
          <ac:chgData name="Cristian Chilipirea" userId="34ab170da5908fc4" providerId="LiveId" clId="{7B8E7756-EE48-4B7F-B3E6-1239ACBC9EF9}" dt="2020-03-01T17:03:08.788" v="1533" actId="1076"/>
          <ac:spMkLst>
            <pc:docMk/>
            <pc:sldMk cId="1038310151" sldId="586"/>
            <ac:spMk id="3" creationId="{A65B1B9F-3C61-48A8-B28C-1D639DA998B6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19" creationId="{BDA88B54-D9D9-432D-A243-8D23E3C6509C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1" creationId="{24CF98BD-A208-48DB-961F-F95E08C7C517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2" creationId="{F826F117-A603-4ADE-B7AB-174414FAE0C1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4" creationId="{F123BC6D-D916-4358-8C61-01269405756C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5" creationId="{87CFBE9C-70BE-416A-97CB-08F0816E8C4C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31" creationId="{40507C48-4DC0-47E8-A673-7538180A2016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32" creationId="{81074D8C-59FA-4643-BC51-337323412343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33" creationId="{9803F6BB-0D4E-42FA-9109-291B38A92650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35" creationId="{3FC8FDD8-6FE7-40E3-807B-1CD4328D1D42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40" creationId="{28EDAD75-1B4C-4C18-B3C9-5AA2C7B98C7A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41" creationId="{FBC3D315-2001-43AA-8D79-C96DD51A80A3}"/>
          </ac:spMkLst>
        </pc:sp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26" creationId="{F23A74DC-6D91-49F0-AD01-65B2297CD36C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27" creationId="{F99CAF9F-C3A8-4E62-8AD5-B00E37F9A8A9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28" creationId="{D5354D2E-CBA9-4B84-9268-C8338768D9FA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29" creationId="{8DABFBBC-E917-4056-9F54-2BF0AA9E6CD2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34" creationId="{63A2B26A-ADB2-4AD1-95F9-02885C6594E4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36" creationId="{5129D979-34BA-4763-976F-FCEAC77452DD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37" creationId="{A896D4F7-4A65-48A3-AB8F-2AEAC49CBA6F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38" creationId="{07977FF1-0E34-4C5D-B2BC-266CA34B6757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39" creationId="{D37BC81D-778F-4FDD-BDCC-D1C96281EE6C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42" creationId="{AF7846F8-6432-40CB-99A1-0FEE57B47538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43" creationId="{4E593062-9050-4B4F-9478-507878FFE236}"/>
          </ac:cxnSpMkLst>
        </pc:cxnChg>
      </pc:sldChg>
      <pc:sldChg chg="addSp delSp modSp add">
        <pc:chgData name="Cristian Chilipirea" userId="34ab170da5908fc4" providerId="LiveId" clId="{7B8E7756-EE48-4B7F-B3E6-1239ACBC9EF9}" dt="2020-03-01T16:56:12.187" v="1220"/>
        <pc:sldMkLst>
          <pc:docMk/>
          <pc:sldMk cId="2488151205" sldId="587"/>
        </pc:sldMkLst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19" creationId="{BDA88B54-D9D9-432D-A243-8D23E3C6509C}"/>
          </ac:spMkLst>
        </pc:spChg>
        <pc:spChg chg="add mod">
          <ac:chgData name="Cristian Chilipirea" userId="34ab170da5908fc4" providerId="LiveId" clId="{7B8E7756-EE48-4B7F-B3E6-1239ACBC9EF9}" dt="2020-03-01T16:51:34.014" v="1100" actId="1076"/>
          <ac:spMkLst>
            <pc:docMk/>
            <pc:sldMk cId="2488151205" sldId="587"/>
            <ac:spMk id="21" creationId="{4ACC7D35-F267-46EF-AD10-4AC10B7E89DB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31" creationId="{40507C48-4DC0-47E8-A673-7538180A2016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2" creationId="{DE73600E-7AA7-4B08-926F-224FD0183A3A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3" creationId="{FD6CC06C-2BE2-4EAB-85E1-166A2880C305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5" creationId="{5C1058FB-A478-409D-9C74-04929BD2F7E4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6" creationId="{5121CD81-DE39-4DEF-96F6-0777F12E6F70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1" creationId="{24F971D5-0A2A-42CA-9760-BE6F0E08D901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2" creationId="{1B4F1FFC-6F81-4342-966A-71F460213FB4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3" creationId="{0B591B78-94BB-492D-AC57-D9B8E00ACAAB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7" creationId="{921D2730-3129-4B8D-9398-9D23C4597F37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8" creationId="{A23B7B62-F4E2-4F3D-9905-917DB0B3ADD6}"/>
          </ac:spMkLst>
        </pc:sp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20" creationId="{6CB928F9-BFCF-414F-90A0-FC18584DB83F}"/>
          </ac:cxnSpMkLst>
        </pc:cxnChg>
        <pc:cxnChg chg="add mod">
          <ac:chgData name="Cristian Chilipirea" userId="34ab170da5908fc4" providerId="LiveId" clId="{7B8E7756-EE48-4B7F-B3E6-1239ACBC9EF9}" dt="2020-03-01T16:51:34.014" v="1100" actId="1076"/>
          <ac:cxnSpMkLst>
            <pc:docMk/>
            <pc:sldMk cId="2488151205" sldId="587"/>
            <ac:cxnSpMk id="22" creationId="{26897EF7-2B59-4CF9-A00E-E68D145A6582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23" creationId="{39A25ED4-361B-4218-A4E1-31C9A744771C}"/>
          </ac:cxnSpMkLst>
        </pc:cxnChg>
        <pc:cxnChg chg="add mod">
          <ac:chgData name="Cristian Chilipirea" userId="34ab170da5908fc4" providerId="LiveId" clId="{7B8E7756-EE48-4B7F-B3E6-1239ACBC9EF9}" dt="2020-03-01T16:51:34.014" v="1100" actId="1076"/>
          <ac:cxnSpMkLst>
            <pc:docMk/>
            <pc:sldMk cId="2488151205" sldId="587"/>
            <ac:cxnSpMk id="24" creationId="{539330A7-FE33-4AC8-A6CE-3FA3725D1FA4}"/>
          </ac:cxnSpMkLst>
        </pc:cxnChg>
        <pc:cxnChg chg="add mod">
          <ac:chgData name="Cristian Chilipirea" userId="34ab170da5908fc4" providerId="LiveId" clId="{7B8E7756-EE48-4B7F-B3E6-1239ACBC9EF9}" dt="2020-03-01T16:51:34.014" v="1100" actId="1076"/>
          <ac:cxnSpMkLst>
            <pc:docMk/>
            <pc:sldMk cId="2488151205" sldId="587"/>
            <ac:cxnSpMk id="25" creationId="{6DD50774-4DF2-4B34-92AF-655D0EF2E72A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26" creationId="{F23A74DC-6D91-49F0-AD01-65B2297CD36C}"/>
          </ac:cxnSpMkLst>
        </pc:cxnChg>
        <pc:cxnChg chg="add mod">
          <ac:chgData name="Cristian Chilipirea" userId="34ab170da5908fc4" providerId="LiveId" clId="{7B8E7756-EE48-4B7F-B3E6-1239ACBC9EF9}" dt="2020-03-01T16:53:10.331" v="1130" actId="14100"/>
          <ac:cxnSpMkLst>
            <pc:docMk/>
            <pc:sldMk cId="2488151205" sldId="587"/>
            <ac:cxnSpMk id="27" creationId="{3C8DFD7F-CBA3-4383-8487-88B2B95AC4F2}"/>
          </ac:cxnSpMkLst>
        </pc:cxnChg>
        <pc:cxnChg chg="add del mod">
          <ac:chgData name="Cristian Chilipirea" userId="34ab170da5908fc4" providerId="LiveId" clId="{7B8E7756-EE48-4B7F-B3E6-1239ACBC9EF9}" dt="2020-03-01T16:53:12.174" v="1131" actId="478"/>
          <ac:cxnSpMkLst>
            <pc:docMk/>
            <pc:sldMk cId="2488151205" sldId="587"/>
            <ac:cxnSpMk id="28" creationId="{45408C24-5F88-42C8-A286-5208BC70133B}"/>
          </ac:cxnSpMkLst>
        </pc:cxnChg>
        <pc:cxnChg chg="add mod">
          <ac:chgData name="Cristian Chilipirea" userId="34ab170da5908fc4" providerId="LiveId" clId="{7B8E7756-EE48-4B7F-B3E6-1239ACBC9EF9}" dt="2020-03-01T16:53:22.032" v="1133" actId="1076"/>
          <ac:cxnSpMkLst>
            <pc:docMk/>
            <pc:sldMk cId="2488151205" sldId="587"/>
            <ac:cxnSpMk id="29" creationId="{AA5890D9-A603-4D13-8537-E5F8C0643CAF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37" creationId="{A896D4F7-4A65-48A3-AB8F-2AEAC49CBA6F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38" creationId="{36575B37-B7C7-4361-9D9D-AAF44800F232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39" creationId="{9902FAFD-0F93-4B41-9BCA-FA2972ECE06A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0" creationId="{8605C1FF-C72F-403C-B170-B8DA7014852B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4" creationId="{28123203-EB47-4C61-A3CA-800CE3F87656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5" creationId="{157BAC54-DF71-4B09-A92A-37321E36F365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6" creationId="{36246A92-5959-4404-A238-EE0419993CB0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9" creationId="{92F28A30-1F08-4516-8353-8DC584585DA7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50" creationId="{23D776CD-67A3-4683-BA21-7808C86D04D8}"/>
          </ac:cxnSpMkLst>
        </pc:cxnChg>
      </pc:sldChg>
      <pc:sldChg chg="addSp delSp modSp add">
        <pc:chgData name="Cristian Chilipirea" userId="34ab170da5908fc4" providerId="LiveId" clId="{7B8E7756-EE48-4B7F-B3E6-1239ACBC9EF9}" dt="2020-03-01T16:56:15.706" v="1222"/>
        <pc:sldMkLst>
          <pc:docMk/>
          <pc:sldMk cId="2581471145" sldId="588"/>
        </pc:sldMkLst>
        <pc:spChg chg="add mod">
          <ac:chgData name="Cristian Chilipirea" userId="34ab170da5908fc4" providerId="LiveId" clId="{7B8E7756-EE48-4B7F-B3E6-1239ACBC9EF9}" dt="2020-03-01T16:52:49.233" v="1126" actId="1076"/>
          <ac:spMkLst>
            <pc:docMk/>
            <pc:sldMk cId="2581471145" sldId="588"/>
            <ac:spMk id="3" creationId="{C5B17747-E8F2-4D05-B8A1-B698C7E3B0E1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19" creationId="{BDA88B54-D9D9-432D-A243-8D23E3C6509C}"/>
          </ac:spMkLst>
        </pc:spChg>
        <pc:spChg chg="del">
          <ac:chgData name="Cristian Chilipirea" userId="34ab170da5908fc4" providerId="LiveId" clId="{7B8E7756-EE48-4B7F-B3E6-1239ACBC9EF9}" dt="2020-03-01T16:51:52.926" v="1102" actId="478"/>
          <ac:spMkLst>
            <pc:docMk/>
            <pc:sldMk cId="2581471145" sldId="588"/>
            <ac:spMk id="21" creationId="{4ACC7D35-F267-46EF-AD10-4AC10B7E89DB}"/>
          </ac:spMkLst>
        </pc:spChg>
        <pc:spChg chg="add mod">
          <ac:chgData name="Cristian Chilipirea" userId="34ab170da5908fc4" providerId="LiveId" clId="{7B8E7756-EE48-4B7F-B3E6-1239ACBC9EF9}" dt="2020-03-01T16:53:39.921" v="1135" actId="1076"/>
          <ac:spMkLst>
            <pc:docMk/>
            <pc:sldMk cId="2581471145" sldId="588"/>
            <ac:spMk id="27" creationId="{5F83F744-DE6A-4DE8-87FB-3689B45950EB}"/>
          </ac:spMkLst>
        </pc:spChg>
        <pc:spChg chg="add mod">
          <ac:chgData name="Cristian Chilipirea" userId="34ab170da5908fc4" providerId="LiveId" clId="{7B8E7756-EE48-4B7F-B3E6-1239ACBC9EF9}" dt="2020-03-01T16:53:43.911" v="1136" actId="1076"/>
          <ac:spMkLst>
            <pc:docMk/>
            <pc:sldMk cId="2581471145" sldId="588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31" creationId="{40507C48-4DC0-47E8-A673-7538180A2016}"/>
          </ac:spMkLst>
        </pc:spChg>
        <pc:spChg chg="add mod">
          <ac:chgData name="Cristian Chilipirea" userId="34ab170da5908fc4" providerId="LiveId" clId="{7B8E7756-EE48-4B7F-B3E6-1239ACBC9EF9}" dt="2020-03-01T16:54:05.382" v="1143" actId="1076"/>
          <ac:spMkLst>
            <pc:docMk/>
            <pc:sldMk cId="2581471145" sldId="588"/>
            <ac:spMk id="32" creationId="{53680975-241C-4921-8777-27C879FAF3DF}"/>
          </ac:spMkLst>
        </pc:spChg>
        <pc:spChg chg="add mod">
          <ac:chgData name="Cristian Chilipirea" userId="34ab170da5908fc4" providerId="LiveId" clId="{7B8E7756-EE48-4B7F-B3E6-1239ACBC9EF9}" dt="2020-03-01T16:52:29.215" v="1110" actId="1076"/>
          <ac:spMkLst>
            <pc:docMk/>
            <pc:sldMk cId="2581471145" sldId="588"/>
            <ac:spMk id="33" creationId="{F6F2B888-0608-43A3-B985-5A5BFEB13659}"/>
          </ac:spMkLst>
        </pc:spChg>
        <pc:spChg chg="add del mod">
          <ac:chgData name="Cristian Chilipirea" userId="34ab170da5908fc4" providerId="LiveId" clId="{7B8E7756-EE48-4B7F-B3E6-1239ACBC9EF9}" dt="2020-03-01T16:53:52.255" v="1140"/>
          <ac:spMkLst>
            <pc:docMk/>
            <pc:sldMk cId="2581471145" sldId="588"/>
            <ac:spMk id="40" creationId="{334FDBAD-DD99-4CEE-BE6F-468DFC68084F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3" creationId="{1591D037-6841-41B1-9DD2-21CB847CDEC7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4" creationId="{9D38C703-CBA6-42FD-8019-DA9287EB04B8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5" creationId="{B9AE279B-19D8-4132-8F5B-4F06B2DC1D66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6" creationId="{CED917C7-D66A-48E9-9783-9F5B06E82650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0" creationId="{CF023DF4-653D-498A-8B4C-C7BBCA406EAA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1" creationId="{9F8C5D70-1E9D-4431-874D-853456B07400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2" creationId="{2CB534C0-616A-4D47-B2B5-9693F7204A64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6" creationId="{7183B867-B808-4151-8B28-0A01A583FB52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7" creationId="{C39B9E29-AF9A-499C-AB84-6BFE1FDFB90F}"/>
          </ac:spMkLst>
        </pc:sp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1:52.926" v="1102" actId="478"/>
          <ac:cxnSpMkLst>
            <pc:docMk/>
            <pc:sldMk cId="2581471145" sldId="588"/>
            <ac:cxnSpMk id="22" creationId="{26897EF7-2B59-4CF9-A00E-E68D145A6582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1:52.926" v="1102" actId="478"/>
          <ac:cxnSpMkLst>
            <pc:docMk/>
            <pc:sldMk cId="2581471145" sldId="588"/>
            <ac:cxnSpMk id="24" creationId="{539330A7-FE33-4AC8-A6CE-3FA3725D1FA4}"/>
          </ac:cxnSpMkLst>
        </pc:cxnChg>
        <pc:cxnChg chg="del mod">
          <ac:chgData name="Cristian Chilipirea" userId="34ab170da5908fc4" providerId="LiveId" clId="{7B8E7756-EE48-4B7F-B3E6-1239ACBC9EF9}" dt="2020-03-01T16:51:52.926" v="1102" actId="478"/>
          <ac:cxnSpMkLst>
            <pc:docMk/>
            <pc:sldMk cId="2581471145" sldId="588"/>
            <ac:cxnSpMk id="25" creationId="{6DD50774-4DF2-4B34-92AF-655D0EF2E72A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26" creationId="{F23A74DC-6D91-49F0-AD01-65B2297CD36C}"/>
          </ac:cxnSpMkLst>
        </pc:cxnChg>
        <pc:cxnChg chg="add mod">
          <ac:chgData name="Cristian Chilipirea" userId="34ab170da5908fc4" providerId="LiveId" clId="{7B8E7756-EE48-4B7F-B3E6-1239ACBC9EF9}" dt="2020-03-01T16:53:39.921" v="1135" actId="1076"/>
          <ac:cxnSpMkLst>
            <pc:docMk/>
            <pc:sldMk cId="2581471145" sldId="588"/>
            <ac:cxnSpMk id="28" creationId="{5B3DBD42-4DB7-4E8B-8DB7-46E555ADF32F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34" creationId="{63A2B26A-ADB2-4AD1-95F9-02885C6594E4}"/>
          </ac:cxnSpMkLst>
        </pc:cxnChg>
        <pc:cxnChg chg="add">
          <ac:chgData name="Cristian Chilipirea" userId="34ab170da5908fc4" providerId="LiveId" clId="{7B8E7756-EE48-4B7F-B3E6-1239ACBC9EF9}" dt="2020-03-01T16:53:29.056" v="1134"/>
          <ac:cxnSpMkLst>
            <pc:docMk/>
            <pc:sldMk cId="2581471145" sldId="588"/>
            <ac:cxnSpMk id="35" creationId="{2D099B8E-E4B8-4A65-87EE-788BCBDDAFCD}"/>
          </ac:cxnSpMkLst>
        </pc:cxnChg>
        <pc:cxnChg chg="add">
          <ac:chgData name="Cristian Chilipirea" userId="34ab170da5908fc4" providerId="LiveId" clId="{7B8E7756-EE48-4B7F-B3E6-1239ACBC9EF9}" dt="2020-03-01T16:53:29.056" v="1134"/>
          <ac:cxnSpMkLst>
            <pc:docMk/>
            <pc:sldMk cId="2581471145" sldId="588"/>
            <ac:cxnSpMk id="36" creationId="{C2D89302-0FDC-4846-AA1E-00A9A43F30D3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37" creationId="{A896D4F7-4A65-48A3-AB8F-2AEAC49CBA6F}"/>
          </ac:cxnSpMkLst>
        </pc:cxnChg>
        <pc:cxnChg chg="add del mod">
          <ac:chgData name="Cristian Chilipirea" userId="34ab170da5908fc4" providerId="LiveId" clId="{7B8E7756-EE48-4B7F-B3E6-1239ACBC9EF9}" dt="2020-03-01T16:53:52.255" v="1140"/>
          <ac:cxnSpMkLst>
            <pc:docMk/>
            <pc:sldMk cId="2581471145" sldId="588"/>
            <ac:cxnSpMk id="38" creationId="{87ADC006-58CD-46A0-A165-08560A263B80}"/>
          </ac:cxnSpMkLst>
        </pc:cxnChg>
        <pc:cxnChg chg="add del mod">
          <ac:chgData name="Cristian Chilipirea" userId="34ab170da5908fc4" providerId="LiveId" clId="{7B8E7756-EE48-4B7F-B3E6-1239ACBC9EF9}" dt="2020-03-01T16:53:52.255" v="1140"/>
          <ac:cxnSpMkLst>
            <pc:docMk/>
            <pc:sldMk cId="2581471145" sldId="588"/>
            <ac:cxnSpMk id="39" creationId="{AD5FF4CE-2DCF-4523-8F66-AD855270CAA5}"/>
          </ac:cxnSpMkLst>
        </pc:cxnChg>
        <pc:cxnChg chg="add mod">
          <ac:chgData name="Cristian Chilipirea" userId="34ab170da5908fc4" providerId="LiveId" clId="{7B8E7756-EE48-4B7F-B3E6-1239ACBC9EF9}" dt="2020-03-01T16:54:05.382" v="1143" actId="1076"/>
          <ac:cxnSpMkLst>
            <pc:docMk/>
            <pc:sldMk cId="2581471145" sldId="588"/>
            <ac:cxnSpMk id="41" creationId="{A6B07588-6401-4E57-8B04-3A7F86EE8790}"/>
          </ac:cxnSpMkLst>
        </pc:cxnChg>
        <pc:cxnChg chg="add mod">
          <ac:chgData name="Cristian Chilipirea" userId="34ab170da5908fc4" providerId="LiveId" clId="{7B8E7756-EE48-4B7F-B3E6-1239ACBC9EF9}" dt="2020-03-01T16:54:05.382" v="1143" actId="1076"/>
          <ac:cxnSpMkLst>
            <pc:docMk/>
            <pc:sldMk cId="2581471145" sldId="588"/>
            <ac:cxnSpMk id="42" creationId="{93A3935C-CB48-4544-B4ED-B952CD5FC256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47" creationId="{DD52CCFD-C858-441B-89EA-44B167EA22BD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48" creationId="{C0DB2253-F6CA-43EF-9CB9-A02B4AFD9328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49" creationId="{08436D1C-8DD5-4057-B185-36523FFA51CF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3" creationId="{D7185A37-C448-48C8-B224-1B9CFACA188E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4" creationId="{A2512A95-9C34-4002-ADA2-5ADE0DEEB158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5" creationId="{3F404462-554A-4598-9143-93A9AD66B092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8" creationId="{6D588808-D35C-49F7-8D64-718652FC7834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9" creationId="{A49C0F92-3191-48C6-9A0B-7A0C32FB6AED}"/>
          </ac:cxnSpMkLst>
        </pc:cxnChg>
      </pc:sldChg>
      <pc:sldChg chg="addSp delSp modSp add">
        <pc:chgData name="Cristian Chilipirea" userId="34ab170da5908fc4" providerId="LiveId" clId="{7B8E7756-EE48-4B7F-B3E6-1239ACBC9EF9}" dt="2020-03-01T16:56:19.920" v="1224"/>
        <pc:sldMkLst>
          <pc:docMk/>
          <pc:sldMk cId="1528197973" sldId="589"/>
        </pc:sldMkLst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19" creationId="{BDA88B54-D9D9-432D-A243-8D23E3C6509C}"/>
          </ac:spMkLst>
        </pc:spChg>
        <pc:spChg chg="mod">
          <ac:chgData name="Cristian Chilipirea" userId="34ab170da5908fc4" providerId="LiveId" clId="{7B8E7756-EE48-4B7F-B3E6-1239ACBC9EF9}" dt="2020-03-01T16:54:21.298" v="1147" actId="1076"/>
          <ac:spMkLst>
            <pc:docMk/>
            <pc:sldMk cId="1528197973" sldId="589"/>
            <ac:spMk id="27" creationId="{5F83F744-DE6A-4DE8-87FB-3689B45950EB}"/>
          </ac:spMkLst>
        </pc:spChg>
        <pc:spChg chg="mod">
          <ac:chgData name="Cristian Chilipirea" userId="34ab170da5908fc4" providerId="LiveId" clId="{7B8E7756-EE48-4B7F-B3E6-1239ACBC9EF9}" dt="2020-03-01T16:54:27.443" v="1171" actId="1035"/>
          <ac:spMkLst>
            <pc:docMk/>
            <pc:sldMk cId="1528197973" sldId="589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31" creationId="{40507C48-4DC0-47E8-A673-7538180A2016}"/>
          </ac:spMkLst>
        </pc:spChg>
        <pc:spChg chg="mod">
          <ac:chgData name="Cristian Chilipirea" userId="34ab170da5908fc4" providerId="LiveId" clId="{7B8E7756-EE48-4B7F-B3E6-1239ACBC9EF9}" dt="2020-03-01T16:54:27.443" v="1171" actId="1035"/>
          <ac:spMkLst>
            <pc:docMk/>
            <pc:sldMk cId="1528197973" sldId="589"/>
            <ac:spMk id="32" creationId="{53680975-241C-4921-8777-27C879FAF3DF}"/>
          </ac:spMkLst>
        </pc:spChg>
        <pc:spChg chg="add mod">
          <ac:chgData name="Cristian Chilipirea" userId="34ab170da5908fc4" providerId="LiveId" clId="{7B8E7756-EE48-4B7F-B3E6-1239ACBC9EF9}" dt="2020-03-01T16:54:41.130" v="1173" actId="1076"/>
          <ac:spMkLst>
            <pc:docMk/>
            <pc:sldMk cId="1528197973" sldId="589"/>
            <ac:spMk id="38" creationId="{1420FC4B-FD28-4F1A-9BEE-ACCA13325B2C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0" creationId="{137E2A7D-9CB0-435A-9387-08B9021C71C1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3" creationId="{E8328911-C8FA-4526-BACD-82EEF47264A6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4" creationId="{6D353B78-1412-46FB-A56A-7087317C56F8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5" creationId="{853B8E1F-6E82-423A-AEC4-5C64D8E5AC2A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9" creationId="{7147C7A7-60B5-4A5D-85BC-BFCDD97F2361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0" creationId="{94312B7C-04D7-4E6F-A78C-E9F582D0E3EB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1" creationId="{1EAD83A2-33DF-409F-BA3D-A42157B31005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5" creationId="{9E253796-37B5-4DD1-951B-AFFD04FA4111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6" creationId="{6542A97F-9ED1-41B9-A2BB-D561E3E489D3}"/>
          </ac:spMkLst>
        </pc:sp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26" creationId="{F23A74DC-6D91-49F0-AD01-65B2297CD36C}"/>
          </ac:cxnSpMkLst>
        </pc:cxnChg>
        <pc:cxnChg chg="del mod">
          <ac:chgData name="Cristian Chilipirea" userId="34ab170da5908fc4" providerId="LiveId" clId="{7B8E7756-EE48-4B7F-B3E6-1239ACBC9EF9}" dt="2020-03-01T16:54:15.554" v="1146" actId="478"/>
          <ac:cxnSpMkLst>
            <pc:docMk/>
            <pc:sldMk cId="1528197973" sldId="589"/>
            <ac:cxnSpMk id="28" creationId="{5B3DBD42-4DB7-4E8B-8DB7-46E555ADF32F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37" creationId="{A896D4F7-4A65-48A3-AB8F-2AEAC49CBA6F}"/>
          </ac:cxnSpMkLst>
        </pc:cxnChg>
        <pc:cxnChg chg="add mod">
          <ac:chgData name="Cristian Chilipirea" userId="34ab170da5908fc4" providerId="LiveId" clId="{7B8E7756-EE48-4B7F-B3E6-1239ACBC9EF9}" dt="2020-03-01T16:54:41.130" v="1173" actId="1076"/>
          <ac:cxnSpMkLst>
            <pc:docMk/>
            <pc:sldMk cId="1528197973" sldId="589"/>
            <ac:cxnSpMk id="39" creationId="{BCCFE6FA-211E-4066-A92D-9BBDACDCFDC4}"/>
          </ac:cxnSpMkLst>
        </pc:cxnChg>
        <pc:cxnChg chg="mod">
          <ac:chgData name="Cristian Chilipirea" userId="34ab170da5908fc4" providerId="LiveId" clId="{7B8E7756-EE48-4B7F-B3E6-1239ACBC9EF9}" dt="2020-03-01T16:54:27.443" v="1171" actId="1035"/>
          <ac:cxnSpMkLst>
            <pc:docMk/>
            <pc:sldMk cId="1528197973" sldId="589"/>
            <ac:cxnSpMk id="41" creationId="{A6B07588-6401-4E57-8B04-3A7F86EE8790}"/>
          </ac:cxnSpMkLst>
        </pc:cxnChg>
        <pc:cxnChg chg="mod">
          <ac:chgData name="Cristian Chilipirea" userId="34ab170da5908fc4" providerId="LiveId" clId="{7B8E7756-EE48-4B7F-B3E6-1239ACBC9EF9}" dt="2020-03-01T16:54:27.443" v="1171" actId="1035"/>
          <ac:cxnSpMkLst>
            <pc:docMk/>
            <pc:sldMk cId="1528197973" sldId="589"/>
            <ac:cxnSpMk id="42" creationId="{93A3935C-CB48-4544-B4ED-B952CD5FC256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46" creationId="{22C213B2-530B-42EC-A389-17362729E921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47" creationId="{C31F8E3B-8B22-4403-AE11-CCDCBFE973E7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48" creationId="{7D8B16F0-DF8C-4B3B-A472-415F07D62A4F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2" creationId="{D91B91F9-3D38-4543-AF87-D9576B26E02B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3" creationId="{7CE1EF78-C305-4717-B73D-AFF0491F9BB0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4" creationId="{941D79B3-359E-4C96-9CFD-C0087C86FC2D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7" creationId="{B488DD65-ED39-4D09-BC84-F88901AC4283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8" creationId="{C549627C-13D2-485A-AF4D-01165705DCD6}"/>
          </ac:cxnSpMkLst>
        </pc:cxnChg>
      </pc:sldChg>
      <pc:sldChg chg="addSp delSp modSp add">
        <pc:chgData name="Cristian Chilipirea" userId="34ab170da5908fc4" providerId="LiveId" clId="{7B8E7756-EE48-4B7F-B3E6-1239ACBC9EF9}" dt="2020-03-01T16:56:23.671" v="1226"/>
        <pc:sldMkLst>
          <pc:docMk/>
          <pc:sldMk cId="1287048085" sldId="590"/>
        </pc:sldMkLst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19" creationId="{BDA88B54-D9D9-432D-A243-8D23E3C6509C}"/>
          </ac:spMkLst>
        </pc:spChg>
        <pc:spChg chg="mod">
          <ac:chgData name="Cristian Chilipirea" userId="34ab170da5908fc4" providerId="LiveId" clId="{7B8E7756-EE48-4B7F-B3E6-1239ACBC9EF9}" dt="2020-03-01T16:54:51.849" v="1175" actId="1076"/>
          <ac:spMkLst>
            <pc:docMk/>
            <pc:sldMk cId="1287048085" sldId="590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31" creationId="{40507C48-4DC0-47E8-A673-7538180A2016}"/>
          </ac:spMkLst>
        </pc:spChg>
        <pc:spChg chg="mod">
          <ac:chgData name="Cristian Chilipirea" userId="34ab170da5908fc4" providerId="LiveId" clId="{7B8E7756-EE48-4B7F-B3E6-1239ACBC9EF9}" dt="2020-03-01T16:54:59.672" v="1206" actId="1035"/>
          <ac:spMkLst>
            <pc:docMk/>
            <pc:sldMk cId="1287048085" sldId="590"/>
            <ac:spMk id="32" creationId="{53680975-241C-4921-8777-27C879FAF3DF}"/>
          </ac:spMkLst>
        </pc:spChg>
        <pc:spChg chg="mod">
          <ac:chgData name="Cristian Chilipirea" userId="34ab170da5908fc4" providerId="LiveId" clId="{7B8E7756-EE48-4B7F-B3E6-1239ACBC9EF9}" dt="2020-03-01T16:54:59.672" v="1206" actId="1035"/>
          <ac:spMkLst>
            <pc:docMk/>
            <pc:sldMk cId="1287048085" sldId="590"/>
            <ac:spMk id="38" creationId="{1420FC4B-FD28-4F1A-9BEE-ACCA13325B2C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0" creationId="{1C09119A-AF36-4323-ABD2-02F063C46EA4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3" creationId="{49F2BFF3-A684-40A1-B555-8D39214ADAA3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4" creationId="{75251C00-E68C-4091-A69A-AB565F28CD73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5" creationId="{62659F85-4AD9-408D-98E9-3682964C4E70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9" creationId="{8C378F57-E560-4A91-B94D-CFE67BE6C9B6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0" creationId="{70CE3558-A9C1-4384-AFC3-7C7458C10203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1" creationId="{4F433842-250C-4A73-9FE7-9CB649795855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5" creationId="{0CD52A34-BC60-4DE0-859C-57A823BEF711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6" creationId="{C4418D24-EDDD-4F88-8739-4A7A7C3A446E}"/>
          </ac:spMkLst>
        </pc:sp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26" creationId="{F23A74DC-6D91-49F0-AD01-65B2297CD36C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37" creationId="{A896D4F7-4A65-48A3-AB8F-2AEAC49CBA6F}"/>
          </ac:cxnSpMkLst>
        </pc:cxnChg>
        <pc:cxnChg chg="mod">
          <ac:chgData name="Cristian Chilipirea" userId="34ab170da5908fc4" providerId="LiveId" clId="{7B8E7756-EE48-4B7F-B3E6-1239ACBC9EF9}" dt="2020-03-01T16:54:59.672" v="1206" actId="1035"/>
          <ac:cxnSpMkLst>
            <pc:docMk/>
            <pc:sldMk cId="1287048085" sldId="590"/>
            <ac:cxnSpMk id="39" creationId="{BCCFE6FA-211E-4066-A92D-9BBDACDCFDC4}"/>
          </ac:cxnSpMkLst>
        </pc:cxnChg>
        <pc:cxnChg chg="mod">
          <ac:chgData name="Cristian Chilipirea" userId="34ab170da5908fc4" providerId="LiveId" clId="{7B8E7756-EE48-4B7F-B3E6-1239ACBC9EF9}" dt="2020-03-01T16:54:59.672" v="1206" actId="1035"/>
          <ac:cxnSpMkLst>
            <pc:docMk/>
            <pc:sldMk cId="1287048085" sldId="590"/>
            <ac:cxnSpMk id="41" creationId="{A6B07588-6401-4E57-8B04-3A7F86EE8790}"/>
          </ac:cxnSpMkLst>
        </pc:cxnChg>
        <pc:cxnChg chg="mod">
          <ac:chgData name="Cristian Chilipirea" userId="34ab170da5908fc4" providerId="LiveId" clId="{7B8E7756-EE48-4B7F-B3E6-1239ACBC9EF9}" dt="2020-03-01T16:54:59.672" v="1206" actId="1035"/>
          <ac:cxnSpMkLst>
            <pc:docMk/>
            <pc:sldMk cId="1287048085" sldId="590"/>
            <ac:cxnSpMk id="42" creationId="{93A3935C-CB48-4544-B4ED-B952CD5FC256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46" creationId="{AB2B6C4B-30CE-4CD2-A3ED-90027CE827B2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47" creationId="{B7EA3FAE-CB60-4BDB-946E-41DB3447AF97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48" creationId="{A5B088E2-04B7-4BC0-91AC-8963AE159B05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2" creationId="{517466DF-CD60-4B12-9D18-781D24D0D365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3" creationId="{52041349-D789-4E37-8855-2209B84DFB63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4" creationId="{2AF0A239-9C29-4D9F-AD78-6A3C9DD7F69C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7" creationId="{11F76592-937D-4BE2-8891-C8FA49EEE1CE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8" creationId="{6E006AC0-C468-4601-942C-39D79D220B76}"/>
          </ac:cxnSpMkLst>
        </pc:cxnChg>
      </pc:sldChg>
      <pc:sldChg chg="addSp delSp modSp add">
        <pc:chgData name="Cristian Chilipirea" userId="34ab170da5908fc4" providerId="LiveId" clId="{7B8E7756-EE48-4B7F-B3E6-1239ACBC9EF9}" dt="2020-03-01T16:56:27.705" v="1228"/>
        <pc:sldMkLst>
          <pc:docMk/>
          <pc:sldMk cId="3931174030" sldId="591"/>
        </pc:sldMkLst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19" creationId="{BDA88B54-D9D9-432D-A243-8D23E3C6509C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31" creationId="{40507C48-4DC0-47E8-A673-7538180A2016}"/>
          </ac:spMkLst>
        </pc:spChg>
        <pc:spChg chg="mod">
          <ac:chgData name="Cristian Chilipirea" userId="34ab170da5908fc4" providerId="LiveId" clId="{7B8E7756-EE48-4B7F-B3E6-1239ACBC9EF9}" dt="2020-03-01T16:55:20.860" v="1208" actId="1076"/>
          <ac:spMkLst>
            <pc:docMk/>
            <pc:sldMk cId="3931174030" sldId="591"/>
            <ac:spMk id="32" creationId="{53680975-241C-4921-8777-27C879FAF3DF}"/>
          </ac:spMkLst>
        </pc:spChg>
        <pc:spChg chg="mod">
          <ac:chgData name="Cristian Chilipirea" userId="34ab170da5908fc4" providerId="LiveId" clId="{7B8E7756-EE48-4B7F-B3E6-1239ACBC9EF9}" dt="2020-03-01T16:55:30.031" v="1210" actId="1076"/>
          <ac:spMkLst>
            <pc:docMk/>
            <pc:sldMk cId="3931174030" sldId="591"/>
            <ac:spMk id="38" creationId="{1420FC4B-FD28-4F1A-9BEE-ACCA13325B2C}"/>
          </ac:spMkLst>
        </pc:spChg>
        <pc:spChg chg="add mod">
          <ac:chgData name="Cristian Chilipirea" userId="34ab170da5908fc4" providerId="LiveId" clId="{7B8E7756-EE48-4B7F-B3E6-1239ACBC9EF9}" dt="2020-03-01T16:55:42.979" v="1212" actId="1076"/>
          <ac:spMkLst>
            <pc:docMk/>
            <pc:sldMk cId="3931174030" sldId="591"/>
            <ac:spMk id="40" creationId="{1F719B75-73B6-4105-A7CC-748CE76F2A84}"/>
          </ac:spMkLst>
        </pc:spChg>
        <pc:spChg chg="add mod">
          <ac:chgData name="Cristian Chilipirea" userId="34ab170da5908fc4" providerId="LiveId" clId="{7B8E7756-EE48-4B7F-B3E6-1239ACBC9EF9}" dt="2020-03-01T16:55:49.773" v="1214" actId="1076"/>
          <ac:spMkLst>
            <pc:docMk/>
            <pc:sldMk cId="3931174030" sldId="591"/>
            <ac:spMk id="44" creationId="{C2B4BA01-1AFC-4B2F-93D2-FC4396F4CFCD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5" creationId="{F7043115-A609-49F7-BB9E-5BFE80413372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6" creationId="{92F5DEBE-41C8-40DA-BA84-7C4A1D6DD317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7" creationId="{10291EAC-854F-419D-BB97-5E04F2494A06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8" creationId="{E6EFAAC2-CCD9-4E3C-B907-56CF0E925D5B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2" creationId="{3FE552F7-3083-4085-9BC8-FFEB00C99CCE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3" creationId="{21B414A2-A3E1-4D8A-8004-6D4C9C6779B2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4" creationId="{54A4655C-3D60-4DD2-B576-C4CFC0F75428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8" creationId="{349CA5D2-0CA4-4240-9911-8DC77DA8BAAE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9" creationId="{6E46D875-3D27-4808-9E86-A793A375064D}"/>
          </ac:spMkLst>
        </pc:sp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26" creationId="{F23A74DC-6D91-49F0-AD01-65B2297CD36C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37" creationId="{A896D4F7-4A65-48A3-AB8F-2AEAC49CBA6F}"/>
          </ac:cxnSpMkLst>
        </pc:cxnChg>
        <pc:cxnChg chg="mod">
          <ac:chgData name="Cristian Chilipirea" userId="34ab170da5908fc4" providerId="LiveId" clId="{7B8E7756-EE48-4B7F-B3E6-1239ACBC9EF9}" dt="2020-03-01T16:55:30.031" v="1210" actId="1076"/>
          <ac:cxnSpMkLst>
            <pc:docMk/>
            <pc:sldMk cId="3931174030" sldId="591"/>
            <ac:cxnSpMk id="39" creationId="{BCCFE6FA-211E-4066-A92D-9BBDACDCFDC4}"/>
          </ac:cxnSpMkLst>
        </pc:cxnChg>
        <pc:cxnChg chg="del">
          <ac:chgData name="Cristian Chilipirea" userId="34ab170da5908fc4" providerId="LiveId" clId="{7B8E7756-EE48-4B7F-B3E6-1239ACBC9EF9}" dt="2020-03-01T16:55:24.650" v="1209" actId="478"/>
          <ac:cxnSpMkLst>
            <pc:docMk/>
            <pc:sldMk cId="3931174030" sldId="591"/>
            <ac:cxnSpMk id="41" creationId="{A6B07588-6401-4E57-8B04-3A7F86EE8790}"/>
          </ac:cxnSpMkLst>
        </pc:cxnChg>
        <pc:cxnChg chg="del">
          <ac:chgData name="Cristian Chilipirea" userId="34ab170da5908fc4" providerId="LiveId" clId="{7B8E7756-EE48-4B7F-B3E6-1239ACBC9EF9}" dt="2020-03-01T16:55:24.650" v="1209" actId="478"/>
          <ac:cxnSpMkLst>
            <pc:docMk/>
            <pc:sldMk cId="3931174030" sldId="591"/>
            <ac:cxnSpMk id="42" creationId="{93A3935C-CB48-4544-B4ED-B952CD5FC256}"/>
          </ac:cxnSpMkLst>
        </pc:cxnChg>
        <pc:cxnChg chg="add mod">
          <ac:chgData name="Cristian Chilipirea" userId="34ab170da5908fc4" providerId="LiveId" clId="{7B8E7756-EE48-4B7F-B3E6-1239ACBC9EF9}" dt="2020-03-01T16:55:42.979" v="1212" actId="1076"/>
          <ac:cxnSpMkLst>
            <pc:docMk/>
            <pc:sldMk cId="3931174030" sldId="591"/>
            <ac:cxnSpMk id="43" creationId="{2BCE5F46-9679-41C9-AD6B-A5246B971D6A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49" creationId="{1D0C6E8D-7106-4FCE-A0E9-AC51FE113F76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0" creationId="{37A5AF5D-8DB5-43D0-9224-8D2067724075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1" creationId="{7CC65D9F-E105-407B-92B3-F60DED5BD091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5" creationId="{DA3E7964-3536-48C0-BAE6-11332C9A7169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6" creationId="{18492C30-17B9-4023-B181-0DF1BA4B94E3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7" creationId="{3A928261-A2C8-4F67-9ECB-03D7D241259A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60" creationId="{81D96EB0-EFE7-4AD3-9370-9C7B85F6C424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61" creationId="{65AFF916-F79A-4F7B-B53D-E1257598FE74}"/>
          </ac:cxnSpMkLst>
        </pc:cxnChg>
      </pc:sldChg>
      <pc:sldChg chg="addSp delSp modSp add">
        <pc:chgData name="Cristian Chilipirea" userId="34ab170da5908fc4" providerId="LiveId" clId="{7B8E7756-EE48-4B7F-B3E6-1239ACBC9EF9}" dt="2020-03-01T16:57:00.933" v="1257" actId="1076"/>
        <pc:sldMkLst>
          <pc:docMk/>
          <pc:sldMk cId="4221651538" sldId="592"/>
        </pc:sldMkLst>
        <pc:spChg chg="add mod">
          <ac:chgData name="Cristian Chilipirea" userId="34ab170da5908fc4" providerId="LiveId" clId="{7B8E7756-EE48-4B7F-B3E6-1239ACBC9EF9}" dt="2020-03-01T16:57:00.933" v="1257" actId="1076"/>
          <ac:spMkLst>
            <pc:docMk/>
            <pc:sldMk cId="4221651538" sldId="592"/>
            <ac:spMk id="34" creationId="{A567B3E1-D725-4F28-B781-C78C685C79DB}"/>
          </ac:spMkLst>
        </pc:spChg>
        <pc:spChg chg="mod">
          <ac:chgData name="Cristian Chilipirea" userId="34ab170da5908fc4" providerId="LiveId" clId="{7B8E7756-EE48-4B7F-B3E6-1239ACBC9EF9}" dt="2020-03-01T16:56:45.290" v="1230" actId="1076"/>
          <ac:spMkLst>
            <pc:docMk/>
            <pc:sldMk cId="4221651538" sldId="592"/>
            <ac:spMk id="38" creationId="{1420FC4B-FD28-4F1A-9BEE-ACCA13325B2C}"/>
          </ac:spMkLst>
        </pc:spChg>
        <pc:spChg chg="mod">
          <ac:chgData name="Cristian Chilipirea" userId="34ab170da5908fc4" providerId="LiveId" clId="{7B8E7756-EE48-4B7F-B3E6-1239ACBC9EF9}" dt="2020-03-01T16:56:52.194" v="1255" actId="1035"/>
          <ac:spMkLst>
            <pc:docMk/>
            <pc:sldMk cId="4221651538" sldId="592"/>
            <ac:spMk id="40" creationId="{1F719B75-73B6-4105-A7CC-748CE76F2A84}"/>
          </ac:spMkLst>
        </pc:spChg>
        <pc:spChg chg="mod">
          <ac:chgData name="Cristian Chilipirea" userId="34ab170da5908fc4" providerId="LiveId" clId="{7B8E7756-EE48-4B7F-B3E6-1239ACBC9EF9}" dt="2020-03-01T16:56:52.194" v="1255" actId="1035"/>
          <ac:spMkLst>
            <pc:docMk/>
            <pc:sldMk cId="4221651538" sldId="592"/>
            <ac:spMk id="44" creationId="{C2B4BA01-1AFC-4B2F-93D2-FC4396F4CFCD}"/>
          </ac:spMkLst>
        </pc:spChg>
        <pc:cxnChg chg="del mod">
          <ac:chgData name="Cristian Chilipirea" userId="34ab170da5908fc4" providerId="LiveId" clId="{7B8E7756-EE48-4B7F-B3E6-1239ACBC9EF9}" dt="2020-03-01T16:56:47.895" v="1231" actId="478"/>
          <ac:cxnSpMkLst>
            <pc:docMk/>
            <pc:sldMk cId="4221651538" sldId="592"/>
            <ac:cxnSpMk id="39" creationId="{BCCFE6FA-211E-4066-A92D-9BBDACDCFDC4}"/>
          </ac:cxnSpMkLst>
        </pc:cxnChg>
        <pc:cxnChg chg="mod">
          <ac:chgData name="Cristian Chilipirea" userId="34ab170da5908fc4" providerId="LiveId" clId="{7B8E7756-EE48-4B7F-B3E6-1239ACBC9EF9}" dt="2020-03-01T16:56:52.194" v="1255" actId="1035"/>
          <ac:cxnSpMkLst>
            <pc:docMk/>
            <pc:sldMk cId="4221651538" sldId="592"/>
            <ac:cxnSpMk id="43" creationId="{2BCE5F46-9679-41C9-AD6B-A5246B971D6A}"/>
          </ac:cxnSpMkLst>
        </pc:cxnChg>
      </pc:sldChg>
      <pc:sldChg chg="addSp delSp modSp add">
        <pc:chgData name="Cristian Chilipirea" userId="34ab170da5908fc4" providerId="LiveId" clId="{7B8E7756-EE48-4B7F-B3E6-1239ACBC9EF9}" dt="2020-03-01T17:03:44.636" v="1535" actId="1076"/>
        <pc:sldMkLst>
          <pc:docMk/>
          <pc:sldMk cId="2592642322" sldId="593"/>
        </pc:sldMkLst>
        <pc:spChg chg="mod">
          <ac:chgData name="Cristian Chilipirea" userId="34ab170da5908fc4" providerId="LiveId" clId="{7B8E7756-EE48-4B7F-B3E6-1239ACBC9EF9}" dt="2020-03-01T16:57:24.639" v="1261" actId="1076"/>
          <ac:spMkLst>
            <pc:docMk/>
            <pc:sldMk cId="2592642322" sldId="593"/>
            <ac:spMk id="34" creationId="{A567B3E1-D725-4F28-B781-C78C685C79DB}"/>
          </ac:spMkLst>
        </pc:spChg>
        <pc:spChg chg="add mod">
          <ac:chgData name="Cristian Chilipirea" userId="34ab170da5908fc4" providerId="LiveId" clId="{7B8E7756-EE48-4B7F-B3E6-1239ACBC9EF9}" dt="2020-03-01T17:03:44.636" v="1535" actId="1076"/>
          <ac:spMkLst>
            <pc:docMk/>
            <pc:sldMk cId="2592642322" sldId="593"/>
            <ac:spMk id="37" creationId="{F80FD55F-DC5A-457A-A922-164E9E28F2BC}"/>
          </ac:spMkLst>
        </pc:spChg>
        <pc:spChg chg="mod">
          <ac:chgData name="Cristian Chilipirea" userId="34ab170da5908fc4" providerId="LiveId" clId="{7B8E7756-EE48-4B7F-B3E6-1239ACBC9EF9}" dt="2020-03-01T16:57:18.086" v="1259" actId="1076"/>
          <ac:spMkLst>
            <pc:docMk/>
            <pc:sldMk cId="2592642322" sldId="593"/>
            <ac:spMk id="40" creationId="{1F719B75-73B6-4105-A7CC-748CE76F2A84}"/>
          </ac:spMkLst>
        </pc:spChg>
        <pc:spChg chg="mod">
          <ac:chgData name="Cristian Chilipirea" userId="34ab170da5908fc4" providerId="LiveId" clId="{7B8E7756-EE48-4B7F-B3E6-1239ACBC9EF9}" dt="2020-03-01T16:57:24.639" v="1261" actId="1076"/>
          <ac:spMkLst>
            <pc:docMk/>
            <pc:sldMk cId="2592642322" sldId="593"/>
            <ac:spMk id="44" creationId="{C2B4BA01-1AFC-4B2F-93D2-FC4396F4CFCD}"/>
          </ac:spMkLst>
        </pc:spChg>
        <pc:cxnChg chg="del mod">
          <ac:chgData name="Cristian Chilipirea" userId="34ab170da5908fc4" providerId="LiveId" clId="{7B8E7756-EE48-4B7F-B3E6-1239ACBC9EF9}" dt="2020-03-01T16:57:20.082" v="1260" actId="478"/>
          <ac:cxnSpMkLst>
            <pc:docMk/>
            <pc:sldMk cId="2592642322" sldId="593"/>
            <ac:cxnSpMk id="43" creationId="{2BCE5F46-9679-41C9-AD6B-A5246B971D6A}"/>
          </ac:cxnSpMkLst>
        </pc:cxnChg>
      </pc:sldChg>
      <pc:sldChg chg="addSp modSp add">
        <pc:chgData name="Cristian Chilipirea" userId="34ab170da5908fc4" providerId="LiveId" clId="{7B8E7756-EE48-4B7F-B3E6-1239ACBC9EF9}" dt="2020-03-01T17:03:48.348" v="1536"/>
        <pc:sldMkLst>
          <pc:docMk/>
          <pc:sldMk cId="878214405" sldId="594"/>
        </pc:sldMkLst>
        <pc:spChg chg="add">
          <ac:chgData name="Cristian Chilipirea" userId="34ab170da5908fc4" providerId="LiveId" clId="{7B8E7756-EE48-4B7F-B3E6-1239ACBC9EF9}" dt="2020-03-01T17:03:48.348" v="1536"/>
          <ac:spMkLst>
            <pc:docMk/>
            <pc:sldMk cId="878214405" sldId="594"/>
            <ac:spMk id="37" creationId="{D0BE6B74-3805-4444-A376-0893150AAA3C}"/>
          </ac:spMkLst>
        </pc:spChg>
        <pc:spChg chg="mod">
          <ac:chgData name="Cristian Chilipirea" userId="34ab170da5908fc4" providerId="LiveId" clId="{7B8E7756-EE48-4B7F-B3E6-1239ACBC9EF9}" dt="2020-03-01T16:58:36.126" v="1263" actId="1076"/>
          <ac:spMkLst>
            <pc:docMk/>
            <pc:sldMk cId="878214405" sldId="594"/>
            <ac:spMk id="44" creationId="{C2B4BA01-1AFC-4B2F-93D2-FC4396F4CFCD}"/>
          </ac:spMkLst>
        </pc:spChg>
      </pc:sldChg>
      <pc:sldChg chg="addSp modSp add">
        <pc:chgData name="Cristian Chilipirea" userId="34ab170da5908fc4" providerId="LiveId" clId="{7B8E7756-EE48-4B7F-B3E6-1239ACBC9EF9}" dt="2020-03-01T17:03:51.684" v="1537"/>
        <pc:sldMkLst>
          <pc:docMk/>
          <pc:sldMk cId="4181293268" sldId="595"/>
        </pc:sldMkLst>
        <pc:spChg chg="mod">
          <ac:chgData name="Cristian Chilipirea" userId="34ab170da5908fc4" providerId="LiveId" clId="{7B8E7756-EE48-4B7F-B3E6-1239ACBC9EF9}" dt="2020-03-01T16:58:42.535" v="1265" actId="1076"/>
          <ac:spMkLst>
            <pc:docMk/>
            <pc:sldMk cId="4181293268" sldId="595"/>
            <ac:spMk id="34" creationId="{A567B3E1-D725-4F28-B781-C78C685C79DB}"/>
          </ac:spMkLst>
        </pc:spChg>
        <pc:spChg chg="add">
          <ac:chgData name="Cristian Chilipirea" userId="34ab170da5908fc4" providerId="LiveId" clId="{7B8E7756-EE48-4B7F-B3E6-1239ACBC9EF9}" dt="2020-03-01T17:03:51.684" v="1537"/>
          <ac:spMkLst>
            <pc:docMk/>
            <pc:sldMk cId="4181293268" sldId="595"/>
            <ac:spMk id="37" creationId="{CA559D8B-6365-4C01-9EFD-6D6DC7F12F5C}"/>
          </ac:spMkLst>
        </pc:spChg>
      </pc:sldChg>
      <pc:sldChg chg="add">
        <pc:chgData name="Cristian Chilipirea" userId="34ab170da5908fc4" providerId="LiveId" clId="{7B8E7756-EE48-4B7F-B3E6-1239ACBC9EF9}" dt="2020-03-01T16:59:12.532" v="1266"/>
        <pc:sldMkLst>
          <pc:docMk/>
          <pc:sldMk cId="2106375257" sldId="596"/>
        </pc:sldMkLst>
      </pc:sldChg>
      <pc:sldChg chg="add">
        <pc:chgData name="Cristian Chilipirea" userId="34ab170da5908fc4" providerId="LiveId" clId="{7B8E7756-EE48-4B7F-B3E6-1239ACBC9EF9}" dt="2020-03-01T17:00:11.689" v="1302"/>
        <pc:sldMkLst>
          <pc:docMk/>
          <pc:sldMk cId="1310689941" sldId="597"/>
        </pc:sldMkLst>
      </pc:sldChg>
      <pc:sldChg chg="modSp add">
        <pc:chgData name="Cristian Chilipirea" userId="34ab170da5908fc4" providerId="LiveId" clId="{7B8E7756-EE48-4B7F-B3E6-1239ACBC9EF9}" dt="2020-03-01T17:04:20.227" v="1542" actId="1076"/>
        <pc:sldMkLst>
          <pc:docMk/>
          <pc:sldMk cId="1711707616" sldId="598"/>
        </pc:sldMkLst>
        <pc:spChg chg="mod">
          <ac:chgData name="Cristian Chilipirea" userId="34ab170da5908fc4" providerId="LiveId" clId="{7B8E7756-EE48-4B7F-B3E6-1239ACBC9EF9}" dt="2020-03-01T17:04:20.227" v="1542" actId="1076"/>
          <ac:spMkLst>
            <pc:docMk/>
            <pc:sldMk cId="1711707616" sldId="598"/>
            <ac:spMk id="27" creationId="{5F83F744-DE6A-4DE8-87FB-3689B45950EB}"/>
          </ac:spMkLst>
        </pc:spChg>
        <pc:spChg chg="mod">
          <ac:chgData name="Cristian Chilipirea" userId="34ab170da5908fc4" providerId="LiveId" clId="{7B8E7756-EE48-4B7F-B3E6-1239ACBC9EF9}" dt="2020-03-01T17:04:13.734" v="1540" actId="1076"/>
          <ac:spMkLst>
            <pc:docMk/>
            <pc:sldMk cId="1711707616" sldId="598"/>
            <ac:spMk id="37" creationId="{CA559D8B-6365-4C01-9EFD-6D6DC7F12F5C}"/>
          </ac:spMkLst>
        </pc:spChg>
      </pc:sldChg>
      <pc:sldChg chg="addSp delSp modSp add">
        <pc:chgData name="Cristian Chilipirea" userId="34ab170da5908fc4" providerId="LiveId" clId="{7B8E7756-EE48-4B7F-B3E6-1239ACBC9EF9}" dt="2020-03-01T17:05:21.407" v="1554" actId="478"/>
        <pc:sldMkLst>
          <pc:docMk/>
          <pc:sldMk cId="962520965" sldId="599"/>
        </pc:sldMkLst>
        <pc:spChg chg="mod">
          <ac:chgData name="Cristian Chilipirea" userId="34ab170da5908fc4" providerId="LiveId" clId="{7B8E7756-EE48-4B7F-B3E6-1239ACBC9EF9}" dt="2020-03-01T17:04:47.807" v="1548" actId="20577"/>
          <ac:spMkLst>
            <pc:docMk/>
            <pc:sldMk cId="962520965" sldId="599"/>
            <ac:spMk id="2" creationId="{1ACC246E-720F-41B2-86FB-35848567D513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" creationId="{C5B17747-E8F2-4D05-B8A1-B698C7E3B0E1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27" creationId="{5F83F744-DE6A-4DE8-87FB-3689B45950EB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2" creationId="{53680975-241C-4921-8777-27C879FAF3DF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3" creationId="{F6F2B888-0608-43A3-B985-5A5BFEB13659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4" creationId="{A567B3E1-D725-4F28-B781-C78C685C79DB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7" creationId="{CA559D8B-6365-4C01-9EFD-6D6DC7F12F5C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8" creationId="{1420FC4B-FD28-4F1A-9BEE-ACCA13325B2C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40" creationId="{1F719B75-73B6-4105-A7CC-748CE76F2A84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44" creationId="{C2B4BA01-1AFC-4B2F-93D2-FC4396F4CFCD}"/>
          </ac:spMkLst>
        </pc:spChg>
        <pc:cxnChg chg="del">
          <ac:chgData name="Cristian Chilipirea" userId="34ab170da5908fc4" providerId="LiveId" clId="{7B8E7756-EE48-4B7F-B3E6-1239ACBC9EF9}" dt="2020-03-01T17:05:21.407" v="1554" actId="478"/>
          <ac:cxnSpMkLst>
            <pc:docMk/>
            <pc:sldMk cId="962520965" sldId="599"/>
            <ac:cxnSpMk id="35" creationId="{2D099B8E-E4B8-4A65-87EE-788BCBDDAFCD}"/>
          </ac:cxnSpMkLst>
        </pc:cxnChg>
        <pc:cxnChg chg="del">
          <ac:chgData name="Cristian Chilipirea" userId="34ab170da5908fc4" providerId="LiveId" clId="{7B8E7756-EE48-4B7F-B3E6-1239ACBC9EF9}" dt="2020-03-01T17:05:21.407" v="1554" actId="478"/>
          <ac:cxnSpMkLst>
            <pc:docMk/>
            <pc:sldMk cId="962520965" sldId="599"/>
            <ac:cxnSpMk id="36" creationId="{C2D89302-0FDC-4846-AA1E-00A9A43F30D3}"/>
          </ac:cxnSpMkLst>
        </pc:cxnChg>
        <pc:cxnChg chg="add del mod">
          <ac:chgData name="Cristian Chilipirea" userId="34ab170da5908fc4" providerId="LiveId" clId="{7B8E7756-EE48-4B7F-B3E6-1239ACBC9EF9}" dt="2020-03-01T17:05:21.407" v="1554" actId="478"/>
          <ac:cxnSpMkLst>
            <pc:docMk/>
            <pc:sldMk cId="962520965" sldId="599"/>
            <ac:cxnSpMk id="39" creationId="{6779E23B-8BD0-4AA8-80DF-23166499B102}"/>
          </ac:cxnSpMkLst>
        </pc:cxnChg>
      </pc:sldChg>
      <pc:sldChg chg="addSp delSp modSp add">
        <pc:chgData name="Cristian Chilipirea" userId="34ab170da5908fc4" providerId="LiveId" clId="{7B8E7756-EE48-4B7F-B3E6-1239ACBC9EF9}" dt="2020-03-01T17:11:45.151" v="1661"/>
        <pc:sldMkLst>
          <pc:docMk/>
          <pc:sldMk cId="2044981453" sldId="600"/>
        </pc:sldMkLst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27" creationId="{5F83F744-DE6A-4DE8-87FB-3689B45950EB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2" creationId="{53680975-241C-4921-8777-27C879FAF3DF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3" creationId="{F6F2B888-0608-43A3-B985-5A5BFEB13659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4" creationId="{A567B3E1-D725-4F28-B781-C78C685C79DB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7" creationId="{CA559D8B-6365-4C01-9EFD-6D6DC7F12F5C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8" creationId="{1420FC4B-FD28-4F1A-9BEE-ACCA13325B2C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40" creationId="{1F719B75-73B6-4105-A7CC-748CE76F2A84}"/>
          </ac:spMkLst>
        </pc:spChg>
        <pc:spChg chg="add del mod">
          <ac:chgData name="Cristian Chilipirea" userId="34ab170da5908fc4" providerId="LiveId" clId="{7B8E7756-EE48-4B7F-B3E6-1239ACBC9EF9}" dt="2020-03-01T17:11:45.151" v="1661"/>
          <ac:spMkLst>
            <pc:docMk/>
            <pc:sldMk cId="2044981453" sldId="600"/>
            <ac:spMk id="41" creationId="{29B131EB-F905-44A5-AEB2-F2FBD73F3E69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44" creationId="{C2B4BA01-1AFC-4B2F-93D2-FC4396F4CFCD}"/>
          </ac:spMkLst>
        </pc:spChg>
        <pc:cxnChg chg="add del mod">
          <ac:chgData name="Cristian Chilipirea" userId="34ab170da5908fc4" providerId="LiveId" clId="{7B8E7756-EE48-4B7F-B3E6-1239ACBC9EF9}" dt="2020-03-01T17:11:45.151" v="1661"/>
          <ac:cxnSpMkLst>
            <pc:docMk/>
            <pc:sldMk cId="2044981453" sldId="600"/>
            <ac:cxnSpMk id="42" creationId="{D34DF62C-35C3-43CD-BD6C-03E08240307A}"/>
          </ac:cxnSpMkLst>
        </pc:cxnChg>
        <pc:cxnChg chg="add del mod">
          <ac:chgData name="Cristian Chilipirea" userId="34ab170da5908fc4" providerId="LiveId" clId="{7B8E7756-EE48-4B7F-B3E6-1239ACBC9EF9}" dt="2020-03-01T17:11:45.151" v="1661"/>
          <ac:cxnSpMkLst>
            <pc:docMk/>
            <pc:sldMk cId="2044981453" sldId="600"/>
            <ac:cxnSpMk id="43" creationId="{5D2F32C4-10C8-45C0-9A91-1040EBAA44CD}"/>
          </ac:cxnSpMkLst>
        </pc:cxnChg>
        <pc:cxnChg chg="add del mod">
          <ac:chgData name="Cristian Chilipirea" userId="34ab170da5908fc4" providerId="LiveId" clId="{7B8E7756-EE48-4B7F-B3E6-1239ACBC9EF9}" dt="2020-03-01T17:11:45.151" v="1661"/>
          <ac:cxnSpMkLst>
            <pc:docMk/>
            <pc:sldMk cId="2044981453" sldId="600"/>
            <ac:cxnSpMk id="62" creationId="{0B5B9A14-E95A-4343-B1E9-7B10A946A833}"/>
          </ac:cxnSpMkLst>
        </pc:cxnChg>
      </pc:sldChg>
      <pc:sldChg chg="addSp modSp add">
        <pc:chgData name="Cristian Chilipirea" userId="34ab170da5908fc4" providerId="LiveId" clId="{7B8E7756-EE48-4B7F-B3E6-1239ACBC9EF9}" dt="2020-03-01T17:07:28.699" v="1657" actId="403"/>
        <pc:sldMkLst>
          <pc:docMk/>
          <pc:sldMk cId="3948613112" sldId="601"/>
        </pc:sldMkLst>
        <pc:spChg chg="add mod">
          <ac:chgData name="Cristian Chilipirea" userId="34ab170da5908fc4" providerId="LiveId" clId="{7B8E7756-EE48-4B7F-B3E6-1239ACBC9EF9}" dt="2020-03-01T17:07:28.699" v="1657" actId="403"/>
          <ac:spMkLst>
            <pc:docMk/>
            <pc:sldMk cId="3948613112" sldId="601"/>
            <ac:spMk id="3" creationId="{9BFE10CE-31FE-4667-BBDB-059BD8B32D25}"/>
          </ac:spMkLst>
        </pc:spChg>
        <pc:spChg chg="add mod">
          <ac:chgData name="Cristian Chilipirea" userId="34ab170da5908fc4" providerId="LiveId" clId="{7B8E7756-EE48-4B7F-B3E6-1239ACBC9EF9}" dt="2020-03-01T17:06:32.333" v="1587" actId="20577"/>
          <ac:spMkLst>
            <pc:docMk/>
            <pc:sldMk cId="3948613112" sldId="601"/>
            <ac:spMk id="21" creationId="{0EBA5793-83D0-46A6-A39C-6980DCE6DA8E}"/>
          </ac:spMkLst>
        </pc:spChg>
      </pc:sldChg>
      <pc:sldChg chg="addSp modSp add">
        <pc:chgData name="Cristian Chilipirea" userId="34ab170da5908fc4" providerId="LiveId" clId="{7B8E7756-EE48-4B7F-B3E6-1239ACBC9EF9}" dt="2020-03-01T17:11:55.836" v="1663" actId="1076"/>
        <pc:sldMkLst>
          <pc:docMk/>
          <pc:sldMk cId="1485695320" sldId="602"/>
        </pc:sldMkLst>
        <pc:spChg chg="add mod">
          <ac:chgData name="Cristian Chilipirea" userId="34ab170da5908fc4" providerId="LiveId" clId="{7B8E7756-EE48-4B7F-B3E6-1239ACBC9EF9}" dt="2020-03-01T17:11:55.836" v="1663" actId="1076"/>
          <ac:spMkLst>
            <pc:docMk/>
            <pc:sldMk cId="1485695320" sldId="602"/>
            <ac:spMk id="25" creationId="{0880A7AD-FC51-483A-B0D5-97DFB7F02DEC}"/>
          </ac:spMkLst>
        </pc:spChg>
        <pc:cxnChg chg="add mod">
          <ac:chgData name="Cristian Chilipirea" userId="34ab170da5908fc4" providerId="LiveId" clId="{7B8E7756-EE48-4B7F-B3E6-1239ACBC9EF9}" dt="2020-03-01T17:11:55.836" v="1663" actId="1076"/>
          <ac:cxnSpMkLst>
            <pc:docMk/>
            <pc:sldMk cId="1485695320" sldId="602"/>
            <ac:cxnSpMk id="26" creationId="{FC545588-2781-4FDA-815A-D0F0B53323EB}"/>
          </ac:cxnSpMkLst>
        </pc:cxnChg>
        <pc:cxnChg chg="add mod">
          <ac:chgData name="Cristian Chilipirea" userId="34ab170da5908fc4" providerId="LiveId" clId="{7B8E7756-EE48-4B7F-B3E6-1239ACBC9EF9}" dt="2020-03-01T17:11:55.836" v="1663" actId="1076"/>
          <ac:cxnSpMkLst>
            <pc:docMk/>
            <pc:sldMk cId="1485695320" sldId="602"/>
            <ac:cxnSpMk id="27" creationId="{1F33FFF7-6D7B-46A5-8CAE-CA1C0C38D97B}"/>
          </ac:cxnSpMkLst>
        </pc:cxnChg>
        <pc:cxnChg chg="add mod">
          <ac:chgData name="Cristian Chilipirea" userId="34ab170da5908fc4" providerId="LiveId" clId="{7B8E7756-EE48-4B7F-B3E6-1239ACBC9EF9}" dt="2020-03-01T17:11:55.836" v="1663" actId="1076"/>
          <ac:cxnSpMkLst>
            <pc:docMk/>
            <pc:sldMk cId="1485695320" sldId="602"/>
            <ac:cxnSpMk id="28" creationId="{29B6E923-3BE5-40D9-BDDF-5E53EFBA3325}"/>
          </ac:cxnSpMkLst>
        </pc:cxnChg>
      </pc:sldChg>
      <pc:sldChg chg="addSp delSp modSp add">
        <pc:chgData name="Cristian Chilipirea" userId="34ab170da5908fc4" providerId="LiveId" clId="{7B8E7756-EE48-4B7F-B3E6-1239ACBC9EF9}" dt="2020-03-01T17:12:37.752" v="1674" actId="1076"/>
        <pc:sldMkLst>
          <pc:docMk/>
          <pc:sldMk cId="3984853342" sldId="603"/>
        </pc:sldMkLst>
        <pc:spChg chg="mod">
          <ac:chgData name="Cristian Chilipirea" userId="34ab170da5908fc4" providerId="LiveId" clId="{7B8E7756-EE48-4B7F-B3E6-1239ACBC9EF9}" dt="2020-03-01T17:12:06.317" v="1665" actId="1076"/>
          <ac:spMkLst>
            <pc:docMk/>
            <pc:sldMk cId="3984853342" sldId="603"/>
            <ac:spMk id="25" creationId="{0880A7AD-FC51-483A-B0D5-97DFB7F02DEC}"/>
          </ac:spMkLst>
        </pc:spChg>
        <pc:spChg chg="add mod">
          <ac:chgData name="Cristian Chilipirea" userId="34ab170da5908fc4" providerId="LiveId" clId="{7B8E7756-EE48-4B7F-B3E6-1239ACBC9EF9}" dt="2020-03-01T17:12:17.646" v="1670" actId="1076"/>
          <ac:spMkLst>
            <pc:docMk/>
            <pc:sldMk cId="3984853342" sldId="603"/>
            <ac:spMk id="29" creationId="{C526C343-25CB-4801-BBF2-13FB870F9605}"/>
          </ac:spMkLst>
        </pc:spChg>
        <pc:spChg chg="add mod">
          <ac:chgData name="Cristian Chilipirea" userId="34ab170da5908fc4" providerId="LiveId" clId="{7B8E7756-EE48-4B7F-B3E6-1239ACBC9EF9}" dt="2020-03-01T17:12:23.495" v="1672" actId="1076"/>
          <ac:spMkLst>
            <pc:docMk/>
            <pc:sldMk cId="3984853342" sldId="603"/>
            <ac:spMk id="31" creationId="{67DDBFF4-73E5-45B8-AA87-395263781300}"/>
          </ac:spMkLst>
        </pc:spChg>
        <pc:spChg chg="add mod">
          <ac:chgData name="Cristian Chilipirea" userId="34ab170da5908fc4" providerId="LiveId" clId="{7B8E7756-EE48-4B7F-B3E6-1239ACBC9EF9}" dt="2020-03-01T17:12:37.752" v="1674" actId="1076"/>
          <ac:spMkLst>
            <pc:docMk/>
            <pc:sldMk cId="3984853342" sldId="603"/>
            <ac:spMk id="32" creationId="{A0065E1B-9E67-4F82-8C19-4E0C0B028CA2}"/>
          </ac:spMkLst>
        </pc:spChg>
        <pc:cxnChg chg="del mod">
          <ac:chgData name="Cristian Chilipirea" userId="34ab170da5908fc4" providerId="LiveId" clId="{7B8E7756-EE48-4B7F-B3E6-1239ACBC9EF9}" dt="2020-03-01T17:12:09.945" v="1668" actId="478"/>
          <ac:cxnSpMkLst>
            <pc:docMk/>
            <pc:sldMk cId="3984853342" sldId="603"/>
            <ac:cxnSpMk id="26" creationId="{FC545588-2781-4FDA-815A-D0F0B53323EB}"/>
          </ac:cxnSpMkLst>
        </pc:cxnChg>
        <pc:cxnChg chg="del mod">
          <ac:chgData name="Cristian Chilipirea" userId="34ab170da5908fc4" providerId="LiveId" clId="{7B8E7756-EE48-4B7F-B3E6-1239ACBC9EF9}" dt="2020-03-01T17:12:09.194" v="1667" actId="478"/>
          <ac:cxnSpMkLst>
            <pc:docMk/>
            <pc:sldMk cId="3984853342" sldId="603"/>
            <ac:cxnSpMk id="27" creationId="{1F33FFF7-6D7B-46A5-8CAE-CA1C0C38D97B}"/>
          </ac:cxnSpMkLst>
        </pc:cxnChg>
        <pc:cxnChg chg="del mod">
          <ac:chgData name="Cristian Chilipirea" userId="34ab170da5908fc4" providerId="LiveId" clId="{7B8E7756-EE48-4B7F-B3E6-1239ACBC9EF9}" dt="2020-03-01T17:12:07.956" v="1666" actId="478"/>
          <ac:cxnSpMkLst>
            <pc:docMk/>
            <pc:sldMk cId="3984853342" sldId="603"/>
            <ac:cxnSpMk id="28" creationId="{29B6E923-3BE5-40D9-BDDF-5E53EFBA3325}"/>
          </ac:cxnSpMkLst>
        </pc:cxnChg>
        <pc:cxnChg chg="add mod">
          <ac:chgData name="Cristian Chilipirea" userId="34ab170da5908fc4" providerId="LiveId" clId="{7B8E7756-EE48-4B7F-B3E6-1239ACBC9EF9}" dt="2020-03-01T17:12:17.646" v="1670" actId="1076"/>
          <ac:cxnSpMkLst>
            <pc:docMk/>
            <pc:sldMk cId="3984853342" sldId="603"/>
            <ac:cxnSpMk id="30" creationId="{3C97DDF2-D072-43F7-BC7C-F3B6B181D5E1}"/>
          </ac:cxnSpMkLst>
        </pc:cxnChg>
        <pc:cxnChg chg="add mod">
          <ac:chgData name="Cristian Chilipirea" userId="34ab170da5908fc4" providerId="LiveId" clId="{7B8E7756-EE48-4B7F-B3E6-1239ACBC9EF9}" dt="2020-03-01T17:12:37.752" v="1674" actId="1076"/>
          <ac:cxnSpMkLst>
            <pc:docMk/>
            <pc:sldMk cId="3984853342" sldId="603"/>
            <ac:cxnSpMk id="33" creationId="{BA2EE211-E4FB-44C5-8423-1C2AC518DC4A}"/>
          </ac:cxnSpMkLst>
        </pc:cxnChg>
        <pc:cxnChg chg="add mod">
          <ac:chgData name="Cristian Chilipirea" userId="34ab170da5908fc4" providerId="LiveId" clId="{7B8E7756-EE48-4B7F-B3E6-1239ACBC9EF9}" dt="2020-03-01T17:12:37.752" v="1674" actId="1076"/>
          <ac:cxnSpMkLst>
            <pc:docMk/>
            <pc:sldMk cId="3984853342" sldId="603"/>
            <ac:cxnSpMk id="34" creationId="{964B20BF-6624-495D-BA0E-AF511DBEF186}"/>
          </ac:cxnSpMkLst>
        </pc:cxnChg>
      </pc:sldChg>
      <pc:sldChg chg="addSp delSp modSp add">
        <pc:chgData name="Cristian Chilipirea" userId="34ab170da5908fc4" providerId="LiveId" clId="{7B8E7756-EE48-4B7F-B3E6-1239ACBC9EF9}" dt="2020-03-01T17:13:22.279" v="1688" actId="1076"/>
        <pc:sldMkLst>
          <pc:docMk/>
          <pc:sldMk cId="3884066094" sldId="604"/>
        </pc:sldMkLst>
        <pc:spChg chg="mod">
          <ac:chgData name="Cristian Chilipirea" userId="34ab170da5908fc4" providerId="LiveId" clId="{7B8E7756-EE48-4B7F-B3E6-1239ACBC9EF9}" dt="2020-03-01T17:12:49.018" v="1676" actId="1076"/>
          <ac:spMkLst>
            <pc:docMk/>
            <pc:sldMk cId="3884066094" sldId="604"/>
            <ac:spMk id="32" creationId="{A0065E1B-9E67-4F82-8C19-4E0C0B028CA2}"/>
          </ac:spMkLst>
        </pc:spChg>
        <pc:spChg chg="add del mod">
          <ac:chgData name="Cristian Chilipirea" userId="34ab170da5908fc4" providerId="LiveId" clId="{7B8E7756-EE48-4B7F-B3E6-1239ACBC9EF9}" dt="2020-03-01T17:13:03.876" v="1684"/>
          <ac:spMkLst>
            <pc:docMk/>
            <pc:sldMk cId="3884066094" sldId="604"/>
            <ac:spMk id="37" creationId="{9F47D1E5-AC09-4D16-A7A4-135BBD481E44}"/>
          </ac:spMkLst>
        </pc:spChg>
        <pc:spChg chg="add del mod">
          <ac:chgData name="Cristian Chilipirea" userId="34ab170da5908fc4" providerId="LiveId" clId="{7B8E7756-EE48-4B7F-B3E6-1239ACBC9EF9}" dt="2020-03-01T17:13:03.876" v="1684"/>
          <ac:spMkLst>
            <pc:docMk/>
            <pc:sldMk cId="3884066094" sldId="604"/>
            <ac:spMk id="38" creationId="{3CBE927A-39D1-4460-8A40-48BBBEBCA118}"/>
          </ac:spMkLst>
        </pc:spChg>
        <pc:spChg chg="add mod">
          <ac:chgData name="Cristian Chilipirea" userId="34ab170da5908fc4" providerId="LiveId" clId="{7B8E7756-EE48-4B7F-B3E6-1239ACBC9EF9}" dt="2020-03-01T17:13:13.887" v="1686" actId="1076"/>
          <ac:spMkLst>
            <pc:docMk/>
            <pc:sldMk cId="3884066094" sldId="604"/>
            <ac:spMk id="40" creationId="{45683BEB-BED6-40C6-80E0-444B1B8EEA6D}"/>
          </ac:spMkLst>
        </pc:spChg>
        <pc:spChg chg="add mod">
          <ac:chgData name="Cristian Chilipirea" userId="34ab170da5908fc4" providerId="LiveId" clId="{7B8E7756-EE48-4B7F-B3E6-1239ACBC9EF9}" dt="2020-03-01T17:13:22.279" v="1688" actId="1076"/>
          <ac:spMkLst>
            <pc:docMk/>
            <pc:sldMk cId="3884066094" sldId="604"/>
            <ac:spMk id="42" creationId="{A9579E31-3346-4C08-B912-B4106693AB3D}"/>
          </ac:spMkLst>
        </pc:spChg>
        <pc:spChg chg="mod">
          <ac:chgData name="Cristian Chilipirea" userId="34ab170da5908fc4" providerId="LiveId" clId="{7B8E7756-EE48-4B7F-B3E6-1239ACBC9EF9}" dt="2020-03-01T17:12:58.704" v="1680" actId="1076"/>
          <ac:spMkLst>
            <pc:docMk/>
            <pc:sldMk cId="3884066094" sldId="604"/>
            <ac:spMk id="53" creationId="{21B414A2-A3E1-4D8A-8004-6D4C9C6779B2}"/>
          </ac:spMkLst>
        </pc:spChg>
        <pc:spChg chg="mod">
          <ac:chgData name="Cristian Chilipirea" userId="34ab170da5908fc4" providerId="LiveId" clId="{7B8E7756-EE48-4B7F-B3E6-1239ACBC9EF9}" dt="2020-03-01T17:12:58.704" v="1680" actId="1076"/>
          <ac:spMkLst>
            <pc:docMk/>
            <pc:sldMk cId="3884066094" sldId="604"/>
            <ac:spMk id="54" creationId="{54A4655C-3D60-4DD2-B576-C4CFC0F75428}"/>
          </ac:spMkLst>
        </pc:spChg>
        <pc:cxnChg chg="del mod">
          <ac:chgData name="Cristian Chilipirea" userId="34ab170da5908fc4" providerId="LiveId" clId="{7B8E7756-EE48-4B7F-B3E6-1239ACBC9EF9}" dt="2020-03-01T17:12:51.166" v="1678" actId="478"/>
          <ac:cxnSpMkLst>
            <pc:docMk/>
            <pc:sldMk cId="3884066094" sldId="604"/>
            <ac:cxnSpMk id="33" creationId="{BA2EE211-E4FB-44C5-8423-1C2AC518DC4A}"/>
          </ac:cxnSpMkLst>
        </pc:cxnChg>
        <pc:cxnChg chg="del mod">
          <ac:chgData name="Cristian Chilipirea" userId="34ab170da5908fc4" providerId="LiveId" clId="{7B8E7756-EE48-4B7F-B3E6-1239ACBC9EF9}" dt="2020-03-01T17:12:50.576" v="1677" actId="478"/>
          <ac:cxnSpMkLst>
            <pc:docMk/>
            <pc:sldMk cId="3884066094" sldId="604"/>
            <ac:cxnSpMk id="34" creationId="{964B20BF-6624-495D-BA0E-AF511DBEF186}"/>
          </ac:cxnSpMkLst>
        </pc:cxnChg>
        <pc:cxnChg chg="add mod">
          <ac:chgData name="Cristian Chilipirea" userId="34ab170da5908fc4" providerId="LiveId" clId="{7B8E7756-EE48-4B7F-B3E6-1239ACBC9EF9}" dt="2020-03-01T17:13:13.887" v="1686" actId="1076"/>
          <ac:cxnSpMkLst>
            <pc:docMk/>
            <pc:sldMk cId="3884066094" sldId="604"/>
            <ac:cxnSpMk id="41" creationId="{37FE806F-A4FE-47A3-8C47-66C10216C0EC}"/>
          </ac:cxnSpMkLst>
        </pc:cxnChg>
        <pc:cxnChg chg="mod">
          <ac:chgData name="Cristian Chilipirea" userId="34ab170da5908fc4" providerId="LiveId" clId="{7B8E7756-EE48-4B7F-B3E6-1239ACBC9EF9}" dt="2020-03-01T17:12:58.704" v="1680" actId="1076"/>
          <ac:cxnSpMkLst>
            <pc:docMk/>
            <pc:sldMk cId="3884066094" sldId="604"/>
            <ac:cxnSpMk id="55" creationId="{DA3E7964-3536-48C0-BAE6-11332C9A7169}"/>
          </ac:cxnSpMkLst>
        </pc:cxnChg>
        <pc:cxnChg chg="mod">
          <ac:chgData name="Cristian Chilipirea" userId="34ab170da5908fc4" providerId="LiveId" clId="{7B8E7756-EE48-4B7F-B3E6-1239ACBC9EF9}" dt="2020-03-01T17:12:58.704" v="1680" actId="1076"/>
          <ac:cxnSpMkLst>
            <pc:docMk/>
            <pc:sldMk cId="3884066094" sldId="604"/>
            <ac:cxnSpMk id="56" creationId="{18492C30-17B9-4023-B181-0DF1BA4B94E3}"/>
          </ac:cxnSpMkLst>
        </pc:cxnChg>
        <pc:cxnChg chg="mod">
          <ac:chgData name="Cristian Chilipirea" userId="34ab170da5908fc4" providerId="LiveId" clId="{7B8E7756-EE48-4B7F-B3E6-1239ACBC9EF9}" dt="2020-03-01T17:12:58.704" v="1680" actId="1076"/>
          <ac:cxnSpMkLst>
            <pc:docMk/>
            <pc:sldMk cId="3884066094" sldId="604"/>
            <ac:cxnSpMk id="60" creationId="{81D96EB0-EFE7-4AD3-9370-9C7B85F6C424}"/>
          </ac:cxnSpMkLst>
        </pc:cxnChg>
      </pc:sldChg>
      <pc:sldChg chg="modSp add">
        <pc:chgData name="Cristian Chilipirea" userId="34ab170da5908fc4" providerId="LiveId" clId="{7B8E7756-EE48-4B7F-B3E6-1239ACBC9EF9}" dt="2020-03-01T17:13:39.369" v="1690" actId="1076"/>
        <pc:sldMkLst>
          <pc:docMk/>
          <pc:sldMk cId="2319897751" sldId="605"/>
        </pc:sldMkLst>
        <pc:spChg chg="mod">
          <ac:chgData name="Cristian Chilipirea" userId="34ab170da5908fc4" providerId="LiveId" clId="{7B8E7756-EE48-4B7F-B3E6-1239ACBC9EF9}" dt="2020-03-01T17:13:39.369" v="1690" actId="1076"/>
          <ac:spMkLst>
            <pc:docMk/>
            <pc:sldMk cId="2319897751" sldId="605"/>
            <ac:spMk id="42" creationId="{A9579E31-3346-4C08-B912-B4106693AB3D}"/>
          </ac:spMkLst>
        </pc:spChg>
      </pc:sldChg>
      <pc:sldChg chg="addSp delSp modSp add">
        <pc:chgData name="Cristian Chilipirea" userId="34ab170da5908fc4" providerId="LiveId" clId="{7B8E7756-EE48-4B7F-B3E6-1239ACBC9EF9}" dt="2020-03-01T17:13:59.996" v="1695" actId="1076"/>
        <pc:sldMkLst>
          <pc:docMk/>
          <pc:sldMk cId="2329601204" sldId="606"/>
        </pc:sldMkLst>
        <pc:spChg chg="add mod">
          <ac:chgData name="Cristian Chilipirea" userId="34ab170da5908fc4" providerId="LiveId" clId="{7B8E7756-EE48-4B7F-B3E6-1239ACBC9EF9}" dt="2020-03-01T17:13:59.996" v="1695" actId="1076"/>
          <ac:spMkLst>
            <pc:docMk/>
            <pc:sldMk cId="2329601204" sldId="606"/>
            <ac:spMk id="33" creationId="{A4F6EBF5-3A66-47A7-9274-2CA696F98A0F}"/>
          </ac:spMkLst>
        </pc:spChg>
        <pc:spChg chg="mod">
          <ac:chgData name="Cristian Chilipirea" userId="34ab170da5908fc4" providerId="LiveId" clId="{7B8E7756-EE48-4B7F-B3E6-1239ACBC9EF9}" dt="2020-03-01T17:13:48.714" v="1692" actId="1076"/>
          <ac:spMkLst>
            <pc:docMk/>
            <pc:sldMk cId="2329601204" sldId="606"/>
            <ac:spMk id="40" creationId="{45683BEB-BED6-40C6-80E0-444B1B8EEA6D}"/>
          </ac:spMkLst>
        </pc:spChg>
        <pc:cxnChg chg="del mod">
          <ac:chgData name="Cristian Chilipirea" userId="34ab170da5908fc4" providerId="LiveId" clId="{7B8E7756-EE48-4B7F-B3E6-1239ACBC9EF9}" dt="2020-03-01T17:13:50.648" v="1693" actId="478"/>
          <ac:cxnSpMkLst>
            <pc:docMk/>
            <pc:sldMk cId="2329601204" sldId="606"/>
            <ac:cxnSpMk id="41" creationId="{37FE806F-A4FE-47A3-8C47-66C10216C0EC}"/>
          </ac:cxnSpMkLst>
        </pc:cxnChg>
      </pc:sldChg>
      <pc:sldChg chg="addSp delSp modSp add">
        <pc:chgData name="Cristian Chilipirea" userId="34ab170da5908fc4" providerId="LiveId" clId="{7B8E7756-EE48-4B7F-B3E6-1239ACBC9EF9}" dt="2020-03-01T17:14:22.836" v="1699" actId="478"/>
        <pc:sldMkLst>
          <pc:docMk/>
          <pc:sldMk cId="2748028044" sldId="607"/>
        </pc:sldMkLst>
        <pc:spChg chg="del">
          <ac:chgData name="Cristian Chilipirea" userId="34ab170da5908fc4" providerId="LiveId" clId="{7B8E7756-EE48-4B7F-B3E6-1239ACBC9EF9}" dt="2020-03-01T17:14:22.836" v="1699" actId="478"/>
          <ac:spMkLst>
            <pc:docMk/>
            <pc:sldMk cId="2748028044" sldId="607"/>
            <ac:spMk id="33" creationId="{A4F6EBF5-3A66-47A7-9274-2CA696F98A0F}"/>
          </ac:spMkLst>
        </pc:spChg>
        <pc:spChg chg="add mod">
          <ac:chgData name="Cristian Chilipirea" userId="34ab170da5908fc4" providerId="LiveId" clId="{7B8E7756-EE48-4B7F-B3E6-1239ACBC9EF9}" dt="2020-03-01T17:14:17.552" v="1698" actId="1076"/>
          <ac:spMkLst>
            <pc:docMk/>
            <pc:sldMk cId="2748028044" sldId="607"/>
            <ac:spMk id="34" creationId="{125DB982-1028-446B-9BC9-E0164D556E64}"/>
          </ac:spMkLst>
        </pc:spChg>
      </pc:sldChg>
      <pc:sldChg chg="modSp add">
        <pc:chgData name="Cristian Chilipirea" userId="34ab170da5908fc4" providerId="LiveId" clId="{7B8E7756-EE48-4B7F-B3E6-1239ACBC9EF9}" dt="2020-03-01T17:14:36.576" v="1701" actId="1076"/>
        <pc:sldMkLst>
          <pc:docMk/>
          <pc:sldMk cId="1029723783" sldId="608"/>
        </pc:sldMkLst>
        <pc:spChg chg="mod">
          <ac:chgData name="Cristian Chilipirea" userId="34ab170da5908fc4" providerId="LiveId" clId="{7B8E7756-EE48-4B7F-B3E6-1239ACBC9EF9}" dt="2020-03-01T17:14:36.576" v="1701" actId="1076"/>
          <ac:spMkLst>
            <pc:docMk/>
            <pc:sldMk cId="1029723783" sldId="608"/>
            <ac:spMk id="31" creationId="{67DDBFF4-73E5-45B8-AA87-395263781300}"/>
          </ac:spMkLst>
        </pc:spChg>
      </pc:sldChg>
      <pc:sldChg chg="addSp delSp modSp add">
        <pc:chgData name="Cristian Chilipirea" userId="34ab170da5908fc4" providerId="LiveId" clId="{7B8E7756-EE48-4B7F-B3E6-1239ACBC9EF9}" dt="2020-03-01T17:15:04.877" v="1708" actId="1076"/>
        <pc:sldMkLst>
          <pc:docMk/>
          <pc:sldMk cId="3444809045" sldId="609"/>
        </pc:sldMkLst>
        <pc:spChg chg="mod">
          <ac:chgData name="Cristian Chilipirea" userId="34ab170da5908fc4" providerId="LiveId" clId="{7B8E7756-EE48-4B7F-B3E6-1239ACBC9EF9}" dt="2020-03-01T17:14:55.587" v="1706" actId="1076"/>
          <ac:spMkLst>
            <pc:docMk/>
            <pc:sldMk cId="3444809045" sldId="609"/>
            <ac:spMk id="29" creationId="{C526C343-25CB-4801-BBF2-13FB870F9605}"/>
          </ac:spMkLst>
        </pc:spChg>
        <pc:spChg chg="add mod">
          <ac:chgData name="Cristian Chilipirea" userId="34ab170da5908fc4" providerId="LiveId" clId="{7B8E7756-EE48-4B7F-B3E6-1239ACBC9EF9}" dt="2020-03-01T17:15:04.877" v="1708" actId="1076"/>
          <ac:spMkLst>
            <pc:docMk/>
            <pc:sldMk cId="3444809045" sldId="609"/>
            <ac:spMk id="33" creationId="{708ED872-CD4D-48D4-AC05-FF740868D0E5}"/>
          </ac:spMkLst>
        </pc:spChg>
        <pc:cxnChg chg="del mod">
          <ac:chgData name="Cristian Chilipirea" userId="34ab170da5908fc4" providerId="LiveId" clId="{7B8E7756-EE48-4B7F-B3E6-1239ACBC9EF9}" dt="2020-03-01T17:14:47.926" v="1704" actId="478"/>
          <ac:cxnSpMkLst>
            <pc:docMk/>
            <pc:sldMk cId="3444809045" sldId="609"/>
            <ac:cxnSpMk id="30" creationId="{3C97DDF2-D072-43F7-BC7C-F3B6B181D5E1}"/>
          </ac:cxnSpMkLst>
        </pc:cxnChg>
        <pc:cxnChg chg="add mod">
          <ac:chgData name="Cristian Chilipirea" userId="34ab170da5908fc4" providerId="LiveId" clId="{7B8E7756-EE48-4B7F-B3E6-1239ACBC9EF9}" dt="2020-03-01T17:15:04.877" v="1708" actId="1076"/>
          <ac:cxnSpMkLst>
            <pc:docMk/>
            <pc:sldMk cId="3444809045" sldId="609"/>
            <ac:cxnSpMk id="37" creationId="{BAED0194-0A83-4ED6-BDBD-888509EC99D3}"/>
          </ac:cxnSpMkLst>
        </pc:cxnChg>
      </pc:sldChg>
      <pc:sldChg chg="addSp delSp modSp add">
        <pc:chgData name="Cristian Chilipirea" userId="34ab170da5908fc4" providerId="LiveId" clId="{7B8E7756-EE48-4B7F-B3E6-1239ACBC9EF9}" dt="2020-03-01T17:15:36.162" v="1714" actId="1076"/>
        <pc:sldMkLst>
          <pc:docMk/>
          <pc:sldMk cId="2456891915" sldId="610"/>
        </pc:sldMkLst>
        <pc:spChg chg="mod">
          <ac:chgData name="Cristian Chilipirea" userId="34ab170da5908fc4" providerId="LiveId" clId="{7B8E7756-EE48-4B7F-B3E6-1239ACBC9EF9}" dt="2020-03-01T17:15:21.750" v="1710" actId="1076"/>
          <ac:spMkLst>
            <pc:docMk/>
            <pc:sldMk cId="2456891915" sldId="610"/>
            <ac:spMk id="33" creationId="{708ED872-CD4D-48D4-AC05-FF740868D0E5}"/>
          </ac:spMkLst>
        </pc:spChg>
        <pc:spChg chg="add mod">
          <ac:chgData name="Cristian Chilipirea" userId="34ab170da5908fc4" providerId="LiveId" clId="{7B8E7756-EE48-4B7F-B3E6-1239ACBC9EF9}" dt="2020-03-01T17:15:36.162" v="1714" actId="1076"/>
          <ac:spMkLst>
            <pc:docMk/>
            <pc:sldMk cId="2456891915" sldId="610"/>
            <ac:spMk id="38" creationId="{F16C1817-C3F6-434D-8B60-B91064A9F060}"/>
          </ac:spMkLst>
        </pc:spChg>
        <pc:cxnChg chg="del mod">
          <ac:chgData name="Cristian Chilipirea" userId="34ab170da5908fc4" providerId="LiveId" clId="{7B8E7756-EE48-4B7F-B3E6-1239ACBC9EF9}" dt="2020-03-01T17:15:23.560" v="1711" actId="478"/>
          <ac:cxnSpMkLst>
            <pc:docMk/>
            <pc:sldMk cId="2456891915" sldId="610"/>
            <ac:cxnSpMk id="37" creationId="{BAED0194-0A83-4ED6-BDBD-888509EC99D3}"/>
          </ac:cxnSpMkLst>
        </pc:cxnChg>
      </pc:sldChg>
      <pc:sldChg chg="add del">
        <pc:chgData name="Cristian Chilipirea" userId="34ab170da5908fc4" providerId="LiveId" clId="{7B8E7756-EE48-4B7F-B3E6-1239ACBC9EF9}" dt="2020-03-01T17:15:40.736" v="1716" actId="47"/>
        <pc:sldMkLst>
          <pc:docMk/>
          <pc:sldMk cId="2585855735" sldId="611"/>
        </pc:sldMkLst>
      </pc:sldChg>
      <pc:sldChg chg="addSp modSp add">
        <pc:chgData name="Cristian Chilipirea" userId="34ab170da5908fc4" providerId="LiveId" clId="{7B8E7756-EE48-4B7F-B3E6-1239ACBC9EF9}" dt="2020-03-01T17:15:48.924" v="1718" actId="1076"/>
        <pc:sldMkLst>
          <pc:docMk/>
          <pc:sldMk cId="3269401478" sldId="612"/>
        </pc:sldMkLst>
        <pc:spChg chg="add mod">
          <ac:chgData name="Cristian Chilipirea" userId="34ab170da5908fc4" providerId="LiveId" clId="{7B8E7756-EE48-4B7F-B3E6-1239ACBC9EF9}" dt="2020-03-01T17:15:48.924" v="1718" actId="1076"/>
          <ac:spMkLst>
            <pc:docMk/>
            <pc:sldMk cId="3269401478" sldId="612"/>
            <ac:spMk id="37" creationId="{8BB974A9-ED8A-4DC2-9292-AF4DBAAE96E1}"/>
          </ac:spMkLst>
        </pc:spChg>
      </pc:sldChg>
      <pc:sldChg chg="delSp modSp add">
        <pc:chgData name="Cristian Chilipirea" userId="34ab170da5908fc4" providerId="LiveId" clId="{7B8E7756-EE48-4B7F-B3E6-1239ACBC9EF9}" dt="2020-03-01T18:42:29.413" v="1747" actId="478"/>
        <pc:sldMkLst>
          <pc:docMk/>
          <pc:sldMk cId="2919561066" sldId="613"/>
        </pc:sldMkLst>
        <pc:spChg chg="mod">
          <ac:chgData name="Cristian Chilipirea" userId="34ab170da5908fc4" providerId="LiveId" clId="{7B8E7756-EE48-4B7F-B3E6-1239ACBC9EF9}" dt="2020-03-01T18:42:25.406" v="1746" actId="20577"/>
          <ac:spMkLst>
            <pc:docMk/>
            <pc:sldMk cId="2919561066" sldId="613"/>
            <ac:spMk id="2" creationId="{145A80DF-413C-41A2-9C39-918D390F5420}"/>
          </ac:spMkLst>
        </pc:spChg>
        <pc:spChg chg="del">
          <ac:chgData name="Cristian Chilipirea" userId="34ab170da5908fc4" providerId="LiveId" clId="{7B8E7756-EE48-4B7F-B3E6-1239ACBC9EF9}" dt="2020-03-01T18:42:29.413" v="1747" actId="478"/>
          <ac:spMkLst>
            <pc:docMk/>
            <pc:sldMk cId="2919561066" sldId="613"/>
            <ac:spMk id="3" creationId="{909093EC-6F53-431D-A222-EA316754597A}"/>
          </ac:spMkLst>
        </pc:spChg>
      </pc:sldChg>
      <pc:sldChg chg="addSp modSp add">
        <pc:chgData name="Cristian Chilipirea" userId="34ab170da5908fc4" providerId="LiveId" clId="{7B8E7756-EE48-4B7F-B3E6-1239ACBC9EF9}" dt="2020-03-01T18:43:20.275" v="1762"/>
        <pc:sldMkLst>
          <pc:docMk/>
          <pc:sldMk cId="3172639705" sldId="614"/>
        </pc:sldMkLst>
        <pc:spChg chg="add mod">
          <ac:chgData name="Cristian Chilipirea" userId="34ab170da5908fc4" providerId="LiveId" clId="{7B8E7756-EE48-4B7F-B3E6-1239ACBC9EF9}" dt="2020-03-01T18:43:02.121" v="1761" actId="1076"/>
          <ac:spMkLst>
            <pc:docMk/>
            <pc:sldMk cId="3172639705" sldId="614"/>
            <ac:spMk id="3" creationId="{919D8537-4CD6-4B8E-BC68-C18ADE8E2877}"/>
          </ac:spMkLst>
        </pc:spChg>
        <pc:cxnChg chg="add">
          <ac:chgData name="Cristian Chilipirea" userId="34ab170da5908fc4" providerId="LiveId" clId="{7B8E7756-EE48-4B7F-B3E6-1239ACBC9EF9}" dt="2020-03-01T18:43:20.275" v="1762"/>
          <ac:cxnSpMkLst>
            <pc:docMk/>
            <pc:sldMk cId="3172639705" sldId="614"/>
            <ac:cxnSpMk id="5" creationId="{7C3B23E9-A78B-4624-9D8D-764933687850}"/>
          </ac:cxnSpMkLst>
        </pc:cxnChg>
        <pc:cxnChg chg="add">
          <ac:chgData name="Cristian Chilipirea" userId="34ab170da5908fc4" providerId="LiveId" clId="{7B8E7756-EE48-4B7F-B3E6-1239ACBC9EF9}" dt="2020-03-01T18:43:20.275" v="1762"/>
          <ac:cxnSpMkLst>
            <pc:docMk/>
            <pc:sldMk cId="3172639705" sldId="614"/>
            <ac:cxnSpMk id="6" creationId="{ABF82A86-5C65-48B5-BAF1-48EED40BB9C9}"/>
          </ac:cxnSpMkLst>
        </pc:cxnChg>
        <pc:cxnChg chg="add">
          <ac:chgData name="Cristian Chilipirea" userId="34ab170da5908fc4" providerId="LiveId" clId="{7B8E7756-EE48-4B7F-B3E6-1239ACBC9EF9}" dt="2020-03-01T18:43:20.275" v="1762"/>
          <ac:cxnSpMkLst>
            <pc:docMk/>
            <pc:sldMk cId="3172639705" sldId="614"/>
            <ac:cxnSpMk id="7" creationId="{4D47C8B8-1F7E-45B6-9143-FD8A5052976C}"/>
          </ac:cxnSpMkLst>
        </pc:cxnChg>
      </pc:sldChg>
      <pc:sldChg chg="addSp modSp add">
        <pc:chgData name="Cristian Chilipirea" userId="34ab170da5908fc4" providerId="LiveId" clId="{7B8E7756-EE48-4B7F-B3E6-1239ACBC9EF9}" dt="2020-03-01T18:43:54.035" v="1766" actId="6549"/>
        <pc:sldMkLst>
          <pc:docMk/>
          <pc:sldMk cId="4082489489" sldId="615"/>
        </pc:sldMkLst>
        <pc:spChg chg="mod">
          <ac:chgData name="Cristian Chilipirea" userId="34ab170da5908fc4" providerId="LiveId" clId="{7B8E7756-EE48-4B7F-B3E6-1239ACBC9EF9}" dt="2020-03-01T18:43:54.035" v="1766" actId="6549"/>
          <ac:spMkLst>
            <pc:docMk/>
            <pc:sldMk cId="4082489489" sldId="615"/>
            <ac:spMk id="3" creationId="{919D8537-4CD6-4B8E-BC68-C18ADE8E2877}"/>
          </ac:spMkLst>
        </pc:spChg>
        <pc:spChg chg="add">
          <ac:chgData name="Cristian Chilipirea" userId="34ab170da5908fc4" providerId="LiveId" clId="{7B8E7756-EE48-4B7F-B3E6-1239ACBC9EF9}" dt="2020-03-01T18:43:47.077" v="1764"/>
          <ac:spMkLst>
            <pc:docMk/>
            <pc:sldMk cId="4082489489" sldId="615"/>
            <ac:spMk id="8" creationId="{733FC8D2-39B8-4274-9325-2E1558CC67FE}"/>
          </ac:spMkLst>
        </pc:spChg>
        <pc:spChg chg="add mod">
          <ac:chgData name="Cristian Chilipirea" userId="34ab170da5908fc4" providerId="LiveId" clId="{7B8E7756-EE48-4B7F-B3E6-1239ACBC9EF9}" dt="2020-03-01T18:43:48.770" v="1765" actId="20577"/>
          <ac:spMkLst>
            <pc:docMk/>
            <pc:sldMk cId="4082489489" sldId="615"/>
            <ac:spMk id="9" creationId="{3EAB12B8-7CC5-42E1-A1E5-F1240EE9E1A0}"/>
          </ac:spMkLst>
        </pc:spChg>
      </pc:sldChg>
      <pc:sldChg chg="addSp modSp add">
        <pc:chgData name="Cristian Chilipirea" userId="34ab170da5908fc4" providerId="LiveId" clId="{7B8E7756-EE48-4B7F-B3E6-1239ACBC9EF9}" dt="2020-03-01T18:44:14.139" v="1771" actId="6549"/>
        <pc:sldMkLst>
          <pc:docMk/>
          <pc:sldMk cId="2222932814" sldId="616"/>
        </pc:sldMkLst>
        <pc:spChg chg="mod">
          <ac:chgData name="Cristian Chilipirea" userId="34ab170da5908fc4" providerId="LiveId" clId="{7B8E7756-EE48-4B7F-B3E6-1239ACBC9EF9}" dt="2020-03-01T18:44:14.139" v="1771" actId="6549"/>
          <ac:spMkLst>
            <pc:docMk/>
            <pc:sldMk cId="2222932814" sldId="616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4:11.538" v="1770" actId="20577"/>
          <ac:spMkLst>
            <pc:docMk/>
            <pc:sldMk cId="2222932814" sldId="616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4:07.979" v="1769" actId="1076"/>
          <ac:spMkLst>
            <pc:docMk/>
            <pc:sldMk cId="2222932814" sldId="616"/>
            <ac:spMk id="10" creationId="{592B713C-60A7-4FEF-A50D-5331F5A1CC60}"/>
          </ac:spMkLst>
        </pc:spChg>
      </pc:sldChg>
      <pc:sldChg chg="addSp modSp add">
        <pc:chgData name="Cristian Chilipirea" userId="34ab170da5908fc4" providerId="LiveId" clId="{7B8E7756-EE48-4B7F-B3E6-1239ACBC9EF9}" dt="2020-03-01T18:44:33.655" v="1777" actId="6549"/>
        <pc:sldMkLst>
          <pc:docMk/>
          <pc:sldMk cId="3671577175" sldId="617"/>
        </pc:sldMkLst>
        <pc:spChg chg="mod">
          <ac:chgData name="Cristian Chilipirea" userId="34ab170da5908fc4" providerId="LiveId" clId="{7B8E7756-EE48-4B7F-B3E6-1239ACBC9EF9}" dt="2020-03-01T18:44:33.655" v="1777" actId="6549"/>
          <ac:spMkLst>
            <pc:docMk/>
            <pc:sldMk cId="3671577175" sldId="617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4:31.893" v="1776" actId="20577"/>
          <ac:spMkLst>
            <pc:docMk/>
            <pc:sldMk cId="3671577175" sldId="617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4:29.886" v="1775" actId="20577"/>
          <ac:spMkLst>
            <pc:docMk/>
            <pc:sldMk cId="3671577175" sldId="617"/>
            <ac:spMk id="11" creationId="{5C3E1A6D-0D31-4482-B9FD-997EA4CB6AC0}"/>
          </ac:spMkLst>
        </pc:spChg>
      </pc:sldChg>
      <pc:sldChg chg="addSp modSp add">
        <pc:chgData name="Cristian Chilipirea" userId="34ab170da5908fc4" providerId="LiveId" clId="{7B8E7756-EE48-4B7F-B3E6-1239ACBC9EF9}" dt="2020-03-01T18:44:50.571" v="1783" actId="6549"/>
        <pc:sldMkLst>
          <pc:docMk/>
          <pc:sldMk cId="4217856432" sldId="618"/>
        </pc:sldMkLst>
        <pc:spChg chg="mod">
          <ac:chgData name="Cristian Chilipirea" userId="34ab170da5908fc4" providerId="LiveId" clId="{7B8E7756-EE48-4B7F-B3E6-1239ACBC9EF9}" dt="2020-03-01T18:44:50.571" v="1783" actId="6549"/>
          <ac:spMkLst>
            <pc:docMk/>
            <pc:sldMk cId="4217856432" sldId="618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4:49.059" v="1782" actId="20577"/>
          <ac:spMkLst>
            <pc:docMk/>
            <pc:sldMk cId="4217856432" sldId="618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4:45.093" v="1781" actId="20577"/>
          <ac:spMkLst>
            <pc:docMk/>
            <pc:sldMk cId="4217856432" sldId="618"/>
            <ac:spMk id="12" creationId="{EEEEFBB9-1614-4402-8025-B79E7FA2FA22}"/>
          </ac:spMkLst>
        </pc:spChg>
      </pc:sldChg>
      <pc:sldChg chg="addSp modSp add">
        <pc:chgData name="Cristian Chilipirea" userId="34ab170da5908fc4" providerId="LiveId" clId="{7B8E7756-EE48-4B7F-B3E6-1239ACBC9EF9}" dt="2020-03-01T18:45:07.690" v="1791" actId="6549"/>
        <pc:sldMkLst>
          <pc:docMk/>
          <pc:sldMk cId="1903833904" sldId="619"/>
        </pc:sldMkLst>
        <pc:spChg chg="mod">
          <ac:chgData name="Cristian Chilipirea" userId="34ab170da5908fc4" providerId="LiveId" clId="{7B8E7756-EE48-4B7F-B3E6-1239ACBC9EF9}" dt="2020-03-01T18:45:07.690" v="1791" actId="6549"/>
          <ac:spMkLst>
            <pc:docMk/>
            <pc:sldMk cId="1903833904" sldId="619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5:06.266" v="1790" actId="20577"/>
          <ac:spMkLst>
            <pc:docMk/>
            <pc:sldMk cId="1903833904" sldId="619"/>
            <ac:spMk id="9" creationId="{3EAB12B8-7CC5-42E1-A1E5-F1240EE9E1A0}"/>
          </ac:spMkLst>
        </pc:spChg>
        <pc:spChg chg="mod">
          <ac:chgData name="Cristian Chilipirea" userId="34ab170da5908fc4" providerId="LiveId" clId="{7B8E7756-EE48-4B7F-B3E6-1239ACBC9EF9}" dt="2020-03-01T18:44:57.778" v="1787" actId="1076"/>
          <ac:spMkLst>
            <pc:docMk/>
            <pc:sldMk cId="1903833904" sldId="619"/>
            <ac:spMk id="12" creationId="{EEEEFBB9-1614-4402-8025-B79E7FA2FA22}"/>
          </ac:spMkLst>
        </pc:spChg>
        <pc:spChg chg="add mod">
          <ac:chgData name="Cristian Chilipirea" userId="34ab170da5908fc4" providerId="LiveId" clId="{7B8E7756-EE48-4B7F-B3E6-1239ACBC9EF9}" dt="2020-03-01T18:45:04.458" v="1789" actId="20577"/>
          <ac:spMkLst>
            <pc:docMk/>
            <pc:sldMk cId="1903833904" sldId="619"/>
            <ac:spMk id="13" creationId="{0B1A5458-C6D2-475E-B774-1D56A9F5E7D2}"/>
          </ac:spMkLst>
        </pc:spChg>
      </pc:sldChg>
      <pc:sldChg chg="addSp delSp modSp add">
        <pc:chgData name="Cristian Chilipirea" userId="34ab170da5908fc4" providerId="LiveId" clId="{7B8E7756-EE48-4B7F-B3E6-1239ACBC9EF9}" dt="2020-03-01T18:45:34.112" v="1799"/>
        <pc:sldMkLst>
          <pc:docMk/>
          <pc:sldMk cId="1427541841" sldId="620"/>
        </pc:sldMkLst>
        <pc:spChg chg="del mod">
          <ac:chgData name="Cristian Chilipirea" userId="34ab170da5908fc4" providerId="LiveId" clId="{7B8E7756-EE48-4B7F-B3E6-1239ACBC9EF9}" dt="2020-03-01T18:45:34.112" v="1799"/>
          <ac:spMkLst>
            <pc:docMk/>
            <pc:sldMk cId="1427541841" sldId="620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5:30.519" v="1796" actId="20577"/>
          <ac:spMkLst>
            <pc:docMk/>
            <pc:sldMk cId="1427541841" sldId="620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5:28.855" v="1795" actId="20577"/>
          <ac:spMkLst>
            <pc:docMk/>
            <pc:sldMk cId="1427541841" sldId="620"/>
            <ac:spMk id="14" creationId="{0A88F941-7F58-4CFA-84FD-F63708E97486}"/>
          </ac:spMkLst>
        </pc:spChg>
      </pc:sldChg>
      <pc:sldChg chg="addSp delSp modSp add">
        <pc:chgData name="Cristian Chilipirea" userId="34ab170da5908fc4" providerId="LiveId" clId="{7B8E7756-EE48-4B7F-B3E6-1239ACBC9EF9}" dt="2020-03-01T18:45:46.886" v="1804" actId="478"/>
        <pc:sldMkLst>
          <pc:docMk/>
          <pc:sldMk cId="4291518200" sldId="621"/>
        </pc:sldMkLst>
        <pc:spChg chg="del">
          <ac:chgData name="Cristian Chilipirea" userId="34ab170da5908fc4" providerId="LiveId" clId="{7B8E7756-EE48-4B7F-B3E6-1239ACBC9EF9}" dt="2020-03-01T18:45:46.886" v="1804" actId="478"/>
          <ac:spMkLst>
            <pc:docMk/>
            <pc:sldMk cId="4291518200" sldId="621"/>
            <ac:spMk id="8" creationId="{733FC8D2-39B8-4274-9325-2E1558CC67FE}"/>
          </ac:spMkLst>
        </pc:spChg>
        <pc:spChg chg="del">
          <ac:chgData name="Cristian Chilipirea" userId="34ab170da5908fc4" providerId="LiveId" clId="{7B8E7756-EE48-4B7F-B3E6-1239ACBC9EF9}" dt="2020-03-01T18:45:46.886" v="1804" actId="478"/>
          <ac:spMkLst>
            <pc:docMk/>
            <pc:sldMk cId="4291518200" sldId="621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5:43.439" v="1803" actId="20577"/>
          <ac:spMkLst>
            <pc:docMk/>
            <pc:sldMk cId="4291518200" sldId="621"/>
            <ac:spMk id="15" creationId="{4F8E4483-EAA3-468F-B4CB-4EBDAB8F99A6}"/>
          </ac:spMkLst>
        </pc:spChg>
      </pc:sldChg>
      <pc:sldChg chg="addSp add">
        <pc:chgData name="Cristian Chilipirea" userId="34ab170da5908fc4" providerId="LiveId" clId="{7B8E7756-EE48-4B7F-B3E6-1239ACBC9EF9}" dt="2020-03-01T18:46:35.201" v="1806"/>
        <pc:sldMkLst>
          <pc:docMk/>
          <pc:sldMk cId="3098239973" sldId="622"/>
        </pc:sldMkLst>
        <pc:spChg chg="add">
          <ac:chgData name="Cristian Chilipirea" userId="34ab170da5908fc4" providerId="LiveId" clId="{7B8E7756-EE48-4B7F-B3E6-1239ACBC9EF9}" dt="2020-03-01T18:46:35.201" v="1806"/>
          <ac:spMkLst>
            <pc:docMk/>
            <pc:sldMk cId="3098239973" sldId="622"/>
            <ac:spMk id="16" creationId="{474CADFA-7F9E-4253-8797-080F271143D5}"/>
          </ac:spMkLst>
        </pc:spChg>
      </pc:sldChg>
      <pc:sldChg chg="addSp delSp modSp add">
        <pc:chgData name="Cristian Chilipirea" userId="34ab170da5908fc4" providerId="LiveId" clId="{7B8E7756-EE48-4B7F-B3E6-1239ACBC9EF9}" dt="2020-03-01T18:47:34.263" v="1818"/>
        <pc:sldMkLst>
          <pc:docMk/>
          <pc:sldMk cId="1997918954" sldId="623"/>
        </pc:sldMkLst>
        <pc:spChg chg="del">
          <ac:chgData name="Cristian Chilipirea" userId="34ab170da5908fc4" providerId="LiveId" clId="{7B8E7756-EE48-4B7F-B3E6-1239ACBC9EF9}" dt="2020-03-01T18:46:48.389" v="1810" actId="478"/>
          <ac:spMkLst>
            <pc:docMk/>
            <pc:sldMk cId="1997918954" sldId="623"/>
            <ac:spMk id="15" creationId="{4F8E4483-EAA3-468F-B4CB-4EBDAB8F99A6}"/>
          </ac:spMkLst>
        </pc:spChg>
        <pc:spChg chg="add mod">
          <ac:chgData name="Cristian Chilipirea" userId="34ab170da5908fc4" providerId="LiveId" clId="{7B8E7756-EE48-4B7F-B3E6-1239ACBC9EF9}" dt="2020-03-01T18:46:45.289" v="1809" actId="1076"/>
          <ac:spMkLst>
            <pc:docMk/>
            <pc:sldMk cId="1997918954" sldId="623"/>
            <ac:spMk id="17" creationId="{6FDBA49B-4E8E-4BDC-8771-6290E4C09C87}"/>
          </ac:spMkLst>
        </pc:spChg>
        <pc:spChg chg="add del">
          <ac:chgData name="Cristian Chilipirea" userId="34ab170da5908fc4" providerId="LiveId" clId="{7B8E7756-EE48-4B7F-B3E6-1239ACBC9EF9}" dt="2020-03-01T18:47:17.818" v="1815" actId="478"/>
          <ac:spMkLst>
            <pc:docMk/>
            <pc:sldMk cId="1997918954" sldId="623"/>
            <ac:spMk id="18" creationId="{9C7F4A01-EA42-4B85-9FD8-6439FBD06492}"/>
          </ac:spMkLst>
        </pc:spChg>
        <pc:spChg chg="add del mod">
          <ac:chgData name="Cristian Chilipirea" userId="34ab170da5908fc4" providerId="LiveId" clId="{7B8E7756-EE48-4B7F-B3E6-1239ACBC9EF9}" dt="2020-03-01T18:47:34.263" v="1818"/>
          <ac:spMkLst>
            <pc:docMk/>
            <pc:sldMk cId="1997918954" sldId="623"/>
            <ac:spMk id="19" creationId="{BFBCE828-DDF0-455F-93FB-F9AB34AC111E}"/>
          </ac:spMkLst>
        </pc:spChg>
      </pc:sldChg>
      <pc:sldChg chg="add">
        <pc:chgData name="Cristian Chilipirea" userId="34ab170da5908fc4" providerId="LiveId" clId="{7B8E7756-EE48-4B7F-B3E6-1239ACBC9EF9}" dt="2020-03-01T18:47:04.314" v="1811"/>
        <pc:sldMkLst>
          <pc:docMk/>
          <pc:sldMk cId="1876029715" sldId="624"/>
        </pc:sldMkLst>
      </pc:sldChg>
      <pc:sldChg chg="addSp delSp modSp add">
        <pc:chgData name="Cristian Chilipirea" userId="34ab170da5908fc4" providerId="LiveId" clId="{7B8E7756-EE48-4B7F-B3E6-1239ACBC9EF9}" dt="2020-03-01T18:47:43.373" v="1822" actId="478"/>
        <pc:sldMkLst>
          <pc:docMk/>
          <pc:sldMk cId="1552834307" sldId="625"/>
        </pc:sldMkLst>
        <pc:spChg chg="del">
          <ac:chgData name="Cristian Chilipirea" userId="34ab170da5908fc4" providerId="LiveId" clId="{7B8E7756-EE48-4B7F-B3E6-1239ACBC9EF9}" dt="2020-03-01T18:47:43.373" v="1822" actId="478"/>
          <ac:spMkLst>
            <pc:docMk/>
            <pc:sldMk cId="1552834307" sldId="625"/>
            <ac:spMk id="14" creationId="{0A88F941-7F58-4CFA-84FD-F63708E97486}"/>
          </ac:spMkLst>
        </pc:spChg>
        <pc:spChg chg="add">
          <ac:chgData name="Cristian Chilipirea" userId="34ab170da5908fc4" providerId="LiveId" clId="{7B8E7756-EE48-4B7F-B3E6-1239ACBC9EF9}" dt="2020-03-01T18:47:38.931" v="1820"/>
          <ac:spMkLst>
            <pc:docMk/>
            <pc:sldMk cId="1552834307" sldId="625"/>
            <ac:spMk id="15" creationId="{39F69831-3AAA-4CD1-843B-6EBDBAF5D975}"/>
          </ac:spMkLst>
        </pc:spChg>
        <pc:spChg chg="mod">
          <ac:chgData name="Cristian Chilipirea" userId="34ab170da5908fc4" providerId="LiveId" clId="{7B8E7756-EE48-4B7F-B3E6-1239ACBC9EF9}" dt="2020-03-01T18:47:41.303" v="1821" actId="20577"/>
          <ac:spMkLst>
            <pc:docMk/>
            <pc:sldMk cId="1552834307" sldId="625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7:52.346" v="1826" actId="478"/>
        <pc:sldMkLst>
          <pc:docMk/>
          <pc:sldMk cId="791408128" sldId="626"/>
        </pc:sldMkLst>
        <pc:spChg chg="del">
          <ac:chgData name="Cristian Chilipirea" userId="34ab170da5908fc4" providerId="LiveId" clId="{7B8E7756-EE48-4B7F-B3E6-1239ACBC9EF9}" dt="2020-03-01T18:47:52.346" v="1826" actId="478"/>
          <ac:spMkLst>
            <pc:docMk/>
            <pc:sldMk cId="791408128" sldId="626"/>
            <ac:spMk id="13" creationId="{0B1A5458-C6D2-475E-B774-1D56A9F5E7D2}"/>
          </ac:spMkLst>
        </pc:spChg>
        <pc:spChg chg="mod">
          <ac:chgData name="Cristian Chilipirea" userId="34ab170da5908fc4" providerId="LiveId" clId="{7B8E7756-EE48-4B7F-B3E6-1239ACBC9EF9}" dt="2020-03-01T18:47:47.934" v="1824" actId="20577"/>
          <ac:spMkLst>
            <pc:docMk/>
            <pc:sldMk cId="791408128" sldId="626"/>
            <ac:spMk id="15" creationId="{39F69831-3AAA-4CD1-843B-6EBDBAF5D975}"/>
          </ac:spMkLst>
        </pc:spChg>
        <pc:spChg chg="mod">
          <ac:chgData name="Cristian Chilipirea" userId="34ab170da5908fc4" providerId="LiveId" clId="{7B8E7756-EE48-4B7F-B3E6-1239ACBC9EF9}" dt="2020-03-01T18:47:50.871" v="1825" actId="20577"/>
          <ac:spMkLst>
            <pc:docMk/>
            <pc:sldMk cId="791408128" sldId="626"/>
            <ac:spMk id="17" creationId="{6FDBA49B-4E8E-4BDC-8771-6290E4C09C87}"/>
          </ac:spMkLst>
        </pc:spChg>
      </pc:sldChg>
      <pc:sldChg chg="addSp delSp modSp add">
        <pc:chgData name="Cristian Chilipirea" userId="34ab170da5908fc4" providerId="LiveId" clId="{7B8E7756-EE48-4B7F-B3E6-1239ACBC9EF9}" dt="2020-03-01T18:48:04.970" v="1832" actId="478"/>
        <pc:sldMkLst>
          <pc:docMk/>
          <pc:sldMk cId="1517287947" sldId="627"/>
        </pc:sldMkLst>
        <pc:spChg chg="del">
          <ac:chgData name="Cristian Chilipirea" userId="34ab170da5908fc4" providerId="LiveId" clId="{7B8E7756-EE48-4B7F-B3E6-1239ACBC9EF9}" dt="2020-03-01T18:48:04.970" v="1832" actId="478"/>
          <ac:spMkLst>
            <pc:docMk/>
            <pc:sldMk cId="1517287947" sldId="627"/>
            <ac:spMk id="12" creationId="{EEEEFBB9-1614-4402-8025-B79E7FA2FA22}"/>
          </ac:spMkLst>
        </pc:spChg>
        <pc:spChg chg="mod">
          <ac:chgData name="Cristian Chilipirea" userId="34ab170da5908fc4" providerId="LiveId" clId="{7B8E7756-EE48-4B7F-B3E6-1239ACBC9EF9}" dt="2020-03-01T18:47:57.242" v="1828" actId="20577"/>
          <ac:spMkLst>
            <pc:docMk/>
            <pc:sldMk cId="1517287947" sldId="627"/>
            <ac:spMk id="15" creationId="{39F69831-3AAA-4CD1-843B-6EBDBAF5D975}"/>
          </ac:spMkLst>
        </pc:spChg>
        <pc:spChg chg="add del mod">
          <ac:chgData name="Cristian Chilipirea" userId="34ab170da5908fc4" providerId="LiveId" clId="{7B8E7756-EE48-4B7F-B3E6-1239ACBC9EF9}" dt="2020-03-01T18:48:03.594" v="1831" actId="20577"/>
          <ac:spMkLst>
            <pc:docMk/>
            <pc:sldMk cId="1517287947" sldId="627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8:24.718" v="1836" actId="478"/>
        <pc:sldMkLst>
          <pc:docMk/>
          <pc:sldMk cId="1507656073" sldId="628"/>
        </pc:sldMkLst>
        <pc:spChg chg="del">
          <ac:chgData name="Cristian Chilipirea" userId="34ab170da5908fc4" providerId="LiveId" clId="{7B8E7756-EE48-4B7F-B3E6-1239ACBC9EF9}" dt="2020-03-01T18:48:24.718" v="1836" actId="478"/>
          <ac:spMkLst>
            <pc:docMk/>
            <pc:sldMk cId="1507656073" sldId="628"/>
            <ac:spMk id="11" creationId="{5C3E1A6D-0D31-4482-B9FD-997EA4CB6AC0}"/>
          </ac:spMkLst>
        </pc:spChg>
        <pc:spChg chg="mod">
          <ac:chgData name="Cristian Chilipirea" userId="34ab170da5908fc4" providerId="LiveId" clId="{7B8E7756-EE48-4B7F-B3E6-1239ACBC9EF9}" dt="2020-03-01T18:48:22.990" v="1835" actId="20577"/>
          <ac:spMkLst>
            <pc:docMk/>
            <pc:sldMk cId="1507656073" sldId="628"/>
            <ac:spMk id="15" creationId="{39F69831-3AAA-4CD1-843B-6EBDBAF5D975}"/>
          </ac:spMkLst>
        </pc:spChg>
        <pc:spChg chg="mod">
          <ac:chgData name="Cristian Chilipirea" userId="34ab170da5908fc4" providerId="LiveId" clId="{7B8E7756-EE48-4B7F-B3E6-1239ACBC9EF9}" dt="2020-03-01T18:48:11.970" v="1834" actId="20577"/>
          <ac:spMkLst>
            <pc:docMk/>
            <pc:sldMk cId="1507656073" sldId="628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8:50.573" v="1843" actId="478"/>
        <pc:sldMkLst>
          <pc:docMk/>
          <pc:sldMk cId="546258490" sldId="629"/>
        </pc:sldMkLst>
        <pc:spChg chg="del">
          <ac:chgData name="Cristian Chilipirea" userId="34ab170da5908fc4" providerId="LiveId" clId="{7B8E7756-EE48-4B7F-B3E6-1239ACBC9EF9}" dt="2020-03-01T18:48:37.830" v="1840" actId="478"/>
          <ac:spMkLst>
            <pc:docMk/>
            <pc:sldMk cId="546258490" sldId="629"/>
            <ac:spMk id="10" creationId="{592B713C-60A7-4FEF-A50D-5331F5A1CC60}"/>
          </ac:spMkLst>
        </pc:spChg>
        <pc:spChg chg="mod">
          <ac:chgData name="Cristian Chilipirea" userId="34ab170da5908fc4" providerId="LiveId" clId="{7B8E7756-EE48-4B7F-B3E6-1239ACBC9EF9}" dt="2020-03-01T18:48:34.910" v="1838" actId="20577"/>
          <ac:spMkLst>
            <pc:docMk/>
            <pc:sldMk cId="546258490" sldId="629"/>
            <ac:spMk id="15" creationId="{39F69831-3AAA-4CD1-843B-6EBDBAF5D975}"/>
          </ac:spMkLst>
        </pc:spChg>
        <pc:spChg chg="del">
          <ac:chgData name="Cristian Chilipirea" userId="34ab170da5908fc4" providerId="LiveId" clId="{7B8E7756-EE48-4B7F-B3E6-1239ACBC9EF9}" dt="2020-03-01T18:48:50.573" v="1843" actId="478"/>
          <ac:spMkLst>
            <pc:docMk/>
            <pc:sldMk cId="546258490" sldId="629"/>
            <ac:spMk id="16" creationId="{474CADFA-7F9E-4253-8797-080F271143D5}"/>
          </ac:spMkLst>
        </pc:spChg>
        <pc:spChg chg="mod">
          <ac:chgData name="Cristian Chilipirea" userId="34ab170da5908fc4" providerId="LiveId" clId="{7B8E7756-EE48-4B7F-B3E6-1239ACBC9EF9}" dt="2020-03-01T18:48:36.510" v="1839" actId="20577"/>
          <ac:spMkLst>
            <pc:docMk/>
            <pc:sldMk cId="546258490" sldId="629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8:55.006" v="1845" actId="20577"/>
        <pc:sldMkLst>
          <pc:docMk/>
          <pc:sldMk cId="85156069" sldId="630"/>
        </pc:sldMkLst>
        <pc:spChg chg="mod">
          <ac:chgData name="Cristian Chilipirea" userId="34ab170da5908fc4" providerId="LiveId" clId="{7B8E7756-EE48-4B7F-B3E6-1239ACBC9EF9}" dt="2020-03-01T18:48:55.006" v="1845" actId="20577"/>
          <ac:spMkLst>
            <pc:docMk/>
            <pc:sldMk cId="85156069" sldId="630"/>
            <ac:spMk id="15" creationId="{39F69831-3AAA-4CD1-843B-6EBDBAF5D975}"/>
          </ac:spMkLst>
        </pc:spChg>
        <pc:spChg chg="del">
          <ac:chgData name="Cristian Chilipirea" userId="34ab170da5908fc4" providerId="LiveId" clId="{7B8E7756-EE48-4B7F-B3E6-1239ACBC9EF9}" dt="2020-03-01T18:48:43.926" v="1842" actId="478"/>
          <ac:spMkLst>
            <pc:docMk/>
            <pc:sldMk cId="85156069" sldId="630"/>
            <ac:spMk id="16" creationId="{474CADFA-7F9E-4253-8797-080F271143D5}"/>
          </ac:spMkLst>
        </pc:spChg>
        <pc:spChg chg="del">
          <ac:chgData name="Cristian Chilipirea" userId="34ab170da5908fc4" providerId="LiveId" clId="{7B8E7756-EE48-4B7F-B3E6-1239ACBC9EF9}" dt="2020-03-01T18:48:53.487" v="1844" actId="478"/>
          <ac:spMkLst>
            <pc:docMk/>
            <pc:sldMk cId="85156069" sldId="630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50:34.237" v="1900" actId="478"/>
        <pc:sldMkLst>
          <pc:docMk/>
          <pc:sldMk cId="1008001726" sldId="631"/>
        </pc:sldMkLst>
        <pc:spChg chg="mod">
          <ac:chgData name="Cristian Chilipirea" userId="34ab170da5908fc4" providerId="LiveId" clId="{7B8E7756-EE48-4B7F-B3E6-1239ACBC9EF9}" dt="2020-03-01T18:50:30.134" v="1899" actId="20577"/>
          <ac:spMkLst>
            <pc:docMk/>
            <pc:sldMk cId="1008001726" sldId="631"/>
            <ac:spMk id="2" creationId="{4717C1FB-84F1-49A3-8F25-733ECD791BF3}"/>
          </ac:spMkLst>
        </pc:spChg>
        <pc:spChg chg="del">
          <ac:chgData name="Cristian Chilipirea" userId="34ab170da5908fc4" providerId="LiveId" clId="{7B8E7756-EE48-4B7F-B3E6-1239ACBC9EF9}" dt="2020-03-01T18:50:34.237" v="1900" actId="478"/>
          <ac:spMkLst>
            <pc:docMk/>
            <pc:sldMk cId="1008001726" sldId="631"/>
            <ac:spMk id="3" creationId="{9802BA04-858B-461F-B2F8-60ECC73B9D7A}"/>
          </ac:spMkLst>
        </pc:spChg>
      </pc:sldChg>
      <pc:sldChg chg="add del">
        <pc:chgData name="Cristian Chilipirea" userId="34ab170da5908fc4" providerId="LiveId" clId="{7B8E7756-EE48-4B7F-B3E6-1239ACBC9EF9}" dt="2020-03-01T18:50:23.560" v="1885" actId="47"/>
        <pc:sldMkLst>
          <pc:docMk/>
          <pc:sldMk cId="2965073468" sldId="631"/>
        </pc:sldMkLst>
      </pc:sldChg>
      <pc:sldChg chg="addSp delSp modSp add">
        <pc:chgData name="Cristian Chilipirea" userId="34ab170da5908fc4" providerId="LiveId" clId="{7B8E7756-EE48-4B7F-B3E6-1239ACBC9EF9}" dt="2020-03-01T19:13:05.161" v="2634" actId="20577"/>
        <pc:sldMkLst>
          <pc:docMk/>
          <pc:sldMk cId="345249067" sldId="632"/>
        </pc:sldMkLst>
        <pc:spChg chg="mod">
          <ac:chgData name="Cristian Chilipirea" userId="34ab170da5908fc4" providerId="LiveId" clId="{7B8E7756-EE48-4B7F-B3E6-1239ACBC9EF9}" dt="2020-03-01T19:13:05.161" v="2634" actId="20577"/>
          <ac:spMkLst>
            <pc:docMk/>
            <pc:sldMk cId="345249067" sldId="632"/>
            <ac:spMk id="2" creationId="{AD9ED6AF-05E9-4450-BA98-C99D43568D62}"/>
          </ac:spMkLst>
        </pc:spChg>
        <pc:spChg chg="add del">
          <ac:chgData name="Cristian Chilipirea" userId="34ab170da5908fc4" providerId="LiveId" clId="{7B8E7756-EE48-4B7F-B3E6-1239ACBC9EF9}" dt="2020-03-01T18:50:47.458" v="1905" actId="478"/>
          <ac:spMkLst>
            <pc:docMk/>
            <pc:sldMk cId="345249067" sldId="632"/>
            <ac:spMk id="3" creationId="{3935D5A8-2426-4526-ADE8-98A31057383E}"/>
          </ac:spMkLst>
        </pc:spChg>
        <pc:spChg chg="add del mod">
          <ac:chgData name="Cristian Chilipirea" userId="34ab170da5908fc4" providerId="LiveId" clId="{7B8E7756-EE48-4B7F-B3E6-1239ACBC9EF9}" dt="2020-03-01T18:51:49.186" v="1960" actId="767"/>
          <ac:spMkLst>
            <pc:docMk/>
            <pc:sldMk cId="345249067" sldId="632"/>
            <ac:spMk id="5" creationId="{8DF3550C-A457-4FF7-AAF4-35FE8C40CD78}"/>
          </ac:spMkLst>
        </pc:spChg>
        <pc:graphicFrameChg chg="add mod modGraphic">
          <ac:chgData name="Cristian Chilipirea" userId="34ab170da5908fc4" providerId="LiveId" clId="{7B8E7756-EE48-4B7F-B3E6-1239ACBC9EF9}" dt="2020-03-01T19:02:36.593" v="2212" actId="207"/>
          <ac:graphicFrameMkLst>
            <pc:docMk/>
            <pc:sldMk cId="345249067" sldId="632"/>
            <ac:graphicFrameMk id="6" creationId="{E410A42B-1B53-4975-9EC5-7CA8DCAA758B}"/>
          </ac:graphicFrameMkLst>
        </pc:graphicFrameChg>
      </pc:sldChg>
      <pc:sldChg chg="modSp add ord">
        <pc:chgData name="Cristian Chilipirea" userId="34ab170da5908fc4" providerId="LiveId" clId="{7B8E7756-EE48-4B7F-B3E6-1239ACBC9EF9}" dt="2020-03-01T19:13:06.745" v="2635" actId="20577"/>
        <pc:sldMkLst>
          <pc:docMk/>
          <pc:sldMk cId="672748770" sldId="633"/>
        </pc:sldMkLst>
        <pc:spChg chg="mod">
          <ac:chgData name="Cristian Chilipirea" userId="34ab170da5908fc4" providerId="LiveId" clId="{7B8E7756-EE48-4B7F-B3E6-1239ACBC9EF9}" dt="2020-03-01T19:13:06.745" v="2635" actId="20577"/>
          <ac:spMkLst>
            <pc:docMk/>
            <pc:sldMk cId="672748770" sldId="633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8:57:06.367" v="2091" actId="113"/>
          <ac:graphicFrameMkLst>
            <pc:docMk/>
            <pc:sldMk cId="672748770" sldId="633"/>
            <ac:graphicFrameMk id="6" creationId="{E410A42B-1B53-4975-9EC5-7CA8DCAA758B}"/>
          </ac:graphicFrameMkLst>
        </pc:graphicFrameChg>
      </pc:sldChg>
      <pc:sldChg chg="modSp add">
        <pc:chgData name="Cristian Chilipirea" userId="34ab170da5908fc4" providerId="LiveId" clId="{7B8E7756-EE48-4B7F-B3E6-1239ACBC9EF9}" dt="2020-03-01T19:13:17.747" v="2637"/>
        <pc:sldMkLst>
          <pc:docMk/>
          <pc:sldMk cId="1308790049" sldId="634"/>
        </pc:sldMkLst>
        <pc:spChg chg="mod">
          <ac:chgData name="Cristian Chilipirea" userId="34ab170da5908fc4" providerId="LiveId" clId="{7B8E7756-EE48-4B7F-B3E6-1239ACBC9EF9}" dt="2020-03-01T19:13:17.747" v="2637"/>
          <ac:spMkLst>
            <pc:docMk/>
            <pc:sldMk cId="1308790049" sldId="634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44.651" v="2213"/>
          <ac:graphicFrameMkLst>
            <pc:docMk/>
            <pc:sldMk cId="1308790049" sldId="634"/>
            <ac:graphicFrameMk id="6" creationId="{E410A42B-1B53-4975-9EC5-7CA8DCAA758B}"/>
          </ac:graphicFrameMkLst>
        </pc:graphicFrameChg>
      </pc:sldChg>
      <pc:sldChg chg="modSp add">
        <pc:chgData name="Cristian Chilipirea" userId="34ab170da5908fc4" providerId="LiveId" clId="{7B8E7756-EE48-4B7F-B3E6-1239ACBC9EF9}" dt="2020-03-01T19:13:20.923" v="2638"/>
        <pc:sldMkLst>
          <pc:docMk/>
          <pc:sldMk cId="1836995851" sldId="635"/>
        </pc:sldMkLst>
        <pc:spChg chg="mod">
          <ac:chgData name="Cristian Chilipirea" userId="34ab170da5908fc4" providerId="LiveId" clId="{7B8E7756-EE48-4B7F-B3E6-1239ACBC9EF9}" dt="2020-03-01T19:13:20.923" v="2638"/>
          <ac:spMkLst>
            <pc:docMk/>
            <pc:sldMk cId="1836995851" sldId="635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47.532" v="2214"/>
          <ac:graphicFrameMkLst>
            <pc:docMk/>
            <pc:sldMk cId="1836995851" sldId="635"/>
            <ac:graphicFrameMk id="6" creationId="{E410A42B-1B53-4975-9EC5-7CA8DCAA758B}"/>
          </ac:graphicFrameMkLst>
        </pc:graphicFrameChg>
      </pc:sldChg>
      <pc:sldChg chg="modSp add ord">
        <pc:chgData name="Cristian Chilipirea" userId="34ab170da5908fc4" providerId="LiveId" clId="{7B8E7756-EE48-4B7F-B3E6-1239ACBC9EF9}" dt="2020-03-01T19:13:14.842" v="2636"/>
        <pc:sldMkLst>
          <pc:docMk/>
          <pc:sldMk cId="1700168700" sldId="636"/>
        </pc:sldMkLst>
        <pc:spChg chg="mod">
          <ac:chgData name="Cristian Chilipirea" userId="34ab170da5908fc4" providerId="LiveId" clId="{7B8E7756-EE48-4B7F-B3E6-1239ACBC9EF9}" dt="2020-03-01T19:13:14.842" v="2636"/>
          <ac:spMkLst>
            <pc:docMk/>
            <pc:sldMk cId="1700168700" sldId="636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33.563" v="2211" actId="207"/>
          <ac:graphicFrameMkLst>
            <pc:docMk/>
            <pc:sldMk cId="1700168700" sldId="636"/>
            <ac:graphicFrameMk id="6" creationId="{E410A42B-1B53-4975-9EC5-7CA8DCAA758B}"/>
          </ac:graphicFrameMkLst>
        </pc:graphicFrameChg>
      </pc:sldChg>
      <pc:sldChg chg="modSp add">
        <pc:chgData name="Cristian Chilipirea" userId="34ab170da5908fc4" providerId="LiveId" clId="{7B8E7756-EE48-4B7F-B3E6-1239ACBC9EF9}" dt="2020-03-01T19:13:24.570" v="2639"/>
        <pc:sldMkLst>
          <pc:docMk/>
          <pc:sldMk cId="2240652187" sldId="637"/>
        </pc:sldMkLst>
        <pc:spChg chg="mod">
          <ac:chgData name="Cristian Chilipirea" userId="34ab170da5908fc4" providerId="LiveId" clId="{7B8E7756-EE48-4B7F-B3E6-1239ACBC9EF9}" dt="2020-03-01T19:13:24.570" v="2639"/>
          <ac:spMkLst>
            <pc:docMk/>
            <pc:sldMk cId="2240652187" sldId="637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49.960" v="2215"/>
          <ac:graphicFrameMkLst>
            <pc:docMk/>
            <pc:sldMk cId="2240652187" sldId="637"/>
            <ac:graphicFrameMk id="6" creationId="{E410A42B-1B53-4975-9EC5-7CA8DCAA758B}"/>
          </ac:graphicFrameMkLst>
        </pc:graphicFrameChg>
      </pc:sldChg>
      <pc:sldChg chg="addSp modSp add">
        <pc:chgData name="Cristian Chilipirea" userId="34ab170da5908fc4" providerId="LiveId" clId="{7B8E7756-EE48-4B7F-B3E6-1239ACBC9EF9}" dt="2020-03-01T19:13:27.802" v="2640"/>
        <pc:sldMkLst>
          <pc:docMk/>
          <pc:sldMk cId="2849444599" sldId="638"/>
        </pc:sldMkLst>
        <pc:spChg chg="mod">
          <ac:chgData name="Cristian Chilipirea" userId="34ab170da5908fc4" providerId="LiveId" clId="{7B8E7756-EE48-4B7F-B3E6-1239ACBC9EF9}" dt="2020-03-01T19:13:27.802" v="2640"/>
          <ac:spMkLst>
            <pc:docMk/>
            <pc:sldMk cId="2849444599" sldId="638"/>
            <ac:spMk id="2" creationId="{AD9ED6AF-05E9-4450-BA98-C99D43568D62}"/>
          </ac:spMkLst>
        </pc:spChg>
        <pc:spChg chg="add mod">
          <ac:chgData name="Cristian Chilipirea" userId="34ab170da5908fc4" providerId="LiveId" clId="{7B8E7756-EE48-4B7F-B3E6-1239ACBC9EF9}" dt="2020-03-01T19:04:20.714" v="2328" actId="20577"/>
          <ac:spMkLst>
            <pc:docMk/>
            <pc:sldMk cId="2849444599" sldId="638"/>
            <ac:spMk id="3" creationId="{1C9A25D3-775E-407F-9942-6FE8D7D9C779}"/>
          </ac:spMkLst>
        </pc:spChg>
        <pc:graphicFrameChg chg="modGraphic">
          <ac:chgData name="Cristian Chilipirea" userId="34ab170da5908fc4" providerId="LiveId" clId="{7B8E7756-EE48-4B7F-B3E6-1239ACBC9EF9}" dt="2020-03-01T19:03:35.454" v="2242" actId="20577"/>
          <ac:graphicFrameMkLst>
            <pc:docMk/>
            <pc:sldMk cId="2849444599" sldId="638"/>
            <ac:graphicFrameMk id="6" creationId="{E410A42B-1B53-4975-9EC5-7CA8DCAA758B}"/>
          </ac:graphicFrameMkLst>
        </pc:graphicFrameChg>
      </pc:sldChg>
      <pc:sldChg chg="addSp delSp modSp add">
        <pc:chgData name="Cristian Chilipirea" userId="34ab170da5908fc4" providerId="LiveId" clId="{7B8E7756-EE48-4B7F-B3E6-1239ACBC9EF9}" dt="2020-03-01T19:15:32.383" v="2673" actId="478"/>
        <pc:sldMkLst>
          <pc:docMk/>
          <pc:sldMk cId="2323239643" sldId="639"/>
        </pc:sldMkLst>
        <pc:spChg chg="mod">
          <ac:chgData name="Cristian Chilipirea" userId="34ab170da5908fc4" providerId="LiveId" clId="{7B8E7756-EE48-4B7F-B3E6-1239ACBC9EF9}" dt="2020-03-01T19:07:26.807" v="2359" actId="20577"/>
          <ac:spMkLst>
            <pc:docMk/>
            <pc:sldMk cId="2323239643" sldId="639"/>
            <ac:spMk id="2" creationId="{AD9ED6AF-05E9-4450-BA98-C99D43568D62}"/>
          </ac:spMkLst>
        </pc:spChg>
        <pc:spChg chg="del">
          <ac:chgData name="Cristian Chilipirea" userId="34ab170da5908fc4" providerId="LiveId" clId="{7B8E7756-EE48-4B7F-B3E6-1239ACBC9EF9}" dt="2020-03-01T19:06:22.423" v="2346" actId="478"/>
          <ac:spMkLst>
            <pc:docMk/>
            <pc:sldMk cId="2323239643" sldId="639"/>
            <ac:spMk id="3" creationId="{1C9A25D3-775E-407F-9942-6FE8D7D9C779}"/>
          </ac:spMkLst>
        </pc:spChg>
        <pc:spChg chg="add del mod">
          <ac:chgData name="Cristian Chilipirea" userId="34ab170da5908fc4" providerId="LiveId" clId="{7B8E7756-EE48-4B7F-B3E6-1239ACBC9EF9}" dt="2020-03-01T19:15:32.383" v="2673" actId="478"/>
          <ac:spMkLst>
            <pc:docMk/>
            <pc:sldMk cId="2323239643" sldId="639"/>
            <ac:spMk id="10" creationId="{3A4ED525-7998-4356-B26B-D27E6ADFFBA6}"/>
          </ac:spMkLst>
        </pc:spChg>
        <pc:graphicFrameChg chg="add del mod">
          <ac:chgData name="Cristian Chilipirea" userId="34ab170da5908fc4" providerId="LiveId" clId="{7B8E7756-EE48-4B7F-B3E6-1239ACBC9EF9}" dt="2020-03-01T19:06:49.932" v="2351" actId="3680"/>
          <ac:graphicFrameMkLst>
            <pc:docMk/>
            <pc:sldMk cId="2323239643" sldId="639"/>
            <ac:graphicFrameMk id="5" creationId="{4E937A83-EB28-43A4-85D6-35B1A5CCF3D9}"/>
          </ac:graphicFrameMkLst>
        </pc:graphicFrameChg>
        <pc:graphicFrameChg chg="del">
          <ac:chgData name="Cristian Chilipirea" userId="34ab170da5908fc4" providerId="LiveId" clId="{7B8E7756-EE48-4B7F-B3E6-1239ACBC9EF9}" dt="2020-03-01T19:06:20.760" v="2345" actId="478"/>
          <ac:graphicFrameMkLst>
            <pc:docMk/>
            <pc:sldMk cId="2323239643" sldId="639"/>
            <ac:graphicFrameMk id="6" creationId="{E410A42B-1B53-4975-9EC5-7CA8DCAA758B}"/>
          </ac:graphicFrameMkLst>
        </pc:graphicFrameChg>
        <pc:graphicFrameChg chg="add mod modGraphic">
          <ac:chgData name="Cristian Chilipirea" userId="34ab170da5908fc4" providerId="LiveId" clId="{7B8E7756-EE48-4B7F-B3E6-1239ACBC9EF9}" dt="2020-03-01T19:10:05.562" v="2544" actId="1076"/>
          <ac:graphicFrameMkLst>
            <pc:docMk/>
            <pc:sldMk cId="2323239643" sldId="639"/>
            <ac:graphicFrameMk id="8" creationId="{3BB300F4-A9B4-4EB2-AC77-C2913AC72AE6}"/>
          </ac:graphicFrameMkLst>
        </pc:graphicFrameChg>
      </pc:sldChg>
      <pc:sldChg chg="addSp delSp modSp add">
        <pc:chgData name="Cristian Chilipirea" userId="34ab170da5908fc4" providerId="LiveId" clId="{7B8E7756-EE48-4B7F-B3E6-1239ACBC9EF9}" dt="2020-03-01T19:21:04.401" v="2806" actId="20577"/>
        <pc:sldMkLst>
          <pc:docMk/>
          <pc:sldMk cId="846565428" sldId="640"/>
        </pc:sldMkLst>
        <pc:spChg chg="mod">
          <ac:chgData name="Cristian Chilipirea" userId="34ab170da5908fc4" providerId="LiveId" clId="{7B8E7756-EE48-4B7F-B3E6-1239ACBC9EF9}" dt="2020-03-01T19:21:04.401" v="2806" actId="20577"/>
          <ac:spMkLst>
            <pc:docMk/>
            <pc:sldMk cId="846565428" sldId="640"/>
            <ac:spMk id="2" creationId="{AD9ED6AF-05E9-4450-BA98-C99D43568D62}"/>
          </ac:spMkLst>
        </pc:spChg>
        <pc:graphicFrameChg chg="add modGraphic">
          <ac:chgData name="Cristian Chilipirea" userId="34ab170da5908fc4" providerId="LiveId" clId="{7B8E7756-EE48-4B7F-B3E6-1239ACBC9EF9}" dt="2020-03-01T19:20:15.688" v="2786" actId="20577"/>
          <ac:graphicFrameMkLst>
            <pc:docMk/>
            <pc:sldMk cId="846565428" sldId="640"/>
            <ac:graphicFrameMk id="5" creationId="{117CAFB4-7E92-47E5-B915-BC13D815B346}"/>
          </ac:graphicFrameMkLst>
        </pc:graphicFrameChg>
        <pc:graphicFrameChg chg="del">
          <ac:chgData name="Cristian Chilipirea" userId="34ab170da5908fc4" providerId="LiveId" clId="{7B8E7756-EE48-4B7F-B3E6-1239ACBC9EF9}" dt="2020-03-01T19:19:54.293" v="2782" actId="478"/>
          <ac:graphicFrameMkLst>
            <pc:docMk/>
            <pc:sldMk cId="846565428" sldId="640"/>
            <ac:graphicFrameMk id="8" creationId="{3BB300F4-A9B4-4EB2-AC77-C2913AC72AE6}"/>
          </ac:graphicFrameMkLst>
        </pc:graphicFrameChg>
      </pc:sldChg>
      <pc:sldChg chg="modSp add">
        <pc:chgData name="Cristian Chilipirea" userId="34ab170da5908fc4" providerId="LiveId" clId="{7B8E7756-EE48-4B7F-B3E6-1239ACBC9EF9}" dt="2020-03-01T19:20:18.304" v="2787" actId="20577"/>
        <pc:sldMkLst>
          <pc:docMk/>
          <pc:sldMk cId="1536744534" sldId="641"/>
        </pc:sldMkLst>
        <pc:spChg chg="mod">
          <ac:chgData name="Cristian Chilipirea" userId="34ab170da5908fc4" providerId="LiveId" clId="{7B8E7756-EE48-4B7F-B3E6-1239ACBC9EF9}" dt="2020-03-01T19:18:06.764" v="2780" actId="1076"/>
          <ac:spMkLst>
            <pc:docMk/>
            <pc:sldMk cId="1536744534" sldId="641"/>
            <ac:spMk id="10" creationId="{3A4ED525-7998-4356-B26B-D27E6ADFFBA6}"/>
          </ac:spMkLst>
        </pc:spChg>
        <pc:graphicFrameChg chg="mod modGraphic">
          <ac:chgData name="Cristian Chilipirea" userId="34ab170da5908fc4" providerId="LiveId" clId="{7B8E7756-EE48-4B7F-B3E6-1239ACBC9EF9}" dt="2020-03-01T19:20:18.304" v="2787" actId="20577"/>
          <ac:graphicFrameMkLst>
            <pc:docMk/>
            <pc:sldMk cId="1536744534" sldId="641"/>
            <ac:graphicFrameMk id="8" creationId="{3BB300F4-A9B4-4EB2-AC77-C2913AC72AE6}"/>
          </ac:graphicFrameMkLst>
        </pc:graphicFrameChg>
      </pc:sldChg>
      <pc:sldChg chg="modSp add">
        <pc:chgData name="Cristian Chilipirea" userId="34ab170da5908fc4" providerId="LiveId" clId="{7B8E7756-EE48-4B7F-B3E6-1239ACBC9EF9}" dt="2020-03-01T19:26:53.472" v="3171" actId="20577"/>
        <pc:sldMkLst>
          <pc:docMk/>
          <pc:sldMk cId="608252700" sldId="642"/>
        </pc:sldMkLst>
        <pc:spChg chg="mod">
          <ac:chgData name="Cristian Chilipirea" userId="34ab170da5908fc4" providerId="LiveId" clId="{7B8E7756-EE48-4B7F-B3E6-1239ACBC9EF9}" dt="2020-03-01T19:26:53.472" v="3171" actId="20577"/>
          <ac:spMkLst>
            <pc:docMk/>
            <pc:sldMk cId="608252700" sldId="642"/>
            <ac:spMk id="2" creationId="{2791D35B-F69E-4E69-9B3C-B097D567AA7B}"/>
          </ac:spMkLst>
        </pc:spChg>
        <pc:spChg chg="mod">
          <ac:chgData name="Cristian Chilipirea" userId="34ab170da5908fc4" providerId="LiveId" clId="{7B8E7756-EE48-4B7F-B3E6-1239ACBC9EF9}" dt="2020-03-01T19:26:38.481" v="3162" actId="20577"/>
          <ac:spMkLst>
            <pc:docMk/>
            <pc:sldMk cId="608252700" sldId="642"/>
            <ac:spMk id="3" creationId="{61039935-5FCC-49EA-9787-04D9747DCFD4}"/>
          </ac:spMkLst>
        </pc:spChg>
      </pc:sldChg>
      <pc:sldChg chg="modSp add">
        <pc:chgData name="Cristian Chilipirea" userId="34ab170da5908fc4" providerId="LiveId" clId="{7B8E7756-EE48-4B7F-B3E6-1239ACBC9EF9}" dt="2020-03-01T19:43:02.551" v="3871" actId="20577"/>
        <pc:sldMkLst>
          <pc:docMk/>
          <pc:sldMk cId="3521333921" sldId="643"/>
        </pc:sldMkLst>
        <pc:spChg chg="mod">
          <ac:chgData name="Cristian Chilipirea" userId="34ab170da5908fc4" providerId="LiveId" clId="{7B8E7756-EE48-4B7F-B3E6-1239ACBC9EF9}" dt="2020-03-01T19:27:29.264" v="3215" actId="20577"/>
          <ac:spMkLst>
            <pc:docMk/>
            <pc:sldMk cId="3521333921" sldId="643"/>
            <ac:spMk id="2" creationId="{24842E98-A5DC-483E-BD34-958EB58E2D1F}"/>
          </ac:spMkLst>
        </pc:spChg>
        <pc:spChg chg="mod">
          <ac:chgData name="Cristian Chilipirea" userId="34ab170da5908fc4" providerId="LiveId" clId="{7B8E7756-EE48-4B7F-B3E6-1239ACBC9EF9}" dt="2020-03-01T19:43:02.551" v="3871" actId="20577"/>
          <ac:spMkLst>
            <pc:docMk/>
            <pc:sldMk cId="3521333921" sldId="643"/>
            <ac:spMk id="3" creationId="{BB4242A2-F029-47A2-91E5-B2A3C70CC593}"/>
          </ac:spMkLst>
        </pc:spChg>
      </pc:sldChg>
      <pc:sldChg chg="addSp delSp modSp add">
        <pc:chgData name="Cristian Chilipirea" userId="34ab170da5908fc4" providerId="LiveId" clId="{7B8E7756-EE48-4B7F-B3E6-1239ACBC9EF9}" dt="2020-03-01T19:43:32.586" v="3889" actId="20577"/>
        <pc:sldMkLst>
          <pc:docMk/>
          <pc:sldMk cId="3088798341" sldId="644"/>
        </pc:sldMkLst>
        <pc:spChg chg="mod">
          <ac:chgData name="Cristian Chilipirea" userId="34ab170da5908fc4" providerId="LiveId" clId="{7B8E7756-EE48-4B7F-B3E6-1239ACBC9EF9}" dt="2020-03-01T19:43:32.586" v="3889" actId="20577"/>
          <ac:spMkLst>
            <pc:docMk/>
            <pc:sldMk cId="3088798341" sldId="644"/>
            <ac:spMk id="2" creationId="{C4273928-3215-4337-8AB4-168CB3D57D7E}"/>
          </ac:spMkLst>
        </pc:spChg>
        <pc:spChg chg="del">
          <ac:chgData name="Cristian Chilipirea" userId="34ab170da5908fc4" providerId="LiveId" clId="{7B8E7756-EE48-4B7F-B3E6-1239ACBC9EF9}" dt="2020-03-01T19:33:44.688" v="3719" actId="478"/>
          <ac:spMkLst>
            <pc:docMk/>
            <pc:sldMk cId="3088798341" sldId="644"/>
            <ac:spMk id="3" creationId="{BDCF9B97-A219-4F08-8B7B-1CD209A1A442}"/>
          </ac:spMkLst>
        </pc:spChg>
        <pc:spChg chg="add del mod">
          <ac:chgData name="Cristian Chilipirea" userId="34ab170da5908fc4" providerId="LiveId" clId="{7B8E7756-EE48-4B7F-B3E6-1239ACBC9EF9}" dt="2020-03-01T19:35:40.147" v="3765"/>
          <ac:spMkLst>
            <pc:docMk/>
            <pc:sldMk cId="3088798341" sldId="644"/>
            <ac:spMk id="7" creationId="{EC7A5646-CFC7-4AB9-97FB-2BF0D43C614A}"/>
          </ac:spMkLst>
        </pc:spChg>
        <pc:graphicFrameChg chg="add mod modGraphic">
          <ac:chgData name="Cristian Chilipirea" userId="34ab170da5908fc4" providerId="LiveId" clId="{7B8E7756-EE48-4B7F-B3E6-1239ACBC9EF9}" dt="2020-03-01T19:34:50.006" v="3750"/>
          <ac:graphicFrameMkLst>
            <pc:docMk/>
            <pc:sldMk cId="3088798341" sldId="644"/>
            <ac:graphicFrameMk id="5" creationId="{E1562540-6ABA-4854-A191-7648453AD59F}"/>
          </ac:graphicFrameMkLst>
        </pc:graphicFrameChg>
      </pc:sldChg>
      <pc:sldChg chg="add del">
        <pc:chgData name="Cristian Chilipirea" userId="34ab170da5908fc4" providerId="LiveId" clId="{7B8E7756-EE48-4B7F-B3E6-1239ACBC9EF9}" dt="2020-03-01T19:36:04.224" v="3771" actId="2696"/>
        <pc:sldMkLst>
          <pc:docMk/>
          <pc:sldMk cId="3845270711" sldId="645"/>
        </pc:sldMkLst>
      </pc:sldChg>
      <pc:sldChg chg="addSp modSp add">
        <pc:chgData name="Cristian Chilipirea" userId="34ab170da5908fc4" providerId="LiveId" clId="{7B8E7756-EE48-4B7F-B3E6-1239ACBC9EF9}" dt="2020-03-01T19:43:38.624" v="3891"/>
        <pc:sldMkLst>
          <pc:docMk/>
          <pc:sldMk cId="3544728985" sldId="646"/>
        </pc:sldMkLst>
        <pc:spChg chg="mod">
          <ac:chgData name="Cristian Chilipirea" userId="34ab170da5908fc4" providerId="LiveId" clId="{7B8E7756-EE48-4B7F-B3E6-1239ACBC9EF9}" dt="2020-03-01T19:43:38.624" v="3891"/>
          <ac:spMkLst>
            <pc:docMk/>
            <pc:sldMk cId="3544728985" sldId="646"/>
            <ac:spMk id="2" creationId="{C4273928-3215-4337-8AB4-168CB3D57D7E}"/>
          </ac:spMkLst>
        </pc:spChg>
        <pc:spChg chg="add mod">
          <ac:chgData name="Cristian Chilipirea" userId="34ab170da5908fc4" providerId="LiveId" clId="{7B8E7756-EE48-4B7F-B3E6-1239ACBC9EF9}" dt="2020-03-01T19:36:09.587" v="3774" actId="6549"/>
          <ac:spMkLst>
            <pc:docMk/>
            <pc:sldMk cId="3544728985" sldId="646"/>
            <ac:spMk id="6" creationId="{CE9E73BA-2799-45FA-92D3-E07769711E9E}"/>
          </ac:spMkLst>
        </pc:spChg>
      </pc:sldChg>
      <pc:sldChg chg="addSp modSp add">
        <pc:chgData name="Cristian Chilipirea" userId="34ab170da5908fc4" providerId="LiveId" clId="{7B8E7756-EE48-4B7F-B3E6-1239ACBC9EF9}" dt="2020-03-01T19:43:42.824" v="3893"/>
        <pc:sldMkLst>
          <pc:docMk/>
          <pc:sldMk cId="1783604243" sldId="647"/>
        </pc:sldMkLst>
        <pc:spChg chg="mod">
          <ac:chgData name="Cristian Chilipirea" userId="34ab170da5908fc4" providerId="LiveId" clId="{7B8E7756-EE48-4B7F-B3E6-1239ACBC9EF9}" dt="2020-03-01T19:43:42.824" v="3893"/>
          <ac:spMkLst>
            <pc:docMk/>
            <pc:sldMk cId="1783604243" sldId="647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6:35.404" v="3782" actId="20577"/>
          <ac:spMkLst>
            <pc:docMk/>
            <pc:sldMk cId="1783604243" sldId="647"/>
            <ac:spMk id="6" creationId="{CE9E73BA-2799-45FA-92D3-E07769711E9E}"/>
          </ac:spMkLst>
        </pc:spChg>
        <pc:graphicFrameChg chg="modGraphic">
          <ac:chgData name="Cristian Chilipirea" userId="34ab170da5908fc4" providerId="LiveId" clId="{7B8E7756-EE48-4B7F-B3E6-1239ACBC9EF9}" dt="2020-03-01T19:39:54.432" v="3825"/>
          <ac:graphicFrameMkLst>
            <pc:docMk/>
            <pc:sldMk cId="1783604243" sldId="647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36:53.688" v="3791" actId="692"/>
          <ac:cxnSpMkLst>
            <pc:docMk/>
            <pc:sldMk cId="1783604243" sldId="647"/>
            <ac:cxnSpMk id="7" creationId="{B0873AED-396C-4494-BE46-4AD250F522C3}"/>
          </ac:cxnSpMkLst>
        </pc:cxnChg>
      </pc:sldChg>
      <pc:sldChg chg="addSp modSp add">
        <pc:chgData name="Cristian Chilipirea" userId="34ab170da5908fc4" providerId="LiveId" clId="{7B8E7756-EE48-4B7F-B3E6-1239ACBC9EF9}" dt="2020-03-01T19:43:46.928" v="3895"/>
        <pc:sldMkLst>
          <pc:docMk/>
          <pc:sldMk cId="2075618015" sldId="648"/>
        </pc:sldMkLst>
        <pc:spChg chg="mod">
          <ac:chgData name="Cristian Chilipirea" userId="34ab170da5908fc4" providerId="LiveId" clId="{7B8E7756-EE48-4B7F-B3E6-1239ACBC9EF9}" dt="2020-03-01T19:43:46.928" v="3895"/>
          <ac:spMkLst>
            <pc:docMk/>
            <pc:sldMk cId="2075618015" sldId="648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7:11.074" v="3795" actId="20577"/>
          <ac:spMkLst>
            <pc:docMk/>
            <pc:sldMk cId="2075618015" sldId="648"/>
            <ac:spMk id="6" creationId="{CE9E73BA-2799-45FA-92D3-E07769711E9E}"/>
          </ac:spMkLst>
        </pc:spChg>
        <pc:graphicFrameChg chg="modGraphic">
          <ac:chgData name="Cristian Chilipirea" userId="34ab170da5908fc4" providerId="LiveId" clId="{7B8E7756-EE48-4B7F-B3E6-1239ACBC9EF9}" dt="2020-03-01T19:40:04.231" v="3827"/>
          <ac:graphicFrameMkLst>
            <pc:docMk/>
            <pc:sldMk cId="2075618015" sldId="648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37:24.040" v="3798" actId="14100"/>
          <ac:cxnSpMkLst>
            <pc:docMk/>
            <pc:sldMk cId="2075618015" sldId="648"/>
            <ac:cxnSpMk id="8" creationId="{B10CBFB8-D6B4-4EA1-B43E-83E773ECD85B}"/>
          </ac:cxnSpMkLst>
        </pc:cxnChg>
      </pc:sldChg>
      <pc:sldChg chg="addSp modSp add">
        <pc:chgData name="Cristian Chilipirea" userId="34ab170da5908fc4" providerId="LiveId" clId="{7B8E7756-EE48-4B7F-B3E6-1239ACBC9EF9}" dt="2020-03-01T19:43:50.872" v="3897"/>
        <pc:sldMkLst>
          <pc:docMk/>
          <pc:sldMk cId="4223136636" sldId="649"/>
        </pc:sldMkLst>
        <pc:spChg chg="mod">
          <ac:chgData name="Cristian Chilipirea" userId="34ab170da5908fc4" providerId="LiveId" clId="{7B8E7756-EE48-4B7F-B3E6-1239ACBC9EF9}" dt="2020-03-01T19:43:50.872" v="3897"/>
          <ac:spMkLst>
            <pc:docMk/>
            <pc:sldMk cId="4223136636" sldId="649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8:03.398" v="3810" actId="207"/>
          <ac:spMkLst>
            <pc:docMk/>
            <pc:sldMk cId="4223136636" sldId="649"/>
            <ac:spMk id="6" creationId="{CE9E73BA-2799-45FA-92D3-E07769711E9E}"/>
          </ac:spMkLst>
        </pc:spChg>
        <pc:spChg chg="add mod">
          <ac:chgData name="Cristian Chilipirea" userId="34ab170da5908fc4" providerId="LiveId" clId="{7B8E7756-EE48-4B7F-B3E6-1239ACBC9EF9}" dt="2020-03-01T19:38:18.089" v="3813" actId="20577"/>
          <ac:spMkLst>
            <pc:docMk/>
            <pc:sldMk cId="4223136636" sldId="649"/>
            <ac:spMk id="9" creationId="{8F811F79-8A19-4CD7-8602-2FFC3639CB98}"/>
          </ac:spMkLst>
        </pc:spChg>
        <pc:graphicFrameChg chg="modGraphic">
          <ac:chgData name="Cristian Chilipirea" userId="34ab170da5908fc4" providerId="LiveId" clId="{7B8E7756-EE48-4B7F-B3E6-1239ACBC9EF9}" dt="2020-03-01T19:40:31.535" v="3832"/>
          <ac:graphicFrameMkLst>
            <pc:docMk/>
            <pc:sldMk cId="4223136636" sldId="649"/>
            <ac:graphicFrameMk id="5" creationId="{E1562540-6ABA-4854-A191-7648453AD59F}"/>
          </ac:graphicFrameMkLst>
        </pc:graphicFrameChg>
        <pc:cxnChg chg="mod">
          <ac:chgData name="Cristian Chilipirea" userId="34ab170da5908fc4" providerId="LiveId" clId="{7B8E7756-EE48-4B7F-B3E6-1239ACBC9EF9}" dt="2020-03-01T19:37:49.243" v="3808" actId="6549"/>
          <ac:cxnSpMkLst>
            <pc:docMk/>
            <pc:sldMk cId="4223136636" sldId="649"/>
            <ac:cxnSpMk id="7" creationId="{B0873AED-396C-4494-BE46-4AD250F522C3}"/>
          </ac:cxnSpMkLst>
        </pc:cxnChg>
        <pc:cxnChg chg="mod">
          <ac:chgData name="Cristian Chilipirea" userId="34ab170da5908fc4" providerId="LiveId" clId="{7B8E7756-EE48-4B7F-B3E6-1239ACBC9EF9}" dt="2020-03-01T19:37:49.243" v="3808" actId="6549"/>
          <ac:cxnSpMkLst>
            <pc:docMk/>
            <pc:sldMk cId="4223136636" sldId="649"/>
            <ac:cxnSpMk id="8" creationId="{B10CBFB8-D6B4-4EA1-B43E-83E773ECD85B}"/>
          </ac:cxnSpMkLst>
        </pc:cxnChg>
      </pc:sldChg>
      <pc:sldChg chg="addSp modSp add">
        <pc:chgData name="Cristian Chilipirea" userId="34ab170da5908fc4" providerId="LiveId" clId="{7B8E7756-EE48-4B7F-B3E6-1239ACBC9EF9}" dt="2020-03-01T19:43:54.809" v="3899"/>
        <pc:sldMkLst>
          <pc:docMk/>
          <pc:sldMk cId="2492944796" sldId="650"/>
        </pc:sldMkLst>
        <pc:spChg chg="mod">
          <ac:chgData name="Cristian Chilipirea" userId="34ab170da5908fc4" providerId="LiveId" clId="{7B8E7756-EE48-4B7F-B3E6-1239ACBC9EF9}" dt="2020-03-01T19:43:54.809" v="3899"/>
          <ac:spMkLst>
            <pc:docMk/>
            <pc:sldMk cId="2492944796" sldId="650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8:38.964" v="3818" actId="20577"/>
          <ac:spMkLst>
            <pc:docMk/>
            <pc:sldMk cId="2492944796" sldId="650"/>
            <ac:spMk id="9" creationId="{8F811F79-8A19-4CD7-8602-2FFC3639CB98}"/>
          </ac:spMkLst>
        </pc:spChg>
        <pc:graphicFrameChg chg="modGraphic">
          <ac:chgData name="Cristian Chilipirea" userId="34ab170da5908fc4" providerId="LiveId" clId="{7B8E7756-EE48-4B7F-B3E6-1239ACBC9EF9}" dt="2020-03-01T19:40:20.458" v="3830"/>
          <ac:graphicFrameMkLst>
            <pc:docMk/>
            <pc:sldMk cId="2492944796" sldId="650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39:06.203" v="3821" actId="14100"/>
          <ac:cxnSpMkLst>
            <pc:docMk/>
            <pc:sldMk cId="2492944796" sldId="650"/>
            <ac:cxnSpMk id="10" creationId="{016F1E3C-D7BB-4971-A291-ED01565797AE}"/>
          </ac:cxnSpMkLst>
        </pc:cxnChg>
      </pc:sldChg>
      <pc:sldChg chg="addSp modSp add">
        <pc:chgData name="Cristian Chilipirea" userId="34ab170da5908fc4" providerId="LiveId" clId="{7B8E7756-EE48-4B7F-B3E6-1239ACBC9EF9}" dt="2020-03-01T19:43:58.567" v="3901"/>
        <pc:sldMkLst>
          <pc:docMk/>
          <pc:sldMk cId="1231496513" sldId="651"/>
        </pc:sldMkLst>
        <pc:spChg chg="mod">
          <ac:chgData name="Cristian Chilipirea" userId="34ab170da5908fc4" providerId="LiveId" clId="{7B8E7756-EE48-4B7F-B3E6-1239ACBC9EF9}" dt="2020-03-01T19:43:58.567" v="3901"/>
          <ac:spMkLst>
            <pc:docMk/>
            <pc:sldMk cId="1231496513" sldId="651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0:47.729" v="3835" actId="20577"/>
          <ac:spMkLst>
            <pc:docMk/>
            <pc:sldMk cId="1231496513" sldId="651"/>
            <ac:spMk id="9" creationId="{8F811F79-8A19-4CD7-8602-2FFC3639CB98}"/>
          </ac:spMkLst>
        </pc:spChg>
        <pc:cxnChg chg="add mod">
          <ac:chgData name="Cristian Chilipirea" userId="34ab170da5908fc4" providerId="LiveId" clId="{7B8E7756-EE48-4B7F-B3E6-1239ACBC9EF9}" dt="2020-03-01T19:40:54.916" v="3838" actId="14100"/>
          <ac:cxnSpMkLst>
            <pc:docMk/>
            <pc:sldMk cId="1231496513" sldId="651"/>
            <ac:cxnSpMk id="11" creationId="{BDA5B41B-D74E-4129-9DC6-224DC00D2E46}"/>
          </ac:cxnSpMkLst>
        </pc:cxnChg>
      </pc:sldChg>
      <pc:sldChg chg="addSp modSp add">
        <pc:chgData name="Cristian Chilipirea" userId="34ab170da5908fc4" providerId="LiveId" clId="{7B8E7756-EE48-4B7F-B3E6-1239ACBC9EF9}" dt="2020-03-01T19:44:02.876" v="3903"/>
        <pc:sldMkLst>
          <pc:docMk/>
          <pc:sldMk cId="3400052545" sldId="652"/>
        </pc:sldMkLst>
        <pc:spChg chg="mod">
          <ac:chgData name="Cristian Chilipirea" userId="34ab170da5908fc4" providerId="LiveId" clId="{7B8E7756-EE48-4B7F-B3E6-1239ACBC9EF9}" dt="2020-03-01T19:44:02.876" v="3903"/>
          <ac:spMkLst>
            <pc:docMk/>
            <pc:sldMk cId="3400052545" sldId="652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1:07.059" v="3841" actId="207"/>
          <ac:spMkLst>
            <pc:docMk/>
            <pc:sldMk cId="3400052545" sldId="652"/>
            <ac:spMk id="9" creationId="{8F811F79-8A19-4CD7-8602-2FFC3639CB98}"/>
          </ac:spMkLst>
        </pc:spChg>
        <pc:spChg chg="add mod">
          <ac:chgData name="Cristian Chilipirea" userId="34ab170da5908fc4" providerId="LiveId" clId="{7B8E7756-EE48-4B7F-B3E6-1239ACBC9EF9}" dt="2020-03-01T19:41:17.253" v="3844" actId="20577"/>
          <ac:spMkLst>
            <pc:docMk/>
            <pc:sldMk cId="3400052545" sldId="652"/>
            <ac:spMk id="12" creationId="{7E5BF11A-56B6-47E3-A076-24A629E1C9E4}"/>
          </ac:spMkLst>
        </pc:spChg>
      </pc:sldChg>
      <pc:sldChg chg="addSp modSp add">
        <pc:chgData name="Cristian Chilipirea" userId="34ab170da5908fc4" providerId="LiveId" clId="{7B8E7756-EE48-4B7F-B3E6-1239ACBC9EF9}" dt="2020-03-01T19:44:07.300" v="3905"/>
        <pc:sldMkLst>
          <pc:docMk/>
          <pc:sldMk cId="2672357880" sldId="653"/>
        </pc:sldMkLst>
        <pc:spChg chg="mod">
          <ac:chgData name="Cristian Chilipirea" userId="34ab170da5908fc4" providerId="LiveId" clId="{7B8E7756-EE48-4B7F-B3E6-1239ACBC9EF9}" dt="2020-03-01T19:44:07.300" v="3905"/>
          <ac:spMkLst>
            <pc:docMk/>
            <pc:sldMk cId="2672357880" sldId="653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1:39.169" v="3850" actId="20577"/>
          <ac:spMkLst>
            <pc:docMk/>
            <pc:sldMk cId="2672357880" sldId="653"/>
            <ac:spMk id="12" creationId="{7E5BF11A-56B6-47E3-A076-24A629E1C9E4}"/>
          </ac:spMkLst>
        </pc:spChg>
        <pc:cxnChg chg="add mod">
          <ac:chgData name="Cristian Chilipirea" userId="34ab170da5908fc4" providerId="LiveId" clId="{7B8E7756-EE48-4B7F-B3E6-1239ACBC9EF9}" dt="2020-03-01T19:41:51.918" v="3854" actId="14100"/>
          <ac:cxnSpMkLst>
            <pc:docMk/>
            <pc:sldMk cId="2672357880" sldId="653"/>
            <ac:cxnSpMk id="13" creationId="{C96297AF-ABB6-435F-9471-51D21BF45A71}"/>
          </ac:cxnSpMkLst>
        </pc:cxnChg>
      </pc:sldChg>
      <pc:sldChg chg="addSp modSp add">
        <pc:chgData name="Cristian Chilipirea" userId="34ab170da5908fc4" providerId="LiveId" clId="{7B8E7756-EE48-4B7F-B3E6-1239ACBC9EF9}" dt="2020-03-01T19:44:10.835" v="3906"/>
        <pc:sldMkLst>
          <pc:docMk/>
          <pc:sldMk cId="2827525949" sldId="654"/>
        </pc:sldMkLst>
        <pc:spChg chg="mod">
          <ac:chgData name="Cristian Chilipirea" userId="34ab170da5908fc4" providerId="LiveId" clId="{7B8E7756-EE48-4B7F-B3E6-1239ACBC9EF9}" dt="2020-03-01T19:44:10.835" v="3906"/>
          <ac:spMkLst>
            <pc:docMk/>
            <pc:sldMk cId="2827525949" sldId="654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2:04.437" v="3858" actId="20577"/>
          <ac:spMkLst>
            <pc:docMk/>
            <pc:sldMk cId="2827525949" sldId="654"/>
            <ac:spMk id="12" creationId="{7E5BF11A-56B6-47E3-A076-24A629E1C9E4}"/>
          </ac:spMkLst>
        </pc:spChg>
        <pc:graphicFrameChg chg="modGraphic">
          <ac:chgData name="Cristian Chilipirea" userId="34ab170da5908fc4" providerId="LiveId" clId="{7B8E7756-EE48-4B7F-B3E6-1239ACBC9EF9}" dt="2020-03-01T19:42:26.022" v="3863"/>
          <ac:graphicFrameMkLst>
            <pc:docMk/>
            <pc:sldMk cId="2827525949" sldId="654"/>
            <ac:graphicFrameMk id="5" creationId="{E1562540-6ABA-4854-A191-7648453AD59F}"/>
          </ac:graphicFrameMkLst>
        </pc:graphicFrameChg>
        <pc:cxnChg chg="mod">
          <ac:chgData name="Cristian Chilipirea" userId="34ab170da5908fc4" providerId="LiveId" clId="{7B8E7756-EE48-4B7F-B3E6-1239ACBC9EF9}" dt="2020-03-01T19:42:04.437" v="3858" actId="20577"/>
          <ac:cxnSpMkLst>
            <pc:docMk/>
            <pc:sldMk cId="2827525949" sldId="654"/>
            <ac:cxnSpMk id="13" creationId="{C96297AF-ABB6-435F-9471-51D21BF45A71}"/>
          </ac:cxnSpMkLst>
        </pc:cxnChg>
        <pc:cxnChg chg="add mod">
          <ac:chgData name="Cristian Chilipirea" userId="34ab170da5908fc4" providerId="LiveId" clId="{7B8E7756-EE48-4B7F-B3E6-1239ACBC9EF9}" dt="2020-03-01T19:42:18.611" v="3861" actId="14100"/>
          <ac:cxnSpMkLst>
            <pc:docMk/>
            <pc:sldMk cId="2827525949" sldId="654"/>
            <ac:cxnSpMk id="14" creationId="{A1C496CB-128C-468D-9B1D-7602A3E6832B}"/>
          </ac:cxnSpMkLst>
        </pc:cxnChg>
      </pc:sldChg>
      <pc:sldChg chg="modSp add">
        <pc:chgData name="Cristian Chilipirea" userId="34ab170da5908fc4" providerId="LiveId" clId="{7B8E7756-EE48-4B7F-B3E6-1239ACBC9EF9}" dt="2020-03-01T19:44:14.861" v="3907"/>
        <pc:sldMkLst>
          <pc:docMk/>
          <pc:sldMk cId="1190642748" sldId="655"/>
        </pc:sldMkLst>
        <pc:spChg chg="mod">
          <ac:chgData name="Cristian Chilipirea" userId="34ab170da5908fc4" providerId="LiveId" clId="{7B8E7756-EE48-4B7F-B3E6-1239ACBC9EF9}" dt="2020-03-01T19:44:14.861" v="3907"/>
          <ac:spMkLst>
            <pc:docMk/>
            <pc:sldMk cId="1190642748" sldId="655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2:41.633" v="3868" actId="207"/>
          <ac:spMkLst>
            <pc:docMk/>
            <pc:sldMk cId="1190642748" sldId="655"/>
            <ac:spMk id="12" creationId="{7E5BF11A-56B6-47E3-A076-24A629E1C9E4}"/>
          </ac:spMkLst>
        </pc:spChg>
        <pc:cxnChg chg="mod">
          <ac:chgData name="Cristian Chilipirea" userId="34ab170da5908fc4" providerId="LiveId" clId="{7B8E7756-EE48-4B7F-B3E6-1239ACBC9EF9}" dt="2020-03-01T19:42:35.971" v="3866" actId="6549"/>
          <ac:cxnSpMkLst>
            <pc:docMk/>
            <pc:sldMk cId="1190642748" sldId="655"/>
            <ac:cxnSpMk id="13" creationId="{C96297AF-ABB6-435F-9471-51D21BF45A71}"/>
          </ac:cxnSpMkLst>
        </pc:cxnChg>
        <pc:cxnChg chg="mod">
          <ac:chgData name="Cristian Chilipirea" userId="34ab170da5908fc4" providerId="LiveId" clId="{7B8E7756-EE48-4B7F-B3E6-1239ACBC9EF9}" dt="2020-03-01T19:42:35.971" v="3866" actId="6549"/>
          <ac:cxnSpMkLst>
            <pc:docMk/>
            <pc:sldMk cId="1190642748" sldId="655"/>
            <ac:cxnSpMk id="14" creationId="{A1C496CB-128C-468D-9B1D-7602A3E6832B}"/>
          </ac:cxnSpMkLst>
        </pc:cxnChg>
      </pc:sldChg>
      <pc:sldChg chg="addSp modSp add">
        <pc:chgData name="Cristian Chilipirea" userId="34ab170da5908fc4" providerId="LiveId" clId="{7B8E7756-EE48-4B7F-B3E6-1239ACBC9EF9}" dt="2020-03-01T19:45:25.120" v="3933" actId="20577"/>
        <pc:sldMkLst>
          <pc:docMk/>
          <pc:sldMk cId="2583344523" sldId="656"/>
        </pc:sldMkLst>
        <pc:spChg chg="mod">
          <ac:chgData name="Cristian Chilipirea" userId="34ab170da5908fc4" providerId="LiveId" clId="{7B8E7756-EE48-4B7F-B3E6-1239ACBC9EF9}" dt="2020-03-01T19:44:40.153" v="3920" actId="20577"/>
          <ac:spMkLst>
            <pc:docMk/>
            <pc:sldMk cId="2583344523" sldId="656"/>
            <ac:spMk id="2" creationId="{C4273928-3215-4337-8AB4-168CB3D57D7E}"/>
          </ac:spMkLst>
        </pc:spChg>
        <pc:spChg chg="add mod">
          <ac:chgData name="Cristian Chilipirea" userId="34ab170da5908fc4" providerId="LiveId" clId="{7B8E7756-EE48-4B7F-B3E6-1239ACBC9EF9}" dt="2020-03-01T19:45:25.120" v="3933" actId="20577"/>
          <ac:spMkLst>
            <pc:docMk/>
            <pc:sldMk cId="2583344523" sldId="656"/>
            <ac:spMk id="15" creationId="{EB9FCDF9-13A5-488C-8001-B191D272A1C6}"/>
          </ac:spMkLst>
        </pc:spChg>
      </pc:sldChg>
      <pc:sldChg chg="addSp modSp add">
        <pc:chgData name="Cristian Chilipirea" userId="34ab170da5908fc4" providerId="LiveId" clId="{7B8E7756-EE48-4B7F-B3E6-1239ACBC9EF9}" dt="2020-03-01T19:45:54.625" v="3942" actId="14100"/>
        <pc:sldMkLst>
          <pc:docMk/>
          <pc:sldMk cId="2021335195" sldId="657"/>
        </pc:sldMkLst>
        <pc:spChg chg="mod">
          <ac:chgData name="Cristian Chilipirea" userId="34ab170da5908fc4" providerId="LiveId" clId="{7B8E7756-EE48-4B7F-B3E6-1239ACBC9EF9}" dt="2020-03-01T19:45:46.100" v="3939" actId="20577"/>
          <ac:spMkLst>
            <pc:docMk/>
            <pc:sldMk cId="2021335195" sldId="657"/>
            <ac:spMk id="15" creationId="{EB9FCDF9-13A5-488C-8001-B191D272A1C6}"/>
          </ac:spMkLst>
        </pc:spChg>
        <pc:cxnChg chg="add mod">
          <ac:chgData name="Cristian Chilipirea" userId="34ab170da5908fc4" providerId="LiveId" clId="{7B8E7756-EE48-4B7F-B3E6-1239ACBC9EF9}" dt="2020-03-01T19:45:54.625" v="3942" actId="14100"/>
          <ac:cxnSpMkLst>
            <pc:docMk/>
            <pc:sldMk cId="2021335195" sldId="657"/>
            <ac:cxnSpMk id="16" creationId="{580497ED-D954-4AA2-AC50-FD9E6372DE93}"/>
          </ac:cxnSpMkLst>
        </pc:cxnChg>
      </pc:sldChg>
      <pc:sldChg chg="addSp modSp add">
        <pc:chgData name="Cristian Chilipirea" userId="34ab170da5908fc4" providerId="LiveId" clId="{7B8E7756-EE48-4B7F-B3E6-1239ACBC9EF9}" dt="2020-03-01T19:46:26.339" v="3958" actId="403"/>
        <pc:sldMkLst>
          <pc:docMk/>
          <pc:sldMk cId="1721777327" sldId="658"/>
        </pc:sldMkLst>
        <pc:spChg chg="mod">
          <ac:chgData name="Cristian Chilipirea" userId="34ab170da5908fc4" providerId="LiveId" clId="{7B8E7756-EE48-4B7F-B3E6-1239ACBC9EF9}" dt="2020-03-01T19:46:02.065" v="3945" actId="20577"/>
          <ac:spMkLst>
            <pc:docMk/>
            <pc:sldMk cId="1721777327" sldId="658"/>
            <ac:spMk id="15" creationId="{EB9FCDF9-13A5-488C-8001-B191D272A1C6}"/>
          </ac:spMkLst>
        </pc:spChg>
        <pc:spChg chg="add mod">
          <ac:chgData name="Cristian Chilipirea" userId="34ab170da5908fc4" providerId="LiveId" clId="{7B8E7756-EE48-4B7F-B3E6-1239ACBC9EF9}" dt="2020-03-01T19:46:26.339" v="3958" actId="403"/>
          <ac:spMkLst>
            <pc:docMk/>
            <pc:sldMk cId="1721777327" sldId="658"/>
            <ac:spMk id="19" creationId="{EA1CF55D-9ECD-4268-A621-8C7C65062C50}"/>
          </ac:spMkLst>
        </pc:spChg>
        <pc:cxnChg chg="mod">
          <ac:chgData name="Cristian Chilipirea" userId="34ab170da5908fc4" providerId="LiveId" clId="{7B8E7756-EE48-4B7F-B3E6-1239ACBC9EF9}" dt="2020-03-01T19:46:02.065" v="3945" actId="20577"/>
          <ac:cxnSpMkLst>
            <pc:docMk/>
            <pc:sldMk cId="1721777327" sldId="658"/>
            <ac:cxnSpMk id="16" creationId="{580497ED-D954-4AA2-AC50-FD9E6372DE93}"/>
          </ac:cxnSpMkLst>
        </pc:cxnChg>
        <pc:cxnChg chg="add mod">
          <ac:chgData name="Cristian Chilipirea" userId="34ab170da5908fc4" providerId="LiveId" clId="{7B8E7756-EE48-4B7F-B3E6-1239ACBC9EF9}" dt="2020-03-01T19:46:11.455" v="3948" actId="14100"/>
          <ac:cxnSpMkLst>
            <pc:docMk/>
            <pc:sldMk cId="1721777327" sldId="658"/>
            <ac:cxnSpMk id="17" creationId="{FF2AA6DF-1CC9-4115-BEC7-BF4BFC9F3E7F}"/>
          </ac:cxnSpMkLst>
        </pc:cxnChg>
      </pc:sldChg>
      <pc:sldChg chg="delSp modSp add">
        <pc:chgData name="Cristian Chilipirea" userId="34ab170da5908fc4" providerId="LiveId" clId="{7B8E7756-EE48-4B7F-B3E6-1239ACBC9EF9}" dt="2020-03-01T19:46:59.467" v="3968" actId="207"/>
        <pc:sldMkLst>
          <pc:docMk/>
          <pc:sldMk cId="660577042" sldId="659"/>
        </pc:sldMkLst>
        <pc:spChg chg="mod">
          <ac:chgData name="Cristian Chilipirea" userId="34ab170da5908fc4" providerId="LiveId" clId="{7B8E7756-EE48-4B7F-B3E6-1239ACBC9EF9}" dt="2020-03-01T19:46:59.467" v="3968" actId="207"/>
          <ac:spMkLst>
            <pc:docMk/>
            <pc:sldMk cId="660577042" sldId="659"/>
            <ac:spMk id="15" creationId="{EB9FCDF9-13A5-488C-8001-B191D272A1C6}"/>
          </ac:spMkLst>
        </pc:spChg>
        <pc:spChg chg="del">
          <ac:chgData name="Cristian Chilipirea" userId="34ab170da5908fc4" providerId="LiveId" clId="{7B8E7756-EE48-4B7F-B3E6-1239ACBC9EF9}" dt="2020-03-01T19:46:48.198" v="3964" actId="478"/>
          <ac:spMkLst>
            <pc:docMk/>
            <pc:sldMk cId="660577042" sldId="659"/>
            <ac:spMk id="19" creationId="{EA1CF55D-9ECD-4268-A621-8C7C65062C50}"/>
          </ac:spMkLst>
        </pc:spChg>
        <pc:cxnChg chg="del mod">
          <ac:chgData name="Cristian Chilipirea" userId="34ab170da5908fc4" providerId="LiveId" clId="{7B8E7756-EE48-4B7F-B3E6-1239ACBC9EF9}" dt="2020-03-01T19:46:40.075" v="3962" actId="478"/>
          <ac:cxnSpMkLst>
            <pc:docMk/>
            <pc:sldMk cId="660577042" sldId="659"/>
            <ac:cxnSpMk id="16" creationId="{580497ED-D954-4AA2-AC50-FD9E6372DE93}"/>
          </ac:cxnSpMkLst>
        </pc:cxnChg>
        <pc:cxnChg chg="del mod">
          <ac:chgData name="Cristian Chilipirea" userId="34ab170da5908fc4" providerId="LiveId" clId="{7B8E7756-EE48-4B7F-B3E6-1239ACBC9EF9}" dt="2020-03-01T19:46:38.813" v="3961" actId="478"/>
          <ac:cxnSpMkLst>
            <pc:docMk/>
            <pc:sldMk cId="660577042" sldId="659"/>
            <ac:cxnSpMk id="17" creationId="{FF2AA6DF-1CC9-4115-BEC7-BF4BFC9F3E7F}"/>
          </ac:cxnSpMkLst>
        </pc:cxnChg>
      </pc:sldChg>
      <pc:sldChg chg="addSp modSp add">
        <pc:chgData name="Cristian Chilipirea" userId="34ab170da5908fc4" providerId="LiveId" clId="{7B8E7756-EE48-4B7F-B3E6-1239ACBC9EF9}" dt="2020-03-01T19:47:47.260" v="3989" actId="1076"/>
        <pc:sldMkLst>
          <pc:docMk/>
          <pc:sldMk cId="3793223334" sldId="660"/>
        </pc:sldMkLst>
        <pc:spChg chg="mod">
          <ac:chgData name="Cristian Chilipirea" userId="34ab170da5908fc4" providerId="LiveId" clId="{7B8E7756-EE48-4B7F-B3E6-1239ACBC9EF9}" dt="2020-03-01T19:47:11.858" v="3972" actId="20577"/>
          <ac:spMkLst>
            <pc:docMk/>
            <pc:sldMk cId="3793223334" sldId="660"/>
            <ac:spMk id="15" creationId="{EB9FCDF9-13A5-488C-8001-B191D272A1C6}"/>
          </ac:spMkLst>
        </pc:spChg>
        <pc:spChg chg="add mod">
          <ac:chgData name="Cristian Chilipirea" userId="34ab170da5908fc4" providerId="LiveId" clId="{7B8E7756-EE48-4B7F-B3E6-1239ACBC9EF9}" dt="2020-03-01T19:47:47.260" v="3989" actId="1076"/>
          <ac:spMkLst>
            <pc:docMk/>
            <pc:sldMk cId="3793223334" sldId="660"/>
            <ac:spMk id="18" creationId="{768E4D1C-884C-4AAD-A32B-D1FCE14D9E27}"/>
          </ac:spMkLst>
        </pc:spChg>
        <pc:graphicFrameChg chg="modGraphic">
          <ac:chgData name="Cristian Chilipirea" userId="34ab170da5908fc4" providerId="LiveId" clId="{7B8E7756-EE48-4B7F-B3E6-1239ACBC9EF9}" dt="2020-03-01T19:47:25.901" v="3976"/>
          <ac:graphicFrameMkLst>
            <pc:docMk/>
            <pc:sldMk cId="3793223334" sldId="660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47:20.884" v="3975" actId="14100"/>
          <ac:cxnSpMkLst>
            <pc:docMk/>
            <pc:sldMk cId="3793223334" sldId="660"/>
            <ac:cxnSpMk id="16" creationId="{50CC2731-C06B-480E-8C02-D2EB1481CDBD}"/>
          </ac:cxnSpMkLst>
        </pc:cxnChg>
      </pc:sldChg>
      <pc:sldChg chg="delSp modSp add">
        <pc:chgData name="Cristian Chilipirea" userId="34ab170da5908fc4" providerId="LiveId" clId="{7B8E7756-EE48-4B7F-B3E6-1239ACBC9EF9}" dt="2020-03-01T19:49:35.090" v="4038" actId="20577"/>
        <pc:sldMkLst>
          <pc:docMk/>
          <pc:sldMk cId="1764957005" sldId="661"/>
        </pc:sldMkLst>
        <pc:spChg chg="mod">
          <ac:chgData name="Cristian Chilipirea" userId="34ab170da5908fc4" providerId="LiveId" clId="{7B8E7756-EE48-4B7F-B3E6-1239ACBC9EF9}" dt="2020-03-01T19:49:35.090" v="4038" actId="20577"/>
          <ac:spMkLst>
            <pc:docMk/>
            <pc:sldMk cId="1764957005" sldId="661"/>
            <ac:spMk id="15" creationId="{EB9FCDF9-13A5-488C-8001-B191D272A1C6}"/>
          </ac:spMkLst>
        </pc:spChg>
        <pc:spChg chg="del">
          <ac:chgData name="Cristian Chilipirea" userId="34ab170da5908fc4" providerId="LiveId" clId="{7B8E7756-EE48-4B7F-B3E6-1239ACBC9EF9}" dt="2020-03-01T19:48:05.558" v="3993" actId="478"/>
          <ac:spMkLst>
            <pc:docMk/>
            <pc:sldMk cId="1764957005" sldId="661"/>
            <ac:spMk id="18" creationId="{768E4D1C-884C-4AAD-A32B-D1FCE14D9E27}"/>
          </ac:spMkLst>
        </pc:spChg>
        <pc:graphicFrameChg chg="modGraphic">
          <ac:chgData name="Cristian Chilipirea" userId="34ab170da5908fc4" providerId="LiveId" clId="{7B8E7756-EE48-4B7F-B3E6-1239ACBC9EF9}" dt="2020-03-01T19:48:02.754" v="3992"/>
          <ac:graphicFrameMkLst>
            <pc:docMk/>
            <pc:sldMk cId="1764957005" sldId="661"/>
            <ac:graphicFrameMk id="5" creationId="{E1562540-6ABA-4854-A191-7648453AD59F}"/>
          </ac:graphicFrameMkLst>
        </pc:graphicFrameChg>
        <pc:cxnChg chg="del mod">
          <ac:chgData name="Cristian Chilipirea" userId="34ab170da5908fc4" providerId="LiveId" clId="{7B8E7756-EE48-4B7F-B3E6-1239ACBC9EF9}" dt="2020-03-01T19:47:58.197" v="3991" actId="478"/>
          <ac:cxnSpMkLst>
            <pc:docMk/>
            <pc:sldMk cId="1764957005" sldId="661"/>
            <ac:cxnSpMk id="16" creationId="{50CC2731-C06B-480E-8C02-D2EB1481CDBD}"/>
          </ac:cxnSpMkLst>
        </pc:cxnChg>
      </pc:sldChg>
      <pc:sldChg chg="addSp modSp add">
        <pc:chgData name="Cristian Chilipirea" userId="34ab170da5908fc4" providerId="LiveId" clId="{7B8E7756-EE48-4B7F-B3E6-1239ACBC9EF9}" dt="2020-03-01T19:50:01.872" v="4045" actId="14100"/>
        <pc:sldMkLst>
          <pc:docMk/>
          <pc:sldMk cId="3057541961" sldId="662"/>
        </pc:sldMkLst>
        <pc:spChg chg="mod">
          <ac:chgData name="Cristian Chilipirea" userId="34ab170da5908fc4" providerId="LiveId" clId="{7B8E7756-EE48-4B7F-B3E6-1239ACBC9EF9}" dt="2020-03-01T19:49:54.171" v="4042" actId="20577"/>
          <ac:spMkLst>
            <pc:docMk/>
            <pc:sldMk cId="3057541961" sldId="662"/>
            <ac:spMk id="15" creationId="{EB9FCDF9-13A5-488C-8001-B191D272A1C6}"/>
          </ac:spMkLst>
        </pc:spChg>
        <pc:cxnChg chg="add mod">
          <ac:chgData name="Cristian Chilipirea" userId="34ab170da5908fc4" providerId="LiveId" clId="{7B8E7756-EE48-4B7F-B3E6-1239ACBC9EF9}" dt="2020-03-01T19:50:01.872" v="4045" actId="14100"/>
          <ac:cxnSpMkLst>
            <pc:docMk/>
            <pc:sldMk cId="3057541961" sldId="662"/>
            <ac:cxnSpMk id="16" creationId="{4C205F7A-0D6E-4ACC-BEDE-21CE0C831A55}"/>
          </ac:cxnSpMkLst>
        </pc:cxnChg>
      </pc:sldChg>
      <pc:sldChg chg="addSp modSp add">
        <pc:chgData name="Cristian Chilipirea" userId="34ab170da5908fc4" providerId="LiveId" clId="{7B8E7756-EE48-4B7F-B3E6-1239ACBC9EF9}" dt="2020-03-01T19:50:48.300" v="4064" actId="207"/>
        <pc:sldMkLst>
          <pc:docMk/>
          <pc:sldMk cId="1160227122" sldId="663"/>
        </pc:sldMkLst>
        <pc:spChg chg="mod">
          <ac:chgData name="Cristian Chilipirea" userId="34ab170da5908fc4" providerId="LiveId" clId="{7B8E7756-EE48-4B7F-B3E6-1239ACBC9EF9}" dt="2020-03-01T19:50:15.689" v="4048" actId="20577"/>
          <ac:spMkLst>
            <pc:docMk/>
            <pc:sldMk cId="1160227122" sldId="663"/>
            <ac:spMk id="15" creationId="{EB9FCDF9-13A5-488C-8001-B191D272A1C6}"/>
          </ac:spMkLst>
        </pc:spChg>
        <pc:spChg chg="add mod">
          <ac:chgData name="Cristian Chilipirea" userId="34ab170da5908fc4" providerId="LiveId" clId="{7B8E7756-EE48-4B7F-B3E6-1239ACBC9EF9}" dt="2020-03-01T19:50:48.300" v="4064" actId="207"/>
          <ac:spMkLst>
            <pc:docMk/>
            <pc:sldMk cId="1160227122" sldId="663"/>
            <ac:spMk id="19" creationId="{564F23D3-7B88-4985-B24A-1ADAF36DA88A}"/>
          </ac:spMkLst>
        </pc:spChg>
        <pc:cxnChg chg="mod">
          <ac:chgData name="Cristian Chilipirea" userId="34ab170da5908fc4" providerId="LiveId" clId="{7B8E7756-EE48-4B7F-B3E6-1239ACBC9EF9}" dt="2020-03-01T19:50:15.689" v="4048" actId="20577"/>
          <ac:cxnSpMkLst>
            <pc:docMk/>
            <pc:sldMk cId="1160227122" sldId="663"/>
            <ac:cxnSpMk id="16" creationId="{4C205F7A-0D6E-4ACC-BEDE-21CE0C831A55}"/>
          </ac:cxnSpMkLst>
        </pc:cxnChg>
        <pc:cxnChg chg="add mod">
          <ac:chgData name="Cristian Chilipirea" userId="34ab170da5908fc4" providerId="LiveId" clId="{7B8E7756-EE48-4B7F-B3E6-1239ACBC9EF9}" dt="2020-03-01T19:50:26.228" v="4051" actId="14100"/>
          <ac:cxnSpMkLst>
            <pc:docMk/>
            <pc:sldMk cId="1160227122" sldId="663"/>
            <ac:cxnSpMk id="17" creationId="{A8676D86-0737-4A2B-B5C0-84F211E1798A}"/>
          </ac:cxnSpMkLst>
        </pc:cxnChg>
      </pc:sldChg>
      <pc:sldChg chg="modSp add">
        <pc:chgData name="Cristian Chilipirea" userId="34ab170da5908fc4" providerId="LiveId" clId="{7B8E7756-EE48-4B7F-B3E6-1239ACBC9EF9}" dt="2020-03-01T19:57:37.106" v="4762" actId="20577"/>
        <pc:sldMkLst>
          <pc:docMk/>
          <pc:sldMk cId="3038556941" sldId="664"/>
        </pc:sldMkLst>
        <pc:spChg chg="mod">
          <ac:chgData name="Cristian Chilipirea" userId="34ab170da5908fc4" providerId="LiveId" clId="{7B8E7756-EE48-4B7F-B3E6-1239ACBC9EF9}" dt="2020-03-01T19:52:43.805" v="4077" actId="20577"/>
          <ac:spMkLst>
            <pc:docMk/>
            <pc:sldMk cId="3038556941" sldId="664"/>
            <ac:spMk id="2" creationId="{FF19E07B-4107-4B4E-B5E7-94190892F8B9}"/>
          </ac:spMkLst>
        </pc:spChg>
        <pc:spChg chg="mod">
          <ac:chgData name="Cristian Chilipirea" userId="34ab170da5908fc4" providerId="LiveId" clId="{7B8E7756-EE48-4B7F-B3E6-1239ACBC9EF9}" dt="2020-03-01T19:57:37.106" v="4762" actId="20577"/>
          <ac:spMkLst>
            <pc:docMk/>
            <pc:sldMk cId="3038556941" sldId="664"/>
            <ac:spMk id="3" creationId="{78EAA620-CE02-4E7D-B73A-559E71369C0F}"/>
          </ac:spMkLst>
        </pc:spChg>
      </pc:sldChg>
      <pc:sldChg chg="addSp delSp modSp add">
        <pc:chgData name="Cristian Chilipirea" userId="34ab170da5908fc4" providerId="LiveId" clId="{7B8E7756-EE48-4B7F-B3E6-1239ACBC9EF9}" dt="2020-03-01T23:20:37.595" v="5022" actId="20577"/>
        <pc:sldMkLst>
          <pc:docMk/>
          <pc:sldMk cId="4266447998" sldId="665"/>
        </pc:sldMkLst>
        <pc:spChg chg="mod">
          <ac:chgData name="Cristian Chilipirea" userId="34ab170da5908fc4" providerId="LiveId" clId="{7B8E7756-EE48-4B7F-B3E6-1239ACBC9EF9}" dt="2020-03-01T23:12:59.662" v="4792" actId="20577"/>
          <ac:spMkLst>
            <pc:docMk/>
            <pc:sldMk cId="4266447998" sldId="665"/>
            <ac:spMk id="2" creationId="{41553FA1-DEE1-447D-B354-FE07AA1AC15D}"/>
          </ac:spMkLst>
        </pc:spChg>
        <pc:spChg chg="add del mod">
          <ac:chgData name="Cristian Chilipirea" userId="34ab170da5908fc4" providerId="LiveId" clId="{7B8E7756-EE48-4B7F-B3E6-1239ACBC9EF9}" dt="2020-03-01T23:20:37.595" v="5022" actId="20577"/>
          <ac:spMkLst>
            <pc:docMk/>
            <pc:sldMk cId="4266447998" sldId="665"/>
            <ac:spMk id="3" creationId="{C9BA5829-901A-46AC-AC60-9E8B8B95BC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Some code is taken from </a:t>
            </a:r>
            <a:r>
              <a:rPr lang="en-GB" sz="120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Cormen</a:t>
            </a:r>
            <a:r>
              <a:rPr lang="en-GB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 - Introduction to Algorithms</a:t>
            </a:r>
          </a:p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09.03.2020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09.03.2020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09.03.2020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09.03.2020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09.03.2020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09.03.2020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09.03.2020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09.03.2020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09.03.2020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/>
              <a:t>Cristian Chilipirea</a:t>
            </a:r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5" descr="A picture containing toy&#10;&#10;Description automatically generated">
            <a:extLst>
              <a:ext uri="{FF2B5EF4-FFF2-40B4-BE49-F238E27FC236}">
                <a16:creationId xmlns:a16="http://schemas.microsoft.com/office/drawing/2014/main" id="{755A1C30-59BD-47C4-94B0-45E5A522B3F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2" y="90946"/>
            <a:ext cx="593094" cy="6974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>
                <a:ea typeface="ＭＳ Ｐゴシック" panose="020B0600070205080204" pitchFamily="34" charset="-128"/>
              </a:rPr>
              <a:t>Structuri</a:t>
            </a:r>
            <a:r>
              <a:rPr lang="en-US" altLang="en-US" sz="3200">
                <a:ea typeface="ＭＳ Ｐゴシック" panose="020B0600070205080204" pitchFamily="34" charset="-128"/>
              </a:rPr>
              <a:t> de date </a:t>
            </a:r>
            <a:r>
              <a:rPr lang="ro-RO" altLang="en-US" sz="3200">
                <a:ea typeface="ＭＳ Ｐゴシック" panose="020B0600070205080204" pitchFamily="34" charset="-128"/>
              </a:rPr>
              <a:t>și algoritmi</a:t>
            </a:r>
            <a:br>
              <a:rPr lang="ro-RO" altLang="en-US" sz="3200">
                <a:ea typeface="ＭＳ Ｐゴシック" panose="020B0600070205080204" pitchFamily="34" charset="-128"/>
              </a:rPr>
            </a:br>
            <a:r>
              <a:rPr lang="en-US" altLang="en-US" sz="3200" err="1">
                <a:ea typeface="ＭＳ Ｐゴシック" panose="020B0600070205080204" pitchFamily="34" charset="-128"/>
              </a:rPr>
              <a:t>Grafuri</a:t>
            </a:r>
            <a:r>
              <a:rPr lang="en-US" altLang="en-US" sz="3200">
                <a:ea typeface="ＭＳ Ｐゴシック" panose="020B0600070205080204" pitchFamily="34" charset="-128"/>
              </a:rPr>
              <a:t> </a:t>
            </a:r>
            <a:r>
              <a:rPr lang="en-US" altLang="en-US" sz="3200" err="1">
                <a:ea typeface="ＭＳ Ｐゴシック" panose="020B0600070205080204" pitchFamily="34" charset="-128"/>
              </a:rPr>
              <a:t>Introducere</a:t>
            </a:r>
            <a:endParaRPr lang="en-US" altLang="en-US" sz="3200"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>
                <a:solidFill>
                  <a:schemeClr val="bg1"/>
                </a:solidFill>
              </a:rPr>
              <a:t>Ș.L. Dr. Ing. </a:t>
            </a:r>
            <a:r>
              <a:rPr lang="ro-RO" altLang="en-US" sz="2400">
                <a:solidFill>
                  <a:schemeClr val="bg1"/>
                </a:solidFill>
              </a:rPr>
              <a:t>Cristian</a:t>
            </a:r>
            <a:r>
              <a:rPr lang="ro-RO" altLang="en-US" sz="2000">
                <a:solidFill>
                  <a:schemeClr val="bg1"/>
                </a:solidFill>
              </a:rPr>
              <a:t> Chilipirea</a:t>
            </a:r>
          </a:p>
          <a:p>
            <a:pPr algn="r" eaLnBrk="1" hangingPunct="1"/>
            <a:r>
              <a:rPr lang="ro-RO" altLang="en-US" sz="2000">
                <a:solidFill>
                  <a:schemeClr val="bg1"/>
                </a:solidFill>
              </a:rPr>
              <a:t>cristian.chilipirea@mta.ro</a:t>
            </a:r>
            <a:endParaRPr lang="de-DE" altLang="en-US" sz="200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B3B1186E-7250-42CF-B411-97A500B0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5599082"/>
            <a:ext cx="2781120" cy="1001203"/>
          </a:xfrm>
          <a:prstGeom prst="rect">
            <a:avLst/>
          </a:prstGeom>
        </p:spPr>
      </p:pic>
      <p:pic>
        <p:nvPicPr>
          <p:cNvPr id="7" name="Picture 6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2EA4FBAB-66B0-417E-8CBB-5E6316507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52" y="4665790"/>
            <a:ext cx="1472415" cy="19695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D26-1B28-4B53-9B11-819B8F17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Reprezentarea</a:t>
            </a:r>
            <a:r>
              <a:rPr lang="en-US"/>
              <a:t> </a:t>
            </a:r>
            <a:r>
              <a:rPr lang="en-US" err="1"/>
              <a:t>grafurilor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4EAA-A52C-4220-B664-7B6A351C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B6FD2-C5A8-4F45-9C57-3041BD9E7D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60143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D26-1B28-4B53-9B11-819B8F17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Reprezentarea</a:t>
            </a:r>
            <a:r>
              <a:rPr lang="en-US"/>
              <a:t> </a:t>
            </a:r>
            <a:r>
              <a:rPr lang="en-US" err="1"/>
              <a:t>grafurilor</a:t>
            </a:r>
            <a:r>
              <a:rPr lang="en-US"/>
              <a:t> – </a:t>
            </a:r>
            <a:r>
              <a:rPr lang="ro-RO"/>
              <a:t>M</a:t>
            </a:r>
            <a:r>
              <a:rPr lang="en-US" err="1"/>
              <a:t>atrice</a:t>
            </a:r>
            <a:r>
              <a:rPr lang="en-US"/>
              <a:t> </a:t>
            </a:r>
            <a:r>
              <a:rPr lang="en-US" err="1"/>
              <a:t>adiacen</a:t>
            </a:r>
            <a:r>
              <a:rPr lang="ro-RO" err="1"/>
              <a:t>ță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/>
                  <a:t>Matrice A de m</a:t>
                </a:r>
                <a:r>
                  <a:rPr lang="ro-RO" sz="2800" err="1"/>
                  <a:t>ărime</a:t>
                </a:r>
                <a:r>
                  <a:rPr lang="ro-RO" sz="2800"/>
                  <a:t> </a:t>
                </a:r>
                <a:r>
                  <a:rPr lang="ro-RO" sz="2800" err="1"/>
                  <a:t>NxN</a:t>
                </a:r>
                <a:r>
                  <a:rPr lang="ro-RO" sz="2800"/>
                  <a:t>. </a:t>
                </a:r>
              </a:p>
              <a:p>
                <a:r>
                  <a:rPr lang="ro-RO" sz="2800"/>
                  <a:t>N-numărul de noduri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𝑑𝑎𝑐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ă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𝑑𝑎𝑐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ă ∄(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sz="2800"/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ro-RO"/>
                  <a:t>       </a:t>
                </a:r>
                <a:r>
                  <a:rPr lang="en-US"/>
                  <a:t>[][</a:t>
                </a:r>
                <a:r>
                  <a:rPr lang="ro-RO"/>
                  <a:t>1</a:t>
                </a:r>
                <a:r>
                  <a:rPr lang="en-US"/>
                  <a:t>]    [][</a:t>
                </a:r>
                <a:r>
                  <a:rPr lang="ro-RO"/>
                  <a:t>2</a:t>
                </a:r>
                <a:r>
                  <a:rPr lang="en-US"/>
                  <a:t>]    [][</a:t>
                </a:r>
                <a:r>
                  <a:rPr lang="ro-RO"/>
                  <a:t>3</a:t>
                </a:r>
                <a:r>
                  <a:rPr lang="en-US"/>
                  <a:t>]    [][</a:t>
                </a:r>
                <a:r>
                  <a:rPr lang="ro-RO"/>
                  <a:t>4</a:t>
                </a:r>
                <a:r>
                  <a:rPr lang="en-US"/>
                  <a:t>] </a:t>
                </a:r>
                <a:endParaRPr lang="ro-RO"/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1</a:t>
                </a:r>
                <a:r>
                  <a:rPr lang="en-US"/>
                  <a:t>][]     </a:t>
                </a:r>
                <a:r>
                  <a:rPr lang="ro-RO"/>
                  <a:t>0</a:t>
                </a:r>
                <a:r>
                  <a:rPr lang="en-US"/>
                  <a:t> </a:t>
                </a:r>
                <a:r>
                  <a:rPr lang="ro-RO"/>
                  <a:t>        0</a:t>
                </a:r>
                <a:r>
                  <a:rPr lang="en-US"/>
                  <a:t> </a:t>
                </a:r>
                <a:r>
                  <a:rPr lang="ro-RO"/>
                  <a:t>       1</a:t>
                </a:r>
                <a:r>
                  <a:rPr lang="en-US"/>
                  <a:t> </a:t>
                </a:r>
                <a:r>
                  <a:rPr lang="ro-RO"/>
                  <a:t>       1</a:t>
                </a:r>
                <a:r>
                  <a:rPr lang="en-US"/>
                  <a:t>  </a:t>
                </a:r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2</a:t>
                </a:r>
                <a:r>
                  <a:rPr lang="en-US"/>
                  <a:t>][] </a:t>
                </a:r>
                <a:r>
                  <a:rPr lang="ro-RO"/>
                  <a:t>    0</a:t>
                </a:r>
                <a:r>
                  <a:rPr lang="en-US"/>
                  <a:t>        </a:t>
                </a:r>
                <a:r>
                  <a:rPr lang="ro-RO"/>
                  <a:t> 0</a:t>
                </a:r>
                <a:r>
                  <a:rPr lang="en-US"/>
                  <a:t> </a:t>
                </a:r>
                <a:r>
                  <a:rPr lang="ro-RO"/>
                  <a:t>       1</a:t>
                </a:r>
                <a:r>
                  <a:rPr lang="en-US"/>
                  <a:t> </a:t>
                </a:r>
                <a:r>
                  <a:rPr lang="ro-RO"/>
                  <a:t>       1</a:t>
                </a:r>
                <a:r>
                  <a:rPr lang="en-US"/>
                  <a:t>  </a:t>
                </a:r>
                <a:endParaRPr lang="ro-RO"/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3</a:t>
                </a:r>
                <a:r>
                  <a:rPr lang="en-US"/>
                  <a:t>][]</a:t>
                </a:r>
                <a:r>
                  <a:rPr lang="ro-RO"/>
                  <a:t>    </a:t>
                </a:r>
                <a:r>
                  <a:rPr lang="en-US"/>
                  <a:t> </a:t>
                </a:r>
                <a:r>
                  <a:rPr lang="ro-RO"/>
                  <a:t>1</a:t>
                </a:r>
                <a:r>
                  <a:rPr lang="en-US"/>
                  <a:t> </a:t>
                </a:r>
                <a:r>
                  <a:rPr lang="ro-RO"/>
                  <a:t>        1</a:t>
                </a:r>
                <a:r>
                  <a:rPr lang="en-US"/>
                  <a:t>      </a:t>
                </a:r>
                <a:r>
                  <a:rPr lang="ro-RO"/>
                  <a:t>  0</a:t>
                </a:r>
                <a:r>
                  <a:rPr lang="en-US"/>
                  <a:t> </a:t>
                </a:r>
                <a:r>
                  <a:rPr lang="ro-RO"/>
                  <a:t>       1</a:t>
                </a:r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4</a:t>
                </a:r>
                <a:r>
                  <a:rPr lang="en-US"/>
                  <a:t>][] </a:t>
                </a:r>
                <a:r>
                  <a:rPr lang="ro-RO"/>
                  <a:t>    1</a:t>
                </a:r>
                <a:r>
                  <a:rPr lang="en-US"/>
                  <a:t> </a:t>
                </a:r>
                <a:r>
                  <a:rPr lang="ro-RO"/>
                  <a:t>        1</a:t>
                </a:r>
                <a:r>
                  <a:rPr lang="en-US"/>
                  <a:t> </a:t>
                </a:r>
                <a:r>
                  <a:rPr lang="ro-RO"/>
                  <a:t>       1</a:t>
                </a:r>
                <a:r>
                  <a:rPr lang="en-US"/>
                  <a:t>      </a:t>
                </a:r>
                <a:r>
                  <a:rPr lang="ro-RO"/>
                  <a:t>  0</a:t>
                </a:r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7" t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B6FD2-C5A8-4F45-9C57-3041BD9E7D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8F18DB-2FF9-404A-AAE9-D138948D095B}"/>
              </a:ext>
            </a:extLst>
          </p:cNvPr>
          <p:cNvSpPr/>
          <p:nvPr/>
        </p:nvSpPr>
        <p:spPr bwMode="auto">
          <a:xfrm>
            <a:off x="7478104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ED6A1A-5590-44B9-BC2D-13214C204E6B}"/>
              </a:ext>
            </a:extLst>
          </p:cNvPr>
          <p:cNvSpPr/>
          <p:nvPr/>
        </p:nvSpPr>
        <p:spPr bwMode="auto">
          <a:xfrm>
            <a:off x="6545448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82745B-A97F-4F6A-8FEA-08DC31FAB5E9}"/>
              </a:ext>
            </a:extLst>
          </p:cNvPr>
          <p:cNvSpPr/>
          <p:nvPr/>
        </p:nvSpPr>
        <p:spPr bwMode="auto">
          <a:xfrm>
            <a:off x="7971816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9A0E80-8833-4E76-B06A-7019E95D37F5}"/>
              </a:ext>
            </a:extLst>
          </p:cNvPr>
          <p:cNvSpPr/>
          <p:nvPr/>
        </p:nvSpPr>
        <p:spPr bwMode="auto">
          <a:xfrm>
            <a:off x="6440616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4145DD-B94E-4C8C-91D9-CA2C4D484BFD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 bwMode="auto">
          <a:xfrm flipH="1" flipV="1">
            <a:off x="6687472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049D47-8359-4FA2-AD4E-68C23B652B22}"/>
              </a:ext>
            </a:extLst>
          </p:cNvPr>
          <p:cNvCxnSpPr>
            <a:cxnSpLocks/>
            <a:stCxn id="26" idx="7"/>
            <a:endCxn id="23" idx="2"/>
          </p:cNvCxnSpPr>
          <p:nvPr/>
        </p:nvCxnSpPr>
        <p:spPr bwMode="auto">
          <a:xfrm flipV="1">
            <a:off x="6862026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266CBF-6112-40E2-A130-5F8D13FE7F88}"/>
              </a:ext>
            </a:extLst>
          </p:cNvPr>
          <p:cNvCxnSpPr>
            <a:cxnSpLocks/>
            <a:stCxn id="26" idx="6"/>
            <a:endCxn id="25" idx="1"/>
          </p:cNvCxnSpPr>
          <p:nvPr/>
        </p:nvCxnSpPr>
        <p:spPr bwMode="auto">
          <a:xfrm>
            <a:off x="6934328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42D8C7-BD79-4388-B3DB-BA9BCE296B0A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 bwMode="auto">
          <a:xfrm flipV="1">
            <a:off x="7039160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732980-DDC6-42A2-BD36-05A4A9F233AE}"/>
              </a:ext>
            </a:extLst>
          </p:cNvPr>
          <p:cNvCxnSpPr>
            <a:cxnSpLocks/>
            <a:stCxn id="25" idx="0"/>
            <a:endCxn id="23" idx="5"/>
          </p:cNvCxnSpPr>
          <p:nvPr/>
        </p:nvCxnSpPr>
        <p:spPr bwMode="auto">
          <a:xfrm flipH="1" flipV="1">
            <a:off x="7899514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60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D26-1B28-4B53-9B11-819B8F17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Reprezentarea</a:t>
            </a:r>
            <a:r>
              <a:rPr lang="en-US"/>
              <a:t> </a:t>
            </a:r>
            <a:r>
              <a:rPr lang="en-US" err="1"/>
              <a:t>grafurilor</a:t>
            </a:r>
            <a:r>
              <a:rPr lang="en-US"/>
              <a:t> – </a:t>
            </a:r>
            <a:r>
              <a:rPr lang="ro-RO"/>
              <a:t>M</a:t>
            </a:r>
            <a:r>
              <a:rPr lang="en-US" err="1"/>
              <a:t>atrice</a:t>
            </a:r>
            <a:r>
              <a:rPr lang="en-US"/>
              <a:t> </a:t>
            </a:r>
            <a:r>
              <a:rPr lang="ro-RO"/>
              <a:t>costuri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/>
                  <a:t>Matrice A de m</a:t>
                </a:r>
                <a:r>
                  <a:rPr lang="ro-RO" sz="2800" err="1"/>
                  <a:t>ărime</a:t>
                </a:r>
                <a:r>
                  <a:rPr lang="ro-RO" sz="2800"/>
                  <a:t> </a:t>
                </a:r>
                <a:r>
                  <a:rPr lang="ro-RO" sz="2800" err="1"/>
                  <a:t>NxN</a:t>
                </a:r>
                <a:r>
                  <a:rPr lang="ro-RO" sz="2800"/>
                  <a:t>. </a:t>
                </a:r>
              </a:p>
              <a:p>
                <a:r>
                  <a:rPr lang="ro-RO" sz="2800"/>
                  <a:t>N-numărul de noduri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𝑑𝑎𝑐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ă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𝑑𝑎𝑐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ă ∄(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sz="2800"/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ro-RO"/>
                  <a:t>       </a:t>
                </a:r>
                <a:r>
                  <a:rPr lang="en-US"/>
                  <a:t>[][</a:t>
                </a:r>
                <a:r>
                  <a:rPr lang="ro-RO"/>
                  <a:t>1</a:t>
                </a:r>
                <a:r>
                  <a:rPr lang="en-US"/>
                  <a:t>]    [][</a:t>
                </a:r>
                <a:r>
                  <a:rPr lang="ro-RO"/>
                  <a:t>2</a:t>
                </a:r>
                <a:r>
                  <a:rPr lang="en-US"/>
                  <a:t>]    [][</a:t>
                </a:r>
                <a:r>
                  <a:rPr lang="ro-RO"/>
                  <a:t>3</a:t>
                </a:r>
                <a:r>
                  <a:rPr lang="en-US"/>
                  <a:t>]    [][</a:t>
                </a:r>
                <a:r>
                  <a:rPr lang="ro-RO"/>
                  <a:t>4</a:t>
                </a:r>
                <a:r>
                  <a:rPr lang="en-US"/>
                  <a:t>] </a:t>
                </a:r>
                <a:endParaRPr lang="ro-RO"/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1</a:t>
                </a:r>
                <a:r>
                  <a:rPr lang="en-US"/>
                  <a:t>][]     </a:t>
                </a:r>
                <a:r>
                  <a:rPr lang="ro-RO"/>
                  <a:t>0</a:t>
                </a:r>
                <a:r>
                  <a:rPr lang="en-US"/>
                  <a:t> </a:t>
                </a:r>
                <a:r>
                  <a:rPr lang="ro-RO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/>
                  <a:t> </a:t>
                </a:r>
                <a:r>
                  <a:rPr lang="ro-RO"/>
                  <a:t>       8</a:t>
                </a:r>
                <a:r>
                  <a:rPr lang="en-US"/>
                  <a:t> </a:t>
                </a:r>
                <a:r>
                  <a:rPr lang="ro-RO"/>
                  <a:t>       3</a:t>
                </a:r>
                <a:r>
                  <a:rPr lang="en-US"/>
                  <a:t>  </a:t>
                </a:r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2</a:t>
                </a:r>
                <a:r>
                  <a:rPr lang="en-US"/>
                  <a:t>][] </a:t>
                </a:r>
                <a:r>
                  <a:rPr lang="ro-RO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/>
                  <a:t>        </a:t>
                </a:r>
                <a:r>
                  <a:rPr lang="ro-RO"/>
                  <a:t> 0</a:t>
                </a:r>
                <a:r>
                  <a:rPr lang="en-US"/>
                  <a:t> </a:t>
                </a:r>
                <a:r>
                  <a:rPr lang="ro-RO"/>
                  <a:t>     12</a:t>
                </a:r>
                <a:r>
                  <a:rPr lang="en-US"/>
                  <a:t> </a:t>
                </a:r>
                <a:r>
                  <a:rPr lang="ro-RO"/>
                  <a:t>       0</a:t>
                </a:r>
                <a:r>
                  <a:rPr lang="en-US"/>
                  <a:t>  </a:t>
                </a:r>
                <a:endParaRPr lang="ro-RO"/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3</a:t>
                </a:r>
                <a:r>
                  <a:rPr lang="en-US"/>
                  <a:t>][]</a:t>
                </a:r>
                <a:r>
                  <a:rPr lang="ro-RO"/>
                  <a:t>    </a:t>
                </a:r>
                <a:r>
                  <a:rPr lang="en-US"/>
                  <a:t> </a:t>
                </a:r>
                <a:r>
                  <a:rPr lang="ro-RO"/>
                  <a:t>8</a:t>
                </a:r>
                <a:r>
                  <a:rPr lang="en-US"/>
                  <a:t> </a:t>
                </a:r>
                <a:r>
                  <a:rPr lang="ro-RO"/>
                  <a:t>        2</a:t>
                </a:r>
                <a:r>
                  <a:rPr lang="en-US"/>
                  <a:t>      </a:t>
                </a:r>
                <a:r>
                  <a:rPr lang="ro-RO"/>
                  <a:t>  0</a:t>
                </a:r>
                <a:r>
                  <a:rPr lang="en-US"/>
                  <a:t> </a:t>
                </a:r>
                <a:r>
                  <a:rPr lang="ro-RO"/>
                  <a:t>     12</a:t>
                </a:r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4</a:t>
                </a:r>
                <a:r>
                  <a:rPr lang="en-US"/>
                  <a:t>][] </a:t>
                </a:r>
                <a:r>
                  <a:rPr lang="ro-RO"/>
                  <a:t>    3</a:t>
                </a:r>
                <a:r>
                  <a:rPr lang="en-US"/>
                  <a:t> </a:t>
                </a:r>
                <a:r>
                  <a:rPr lang="ro-RO"/>
                  <a:t>        0</a:t>
                </a:r>
                <a:r>
                  <a:rPr lang="en-US"/>
                  <a:t> </a:t>
                </a:r>
                <a:r>
                  <a:rPr lang="ro-RO"/>
                  <a:t>       3</a:t>
                </a:r>
                <a:r>
                  <a:rPr lang="en-US"/>
                  <a:t>      </a:t>
                </a:r>
                <a:r>
                  <a:rPr lang="ro-RO"/>
                  <a:t>  0</a:t>
                </a:r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7" t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B6FD2-C5A8-4F45-9C57-3041BD9E7D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37C48-AD3B-4138-99ED-68AC9937A63C}"/>
              </a:ext>
            </a:extLst>
          </p:cNvPr>
          <p:cNvSpPr/>
          <p:nvPr/>
        </p:nvSpPr>
        <p:spPr bwMode="auto">
          <a:xfrm>
            <a:off x="7478104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09C9B5-E38E-470B-9250-65F3902E5A1C}"/>
              </a:ext>
            </a:extLst>
          </p:cNvPr>
          <p:cNvSpPr/>
          <p:nvPr/>
        </p:nvSpPr>
        <p:spPr bwMode="auto">
          <a:xfrm>
            <a:off x="6545448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D50055-C583-4022-BDE7-2D5CD948B4EF}"/>
              </a:ext>
            </a:extLst>
          </p:cNvPr>
          <p:cNvSpPr/>
          <p:nvPr/>
        </p:nvSpPr>
        <p:spPr bwMode="auto">
          <a:xfrm>
            <a:off x="7971816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AB408F-B80D-4D5D-A8F8-259414D47E2C}"/>
              </a:ext>
            </a:extLst>
          </p:cNvPr>
          <p:cNvSpPr/>
          <p:nvPr/>
        </p:nvSpPr>
        <p:spPr bwMode="auto">
          <a:xfrm>
            <a:off x="6440616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25AC94-8B4F-4087-907E-30E85AF6ABFB}"/>
              </a:ext>
            </a:extLst>
          </p:cNvPr>
          <p:cNvCxnSpPr>
            <a:cxnSpLocks/>
            <a:stCxn id="15" idx="0"/>
            <a:endCxn id="17" idx="4"/>
          </p:cNvCxnSpPr>
          <p:nvPr/>
        </p:nvCxnSpPr>
        <p:spPr bwMode="auto">
          <a:xfrm flipH="1" flipV="1">
            <a:off x="6687472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9BDF97-1A60-467C-933D-08A57589B969}"/>
              </a:ext>
            </a:extLst>
          </p:cNvPr>
          <p:cNvCxnSpPr>
            <a:cxnSpLocks/>
            <a:stCxn id="17" idx="7"/>
            <a:endCxn id="14" idx="2"/>
          </p:cNvCxnSpPr>
          <p:nvPr/>
        </p:nvCxnSpPr>
        <p:spPr bwMode="auto">
          <a:xfrm flipV="1">
            <a:off x="6862026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0F0BEB-AD11-4E60-A05A-BCE64B7B4A8E}"/>
              </a:ext>
            </a:extLst>
          </p:cNvPr>
          <p:cNvCxnSpPr>
            <a:cxnSpLocks/>
            <a:stCxn id="17" idx="6"/>
            <a:endCxn id="16" idx="1"/>
          </p:cNvCxnSpPr>
          <p:nvPr/>
        </p:nvCxnSpPr>
        <p:spPr bwMode="auto">
          <a:xfrm>
            <a:off x="6934328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A7D24-2240-4AC5-8FCF-F14552715CBD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 bwMode="auto">
          <a:xfrm flipV="1">
            <a:off x="7039160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55EE1-F055-4970-BE38-4BE6FE331EA2}"/>
              </a:ext>
            </a:extLst>
          </p:cNvPr>
          <p:cNvCxnSpPr>
            <a:cxnSpLocks/>
            <a:stCxn id="16" idx="0"/>
            <a:endCxn id="14" idx="5"/>
          </p:cNvCxnSpPr>
          <p:nvPr/>
        </p:nvCxnSpPr>
        <p:spPr bwMode="auto">
          <a:xfrm flipH="1" flipV="1">
            <a:off x="7899514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8F4629-2AB5-48A4-8699-C2A8C76C3285}"/>
              </a:ext>
            </a:extLst>
          </p:cNvPr>
          <p:cNvSpPr/>
          <p:nvPr/>
        </p:nvSpPr>
        <p:spPr>
          <a:xfrm>
            <a:off x="8048165" y="4283781"/>
            <a:ext cx="316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800" b="1">
                <a:latin typeface="Arial" charset="0"/>
              </a:rPr>
              <a:t>8</a:t>
            </a:r>
            <a:endParaRPr lang="en-US" sz="2800" b="1"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CE638D-E1CB-4B65-8D25-EA5530406834}"/>
              </a:ext>
            </a:extLst>
          </p:cNvPr>
          <p:cNvSpPr/>
          <p:nvPr/>
        </p:nvSpPr>
        <p:spPr>
          <a:xfrm>
            <a:off x="7387408" y="5294036"/>
            <a:ext cx="584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800" b="1">
                <a:latin typeface="Arial" charset="0"/>
              </a:rPr>
              <a:t>12</a:t>
            </a:r>
            <a:endParaRPr lang="en-US" sz="2800" b="1"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5AFE68-9531-4A9D-AF88-EA61FD67F98B}"/>
              </a:ext>
            </a:extLst>
          </p:cNvPr>
          <p:cNvSpPr/>
          <p:nvPr/>
        </p:nvSpPr>
        <p:spPr>
          <a:xfrm>
            <a:off x="6896850" y="3834199"/>
            <a:ext cx="316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800" b="1">
                <a:latin typeface="Arial" charset="0"/>
              </a:rPr>
              <a:t>3</a:t>
            </a:r>
            <a:endParaRPr lang="en-US" sz="2800" b="1"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36D98B-F7A6-4E46-8CCB-61A203B1162A}"/>
              </a:ext>
            </a:extLst>
          </p:cNvPr>
          <p:cNvSpPr/>
          <p:nvPr/>
        </p:nvSpPr>
        <p:spPr>
          <a:xfrm>
            <a:off x="7363160" y="4357419"/>
            <a:ext cx="316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800" b="1">
                <a:latin typeface="Arial" charset="0"/>
              </a:rPr>
              <a:t>2</a:t>
            </a:r>
            <a:endParaRPr lang="en-US" sz="2800" b="1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6EB045-7672-481E-A85D-3B5EA14EAF48}"/>
              </a:ext>
            </a:extLst>
          </p:cNvPr>
          <p:cNvSpPr/>
          <p:nvPr/>
        </p:nvSpPr>
        <p:spPr>
          <a:xfrm>
            <a:off x="6372886" y="4758460"/>
            <a:ext cx="316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800" b="1">
                <a:latin typeface="Arial" charset="0"/>
              </a:rPr>
              <a:t>0</a:t>
            </a:r>
            <a:endParaRPr lang="en-US" sz="28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5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D26-1B28-4B53-9B11-819B8F17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800"/>
                  <a:t>  unde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o-RO" sz="2800"/>
                  <a:t> este matrice de adiacență</a:t>
                </a:r>
                <a:endParaRPr lang="en-US" sz="2800"/>
              </a:p>
              <a:p>
                <a:r>
                  <a:rPr lang="en-US" sz="2800"/>
                  <a:t>B </a:t>
                </a:r>
                <a:r>
                  <a:rPr lang="en-US" sz="2800" err="1"/>
                  <a:t>reprezint</a:t>
                </a:r>
                <a:r>
                  <a:rPr lang="ro-RO" sz="2800"/>
                  <a:t>ă câte plimbări (</a:t>
                </a:r>
                <a:r>
                  <a:rPr lang="ro-RO" sz="2800" err="1"/>
                  <a:t>walks</a:t>
                </a:r>
                <a:r>
                  <a:rPr lang="ro-RO" sz="2800"/>
                  <a:t>) de lungime </a:t>
                </a:r>
                <a:r>
                  <a:rPr lang="ro-RO" sz="2800" b="1"/>
                  <a:t>2</a:t>
                </a:r>
                <a:r>
                  <a:rPr lang="ro-RO" sz="2800"/>
                  <a:t> sunt între cele </a:t>
                </a:r>
                <a:r>
                  <a:rPr lang="ro-RO" sz="2800" b="1"/>
                  <a:t>2</a:t>
                </a:r>
                <a:r>
                  <a:rPr lang="ro-RO" sz="2800"/>
                  <a:t> noduri, reprezentând linia și coloana.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ro-RO"/>
                  <a:t>       </a:t>
                </a:r>
                <a:r>
                  <a:rPr lang="en-US"/>
                  <a:t>[][</a:t>
                </a:r>
                <a:r>
                  <a:rPr lang="ro-RO"/>
                  <a:t>1</a:t>
                </a:r>
                <a:r>
                  <a:rPr lang="en-US"/>
                  <a:t>]    [][</a:t>
                </a:r>
                <a:r>
                  <a:rPr lang="ro-RO"/>
                  <a:t>2</a:t>
                </a:r>
                <a:r>
                  <a:rPr lang="en-US"/>
                  <a:t>]    [][</a:t>
                </a:r>
                <a:r>
                  <a:rPr lang="ro-RO"/>
                  <a:t>3</a:t>
                </a:r>
                <a:r>
                  <a:rPr lang="en-US"/>
                  <a:t>]    [][</a:t>
                </a:r>
                <a:r>
                  <a:rPr lang="ro-RO"/>
                  <a:t>4</a:t>
                </a:r>
                <a:r>
                  <a:rPr lang="en-US"/>
                  <a:t>] </a:t>
                </a:r>
                <a:endParaRPr lang="ro-RO"/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1</a:t>
                </a:r>
                <a:r>
                  <a:rPr lang="en-US"/>
                  <a:t>][]     2 </a:t>
                </a:r>
                <a:r>
                  <a:rPr lang="ro-RO"/>
                  <a:t>        </a:t>
                </a:r>
                <a:r>
                  <a:rPr lang="en-US"/>
                  <a:t>2 </a:t>
                </a:r>
                <a:r>
                  <a:rPr lang="ro-RO"/>
                  <a:t>       1</a:t>
                </a:r>
                <a:r>
                  <a:rPr lang="en-US"/>
                  <a:t> </a:t>
                </a:r>
                <a:r>
                  <a:rPr lang="ro-RO"/>
                  <a:t>       1</a:t>
                </a:r>
                <a:r>
                  <a:rPr lang="en-US"/>
                  <a:t>  </a:t>
                </a:r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2</a:t>
                </a:r>
                <a:r>
                  <a:rPr lang="en-US"/>
                  <a:t>][] </a:t>
                </a:r>
                <a:r>
                  <a:rPr lang="ro-RO"/>
                  <a:t>    </a:t>
                </a:r>
                <a:r>
                  <a:rPr lang="en-US"/>
                  <a:t>2        </a:t>
                </a:r>
                <a:r>
                  <a:rPr lang="ro-RO"/>
                  <a:t> </a:t>
                </a:r>
                <a:r>
                  <a:rPr lang="en-US"/>
                  <a:t>2 </a:t>
                </a:r>
                <a:r>
                  <a:rPr lang="ro-RO"/>
                  <a:t>       1</a:t>
                </a:r>
                <a:r>
                  <a:rPr lang="en-US"/>
                  <a:t> </a:t>
                </a:r>
                <a:r>
                  <a:rPr lang="ro-RO"/>
                  <a:t>       1</a:t>
                </a:r>
                <a:r>
                  <a:rPr lang="en-US"/>
                  <a:t>  </a:t>
                </a:r>
                <a:endParaRPr lang="ro-RO"/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3</a:t>
                </a:r>
                <a:r>
                  <a:rPr lang="en-US"/>
                  <a:t>][]</a:t>
                </a:r>
                <a:r>
                  <a:rPr lang="ro-RO"/>
                  <a:t>    </a:t>
                </a:r>
                <a:r>
                  <a:rPr lang="en-US"/>
                  <a:t> </a:t>
                </a:r>
                <a:r>
                  <a:rPr lang="ro-RO"/>
                  <a:t>1</a:t>
                </a:r>
                <a:r>
                  <a:rPr lang="en-US"/>
                  <a:t> </a:t>
                </a:r>
                <a:r>
                  <a:rPr lang="ro-RO"/>
                  <a:t>        1</a:t>
                </a:r>
                <a:r>
                  <a:rPr lang="en-US"/>
                  <a:t>      </a:t>
                </a:r>
                <a:r>
                  <a:rPr lang="ro-RO"/>
                  <a:t>  </a:t>
                </a:r>
                <a:r>
                  <a:rPr lang="en-US"/>
                  <a:t>3 </a:t>
                </a:r>
                <a:r>
                  <a:rPr lang="ro-RO"/>
                  <a:t>       </a:t>
                </a:r>
                <a:r>
                  <a:rPr lang="en-US"/>
                  <a:t>2 </a:t>
                </a:r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4</a:t>
                </a:r>
                <a:r>
                  <a:rPr lang="en-US"/>
                  <a:t>][] </a:t>
                </a:r>
                <a:r>
                  <a:rPr lang="ro-RO"/>
                  <a:t>    1</a:t>
                </a:r>
                <a:r>
                  <a:rPr lang="en-US"/>
                  <a:t> </a:t>
                </a:r>
                <a:r>
                  <a:rPr lang="ro-RO"/>
                  <a:t>        1</a:t>
                </a:r>
                <a:r>
                  <a:rPr lang="en-US"/>
                  <a:t> </a:t>
                </a:r>
                <a:r>
                  <a:rPr lang="ro-RO"/>
                  <a:t>       </a:t>
                </a:r>
                <a:r>
                  <a:rPr lang="en-US"/>
                  <a:t>2      </a:t>
                </a:r>
                <a:r>
                  <a:rPr lang="ro-RO"/>
                  <a:t>  </a:t>
                </a:r>
                <a:r>
                  <a:rPr lang="en-US"/>
                  <a:t>3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7" t="-1198" r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B6FD2-C5A8-4F45-9C57-3041BD9E7D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8F18DB-2FF9-404A-AAE9-D138948D095B}"/>
              </a:ext>
            </a:extLst>
          </p:cNvPr>
          <p:cNvSpPr/>
          <p:nvPr/>
        </p:nvSpPr>
        <p:spPr bwMode="auto">
          <a:xfrm>
            <a:off x="7478104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ED6A1A-5590-44B9-BC2D-13214C204E6B}"/>
              </a:ext>
            </a:extLst>
          </p:cNvPr>
          <p:cNvSpPr/>
          <p:nvPr/>
        </p:nvSpPr>
        <p:spPr bwMode="auto">
          <a:xfrm>
            <a:off x="6545448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82745B-A97F-4F6A-8FEA-08DC31FAB5E9}"/>
              </a:ext>
            </a:extLst>
          </p:cNvPr>
          <p:cNvSpPr/>
          <p:nvPr/>
        </p:nvSpPr>
        <p:spPr bwMode="auto">
          <a:xfrm>
            <a:off x="7971816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9A0E80-8833-4E76-B06A-7019E95D37F5}"/>
              </a:ext>
            </a:extLst>
          </p:cNvPr>
          <p:cNvSpPr/>
          <p:nvPr/>
        </p:nvSpPr>
        <p:spPr bwMode="auto">
          <a:xfrm>
            <a:off x="6440616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4145DD-B94E-4C8C-91D9-CA2C4D484BFD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 bwMode="auto">
          <a:xfrm flipH="1" flipV="1">
            <a:off x="6687472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049D47-8359-4FA2-AD4E-68C23B652B22}"/>
              </a:ext>
            </a:extLst>
          </p:cNvPr>
          <p:cNvCxnSpPr>
            <a:cxnSpLocks/>
            <a:stCxn id="26" idx="7"/>
            <a:endCxn id="23" idx="2"/>
          </p:cNvCxnSpPr>
          <p:nvPr/>
        </p:nvCxnSpPr>
        <p:spPr bwMode="auto">
          <a:xfrm flipV="1">
            <a:off x="6862026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266CBF-6112-40E2-A130-5F8D13FE7F88}"/>
              </a:ext>
            </a:extLst>
          </p:cNvPr>
          <p:cNvCxnSpPr>
            <a:cxnSpLocks/>
            <a:stCxn id="26" idx="6"/>
            <a:endCxn id="25" idx="1"/>
          </p:cNvCxnSpPr>
          <p:nvPr/>
        </p:nvCxnSpPr>
        <p:spPr bwMode="auto">
          <a:xfrm>
            <a:off x="6934328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42D8C7-BD79-4388-B3DB-BA9BCE296B0A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 bwMode="auto">
          <a:xfrm flipV="1">
            <a:off x="7039160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732980-DDC6-42A2-BD36-05A4A9F233AE}"/>
              </a:ext>
            </a:extLst>
          </p:cNvPr>
          <p:cNvCxnSpPr>
            <a:cxnSpLocks/>
            <a:stCxn id="25" idx="0"/>
            <a:endCxn id="23" idx="5"/>
          </p:cNvCxnSpPr>
          <p:nvPr/>
        </p:nvCxnSpPr>
        <p:spPr bwMode="auto">
          <a:xfrm flipH="1" flipV="1">
            <a:off x="7899514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747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D26-1B28-4B53-9B11-819B8F17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/>
              </a:p>
              <a:p>
                <a:r>
                  <a:rPr lang="en-US" sz="2800"/>
                  <a:t>B </a:t>
                </a:r>
                <a:r>
                  <a:rPr lang="en-US" sz="2800" err="1"/>
                  <a:t>reprezint</a:t>
                </a:r>
                <a:r>
                  <a:rPr lang="ro-RO" sz="2800"/>
                  <a:t>ă câte plimbări (</a:t>
                </a:r>
                <a:r>
                  <a:rPr lang="ro-RO" sz="2800" err="1"/>
                  <a:t>walks</a:t>
                </a:r>
                <a:r>
                  <a:rPr lang="ro-RO" sz="2800"/>
                  <a:t>) de lungime </a:t>
                </a:r>
                <a:r>
                  <a:rPr lang="ro-RO" sz="2800" b="1"/>
                  <a:t>3</a:t>
                </a:r>
                <a:r>
                  <a:rPr lang="ro-RO" sz="2800"/>
                  <a:t> sunt între cele </a:t>
                </a:r>
                <a:r>
                  <a:rPr lang="ro-RO" sz="2800" b="1"/>
                  <a:t>2</a:t>
                </a:r>
                <a:r>
                  <a:rPr lang="ro-RO" sz="2800"/>
                  <a:t> noduri, reprezentând linia și coloana.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ro-RO"/>
                  <a:t>       </a:t>
                </a:r>
                <a:r>
                  <a:rPr lang="en-US"/>
                  <a:t>[][</a:t>
                </a:r>
                <a:r>
                  <a:rPr lang="ro-RO"/>
                  <a:t>1</a:t>
                </a:r>
                <a:r>
                  <a:rPr lang="en-US"/>
                  <a:t>]    [][</a:t>
                </a:r>
                <a:r>
                  <a:rPr lang="ro-RO"/>
                  <a:t>2</a:t>
                </a:r>
                <a:r>
                  <a:rPr lang="en-US"/>
                  <a:t>]    [][</a:t>
                </a:r>
                <a:r>
                  <a:rPr lang="ro-RO"/>
                  <a:t>3</a:t>
                </a:r>
                <a:r>
                  <a:rPr lang="en-US"/>
                  <a:t>]    [][</a:t>
                </a:r>
                <a:r>
                  <a:rPr lang="ro-RO"/>
                  <a:t>4</a:t>
                </a:r>
                <a:r>
                  <a:rPr lang="en-US"/>
                  <a:t>] </a:t>
                </a:r>
                <a:endParaRPr lang="ro-RO"/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1</a:t>
                </a:r>
                <a:r>
                  <a:rPr lang="en-US"/>
                  <a:t>][]     2 </a:t>
                </a:r>
                <a:r>
                  <a:rPr lang="ro-RO"/>
                  <a:t>        </a:t>
                </a:r>
                <a:r>
                  <a:rPr lang="en-US"/>
                  <a:t>2 </a:t>
                </a:r>
                <a:r>
                  <a:rPr lang="ro-RO"/>
                  <a:t>       5</a:t>
                </a:r>
                <a:r>
                  <a:rPr lang="en-US"/>
                  <a:t> </a:t>
                </a:r>
                <a:r>
                  <a:rPr lang="ro-RO"/>
                  <a:t>       5</a:t>
                </a:r>
                <a:r>
                  <a:rPr lang="en-US"/>
                  <a:t>  </a:t>
                </a:r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2</a:t>
                </a:r>
                <a:r>
                  <a:rPr lang="en-US"/>
                  <a:t>][] </a:t>
                </a:r>
                <a:r>
                  <a:rPr lang="ro-RO"/>
                  <a:t>    </a:t>
                </a:r>
                <a:r>
                  <a:rPr lang="en-US"/>
                  <a:t>2        </a:t>
                </a:r>
                <a:r>
                  <a:rPr lang="ro-RO"/>
                  <a:t> </a:t>
                </a:r>
                <a:r>
                  <a:rPr lang="en-US"/>
                  <a:t>2 </a:t>
                </a:r>
                <a:r>
                  <a:rPr lang="ro-RO"/>
                  <a:t>       5</a:t>
                </a:r>
                <a:r>
                  <a:rPr lang="en-US"/>
                  <a:t> </a:t>
                </a:r>
                <a:r>
                  <a:rPr lang="ro-RO"/>
                  <a:t>       5</a:t>
                </a:r>
                <a:r>
                  <a:rPr lang="en-US"/>
                  <a:t>  </a:t>
                </a:r>
                <a:endParaRPr lang="ro-RO"/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3</a:t>
                </a:r>
                <a:r>
                  <a:rPr lang="en-US"/>
                  <a:t>][]</a:t>
                </a:r>
                <a:r>
                  <a:rPr lang="ro-RO"/>
                  <a:t>    </a:t>
                </a:r>
                <a:r>
                  <a:rPr lang="en-US"/>
                  <a:t> </a:t>
                </a:r>
                <a:r>
                  <a:rPr lang="ro-RO"/>
                  <a:t>5</a:t>
                </a:r>
                <a:r>
                  <a:rPr lang="en-US"/>
                  <a:t> </a:t>
                </a:r>
                <a:r>
                  <a:rPr lang="ro-RO"/>
                  <a:t>        5</a:t>
                </a:r>
                <a:r>
                  <a:rPr lang="en-US"/>
                  <a:t>      </a:t>
                </a:r>
                <a:r>
                  <a:rPr lang="ro-RO"/>
                  <a:t>  4</a:t>
                </a:r>
                <a:r>
                  <a:rPr lang="en-US"/>
                  <a:t> </a:t>
                </a:r>
                <a:r>
                  <a:rPr lang="ro-RO"/>
                  <a:t>       5</a:t>
                </a:r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[</a:t>
                </a:r>
                <a:r>
                  <a:rPr lang="ro-RO"/>
                  <a:t>4</a:t>
                </a:r>
                <a:r>
                  <a:rPr lang="en-US"/>
                  <a:t>][] </a:t>
                </a:r>
                <a:r>
                  <a:rPr lang="ro-RO"/>
                  <a:t>    5</a:t>
                </a:r>
                <a:r>
                  <a:rPr lang="en-US"/>
                  <a:t> </a:t>
                </a:r>
                <a:r>
                  <a:rPr lang="ro-RO"/>
                  <a:t>        5</a:t>
                </a:r>
                <a:r>
                  <a:rPr lang="en-US"/>
                  <a:t> </a:t>
                </a:r>
                <a:r>
                  <a:rPr lang="ro-RO"/>
                  <a:t>       5</a:t>
                </a:r>
                <a:r>
                  <a:rPr lang="en-US"/>
                  <a:t>      </a:t>
                </a:r>
                <a:r>
                  <a:rPr lang="ro-RO"/>
                  <a:t>  4</a:t>
                </a:r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7" r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B6FD2-C5A8-4F45-9C57-3041BD9E7D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8F18DB-2FF9-404A-AAE9-D138948D095B}"/>
              </a:ext>
            </a:extLst>
          </p:cNvPr>
          <p:cNvSpPr/>
          <p:nvPr/>
        </p:nvSpPr>
        <p:spPr bwMode="auto">
          <a:xfrm>
            <a:off x="7478104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ED6A1A-5590-44B9-BC2D-13214C204E6B}"/>
              </a:ext>
            </a:extLst>
          </p:cNvPr>
          <p:cNvSpPr/>
          <p:nvPr/>
        </p:nvSpPr>
        <p:spPr bwMode="auto">
          <a:xfrm>
            <a:off x="6545448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82745B-A97F-4F6A-8FEA-08DC31FAB5E9}"/>
              </a:ext>
            </a:extLst>
          </p:cNvPr>
          <p:cNvSpPr/>
          <p:nvPr/>
        </p:nvSpPr>
        <p:spPr bwMode="auto">
          <a:xfrm>
            <a:off x="7971816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9A0E80-8833-4E76-B06A-7019E95D37F5}"/>
              </a:ext>
            </a:extLst>
          </p:cNvPr>
          <p:cNvSpPr/>
          <p:nvPr/>
        </p:nvSpPr>
        <p:spPr bwMode="auto">
          <a:xfrm>
            <a:off x="6440616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4145DD-B94E-4C8C-91D9-CA2C4D484BFD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 bwMode="auto">
          <a:xfrm flipH="1" flipV="1">
            <a:off x="6687472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049D47-8359-4FA2-AD4E-68C23B652B22}"/>
              </a:ext>
            </a:extLst>
          </p:cNvPr>
          <p:cNvCxnSpPr>
            <a:cxnSpLocks/>
            <a:stCxn id="26" idx="7"/>
            <a:endCxn id="23" idx="2"/>
          </p:cNvCxnSpPr>
          <p:nvPr/>
        </p:nvCxnSpPr>
        <p:spPr bwMode="auto">
          <a:xfrm flipV="1">
            <a:off x="6862026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266CBF-6112-40E2-A130-5F8D13FE7F88}"/>
              </a:ext>
            </a:extLst>
          </p:cNvPr>
          <p:cNvCxnSpPr>
            <a:cxnSpLocks/>
            <a:stCxn id="26" idx="6"/>
            <a:endCxn id="25" idx="1"/>
          </p:cNvCxnSpPr>
          <p:nvPr/>
        </p:nvCxnSpPr>
        <p:spPr bwMode="auto">
          <a:xfrm>
            <a:off x="6934328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42D8C7-BD79-4388-B3DB-BA9BCE296B0A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 bwMode="auto">
          <a:xfrm flipV="1">
            <a:off x="7039160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732980-DDC6-42A2-BD36-05A4A9F233AE}"/>
              </a:ext>
            </a:extLst>
          </p:cNvPr>
          <p:cNvCxnSpPr>
            <a:cxnSpLocks/>
            <a:stCxn id="25" idx="0"/>
            <a:endCxn id="23" idx="5"/>
          </p:cNvCxnSpPr>
          <p:nvPr/>
        </p:nvCxnSpPr>
        <p:spPr bwMode="auto">
          <a:xfrm flipH="1" flipV="1">
            <a:off x="7899514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368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D26-1B28-4B53-9B11-819B8F17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/>
              </a:p>
              <a:p>
                <a:r>
                  <a:rPr lang="en-US" sz="2800"/>
                  <a:t>B </a:t>
                </a:r>
                <a:r>
                  <a:rPr lang="en-US" sz="2800" err="1"/>
                  <a:t>reprezint</a:t>
                </a:r>
                <a:r>
                  <a:rPr lang="ro-RO" sz="2800"/>
                  <a:t>ă câte plimbări (</a:t>
                </a:r>
                <a:r>
                  <a:rPr lang="ro-RO" sz="2800" err="1"/>
                  <a:t>walks</a:t>
                </a:r>
                <a:r>
                  <a:rPr lang="ro-RO" sz="2800"/>
                  <a:t>) de lungime </a:t>
                </a:r>
                <a:r>
                  <a:rPr lang="ro-RO" sz="2800" b="1"/>
                  <a:t>k</a:t>
                </a:r>
                <a:r>
                  <a:rPr lang="ro-RO" sz="2800"/>
                  <a:t> sunt între cele </a:t>
                </a:r>
                <a:r>
                  <a:rPr lang="ro-RO" sz="2800" b="1"/>
                  <a:t>2</a:t>
                </a:r>
                <a:r>
                  <a:rPr lang="ro-RO" sz="2800"/>
                  <a:t> noduri, reprezentând linia și coloana.</a:t>
                </a:r>
              </a:p>
              <a:p>
                <a:r>
                  <a:rPr lang="ro-RO" sz="2800"/>
                  <a:t>Dacă avem 0 pe o poziție înseamnă că nu se poate ajunge la acel nod în </a:t>
                </a:r>
                <a:r>
                  <a:rPr lang="ro-RO" sz="2800" b="1"/>
                  <a:t>k</a:t>
                </a:r>
                <a:r>
                  <a:rPr lang="ro-RO" sz="2800"/>
                  <a:t> pași.</a:t>
                </a:r>
              </a:p>
              <a:p>
                <a:r>
                  <a:rPr lang="ro-RO" sz="2800"/>
                  <a:t>Pentru graf neorientat:</a:t>
                </a:r>
              </a:p>
              <a:p>
                <a:pPr lvl="1"/>
                <a:r>
                  <a:rPr lang="ro-RO" sz="2400"/>
                  <a:t>Dacă k=N putem determina dacă </a:t>
                </a:r>
              </a:p>
              <a:p>
                <a:pPr marL="361950" lvl="1" indent="0">
                  <a:buNone/>
                </a:pPr>
                <a:r>
                  <a:rPr lang="ro-RO" sz="2400"/>
                  <a:t>graful e </a:t>
                </a:r>
                <a:r>
                  <a:rPr lang="ro-RO" sz="2400" b="1"/>
                  <a:t>conex</a:t>
                </a:r>
              </a:p>
              <a:p>
                <a:r>
                  <a:rPr lang="ro-RO" sz="2800"/>
                  <a:t>Calcul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o-RO" sz="2800" b="1"/>
                  <a:t> </a:t>
                </a:r>
                <a:r>
                  <a:rPr lang="ro-RO" sz="2800"/>
                  <a:t>are complexitate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2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7" r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B6FD2-C5A8-4F45-9C57-3041BD9E7D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8F18DB-2FF9-404A-AAE9-D138948D095B}"/>
              </a:ext>
            </a:extLst>
          </p:cNvPr>
          <p:cNvSpPr/>
          <p:nvPr/>
        </p:nvSpPr>
        <p:spPr bwMode="auto">
          <a:xfrm>
            <a:off x="7478104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ED6A1A-5590-44B9-BC2D-13214C204E6B}"/>
              </a:ext>
            </a:extLst>
          </p:cNvPr>
          <p:cNvSpPr/>
          <p:nvPr/>
        </p:nvSpPr>
        <p:spPr bwMode="auto">
          <a:xfrm>
            <a:off x="6545448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82745B-A97F-4F6A-8FEA-08DC31FAB5E9}"/>
              </a:ext>
            </a:extLst>
          </p:cNvPr>
          <p:cNvSpPr/>
          <p:nvPr/>
        </p:nvSpPr>
        <p:spPr bwMode="auto">
          <a:xfrm>
            <a:off x="7971816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9A0E80-8833-4E76-B06A-7019E95D37F5}"/>
              </a:ext>
            </a:extLst>
          </p:cNvPr>
          <p:cNvSpPr/>
          <p:nvPr/>
        </p:nvSpPr>
        <p:spPr bwMode="auto">
          <a:xfrm>
            <a:off x="6440616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4145DD-B94E-4C8C-91D9-CA2C4D484BFD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 bwMode="auto">
          <a:xfrm flipH="1" flipV="1">
            <a:off x="6687472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049D47-8359-4FA2-AD4E-68C23B652B22}"/>
              </a:ext>
            </a:extLst>
          </p:cNvPr>
          <p:cNvCxnSpPr>
            <a:cxnSpLocks/>
            <a:stCxn id="26" idx="7"/>
            <a:endCxn id="23" idx="2"/>
          </p:cNvCxnSpPr>
          <p:nvPr/>
        </p:nvCxnSpPr>
        <p:spPr bwMode="auto">
          <a:xfrm flipV="1">
            <a:off x="6862026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266CBF-6112-40E2-A130-5F8D13FE7F88}"/>
              </a:ext>
            </a:extLst>
          </p:cNvPr>
          <p:cNvCxnSpPr>
            <a:cxnSpLocks/>
            <a:stCxn id="26" idx="6"/>
            <a:endCxn id="25" idx="1"/>
          </p:cNvCxnSpPr>
          <p:nvPr/>
        </p:nvCxnSpPr>
        <p:spPr bwMode="auto">
          <a:xfrm>
            <a:off x="6934328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42D8C7-BD79-4388-B3DB-BA9BCE296B0A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 bwMode="auto">
          <a:xfrm flipV="1">
            <a:off x="7039160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732980-DDC6-42A2-BD36-05A4A9F233AE}"/>
              </a:ext>
            </a:extLst>
          </p:cNvPr>
          <p:cNvCxnSpPr>
            <a:cxnSpLocks/>
            <a:stCxn id="25" idx="0"/>
            <a:endCxn id="23" idx="5"/>
          </p:cNvCxnSpPr>
          <p:nvPr/>
        </p:nvCxnSpPr>
        <p:spPr bwMode="auto">
          <a:xfrm flipH="1" flipV="1">
            <a:off x="7899514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87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D26-1B28-4B53-9B11-819B8F17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Reprezentarea</a:t>
            </a:r>
            <a:r>
              <a:rPr lang="en-US"/>
              <a:t> </a:t>
            </a:r>
            <a:r>
              <a:rPr lang="en-US" err="1"/>
              <a:t>grafurilor</a:t>
            </a:r>
            <a:r>
              <a:rPr lang="en-US"/>
              <a:t> – </a:t>
            </a:r>
            <a:r>
              <a:rPr lang="ro-RO"/>
              <a:t>Listă vecini (adiacență)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B6FD2-C5A8-4F45-9C57-3041BD9E7D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942650-2822-42B0-9CE9-3233517C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pPr marL="0" indent="0">
              <a:buNone/>
            </a:pPr>
            <a:r>
              <a:rPr lang="en-US" sz="3200" b="0">
                <a:latin typeface="Cambria Math" panose="02040503050406030204" pitchFamily="18" charset="0"/>
              </a:rPr>
              <a:t>Se re</a:t>
            </a:r>
            <a:r>
              <a:rPr lang="ro-RO" sz="3200">
                <a:latin typeface="Cambria Math" panose="02040503050406030204" pitchFamily="18" charset="0"/>
              </a:rPr>
              <a:t>țin nodurile, și pentru fiecare lista sa de vecini (pot fi direct pointeri, sau </a:t>
            </a:r>
            <a:r>
              <a:rPr lang="ro-RO" sz="3200" err="1">
                <a:latin typeface="Cambria Math" panose="02040503050406030204" pitchFamily="18" charset="0"/>
              </a:rPr>
              <a:t>int</a:t>
            </a:r>
            <a:r>
              <a:rPr lang="ro-RO" sz="3200">
                <a:latin typeface="Cambria Math" panose="02040503050406030204" pitchFamily="18" charset="0"/>
              </a:rPr>
              <a:t>-uri)</a:t>
            </a:r>
            <a:r>
              <a:rPr lang="ro-RO" sz="3200" b="0">
                <a:latin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ro-RO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0552B-96A5-4B48-BC1E-43169133354A}"/>
              </a:ext>
            </a:extLst>
          </p:cNvPr>
          <p:cNvSpPr/>
          <p:nvPr/>
        </p:nvSpPr>
        <p:spPr bwMode="auto">
          <a:xfrm>
            <a:off x="7478104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69EF85-5F6E-4656-9531-788EE838A894}"/>
              </a:ext>
            </a:extLst>
          </p:cNvPr>
          <p:cNvSpPr/>
          <p:nvPr/>
        </p:nvSpPr>
        <p:spPr bwMode="auto">
          <a:xfrm>
            <a:off x="6545448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72FF53-9602-4348-BE61-00AE9FC64571}"/>
              </a:ext>
            </a:extLst>
          </p:cNvPr>
          <p:cNvSpPr/>
          <p:nvPr/>
        </p:nvSpPr>
        <p:spPr bwMode="auto">
          <a:xfrm>
            <a:off x="7971816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38049C-34F8-4278-A784-BC3A9A00A03F}"/>
              </a:ext>
            </a:extLst>
          </p:cNvPr>
          <p:cNvSpPr/>
          <p:nvPr/>
        </p:nvSpPr>
        <p:spPr bwMode="auto">
          <a:xfrm>
            <a:off x="6440616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591DC0-E72D-4F8E-B1E7-870B06595170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6687472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F70A0C-2EBE-454E-B0CB-A98A76763E71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6862026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586A8-B783-4E41-83E2-48C09263C1C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6934328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AA6FCD-B682-4B03-A6A4-85BEC60796C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7039160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55152F-1E3A-4941-8D18-E43ADDCA4348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7899514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BC7ED66-FEDE-460B-A1BA-EDDC2586710F}"/>
              </a:ext>
            </a:extLst>
          </p:cNvPr>
          <p:cNvSpPr/>
          <p:nvPr/>
        </p:nvSpPr>
        <p:spPr>
          <a:xfrm>
            <a:off x="227275" y="2783662"/>
            <a:ext cx="64334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latin typeface="Consolas" panose="020B0609020204030204" pitchFamily="49" charset="0"/>
              </a:rPr>
              <a:t>vertex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latin typeface="Consolas" panose="020B0609020204030204" pitchFamily="49" charset="0"/>
              </a:rPr>
              <a:t>vertex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** neighbors;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numNeighbors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 //grad</a:t>
            </a:r>
            <a:r>
              <a:rPr lang="ro-RO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2400" err="1">
                <a:solidFill>
                  <a:srgbClr val="000000"/>
                </a:solidFill>
                <a:latin typeface="Consolas" panose="020B0609020204030204" pitchFamily="49" charset="0"/>
              </a:rPr>
              <a:t>outgoing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weights;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>
                <a:solidFill>
                  <a:srgbClr val="2B91AF"/>
                </a:solidFill>
                <a:latin typeface="Consolas" panose="020B0609020204030204" pitchFamily="49" charset="0"/>
              </a:rPr>
              <a:t>vertex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2B91AF"/>
                </a:solidFill>
                <a:latin typeface="Consolas" panose="020B0609020204030204" pitchFamily="49" charset="0"/>
              </a:rPr>
              <a:t>vertex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vertexes[4];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619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4265-98F3-47E7-B49C-F55FB27B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E0A8-63E2-4DA7-8535-272E9157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030D8-C7E3-4909-BFF6-D1523EBE46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73447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EE1A-841F-4662-8192-F52EB5DD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Charles Pierre </a:t>
            </a:r>
            <a:r>
              <a:rPr lang="en-US" err="1"/>
              <a:t>Trémaux</a:t>
            </a:r>
            <a:r>
              <a:rPr lang="en-US"/>
              <a:t> (1859–1882)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94E87-4327-4786-B0DA-D1EA07952F2E}"/>
              </a:ext>
            </a:extLst>
          </p:cNvPr>
          <p:cNvSpPr/>
          <p:nvPr/>
        </p:nvSpPr>
        <p:spPr>
          <a:xfrm>
            <a:off x="136071" y="2592258"/>
            <a:ext cx="88718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sz="200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] = { 0 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DFS(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vertex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80808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visited[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.name] = 1;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000" err="1">
                <a:solidFill>
                  <a:srgbClr val="80808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.numNeighbors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(!visited[</a:t>
            </a:r>
            <a:r>
              <a:rPr lang="en-US" sz="2000" err="1">
                <a:solidFill>
                  <a:srgbClr val="80808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.neighbors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[i]-&gt;name])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DFS(*(</a:t>
            </a:r>
            <a:r>
              <a:rPr lang="en-US" sz="2000" err="1">
                <a:solidFill>
                  <a:srgbClr val="80808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.neighbors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[i]));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564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058BD7-97DE-451F-9273-4C4850E5A4F0}"/>
              </a:ext>
            </a:extLst>
          </p:cNvPr>
          <p:cNvSpPr/>
          <p:nvPr/>
        </p:nvSpPr>
        <p:spPr>
          <a:xfrm>
            <a:off x="149905" y="1642735"/>
            <a:ext cx="93859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sz="200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] = { 0 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DFS_sequential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(vertex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startNode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push(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startNode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pop(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visited[currentNode.name] = 1;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currentNode.numNeighbors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(!visited[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currentNode.neighbors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[i]-&gt;name])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    push(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 *(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currentNode.neighbors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[i]));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5874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08F6-8E2F-4101-A747-757D143C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Graf </a:t>
            </a:r>
            <a:r>
              <a:rPr lang="en-US" err="1"/>
              <a:t>defini</a:t>
            </a:r>
            <a:r>
              <a:rPr lang="ro-RO"/>
              <a:t>ție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6E686-F845-4975-9167-61129CBB4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88" y="1323975"/>
                <a:ext cx="8524875" cy="31718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000" b="0"/>
                  <a:t>Graf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4000" b="0"/>
                  <a:t>. Unde:</a:t>
                </a:r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4000"/>
                  <a:t> – </a:t>
                </a:r>
                <a:r>
                  <a:rPr lang="en-US" sz="4000" err="1"/>
                  <a:t>setul</a:t>
                </a:r>
                <a:r>
                  <a:rPr lang="en-US" sz="4000"/>
                  <a:t> de </a:t>
                </a:r>
                <a:r>
                  <a:rPr lang="en-US" sz="4000" err="1"/>
                  <a:t>noduri</a:t>
                </a:r>
                <a:r>
                  <a:rPr lang="en-US" sz="4000"/>
                  <a:t> – Vertex</a:t>
                </a:r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4000"/>
                  <a:t> – </a:t>
                </a:r>
                <a:r>
                  <a:rPr lang="en-US" sz="4000" err="1"/>
                  <a:t>setul</a:t>
                </a:r>
                <a:r>
                  <a:rPr lang="en-US" sz="4000"/>
                  <a:t> de </a:t>
                </a:r>
                <a:r>
                  <a:rPr lang="en-US" sz="4000" err="1"/>
                  <a:t>muchii</a:t>
                </a:r>
                <a:r>
                  <a:rPr lang="en-US" sz="4000"/>
                  <a:t> –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)|(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6E686-F845-4975-9167-61129CBB4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88" y="1323975"/>
                <a:ext cx="8524875" cy="3171825"/>
              </a:xfrm>
              <a:blipFill>
                <a:blip r:embed="rId2"/>
                <a:stretch>
                  <a:fillRect l="-3574" t="-3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DA1A5-290D-498C-92E3-8B835B5A60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E90DCE-B61C-42C2-A9E7-23441A142177}"/>
              </a:ext>
            </a:extLst>
          </p:cNvPr>
          <p:cNvSpPr/>
          <p:nvPr/>
        </p:nvSpPr>
        <p:spPr bwMode="auto">
          <a:xfrm>
            <a:off x="7735888" y="39619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A1F97-377C-4430-9D42-E8C3F7D92A6B}"/>
              </a:ext>
            </a:extLst>
          </p:cNvPr>
          <p:cNvSpPr/>
          <p:nvPr/>
        </p:nvSpPr>
        <p:spPr bwMode="auto">
          <a:xfrm>
            <a:off x="6803232" y="52871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F8DF12-E2DD-403E-A79B-429E90565CAA}"/>
              </a:ext>
            </a:extLst>
          </p:cNvPr>
          <p:cNvSpPr/>
          <p:nvPr/>
        </p:nvSpPr>
        <p:spPr bwMode="auto">
          <a:xfrm>
            <a:off x="8229600" y="50403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48C039-0096-4EAC-8202-C90939B8ECF9}"/>
              </a:ext>
            </a:extLst>
          </p:cNvPr>
          <p:cNvSpPr/>
          <p:nvPr/>
        </p:nvSpPr>
        <p:spPr bwMode="auto">
          <a:xfrm>
            <a:off x="6698400" y="43905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0DA337-B60B-418A-8871-C2C41A6A30A7}"/>
              </a:ext>
            </a:extLst>
          </p:cNvPr>
          <p:cNvSpPr/>
          <p:nvPr/>
        </p:nvSpPr>
        <p:spPr bwMode="auto">
          <a:xfrm>
            <a:off x="5941163" y="569952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F6819E-808B-4C43-99A2-57A1C784A1CA}"/>
              </a:ext>
            </a:extLst>
          </p:cNvPr>
          <p:cNvSpPr/>
          <p:nvPr/>
        </p:nvSpPr>
        <p:spPr bwMode="auto">
          <a:xfrm>
            <a:off x="5376864" y="47934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CFAA51-C28C-4CDE-9CEA-552A902EDAA6}"/>
              </a:ext>
            </a:extLst>
          </p:cNvPr>
          <p:cNvSpPr/>
          <p:nvPr/>
        </p:nvSpPr>
        <p:spPr bwMode="auto">
          <a:xfrm>
            <a:off x="4599045" y="545266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6FD254-E8F5-49E9-A9D3-B48D6C7F5ACE}"/>
              </a:ext>
            </a:extLst>
          </p:cNvPr>
          <p:cNvSpPr/>
          <p:nvPr/>
        </p:nvSpPr>
        <p:spPr bwMode="auto">
          <a:xfrm>
            <a:off x="3767137" y="469418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4B18DA-7E8E-4BE4-9064-6ED3ABB10C5E}"/>
              </a:ext>
            </a:extLst>
          </p:cNvPr>
          <p:cNvSpPr/>
          <p:nvPr/>
        </p:nvSpPr>
        <p:spPr bwMode="auto">
          <a:xfrm>
            <a:off x="3041170" y="56142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0371EA-EBE7-4F42-AE50-153D86F60611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 bwMode="auto">
          <a:xfrm flipV="1">
            <a:off x="3462580" y="5115591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B4A10-F74A-499B-BF67-6937BD984532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 flipV="1">
            <a:off x="3534882" y="5699522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A880BF-0FA4-44BC-8292-165EBA626D5E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 bwMode="auto">
          <a:xfrm>
            <a:off x="5092757" y="5699522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6BCBDB-F528-47ED-A9E6-69E33D90F958}"/>
              </a:ext>
            </a:extLst>
          </p:cNvPr>
          <p:cNvCxnSpPr>
            <a:cxnSpLocks/>
            <a:stCxn id="11" idx="1"/>
            <a:endCxn id="12" idx="5"/>
          </p:cNvCxnSpPr>
          <p:nvPr/>
        </p:nvCxnSpPr>
        <p:spPr bwMode="auto">
          <a:xfrm flipH="1" flipV="1">
            <a:off x="4188547" y="5115591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DC398F-7169-465D-A0CD-1DF799239141}"/>
              </a:ext>
            </a:extLst>
          </p:cNvPr>
          <p:cNvCxnSpPr>
            <a:cxnSpLocks/>
            <a:stCxn id="9" idx="6"/>
            <a:endCxn id="6" idx="3"/>
          </p:cNvCxnSpPr>
          <p:nvPr/>
        </p:nvCxnSpPr>
        <p:spPr bwMode="auto">
          <a:xfrm flipV="1">
            <a:off x="6434875" y="5708579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0E1C69-6C5A-4716-A90B-301714EBB113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 bwMode="auto">
          <a:xfrm flipH="1" flipV="1">
            <a:off x="6945256" y="48842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FE5754-CDA1-48E1-85E8-547E654E7A75}"/>
              </a:ext>
            </a:extLst>
          </p:cNvPr>
          <p:cNvCxnSpPr>
            <a:cxnSpLocks/>
            <a:stCxn id="8" idx="7"/>
            <a:endCxn id="5" idx="2"/>
          </p:cNvCxnSpPr>
          <p:nvPr/>
        </p:nvCxnSpPr>
        <p:spPr bwMode="auto">
          <a:xfrm flipV="1">
            <a:off x="7119810" y="42088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15B672-A92B-4157-9E51-B0F114394D02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 bwMode="auto">
          <a:xfrm>
            <a:off x="7192112" y="46374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7AEC16-1125-4DB6-926E-9D06777B598A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7296944" y="52871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59B0D9-2831-4251-8B93-44353F745A8E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 bwMode="auto">
          <a:xfrm flipH="1" flipV="1">
            <a:off x="8157298" y="43833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325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4373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494C0D-5E77-4B8B-A0F5-A70B08FD617E}"/>
              </a:ext>
            </a:extLst>
          </p:cNvPr>
          <p:cNvCxnSpPr>
            <a:cxnSpLocks/>
            <a:stCxn id="7" idx="6"/>
          </p:cNvCxnSpPr>
          <p:nvPr/>
        </p:nvCxnSpPr>
        <p:spPr bwMode="auto">
          <a:xfrm>
            <a:off x="5502755" y="1563573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02B066-AC55-47D2-8A4E-7F6AFC66591D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4EC1F8-2DE3-4AE9-B427-0DF3C6CD8B50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9D6D7E3-E136-4657-8DAE-25C4D9D5395A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F672C88-581E-4C29-990B-9961C6D59C8F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277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5996467" y="2641940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2694C2-0027-416E-BA1C-49D046B9DC37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EC90A6-1839-49CB-AB3A-887311454ECF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CE86E0-3660-4D5C-AE3D-C8FEF3876B17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BF467E8-F03D-4D29-9C5C-B8555F7C3F6F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2A436D-FBF0-4A51-94C8-554885CB0CF5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9709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4587633" y="2943934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430409-B7B7-4FB8-AAD5-61A88866F6C4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11A69A-04C5-4B41-84CD-CC0CED02E42C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7A62D9-1E8C-4078-B0F4-F29B5C747D43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7E0D87D-A739-4B87-A3C6-8CD1B21DA6BD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C2C708-5181-4966-81B2-1CA208073CA1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907649-303C-4E0C-A1E2-F5F1640B07DE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189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4517683" y="1992198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57D95F-1378-4B79-98AA-C24FDF94ABAC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727B81-BF65-4ADD-9A36-382AB79AAD12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1A07C-72B8-4B65-AEDE-AA5E672AA1F7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CAFA81-FD77-416F-B779-44520AE5B304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E70BCBC-7C83-40DC-AEA9-C0B8036B1E1C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9110775-4E35-49B2-B62E-7CDFC73DB085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3CE9CB-405E-4161-BE94-6669C2AA227F}"/>
              </a:ext>
            </a:extLst>
          </p:cNvPr>
          <p:cNvSpPr/>
          <p:nvPr/>
        </p:nvSpPr>
        <p:spPr bwMode="auto">
          <a:xfrm>
            <a:off x="8359550" y="371740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917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4587633" y="2883749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EEA724-FB03-492F-9A07-4CA151487565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7F04C7-DD21-4072-BB13-325448CB9186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7BE00A-8D8C-432C-880A-881634349AA0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B2AD253-3892-4430-ADB6-BAB888FE94C9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3A75909-C866-40F5-ABA6-93B565D4A638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730F8D-AE43-474B-9C29-90CB060B42C7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17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3773627" y="3301149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58B921-E9FD-49E3-ADD5-DCDB9DFD30A9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C709F0-1AC1-42C6-9A5A-9732F24DD9DC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09575A-35E1-45C8-B91E-C6633281D2E6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5125DB3-7E4E-4AF1-8C8F-32B92B68A072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5E455D2-8C39-47AF-8000-8D34754FD4B5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5E3AE7-6776-4BCD-A777-27BC24B86389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75C6869-9E7A-43F5-AC69-CD9FD4D0191B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181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2403163" y="3063350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84F69B-6A77-4AD5-A03C-67248B643A5A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7F4706E-4D3D-4399-8462-644D8ACB6CD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0C6FC42-68C6-4A3F-B907-B8A1E738A2B3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39A467D-9EEA-481C-B941-39A128C1D84F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20F271-79E9-4A5D-8A53-549293B3F110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C5E223B-C343-42A5-8172-F2DE03A141AE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A35F62-8D2F-4D33-8A5F-96AECC989FAD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3B687A4-A1CA-4843-8936-84033CC7581D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3006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1517054" y="2265290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14D024F-9634-4D9A-9AE9-1E591243F426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86C59-30C3-4B36-BE66-10CA2D863C92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B3562A-7048-4D2E-9D8E-DCDF3B725EC0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59A6351-B402-4A15-B07F-BA32B6F30430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CECF406-5231-45E0-903B-44897D3CF087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5BCB2BB-4B0F-4508-AB78-D8C123E62FAC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BE5D11A-EC45-4CBD-A5C7-DE7D1843D90E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B7CFE4-3643-4B66-8917-99F11003C2BD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BA0F531-D913-41E3-87C2-84D2E6C5B490}"/>
              </a:ext>
            </a:extLst>
          </p:cNvPr>
          <p:cNvSpPr/>
          <p:nvPr/>
        </p:nvSpPr>
        <p:spPr bwMode="auto">
          <a:xfrm>
            <a:off x="8363744" y="254446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53601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789039" y="3215850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DA8C5B-6B58-4DA9-ACA3-407F88544423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F3C0D9-EE03-4BA6-BB1F-DB80369305DF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96418A-7E3C-4ABD-B56F-73B4EC6E9028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19D6CFE-0C67-437B-94A7-12F2B68207B5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4E97153-512E-43A6-AFB6-9DE8B79EB9B7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D952F16-A524-4B3B-8F90-64D158405B46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F58498-F3AB-40AC-9E51-62BAD8E0B557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C9CFEA-F9D4-49EE-86A7-1CB6F7DC307B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97C6E81-358E-48C1-B755-74C68E5B8534}"/>
              </a:ext>
            </a:extLst>
          </p:cNvPr>
          <p:cNvSpPr/>
          <p:nvPr/>
        </p:nvSpPr>
        <p:spPr bwMode="auto">
          <a:xfrm>
            <a:off x="8363744" y="254446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C4136D-C837-45EB-86B5-F0694AB63660}"/>
              </a:ext>
            </a:extLst>
          </p:cNvPr>
          <p:cNvSpPr/>
          <p:nvPr/>
        </p:nvSpPr>
        <p:spPr bwMode="auto">
          <a:xfrm>
            <a:off x="8373937" y="195434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240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08F6-8E2F-4101-A747-757D143C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Graf orientate vs </a:t>
            </a:r>
            <a:r>
              <a:rPr lang="ro-RO"/>
              <a:t>Graf </a:t>
            </a:r>
            <a:r>
              <a:rPr lang="en-US" err="1"/>
              <a:t>neorientate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DA1A5-290D-498C-92E3-8B835B5A60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E90DCE-B61C-42C2-A9E7-23441A142177}"/>
              </a:ext>
            </a:extLst>
          </p:cNvPr>
          <p:cNvSpPr/>
          <p:nvPr/>
        </p:nvSpPr>
        <p:spPr bwMode="auto">
          <a:xfrm>
            <a:off x="2077456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A1F97-377C-4430-9D42-E8C3F7D92A6B}"/>
              </a:ext>
            </a:extLst>
          </p:cNvPr>
          <p:cNvSpPr/>
          <p:nvPr/>
        </p:nvSpPr>
        <p:spPr bwMode="auto">
          <a:xfrm>
            <a:off x="1144800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F8DF12-E2DD-403E-A79B-429E90565CAA}"/>
              </a:ext>
            </a:extLst>
          </p:cNvPr>
          <p:cNvSpPr/>
          <p:nvPr/>
        </p:nvSpPr>
        <p:spPr bwMode="auto">
          <a:xfrm>
            <a:off x="2571168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48C039-0096-4EAC-8202-C90939B8ECF9}"/>
              </a:ext>
            </a:extLst>
          </p:cNvPr>
          <p:cNvSpPr/>
          <p:nvPr/>
        </p:nvSpPr>
        <p:spPr bwMode="auto">
          <a:xfrm>
            <a:off x="1039968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0E1C69-6C5A-4716-A90B-301714EBB113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 bwMode="auto">
          <a:xfrm flipH="1" flipV="1">
            <a:off x="1286824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FE5754-CDA1-48E1-85E8-547E654E7A75}"/>
              </a:ext>
            </a:extLst>
          </p:cNvPr>
          <p:cNvCxnSpPr>
            <a:cxnSpLocks/>
            <a:stCxn id="8" idx="7"/>
            <a:endCxn id="5" idx="2"/>
          </p:cNvCxnSpPr>
          <p:nvPr/>
        </p:nvCxnSpPr>
        <p:spPr bwMode="auto">
          <a:xfrm flipV="1">
            <a:off x="1461378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15B672-A92B-4157-9E51-B0F114394D02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 bwMode="auto">
          <a:xfrm>
            <a:off x="1533680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7AEC16-1125-4DB6-926E-9D06777B598A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1638512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59B0D9-2831-4251-8B93-44353F745A8E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 bwMode="auto">
          <a:xfrm flipH="1" flipV="1">
            <a:off x="2498866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E584D8F-A117-4C5B-9EC1-556AFEC875B5}"/>
              </a:ext>
            </a:extLst>
          </p:cNvPr>
          <p:cNvSpPr/>
          <p:nvPr/>
        </p:nvSpPr>
        <p:spPr bwMode="auto">
          <a:xfrm>
            <a:off x="7478104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72F9A6-826C-482B-AC8A-40BB43298B3A}"/>
              </a:ext>
            </a:extLst>
          </p:cNvPr>
          <p:cNvSpPr/>
          <p:nvPr/>
        </p:nvSpPr>
        <p:spPr bwMode="auto">
          <a:xfrm>
            <a:off x="6545448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6D7718-B6DE-401B-AB6C-763A7A1A112A}"/>
              </a:ext>
            </a:extLst>
          </p:cNvPr>
          <p:cNvSpPr/>
          <p:nvPr/>
        </p:nvSpPr>
        <p:spPr bwMode="auto">
          <a:xfrm>
            <a:off x="7971816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6DD557-B0E2-4424-A48D-35C823191409}"/>
              </a:ext>
            </a:extLst>
          </p:cNvPr>
          <p:cNvSpPr/>
          <p:nvPr/>
        </p:nvSpPr>
        <p:spPr bwMode="auto">
          <a:xfrm>
            <a:off x="6440616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1C381A-5B27-44BE-B0C8-E6DDCDCE36CB}"/>
              </a:ext>
            </a:extLst>
          </p:cNvPr>
          <p:cNvCxnSpPr>
            <a:cxnSpLocks/>
            <a:stCxn id="26" idx="0"/>
            <a:endCxn id="28" idx="4"/>
          </p:cNvCxnSpPr>
          <p:nvPr/>
        </p:nvCxnSpPr>
        <p:spPr bwMode="auto">
          <a:xfrm flipH="1" flipV="1">
            <a:off x="6687472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6F3FE1-3840-4577-9FCD-C8235C803312}"/>
              </a:ext>
            </a:extLst>
          </p:cNvPr>
          <p:cNvCxnSpPr>
            <a:cxnSpLocks/>
            <a:stCxn id="28" idx="7"/>
            <a:endCxn id="25" idx="2"/>
          </p:cNvCxnSpPr>
          <p:nvPr/>
        </p:nvCxnSpPr>
        <p:spPr bwMode="auto">
          <a:xfrm flipV="1">
            <a:off x="6862026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83F5D-BA97-403A-8883-613FE54D242A}"/>
              </a:ext>
            </a:extLst>
          </p:cNvPr>
          <p:cNvCxnSpPr>
            <a:cxnSpLocks/>
            <a:stCxn id="28" idx="6"/>
            <a:endCxn id="27" idx="1"/>
          </p:cNvCxnSpPr>
          <p:nvPr/>
        </p:nvCxnSpPr>
        <p:spPr bwMode="auto">
          <a:xfrm>
            <a:off x="6934328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3C5CD3-0CB6-455F-8646-49A5EE52922E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7039160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6D1EA1-6212-4FC1-8EE1-5E86D5A0DA80}"/>
              </a:ext>
            </a:extLst>
          </p:cNvPr>
          <p:cNvCxnSpPr>
            <a:cxnSpLocks/>
            <a:stCxn id="27" idx="0"/>
            <a:endCxn id="25" idx="5"/>
          </p:cNvCxnSpPr>
          <p:nvPr/>
        </p:nvCxnSpPr>
        <p:spPr bwMode="auto">
          <a:xfrm flipH="1" flipV="1">
            <a:off x="7899514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8AB472-87C8-4A75-BEB8-A29702CEFBAC}"/>
              </a:ext>
            </a:extLst>
          </p:cNvPr>
          <p:cNvCxnSpPr/>
          <p:nvPr/>
        </p:nvCxnSpPr>
        <p:spPr bwMode="auto">
          <a:xfrm flipV="1">
            <a:off x="4354286" y="1317171"/>
            <a:ext cx="0" cy="496388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7C086D-D5B5-4A39-92E8-3915C8C02CC4}"/>
                  </a:ext>
                </a:extLst>
              </p:cNvPr>
              <p:cNvSpPr txBox="1"/>
              <p:nvPr/>
            </p:nvSpPr>
            <p:spPr>
              <a:xfrm>
                <a:off x="4743536" y="2073488"/>
                <a:ext cx="43635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7C086D-D5B5-4A39-92E8-3915C8C02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36" y="2073488"/>
                <a:ext cx="436350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D0EBA3C-1BBC-47E8-B628-DD3631D41734}"/>
              </a:ext>
            </a:extLst>
          </p:cNvPr>
          <p:cNvSpPr txBox="1"/>
          <p:nvPr/>
        </p:nvSpPr>
        <p:spPr>
          <a:xfrm>
            <a:off x="4362982" y="1474646"/>
            <a:ext cx="4723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Toate </a:t>
            </a:r>
            <a:r>
              <a:rPr lang="en-US" sz="2400" err="1"/>
              <a:t>muchiile</a:t>
            </a:r>
            <a:r>
              <a:rPr lang="en-US" sz="2400"/>
              <a:t> sunt </a:t>
            </a:r>
            <a:r>
              <a:rPr lang="en-US" sz="2400" err="1"/>
              <a:t>bidirec</a:t>
            </a:r>
            <a:r>
              <a:rPr lang="ro-RO" sz="2400" err="1"/>
              <a:t>ționale</a:t>
            </a:r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EB1B73-AA4B-4B99-98D1-C1507D7B9EA3}"/>
              </a:ext>
            </a:extLst>
          </p:cNvPr>
          <p:cNvSpPr txBox="1"/>
          <p:nvPr/>
        </p:nvSpPr>
        <p:spPr>
          <a:xfrm>
            <a:off x="59023" y="1468886"/>
            <a:ext cx="42082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M</a:t>
            </a:r>
            <a:r>
              <a:rPr lang="en-US" sz="2400" err="1"/>
              <a:t>uchiile</a:t>
            </a:r>
            <a:r>
              <a:rPr lang="en-US" sz="2400"/>
              <a:t> </a:t>
            </a:r>
            <a:r>
              <a:rPr lang="ro-RO" sz="2400"/>
              <a:t>au direcție</a:t>
            </a:r>
          </a:p>
          <a:p>
            <a:endParaRPr lang="ro-RO" sz="2400"/>
          </a:p>
          <a:p>
            <a:endParaRPr lang="ro-RO" sz="2400"/>
          </a:p>
          <a:p>
            <a:endParaRPr lang="ro-RO" sz="2400"/>
          </a:p>
          <a:p>
            <a:endParaRPr lang="ro-RO" sz="2400"/>
          </a:p>
          <a:p>
            <a:r>
              <a:rPr lang="ro-RO" sz="2400"/>
              <a:t>Nu se poate ajunge din 3 în 1</a:t>
            </a:r>
            <a:endParaRPr lang="en-US" sz="2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D3394C-2C95-433F-BE61-03439250D5BD}"/>
              </a:ext>
            </a:extLst>
          </p:cNvPr>
          <p:cNvSpPr txBox="1"/>
          <p:nvPr/>
        </p:nvSpPr>
        <p:spPr>
          <a:xfrm>
            <a:off x="4584198" y="2858272"/>
            <a:ext cx="4535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/>
              <a:t>Convenția permite memorarea doar uneia din cele 2 muchii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7508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1553205" y="2239054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C77B2C-14DD-4B0D-96B9-6E640CF836E8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11DB49-D8BD-4BBB-A25E-6EF3F70E3579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3F05169-ECBF-450F-8AA1-CEEDDFB1A088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C5A1ECE-94C3-42E0-B1B9-6157D69AD025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0C75812-7628-4804-B353-12F391FFFE94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BC6FFE-3984-4A27-89E7-78E44AE6E3D5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1A777B1-488C-4EEF-BC1D-527D01E9AEB0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FB9AC7-0706-48B8-A2E6-3C3EFCBDB1CE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526004-35F6-4F7D-A955-C819EED05210}"/>
              </a:ext>
            </a:extLst>
          </p:cNvPr>
          <p:cNvSpPr/>
          <p:nvPr/>
        </p:nvSpPr>
        <p:spPr bwMode="auto">
          <a:xfrm>
            <a:off x="8363744" y="254446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46114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2365912" y="3041296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08E6A3-FF9E-4C28-B769-B5E052008814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F4B6A3-82B1-488D-8DCA-6D9687512816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07F436-3A36-4FD6-B54A-47EA70B645ED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CDC7060-0B67-4D58-89B9-4578D5076764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4F88DFF-2853-42BA-8572-2E7B63964539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8BFF64-9C31-42E5-9746-DAF78A742C6D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E43772-6F57-46A2-90CC-6C695C74A3CE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10E392D-EBFD-4F95-A124-5E0D076D8CBE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0368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2221471" y="4403300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00578E-9ECF-40F1-A72C-A294E28ACB26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5E48E-B087-4110-A53D-5D8286D21FE3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9C9C89-F4DD-4A66-BD80-C6A96EA87784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3D505BD-B4E1-43A5-8983-08389E499F5A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18FB69-04C7-4F79-985D-7DF6FE352487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833C675-28C6-4341-9DAB-B8C42EFA9016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351BF0A-92A0-4227-9D12-B8339ACEEB48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A0C6941-273C-4506-82D8-31F936131419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4B4D27F-E40A-40AC-A045-692013CD7C80}"/>
              </a:ext>
            </a:extLst>
          </p:cNvPr>
          <p:cNvSpPr/>
          <p:nvPr/>
        </p:nvSpPr>
        <p:spPr bwMode="auto">
          <a:xfrm>
            <a:off x="8348890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89113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2650019" y="5872872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2CBD6E-32B5-4B70-B6E1-641C48A48FB5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8CE08F-7240-4196-B709-858ECB5D26F0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752CC3-C12E-480E-9C92-62D19B24C812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24335F0-73A3-4835-9CA1-5058E96FD19C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6A385C-032F-4892-A026-E1C63C6002CA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1261801-5905-4089-9014-D96AB9DDD34F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A08755-1B9A-474D-905F-397DB30DC724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B4A296-E6B6-4C27-9944-527E6ACB42E5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7B7DA2-F9F7-4C49-96EF-211E582EF8EE}"/>
              </a:ext>
            </a:extLst>
          </p:cNvPr>
          <p:cNvSpPr/>
          <p:nvPr/>
        </p:nvSpPr>
        <p:spPr bwMode="auto">
          <a:xfrm>
            <a:off x="8348890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BAEA8EE-C111-46B3-A8F7-70055E458F21}"/>
              </a:ext>
            </a:extLst>
          </p:cNvPr>
          <p:cNvSpPr/>
          <p:nvPr/>
        </p:nvSpPr>
        <p:spPr bwMode="auto">
          <a:xfrm>
            <a:off x="8363744" y="19510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1734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2228609" y="4371933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47AE8A-24C9-4497-97F2-BF7054C4D57B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FF7B64-8B58-4F4E-BC8A-0DEADA04B53D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851258-C1E0-4A4F-AB4B-AEC91F7CE4B1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01C29E3-0734-4383-9201-4A455F7CABED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20BB035-0339-45ED-A5C3-8F62455C7E6A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1A851E-A68A-4BCF-AF35-59BD7D71D29C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DDD4013-99E0-4775-9F47-F7EE50AF840A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3483F8D-58A3-4818-8E91-640B3443DE4A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B43D592-EE07-44A3-8E99-4F30022D5737}"/>
              </a:ext>
            </a:extLst>
          </p:cNvPr>
          <p:cNvSpPr/>
          <p:nvPr/>
        </p:nvSpPr>
        <p:spPr bwMode="auto">
          <a:xfrm>
            <a:off x="8348890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23733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2365912" y="3026286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128D89-BED2-40E1-9FBE-E5B10564D3E7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2C14E9-0E3A-4589-9256-FA5DB3C52B02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8A1DD1C-5506-4AE8-8769-2491F339EEBA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7AE6D29-18CB-4C6E-A080-360E9303D3AC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5367440-6384-4087-A362-F52A1CEC17BA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BC584C-1921-44D6-9DB7-95A509E65E1F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64EADCF-1EF5-420D-BF34-7446B4E03DBB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42A4C2-DF33-4B54-913D-50365EDCC22F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14503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3773627" y="4800657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7EF6FC-F4EA-4ED3-A199-E5DD623B4C21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B7AF1C-6154-4D9C-A24F-BE6A868BCF44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A5ACCC-6826-40A3-9E0C-85B9133893A8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E95DBC9-6DD4-4AE4-88FD-3FA57EF68668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0618A48-93CB-433F-B674-E84DF8858E4C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761DC77-D470-4F2A-BD1E-7292271849EE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20C83F0-8F5F-4211-9091-D300581EF076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B50D883-054B-4C32-AFDB-E6F7B68AE429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60899D7-9A52-4D40-AD41-DBC07006B252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5530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4587633" y="5520207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A20351-6501-4142-A680-E87D087C9A6E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505391-C12B-48C3-8BED-770344609A28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6EC678-497E-46E0-8900-7A9372754DFA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03B044B-0A07-432E-9E61-097FBBA2BB06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0B49522-C9EF-4CB5-BF33-B3F67CF0EFD6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05340B-168E-4400-A541-388CFE2F3A74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1EC48FC-DC82-4645-873D-D782FD840F14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40CFB58-9EE8-4D6D-BA5A-E629C2B0CA3A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E0E1651-B4A1-44D6-B6DB-F09A52555E36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D002FC8-844A-4CC6-B949-860130086854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8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4517683" y="4078925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0AEFDB-8AD6-4885-BA2F-ABAA00BF177E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6FC45C-E92E-47E9-935A-90E04AD62BF2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835735-B1A0-4DCE-9F28-09E103C0A762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123C76A-9835-4115-AEAC-D7495C6D7B58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83878A4-F54D-4159-BF05-9D8F2CAFC12B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348D0A0-EB61-4853-906D-C372F93C1174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21E9F3-CF14-448F-8E87-F65F640AA9D7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370A5D3-A524-4BE6-B20A-B1EAE81C7960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091AC33-E60D-4A64-B34D-7F81F0CCC17D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41C4243-3495-46D0-A092-DEA75716A4C3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34D577-6B07-460B-B7D2-1E843B199A4C}"/>
              </a:ext>
            </a:extLst>
          </p:cNvPr>
          <p:cNvSpPr/>
          <p:nvPr/>
        </p:nvSpPr>
        <p:spPr bwMode="auto">
          <a:xfrm>
            <a:off x="8363744" y="136443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86652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5749611" y="3832069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893CB5-8736-49CB-BA1D-2B79974E9FA8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F922E0-4EA1-4FA1-8C8E-852A89C7C12C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3F53AB-82F0-457D-BCCC-3224630E1B66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F92EEBC-EAB0-4BF6-8D61-4283B970B1F9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38E181E-D66B-41E9-BF05-DF72A97592AB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9DAFA33-32C6-4D60-A417-FD1497942176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D1F4790-1A9C-420B-AE33-7CCA5C21C2AB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013514-6893-4CD9-A424-FFF92005E44C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3BEA47-3831-4C0F-A125-80B596B32F67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6BA526F-9C3B-45F5-9814-8EE0639474F0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CFFF560-1E9A-4B0B-925B-9DA06C272CD5}"/>
              </a:ext>
            </a:extLst>
          </p:cNvPr>
          <p:cNvSpPr/>
          <p:nvPr/>
        </p:nvSpPr>
        <p:spPr bwMode="auto">
          <a:xfrm>
            <a:off x="8363744" y="136443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3711FD6-8E70-4F45-AF5E-970C9A98499E}"/>
              </a:ext>
            </a:extLst>
          </p:cNvPr>
          <p:cNvSpPr/>
          <p:nvPr/>
        </p:nvSpPr>
        <p:spPr bwMode="auto">
          <a:xfrm>
            <a:off x="8363744" y="76735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14073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AA5D-F996-43A6-B5E9-6C6B4690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Graf parțial </a:t>
            </a:r>
            <a:r>
              <a:rPr lang="ro-RO" err="1"/>
              <a:t>vs</a:t>
            </a:r>
            <a:r>
              <a:rPr lang="ro-RO"/>
              <a:t> Subgraf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852AF-7134-4352-B846-0C12A1BE2C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B6DA2C-B55D-449F-9376-3E69829F4CBB}"/>
              </a:ext>
            </a:extLst>
          </p:cNvPr>
          <p:cNvSpPr/>
          <p:nvPr/>
        </p:nvSpPr>
        <p:spPr bwMode="auto">
          <a:xfrm>
            <a:off x="3583097" y="446212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BDE7A-8101-44F2-AF99-0B0375543F5C}"/>
              </a:ext>
            </a:extLst>
          </p:cNvPr>
          <p:cNvSpPr/>
          <p:nvPr/>
        </p:nvSpPr>
        <p:spPr bwMode="auto">
          <a:xfrm>
            <a:off x="2650441" y="578734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0CF48A-B53F-4196-8889-B48A2D6339C6}"/>
              </a:ext>
            </a:extLst>
          </p:cNvPr>
          <p:cNvSpPr/>
          <p:nvPr/>
        </p:nvSpPr>
        <p:spPr bwMode="auto">
          <a:xfrm>
            <a:off x="4076809" y="554048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6FB51D-9046-4E4C-8ED1-94638A68C823}"/>
              </a:ext>
            </a:extLst>
          </p:cNvPr>
          <p:cNvSpPr/>
          <p:nvPr/>
        </p:nvSpPr>
        <p:spPr bwMode="auto">
          <a:xfrm>
            <a:off x="2545609" y="489074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4CA355-825F-44E3-87EB-F3E0AC4A943C}"/>
              </a:ext>
            </a:extLst>
          </p:cNvPr>
          <p:cNvCxnSpPr>
            <a:cxnSpLocks/>
            <a:stCxn id="8" idx="7"/>
            <a:endCxn id="5" idx="2"/>
          </p:cNvCxnSpPr>
          <p:nvPr/>
        </p:nvCxnSpPr>
        <p:spPr bwMode="auto">
          <a:xfrm flipV="1">
            <a:off x="2967019" y="4708978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CF93D7-DC58-4F8D-AA3F-27B7BA7CF9D4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 bwMode="auto">
          <a:xfrm>
            <a:off x="3039321" y="5137603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24CCDB-BFEE-4060-8A03-77AEF5D15BFD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 bwMode="auto">
          <a:xfrm flipH="1" flipV="1">
            <a:off x="4004507" y="4883532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E3BBBA-59B2-462A-B5F8-04C177FE5AA5}"/>
              </a:ext>
            </a:extLst>
          </p:cNvPr>
          <p:cNvCxnSpPr/>
          <p:nvPr/>
        </p:nvCxnSpPr>
        <p:spPr bwMode="auto">
          <a:xfrm flipV="1">
            <a:off x="4713514" y="1301521"/>
            <a:ext cx="0" cy="496388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C2274D3-55B6-4252-BC63-0185ED652E56}"/>
              </a:ext>
            </a:extLst>
          </p:cNvPr>
          <p:cNvSpPr/>
          <p:nvPr/>
        </p:nvSpPr>
        <p:spPr bwMode="auto">
          <a:xfrm>
            <a:off x="6072516" y="43939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B82102-EDF7-4DB2-8B29-78725C2397E9}"/>
              </a:ext>
            </a:extLst>
          </p:cNvPr>
          <p:cNvSpPr/>
          <p:nvPr/>
        </p:nvSpPr>
        <p:spPr bwMode="auto">
          <a:xfrm>
            <a:off x="5139860" y="57191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C79AFB-B779-481F-A6AA-845B8094A476}"/>
              </a:ext>
            </a:extLst>
          </p:cNvPr>
          <p:cNvSpPr/>
          <p:nvPr/>
        </p:nvSpPr>
        <p:spPr bwMode="auto">
          <a:xfrm>
            <a:off x="6566228" y="547233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98E968-1623-41F5-959C-A3CF34C01249}"/>
              </a:ext>
            </a:extLst>
          </p:cNvPr>
          <p:cNvSpPr/>
          <p:nvPr/>
        </p:nvSpPr>
        <p:spPr bwMode="auto">
          <a:xfrm>
            <a:off x="5035028" y="482259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963935-2DCE-4296-AFC2-235FA1F35D8A}"/>
              </a:ext>
            </a:extLst>
          </p:cNvPr>
          <p:cNvCxnSpPr>
            <a:cxnSpLocks/>
            <a:stCxn id="25" idx="0"/>
            <a:endCxn id="27" idx="4"/>
          </p:cNvCxnSpPr>
          <p:nvPr/>
        </p:nvCxnSpPr>
        <p:spPr bwMode="auto">
          <a:xfrm flipH="1" flipV="1">
            <a:off x="5281884" y="5316309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08A5DC-F99A-407F-855E-44524E1A1FD6}"/>
              </a:ext>
            </a:extLst>
          </p:cNvPr>
          <p:cNvCxnSpPr>
            <a:cxnSpLocks/>
            <a:stCxn id="27" idx="7"/>
            <a:endCxn id="24" idx="2"/>
          </p:cNvCxnSpPr>
          <p:nvPr/>
        </p:nvCxnSpPr>
        <p:spPr bwMode="auto">
          <a:xfrm flipV="1">
            <a:off x="5456438" y="4640828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A83B07-F9FD-4FA7-B665-B6ED43B89141}"/>
              </a:ext>
            </a:extLst>
          </p:cNvPr>
          <p:cNvCxnSpPr>
            <a:cxnSpLocks/>
            <a:stCxn id="27" idx="6"/>
            <a:endCxn id="26" idx="1"/>
          </p:cNvCxnSpPr>
          <p:nvPr/>
        </p:nvCxnSpPr>
        <p:spPr bwMode="auto">
          <a:xfrm>
            <a:off x="5528740" y="5069453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940E74-3AF3-4951-91E2-A80928FC3803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 bwMode="auto">
          <a:xfrm flipV="1">
            <a:off x="5633572" y="5719195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94B709-FEC9-4593-9431-650BBAA7EE18}"/>
              </a:ext>
            </a:extLst>
          </p:cNvPr>
          <p:cNvCxnSpPr>
            <a:cxnSpLocks/>
            <a:stCxn id="26" idx="0"/>
            <a:endCxn id="24" idx="5"/>
          </p:cNvCxnSpPr>
          <p:nvPr/>
        </p:nvCxnSpPr>
        <p:spPr bwMode="auto">
          <a:xfrm flipH="1" flipV="1">
            <a:off x="6493926" y="4815382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AA97178-1ABF-4B6B-B56C-C8E9CF8E252D}"/>
                  </a:ext>
                </a:extLst>
              </p:cNvPr>
              <p:cNvSpPr/>
              <p:nvPr/>
            </p:nvSpPr>
            <p:spPr>
              <a:xfrm>
                <a:off x="605894" y="1536695"/>
                <a:ext cx="3604320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o-RO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o-RO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/>
                  <a:t> </a:t>
                </a:r>
                <a:r>
                  <a:rPr lang="ro-RO" sz="2400"/>
                  <a:t>graf parțial pentru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80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AA97178-1ABF-4B6B-B56C-C8E9CF8E2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4" y="1536695"/>
                <a:ext cx="3604320" cy="2246769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71633AD-1CAB-4EDF-98D6-C69960E40861}"/>
                  </a:ext>
                </a:extLst>
              </p:cNvPr>
              <p:cNvSpPr/>
              <p:nvPr/>
            </p:nvSpPr>
            <p:spPr>
              <a:xfrm>
                <a:off x="4891327" y="1537662"/>
                <a:ext cx="3387722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o-RO" sz="28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o-RO" sz="28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 sz="28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o-RO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 sz="280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800"/>
                  <a:t> </a:t>
                </a:r>
                <a:r>
                  <a:rPr lang="ro-RO" sz="2400"/>
                  <a:t>subgraf pentru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71633AD-1CAB-4EDF-98D6-C69960E40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27" y="1537662"/>
                <a:ext cx="3387722" cy="2246769"/>
              </a:xfrm>
              <a:prstGeom prst="rect">
                <a:avLst/>
              </a:prstGeom>
              <a:blipFill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14F0F1FC-AB33-40A2-A2ED-D4229D30DEB1}"/>
              </a:ext>
            </a:extLst>
          </p:cNvPr>
          <p:cNvSpPr/>
          <p:nvPr/>
        </p:nvSpPr>
        <p:spPr bwMode="auto">
          <a:xfrm>
            <a:off x="8414699" y="43469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BBA7B5-25CA-4A4A-8355-96C5E1C97967}"/>
              </a:ext>
            </a:extLst>
          </p:cNvPr>
          <p:cNvSpPr/>
          <p:nvPr/>
        </p:nvSpPr>
        <p:spPr bwMode="auto">
          <a:xfrm>
            <a:off x="7482043" y="56721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8B1E36B-EAD4-4955-B665-C088A58139AF}"/>
              </a:ext>
            </a:extLst>
          </p:cNvPr>
          <p:cNvSpPr/>
          <p:nvPr/>
        </p:nvSpPr>
        <p:spPr bwMode="auto">
          <a:xfrm>
            <a:off x="7377211" y="477553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C8D1E6-4963-476C-B385-2D2C295DB203}"/>
              </a:ext>
            </a:extLst>
          </p:cNvPr>
          <p:cNvCxnSpPr>
            <a:cxnSpLocks/>
            <a:stCxn id="37" idx="0"/>
            <a:endCxn id="39" idx="4"/>
          </p:cNvCxnSpPr>
          <p:nvPr/>
        </p:nvCxnSpPr>
        <p:spPr bwMode="auto">
          <a:xfrm flipH="1" flipV="1">
            <a:off x="7624067" y="5269251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8506AC-1AF1-4EF5-A6B4-0F2CA11C0D20}"/>
              </a:ext>
            </a:extLst>
          </p:cNvPr>
          <p:cNvCxnSpPr>
            <a:cxnSpLocks/>
            <a:stCxn id="39" idx="7"/>
            <a:endCxn id="36" idx="2"/>
          </p:cNvCxnSpPr>
          <p:nvPr/>
        </p:nvCxnSpPr>
        <p:spPr bwMode="auto">
          <a:xfrm flipV="1">
            <a:off x="7798621" y="4593770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655FBE8-D7E4-42B2-89C2-F803615F84D1}"/>
              </a:ext>
            </a:extLst>
          </p:cNvPr>
          <p:cNvSpPr/>
          <p:nvPr/>
        </p:nvSpPr>
        <p:spPr bwMode="auto">
          <a:xfrm>
            <a:off x="1113903" y="446212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77A596F-2E18-436D-96DB-FEBCB54174A8}"/>
              </a:ext>
            </a:extLst>
          </p:cNvPr>
          <p:cNvSpPr/>
          <p:nvPr/>
        </p:nvSpPr>
        <p:spPr bwMode="auto">
          <a:xfrm>
            <a:off x="181247" y="578734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05BD214-94C9-489E-BA16-ED2ED822BB58}"/>
              </a:ext>
            </a:extLst>
          </p:cNvPr>
          <p:cNvSpPr/>
          <p:nvPr/>
        </p:nvSpPr>
        <p:spPr bwMode="auto">
          <a:xfrm>
            <a:off x="1607615" y="554048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4E915A-18A9-4CFA-BE72-41D0419E5D6D}"/>
              </a:ext>
            </a:extLst>
          </p:cNvPr>
          <p:cNvSpPr/>
          <p:nvPr/>
        </p:nvSpPr>
        <p:spPr bwMode="auto">
          <a:xfrm>
            <a:off x="76415" y="489074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1A3C5C-E877-4BC8-ADE8-DD6ADA038885}"/>
              </a:ext>
            </a:extLst>
          </p:cNvPr>
          <p:cNvCxnSpPr>
            <a:cxnSpLocks/>
            <a:stCxn id="46" idx="0"/>
            <a:endCxn id="48" idx="4"/>
          </p:cNvCxnSpPr>
          <p:nvPr/>
        </p:nvCxnSpPr>
        <p:spPr bwMode="auto">
          <a:xfrm flipH="1" flipV="1">
            <a:off x="323271" y="5384459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458624-7AAF-49FC-B623-36331C3A18DF}"/>
              </a:ext>
            </a:extLst>
          </p:cNvPr>
          <p:cNvCxnSpPr>
            <a:cxnSpLocks/>
            <a:stCxn id="48" idx="7"/>
            <a:endCxn id="45" idx="2"/>
          </p:cNvCxnSpPr>
          <p:nvPr/>
        </p:nvCxnSpPr>
        <p:spPr bwMode="auto">
          <a:xfrm flipV="1">
            <a:off x="497825" y="4708978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8F77A6-C6B8-49BA-BA38-22A20B856F04}"/>
              </a:ext>
            </a:extLst>
          </p:cNvPr>
          <p:cNvCxnSpPr>
            <a:cxnSpLocks/>
            <a:stCxn id="48" idx="6"/>
            <a:endCxn id="47" idx="1"/>
          </p:cNvCxnSpPr>
          <p:nvPr/>
        </p:nvCxnSpPr>
        <p:spPr bwMode="auto">
          <a:xfrm>
            <a:off x="570127" y="5137603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3D9C7F-C768-4A7D-9A91-1FA0ABF04F03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 bwMode="auto">
          <a:xfrm flipV="1">
            <a:off x="674959" y="5787345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F93599-7209-48A2-83A7-B12D02FE35C3}"/>
              </a:ext>
            </a:extLst>
          </p:cNvPr>
          <p:cNvCxnSpPr>
            <a:cxnSpLocks/>
            <a:stCxn id="47" idx="0"/>
            <a:endCxn id="45" idx="5"/>
          </p:cNvCxnSpPr>
          <p:nvPr/>
        </p:nvCxnSpPr>
        <p:spPr bwMode="auto">
          <a:xfrm flipH="1" flipV="1">
            <a:off x="1535313" y="4883532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A256D46-EFF1-494A-99C3-3F052CCBC034}"/>
              </a:ext>
            </a:extLst>
          </p:cNvPr>
          <p:cNvCxnSpPr>
            <a:cxnSpLocks/>
          </p:cNvCxnSpPr>
          <p:nvPr/>
        </p:nvCxnSpPr>
        <p:spPr bwMode="auto">
          <a:xfrm flipV="1">
            <a:off x="7228115" y="4129200"/>
            <a:ext cx="0" cy="227511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AF29D7-5220-423F-91E7-E1672FBE94D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51315" y="4178752"/>
            <a:ext cx="0" cy="227511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235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7546241" y="3891814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623638-40DB-40F6-BAC9-A179A6345779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731C20-D822-4981-8DD2-1C83A54E5FFD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518AC9-CCB7-40FC-9342-FA8B33ED5D41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529C3E7-12B3-4978-B3FC-11190D261B79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6E2FF2-4DEC-4837-A106-60D3943641FC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2DC9B8E-1A2F-47F8-A5C0-F5E697F21D6B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A018C5-ED93-4AB0-B633-63BCC98B2C1F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6933D4C-A0D6-4F9D-BE9D-C5F39A1ACAEF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2D05EB-308D-4560-92AF-3C83EA54B070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D7B255E-7037-4586-961A-C616F97C8EEB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A0CA632-2213-4713-BB60-DD8453A9DE7E}"/>
              </a:ext>
            </a:extLst>
          </p:cNvPr>
          <p:cNvSpPr/>
          <p:nvPr/>
        </p:nvSpPr>
        <p:spPr bwMode="auto">
          <a:xfrm>
            <a:off x="8363744" y="136443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E39379D-AFDD-4ED3-9D90-1054B0626795}"/>
              </a:ext>
            </a:extLst>
          </p:cNvPr>
          <p:cNvSpPr/>
          <p:nvPr/>
        </p:nvSpPr>
        <p:spPr bwMode="auto">
          <a:xfrm>
            <a:off x="8363744" y="76735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01C0B38-B517-4445-A2B6-0CE17C0C9C6F}"/>
              </a:ext>
            </a:extLst>
          </p:cNvPr>
          <p:cNvSpPr/>
          <p:nvPr/>
        </p:nvSpPr>
        <p:spPr bwMode="auto">
          <a:xfrm>
            <a:off x="8363744" y="1841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7115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7967651" y="5179693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6FC374-8992-4E61-B309-E2DAA73411D3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DCF5AE-BAF1-4F58-A853-9D855551C401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A95A6B-2944-4DE6-BED9-06BEEB443472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B94EDF1-F0F9-489C-9CC0-D49FA44C3725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BC207D-9F64-4D13-84CE-1858ECE7CB96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810275-42A5-4D28-851C-593F0F4B6693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EDCE128-A5CF-45A0-BC16-655CBC1118BA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41E12C-B121-4B56-A3A6-F35B05FBCDCE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B263EDA-2CFE-4E5D-A3C1-DC8FC9835FF7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B310EB3-91C7-4851-A97C-67AEA9E33662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2CB1A6B-A181-41CF-B4C3-9659DD431A75}"/>
              </a:ext>
            </a:extLst>
          </p:cNvPr>
          <p:cNvSpPr/>
          <p:nvPr/>
        </p:nvSpPr>
        <p:spPr bwMode="auto">
          <a:xfrm>
            <a:off x="8363744" y="136443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18C0985-F1D4-49AC-810B-C333BF321554}"/>
              </a:ext>
            </a:extLst>
          </p:cNvPr>
          <p:cNvSpPr/>
          <p:nvPr/>
        </p:nvSpPr>
        <p:spPr bwMode="auto">
          <a:xfrm>
            <a:off x="8363744" y="76735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31D3F-2A5E-4A8B-8E4F-A62C0F9573C5}"/>
              </a:ext>
            </a:extLst>
          </p:cNvPr>
          <p:cNvSpPr/>
          <p:nvPr/>
        </p:nvSpPr>
        <p:spPr bwMode="auto">
          <a:xfrm>
            <a:off x="8363744" y="1841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3D8E15A-311C-46BA-AB5B-927D9BFA2AEC}"/>
              </a:ext>
            </a:extLst>
          </p:cNvPr>
          <p:cNvSpPr/>
          <p:nvPr/>
        </p:nvSpPr>
        <p:spPr bwMode="auto">
          <a:xfrm>
            <a:off x="8363744" y="-40253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00825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5924165" y="5226813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0C46C-2E7C-4CC6-81D1-B557D14BB6F5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F50986-DE4A-476D-844E-FE3E99B3C0FC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B13107-B726-4088-88FB-5BA95FADD0EB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70F7AB7-96FF-4487-9643-E70617046BF8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28CA7B-9C2C-45A4-8E2E-7A8EB1F84829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6B6D355-2AA4-42CD-97CE-0D595AF19D69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117FBA1-27FF-4A60-835C-73736754F665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0464A10-AE6D-4B7D-B933-356868E34959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0A8E6C0-511A-4531-8DF5-266E0309E614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967A366-403C-40FA-B8CA-D248112E71A8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C16679-053E-4EBB-A7FC-979D0EAC77F5}"/>
              </a:ext>
            </a:extLst>
          </p:cNvPr>
          <p:cNvSpPr/>
          <p:nvPr/>
        </p:nvSpPr>
        <p:spPr bwMode="auto">
          <a:xfrm>
            <a:off x="8363744" y="136443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752ADC-E01B-4FCB-B6F4-29E3DAC1D83F}"/>
              </a:ext>
            </a:extLst>
          </p:cNvPr>
          <p:cNvSpPr/>
          <p:nvPr/>
        </p:nvSpPr>
        <p:spPr bwMode="auto">
          <a:xfrm>
            <a:off x="8363744" y="76735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825F0CC-BBFF-405E-8D15-E1C51336BAFB}"/>
              </a:ext>
            </a:extLst>
          </p:cNvPr>
          <p:cNvSpPr/>
          <p:nvPr/>
        </p:nvSpPr>
        <p:spPr bwMode="auto">
          <a:xfrm>
            <a:off x="8363744" y="1841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EBD4D1C-6D31-422A-8595-EEF9AC5354F7}"/>
              </a:ext>
            </a:extLst>
          </p:cNvPr>
          <p:cNvSpPr/>
          <p:nvPr/>
        </p:nvSpPr>
        <p:spPr bwMode="auto">
          <a:xfrm>
            <a:off x="8363744" y="-40253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4511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7967651" y="5179693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8F589C-CCEB-4481-8B4F-1A93DBB721FF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D2F755-0049-4CF4-A423-25C46F1A0BC5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B356BE-D612-4B16-BC12-3C97856BAC59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7C08196-F2FF-401C-B39B-6948275DD6C5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F375F7-D8D6-4E68-90AF-81D7C63B85C4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AAB0001-B70B-4248-B896-BD9E43631FB2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7BF1109-7859-4CF5-AF13-8F887648E403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E16DBD-2260-4AA1-ABD0-B74C97C12654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F5AF12-CE0F-42A0-A044-F0E08419A601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A48862F-1FE7-407E-AC2D-42D7D3F87678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551FFD-0B9A-4B52-B8F8-6139E75A88BB}"/>
              </a:ext>
            </a:extLst>
          </p:cNvPr>
          <p:cNvSpPr/>
          <p:nvPr/>
        </p:nvSpPr>
        <p:spPr bwMode="auto">
          <a:xfrm>
            <a:off x="8363744" y="136443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83FEA5-D2AD-470A-A032-61541FBA5329}"/>
              </a:ext>
            </a:extLst>
          </p:cNvPr>
          <p:cNvSpPr/>
          <p:nvPr/>
        </p:nvSpPr>
        <p:spPr bwMode="auto">
          <a:xfrm>
            <a:off x="8363744" y="76735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70C6FE-21AE-4BF3-B0D8-EBD88F810D55}"/>
              </a:ext>
            </a:extLst>
          </p:cNvPr>
          <p:cNvSpPr/>
          <p:nvPr/>
        </p:nvSpPr>
        <p:spPr bwMode="auto">
          <a:xfrm>
            <a:off x="8363744" y="1841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E74F274-957F-49B9-BA30-CB5FBE91BEC5}"/>
              </a:ext>
            </a:extLst>
          </p:cNvPr>
          <p:cNvSpPr/>
          <p:nvPr/>
        </p:nvSpPr>
        <p:spPr bwMode="auto">
          <a:xfrm>
            <a:off x="8363744" y="-40253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73512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7546241" y="3832069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3643BA-679B-4C97-85FC-5A5CC64ECE79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C56A69-FCCE-4D76-A832-C681B2D7CD16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A50179-A341-4360-8B4E-7D9C25420EF9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91CD6E6-F479-4549-9E19-FCCD5FBCA20B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AF6AC1-CB5C-4CA0-999A-604387555E3F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EA1371-A1F9-4476-AB0E-113533D3E226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955B100-7077-4FD9-A9B1-C9090E6377F5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CC4AFBC-F9E5-48D2-BDC2-38E94CF61082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DDF6EC7-F085-4DC1-8366-84DAE8337BFD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161E1DF-3EA5-4247-B9C2-5AFD2ACE98B8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197521-E4B2-4736-8507-087F58D32901}"/>
              </a:ext>
            </a:extLst>
          </p:cNvPr>
          <p:cNvSpPr/>
          <p:nvPr/>
        </p:nvSpPr>
        <p:spPr bwMode="auto">
          <a:xfrm>
            <a:off x="8363744" y="136443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294734C-DCC8-4131-929C-B7D013C53AF1}"/>
              </a:ext>
            </a:extLst>
          </p:cNvPr>
          <p:cNvSpPr/>
          <p:nvPr/>
        </p:nvSpPr>
        <p:spPr bwMode="auto">
          <a:xfrm>
            <a:off x="8363744" y="76735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F4F9933-4174-4D1C-B98F-5E2E808DDDF2}"/>
              </a:ext>
            </a:extLst>
          </p:cNvPr>
          <p:cNvSpPr/>
          <p:nvPr/>
        </p:nvSpPr>
        <p:spPr bwMode="auto">
          <a:xfrm>
            <a:off x="8363744" y="1841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61116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7546241" y="2304666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C1E592-E3CD-41A8-A859-74CCD0ABE6B8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AE889C-DAF0-4BF3-93CB-818A7B62FCA1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868DA9-2629-44D4-ADE0-0C1DC332B719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1E61084-21BD-42EB-A938-94B8705513A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DE67D6-94B2-4373-86D5-3E3FBCF86D69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FAC413-AB3A-469A-80C2-AD41F1AF307D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2969EAC-1182-4BBA-AC0E-A00EA36D59F5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48EF1C-E7A9-48A3-881E-32AFAD9D1907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717C21-DBCF-495E-998D-1A034A6D49B0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71A4D6B-8BCE-431E-A8D0-4A35FD4BF544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609EF5B-3A60-41E9-ADBF-6161A3CB0B64}"/>
              </a:ext>
            </a:extLst>
          </p:cNvPr>
          <p:cNvSpPr/>
          <p:nvPr/>
        </p:nvSpPr>
        <p:spPr bwMode="auto">
          <a:xfrm>
            <a:off x="8363744" y="136443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BBCFDA-2B53-4481-B6B5-F7CE293227B9}"/>
              </a:ext>
            </a:extLst>
          </p:cNvPr>
          <p:cNvSpPr/>
          <p:nvPr/>
        </p:nvSpPr>
        <p:spPr bwMode="auto">
          <a:xfrm>
            <a:off x="8363744" y="76735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9C855F1-C80D-44C4-9FB8-30544C9715E7}"/>
              </a:ext>
            </a:extLst>
          </p:cNvPr>
          <p:cNvSpPr/>
          <p:nvPr/>
        </p:nvSpPr>
        <p:spPr bwMode="auto">
          <a:xfrm>
            <a:off x="8363744" y="1841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75691B3-D1B8-4285-8E8D-887B0ED51F37}"/>
              </a:ext>
            </a:extLst>
          </p:cNvPr>
          <p:cNvSpPr/>
          <p:nvPr/>
        </p:nvSpPr>
        <p:spPr bwMode="auto">
          <a:xfrm>
            <a:off x="8373937" y="-41289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026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7546241" y="3832069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24FBD7-A6DE-404E-943C-35F989FFEC49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E9E28C-B4B5-407B-819B-60AC2F648E77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8FF34E-FB23-4377-B994-1A78EA9B0EFE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F9BC9D3-27D1-4693-B4F3-E23D887EC0C1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CC9050-D159-425C-8D43-73481A668928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DACF2F4-572B-47FD-B6B5-CA5262A7770B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3A874BD-2636-4189-B3A0-91D24D012010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7045D6-53DF-4E21-9CDE-649B89F1966D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D964C34-B569-42D5-AE39-56FA293BF71F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F38114-C662-4AD3-9A9F-83C6062E4643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1AB08AC-C361-4068-84B0-D9117FEE0ECE}"/>
              </a:ext>
            </a:extLst>
          </p:cNvPr>
          <p:cNvSpPr/>
          <p:nvPr/>
        </p:nvSpPr>
        <p:spPr bwMode="auto">
          <a:xfrm>
            <a:off x="8363744" y="136443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1BA8995-6F8E-48F3-B4EC-5C4C6CA1DF40}"/>
              </a:ext>
            </a:extLst>
          </p:cNvPr>
          <p:cNvSpPr/>
          <p:nvPr/>
        </p:nvSpPr>
        <p:spPr bwMode="auto">
          <a:xfrm>
            <a:off x="8363744" y="76735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9109030-0373-4AE1-95BA-66537993E915}"/>
              </a:ext>
            </a:extLst>
          </p:cNvPr>
          <p:cNvSpPr/>
          <p:nvPr/>
        </p:nvSpPr>
        <p:spPr bwMode="auto">
          <a:xfrm>
            <a:off x="8363744" y="1841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56011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5749611" y="3821481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CB185F-DE6B-448B-BCD1-B7E60D96FDB5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677F95-1BF0-42E8-BC48-4604F3A1A5E2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5D0FCC-FD83-4530-9ACE-98E75469F262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EEF36D-69E5-4B4A-8218-30CFC7587CE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D2B04C-6F39-44A7-9BA8-7F7D675FAA79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700476-6B7F-411A-B1E6-D85D82E1414C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FDF9541-03D4-475D-9EF8-52713A7ABB25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C0B09C-110A-4736-AFE7-21F5D7C49E35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9D1E8D2-0650-4B0B-A4EE-4408B3DA9B91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BA1266F-3FAA-45E8-865D-D3F0CBE5DAE9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5C7053A-9248-4805-9434-7A382D3E9C74}"/>
              </a:ext>
            </a:extLst>
          </p:cNvPr>
          <p:cNvSpPr/>
          <p:nvPr/>
        </p:nvSpPr>
        <p:spPr bwMode="auto">
          <a:xfrm>
            <a:off x="8363744" y="136443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F028972-8BC7-4A3D-82C1-7F24717889AC}"/>
              </a:ext>
            </a:extLst>
          </p:cNvPr>
          <p:cNvSpPr/>
          <p:nvPr/>
        </p:nvSpPr>
        <p:spPr bwMode="auto">
          <a:xfrm>
            <a:off x="8363744" y="76735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44684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4517683" y="4089372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3FC1A4-9F15-4005-B20A-78EBC90FB1AA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B380F8-5EDE-4458-9F50-A106B9308340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11E28D-A8DA-47CC-B10B-2B7B309CA733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D8CA23-1439-4889-8230-F44CD681D4A6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7CE59D-53CD-4A9D-98AC-CA0DA9B36D7B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845845F-C779-41CB-A921-967A4F448494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9C2C0-9DB7-4F05-83EF-7A35AF96BCF3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CF6844B-5469-4A77-BD32-28F312391C98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60BED2-E336-4848-80E7-CB4523011D80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BB8669-CD78-4F64-9E1A-E3634B4EF5B5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64E2963-BA8A-45A5-AD2F-2716F2B1243D}"/>
              </a:ext>
            </a:extLst>
          </p:cNvPr>
          <p:cNvSpPr/>
          <p:nvPr/>
        </p:nvSpPr>
        <p:spPr bwMode="auto">
          <a:xfrm>
            <a:off x="8363744" y="136443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43948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4582833" y="5498379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3FC1A4-9F15-4005-B20A-78EBC90FB1AA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B380F8-5EDE-4458-9F50-A106B9308340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11E28D-A8DA-47CC-B10B-2B7B309CA733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D8CA23-1439-4889-8230-F44CD681D4A6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7CE59D-53CD-4A9D-98AC-CA0DA9B36D7B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845845F-C779-41CB-A921-967A4F448494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9C2C0-9DB7-4F05-83EF-7A35AF96BCF3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CF6844B-5469-4A77-BD32-28F312391C98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60BED2-E336-4848-80E7-CB4523011D80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BB8669-CD78-4F64-9E1A-E3634B4EF5B5}"/>
              </a:ext>
            </a:extLst>
          </p:cNvPr>
          <p:cNvSpPr/>
          <p:nvPr/>
        </p:nvSpPr>
        <p:spPr bwMode="auto">
          <a:xfrm>
            <a:off x="8368567" y="19530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F32D-1218-41B2-B19D-C4564AEA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Grafuri ponderate – </a:t>
            </a:r>
            <a:r>
              <a:rPr lang="ro-RO" err="1"/>
              <a:t>Weighted</a:t>
            </a:r>
            <a:r>
              <a:rPr lang="ro-RO"/>
              <a:t> </a:t>
            </a:r>
            <a:r>
              <a:rPr lang="ro-RO" err="1"/>
              <a:t>Graphs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733A2-F960-4674-96C7-2A65DD5431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3EED1D-88EB-4C85-9525-71FE862C220D}"/>
              </a:ext>
            </a:extLst>
          </p:cNvPr>
          <p:cNvSpPr/>
          <p:nvPr/>
        </p:nvSpPr>
        <p:spPr bwMode="auto">
          <a:xfrm>
            <a:off x="7478104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47CB72-F6AC-41E4-88EF-D22C44C66B8F}"/>
              </a:ext>
            </a:extLst>
          </p:cNvPr>
          <p:cNvSpPr/>
          <p:nvPr/>
        </p:nvSpPr>
        <p:spPr bwMode="auto">
          <a:xfrm>
            <a:off x="6545448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C79BEA-45CC-4BB5-A4F2-7E07A0AD448F}"/>
              </a:ext>
            </a:extLst>
          </p:cNvPr>
          <p:cNvSpPr/>
          <p:nvPr/>
        </p:nvSpPr>
        <p:spPr bwMode="auto">
          <a:xfrm>
            <a:off x="7971816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1CC502-7159-4BF0-A05E-E7DF4FDB3701}"/>
              </a:ext>
            </a:extLst>
          </p:cNvPr>
          <p:cNvSpPr/>
          <p:nvPr/>
        </p:nvSpPr>
        <p:spPr bwMode="auto">
          <a:xfrm>
            <a:off x="6440616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BA676A-2A70-47C2-930E-C6C721AABA85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 bwMode="auto">
          <a:xfrm flipH="1" flipV="1">
            <a:off x="6687472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106D94-D10A-444E-B3AC-E81F8AF50C22}"/>
              </a:ext>
            </a:extLst>
          </p:cNvPr>
          <p:cNvCxnSpPr>
            <a:cxnSpLocks/>
            <a:stCxn id="8" idx="7"/>
            <a:endCxn id="5" idx="2"/>
          </p:cNvCxnSpPr>
          <p:nvPr/>
        </p:nvCxnSpPr>
        <p:spPr bwMode="auto">
          <a:xfrm flipV="1">
            <a:off x="6862026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5CE563-4228-4F82-BF24-2E2190FBE66D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 bwMode="auto">
          <a:xfrm>
            <a:off x="6934328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C686AC-2199-4C49-845C-60C2D4ECFD4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7039160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04740D-15B2-47D4-9009-3823446918C7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 bwMode="auto">
          <a:xfrm flipH="1" flipV="1">
            <a:off x="7899514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9F9F7F-B0FE-4281-89D9-0D5258C93794}"/>
                  </a:ext>
                </a:extLst>
              </p:cNvPr>
              <p:cNvSpPr/>
              <p:nvPr/>
            </p:nvSpPr>
            <p:spPr>
              <a:xfrm>
                <a:off x="716115" y="1339335"/>
                <a:ext cx="802644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o-RO" sz="3600"/>
                  <a:t>Pentru un graf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o-RO" sz="3600"/>
                  <a:t> se adaugă funcția </a:t>
                </a:r>
                <a14:m>
                  <m:oMath xmlns:m="http://schemas.openxmlformats.org/officeDocument/2006/math"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o-RO" sz="3600"/>
                  <a:t> ce asociază un cost fiecărei muchii.</a:t>
                </a:r>
              </a:p>
              <a:p>
                <a:endParaRPr lang="ro-RO" sz="3600"/>
              </a:p>
              <a:p>
                <a:endParaRPr lang="ro-RO" sz="360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9F9F7F-B0FE-4281-89D9-0D5258C93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15" y="1339335"/>
                <a:ext cx="8026442" cy="2862322"/>
              </a:xfrm>
              <a:prstGeom prst="rect">
                <a:avLst/>
              </a:prstGeom>
              <a:blipFill>
                <a:blip r:embed="rId2"/>
                <a:stretch>
                  <a:fillRect l="-2278" t="-3412" r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ABF1412-05BA-4112-BEB3-3F00A7F6684F}"/>
              </a:ext>
            </a:extLst>
          </p:cNvPr>
          <p:cNvSpPr/>
          <p:nvPr/>
        </p:nvSpPr>
        <p:spPr>
          <a:xfrm>
            <a:off x="8048165" y="4283781"/>
            <a:ext cx="316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800" b="1">
                <a:latin typeface="Arial" charset="0"/>
              </a:rPr>
              <a:t>8</a:t>
            </a:r>
            <a:endParaRPr lang="en-US" sz="2800" b="1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0E1EA9-0830-4522-9FC9-7726A610A799}"/>
              </a:ext>
            </a:extLst>
          </p:cNvPr>
          <p:cNvSpPr/>
          <p:nvPr/>
        </p:nvSpPr>
        <p:spPr>
          <a:xfrm>
            <a:off x="7387408" y="5294036"/>
            <a:ext cx="584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800" b="1">
                <a:latin typeface="Arial" charset="0"/>
              </a:rPr>
              <a:t>12</a:t>
            </a:r>
            <a:endParaRPr lang="en-US" sz="2800" b="1"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385755-6EFE-48AD-BAD7-B9435202CCCE}"/>
              </a:ext>
            </a:extLst>
          </p:cNvPr>
          <p:cNvSpPr/>
          <p:nvPr/>
        </p:nvSpPr>
        <p:spPr>
          <a:xfrm>
            <a:off x="6896850" y="3834199"/>
            <a:ext cx="316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800" b="1">
                <a:latin typeface="Arial" charset="0"/>
              </a:rPr>
              <a:t>3</a:t>
            </a:r>
            <a:endParaRPr lang="en-US" sz="2800" b="1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95E4B-72DE-4827-A6B1-C602A1871CF4}"/>
              </a:ext>
            </a:extLst>
          </p:cNvPr>
          <p:cNvSpPr/>
          <p:nvPr/>
        </p:nvSpPr>
        <p:spPr>
          <a:xfrm>
            <a:off x="7363160" y="4357419"/>
            <a:ext cx="316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800" b="1">
                <a:latin typeface="Arial" charset="0"/>
              </a:rPr>
              <a:t>2</a:t>
            </a:r>
            <a:endParaRPr lang="en-US" sz="2800" b="1"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98349A-25E6-4254-80D9-F40A38BDA3E9}"/>
              </a:ext>
            </a:extLst>
          </p:cNvPr>
          <p:cNvSpPr/>
          <p:nvPr/>
        </p:nvSpPr>
        <p:spPr>
          <a:xfrm>
            <a:off x="6372886" y="4758460"/>
            <a:ext cx="316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800" b="1">
                <a:latin typeface="Arial" charset="0"/>
              </a:rPr>
              <a:t>0</a:t>
            </a:r>
            <a:endParaRPr lang="en-US" sz="2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FD7929E-855A-47AC-9FB0-9914306E36CE}"/>
                  </a:ext>
                </a:extLst>
              </p:cNvPr>
              <p:cNvSpPr/>
              <p:nvPr/>
            </p:nvSpPr>
            <p:spPr>
              <a:xfrm>
                <a:off x="1273395" y="4619029"/>
                <a:ext cx="4572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ro-RO" sz="28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o-RO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ro-RO" sz="2800" i="1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ro-RO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ro-RO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280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FD7929E-855A-47AC-9FB0-9914306E3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95" y="4619029"/>
                <a:ext cx="4572000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85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3773627" y="4786058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4EE833-870E-4782-A6D2-D220D2D92B2C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3350C8-C805-4A7F-8933-B94DE03211B2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FCAB94-D0F9-49E1-BB96-74201DB6EEF4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336D109-1C2C-495A-9C3C-B45A36903BB4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6B4B01A-6A9D-4638-BCE3-3FF38E5995D7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DBA136-AAE8-46C0-81D3-6644646916B1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2B30E2A-2007-4F99-BA7E-89D0A78C61E0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2E7E99-7C1D-4EE8-A39E-E2DB536F7562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7CC8EB-E837-456B-B24C-33A9DA748B95}"/>
              </a:ext>
            </a:extLst>
          </p:cNvPr>
          <p:cNvSpPr/>
          <p:nvPr/>
        </p:nvSpPr>
        <p:spPr bwMode="auto">
          <a:xfrm>
            <a:off x="8363744" y="253787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49163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2365912" y="3092351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E49A15-2554-4256-8CB4-6F132357E857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25A6C7-E9B4-4504-96A1-1F0FCE85158C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CE3CC6-536B-4229-8CB6-D9F766557AF4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7C887BAB-7C79-4AE4-BB89-BBD5CC4E2EE9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34CDC4D-0CAE-40FB-812C-1C7A4A7A49BD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72FE72-853F-4D66-9A40-F2E862FC754B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66C3907-0998-40F3-9A9F-DF62EFD11E51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4518F91-9075-4972-8BB7-4FC0D537C5C8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76291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829587" y="4389041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E03CBF-C849-4674-B4F5-9580F9319547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BB9A4B-E6A3-467A-B63B-2010682697D6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4A414F-98A6-4068-9D6E-1E6A00C16297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6415426-B83A-4A57-B643-4DCBDC5F771D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20A7C28-046F-4690-81F8-3AF08E20C19F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9A021A8-2A27-412D-B398-9130BA8077DF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2A6098E-769D-43C5-8804-CA8711EB65C7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9847857-0F9A-4B3D-8924-F2E132EBB9BF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392F8A-3DEE-4A31-9FE5-840ACC9AA377}"/>
              </a:ext>
            </a:extLst>
          </p:cNvPr>
          <p:cNvSpPr/>
          <p:nvPr/>
        </p:nvSpPr>
        <p:spPr bwMode="auto">
          <a:xfrm>
            <a:off x="8373937" y="254446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79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2365912" y="3063350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3FC3BE-7EB2-431F-B934-D5F8D3329C7E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EB1E83B-D8F1-41F3-8664-5290175D0204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6DE4AA-A13A-4643-BC0F-522E10098AB9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E674064-7163-45BB-9D16-81DBC1604219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946DD2-2C3B-4312-BF21-34C527C42307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315628E-CE9E-4ED8-9B00-27B2EDC423B1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EF5F9B2-56B1-4A48-A84D-7BD58160AD60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1A529F5-D19C-489E-B29D-6D09AF735F5A}"/>
              </a:ext>
            </a:extLst>
          </p:cNvPr>
          <p:cNvSpPr/>
          <p:nvPr/>
        </p:nvSpPr>
        <p:spPr bwMode="auto">
          <a:xfrm>
            <a:off x="8373937" y="313129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71895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3674863" y="3287740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196C00-266F-418D-B61E-6BFF487255EA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FBE932-7423-44A7-AA6C-5186DA286015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A2498E-D708-4647-BAB1-5F9872DDE5A5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00D818D-E767-4D36-8577-8C74B1223ECE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5EEEEE-52D3-48AC-8661-C562400974DB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5CFF0C-79D4-4671-8973-2DD4D164788C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C52A70E-EFBF-4C33-ABF1-D978F68A3B2E}"/>
              </a:ext>
            </a:extLst>
          </p:cNvPr>
          <p:cNvSpPr/>
          <p:nvPr/>
        </p:nvSpPr>
        <p:spPr bwMode="auto">
          <a:xfrm>
            <a:off x="8363744" y="37247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56051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4587633" y="2912650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27B575-A87F-478D-8D3A-BB165EDCB0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9FF656-D3BB-4F2A-8F45-A34A9AC4CEBF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ADAF2B-2BBA-48D2-A08F-CE71300081E7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F25E461-FAC9-4759-BF38-3BA31A1194B6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5015BD-F293-4C78-9BF7-156EAE25CA06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3073E1C-AC47-4494-9E3C-05228CCE7B82}"/>
              </a:ext>
            </a:extLst>
          </p:cNvPr>
          <p:cNvSpPr/>
          <p:nvPr/>
        </p:nvSpPr>
        <p:spPr bwMode="auto">
          <a:xfrm>
            <a:off x="8373937" y="431635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7808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5996467" y="2635914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65785A-BF78-45EA-B1A4-B73790FC2A39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C106F36-5E93-429B-8993-0723B8DBA3A4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7491E0-EC6B-4014-AEA4-E1EE6FECDA63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93549DA-78B5-4630-99A0-AE262017E3ED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726007C-78A2-45F3-BE9D-5F123E854B51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48340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adâncime – </a:t>
            </a:r>
            <a:r>
              <a:rPr lang="ro-RO" err="1"/>
              <a:t>depth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F8339-67DD-4FDA-88B6-3C0432D7C0C6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C7A9-4E6E-4B51-AB2B-B597FB848426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9C8ED-FECD-4F21-9205-D3BFF9483B31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EE93F-2EE0-469F-940F-CC7BB85BEE4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538ED-17E0-479F-BBB5-5368ED75CB3A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44F3F8-C907-417D-8AF0-00A01DC7914A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C4F977-F842-4B96-97B1-075C569B48A4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D26AB0-621F-42A4-8DFA-0291701B25CE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08D1A6-BEAD-434E-9387-C3FEDAF31DC6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E9E9A-964E-4BCF-B5D5-2ED5E956ADFA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291B3-DA6D-4802-9695-6F5FD1641009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633FC-DF1A-4053-93CC-0A06AC949B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9FEF4-8FFE-4C06-BDCB-DCCDD2145A6D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20B73-09AB-4574-A55E-CB6E6F4866F1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51154-B59C-4545-A993-0AF1126469A6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2BDB3-4903-4253-B673-8F245DA3D75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B81B5-9D9F-4A36-AB7D-2044E79529F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7F5422-26E0-488B-BB37-F781F69556C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57B48-69A1-41C9-853B-DF584C2760E2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BB4FD89-FB3E-4188-AB80-259BE392B43B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5490F-CADF-4762-95D8-C099EA99BEBD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9523F4-AA37-4EBF-82FE-9CA807AB4ED0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B2951-0218-4FBA-867A-42E170E4A34E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58C83A-31C4-4BA9-B808-3405B13D90D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DBB96-89D2-4131-9710-6A4A362DBC99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FC293E-1A6B-4618-B990-350E7C4B0259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BFFC76-6DE2-4B2A-9262-023BC6A83B4A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03A5-A798-47FD-9DC4-4B1F5BCEABE0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6EB2-D5B3-4CE6-88AB-B4DB32D143AC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C538A9-B26F-4F81-85CB-4F1A7364D9E6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74F211-9EE2-4901-8628-10B8F6CA10B4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806766-2E41-40D6-83AC-62C7DAD6D72D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A5F78-0C47-4C2C-8DD7-8F54117703B6}"/>
              </a:ext>
            </a:extLst>
          </p:cNvPr>
          <p:cNvCxnSpPr>
            <a:cxnSpLocks/>
            <a:stCxn id="13" idx="5"/>
            <a:endCxn id="33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45DCFD-D97F-48D1-8FAE-AEA2F15040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C0DB06-F361-4967-A9E5-ACE29A868154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1A95C-2639-4140-806B-25B17C45D5C2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DE0086-DFD7-4AB5-92AA-1B721A795187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01B824-97F1-4770-8A4B-8EDFE3FAAED5}"/>
              </a:ext>
            </a:extLst>
          </p:cNvPr>
          <p:cNvCxnSpPr>
            <a:cxnSpLocks/>
            <a:stCxn id="35" idx="2"/>
            <a:endCxn id="32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388DF6-CD1B-44DC-9432-3BD642F30688}"/>
              </a:ext>
            </a:extLst>
          </p:cNvPr>
          <p:cNvCxnSpPr>
            <a:cxnSpLocks/>
            <a:stCxn id="36" idx="2"/>
            <a:endCxn id="31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905AD-026A-49A1-902D-24693E40279C}"/>
              </a:ext>
            </a:extLst>
          </p:cNvPr>
          <p:cNvCxnSpPr>
            <a:cxnSpLocks/>
            <a:stCxn id="30" idx="2"/>
            <a:endCxn id="35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6F8245-BEEF-4BCD-914C-9B8138E5F5D7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F72047-5B0F-4B1C-A69E-0ABD52F1B71C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568A94-F78B-4380-80B5-DE6E2921A8F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AB9FA6-5C3A-46A6-B416-7ED67B1EB400}"/>
              </a:ext>
            </a:extLst>
          </p:cNvPr>
          <p:cNvCxnSpPr>
            <a:cxnSpLocks/>
          </p:cNvCxnSpPr>
          <p:nvPr/>
        </p:nvCxnSpPr>
        <p:spPr bwMode="auto">
          <a:xfrm>
            <a:off x="5502755" y="1563573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A969E7-6A85-4368-9BAE-CE67E028D8FE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D749F0B-D104-418E-A5CE-B308E4F38630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A4AEDB-640A-49AF-93E2-7697DF776463}"/>
              </a:ext>
            </a:extLst>
          </p:cNvPr>
          <p:cNvCxnSpPr>
            <a:cxnSpLocks/>
          </p:cNvCxnSpPr>
          <p:nvPr/>
        </p:nvCxnSpPr>
        <p:spPr bwMode="auto">
          <a:xfrm>
            <a:off x="8284029" y="6091798"/>
            <a:ext cx="6531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81C0539-577E-4645-9699-6DE5C5EF6ABA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04980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EE1A-841F-4662-8192-F52EB5DD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1945 by Konrad </a:t>
            </a:r>
            <a:r>
              <a:rPr lang="en-US" err="1"/>
              <a:t>Zuse</a:t>
            </a:r>
            <a:r>
              <a:rPr lang="en-US"/>
              <a:t>, in his (rejected) Ph.D. thesis on the </a:t>
            </a:r>
            <a:r>
              <a:rPr lang="en-US" err="1"/>
              <a:t>Plankalkül</a:t>
            </a:r>
            <a:r>
              <a:rPr lang="en-US"/>
              <a:t> programming language, but this was not published until 1972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A40AD-0DF2-4F77-A1F9-FD62135CB206}"/>
              </a:ext>
            </a:extLst>
          </p:cNvPr>
          <p:cNvSpPr/>
          <p:nvPr/>
        </p:nvSpPr>
        <p:spPr>
          <a:xfrm>
            <a:off x="642257" y="2540020"/>
            <a:ext cx="86976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BFS(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startNode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push(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startNode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pop(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visited[currentNode.name]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currentNode.numNeighbors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(!visited[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currentNode.neighbors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[i]-&gt;name])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push(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*(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currentNode.neighbors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visited[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currentNode.neighbors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[i]-&gt;name]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207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71B0-82DE-4B25-855A-95AD79DE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Drumuri</a:t>
            </a:r>
            <a:r>
              <a:rPr lang="en-US"/>
              <a:t> -</a:t>
            </a:r>
            <a:r>
              <a:rPr lang="ro-RO"/>
              <a:t> </a:t>
            </a:r>
            <a:r>
              <a:rPr lang="ro-RO" err="1"/>
              <a:t>Paths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5C575-789F-4498-965E-1C66263A0A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B89375-341A-4FF0-818F-16658A6F4C52}"/>
              </a:ext>
            </a:extLst>
          </p:cNvPr>
          <p:cNvSpPr/>
          <p:nvPr/>
        </p:nvSpPr>
        <p:spPr bwMode="auto">
          <a:xfrm>
            <a:off x="6222774" y="408168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0A9F00-9C33-46C9-A0C2-4260621E93CA}"/>
              </a:ext>
            </a:extLst>
          </p:cNvPr>
          <p:cNvSpPr/>
          <p:nvPr/>
        </p:nvSpPr>
        <p:spPr bwMode="auto">
          <a:xfrm>
            <a:off x="5290118" y="540691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D50C6-0993-4C72-82B5-3268D9AB4E9C}"/>
              </a:ext>
            </a:extLst>
          </p:cNvPr>
          <p:cNvSpPr/>
          <p:nvPr/>
        </p:nvSpPr>
        <p:spPr bwMode="auto">
          <a:xfrm>
            <a:off x="6716486" y="516005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2E5C5B-3C8F-4409-8C11-4797DF936948}"/>
              </a:ext>
            </a:extLst>
          </p:cNvPr>
          <p:cNvSpPr/>
          <p:nvPr/>
        </p:nvSpPr>
        <p:spPr bwMode="auto">
          <a:xfrm>
            <a:off x="5185286" y="451031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615BF-C1A6-447B-8B5D-AC0F79DE621B}"/>
              </a:ext>
            </a:extLst>
          </p:cNvPr>
          <p:cNvSpPr/>
          <p:nvPr/>
        </p:nvSpPr>
        <p:spPr bwMode="auto">
          <a:xfrm>
            <a:off x="4428049" y="5819265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A7F44A-3730-4BEC-9DF2-AA0218F590E3}"/>
              </a:ext>
            </a:extLst>
          </p:cNvPr>
          <p:cNvSpPr/>
          <p:nvPr/>
        </p:nvSpPr>
        <p:spPr bwMode="auto">
          <a:xfrm>
            <a:off x="3863750" y="491320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B6612A-8011-4AF8-B937-18A8507558E3}"/>
              </a:ext>
            </a:extLst>
          </p:cNvPr>
          <p:cNvSpPr/>
          <p:nvPr/>
        </p:nvSpPr>
        <p:spPr bwMode="auto">
          <a:xfrm>
            <a:off x="3085931" y="557240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EA869F-0C00-46FD-B9F8-B8F55263C394}"/>
              </a:ext>
            </a:extLst>
          </p:cNvPr>
          <p:cNvSpPr/>
          <p:nvPr/>
        </p:nvSpPr>
        <p:spPr bwMode="auto">
          <a:xfrm>
            <a:off x="2254023" y="481392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480864-4FAD-4779-A8CE-FC689D426C77}"/>
              </a:ext>
            </a:extLst>
          </p:cNvPr>
          <p:cNvSpPr/>
          <p:nvPr/>
        </p:nvSpPr>
        <p:spPr bwMode="auto">
          <a:xfrm>
            <a:off x="1528056" y="573396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B6BF34-AE80-49B8-83AC-A100C86A366A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 bwMode="auto">
          <a:xfrm flipV="1">
            <a:off x="1949466" y="5235334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0BF634-CE39-432F-BA4A-30FECE5A8301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 bwMode="auto">
          <a:xfrm flipV="1">
            <a:off x="2021768" y="5819265"/>
            <a:ext cx="1064163" cy="16155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5BDEAA-04E0-4085-BACA-F7A231268F16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 bwMode="auto">
          <a:xfrm>
            <a:off x="3579643" y="5819265"/>
            <a:ext cx="848406" cy="2468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0CD90A-C31A-4CEB-8A40-AFF9E872E6C0}"/>
              </a:ext>
            </a:extLst>
          </p:cNvPr>
          <p:cNvCxnSpPr>
            <a:cxnSpLocks/>
            <a:stCxn id="11" idx="1"/>
            <a:endCxn id="12" idx="5"/>
          </p:cNvCxnSpPr>
          <p:nvPr/>
        </p:nvCxnSpPr>
        <p:spPr bwMode="auto">
          <a:xfrm flipH="1" flipV="1">
            <a:off x="2675433" y="5235334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7D9A09-7678-405F-823C-BAA3B6F25235}"/>
              </a:ext>
            </a:extLst>
          </p:cNvPr>
          <p:cNvCxnSpPr>
            <a:cxnSpLocks/>
            <a:stCxn id="9" idx="6"/>
            <a:endCxn id="6" idx="3"/>
          </p:cNvCxnSpPr>
          <p:nvPr/>
        </p:nvCxnSpPr>
        <p:spPr bwMode="auto">
          <a:xfrm flipV="1">
            <a:off x="4921761" y="5828322"/>
            <a:ext cx="440659" cy="2377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DAA57E-6DEC-4EF6-A6F1-1A2611C34B79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 bwMode="auto">
          <a:xfrm flipH="1" flipV="1">
            <a:off x="5432142" y="5004026"/>
            <a:ext cx="104832" cy="40288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0ADB4C-0963-4977-A0B2-1BEE6355AC5B}"/>
              </a:ext>
            </a:extLst>
          </p:cNvPr>
          <p:cNvCxnSpPr>
            <a:cxnSpLocks/>
            <a:stCxn id="8" idx="7"/>
            <a:endCxn id="5" idx="2"/>
          </p:cNvCxnSpPr>
          <p:nvPr/>
        </p:nvCxnSpPr>
        <p:spPr bwMode="auto">
          <a:xfrm flipV="1">
            <a:off x="5606696" y="4328545"/>
            <a:ext cx="616078" cy="25407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3D0A5F-FB03-411F-A2B2-323F402B4A20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 bwMode="auto">
          <a:xfrm>
            <a:off x="5678998" y="4757170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968252-B2E1-414F-97B6-1079597575E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5783830" y="5406912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17AB11-D209-4D08-9E30-C222D354AA85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 bwMode="auto">
          <a:xfrm flipH="1" flipV="1">
            <a:off x="6644184" y="4503099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BB4C9E-3EB6-47A0-BBC9-051344790239}"/>
                  </a:ext>
                </a:extLst>
              </p:cNvPr>
              <p:cNvSpPr/>
              <p:nvPr/>
            </p:nvSpPr>
            <p:spPr>
              <a:xfrm>
                <a:off x="383538" y="1355339"/>
                <a:ext cx="8111557" cy="330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o-RO" sz="2800"/>
                  <a:t>Pentru un graf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o-RO" sz="2800"/>
                  <a:t> un drum este un set de noduri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ro-RO" sz="2800"/>
              </a:p>
              <a:p>
                <a:endParaRPr lang="en-US" sz="2800"/>
              </a:p>
              <a:p>
                <a:r>
                  <a:rPr lang="en-US" sz="2800" err="1"/>
                  <a:t>Lungimea</a:t>
                </a:r>
                <a:r>
                  <a:rPr lang="en-US" sz="2800"/>
                  <a:t> </a:t>
                </a:r>
                <a:r>
                  <a:rPr lang="en-US" sz="2800" err="1"/>
                  <a:t>unui</a:t>
                </a:r>
                <a:r>
                  <a:rPr lang="en-US" sz="2800"/>
                  <a:t> drum </a:t>
                </a:r>
                <a:r>
                  <a:rPr lang="en-US" sz="2800" err="1"/>
                  <a:t>este</a:t>
                </a:r>
                <a:r>
                  <a:rPr lang="en-US" sz="280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o-RO" sz="2800"/>
              </a:p>
              <a:p>
                <a:endParaRPr lang="ro-RO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BB4C9E-3EB6-47A0-BBC9-051344790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38" y="1355339"/>
                <a:ext cx="8111557" cy="3304815"/>
              </a:xfrm>
              <a:prstGeom prst="rect">
                <a:avLst/>
              </a:prstGeom>
              <a:blipFill>
                <a:blip r:embed="rId2"/>
                <a:stretch>
                  <a:fillRect l="-1578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952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5502755" y="1563573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73288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5502755" y="1563573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4408F18-81C2-47FC-97EA-9D7707D3B68D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28432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5996467" y="2636666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4408F18-81C2-47FC-97EA-9D7707D3B68D}"/>
              </a:ext>
            </a:extLst>
          </p:cNvPr>
          <p:cNvSpPr/>
          <p:nvPr/>
        </p:nvSpPr>
        <p:spPr bwMode="auto">
          <a:xfrm>
            <a:off x="8363745" y="490496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75282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4445381" y="1992198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96055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4587633" y="2888796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59078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3743677" y="3316116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45012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2365912" y="3093809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156052-4AD9-4072-A9C1-D57ED73E268B}"/>
              </a:ext>
            </a:extLst>
          </p:cNvPr>
          <p:cNvSpPr/>
          <p:nvPr/>
        </p:nvSpPr>
        <p:spPr bwMode="auto">
          <a:xfrm>
            <a:off x="8363745" y="491730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E75B530-C195-4E24-929E-9E1DD8DC9EDB}"/>
              </a:ext>
            </a:extLst>
          </p:cNvPr>
          <p:cNvSpPr/>
          <p:nvPr/>
        </p:nvSpPr>
        <p:spPr bwMode="auto">
          <a:xfrm>
            <a:off x="8353552" y="433138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F42732D-4D8B-4154-8E85-880970DCF3D0}"/>
              </a:ext>
            </a:extLst>
          </p:cNvPr>
          <p:cNvSpPr/>
          <p:nvPr/>
        </p:nvSpPr>
        <p:spPr bwMode="auto">
          <a:xfrm>
            <a:off x="8353552" y="374546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236C79-EDA7-4C3F-8D2D-93464BC1EF15}"/>
              </a:ext>
            </a:extLst>
          </p:cNvPr>
          <p:cNvSpPr/>
          <p:nvPr/>
        </p:nvSpPr>
        <p:spPr bwMode="auto">
          <a:xfrm>
            <a:off x="8335963" y="3159540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8297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1523092" y="2263092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156052-4AD9-4072-A9C1-D57ED73E268B}"/>
              </a:ext>
            </a:extLst>
          </p:cNvPr>
          <p:cNvSpPr/>
          <p:nvPr/>
        </p:nvSpPr>
        <p:spPr bwMode="auto">
          <a:xfrm>
            <a:off x="8363745" y="491730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E75B530-C195-4E24-929E-9E1DD8DC9EDB}"/>
              </a:ext>
            </a:extLst>
          </p:cNvPr>
          <p:cNvSpPr/>
          <p:nvPr/>
        </p:nvSpPr>
        <p:spPr bwMode="auto">
          <a:xfrm>
            <a:off x="8353552" y="433138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F42732D-4D8B-4154-8E85-880970DCF3D0}"/>
              </a:ext>
            </a:extLst>
          </p:cNvPr>
          <p:cNvSpPr/>
          <p:nvPr/>
        </p:nvSpPr>
        <p:spPr bwMode="auto">
          <a:xfrm>
            <a:off x="8353552" y="374546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935275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808037" y="3195053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156052-4AD9-4072-A9C1-D57ED73E268B}"/>
              </a:ext>
            </a:extLst>
          </p:cNvPr>
          <p:cNvSpPr/>
          <p:nvPr/>
        </p:nvSpPr>
        <p:spPr bwMode="auto">
          <a:xfrm>
            <a:off x="8363745" y="491730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E75B530-C195-4E24-929E-9E1DD8DC9EDB}"/>
              </a:ext>
            </a:extLst>
          </p:cNvPr>
          <p:cNvSpPr/>
          <p:nvPr/>
        </p:nvSpPr>
        <p:spPr bwMode="auto">
          <a:xfrm>
            <a:off x="8353552" y="433138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331970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2221471" y="4372000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156052-4AD9-4072-A9C1-D57ED73E268B}"/>
              </a:ext>
            </a:extLst>
          </p:cNvPr>
          <p:cNvSpPr/>
          <p:nvPr/>
        </p:nvSpPr>
        <p:spPr bwMode="auto">
          <a:xfrm>
            <a:off x="8363745" y="491730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E75B530-C195-4E24-929E-9E1DD8DC9EDB}"/>
              </a:ext>
            </a:extLst>
          </p:cNvPr>
          <p:cNvSpPr/>
          <p:nvPr/>
        </p:nvSpPr>
        <p:spPr bwMode="auto">
          <a:xfrm>
            <a:off x="8353552" y="433138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9381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71B0-82DE-4B25-855A-95AD79DE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Drumuri</a:t>
            </a:r>
            <a:r>
              <a:rPr lang="en-US"/>
              <a:t> -</a:t>
            </a:r>
            <a:r>
              <a:rPr lang="ro-RO"/>
              <a:t> </a:t>
            </a:r>
            <a:r>
              <a:rPr lang="ro-RO" err="1"/>
              <a:t>Paths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5C575-789F-4498-965E-1C66263A0A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BB4C9E-3EB6-47A0-BBC9-051344790239}"/>
                  </a:ext>
                </a:extLst>
              </p:cNvPr>
              <p:cNvSpPr/>
              <p:nvPr/>
            </p:nvSpPr>
            <p:spPr>
              <a:xfrm>
                <a:off x="383538" y="1355339"/>
                <a:ext cx="8111557" cy="330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o-RO" sz="2800"/>
                  <a:t>Pentru un graf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o-RO" sz="2800"/>
                  <a:t> un drum este un set de noduri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ro-RO" sz="2800"/>
              </a:p>
              <a:p>
                <a:endParaRPr lang="en-US" sz="2800"/>
              </a:p>
              <a:p>
                <a:r>
                  <a:rPr lang="en-US" sz="2800" err="1"/>
                  <a:t>Lungimea</a:t>
                </a:r>
                <a:r>
                  <a:rPr lang="en-US" sz="2800"/>
                  <a:t> </a:t>
                </a:r>
                <a:r>
                  <a:rPr lang="en-US" sz="2800" err="1"/>
                  <a:t>unui</a:t>
                </a:r>
                <a:r>
                  <a:rPr lang="en-US" sz="2800"/>
                  <a:t> drum </a:t>
                </a:r>
                <a:r>
                  <a:rPr lang="en-US" sz="2800" err="1"/>
                  <a:t>este</a:t>
                </a:r>
                <a:r>
                  <a:rPr lang="en-US" sz="280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o-RO" sz="2800"/>
              </a:p>
              <a:p>
                <a:endParaRPr lang="ro-RO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BB4C9E-3EB6-47A0-BBC9-051344790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38" y="1355339"/>
                <a:ext cx="8111557" cy="3304815"/>
              </a:xfrm>
              <a:prstGeom prst="rect">
                <a:avLst/>
              </a:prstGeom>
              <a:blipFill>
                <a:blip r:embed="rId2"/>
                <a:stretch>
                  <a:fillRect l="-1578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0388E76-0C8E-4AC6-AA42-13F76F4793B1}"/>
              </a:ext>
            </a:extLst>
          </p:cNvPr>
          <p:cNvSpPr txBox="1"/>
          <p:nvPr/>
        </p:nvSpPr>
        <p:spPr>
          <a:xfrm>
            <a:off x="691243" y="4934405"/>
            <a:ext cx="776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/>
              <a:t>Dac</a:t>
            </a:r>
            <a:r>
              <a:rPr lang="ro-RO" sz="3600"/>
              <a:t>ă un nod se repetă se numește </a:t>
            </a:r>
            <a:r>
              <a:rPr lang="ro-RO" sz="3600" b="1" err="1"/>
              <a:t>walk</a:t>
            </a:r>
            <a:r>
              <a:rPr lang="ro-RO" sz="3600"/>
              <a:t> în loc de </a:t>
            </a:r>
            <a:r>
              <a:rPr lang="ro-RO" sz="3600" b="1" err="1"/>
              <a:t>path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3510551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3773627" y="4825094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156052-4AD9-4072-A9C1-D57ED73E268B}"/>
              </a:ext>
            </a:extLst>
          </p:cNvPr>
          <p:cNvSpPr/>
          <p:nvPr/>
        </p:nvSpPr>
        <p:spPr bwMode="auto">
          <a:xfrm>
            <a:off x="8363745" y="491730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E75B530-C195-4E24-929E-9E1DD8DC9EDB}"/>
              </a:ext>
            </a:extLst>
          </p:cNvPr>
          <p:cNvSpPr/>
          <p:nvPr/>
        </p:nvSpPr>
        <p:spPr bwMode="auto">
          <a:xfrm>
            <a:off x="8353552" y="433138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605090B-2C81-470F-BFBA-DB886F6DED2B}"/>
              </a:ext>
            </a:extLst>
          </p:cNvPr>
          <p:cNvSpPr/>
          <p:nvPr/>
        </p:nvSpPr>
        <p:spPr bwMode="auto">
          <a:xfrm>
            <a:off x="8353552" y="374258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13461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863932" y="4331382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156052-4AD9-4072-A9C1-D57ED73E268B}"/>
              </a:ext>
            </a:extLst>
          </p:cNvPr>
          <p:cNvSpPr/>
          <p:nvPr/>
        </p:nvSpPr>
        <p:spPr bwMode="auto">
          <a:xfrm>
            <a:off x="8363745" y="491730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E75B530-C195-4E24-929E-9E1DD8DC9EDB}"/>
              </a:ext>
            </a:extLst>
          </p:cNvPr>
          <p:cNvSpPr/>
          <p:nvPr/>
        </p:nvSpPr>
        <p:spPr bwMode="auto">
          <a:xfrm>
            <a:off x="8353552" y="433138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686960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2650019" y="5833610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156052-4AD9-4072-A9C1-D57ED73E268B}"/>
              </a:ext>
            </a:extLst>
          </p:cNvPr>
          <p:cNvSpPr/>
          <p:nvPr/>
        </p:nvSpPr>
        <p:spPr bwMode="auto">
          <a:xfrm>
            <a:off x="8363745" y="491730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496811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4587633" y="5519018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156052-4AD9-4072-A9C1-D57ED73E268B}"/>
              </a:ext>
            </a:extLst>
          </p:cNvPr>
          <p:cNvSpPr/>
          <p:nvPr/>
        </p:nvSpPr>
        <p:spPr bwMode="auto">
          <a:xfrm>
            <a:off x="8363745" y="491730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628995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4517683" y="4078925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156052-4AD9-4072-A9C1-D57ED73E268B}"/>
              </a:ext>
            </a:extLst>
          </p:cNvPr>
          <p:cNvSpPr/>
          <p:nvPr/>
        </p:nvSpPr>
        <p:spPr bwMode="auto">
          <a:xfrm>
            <a:off x="8363745" y="491730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4329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5924165" y="5226813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156052-4AD9-4072-A9C1-D57ED73E268B}"/>
              </a:ext>
            </a:extLst>
          </p:cNvPr>
          <p:cNvSpPr/>
          <p:nvPr/>
        </p:nvSpPr>
        <p:spPr bwMode="auto">
          <a:xfrm>
            <a:off x="8363745" y="491730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</a:t>
            </a: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28152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5785762" y="3817284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8156052-4AD9-4072-A9C1-D57ED73E268B}"/>
              </a:ext>
            </a:extLst>
          </p:cNvPr>
          <p:cNvSpPr/>
          <p:nvPr/>
        </p:nvSpPr>
        <p:spPr bwMode="auto">
          <a:xfrm>
            <a:off x="8363745" y="491730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15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056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7862619" y="5179693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76062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A9FD5F-B265-4DF7-A120-22EF0A4ABBC3}"/>
              </a:ext>
            </a:extLst>
          </p:cNvPr>
          <p:cNvSpPr/>
          <p:nvPr/>
        </p:nvSpPr>
        <p:spPr bwMode="auto">
          <a:xfrm>
            <a:off x="8363745" y="549837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7546241" y="3872749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59328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A20-07EC-4741-BC53-FA73944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Parcurgere lățime – </a:t>
            </a:r>
            <a:r>
              <a:rPr lang="ro-RO" err="1"/>
              <a:t>breadth</a:t>
            </a:r>
            <a:r>
              <a:rPr lang="ro-RO"/>
              <a:t> </a:t>
            </a:r>
            <a:r>
              <a:rPr lang="ro-RO" err="1"/>
              <a:t>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2874-D5DF-4297-8E03-65E5F82C0F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5E619C-1960-43AC-9738-3245A3CDE2A0}"/>
              </a:ext>
            </a:extLst>
          </p:cNvPr>
          <p:cNvSpPr/>
          <p:nvPr/>
        </p:nvSpPr>
        <p:spPr bwMode="auto">
          <a:xfrm>
            <a:off x="5009043" y="131671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EDB733-A0E0-4FB1-BF96-DF12FD0A4010}"/>
              </a:ext>
            </a:extLst>
          </p:cNvPr>
          <p:cNvSpPr/>
          <p:nvPr/>
        </p:nvSpPr>
        <p:spPr bwMode="auto">
          <a:xfrm>
            <a:off x="4076387" y="264194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2AE9E-13AD-4ABA-8441-D7DA91E235D6}"/>
              </a:ext>
            </a:extLst>
          </p:cNvPr>
          <p:cNvSpPr/>
          <p:nvPr/>
        </p:nvSpPr>
        <p:spPr bwMode="auto">
          <a:xfrm>
            <a:off x="5502755" y="2395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54FE3-6431-402C-B99D-8CA4D2D134C7}"/>
              </a:ext>
            </a:extLst>
          </p:cNvPr>
          <p:cNvSpPr/>
          <p:nvPr/>
        </p:nvSpPr>
        <p:spPr bwMode="auto">
          <a:xfrm>
            <a:off x="3971555" y="174534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78D35-32BA-4D86-BEA1-73CDF68E3027}"/>
              </a:ext>
            </a:extLst>
          </p:cNvPr>
          <p:cNvSpPr/>
          <p:nvPr/>
        </p:nvSpPr>
        <p:spPr bwMode="auto">
          <a:xfrm>
            <a:off x="3214318" y="305429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A40461-31FD-4946-8920-0F735C78EDF1}"/>
              </a:ext>
            </a:extLst>
          </p:cNvPr>
          <p:cNvSpPr/>
          <p:nvPr/>
        </p:nvSpPr>
        <p:spPr bwMode="auto">
          <a:xfrm>
            <a:off x="2650019" y="214822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175DC-BBB9-42FB-8557-1A89F6560AB7}"/>
              </a:ext>
            </a:extLst>
          </p:cNvPr>
          <p:cNvSpPr/>
          <p:nvPr/>
        </p:nvSpPr>
        <p:spPr bwMode="auto">
          <a:xfrm>
            <a:off x="1872200" y="28074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81F12-0DB1-4928-B24C-E7E9BC33CC6C}"/>
              </a:ext>
            </a:extLst>
          </p:cNvPr>
          <p:cNvSpPr/>
          <p:nvPr/>
        </p:nvSpPr>
        <p:spPr bwMode="auto">
          <a:xfrm>
            <a:off x="1040292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DFAC5-035B-4958-941F-CDCBE12BA265}"/>
              </a:ext>
            </a:extLst>
          </p:cNvPr>
          <p:cNvSpPr/>
          <p:nvPr/>
        </p:nvSpPr>
        <p:spPr bwMode="auto">
          <a:xfrm>
            <a:off x="314325" y="296899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D68E5-7E68-4584-B4DC-8ADDD513B5B1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 bwMode="auto">
          <a:xfrm flipV="1">
            <a:off x="735735" y="2470362"/>
            <a:ext cx="376859" cy="5709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CB51A-3EF6-44F3-8051-DAFFB86E6A3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auto">
          <a:xfrm flipV="1">
            <a:off x="808037" y="3054293"/>
            <a:ext cx="1064163" cy="1615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89DB7-FAFF-4B64-B289-8438E54924DF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 bwMode="auto">
          <a:xfrm>
            <a:off x="2365912" y="3054293"/>
            <a:ext cx="84840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19BCE-4ED3-4E81-88B5-5A362F4FF6C0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 bwMode="auto">
          <a:xfrm flipH="1" flipV="1">
            <a:off x="1461702" y="2470362"/>
            <a:ext cx="482800" cy="4093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2E806-5EB1-4359-B02C-C5B617F6E064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 bwMode="auto">
          <a:xfrm flipV="1">
            <a:off x="3708030" y="3063350"/>
            <a:ext cx="440659" cy="2377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C1-1C7D-49C0-84C6-E7F1157AEDD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 bwMode="auto">
          <a:xfrm flipH="1" flipV="1">
            <a:off x="4218411" y="2239054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E6614-6CBB-4002-99A2-82543CD01CC4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 bwMode="auto">
          <a:xfrm flipV="1">
            <a:off x="4392965" y="1563573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DA8D8-DB40-4168-865B-DDF4D0F2FAE8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 bwMode="auto">
          <a:xfrm>
            <a:off x="4465267" y="1992198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4F0807-BCDC-4E8F-AD78-C435053CA6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4570099" y="2641940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C2515-EFD8-4C2F-870A-C515820E5BC3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 bwMode="auto">
          <a:xfrm flipH="1" flipV="1">
            <a:off x="5430453" y="1738127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F353113-234B-48F7-BCDA-AE7F68F34DD5}"/>
              </a:ext>
            </a:extLst>
          </p:cNvPr>
          <p:cNvSpPr/>
          <p:nvPr/>
        </p:nvSpPr>
        <p:spPr bwMode="auto">
          <a:xfrm>
            <a:off x="7473939" y="493283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9F553-E998-455D-BA17-05DAD8261AAF}"/>
              </a:ext>
            </a:extLst>
          </p:cNvPr>
          <p:cNvSpPr/>
          <p:nvPr/>
        </p:nvSpPr>
        <p:spPr bwMode="auto">
          <a:xfrm>
            <a:off x="1727759" y="4138670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B02ED-618F-49AB-BC64-229DBC251307}"/>
              </a:ext>
            </a:extLst>
          </p:cNvPr>
          <p:cNvSpPr/>
          <p:nvPr/>
        </p:nvSpPr>
        <p:spPr bwMode="auto">
          <a:xfrm>
            <a:off x="370220" y="408937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18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4E8EB-78F7-4455-9033-9B4F18EF1D56}"/>
              </a:ext>
            </a:extLst>
          </p:cNvPr>
          <p:cNvSpPr/>
          <p:nvPr/>
        </p:nvSpPr>
        <p:spPr bwMode="auto">
          <a:xfrm>
            <a:off x="2156307" y="5598086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A05D66-FA33-4133-899B-83470FEA940A}"/>
              </a:ext>
            </a:extLst>
          </p:cNvPr>
          <p:cNvSpPr/>
          <p:nvPr/>
        </p:nvSpPr>
        <p:spPr bwMode="auto">
          <a:xfrm>
            <a:off x="7050088" y="3644958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A28154-B9C6-49B9-99BD-FC6C28453481}"/>
              </a:ext>
            </a:extLst>
          </p:cNvPr>
          <p:cNvSpPr/>
          <p:nvPr/>
        </p:nvSpPr>
        <p:spPr bwMode="auto">
          <a:xfrm>
            <a:off x="4089121" y="525152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13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8539E-426A-4245-9FD6-2979C7E2684A}"/>
              </a:ext>
            </a:extLst>
          </p:cNvPr>
          <p:cNvSpPr/>
          <p:nvPr/>
        </p:nvSpPr>
        <p:spPr bwMode="auto">
          <a:xfrm>
            <a:off x="4023971" y="3872749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A7A5C7-6AFF-44A9-83F6-BC06F85E8E67}"/>
              </a:ext>
            </a:extLst>
          </p:cNvPr>
          <p:cNvSpPr/>
          <p:nvPr/>
        </p:nvSpPr>
        <p:spPr bwMode="auto">
          <a:xfrm>
            <a:off x="3279915" y="4583084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34E53-87DE-41AA-B3F3-B37498C69F4E}"/>
              </a:ext>
            </a:extLst>
          </p:cNvPr>
          <p:cNvSpPr/>
          <p:nvPr/>
        </p:nvSpPr>
        <p:spPr bwMode="auto">
          <a:xfrm>
            <a:off x="7050088" y="2048952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latin typeface="Arial" charset="0"/>
              </a:rPr>
              <a:t>16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B70C48-A42A-4C39-9E84-FC7B22351FA5}"/>
              </a:ext>
            </a:extLst>
          </p:cNvPr>
          <p:cNvSpPr/>
          <p:nvPr/>
        </p:nvSpPr>
        <p:spPr bwMode="auto">
          <a:xfrm>
            <a:off x="5255899" y="3585213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01A6D-841D-425F-B2E7-0B4B63EC598E}"/>
              </a:ext>
            </a:extLst>
          </p:cNvPr>
          <p:cNvSpPr/>
          <p:nvPr/>
        </p:nvSpPr>
        <p:spPr bwMode="auto">
          <a:xfrm>
            <a:off x="5430453" y="4979957"/>
            <a:ext cx="493712" cy="493712"/>
          </a:xfrm>
          <a:prstGeom prst="ellipse">
            <a:avLst/>
          </a:prstGeom>
          <a:solidFill>
            <a:srgbClr val="92D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A1574-8FFE-4895-A11B-D0E1843234E3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 bwMode="auto">
          <a:xfrm flipH="1">
            <a:off x="1974615" y="3301149"/>
            <a:ext cx="144441" cy="8375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8B914D-F41D-4B2B-BED9-70A326E586DD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 bwMode="auto">
          <a:xfrm flipH="1">
            <a:off x="617076" y="3228847"/>
            <a:ext cx="1327426" cy="860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CA51D-A1C3-4F16-B654-3C3602F03087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 bwMode="auto">
          <a:xfrm>
            <a:off x="2293610" y="3228847"/>
            <a:ext cx="1058607" cy="1426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F2AE6A-49EF-4CAE-9381-526EB90A3A7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1974615" y="4632382"/>
            <a:ext cx="428548" cy="9657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D05BF-FEFB-4E7E-B280-0A4FDCE22B20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3701325" y="4294159"/>
            <a:ext cx="394948" cy="3612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C08CA-930C-457E-919D-1941779978B6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 bwMode="auto">
          <a:xfrm flipH="1">
            <a:off x="4335977" y="4294159"/>
            <a:ext cx="109404" cy="957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D7BA54-39B5-410E-AA0A-E57A3114B489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3701325" y="5004494"/>
            <a:ext cx="460098" cy="319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50BD21-027A-4244-BDDD-457C7A9F422A}"/>
              </a:ext>
            </a:extLst>
          </p:cNvPr>
          <p:cNvCxnSpPr>
            <a:cxnSpLocks/>
            <a:stCxn id="34" idx="2"/>
            <a:endCxn id="31" idx="7"/>
          </p:cNvCxnSpPr>
          <p:nvPr/>
        </p:nvCxnSpPr>
        <p:spPr bwMode="auto">
          <a:xfrm flipH="1">
            <a:off x="4445381" y="3832069"/>
            <a:ext cx="810518" cy="1129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635F8-E835-4F27-B846-97CEDF6935B3}"/>
              </a:ext>
            </a:extLst>
          </p:cNvPr>
          <p:cNvCxnSpPr>
            <a:cxnSpLocks/>
            <a:stCxn id="35" idx="2"/>
            <a:endCxn id="30" idx="6"/>
          </p:cNvCxnSpPr>
          <p:nvPr/>
        </p:nvCxnSpPr>
        <p:spPr bwMode="auto">
          <a:xfrm flipH="1">
            <a:off x="4582833" y="5226813"/>
            <a:ext cx="847620" cy="271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50D97-6C39-4359-AB80-2052B2C708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 bwMode="auto">
          <a:xfrm flipH="1" flipV="1">
            <a:off x="5749611" y="3832069"/>
            <a:ext cx="1300477" cy="59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A85CF-B0C4-45A5-BA09-A037F224BE70}"/>
              </a:ext>
            </a:extLst>
          </p:cNvPr>
          <p:cNvCxnSpPr>
            <a:cxnSpLocks/>
            <a:stCxn id="33" idx="4"/>
            <a:endCxn id="29" idx="0"/>
          </p:cNvCxnSpPr>
          <p:nvPr/>
        </p:nvCxnSpPr>
        <p:spPr bwMode="auto">
          <a:xfrm>
            <a:off x="7296944" y="2542664"/>
            <a:ext cx="0" cy="11022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324A8C-EC22-4299-A168-EB765221F338}"/>
              </a:ext>
            </a:extLst>
          </p:cNvPr>
          <p:cNvCxnSpPr>
            <a:cxnSpLocks/>
            <a:stCxn id="25" idx="0"/>
            <a:endCxn id="29" idx="4"/>
          </p:cNvCxnSpPr>
          <p:nvPr/>
        </p:nvCxnSpPr>
        <p:spPr bwMode="auto">
          <a:xfrm flipH="1" flipV="1">
            <a:off x="7296944" y="4138670"/>
            <a:ext cx="423851" cy="7941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701E2-A5D6-4FB2-AF35-516EAA2E644A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 bwMode="auto">
          <a:xfrm flipV="1">
            <a:off x="5924165" y="5179693"/>
            <a:ext cx="1549774" cy="47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BED153-A9E4-4F35-8540-D8A771CEFA10}"/>
              </a:ext>
            </a:extLst>
          </p:cNvPr>
          <p:cNvCxnSpPr/>
          <p:nvPr/>
        </p:nvCxnSpPr>
        <p:spPr bwMode="auto">
          <a:xfrm>
            <a:off x="8284029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B918A-EFBB-4454-B5EC-93CF1BE2B04B}"/>
              </a:ext>
            </a:extLst>
          </p:cNvPr>
          <p:cNvCxnSpPr/>
          <p:nvPr/>
        </p:nvCxnSpPr>
        <p:spPr bwMode="auto">
          <a:xfrm>
            <a:off x="8937172" y="1393371"/>
            <a:ext cx="0" cy="46984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50A84E-0A00-4F36-B5C5-E9BFF5418B5C}"/>
              </a:ext>
            </a:extLst>
          </p:cNvPr>
          <p:cNvCxnSpPr>
            <a:cxnSpLocks/>
          </p:cNvCxnSpPr>
          <p:nvPr/>
        </p:nvCxnSpPr>
        <p:spPr bwMode="auto">
          <a:xfrm>
            <a:off x="7546241" y="2269146"/>
            <a:ext cx="42141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39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5F61-7FAD-4B24-A34E-A47ECCB5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Graf conex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5DE94-A410-4E7A-B463-5EF2D5959B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BB632D-E4D0-4C09-89E3-C0CE0C5B97D3}"/>
              </a:ext>
            </a:extLst>
          </p:cNvPr>
          <p:cNvSpPr/>
          <p:nvPr/>
        </p:nvSpPr>
        <p:spPr bwMode="auto">
          <a:xfrm>
            <a:off x="7478104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AFC70E-9942-4D72-99F9-35436351B8A1}"/>
              </a:ext>
            </a:extLst>
          </p:cNvPr>
          <p:cNvSpPr/>
          <p:nvPr/>
        </p:nvSpPr>
        <p:spPr bwMode="auto">
          <a:xfrm>
            <a:off x="6545448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1A500-0858-4964-B8DB-AB4A3E76DAE1}"/>
              </a:ext>
            </a:extLst>
          </p:cNvPr>
          <p:cNvSpPr/>
          <p:nvPr/>
        </p:nvSpPr>
        <p:spPr bwMode="auto">
          <a:xfrm>
            <a:off x="7971816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DEAD4F-23A3-4E9A-95C9-3D23C4EFED46}"/>
              </a:ext>
            </a:extLst>
          </p:cNvPr>
          <p:cNvSpPr/>
          <p:nvPr/>
        </p:nvSpPr>
        <p:spPr bwMode="auto">
          <a:xfrm>
            <a:off x="6440616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855AD4-344E-48C5-96FE-A676CF4B5A38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 bwMode="auto">
          <a:xfrm flipH="1" flipV="1">
            <a:off x="6687472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246FF5-B282-4EE8-ACB8-DBEBF83FA302}"/>
              </a:ext>
            </a:extLst>
          </p:cNvPr>
          <p:cNvCxnSpPr>
            <a:cxnSpLocks/>
            <a:stCxn id="8" idx="7"/>
            <a:endCxn id="5" idx="2"/>
          </p:cNvCxnSpPr>
          <p:nvPr/>
        </p:nvCxnSpPr>
        <p:spPr bwMode="auto">
          <a:xfrm flipV="1">
            <a:off x="6862026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3D6248-E9B2-41F0-9177-4FAA9F9B1E10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 bwMode="auto">
          <a:xfrm>
            <a:off x="6934328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567122-2AE1-46BA-8127-6DDE591E393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7039160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8C156D-5948-4DEB-B1D4-D669D15F6C4E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 bwMode="auto">
          <a:xfrm flipH="1" flipV="1">
            <a:off x="7899514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3C9CC2-5DD2-4E09-8D38-9236D1436F33}"/>
              </a:ext>
            </a:extLst>
          </p:cNvPr>
          <p:cNvSpPr/>
          <p:nvPr/>
        </p:nvSpPr>
        <p:spPr bwMode="auto">
          <a:xfrm>
            <a:off x="1962816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1117F3-2DE4-4721-9652-AC69A22E972F}"/>
              </a:ext>
            </a:extLst>
          </p:cNvPr>
          <p:cNvSpPr/>
          <p:nvPr/>
        </p:nvSpPr>
        <p:spPr bwMode="auto">
          <a:xfrm>
            <a:off x="1030160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852F70-D82C-4378-BCCE-CC849EF5FEE9}"/>
              </a:ext>
            </a:extLst>
          </p:cNvPr>
          <p:cNvSpPr/>
          <p:nvPr/>
        </p:nvSpPr>
        <p:spPr bwMode="auto">
          <a:xfrm>
            <a:off x="2456528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7A77E7-C370-41CC-847D-F1138886127E}"/>
              </a:ext>
            </a:extLst>
          </p:cNvPr>
          <p:cNvSpPr/>
          <p:nvPr/>
        </p:nvSpPr>
        <p:spPr bwMode="auto">
          <a:xfrm>
            <a:off x="925328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B34E09-DC79-4938-9678-283A8E96E861}"/>
              </a:ext>
            </a:extLst>
          </p:cNvPr>
          <p:cNvCxnSpPr>
            <a:cxnSpLocks/>
            <a:stCxn id="17" idx="7"/>
            <a:endCxn id="14" idx="2"/>
          </p:cNvCxnSpPr>
          <p:nvPr/>
        </p:nvCxnSpPr>
        <p:spPr bwMode="auto">
          <a:xfrm flipV="1">
            <a:off x="1346738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4E8994-43BA-4AF4-9E5A-3D766157ED58}"/>
              </a:ext>
            </a:extLst>
          </p:cNvPr>
          <p:cNvCxnSpPr>
            <a:cxnSpLocks/>
            <a:stCxn id="17" idx="6"/>
            <a:endCxn id="16" idx="1"/>
          </p:cNvCxnSpPr>
          <p:nvPr/>
        </p:nvCxnSpPr>
        <p:spPr bwMode="auto">
          <a:xfrm>
            <a:off x="1419040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8EDD90-4475-46BA-A706-B8C4AADC9F43}"/>
              </a:ext>
            </a:extLst>
          </p:cNvPr>
          <p:cNvCxnSpPr>
            <a:cxnSpLocks/>
            <a:stCxn id="16" idx="0"/>
            <a:endCxn id="14" idx="5"/>
          </p:cNvCxnSpPr>
          <p:nvPr/>
        </p:nvCxnSpPr>
        <p:spPr bwMode="auto">
          <a:xfrm flipH="1" flipV="1">
            <a:off x="2384226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181F92-C8BA-4B7B-9B41-A03A6FCA3FA8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2257" y="3273197"/>
            <a:ext cx="0" cy="301534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4E1E6F-CE78-4E71-8590-76B485668E20}"/>
                  </a:ext>
                </a:extLst>
              </p:cNvPr>
              <p:cNvSpPr txBox="1"/>
              <p:nvPr/>
            </p:nvSpPr>
            <p:spPr>
              <a:xfrm>
                <a:off x="314325" y="1153319"/>
                <a:ext cx="8675861" cy="1450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/>
                  <a:t>Un graf se numește conex dacă există o cale (</a:t>
                </a:r>
                <a:r>
                  <a:rPr lang="ro-RO" sz="2800" err="1"/>
                  <a:t>path</a:t>
                </a:r>
                <a:r>
                  <a:rPr lang="ro-RO" sz="2800"/>
                  <a:t>) de la oricare nod din graf la oricare altul.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o-R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o-RO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4E1E6F-CE78-4E71-8590-76B485668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1153319"/>
                <a:ext cx="8675861" cy="1450525"/>
              </a:xfrm>
              <a:prstGeom prst="rect">
                <a:avLst/>
              </a:prstGeom>
              <a:blipFill>
                <a:blip r:embed="rId2"/>
                <a:stretch>
                  <a:fillRect l="-1476"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1181F92-D083-487F-83A8-953A8555C9EB}"/>
              </a:ext>
            </a:extLst>
          </p:cNvPr>
          <p:cNvSpPr txBox="1"/>
          <p:nvPr/>
        </p:nvSpPr>
        <p:spPr>
          <a:xfrm>
            <a:off x="1052048" y="587923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/>
              <a:t>NU conex</a:t>
            </a:r>
            <a:endParaRPr lang="en-US" sz="28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53B8BD-4681-486E-B30E-E4BC3E1BE775}"/>
              </a:ext>
            </a:extLst>
          </p:cNvPr>
          <p:cNvSpPr txBox="1"/>
          <p:nvPr/>
        </p:nvSpPr>
        <p:spPr>
          <a:xfrm>
            <a:off x="6819103" y="5771045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/>
              <a:t>conex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4551652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781C-E6CE-4DDD-B01E-02031AD8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Complexitate</a:t>
            </a:r>
            <a:r>
              <a:rPr lang="ro-RO"/>
              <a:t> parcurgeri</a:t>
            </a:r>
            <a:r>
              <a:rPr lang="en-US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F7C62-D1FD-4C3D-8065-EB9E16DDFB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E19C9-43D7-4A3D-9CFA-355CE2E8042D}"/>
              </a:ext>
            </a:extLst>
          </p:cNvPr>
          <p:cNvSpPr/>
          <p:nvPr/>
        </p:nvSpPr>
        <p:spPr>
          <a:xfrm>
            <a:off x="223157" y="1642735"/>
            <a:ext cx="869768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{ 0 };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BFS(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vertex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push(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queue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queue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pop(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queue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visited[currentNode.name] = 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currentNode.numNeighbors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(!visited[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currentNode.neighbors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[i]-&gt;name])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push(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queue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*(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currentNode.neighbors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visited[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currentNode.neighbors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[i]-&gt;name] =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0280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781C-E6CE-4DDD-B01E-02031AD8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Complexitate</a:t>
            </a:r>
            <a:r>
              <a:rPr lang="ro-RO"/>
              <a:t> parcurgeri</a:t>
            </a:r>
            <a:r>
              <a:rPr lang="en-US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3D369-C929-4766-BA58-D64FE2B5E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8972" y="2882673"/>
                <a:ext cx="4906055" cy="109265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6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6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3D369-C929-4766-BA58-D64FE2B5E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8972" y="2882673"/>
                <a:ext cx="4906055" cy="10926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F7C62-D1FD-4C3D-8065-EB9E16DDFB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41441407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D26-1B28-4B53-9B11-819B8F17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Reprezentarea</a:t>
            </a:r>
            <a:r>
              <a:rPr lang="en-US"/>
              <a:t> </a:t>
            </a:r>
            <a:r>
              <a:rPr lang="en-US" err="1"/>
              <a:t>grafurilor</a:t>
            </a:r>
            <a:r>
              <a:rPr lang="en-US"/>
              <a:t> – </a:t>
            </a:r>
            <a:r>
              <a:rPr lang="ro-RO"/>
              <a:t>Listă muchii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o-RO" sz="2800" b="0">
                    <a:latin typeface="Cambria Math" panose="02040503050406030204" pitchFamily="18" charset="0"/>
                  </a:rPr>
                  <a:t>Într-o structură de date (vectori, liste) sunt reținute toate muchiile.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1,3),(1,4),(2,3),(2,4),(3,4)</m:t>
                      </m:r>
                      <m:r>
                        <m:rPr>
                          <m:nor/>
                        </m:rPr>
                        <a:rPr lang="en-US" sz="2800" dirty="0"/>
                        <m:t>}</m:t>
                      </m:r>
                    </m:oMath>
                  </m:oMathPara>
                </a14:m>
                <a:endParaRPr lang="ro-RO" sz="2800"/>
              </a:p>
              <a:p>
                <a:pPr marL="0" indent="0">
                  <a:buNone/>
                </a:pPr>
                <a:r>
                  <a:rPr lang="ro-RO" sz="2800">
                    <a:latin typeface="Cambria Math" panose="02040503050406030204" pitchFamily="18" charset="0"/>
                  </a:rPr>
                  <a:t>Pentru un graf neorientat putem nota sau nu muchiile în ambele direcții.</a:t>
                </a:r>
              </a:p>
              <a:p>
                <a:pPr marL="0" indent="0">
                  <a:buNone/>
                </a:pPr>
                <a:endParaRPr lang="ro-RO" sz="320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A4EAA-A52C-4220-B664-7B6A351C9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02" t="-1198" r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B6FD2-C5A8-4F45-9C57-3041BD9E7D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C95155-C24B-45C4-BEBE-C2AD4EC7507B}"/>
              </a:ext>
            </a:extLst>
          </p:cNvPr>
          <p:cNvSpPr/>
          <p:nvPr/>
        </p:nvSpPr>
        <p:spPr bwMode="auto">
          <a:xfrm>
            <a:off x="7478104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E13D61-3D51-4004-87F4-2AAB7D290053}"/>
              </a:ext>
            </a:extLst>
          </p:cNvPr>
          <p:cNvSpPr/>
          <p:nvPr/>
        </p:nvSpPr>
        <p:spPr bwMode="auto">
          <a:xfrm>
            <a:off x="6545448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89C36F-33BA-4FD4-8A0D-1F3BF86DB095}"/>
              </a:ext>
            </a:extLst>
          </p:cNvPr>
          <p:cNvSpPr/>
          <p:nvPr/>
        </p:nvSpPr>
        <p:spPr bwMode="auto">
          <a:xfrm>
            <a:off x="7971816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72E668-7E01-4E13-AC6A-C256C11FD3A1}"/>
              </a:ext>
            </a:extLst>
          </p:cNvPr>
          <p:cNvSpPr/>
          <p:nvPr/>
        </p:nvSpPr>
        <p:spPr bwMode="auto">
          <a:xfrm>
            <a:off x="6440616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0412A7-6B67-458F-B865-E6334423811A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 bwMode="auto">
          <a:xfrm flipH="1" flipV="1">
            <a:off x="6687472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DE6FCC-0A83-43FD-B12A-1DCC15C83164}"/>
              </a:ext>
            </a:extLst>
          </p:cNvPr>
          <p:cNvCxnSpPr>
            <a:cxnSpLocks/>
            <a:stCxn id="8" idx="7"/>
            <a:endCxn id="5" idx="2"/>
          </p:cNvCxnSpPr>
          <p:nvPr/>
        </p:nvCxnSpPr>
        <p:spPr bwMode="auto">
          <a:xfrm flipV="1">
            <a:off x="6862026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CB97E4-4B7F-4721-87B6-AA26C71261D0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 bwMode="auto">
          <a:xfrm>
            <a:off x="6934328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D4270F-C174-4DB6-B3FB-F0B7B9B20E5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7039160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C80089-24FB-446A-A078-4B5C06056C18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 bwMode="auto">
          <a:xfrm flipH="1" flipV="1">
            <a:off x="7899514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37CC3B-9322-47D6-BBEB-0FFDD32D8A70}"/>
              </a:ext>
            </a:extLst>
          </p:cNvPr>
          <p:cNvSpPr/>
          <p:nvPr/>
        </p:nvSpPr>
        <p:spPr>
          <a:xfrm>
            <a:off x="743532" y="373743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latin typeface="Consolas" panose="020B0609020204030204" pitchFamily="49" charset="0"/>
              </a:rPr>
              <a:t>edge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nodeA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nodeB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>
                <a:solidFill>
                  <a:srgbClr val="2B91AF"/>
                </a:solidFill>
                <a:latin typeface="Consolas" panose="020B0609020204030204" pitchFamily="49" charset="0"/>
              </a:rPr>
              <a:t>edge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2B91AF"/>
                </a:solidFill>
                <a:latin typeface="Consolas" panose="020B0609020204030204" pitchFamily="49" charset="0"/>
              </a:rPr>
              <a:t>edge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edges[5];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536570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BD66DB06-54B1-4B5E-9B35-704E17CA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41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Ordine parțială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0CF2-F352-4A0A-ABAE-A3193944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11" y="1253485"/>
            <a:ext cx="9071385" cy="5091113"/>
          </a:xfrm>
        </p:spPr>
        <p:txBody>
          <a:bodyPr/>
          <a:lstStyle/>
          <a:p>
            <a:r>
              <a:rPr lang="ro-RO"/>
              <a:t>Fie un set de elemente cu o </a:t>
            </a:r>
            <a:r>
              <a:rPr lang="ro-RO" b="1"/>
              <a:t>ordine parțială</a:t>
            </a:r>
            <a:r>
              <a:rPr lang="ro-RO"/>
              <a:t>.</a:t>
            </a:r>
          </a:p>
          <a:p>
            <a:pPr lvl="1"/>
            <a:r>
              <a:rPr lang="ro-RO"/>
              <a:t>Un element trebuie făcut înaintea altuia.</a:t>
            </a:r>
          </a:p>
          <a:p>
            <a:pPr lvl="1"/>
            <a:r>
              <a:rPr lang="ro-RO"/>
              <a:t>Ex: Un anumit articol de îmbrăcăminte trebuie pus înainte altuia.</a:t>
            </a:r>
          </a:p>
          <a:p>
            <a:r>
              <a:rPr lang="ro-RO"/>
              <a:t>Ordine parțială deoarece între 2 elemente din set poate să nu existe relație de ordine (Watch &amp; orice) (</a:t>
            </a:r>
            <a:r>
              <a:rPr lang="ro-RO" err="1"/>
              <a:t>Belt</a:t>
            </a:r>
            <a:r>
              <a:rPr lang="ro-RO"/>
              <a:t> &amp; </a:t>
            </a:r>
            <a:r>
              <a:rPr lang="ro-RO" err="1"/>
              <a:t>Shoes</a:t>
            </a:r>
            <a:r>
              <a:rPr lang="ro-RO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472E44-C17E-4A6E-B1E7-41FE512FB353}"/>
              </a:ext>
            </a:extLst>
          </p:cNvPr>
          <p:cNvSpPr/>
          <p:nvPr/>
        </p:nvSpPr>
        <p:spPr bwMode="auto">
          <a:xfrm>
            <a:off x="314325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Socks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9088F-DE0D-4800-B077-0D34D08823F9}"/>
              </a:ext>
            </a:extLst>
          </p:cNvPr>
          <p:cNvSpPr/>
          <p:nvPr/>
        </p:nvSpPr>
        <p:spPr bwMode="auto">
          <a:xfrm>
            <a:off x="6388553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Watch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B674EF-4189-4B42-9ED9-10F1E36F08B6}"/>
              </a:ext>
            </a:extLst>
          </p:cNvPr>
          <p:cNvSpPr/>
          <p:nvPr/>
        </p:nvSpPr>
        <p:spPr bwMode="auto">
          <a:xfrm>
            <a:off x="1806687" y="467145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Shorts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5E8D8B-091C-46B9-A5F3-0D0C6AA0728E}"/>
              </a:ext>
            </a:extLst>
          </p:cNvPr>
          <p:cNvSpPr/>
          <p:nvPr/>
        </p:nvSpPr>
        <p:spPr bwMode="auto">
          <a:xfrm>
            <a:off x="379298" y="5532213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Shoes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E4A69-A942-42DC-BE04-E61D430D0705}"/>
              </a:ext>
            </a:extLst>
          </p:cNvPr>
          <p:cNvSpPr/>
          <p:nvPr/>
        </p:nvSpPr>
        <p:spPr bwMode="auto">
          <a:xfrm>
            <a:off x="5005727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0C7B10-E7CF-4245-91AB-50ED5DFCF0A5}"/>
              </a:ext>
            </a:extLst>
          </p:cNvPr>
          <p:cNvSpPr/>
          <p:nvPr/>
        </p:nvSpPr>
        <p:spPr bwMode="auto">
          <a:xfrm>
            <a:off x="2776367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AEBBDE-7190-4A04-8319-9E57FA0FE042}"/>
              </a:ext>
            </a:extLst>
          </p:cNvPr>
          <p:cNvSpPr/>
          <p:nvPr/>
        </p:nvSpPr>
        <p:spPr bwMode="auto">
          <a:xfrm>
            <a:off x="5297940" y="50660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Shirt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4C4585-84FB-4622-81D1-4739AB3F8D4F}"/>
              </a:ext>
            </a:extLst>
          </p:cNvPr>
          <p:cNvSpPr/>
          <p:nvPr/>
        </p:nvSpPr>
        <p:spPr bwMode="auto">
          <a:xfrm>
            <a:off x="7303747" y="503850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Tie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55AE93-2448-4136-AF17-3B1476643D72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 bwMode="auto">
          <a:xfrm>
            <a:off x="1087891" y="4220034"/>
            <a:ext cx="64973" cy="13121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B6A669-C493-4FDD-901B-94D2488365F9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 bwMode="auto">
          <a:xfrm flipH="1">
            <a:off x="1699858" y="5092861"/>
            <a:ext cx="333401" cy="511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D18ECC-AAF0-4A48-896A-6C8E5C7532D1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 bwMode="auto">
          <a:xfrm>
            <a:off x="3127247" y="5092861"/>
            <a:ext cx="422686" cy="676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30041D-543A-46F6-B617-4B5067098765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 bwMode="auto">
          <a:xfrm flipH="1" flipV="1">
            <a:off x="1926430" y="5779069"/>
            <a:ext cx="849937" cy="237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598123-95D9-4125-AA6A-043B4EAE7294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 bwMode="auto">
          <a:xfrm flipV="1">
            <a:off x="4096927" y="4147732"/>
            <a:ext cx="1135372" cy="16943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1A7895-D958-4EDA-B34B-6634A22D995C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 bwMode="auto">
          <a:xfrm flipH="1" flipV="1">
            <a:off x="5779293" y="4220034"/>
            <a:ext cx="292213" cy="846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5F8DD7-1877-43F8-9CB0-1C042F60E3FA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6845072" y="5285357"/>
            <a:ext cx="458675" cy="27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BF0E08-FB28-4D1B-B116-E472558DCF6F}"/>
              </a:ext>
            </a:extLst>
          </p:cNvPr>
          <p:cNvCxnSpPr>
            <a:cxnSpLocks/>
            <a:stCxn id="27" idx="0"/>
            <a:endCxn id="20" idx="4"/>
          </p:cNvCxnSpPr>
          <p:nvPr/>
        </p:nvCxnSpPr>
        <p:spPr bwMode="auto">
          <a:xfrm flipH="1" flipV="1">
            <a:off x="7996576" y="4180458"/>
            <a:ext cx="80737" cy="8580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6356-0120-42B4-B9BE-0D3B9099DFBC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 flipV="1">
            <a:off x="6552859" y="3933602"/>
            <a:ext cx="670151" cy="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80337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Directed</a:t>
            </a:r>
            <a:r>
              <a:rPr lang="ro-RO"/>
              <a:t> </a:t>
            </a:r>
            <a:r>
              <a:rPr lang="ro-RO" err="1"/>
              <a:t>Acyclic</a:t>
            </a:r>
            <a:r>
              <a:rPr lang="ro-RO"/>
              <a:t> </a:t>
            </a:r>
            <a:r>
              <a:rPr lang="ro-RO" err="1"/>
              <a:t>Graph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0CF2-F352-4A0A-ABAE-A3193944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12" y="1253485"/>
            <a:ext cx="8695432" cy="5091113"/>
          </a:xfrm>
        </p:spPr>
        <p:txBody>
          <a:bodyPr/>
          <a:lstStyle/>
          <a:p>
            <a:r>
              <a:rPr lang="ro-RO"/>
              <a:t>Ordinea parțială poate fi reprezentată ca un </a:t>
            </a:r>
          </a:p>
          <a:p>
            <a:pPr marL="361950" lvl="1" indent="0">
              <a:buNone/>
            </a:pPr>
            <a:r>
              <a:rPr lang="ro-RO" sz="2800" b="1"/>
              <a:t>DAG – </a:t>
            </a:r>
            <a:r>
              <a:rPr lang="ro-RO" sz="2800" b="1" err="1"/>
              <a:t>Directed</a:t>
            </a:r>
            <a:r>
              <a:rPr lang="ro-RO" sz="2800" b="1"/>
              <a:t> </a:t>
            </a:r>
            <a:r>
              <a:rPr lang="ro-RO" sz="2800" b="1" err="1"/>
              <a:t>Acyclic</a:t>
            </a:r>
            <a:r>
              <a:rPr lang="ro-RO" sz="2800" b="1"/>
              <a:t> </a:t>
            </a:r>
            <a:r>
              <a:rPr lang="ro-RO" sz="2800" b="1" err="1"/>
              <a:t>Graph</a:t>
            </a:r>
            <a:r>
              <a:rPr lang="ro-RO"/>
              <a:t>.</a:t>
            </a:r>
          </a:p>
          <a:p>
            <a:pPr lvl="1"/>
            <a:r>
              <a:rPr lang="ro-RO"/>
              <a:t>Absolut necesar să nu avem ciclu în graf, altfel nu vom putea alege cu care element să începem.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472E44-C17E-4A6E-B1E7-41FE512FB353}"/>
              </a:ext>
            </a:extLst>
          </p:cNvPr>
          <p:cNvSpPr/>
          <p:nvPr/>
        </p:nvSpPr>
        <p:spPr bwMode="auto">
          <a:xfrm>
            <a:off x="314325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Socks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9088F-DE0D-4800-B077-0D34D08823F9}"/>
              </a:ext>
            </a:extLst>
          </p:cNvPr>
          <p:cNvSpPr/>
          <p:nvPr/>
        </p:nvSpPr>
        <p:spPr bwMode="auto">
          <a:xfrm>
            <a:off x="6388553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Watch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B674EF-4189-4B42-9ED9-10F1E36F08B6}"/>
              </a:ext>
            </a:extLst>
          </p:cNvPr>
          <p:cNvSpPr/>
          <p:nvPr/>
        </p:nvSpPr>
        <p:spPr bwMode="auto">
          <a:xfrm>
            <a:off x="1806687" y="467145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Shorts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5E8D8B-091C-46B9-A5F3-0D0C6AA0728E}"/>
              </a:ext>
            </a:extLst>
          </p:cNvPr>
          <p:cNvSpPr/>
          <p:nvPr/>
        </p:nvSpPr>
        <p:spPr bwMode="auto">
          <a:xfrm>
            <a:off x="379298" y="5532213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Shoes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E4A69-A942-42DC-BE04-E61D430D0705}"/>
              </a:ext>
            </a:extLst>
          </p:cNvPr>
          <p:cNvSpPr/>
          <p:nvPr/>
        </p:nvSpPr>
        <p:spPr bwMode="auto">
          <a:xfrm>
            <a:off x="5005727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0C7B10-E7CF-4245-91AB-50ED5DFCF0A5}"/>
              </a:ext>
            </a:extLst>
          </p:cNvPr>
          <p:cNvSpPr/>
          <p:nvPr/>
        </p:nvSpPr>
        <p:spPr bwMode="auto">
          <a:xfrm>
            <a:off x="2776367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AEBBDE-7190-4A04-8319-9E57FA0FE042}"/>
              </a:ext>
            </a:extLst>
          </p:cNvPr>
          <p:cNvSpPr/>
          <p:nvPr/>
        </p:nvSpPr>
        <p:spPr bwMode="auto">
          <a:xfrm>
            <a:off x="5297940" y="50660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Shirt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4C4585-84FB-4622-81D1-4739AB3F8D4F}"/>
              </a:ext>
            </a:extLst>
          </p:cNvPr>
          <p:cNvSpPr/>
          <p:nvPr/>
        </p:nvSpPr>
        <p:spPr bwMode="auto">
          <a:xfrm>
            <a:off x="7303747" y="503850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Tie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55AE93-2448-4136-AF17-3B1476643D72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 bwMode="auto">
          <a:xfrm>
            <a:off x="1087891" y="4220034"/>
            <a:ext cx="64973" cy="13121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B6A669-C493-4FDD-901B-94D2488365F9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 bwMode="auto">
          <a:xfrm flipH="1">
            <a:off x="1699858" y="5092861"/>
            <a:ext cx="333401" cy="511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D18ECC-AAF0-4A48-896A-6C8E5C7532D1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 bwMode="auto">
          <a:xfrm>
            <a:off x="3127247" y="5092861"/>
            <a:ext cx="422686" cy="676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30041D-543A-46F6-B617-4B5067098765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 bwMode="auto">
          <a:xfrm flipH="1" flipV="1">
            <a:off x="1926430" y="5779069"/>
            <a:ext cx="849937" cy="237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598123-95D9-4125-AA6A-043B4EAE7294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 bwMode="auto">
          <a:xfrm flipV="1">
            <a:off x="4096927" y="4147732"/>
            <a:ext cx="1135372" cy="16943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1A7895-D958-4EDA-B34B-6634A22D995C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 bwMode="auto">
          <a:xfrm flipH="1" flipV="1">
            <a:off x="5779293" y="4220034"/>
            <a:ext cx="292213" cy="846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5F8DD7-1877-43F8-9CB0-1C042F60E3FA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6845072" y="5285357"/>
            <a:ext cx="458675" cy="27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BF0E08-FB28-4D1B-B116-E472558DCF6F}"/>
              </a:ext>
            </a:extLst>
          </p:cNvPr>
          <p:cNvCxnSpPr>
            <a:cxnSpLocks/>
            <a:stCxn id="27" idx="0"/>
            <a:endCxn id="20" idx="4"/>
          </p:cNvCxnSpPr>
          <p:nvPr/>
        </p:nvCxnSpPr>
        <p:spPr bwMode="auto">
          <a:xfrm flipH="1" flipV="1">
            <a:off x="7996576" y="4180458"/>
            <a:ext cx="80737" cy="8580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6356-0120-42B4-B9BE-0D3B9099DFBC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 flipV="1">
            <a:off x="6552859" y="3933602"/>
            <a:ext cx="670151" cy="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25655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0CF2-F352-4A0A-ABAE-A3193944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12" y="1253485"/>
            <a:ext cx="8695432" cy="5091113"/>
          </a:xfrm>
        </p:spPr>
        <p:txBody>
          <a:bodyPr/>
          <a:lstStyle/>
          <a:p>
            <a:r>
              <a:rPr lang="ro-RO" sz="2800"/>
              <a:t>Procesul de conversie de la un DAG la o listă.</a:t>
            </a:r>
          </a:p>
          <a:p>
            <a:r>
              <a:rPr lang="ro-RO" sz="2800"/>
              <a:t>Se găsește astfel o ordine totală pentru cea parțială</a:t>
            </a:r>
          </a:p>
          <a:p>
            <a:pPr lvl="1"/>
            <a:r>
              <a:rPr lang="ro-RO" sz="2400"/>
              <a:t>Pot exista multiple soluții: Watch poate fi plasat oriunde în listă.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472E44-C17E-4A6E-B1E7-41FE512FB353}"/>
              </a:ext>
            </a:extLst>
          </p:cNvPr>
          <p:cNvSpPr/>
          <p:nvPr/>
        </p:nvSpPr>
        <p:spPr bwMode="auto">
          <a:xfrm>
            <a:off x="314325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Socks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9088F-DE0D-4800-B077-0D34D08823F9}"/>
              </a:ext>
            </a:extLst>
          </p:cNvPr>
          <p:cNvSpPr/>
          <p:nvPr/>
        </p:nvSpPr>
        <p:spPr bwMode="auto">
          <a:xfrm>
            <a:off x="6388553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Watch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B674EF-4189-4B42-9ED9-10F1E36F08B6}"/>
              </a:ext>
            </a:extLst>
          </p:cNvPr>
          <p:cNvSpPr/>
          <p:nvPr/>
        </p:nvSpPr>
        <p:spPr bwMode="auto">
          <a:xfrm>
            <a:off x="1806687" y="467145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Shorts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5E8D8B-091C-46B9-A5F3-0D0C6AA0728E}"/>
              </a:ext>
            </a:extLst>
          </p:cNvPr>
          <p:cNvSpPr/>
          <p:nvPr/>
        </p:nvSpPr>
        <p:spPr bwMode="auto">
          <a:xfrm>
            <a:off x="379298" y="5532213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Shoes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E4A69-A942-42DC-BE04-E61D430D0705}"/>
              </a:ext>
            </a:extLst>
          </p:cNvPr>
          <p:cNvSpPr/>
          <p:nvPr/>
        </p:nvSpPr>
        <p:spPr bwMode="auto">
          <a:xfrm>
            <a:off x="5005727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0C7B10-E7CF-4245-91AB-50ED5DFCF0A5}"/>
              </a:ext>
            </a:extLst>
          </p:cNvPr>
          <p:cNvSpPr/>
          <p:nvPr/>
        </p:nvSpPr>
        <p:spPr bwMode="auto">
          <a:xfrm>
            <a:off x="2776367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AEBBDE-7190-4A04-8319-9E57FA0FE042}"/>
              </a:ext>
            </a:extLst>
          </p:cNvPr>
          <p:cNvSpPr/>
          <p:nvPr/>
        </p:nvSpPr>
        <p:spPr bwMode="auto">
          <a:xfrm>
            <a:off x="5297940" y="50660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Shirt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4C4585-84FB-4622-81D1-4739AB3F8D4F}"/>
              </a:ext>
            </a:extLst>
          </p:cNvPr>
          <p:cNvSpPr/>
          <p:nvPr/>
        </p:nvSpPr>
        <p:spPr bwMode="auto">
          <a:xfrm>
            <a:off x="7303747" y="503850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Tie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55AE93-2448-4136-AF17-3B1476643D72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 bwMode="auto">
          <a:xfrm>
            <a:off x="1087891" y="4220034"/>
            <a:ext cx="64973" cy="13121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B6A669-C493-4FDD-901B-94D2488365F9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 bwMode="auto">
          <a:xfrm flipH="1">
            <a:off x="1699858" y="5092861"/>
            <a:ext cx="333401" cy="511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D18ECC-AAF0-4A48-896A-6C8E5C7532D1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 bwMode="auto">
          <a:xfrm>
            <a:off x="3127247" y="5092861"/>
            <a:ext cx="422686" cy="676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30041D-543A-46F6-B617-4B5067098765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 bwMode="auto">
          <a:xfrm flipH="1" flipV="1">
            <a:off x="1926430" y="5779069"/>
            <a:ext cx="849937" cy="237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598123-95D9-4125-AA6A-043B4EAE7294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 bwMode="auto">
          <a:xfrm flipV="1">
            <a:off x="4096927" y="4147732"/>
            <a:ext cx="1135372" cy="16943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1A7895-D958-4EDA-B34B-6634A22D995C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 bwMode="auto">
          <a:xfrm flipH="1" flipV="1">
            <a:off x="5779293" y="4220034"/>
            <a:ext cx="292213" cy="846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5F8DD7-1877-43F8-9CB0-1C042F60E3FA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6845072" y="5285357"/>
            <a:ext cx="458675" cy="27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BF0E08-FB28-4D1B-B116-E472558DCF6F}"/>
              </a:ext>
            </a:extLst>
          </p:cNvPr>
          <p:cNvCxnSpPr>
            <a:cxnSpLocks/>
            <a:stCxn id="27" idx="0"/>
            <a:endCxn id="20" idx="4"/>
          </p:cNvCxnSpPr>
          <p:nvPr/>
        </p:nvCxnSpPr>
        <p:spPr bwMode="auto">
          <a:xfrm flipH="1" flipV="1">
            <a:off x="7996576" y="4180458"/>
            <a:ext cx="80737" cy="8580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6356-0120-42B4-B9BE-0D3B9099DFBC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 flipV="1">
            <a:off x="6552859" y="3933602"/>
            <a:ext cx="670151" cy="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31217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 – </a:t>
            </a:r>
            <a:r>
              <a:rPr lang="ro-RO" err="1"/>
              <a:t>Ka</a:t>
            </a:r>
            <a:r>
              <a:rPr lang="en-US" err="1"/>
              <a:t>hn</a:t>
            </a:r>
            <a:r>
              <a:rPr lang="ro-RO"/>
              <a:t> </a:t>
            </a:r>
            <a:r>
              <a:rPr lang="ro-RO" err="1"/>
              <a:t>algorithm</a:t>
            </a:r>
            <a:r>
              <a:rPr lang="en-US"/>
              <a:t> (1962)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04F4B-06C9-4020-83E0-0DDAFB914FD1}"/>
              </a:ext>
            </a:extLst>
          </p:cNvPr>
          <p:cNvSpPr/>
          <p:nvPr/>
        </p:nvSpPr>
        <p:spPr>
          <a:xfrm>
            <a:off x="642256" y="1488847"/>
            <a:ext cx="81874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push(queue, all nodes with no incoming edge);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(queue))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node = pop(queue);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push(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totalSortList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node);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(edge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edges)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(edge[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== node)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remove(edge);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push(queue, all nodes with no incoming edge);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(edges))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"graph has cycle"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totalSortList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81401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472E44-C17E-4A6E-B1E7-41FE512FB353}"/>
              </a:ext>
            </a:extLst>
          </p:cNvPr>
          <p:cNvSpPr/>
          <p:nvPr/>
        </p:nvSpPr>
        <p:spPr bwMode="auto">
          <a:xfrm>
            <a:off x="314325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Socks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9088F-DE0D-4800-B077-0D34D08823F9}"/>
              </a:ext>
            </a:extLst>
          </p:cNvPr>
          <p:cNvSpPr/>
          <p:nvPr/>
        </p:nvSpPr>
        <p:spPr bwMode="auto">
          <a:xfrm>
            <a:off x="6388553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Watch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B674EF-4189-4B42-9ED9-10F1E36F08B6}"/>
              </a:ext>
            </a:extLst>
          </p:cNvPr>
          <p:cNvSpPr/>
          <p:nvPr/>
        </p:nvSpPr>
        <p:spPr bwMode="auto">
          <a:xfrm>
            <a:off x="1806687" y="467145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Shorts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5E8D8B-091C-46B9-A5F3-0D0C6AA0728E}"/>
              </a:ext>
            </a:extLst>
          </p:cNvPr>
          <p:cNvSpPr/>
          <p:nvPr/>
        </p:nvSpPr>
        <p:spPr bwMode="auto">
          <a:xfrm>
            <a:off x="379298" y="5532213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Shoes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E4A69-A942-42DC-BE04-E61D430D0705}"/>
              </a:ext>
            </a:extLst>
          </p:cNvPr>
          <p:cNvSpPr/>
          <p:nvPr/>
        </p:nvSpPr>
        <p:spPr bwMode="auto">
          <a:xfrm>
            <a:off x="5005727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0C7B10-E7CF-4245-91AB-50ED5DFCF0A5}"/>
              </a:ext>
            </a:extLst>
          </p:cNvPr>
          <p:cNvSpPr/>
          <p:nvPr/>
        </p:nvSpPr>
        <p:spPr bwMode="auto">
          <a:xfrm>
            <a:off x="2776367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AEBBDE-7190-4A04-8319-9E57FA0FE042}"/>
              </a:ext>
            </a:extLst>
          </p:cNvPr>
          <p:cNvSpPr/>
          <p:nvPr/>
        </p:nvSpPr>
        <p:spPr bwMode="auto">
          <a:xfrm>
            <a:off x="5297940" y="50660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Shirt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4C4585-84FB-4622-81D1-4739AB3F8D4F}"/>
              </a:ext>
            </a:extLst>
          </p:cNvPr>
          <p:cNvSpPr/>
          <p:nvPr/>
        </p:nvSpPr>
        <p:spPr bwMode="auto">
          <a:xfrm>
            <a:off x="7303747" y="503850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Tie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55AE93-2448-4136-AF17-3B1476643D72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 bwMode="auto">
          <a:xfrm>
            <a:off x="1087891" y="4220034"/>
            <a:ext cx="64973" cy="13121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B6A669-C493-4FDD-901B-94D2488365F9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 bwMode="auto">
          <a:xfrm flipH="1">
            <a:off x="1699858" y="5092861"/>
            <a:ext cx="333401" cy="511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D18ECC-AAF0-4A48-896A-6C8E5C7532D1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 bwMode="auto">
          <a:xfrm>
            <a:off x="3127247" y="5092861"/>
            <a:ext cx="422686" cy="676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30041D-543A-46F6-B617-4B5067098765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 bwMode="auto">
          <a:xfrm flipH="1" flipV="1">
            <a:off x="1926430" y="5779069"/>
            <a:ext cx="849937" cy="237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598123-95D9-4125-AA6A-043B4EAE7294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 bwMode="auto">
          <a:xfrm flipV="1">
            <a:off x="4096927" y="4147732"/>
            <a:ext cx="1135372" cy="16943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1A7895-D958-4EDA-B34B-6634A22D995C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 bwMode="auto">
          <a:xfrm flipH="1" flipV="1">
            <a:off x="5779293" y="4220034"/>
            <a:ext cx="292213" cy="846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5F8DD7-1877-43F8-9CB0-1C042F60E3FA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6845072" y="5285357"/>
            <a:ext cx="458675" cy="27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BF0E08-FB28-4D1B-B116-E472558DCF6F}"/>
              </a:ext>
            </a:extLst>
          </p:cNvPr>
          <p:cNvCxnSpPr>
            <a:cxnSpLocks/>
            <a:stCxn id="27" idx="0"/>
            <a:endCxn id="20" idx="4"/>
          </p:cNvCxnSpPr>
          <p:nvPr/>
        </p:nvCxnSpPr>
        <p:spPr bwMode="auto">
          <a:xfrm flipH="1" flipV="1">
            <a:off x="7996576" y="4180458"/>
            <a:ext cx="80737" cy="8580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6356-0120-42B4-B9BE-0D3B9099DFBC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 flipV="1">
            <a:off x="6552859" y="3933602"/>
            <a:ext cx="670151" cy="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FAA4FA-2580-4085-91A7-C1C1B087EF56}"/>
              </a:ext>
            </a:extLst>
          </p:cNvPr>
          <p:cNvSpPr/>
          <p:nvPr/>
        </p:nvSpPr>
        <p:spPr bwMode="auto">
          <a:xfrm>
            <a:off x="379298" y="1472409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Socks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D1C95-91FC-4B25-9645-CED8C18A46EE}"/>
              </a:ext>
            </a:extLst>
          </p:cNvPr>
          <p:cNvCxnSpPr/>
          <p:nvPr/>
        </p:nvCxnSpPr>
        <p:spPr bwMode="auto">
          <a:xfrm>
            <a:off x="141514" y="1240971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0B9B83-3B68-401A-970D-0C2E34290F5E}"/>
              </a:ext>
            </a:extLst>
          </p:cNvPr>
          <p:cNvCxnSpPr/>
          <p:nvPr/>
        </p:nvCxnSpPr>
        <p:spPr bwMode="auto">
          <a:xfrm>
            <a:off x="162718" y="2177142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4D5A38F-2C7A-4DC3-956F-C898DA5FDC2F}"/>
              </a:ext>
            </a:extLst>
          </p:cNvPr>
          <p:cNvSpPr/>
          <p:nvPr/>
        </p:nvSpPr>
        <p:spPr bwMode="auto">
          <a:xfrm>
            <a:off x="1926430" y="148012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Watch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B631C7-376E-40A3-ACF2-37C4C85405D8}"/>
              </a:ext>
            </a:extLst>
          </p:cNvPr>
          <p:cNvSpPr/>
          <p:nvPr/>
        </p:nvSpPr>
        <p:spPr bwMode="auto">
          <a:xfrm>
            <a:off x="3467553" y="1486205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Shirt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4C47DA-11C3-40F0-BF12-267740FAFE9B}"/>
              </a:ext>
            </a:extLst>
          </p:cNvPr>
          <p:cNvSpPr/>
          <p:nvPr/>
        </p:nvSpPr>
        <p:spPr bwMode="auto">
          <a:xfrm>
            <a:off x="5039403" y="14808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Shorts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036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9088F-DE0D-4800-B077-0D34D08823F9}"/>
              </a:ext>
            </a:extLst>
          </p:cNvPr>
          <p:cNvSpPr/>
          <p:nvPr/>
        </p:nvSpPr>
        <p:spPr bwMode="auto">
          <a:xfrm>
            <a:off x="6388553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Watch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B674EF-4189-4B42-9ED9-10F1E36F08B6}"/>
              </a:ext>
            </a:extLst>
          </p:cNvPr>
          <p:cNvSpPr/>
          <p:nvPr/>
        </p:nvSpPr>
        <p:spPr bwMode="auto">
          <a:xfrm>
            <a:off x="1806687" y="467145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Shorts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5E8D8B-091C-46B9-A5F3-0D0C6AA0728E}"/>
              </a:ext>
            </a:extLst>
          </p:cNvPr>
          <p:cNvSpPr/>
          <p:nvPr/>
        </p:nvSpPr>
        <p:spPr bwMode="auto">
          <a:xfrm>
            <a:off x="379298" y="5532213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Shoes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E4A69-A942-42DC-BE04-E61D430D0705}"/>
              </a:ext>
            </a:extLst>
          </p:cNvPr>
          <p:cNvSpPr/>
          <p:nvPr/>
        </p:nvSpPr>
        <p:spPr bwMode="auto">
          <a:xfrm>
            <a:off x="5005727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0C7B10-E7CF-4245-91AB-50ED5DFCF0A5}"/>
              </a:ext>
            </a:extLst>
          </p:cNvPr>
          <p:cNvSpPr/>
          <p:nvPr/>
        </p:nvSpPr>
        <p:spPr bwMode="auto">
          <a:xfrm>
            <a:off x="2776367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AEBBDE-7190-4A04-8319-9E57FA0FE042}"/>
              </a:ext>
            </a:extLst>
          </p:cNvPr>
          <p:cNvSpPr/>
          <p:nvPr/>
        </p:nvSpPr>
        <p:spPr bwMode="auto">
          <a:xfrm>
            <a:off x="5297940" y="50660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Shirt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4C4585-84FB-4622-81D1-4739AB3F8D4F}"/>
              </a:ext>
            </a:extLst>
          </p:cNvPr>
          <p:cNvSpPr/>
          <p:nvPr/>
        </p:nvSpPr>
        <p:spPr bwMode="auto">
          <a:xfrm>
            <a:off x="7303747" y="503850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Tie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B6A669-C493-4FDD-901B-94D2488365F9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 bwMode="auto">
          <a:xfrm flipH="1">
            <a:off x="1699858" y="5092861"/>
            <a:ext cx="333401" cy="511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D18ECC-AAF0-4A48-896A-6C8E5C7532D1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 bwMode="auto">
          <a:xfrm>
            <a:off x="3127247" y="5092861"/>
            <a:ext cx="422686" cy="676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30041D-543A-46F6-B617-4B5067098765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 bwMode="auto">
          <a:xfrm flipH="1" flipV="1">
            <a:off x="1926430" y="5779069"/>
            <a:ext cx="849937" cy="237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598123-95D9-4125-AA6A-043B4EAE7294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 bwMode="auto">
          <a:xfrm flipV="1">
            <a:off x="4096927" y="4147732"/>
            <a:ext cx="1135372" cy="16943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1A7895-D958-4EDA-B34B-6634A22D995C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 bwMode="auto">
          <a:xfrm flipH="1" flipV="1">
            <a:off x="5779293" y="4220034"/>
            <a:ext cx="292213" cy="846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5F8DD7-1877-43F8-9CB0-1C042F60E3FA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6845072" y="5285357"/>
            <a:ext cx="458675" cy="27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BF0E08-FB28-4D1B-B116-E472558DCF6F}"/>
              </a:ext>
            </a:extLst>
          </p:cNvPr>
          <p:cNvCxnSpPr>
            <a:cxnSpLocks/>
            <a:stCxn id="27" idx="0"/>
            <a:endCxn id="20" idx="4"/>
          </p:cNvCxnSpPr>
          <p:nvPr/>
        </p:nvCxnSpPr>
        <p:spPr bwMode="auto">
          <a:xfrm flipH="1" flipV="1">
            <a:off x="7996576" y="4180458"/>
            <a:ext cx="80737" cy="8580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6356-0120-42B4-B9BE-0D3B9099DFBC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 flipV="1">
            <a:off x="6552859" y="3933602"/>
            <a:ext cx="670151" cy="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D1C95-91FC-4B25-9645-CED8C18A46EE}"/>
              </a:ext>
            </a:extLst>
          </p:cNvPr>
          <p:cNvCxnSpPr/>
          <p:nvPr/>
        </p:nvCxnSpPr>
        <p:spPr bwMode="auto">
          <a:xfrm>
            <a:off x="141514" y="1240971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0B9B83-3B68-401A-970D-0C2E34290F5E}"/>
              </a:ext>
            </a:extLst>
          </p:cNvPr>
          <p:cNvCxnSpPr/>
          <p:nvPr/>
        </p:nvCxnSpPr>
        <p:spPr bwMode="auto">
          <a:xfrm>
            <a:off x="162718" y="2177142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4D5A38F-2C7A-4DC3-956F-C898DA5FDC2F}"/>
              </a:ext>
            </a:extLst>
          </p:cNvPr>
          <p:cNvSpPr/>
          <p:nvPr/>
        </p:nvSpPr>
        <p:spPr bwMode="auto">
          <a:xfrm>
            <a:off x="260913" y="148012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Watch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B631C7-376E-40A3-ACF2-37C4C85405D8}"/>
              </a:ext>
            </a:extLst>
          </p:cNvPr>
          <p:cNvSpPr/>
          <p:nvPr/>
        </p:nvSpPr>
        <p:spPr bwMode="auto">
          <a:xfrm>
            <a:off x="1802036" y="1486205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Shirt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4C47DA-11C3-40F0-BF12-267740FAFE9B}"/>
              </a:ext>
            </a:extLst>
          </p:cNvPr>
          <p:cNvSpPr/>
          <p:nvPr/>
        </p:nvSpPr>
        <p:spPr bwMode="auto">
          <a:xfrm>
            <a:off x="3373886" y="14808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Shorts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25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5F61-7FAD-4B24-A34E-A47ECCB5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Graf complet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5DE94-A410-4E7A-B463-5EF2D5959B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BB632D-E4D0-4C09-89E3-C0CE0C5B97D3}"/>
              </a:ext>
            </a:extLst>
          </p:cNvPr>
          <p:cNvSpPr/>
          <p:nvPr/>
        </p:nvSpPr>
        <p:spPr bwMode="auto">
          <a:xfrm>
            <a:off x="7478104" y="388574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AFC70E-9942-4D72-99F9-35436351B8A1}"/>
              </a:ext>
            </a:extLst>
          </p:cNvPr>
          <p:cNvSpPr/>
          <p:nvPr/>
        </p:nvSpPr>
        <p:spPr bwMode="auto">
          <a:xfrm>
            <a:off x="6545448" y="5210969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1A500-0858-4964-B8DB-AB4A3E76DAE1}"/>
              </a:ext>
            </a:extLst>
          </p:cNvPr>
          <p:cNvSpPr/>
          <p:nvPr/>
        </p:nvSpPr>
        <p:spPr bwMode="auto">
          <a:xfrm>
            <a:off x="7971816" y="4964113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DEAD4F-23A3-4E9A-95C9-3D23C4EFED46}"/>
              </a:ext>
            </a:extLst>
          </p:cNvPr>
          <p:cNvSpPr/>
          <p:nvPr/>
        </p:nvSpPr>
        <p:spPr bwMode="auto">
          <a:xfrm>
            <a:off x="6440616" y="431437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855AD4-344E-48C5-96FE-A676CF4B5A38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 bwMode="auto">
          <a:xfrm flipH="1" flipV="1">
            <a:off x="6687472" y="4808083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246FF5-B282-4EE8-ACB8-DBEBF83FA302}"/>
              </a:ext>
            </a:extLst>
          </p:cNvPr>
          <p:cNvCxnSpPr>
            <a:cxnSpLocks/>
            <a:stCxn id="8" idx="7"/>
            <a:endCxn id="5" idx="2"/>
          </p:cNvCxnSpPr>
          <p:nvPr/>
        </p:nvCxnSpPr>
        <p:spPr bwMode="auto">
          <a:xfrm flipV="1">
            <a:off x="6862026" y="4132602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3D6248-E9B2-41F0-9177-4FAA9F9B1E10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 bwMode="auto">
          <a:xfrm>
            <a:off x="6934328" y="4561227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567122-2AE1-46BA-8127-6DDE591E393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7039160" y="5210969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8C156D-5948-4DEB-B1D4-D669D15F6C4E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 bwMode="auto">
          <a:xfrm flipH="1" flipV="1">
            <a:off x="7899514" y="4307156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181F92-C8BA-4B7B-9B41-A03A6FCA3FA8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2257" y="3273197"/>
            <a:ext cx="0" cy="301534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4E1E6F-CE78-4E71-8590-76B485668E20}"/>
                  </a:ext>
                </a:extLst>
              </p:cNvPr>
              <p:cNvSpPr txBox="1"/>
              <p:nvPr/>
            </p:nvSpPr>
            <p:spPr>
              <a:xfrm>
                <a:off x="314325" y="1153319"/>
                <a:ext cx="867586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/>
                  <a:t>Un graf se numește complet dacă toate nodurile sunt conectate cu toate celelalte.</a:t>
                </a:r>
                <a:endParaRPr lang="en-US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ro-RO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/>
              </a:p>
              <a:p>
                <a:r>
                  <a:rPr lang="en-US" sz="2800"/>
                  <a:t>Unde: grad –</a:t>
                </a:r>
                <a:r>
                  <a:rPr lang="ro-RO" sz="2800"/>
                  <a:t> numărul de muchii conectate la nod</a:t>
                </a:r>
              </a:p>
              <a:p>
                <a:r>
                  <a:rPr lang="ro-RO" sz="2800"/>
                  <a:t>	  N 	</a:t>
                </a:r>
                <a:r>
                  <a:rPr lang="en-US" sz="2800"/>
                  <a:t>–</a:t>
                </a:r>
                <a:r>
                  <a:rPr lang="ro-RO" sz="2800"/>
                  <a:t> numărul de noduri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4E1E6F-CE78-4E71-8590-76B485668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1153319"/>
                <a:ext cx="8675861" cy="2246769"/>
              </a:xfrm>
              <a:prstGeom prst="rect">
                <a:avLst/>
              </a:prstGeom>
              <a:blipFill>
                <a:blip r:embed="rId2"/>
                <a:stretch>
                  <a:fillRect l="-1476" t="-2710" r="-984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A6859FEE-9425-4D18-AB6C-022D101F093C}"/>
              </a:ext>
            </a:extLst>
          </p:cNvPr>
          <p:cNvSpPr/>
          <p:nvPr/>
        </p:nvSpPr>
        <p:spPr bwMode="auto">
          <a:xfrm>
            <a:off x="1933633" y="3878531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26F47E-78C5-482C-A754-A7444D79880B}"/>
              </a:ext>
            </a:extLst>
          </p:cNvPr>
          <p:cNvSpPr/>
          <p:nvPr/>
        </p:nvSpPr>
        <p:spPr bwMode="auto">
          <a:xfrm>
            <a:off x="1000977" y="5203754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C9CC8-9419-49F5-A596-3AFD034A43AA}"/>
              </a:ext>
            </a:extLst>
          </p:cNvPr>
          <p:cNvSpPr/>
          <p:nvPr/>
        </p:nvSpPr>
        <p:spPr bwMode="auto">
          <a:xfrm>
            <a:off x="2427345" y="4956898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0CB128-38D4-4ECB-B57A-977A4E9D68BA}"/>
              </a:ext>
            </a:extLst>
          </p:cNvPr>
          <p:cNvSpPr/>
          <p:nvPr/>
        </p:nvSpPr>
        <p:spPr bwMode="auto">
          <a:xfrm>
            <a:off x="896145" y="4307156"/>
            <a:ext cx="49371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DDFB8E-4F3D-430F-A35E-88381A37638C}"/>
              </a:ext>
            </a:extLst>
          </p:cNvPr>
          <p:cNvCxnSpPr>
            <a:cxnSpLocks/>
            <a:stCxn id="26" idx="0"/>
            <a:endCxn id="28" idx="4"/>
          </p:cNvCxnSpPr>
          <p:nvPr/>
        </p:nvCxnSpPr>
        <p:spPr bwMode="auto">
          <a:xfrm flipH="1" flipV="1">
            <a:off x="1143001" y="4800868"/>
            <a:ext cx="104832" cy="4028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C14178-45D2-493E-9810-AF8E51CC2750}"/>
              </a:ext>
            </a:extLst>
          </p:cNvPr>
          <p:cNvCxnSpPr>
            <a:cxnSpLocks/>
            <a:stCxn id="28" idx="7"/>
            <a:endCxn id="24" idx="2"/>
          </p:cNvCxnSpPr>
          <p:nvPr/>
        </p:nvCxnSpPr>
        <p:spPr bwMode="auto">
          <a:xfrm flipV="1">
            <a:off x="1317555" y="4125387"/>
            <a:ext cx="616078" cy="254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99603F-26BD-4209-B740-69D9D0F5A983}"/>
              </a:ext>
            </a:extLst>
          </p:cNvPr>
          <p:cNvCxnSpPr>
            <a:cxnSpLocks/>
            <a:stCxn id="28" idx="6"/>
            <a:endCxn id="27" idx="1"/>
          </p:cNvCxnSpPr>
          <p:nvPr/>
        </p:nvCxnSpPr>
        <p:spPr bwMode="auto">
          <a:xfrm>
            <a:off x="1389857" y="4554012"/>
            <a:ext cx="1109790" cy="47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92C29-F959-4D20-B743-99105A1C834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1494689" y="5203754"/>
            <a:ext cx="932656" cy="2468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090FC1-3184-40C5-BD97-536C55DCC919}"/>
              </a:ext>
            </a:extLst>
          </p:cNvPr>
          <p:cNvCxnSpPr>
            <a:cxnSpLocks/>
            <a:stCxn id="27" idx="0"/>
            <a:endCxn id="24" idx="5"/>
          </p:cNvCxnSpPr>
          <p:nvPr/>
        </p:nvCxnSpPr>
        <p:spPr bwMode="auto">
          <a:xfrm flipH="1" flipV="1">
            <a:off x="2355043" y="4299941"/>
            <a:ext cx="319158" cy="656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E545CF-7956-4DBB-9673-6CB8B588335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 bwMode="auto">
          <a:xfrm flipH="1">
            <a:off x="6966858" y="4307156"/>
            <a:ext cx="583548" cy="9761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F5B149-F0BC-45F6-9F34-822128842592}"/>
              </a:ext>
            </a:extLst>
          </p:cNvPr>
          <p:cNvSpPr txBox="1"/>
          <p:nvPr/>
        </p:nvSpPr>
        <p:spPr>
          <a:xfrm>
            <a:off x="1052048" y="5879235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/>
              <a:t>NU complet</a:t>
            </a:r>
            <a:endParaRPr lang="en-US" sz="28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0653E6-04ED-437E-A7CF-6497FDC1D9AB}"/>
              </a:ext>
            </a:extLst>
          </p:cNvPr>
          <p:cNvSpPr txBox="1"/>
          <p:nvPr/>
        </p:nvSpPr>
        <p:spPr>
          <a:xfrm>
            <a:off x="6819103" y="5771045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/>
              <a:t>complet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9842423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B674EF-4189-4B42-9ED9-10F1E36F08B6}"/>
              </a:ext>
            </a:extLst>
          </p:cNvPr>
          <p:cNvSpPr/>
          <p:nvPr/>
        </p:nvSpPr>
        <p:spPr bwMode="auto">
          <a:xfrm>
            <a:off x="1806687" y="467145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Shorts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5E8D8B-091C-46B9-A5F3-0D0C6AA0728E}"/>
              </a:ext>
            </a:extLst>
          </p:cNvPr>
          <p:cNvSpPr/>
          <p:nvPr/>
        </p:nvSpPr>
        <p:spPr bwMode="auto">
          <a:xfrm>
            <a:off x="379298" y="5532213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Shoes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E4A69-A942-42DC-BE04-E61D430D0705}"/>
              </a:ext>
            </a:extLst>
          </p:cNvPr>
          <p:cNvSpPr/>
          <p:nvPr/>
        </p:nvSpPr>
        <p:spPr bwMode="auto">
          <a:xfrm>
            <a:off x="5005727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0C7B10-E7CF-4245-91AB-50ED5DFCF0A5}"/>
              </a:ext>
            </a:extLst>
          </p:cNvPr>
          <p:cNvSpPr/>
          <p:nvPr/>
        </p:nvSpPr>
        <p:spPr bwMode="auto">
          <a:xfrm>
            <a:off x="2776367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AEBBDE-7190-4A04-8319-9E57FA0FE042}"/>
              </a:ext>
            </a:extLst>
          </p:cNvPr>
          <p:cNvSpPr/>
          <p:nvPr/>
        </p:nvSpPr>
        <p:spPr bwMode="auto">
          <a:xfrm>
            <a:off x="5297940" y="50660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Shirt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4C4585-84FB-4622-81D1-4739AB3F8D4F}"/>
              </a:ext>
            </a:extLst>
          </p:cNvPr>
          <p:cNvSpPr/>
          <p:nvPr/>
        </p:nvSpPr>
        <p:spPr bwMode="auto">
          <a:xfrm>
            <a:off x="7303747" y="503850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Tie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B6A669-C493-4FDD-901B-94D2488365F9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 bwMode="auto">
          <a:xfrm flipH="1">
            <a:off x="1699858" y="5092861"/>
            <a:ext cx="333401" cy="511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D18ECC-AAF0-4A48-896A-6C8E5C7532D1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 bwMode="auto">
          <a:xfrm>
            <a:off x="3127247" y="5092861"/>
            <a:ext cx="422686" cy="676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30041D-543A-46F6-B617-4B5067098765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 bwMode="auto">
          <a:xfrm flipH="1" flipV="1">
            <a:off x="1926430" y="5779069"/>
            <a:ext cx="849937" cy="237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598123-95D9-4125-AA6A-043B4EAE7294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 bwMode="auto">
          <a:xfrm flipV="1">
            <a:off x="4096927" y="4147732"/>
            <a:ext cx="1135372" cy="16943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1A7895-D958-4EDA-B34B-6634A22D995C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 bwMode="auto">
          <a:xfrm flipH="1" flipV="1">
            <a:off x="5779293" y="4220034"/>
            <a:ext cx="292213" cy="846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5F8DD7-1877-43F8-9CB0-1C042F60E3FA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6845072" y="5285357"/>
            <a:ext cx="458675" cy="27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BF0E08-FB28-4D1B-B116-E472558DCF6F}"/>
              </a:ext>
            </a:extLst>
          </p:cNvPr>
          <p:cNvCxnSpPr>
            <a:cxnSpLocks/>
            <a:stCxn id="27" idx="0"/>
            <a:endCxn id="20" idx="4"/>
          </p:cNvCxnSpPr>
          <p:nvPr/>
        </p:nvCxnSpPr>
        <p:spPr bwMode="auto">
          <a:xfrm flipH="1" flipV="1">
            <a:off x="7996576" y="4180458"/>
            <a:ext cx="80737" cy="8580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6356-0120-42B4-B9BE-0D3B9099DFBC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 flipV="1">
            <a:off x="6552859" y="3933602"/>
            <a:ext cx="670151" cy="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D1C95-91FC-4B25-9645-CED8C18A46EE}"/>
              </a:ext>
            </a:extLst>
          </p:cNvPr>
          <p:cNvCxnSpPr/>
          <p:nvPr/>
        </p:nvCxnSpPr>
        <p:spPr bwMode="auto">
          <a:xfrm>
            <a:off x="141514" y="1240971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0B9B83-3B68-401A-970D-0C2E34290F5E}"/>
              </a:ext>
            </a:extLst>
          </p:cNvPr>
          <p:cNvCxnSpPr/>
          <p:nvPr/>
        </p:nvCxnSpPr>
        <p:spPr bwMode="auto">
          <a:xfrm>
            <a:off x="162718" y="2177142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7B631C7-376E-40A3-ACF2-37C4C85405D8}"/>
              </a:ext>
            </a:extLst>
          </p:cNvPr>
          <p:cNvSpPr/>
          <p:nvPr/>
        </p:nvSpPr>
        <p:spPr bwMode="auto">
          <a:xfrm>
            <a:off x="278031" y="1486205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Shirt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4C47DA-11C3-40F0-BF12-267740FAFE9B}"/>
              </a:ext>
            </a:extLst>
          </p:cNvPr>
          <p:cNvSpPr/>
          <p:nvPr/>
        </p:nvSpPr>
        <p:spPr bwMode="auto">
          <a:xfrm>
            <a:off x="1849881" y="14808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Shorts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395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B674EF-4189-4B42-9ED9-10F1E36F08B6}"/>
              </a:ext>
            </a:extLst>
          </p:cNvPr>
          <p:cNvSpPr/>
          <p:nvPr/>
        </p:nvSpPr>
        <p:spPr bwMode="auto">
          <a:xfrm>
            <a:off x="1806687" y="467145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Shorts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5E8D8B-091C-46B9-A5F3-0D0C6AA0728E}"/>
              </a:ext>
            </a:extLst>
          </p:cNvPr>
          <p:cNvSpPr/>
          <p:nvPr/>
        </p:nvSpPr>
        <p:spPr bwMode="auto">
          <a:xfrm>
            <a:off x="379298" y="5532213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Shoes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E4A69-A942-42DC-BE04-E61D430D0705}"/>
              </a:ext>
            </a:extLst>
          </p:cNvPr>
          <p:cNvSpPr/>
          <p:nvPr/>
        </p:nvSpPr>
        <p:spPr bwMode="auto">
          <a:xfrm>
            <a:off x="5005727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0C7B10-E7CF-4245-91AB-50ED5DFCF0A5}"/>
              </a:ext>
            </a:extLst>
          </p:cNvPr>
          <p:cNvSpPr/>
          <p:nvPr/>
        </p:nvSpPr>
        <p:spPr bwMode="auto">
          <a:xfrm>
            <a:off x="2776367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4C4585-84FB-4622-81D1-4739AB3F8D4F}"/>
              </a:ext>
            </a:extLst>
          </p:cNvPr>
          <p:cNvSpPr/>
          <p:nvPr/>
        </p:nvSpPr>
        <p:spPr bwMode="auto">
          <a:xfrm>
            <a:off x="7303747" y="503850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Tie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B6A669-C493-4FDD-901B-94D2488365F9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 bwMode="auto">
          <a:xfrm flipH="1">
            <a:off x="1699858" y="5092861"/>
            <a:ext cx="333401" cy="511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D18ECC-AAF0-4A48-896A-6C8E5C7532D1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 bwMode="auto">
          <a:xfrm>
            <a:off x="3127247" y="5092861"/>
            <a:ext cx="422686" cy="676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30041D-543A-46F6-B617-4B5067098765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 bwMode="auto">
          <a:xfrm flipH="1" flipV="1">
            <a:off x="1926430" y="5779069"/>
            <a:ext cx="849937" cy="237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598123-95D9-4125-AA6A-043B4EAE7294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 bwMode="auto">
          <a:xfrm flipV="1">
            <a:off x="4096927" y="4147732"/>
            <a:ext cx="1135372" cy="16943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BF0E08-FB28-4D1B-B116-E472558DCF6F}"/>
              </a:ext>
            </a:extLst>
          </p:cNvPr>
          <p:cNvCxnSpPr>
            <a:cxnSpLocks/>
            <a:stCxn id="27" idx="0"/>
            <a:endCxn id="20" idx="4"/>
          </p:cNvCxnSpPr>
          <p:nvPr/>
        </p:nvCxnSpPr>
        <p:spPr bwMode="auto">
          <a:xfrm flipH="1" flipV="1">
            <a:off x="7996576" y="4180458"/>
            <a:ext cx="80737" cy="8580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6356-0120-42B4-B9BE-0D3B9099DFBC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 flipV="1">
            <a:off x="6552859" y="3933602"/>
            <a:ext cx="670151" cy="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D1C95-91FC-4B25-9645-CED8C18A46EE}"/>
              </a:ext>
            </a:extLst>
          </p:cNvPr>
          <p:cNvCxnSpPr/>
          <p:nvPr/>
        </p:nvCxnSpPr>
        <p:spPr bwMode="auto">
          <a:xfrm>
            <a:off x="141514" y="1240971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0B9B83-3B68-401A-970D-0C2E34290F5E}"/>
              </a:ext>
            </a:extLst>
          </p:cNvPr>
          <p:cNvCxnSpPr/>
          <p:nvPr/>
        </p:nvCxnSpPr>
        <p:spPr bwMode="auto">
          <a:xfrm>
            <a:off x="162718" y="2177142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44C47DA-11C3-40F0-BF12-267740FAFE9B}"/>
              </a:ext>
            </a:extLst>
          </p:cNvPr>
          <p:cNvSpPr/>
          <p:nvPr/>
        </p:nvSpPr>
        <p:spPr bwMode="auto">
          <a:xfrm>
            <a:off x="249677" y="14808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Shorts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1D4D80-2433-4985-A112-C8B8F2CBAEF3}"/>
              </a:ext>
            </a:extLst>
          </p:cNvPr>
          <p:cNvSpPr/>
          <p:nvPr/>
        </p:nvSpPr>
        <p:spPr bwMode="auto">
          <a:xfrm>
            <a:off x="1796809" y="14808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Tie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695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5E8D8B-091C-46B9-A5F3-0D0C6AA0728E}"/>
              </a:ext>
            </a:extLst>
          </p:cNvPr>
          <p:cNvSpPr/>
          <p:nvPr/>
        </p:nvSpPr>
        <p:spPr bwMode="auto">
          <a:xfrm>
            <a:off x="379298" y="5532213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Shoes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E4A69-A942-42DC-BE04-E61D430D0705}"/>
              </a:ext>
            </a:extLst>
          </p:cNvPr>
          <p:cNvSpPr/>
          <p:nvPr/>
        </p:nvSpPr>
        <p:spPr bwMode="auto">
          <a:xfrm>
            <a:off x="5005727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0C7B10-E7CF-4245-91AB-50ED5DFCF0A5}"/>
              </a:ext>
            </a:extLst>
          </p:cNvPr>
          <p:cNvSpPr/>
          <p:nvPr/>
        </p:nvSpPr>
        <p:spPr bwMode="auto">
          <a:xfrm>
            <a:off x="2776367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4C4585-84FB-4622-81D1-4739AB3F8D4F}"/>
              </a:ext>
            </a:extLst>
          </p:cNvPr>
          <p:cNvSpPr/>
          <p:nvPr/>
        </p:nvSpPr>
        <p:spPr bwMode="auto">
          <a:xfrm>
            <a:off x="7303747" y="5038501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Tie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30041D-543A-46F6-B617-4B5067098765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 bwMode="auto">
          <a:xfrm flipH="1" flipV="1">
            <a:off x="1926430" y="5779069"/>
            <a:ext cx="849937" cy="237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598123-95D9-4125-AA6A-043B4EAE7294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 bwMode="auto">
          <a:xfrm flipV="1">
            <a:off x="4096927" y="4147732"/>
            <a:ext cx="1135372" cy="16943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BF0E08-FB28-4D1B-B116-E472558DCF6F}"/>
              </a:ext>
            </a:extLst>
          </p:cNvPr>
          <p:cNvCxnSpPr>
            <a:cxnSpLocks/>
            <a:stCxn id="27" idx="0"/>
            <a:endCxn id="20" idx="4"/>
          </p:cNvCxnSpPr>
          <p:nvPr/>
        </p:nvCxnSpPr>
        <p:spPr bwMode="auto">
          <a:xfrm flipH="1" flipV="1">
            <a:off x="7996576" y="4180458"/>
            <a:ext cx="80737" cy="8580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6356-0120-42B4-B9BE-0D3B9099DFBC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 flipV="1">
            <a:off x="6552859" y="3933602"/>
            <a:ext cx="670151" cy="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D1C95-91FC-4B25-9645-CED8C18A46EE}"/>
              </a:ext>
            </a:extLst>
          </p:cNvPr>
          <p:cNvCxnSpPr/>
          <p:nvPr/>
        </p:nvCxnSpPr>
        <p:spPr bwMode="auto">
          <a:xfrm>
            <a:off x="141514" y="1240971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0B9B83-3B68-401A-970D-0C2E34290F5E}"/>
              </a:ext>
            </a:extLst>
          </p:cNvPr>
          <p:cNvCxnSpPr/>
          <p:nvPr/>
        </p:nvCxnSpPr>
        <p:spPr bwMode="auto">
          <a:xfrm>
            <a:off x="162718" y="2177142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D4D80-2433-4985-A112-C8B8F2CBAEF3}"/>
              </a:ext>
            </a:extLst>
          </p:cNvPr>
          <p:cNvSpPr/>
          <p:nvPr/>
        </p:nvSpPr>
        <p:spPr bwMode="auto">
          <a:xfrm>
            <a:off x="327235" y="14808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Tie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99AE22-E650-427A-B6DF-5F39166A2790}"/>
              </a:ext>
            </a:extLst>
          </p:cNvPr>
          <p:cNvSpPr/>
          <p:nvPr/>
        </p:nvSpPr>
        <p:spPr bwMode="auto">
          <a:xfrm>
            <a:off x="1874367" y="14808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353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5E8D8B-091C-46B9-A5F3-0D0C6AA0728E}"/>
              </a:ext>
            </a:extLst>
          </p:cNvPr>
          <p:cNvSpPr/>
          <p:nvPr/>
        </p:nvSpPr>
        <p:spPr bwMode="auto">
          <a:xfrm>
            <a:off x="379298" y="5532213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Shoes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E4A69-A942-42DC-BE04-E61D430D0705}"/>
              </a:ext>
            </a:extLst>
          </p:cNvPr>
          <p:cNvSpPr/>
          <p:nvPr/>
        </p:nvSpPr>
        <p:spPr bwMode="auto">
          <a:xfrm>
            <a:off x="5005727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0C7B10-E7CF-4245-91AB-50ED5DFCF0A5}"/>
              </a:ext>
            </a:extLst>
          </p:cNvPr>
          <p:cNvSpPr/>
          <p:nvPr/>
        </p:nvSpPr>
        <p:spPr bwMode="auto">
          <a:xfrm>
            <a:off x="2776367" y="5769770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30041D-543A-46F6-B617-4B5067098765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 bwMode="auto">
          <a:xfrm flipH="1" flipV="1">
            <a:off x="1926430" y="5779069"/>
            <a:ext cx="849937" cy="237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598123-95D9-4125-AA6A-043B4EAE7294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 bwMode="auto">
          <a:xfrm flipV="1">
            <a:off x="4096927" y="4147732"/>
            <a:ext cx="1135372" cy="16943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6356-0120-42B4-B9BE-0D3B9099DFBC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 flipV="1">
            <a:off x="6552859" y="3933602"/>
            <a:ext cx="670151" cy="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D1C95-91FC-4B25-9645-CED8C18A46EE}"/>
              </a:ext>
            </a:extLst>
          </p:cNvPr>
          <p:cNvCxnSpPr/>
          <p:nvPr/>
        </p:nvCxnSpPr>
        <p:spPr bwMode="auto">
          <a:xfrm>
            <a:off x="141514" y="1240971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0B9B83-3B68-401A-970D-0C2E34290F5E}"/>
              </a:ext>
            </a:extLst>
          </p:cNvPr>
          <p:cNvCxnSpPr/>
          <p:nvPr/>
        </p:nvCxnSpPr>
        <p:spPr bwMode="auto">
          <a:xfrm>
            <a:off x="162718" y="2177142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699AE22-E650-427A-B6DF-5F39166A2790}"/>
              </a:ext>
            </a:extLst>
          </p:cNvPr>
          <p:cNvSpPr/>
          <p:nvPr/>
        </p:nvSpPr>
        <p:spPr bwMode="auto">
          <a:xfrm>
            <a:off x="339477" y="14808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193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5E8D8B-091C-46B9-A5F3-0D0C6AA0728E}"/>
              </a:ext>
            </a:extLst>
          </p:cNvPr>
          <p:cNvSpPr/>
          <p:nvPr/>
        </p:nvSpPr>
        <p:spPr bwMode="auto">
          <a:xfrm>
            <a:off x="379298" y="5532213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Shoes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E4A69-A942-42DC-BE04-E61D430D0705}"/>
              </a:ext>
            </a:extLst>
          </p:cNvPr>
          <p:cNvSpPr/>
          <p:nvPr/>
        </p:nvSpPr>
        <p:spPr bwMode="auto">
          <a:xfrm>
            <a:off x="5005727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6356-0120-42B4-B9BE-0D3B9099DFBC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 flipV="1">
            <a:off x="6552859" y="3933602"/>
            <a:ext cx="670151" cy="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D1C95-91FC-4B25-9645-CED8C18A46EE}"/>
              </a:ext>
            </a:extLst>
          </p:cNvPr>
          <p:cNvCxnSpPr/>
          <p:nvPr/>
        </p:nvCxnSpPr>
        <p:spPr bwMode="auto">
          <a:xfrm>
            <a:off x="141514" y="1240971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0B9B83-3B68-401A-970D-0C2E34290F5E}"/>
              </a:ext>
            </a:extLst>
          </p:cNvPr>
          <p:cNvCxnSpPr/>
          <p:nvPr/>
        </p:nvCxnSpPr>
        <p:spPr bwMode="auto">
          <a:xfrm>
            <a:off x="162718" y="2177142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699AE22-E650-427A-B6DF-5F39166A2790}"/>
              </a:ext>
            </a:extLst>
          </p:cNvPr>
          <p:cNvSpPr/>
          <p:nvPr/>
        </p:nvSpPr>
        <p:spPr bwMode="auto">
          <a:xfrm>
            <a:off x="339477" y="148085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800" b="1" err="1">
                <a:latin typeface="Arial" charset="0"/>
              </a:rPr>
              <a:t>Pants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70A7AC-2FBA-42F3-BD94-60BA2F0DEBB3}"/>
              </a:ext>
            </a:extLst>
          </p:cNvPr>
          <p:cNvSpPr/>
          <p:nvPr/>
        </p:nvSpPr>
        <p:spPr bwMode="auto">
          <a:xfrm>
            <a:off x="339477" y="1465605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Shoes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075930-CB1B-46D0-B2C2-0AC5D3291CA3}"/>
              </a:ext>
            </a:extLst>
          </p:cNvPr>
          <p:cNvSpPr/>
          <p:nvPr/>
        </p:nvSpPr>
        <p:spPr bwMode="auto">
          <a:xfrm>
            <a:off x="1886609" y="145879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80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E4A69-A942-42DC-BE04-E61D430D0705}"/>
              </a:ext>
            </a:extLst>
          </p:cNvPr>
          <p:cNvSpPr/>
          <p:nvPr/>
        </p:nvSpPr>
        <p:spPr bwMode="auto">
          <a:xfrm>
            <a:off x="5005727" y="3726322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6356-0120-42B4-B9BE-0D3B9099DFBC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 bwMode="auto">
          <a:xfrm flipV="1">
            <a:off x="6552859" y="3933602"/>
            <a:ext cx="670151" cy="395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D1C95-91FC-4B25-9645-CED8C18A46EE}"/>
              </a:ext>
            </a:extLst>
          </p:cNvPr>
          <p:cNvCxnSpPr/>
          <p:nvPr/>
        </p:nvCxnSpPr>
        <p:spPr bwMode="auto">
          <a:xfrm>
            <a:off x="141514" y="1240971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0B9B83-3B68-401A-970D-0C2E34290F5E}"/>
              </a:ext>
            </a:extLst>
          </p:cNvPr>
          <p:cNvCxnSpPr/>
          <p:nvPr/>
        </p:nvCxnSpPr>
        <p:spPr bwMode="auto">
          <a:xfrm>
            <a:off x="162718" y="2177142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F075930-CB1B-46D0-B2C2-0AC5D3291CA3}"/>
              </a:ext>
            </a:extLst>
          </p:cNvPr>
          <p:cNvSpPr/>
          <p:nvPr/>
        </p:nvSpPr>
        <p:spPr bwMode="auto">
          <a:xfrm>
            <a:off x="329949" y="145879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894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D2A4C6-FEEA-4661-AC0C-0A87C2F113B6}"/>
              </a:ext>
            </a:extLst>
          </p:cNvPr>
          <p:cNvSpPr/>
          <p:nvPr/>
        </p:nvSpPr>
        <p:spPr bwMode="auto">
          <a:xfrm>
            <a:off x="7223010" y="3686746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D1C95-91FC-4B25-9645-CED8C18A46EE}"/>
              </a:ext>
            </a:extLst>
          </p:cNvPr>
          <p:cNvCxnSpPr/>
          <p:nvPr/>
        </p:nvCxnSpPr>
        <p:spPr bwMode="auto">
          <a:xfrm>
            <a:off x="141514" y="1240971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0B9B83-3B68-401A-970D-0C2E34290F5E}"/>
              </a:ext>
            </a:extLst>
          </p:cNvPr>
          <p:cNvCxnSpPr/>
          <p:nvPr/>
        </p:nvCxnSpPr>
        <p:spPr bwMode="auto">
          <a:xfrm>
            <a:off x="162718" y="2177142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F075930-CB1B-46D0-B2C2-0AC5D3291CA3}"/>
              </a:ext>
            </a:extLst>
          </p:cNvPr>
          <p:cNvSpPr/>
          <p:nvPr/>
        </p:nvSpPr>
        <p:spPr bwMode="auto">
          <a:xfrm>
            <a:off x="329949" y="145879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566DB2-DFED-452D-B837-A2D101B25962}"/>
              </a:ext>
            </a:extLst>
          </p:cNvPr>
          <p:cNvSpPr/>
          <p:nvPr/>
        </p:nvSpPr>
        <p:spPr bwMode="auto">
          <a:xfrm>
            <a:off x="314325" y="145879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226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F64F-8FF8-4895-9F67-F2978F0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Sortarea topologică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F0461-A8AB-4618-B786-F6D1419B1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D1C95-91FC-4B25-9645-CED8C18A46EE}"/>
              </a:ext>
            </a:extLst>
          </p:cNvPr>
          <p:cNvCxnSpPr/>
          <p:nvPr/>
        </p:nvCxnSpPr>
        <p:spPr bwMode="auto">
          <a:xfrm>
            <a:off x="141514" y="1240971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0B9B83-3B68-401A-970D-0C2E34290F5E}"/>
              </a:ext>
            </a:extLst>
          </p:cNvPr>
          <p:cNvCxnSpPr/>
          <p:nvPr/>
        </p:nvCxnSpPr>
        <p:spPr bwMode="auto">
          <a:xfrm>
            <a:off x="162718" y="2177142"/>
            <a:ext cx="86881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F075930-CB1B-46D0-B2C2-0AC5D3291CA3}"/>
              </a:ext>
            </a:extLst>
          </p:cNvPr>
          <p:cNvSpPr/>
          <p:nvPr/>
        </p:nvSpPr>
        <p:spPr bwMode="auto">
          <a:xfrm>
            <a:off x="329949" y="145879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Belt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566DB2-DFED-452D-B837-A2D101B25962}"/>
              </a:ext>
            </a:extLst>
          </p:cNvPr>
          <p:cNvSpPr/>
          <p:nvPr/>
        </p:nvSpPr>
        <p:spPr bwMode="auto">
          <a:xfrm>
            <a:off x="314325" y="1458797"/>
            <a:ext cx="1547132" cy="4937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Jacket</a:t>
            </a: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679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598F-A0A0-476D-90B6-405AD41A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Complexitate</a:t>
            </a:r>
            <a:r>
              <a:rPr lang="en-US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EBBB4-F4A5-4125-8C02-4B981A8AF0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8DE99-9FD4-471A-AB34-579115B4487E}"/>
              </a:ext>
            </a:extLst>
          </p:cNvPr>
          <p:cNvSpPr/>
          <p:nvPr/>
        </p:nvSpPr>
        <p:spPr>
          <a:xfrm>
            <a:off x="642256" y="1488847"/>
            <a:ext cx="81874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push(queue, all nodes with no incoming edge);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(queue))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node = pop(queue);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push(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totalSortList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node);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(edge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edges)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(edge[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== node)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remove(edge);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push(queue, all nodes with no incoming edge);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(edges))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"graph has cycle"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totalSortList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58712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598F-A0A0-476D-90B6-405AD41A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Complexitate</a:t>
            </a:r>
            <a:r>
              <a:rPr lang="en-US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EBBB4-F4A5-4125-8C02-4B981A8AF0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4A7A252-A436-4749-B9B5-132D7501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8458" y="2882673"/>
                <a:ext cx="4427083" cy="109265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6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6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4A7A252-A436-4749-B9B5-132D7501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8458" y="2882673"/>
                <a:ext cx="4427083" cy="10926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558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3794</Words>
  <Application>Microsoft Office PowerPoint</Application>
  <PresentationFormat>On-screen Show (4:3)</PresentationFormat>
  <Paragraphs>2040</Paragraphs>
  <Slides>99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Cambria Math</vt:lpstr>
      <vt:lpstr>Consolas</vt:lpstr>
      <vt:lpstr>Courier New</vt:lpstr>
      <vt:lpstr>Wingdings</vt:lpstr>
      <vt:lpstr>Standarddesign</vt:lpstr>
      <vt:lpstr>Structuri de date și algoritmi Grafuri Introducere</vt:lpstr>
      <vt:lpstr>Graf definiție</vt:lpstr>
      <vt:lpstr>Graf orientate vs Graf neorientate</vt:lpstr>
      <vt:lpstr>Graf parțial vs Subgraf </vt:lpstr>
      <vt:lpstr>Grafuri ponderate – Weighted Graphs</vt:lpstr>
      <vt:lpstr>Drumuri - Paths</vt:lpstr>
      <vt:lpstr>Drumuri - Paths</vt:lpstr>
      <vt:lpstr>Graf conex</vt:lpstr>
      <vt:lpstr>Graf complet</vt:lpstr>
      <vt:lpstr>Reprezentarea grafurilor</vt:lpstr>
      <vt:lpstr>Reprezentarea grafurilor – Matrice adiacență</vt:lpstr>
      <vt:lpstr>Reprezentarea grafurilor – Matrice costuri</vt:lpstr>
      <vt:lpstr>Walk matrix</vt:lpstr>
      <vt:lpstr>Walk matrix</vt:lpstr>
      <vt:lpstr>Walk matrix</vt:lpstr>
      <vt:lpstr>Reprezentarea grafurilor – Listă vecini (adiacență)</vt:lpstr>
      <vt:lpstr>Parcurgeri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adâncime – depth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Parcurgere lățime – breadth first</vt:lpstr>
      <vt:lpstr>Complexitate parcurgeri?</vt:lpstr>
      <vt:lpstr>Complexitate parcurgeri?</vt:lpstr>
      <vt:lpstr>Reprezentarea grafurilor – Listă muchii</vt:lpstr>
      <vt:lpstr>Sortarea topologică</vt:lpstr>
      <vt:lpstr>Ordine parțială</vt:lpstr>
      <vt:lpstr>Directed Acyclic Graph</vt:lpstr>
      <vt:lpstr>Sortarea topologică</vt:lpstr>
      <vt:lpstr>Sortarea topologică – Kahn algorithm (1962)</vt:lpstr>
      <vt:lpstr>Sortarea topologică</vt:lpstr>
      <vt:lpstr>Sortarea topologică</vt:lpstr>
      <vt:lpstr>Sortarea topologică</vt:lpstr>
      <vt:lpstr>Sortarea topologică</vt:lpstr>
      <vt:lpstr>Sortarea topologică</vt:lpstr>
      <vt:lpstr>Sortarea topologică</vt:lpstr>
      <vt:lpstr>Sortarea topologică</vt:lpstr>
      <vt:lpstr>Sortarea topologică</vt:lpstr>
      <vt:lpstr>Sortarea topologică</vt:lpstr>
      <vt:lpstr>Sortarea topologică</vt:lpstr>
      <vt:lpstr>Complexitate?</vt:lpstr>
      <vt:lpstr>Complexitate?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1</cp:revision>
  <cp:lastPrinted>2005-03-15T07:48:11Z</cp:lastPrinted>
  <dcterms:created xsi:type="dcterms:W3CDTF">2004-11-16T16:03:16Z</dcterms:created>
  <dcterms:modified xsi:type="dcterms:W3CDTF">2020-03-09T11:49:59Z</dcterms:modified>
</cp:coreProperties>
</file>