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1"/>
  </p:notesMasterIdLst>
  <p:handoutMasterIdLst>
    <p:handoutMasterId r:id="rId172"/>
  </p:handoutMasterIdLst>
  <p:sldIdLst>
    <p:sldId id="485" r:id="rId2"/>
    <p:sldId id="587" r:id="rId3"/>
    <p:sldId id="588" r:id="rId4"/>
    <p:sldId id="674" r:id="rId5"/>
    <p:sldId id="675" r:id="rId6"/>
    <p:sldId id="676" r:id="rId7"/>
    <p:sldId id="520" r:id="rId8"/>
    <p:sldId id="525" r:id="rId9"/>
    <p:sldId id="555" r:id="rId10"/>
    <p:sldId id="701" r:id="rId11"/>
    <p:sldId id="557" r:id="rId12"/>
    <p:sldId id="582" r:id="rId13"/>
    <p:sldId id="583" r:id="rId14"/>
    <p:sldId id="584" r:id="rId15"/>
    <p:sldId id="585" r:id="rId16"/>
    <p:sldId id="609" r:id="rId17"/>
    <p:sldId id="556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608" r:id="rId43"/>
    <p:sldId id="586" r:id="rId44"/>
    <p:sldId id="589" r:id="rId45"/>
    <p:sldId id="590" r:id="rId46"/>
    <p:sldId id="591" r:id="rId47"/>
    <p:sldId id="607" r:id="rId48"/>
    <p:sldId id="592" r:id="rId49"/>
    <p:sldId id="593" r:id="rId50"/>
    <p:sldId id="594" r:id="rId51"/>
    <p:sldId id="595" r:id="rId52"/>
    <p:sldId id="596" r:id="rId53"/>
    <p:sldId id="597" r:id="rId54"/>
    <p:sldId id="598" r:id="rId55"/>
    <p:sldId id="606" r:id="rId56"/>
    <p:sldId id="599" r:id="rId57"/>
    <p:sldId id="605" r:id="rId58"/>
    <p:sldId id="600" r:id="rId59"/>
    <p:sldId id="601" r:id="rId60"/>
    <p:sldId id="602" r:id="rId61"/>
    <p:sldId id="603" r:id="rId62"/>
    <p:sldId id="604" r:id="rId63"/>
    <p:sldId id="610" r:id="rId64"/>
    <p:sldId id="611" r:id="rId65"/>
    <p:sldId id="613" r:id="rId66"/>
    <p:sldId id="612" r:id="rId67"/>
    <p:sldId id="614" r:id="rId68"/>
    <p:sldId id="615" r:id="rId69"/>
    <p:sldId id="616" r:id="rId70"/>
    <p:sldId id="618" r:id="rId71"/>
    <p:sldId id="617" r:id="rId72"/>
    <p:sldId id="697" r:id="rId73"/>
    <p:sldId id="698" r:id="rId74"/>
    <p:sldId id="699" r:id="rId75"/>
    <p:sldId id="700" r:id="rId76"/>
    <p:sldId id="625" r:id="rId77"/>
    <p:sldId id="620" r:id="rId78"/>
    <p:sldId id="619" r:id="rId79"/>
    <p:sldId id="621" r:id="rId80"/>
    <p:sldId id="622" r:id="rId81"/>
    <p:sldId id="623" r:id="rId82"/>
    <p:sldId id="624" r:id="rId83"/>
    <p:sldId id="626" r:id="rId84"/>
    <p:sldId id="627" r:id="rId85"/>
    <p:sldId id="634" r:id="rId86"/>
    <p:sldId id="628" r:id="rId87"/>
    <p:sldId id="635" r:id="rId88"/>
    <p:sldId id="629" r:id="rId89"/>
    <p:sldId id="636" r:id="rId90"/>
    <p:sldId id="630" r:id="rId91"/>
    <p:sldId id="637" r:id="rId92"/>
    <p:sldId id="633" r:id="rId93"/>
    <p:sldId id="638" r:id="rId94"/>
    <p:sldId id="632" r:id="rId95"/>
    <p:sldId id="631" r:id="rId96"/>
    <p:sldId id="647" r:id="rId97"/>
    <p:sldId id="648" r:id="rId98"/>
    <p:sldId id="646" r:id="rId99"/>
    <p:sldId id="696" r:id="rId100"/>
    <p:sldId id="695" r:id="rId101"/>
    <p:sldId id="677" r:id="rId102"/>
    <p:sldId id="678" r:id="rId103"/>
    <p:sldId id="679" r:id="rId104"/>
    <p:sldId id="680" r:id="rId105"/>
    <p:sldId id="681" r:id="rId106"/>
    <p:sldId id="682" r:id="rId107"/>
    <p:sldId id="683" r:id="rId108"/>
    <p:sldId id="684" r:id="rId109"/>
    <p:sldId id="685" r:id="rId110"/>
    <p:sldId id="686" r:id="rId111"/>
    <p:sldId id="687" r:id="rId112"/>
    <p:sldId id="688" r:id="rId113"/>
    <p:sldId id="689" r:id="rId114"/>
    <p:sldId id="690" r:id="rId115"/>
    <p:sldId id="279" r:id="rId116"/>
    <p:sldId id="691" r:id="rId117"/>
    <p:sldId id="281" r:id="rId118"/>
    <p:sldId id="282" r:id="rId119"/>
    <p:sldId id="283" r:id="rId120"/>
    <p:sldId id="284" r:id="rId121"/>
    <p:sldId id="694" r:id="rId122"/>
    <p:sldId id="639" r:id="rId123"/>
    <p:sldId id="640" r:id="rId124"/>
    <p:sldId id="266" r:id="rId125"/>
    <p:sldId id="280" r:id="rId126"/>
    <p:sldId id="267" r:id="rId127"/>
    <p:sldId id="268" r:id="rId128"/>
    <p:sldId id="269" r:id="rId129"/>
    <p:sldId id="270" r:id="rId130"/>
    <p:sldId id="271" r:id="rId131"/>
    <p:sldId id="272" r:id="rId132"/>
    <p:sldId id="273" r:id="rId133"/>
    <p:sldId id="274" r:id="rId134"/>
    <p:sldId id="275" r:id="rId135"/>
    <p:sldId id="276" r:id="rId136"/>
    <p:sldId id="277" r:id="rId137"/>
    <p:sldId id="278" r:id="rId138"/>
    <p:sldId id="692" r:id="rId139"/>
    <p:sldId id="693" r:id="rId140"/>
    <p:sldId id="642" r:id="rId141"/>
    <p:sldId id="641" r:id="rId142"/>
    <p:sldId id="643" r:id="rId143"/>
    <p:sldId id="644" r:id="rId144"/>
    <p:sldId id="645" r:id="rId145"/>
    <p:sldId id="649" r:id="rId146"/>
    <p:sldId id="650" r:id="rId147"/>
    <p:sldId id="651" r:id="rId148"/>
    <p:sldId id="652" r:id="rId149"/>
    <p:sldId id="655" r:id="rId150"/>
    <p:sldId id="654" r:id="rId151"/>
    <p:sldId id="656" r:id="rId152"/>
    <p:sldId id="653" r:id="rId153"/>
    <p:sldId id="657" r:id="rId154"/>
    <p:sldId id="658" r:id="rId155"/>
    <p:sldId id="659" r:id="rId156"/>
    <p:sldId id="660" r:id="rId157"/>
    <p:sldId id="661" r:id="rId158"/>
    <p:sldId id="662" r:id="rId159"/>
    <p:sldId id="663" r:id="rId160"/>
    <p:sldId id="664" r:id="rId161"/>
    <p:sldId id="665" r:id="rId162"/>
    <p:sldId id="666" r:id="rId163"/>
    <p:sldId id="667" r:id="rId164"/>
    <p:sldId id="668" r:id="rId165"/>
    <p:sldId id="669" r:id="rId166"/>
    <p:sldId id="670" r:id="rId167"/>
    <p:sldId id="671" r:id="rId168"/>
    <p:sldId id="672" r:id="rId169"/>
    <p:sldId id="673" r:id="rId170"/>
  </p:sldIdLst>
  <p:sldSz cx="9144000" cy="6858000" type="screen4x3"/>
  <p:notesSz cx="6699250" cy="9836150"/>
  <p:custDataLst>
    <p:tags r:id="rId17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114CD-C836-4A5C-A59E-5B196107C296}" v="314" dt="2018-10-08T16:39:10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36" autoAdjust="0"/>
  </p:normalViewPr>
  <p:slideViewPr>
    <p:cSldViewPr snapToGrid="0">
      <p:cViewPr>
        <p:scale>
          <a:sx n="66" d="100"/>
          <a:sy n="66" d="100"/>
        </p:scale>
        <p:origin x="556" y="-10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79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add del modTransition">
        <pc:chgData name="Cristian Chilipirea" userId="34ab170da5908fc4" providerId="LiveId" clId="{40ACB1C5-0B6B-4C4B-B64C-8C91579DB1E1}" dt="2018-10-02T22:32:35.516" v="1699" actId="403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modSp add del modTransition">
        <pc:chgData name="Cristian Chilipirea" userId="34ab170da5908fc4" providerId="LiveId" clId="{40ACB1C5-0B6B-4C4B-B64C-8C91579DB1E1}" dt="2018-10-02T22:32:31.220" v="1697" actId="403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modSp add">
        <pc:chgData name="Cristian Chilipirea" userId="34ab170da5908fc4" providerId="LiveId" clId="{40ACB1C5-0B6B-4C4B-B64C-8C91579DB1E1}" dt="2018-10-02T22:33:54.761" v="1738" actId="20577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">
        <pc:chgData name="Cristian Chilipirea" userId="34ab170da5908fc4" providerId="LiveId" clId="{40ACB1C5-0B6B-4C4B-B64C-8C91579DB1E1}" dt="2018-10-02T22:33:05.050" v="1714" actId="20577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  <pc:sldChg chg="modSp ord">
        <pc:chgData name="Cristian Chilipirea" userId="34ab170da5908fc4" providerId="LiveId" clId="{AE971FE4-E601-4FDC-9BC3-5629A4F3D5CD}" dt="2018-10-03T20:05:22.780" v="72" actId="20577"/>
        <pc:sldMkLst>
          <pc:docMk/>
          <pc:sldMk cId="1223463397" sldId="520"/>
        </pc:sldMkLst>
        <pc:spChg chg="mod">
          <ac:chgData name="Cristian Chilipirea" userId="34ab170da5908fc4" providerId="LiveId" clId="{AE971FE4-E601-4FDC-9BC3-5629A4F3D5CD}" dt="2018-10-03T20:05:22.780" v="72" actId="20577"/>
          <ac:spMkLst>
            <pc:docMk/>
            <pc:sldMk cId="1223463397" sldId="520"/>
            <ac:spMk id="2" creationId="{FE690BB1-B290-42D4-8659-3821715C37C7}"/>
          </ac:spMkLst>
        </pc:spChg>
      </pc:sldChg>
      <pc:sldChg chg="modSp ord">
        <pc:chgData name="Cristian Chilipirea" userId="34ab170da5908fc4" providerId="LiveId" clId="{AE971FE4-E601-4FDC-9BC3-5629A4F3D5CD}" dt="2018-10-03T20:05:16.374" v="62" actId="20577"/>
        <pc:sldMkLst>
          <pc:docMk/>
          <pc:sldMk cId="2128174877" sldId="525"/>
        </pc:sldMkLst>
        <pc:spChg chg="mod">
          <ac:chgData name="Cristian Chilipirea" userId="34ab170da5908fc4" providerId="LiveId" clId="{AE971FE4-E601-4FDC-9BC3-5629A4F3D5CD}" dt="2018-10-03T20:05:16.374" v="62" actId="20577"/>
          <ac:spMkLst>
            <pc:docMk/>
            <pc:sldMk cId="2128174877" sldId="525"/>
            <ac:spMk id="2" creationId="{FE690BB1-B290-42D4-8659-3821715C37C7}"/>
          </ac:spMkLst>
        </pc:spChg>
      </pc:sldChg>
      <pc:sldChg chg="modSp">
        <pc:chgData name="Cristian Chilipirea" userId="34ab170da5908fc4" providerId="LiveId" clId="{AE971FE4-E601-4FDC-9BC3-5629A4F3D5CD}" dt="2018-10-04T17:21:11.967" v="1279" actId="6549"/>
        <pc:sldMkLst>
          <pc:docMk/>
          <pc:sldMk cId="2819740296" sldId="555"/>
        </pc:sldMkLst>
        <pc:spChg chg="mod">
          <ac:chgData name="Cristian Chilipirea" userId="34ab170da5908fc4" providerId="LiveId" clId="{AE971FE4-E601-4FDC-9BC3-5629A4F3D5CD}" dt="2018-10-04T17:21:11.967" v="1279" actId="6549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AE971FE4-E601-4FDC-9BC3-5629A4F3D5CD}" dt="2018-10-03T20:06:02.954" v="7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addSp delSp modSp">
        <pc:chgData name="Cristian Chilipirea" userId="34ab170da5908fc4" providerId="LiveId" clId="{AE971FE4-E601-4FDC-9BC3-5629A4F3D5CD}" dt="2018-10-04T14:22:51.527" v="303" actId="20577"/>
        <pc:sldMkLst>
          <pc:docMk/>
          <pc:sldMk cId="2622810347" sldId="556"/>
        </pc:sldMkLst>
        <pc:spChg chg="mod">
          <ac:chgData name="Cristian Chilipirea" userId="34ab170da5908fc4" providerId="LiveId" clId="{AE971FE4-E601-4FDC-9BC3-5629A4F3D5CD}" dt="2018-10-03T20:05:53.379" v="73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07:42.985" v="94" actId="478"/>
          <ac:spMkLst>
            <pc:docMk/>
            <pc:sldMk cId="2622810347" sldId="556"/>
            <ac:spMk id="5" creationId="{028BC2CB-AB92-40BC-A0CB-4658A1CF7459}"/>
          </ac:spMkLst>
        </pc:spChg>
        <pc:spChg chg="add del mod">
          <ac:chgData name="Cristian Chilipirea" userId="34ab170da5908fc4" providerId="LiveId" clId="{AE971FE4-E601-4FDC-9BC3-5629A4F3D5CD}" dt="2018-10-04T14:18:45.926" v="255" actId="478"/>
          <ac:spMkLst>
            <pc:docMk/>
            <pc:sldMk cId="2622810347" sldId="556"/>
            <ac:spMk id="6" creationId="{CB4879F8-22D4-4ED6-9CA1-7C07976A4BB9}"/>
          </ac:spMkLst>
        </pc:spChg>
        <pc:spChg chg="add mod">
          <ac:chgData name="Cristian Chilipirea" userId="34ab170da5908fc4" providerId="LiveId" clId="{AE971FE4-E601-4FDC-9BC3-5629A4F3D5CD}" dt="2018-10-04T14:22:51.527" v="303" actId="20577"/>
          <ac:spMkLst>
            <pc:docMk/>
            <pc:sldMk cId="2622810347" sldId="556"/>
            <ac:spMk id="7" creationId="{DBF33FA6-13D1-4543-A988-46261EA357A1}"/>
          </ac:spMkLst>
        </pc:spChg>
      </pc:sldChg>
      <pc:sldChg chg="addSp modSp add">
        <pc:chgData name="Cristian Chilipirea" userId="34ab170da5908fc4" providerId="LiveId" clId="{AE971FE4-E601-4FDC-9BC3-5629A4F3D5CD}" dt="2018-10-04T14:36:30.322" v="380" actId="1076"/>
        <pc:sldMkLst>
          <pc:docMk/>
          <pc:sldMk cId="3885902090" sldId="557"/>
        </pc:sldMkLst>
        <pc:spChg chg="mod">
          <ac:chgData name="Cristian Chilipirea" userId="34ab170da5908fc4" providerId="LiveId" clId="{AE971FE4-E601-4FDC-9BC3-5629A4F3D5CD}" dt="2018-10-04T14:36:06.958" v="340" actId="207"/>
          <ac:spMkLst>
            <pc:docMk/>
            <pc:sldMk cId="3885902090" sldId="557"/>
            <ac:spMk id="3" creationId="{5A14C1F4-F0BE-4574-8BC1-C0AAD28D5DFD}"/>
          </ac:spMkLst>
        </pc:spChg>
        <pc:spChg chg="add mod">
          <ac:chgData name="Cristian Chilipirea" userId="34ab170da5908fc4" providerId="LiveId" clId="{AE971FE4-E601-4FDC-9BC3-5629A4F3D5CD}" dt="2018-10-04T14:36:30.322" v="380" actId="1076"/>
          <ac:spMkLst>
            <pc:docMk/>
            <pc:sldMk cId="3885902090" sldId="557"/>
            <ac:spMk id="5" creationId="{99FD5B4F-9890-4C96-B60C-BCBA2D04923D}"/>
          </ac:spMkLst>
        </pc:spChg>
      </pc:sldChg>
      <pc:sldChg chg="addSp delSp modSp add">
        <pc:chgData name="Cristian Chilipirea" userId="34ab170da5908fc4" providerId="LiveId" clId="{AE971FE4-E601-4FDC-9BC3-5629A4F3D5CD}" dt="2018-10-04T14:22:54.618" v="304" actId="20577"/>
        <pc:sldMkLst>
          <pc:docMk/>
          <pc:sldMk cId="3791159766" sldId="558"/>
        </pc:sldMkLst>
        <pc:spChg chg="del">
          <ac:chgData name="Cristian Chilipirea" userId="34ab170da5908fc4" providerId="LiveId" clId="{AE971FE4-E601-4FDC-9BC3-5629A4F3D5CD}" dt="2018-10-04T14:18:37.290" v="252" actId="478"/>
          <ac:spMkLst>
            <pc:docMk/>
            <pc:sldMk cId="3791159766" sldId="558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2:54.618" v="304" actId="20577"/>
          <ac:spMkLst>
            <pc:docMk/>
            <pc:sldMk cId="3791159766" sldId="558"/>
            <ac:spMk id="9" creationId="{D2B03E9C-F50F-45DF-909E-68108DAD3C87}"/>
          </ac:spMkLst>
        </pc:spChg>
        <pc:cxnChg chg="add mod">
          <ac:chgData name="Cristian Chilipirea" userId="34ab170da5908fc4" providerId="LiveId" clId="{AE971FE4-E601-4FDC-9BC3-5629A4F3D5CD}" dt="2018-10-04T14:14:07.229" v="172" actId="692"/>
          <ac:cxnSpMkLst>
            <pc:docMk/>
            <pc:sldMk cId="3791159766" sldId="558"/>
            <ac:cxnSpMk id="7" creationId="{AF4B914F-1AE0-408A-AA88-DE7055D8A4EE}"/>
          </ac:cxnSpMkLst>
        </pc:cxnChg>
      </pc:sldChg>
      <pc:sldChg chg="addSp delSp modSp add">
        <pc:chgData name="Cristian Chilipirea" userId="34ab170da5908fc4" providerId="LiveId" clId="{AE971FE4-E601-4FDC-9BC3-5629A4F3D5CD}" dt="2018-10-04T14:22:57.617" v="305" actId="20577"/>
        <pc:sldMkLst>
          <pc:docMk/>
          <pc:sldMk cId="4218154173" sldId="559"/>
        </pc:sldMkLst>
        <pc:spChg chg="del">
          <ac:chgData name="Cristian Chilipirea" userId="34ab170da5908fc4" providerId="LiveId" clId="{AE971FE4-E601-4FDC-9BC3-5629A4F3D5CD}" dt="2018-10-04T14:18:29.713" v="249" actId="478"/>
          <ac:spMkLst>
            <pc:docMk/>
            <pc:sldMk cId="4218154173" sldId="559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2:57.617" v="305" actId="20577"/>
          <ac:spMkLst>
            <pc:docMk/>
            <pc:sldMk cId="4218154173" sldId="559"/>
            <ac:spMk id="8" creationId="{E8263D41-1CB6-478C-8425-9676B537AD5B}"/>
          </ac:spMkLst>
        </pc:spChg>
        <pc:cxnChg chg="mod">
          <ac:chgData name="Cristian Chilipirea" userId="34ab170da5908fc4" providerId="LiveId" clId="{AE971FE4-E601-4FDC-9BC3-5629A4F3D5CD}" dt="2018-10-04T14:14:12.665" v="173" actId="692"/>
          <ac:cxnSpMkLst>
            <pc:docMk/>
            <pc:sldMk cId="4218154173" sldId="559"/>
            <ac:cxnSpMk id="7" creationId="{AF4B914F-1AE0-408A-AA88-DE7055D8A4EE}"/>
          </ac:cxnSpMkLst>
        </pc:cxnChg>
      </pc:sldChg>
      <pc:sldChg chg="addSp delSp modSp add setBg">
        <pc:chgData name="Cristian Chilipirea" userId="34ab170da5908fc4" providerId="LiveId" clId="{AE971FE4-E601-4FDC-9BC3-5629A4F3D5CD}" dt="2018-10-04T14:23:00.898" v="306" actId="20577"/>
        <pc:sldMkLst>
          <pc:docMk/>
          <pc:sldMk cId="2985012145" sldId="560"/>
        </pc:sldMkLst>
        <pc:spChg chg="del mod">
          <ac:chgData name="Cristian Chilipirea" userId="34ab170da5908fc4" providerId="LiveId" clId="{AE971FE4-E601-4FDC-9BC3-5629A4F3D5CD}" dt="2018-10-04T14:18:16.465" v="246" actId="478"/>
          <ac:spMkLst>
            <pc:docMk/>
            <pc:sldMk cId="2985012145" sldId="560"/>
            <ac:spMk id="6" creationId="{CB4879F8-22D4-4ED6-9CA1-7C07976A4BB9}"/>
          </ac:spMkLst>
        </pc:spChg>
        <pc:spChg chg="add mod ord">
          <ac:chgData name="Cristian Chilipirea" userId="34ab170da5908fc4" providerId="LiveId" clId="{AE971FE4-E601-4FDC-9BC3-5629A4F3D5CD}" dt="2018-10-04T14:23:00.898" v="306" actId="20577"/>
          <ac:spMkLst>
            <pc:docMk/>
            <pc:sldMk cId="2985012145" sldId="560"/>
            <ac:spMk id="8" creationId="{73DDD3CA-2F42-44FB-B05A-13B53E7507A0}"/>
          </ac:spMkLst>
        </pc:spChg>
        <pc:cxnChg chg="mod">
          <ac:chgData name="Cristian Chilipirea" userId="34ab170da5908fc4" providerId="LiveId" clId="{AE971FE4-E601-4FDC-9BC3-5629A4F3D5CD}" dt="2018-10-04T14:14:22.376" v="176" actId="692"/>
          <ac:cxnSpMkLst>
            <pc:docMk/>
            <pc:sldMk cId="2985012145" sldId="560"/>
            <ac:cxnSpMk id="7" creationId="{AF4B914F-1AE0-408A-AA88-DE7055D8A4EE}"/>
          </ac:cxnSpMkLst>
        </pc:cxnChg>
      </pc:sldChg>
      <pc:sldChg chg="addSp delSp modSp add">
        <pc:chgData name="Cristian Chilipirea" userId="34ab170da5908fc4" providerId="LiveId" clId="{AE971FE4-E601-4FDC-9BC3-5629A4F3D5CD}" dt="2018-10-04T14:23:04.490" v="307" actId="20577"/>
        <pc:sldMkLst>
          <pc:docMk/>
          <pc:sldMk cId="364226270" sldId="561"/>
        </pc:sldMkLst>
        <pc:spChg chg="del mod">
          <ac:chgData name="Cristian Chilipirea" userId="34ab170da5908fc4" providerId="LiveId" clId="{AE971FE4-E601-4FDC-9BC3-5629A4F3D5CD}" dt="2018-10-04T14:17:53.038" v="241" actId="478"/>
          <ac:spMkLst>
            <pc:docMk/>
            <pc:sldMk cId="364226270" sldId="561"/>
            <ac:spMk id="6" creationId="{CB4879F8-22D4-4ED6-9CA1-7C07976A4BB9}"/>
          </ac:spMkLst>
        </pc:spChg>
        <pc:spChg chg="add del">
          <ac:chgData name="Cristian Chilipirea" userId="34ab170da5908fc4" providerId="LiveId" clId="{AE971FE4-E601-4FDC-9BC3-5629A4F3D5CD}" dt="2018-10-04T14:17:50.991" v="240"/>
          <ac:spMkLst>
            <pc:docMk/>
            <pc:sldMk cId="364226270" sldId="561"/>
            <ac:spMk id="8" creationId="{99D443F0-6F2E-4998-9693-9ECF7EE22C8E}"/>
          </ac:spMkLst>
        </pc:spChg>
        <pc:spChg chg="add mod ord">
          <ac:chgData name="Cristian Chilipirea" userId="34ab170da5908fc4" providerId="LiveId" clId="{AE971FE4-E601-4FDC-9BC3-5629A4F3D5CD}" dt="2018-10-04T14:23:04.490" v="307" actId="20577"/>
          <ac:spMkLst>
            <pc:docMk/>
            <pc:sldMk cId="364226270" sldId="561"/>
            <ac:spMk id="9" creationId="{48D6BBED-86BF-4EC7-8BF3-4D47A794202F}"/>
          </ac:spMkLst>
        </pc:spChg>
        <pc:cxnChg chg="mod">
          <ac:chgData name="Cristian Chilipirea" userId="34ab170da5908fc4" providerId="LiveId" clId="{AE971FE4-E601-4FDC-9BC3-5629A4F3D5CD}" dt="2018-10-04T14:18:08.657" v="244" actId="1076"/>
          <ac:cxnSpMkLst>
            <pc:docMk/>
            <pc:sldMk cId="364226270" sldId="561"/>
            <ac:cxnSpMk id="7" creationId="{AF4B914F-1AE0-408A-AA88-DE7055D8A4EE}"/>
          </ac:cxnSpMkLst>
        </pc:cxnChg>
      </pc:sldChg>
      <pc:sldChg chg="addSp modSp add">
        <pc:chgData name="Cristian Chilipirea" userId="34ab170da5908fc4" providerId="LiveId" clId="{AE971FE4-E601-4FDC-9BC3-5629A4F3D5CD}" dt="2018-10-04T14:29:57.071" v="318" actId="207"/>
        <pc:sldMkLst>
          <pc:docMk/>
          <pc:sldMk cId="3158451430" sldId="562"/>
        </pc:sldMkLst>
        <pc:spChg chg="add mod">
          <ac:chgData name="Cristian Chilipirea" userId="34ab170da5908fc4" providerId="LiveId" clId="{AE971FE4-E601-4FDC-9BC3-5629A4F3D5CD}" dt="2018-10-04T14:29:57.071" v="318" actId="207"/>
          <ac:spMkLst>
            <pc:docMk/>
            <pc:sldMk cId="3158451430" sldId="562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07.369" v="308" actId="20577"/>
          <ac:spMkLst>
            <pc:docMk/>
            <pc:sldMk cId="3158451430" sldId="562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8:12.384" v="245" actId="1076"/>
          <ac:cxnSpMkLst>
            <pc:docMk/>
            <pc:sldMk cId="3158451430" sldId="562"/>
            <ac:cxnSpMk id="7" creationId="{AF4B914F-1AE0-408A-AA88-DE7055D8A4EE}"/>
          </ac:cxnSpMkLst>
        </pc:cxnChg>
        <pc:cxnChg chg="add mod">
          <ac:chgData name="Cristian Chilipirea" userId="34ab170da5908fc4" providerId="LiveId" clId="{AE971FE4-E601-4FDC-9BC3-5629A4F3D5CD}" dt="2018-10-04T14:17:21.574" v="214" actId="1076"/>
          <ac:cxnSpMkLst>
            <pc:docMk/>
            <pc:sldMk cId="3158451430" sldId="562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0:02.332" v="319" actId="207"/>
        <pc:sldMkLst>
          <pc:docMk/>
          <pc:sldMk cId="2215854694" sldId="563"/>
        </pc:sldMkLst>
        <pc:spChg chg="mod">
          <ac:chgData name="Cristian Chilipirea" userId="34ab170da5908fc4" providerId="LiveId" clId="{AE971FE4-E601-4FDC-9BC3-5629A4F3D5CD}" dt="2018-10-04T14:30:02.332" v="319" actId="207"/>
          <ac:spMkLst>
            <pc:docMk/>
            <pc:sldMk cId="2215854694" sldId="563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0.431" v="309" actId="20577"/>
          <ac:spMkLst>
            <pc:docMk/>
            <pc:sldMk cId="2215854694" sldId="563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9:01.778" v="258" actId="1076"/>
          <ac:cxnSpMkLst>
            <pc:docMk/>
            <pc:sldMk cId="2215854694" sldId="563"/>
            <ac:cxnSpMk id="7" creationId="{AF4B914F-1AE0-408A-AA88-DE7055D8A4EE}"/>
          </ac:cxnSpMkLst>
        </pc:cxnChg>
        <pc:cxnChg chg="mod">
          <ac:chgData name="Cristian Chilipirea" userId="34ab170da5908fc4" providerId="LiveId" clId="{AE971FE4-E601-4FDC-9BC3-5629A4F3D5CD}" dt="2018-10-04T14:19:04.114" v="259" actId="1076"/>
          <ac:cxnSpMkLst>
            <pc:docMk/>
            <pc:sldMk cId="2215854694" sldId="563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0:06.442" v="320" actId="207"/>
        <pc:sldMkLst>
          <pc:docMk/>
          <pc:sldMk cId="2942578926" sldId="564"/>
        </pc:sldMkLst>
        <pc:spChg chg="mod">
          <ac:chgData name="Cristian Chilipirea" userId="34ab170da5908fc4" providerId="LiveId" clId="{AE971FE4-E601-4FDC-9BC3-5629A4F3D5CD}" dt="2018-10-04T14:30:06.442" v="320" actId="207"/>
          <ac:spMkLst>
            <pc:docMk/>
            <pc:sldMk cId="2942578926" sldId="564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3.471" v="310" actId="20577"/>
          <ac:spMkLst>
            <pc:docMk/>
            <pc:sldMk cId="2942578926" sldId="564"/>
            <ac:spMk id="6" creationId="{CB4879F8-22D4-4ED6-9CA1-7C07976A4BB9}"/>
          </ac:spMkLst>
        </pc:spChg>
        <pc:cxnChg chg="mod">
          <ac:chgData name="Cristian Chilipirea" userId="34ab170da5908fc4" providerId="LiveId" clId="{AE971FE4-E601-4FDC-9BC3-5629A4F3D5CD}" dt="2018-10-04T14:19:27.493" v="261" actId="1076"/>
          <ac:cxnSpMkLst>
            <pc:docMk/>
            <pc:sldMk cId="2942578926" sldId="564"/>
            <ac:cxnSpMk id="7" creationId="{AF4B914F-1AE0-408A-AA88-DE7055D8A4EE}"/>
          </ac:cxnSpMkLst>
        </pc:cxnChg>
      </pc:sldChg>
      <pc:sldChg chg="addSp modSp add">
        <pc:chgData name="Cristian Chilipirea" userId="34ab170da5908fc4" providerId="LiveId" clId="{AE971FE4-E601-4FDC-9BC3-5629A4F3D5CD}" dt="2018-10-04T14:30:15.729" v="322" actId="207"/>
        <pc:sldMkLst>
          <pc:docMk/>
          <pc:sldMk cId="4106652890" sldId="565"/>
        </pc:sldMkLst>
        <pc:spChg chg="mod">
          <ac:chgData name="Cristian Chilipirea" userId="34ab170da5908fc4" providerId="LiveId" clId="{AE971FE4-E601-4FDC-9BC3-5629A4F3D5CD}" dt="2018-10-04T14:30:15.729" v="322" actId="207"/>
          <ac:spMkLst>
            <pc:docMk/>
            <pc:sldMk cId="4106652890" sldId="565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6.611" v="311" actId="20577"/>
          <ac:spMkLst>
            <pc:docMk/>
            <pc:sldMk cId="4106652890" sldId="565"/>
            <ac:spMk id="6" creationId="{CB4879F8-22D4-4ED6-9CA1-7C07976A4BB9}"/>
          </ac:spMkLst>
        </pc:spChg>
        <pc:spChg chg="add mod">
          <ac:chgData name="Cristian Chilipirea" userId="34ab170da5908fc4" providerId="LiveId" clId="{AE971FE4-E601-4FDC-9BC3-5629A4F3D5CD}" dt="2018-10-04T14:30:12.799" v="321" actId="207"/>
          <ac:spMkLst>
            <pc:docMk/>
            <pc:sldMk cId="4106652890" sldId="565"/>
            <ac:spMk id="9" creationId="{CC244FF8-FF2E-42D6-9830-614FD9879A1C}"/>
          </ac:spMkLst>
        </pc:spChg>
        <pc:cxnChg chg="add mod">
          <ac:chgData name="Cristian Chilipirea" userId="34ab170da5908fc4" providerId="LiveId" clId="{AE971FE4-E601-4FDC-9BC3-5629A4F3D5CD}" dt="2018-10-04T14:20:10.852" v="267" actId="1076"/>
          <ac:cxnSpMkLst>
            <pc:docMk/>
            <pc:sldMk cId="4106652890" sldId="565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0:21.651" v="323" actId="207"/>
        <pc:sldMkLst>
          <pc:docMk/>
          <pc:sldMk cId="2933233348" sldId="566"/>
        </pc:sldMkLst>
        <pc:spChg chg="mod">
          <ac:chgData name="Cristian Chilipirea" userId="34ab170da5908fc4" providerId="LiveId" clId="{AE971FE4-E601-4FDC-9BC3-5629A4F3D5CD}" dt="2018-10-04T14:30:21.651" v="323" actId="207"/>
          <ac:spMkLst>
            <pc:docMk/>
            <pc:sldMk cId="2933233348" sldId="566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19.755" v="312" actId="20577"/>
          <ac:spMkLst>
            <pc:docMk/>
            <pc:sldMk cId="2933233348" sldId="566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21.651" v="323" actId="207"/>
          <ac:spMkLst>
            <pc:docMk/>
            <pc:sldMk cId="2933233348" sldId="566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27.694" v="270" actId="1076"/>
          <ac:cxnSpMkLst>
            <pc:docMk/>
            <pc:sldMk cId="2933233348" sldId="566"/>
            <ac:cxnSpMk id="7" creationId="{AF4B914F-1AE0-408A-AA88-DE7055D8A4EE}"/>
          </ac:cxnSpMkLst>
        </pc:cxnChg>
        <pc:cxnChg chg="mod">
          <ac:chgData name="Cristian Chilipirea" userId="34ab170da5908fc4" providerId="LiveId" clId="{AE971FE4-E601-4FDC-9BC3-5629A4F3D5CD}" dt="2018-10-04T14:20:15.331" v="269" actId="1076"/>
          <ac:cxnSpMkLst>
            <pc:docMk/>
            <pc:sldMk cId="2933233348" sldId="566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0:34.689" v="325" actId="207"/>
        <pc:sldMkLst>
          <pc:docMk/>
          <pc:sldMk cId="3858647085" sldId="567"/>
        </pc:sldMkLst>
        <pc:spChg chg="mod">
          <ac:chgData name="Cristian Chilipirea" userId="34ab170da5908fc4" providerId="LiveId" clId="{AE971FE4-E601-4FDC-9BC3-5629A4F3D5CD}" dt="2018-10-04T14:30:31.652" v="324" actId="207"/>
          <ac:spMkLst>
            <pc:docMk/>
            <pc:sldMk cId="3858647085" sldId="567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3.098" v="313" actId="20577"/>
          <ac:spMkLst>
            <pc:docMk/>
            <pc:sldMk cId="3858647085" sldId="567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34.689" v="325" actId="207"/>
          <ac:spMkLst>
            <pc:docMk/>
            <pc:sldMk cId="3858647085" sldId="567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31.606" v="272" actId="1076"/>
          <ac:cxnSpMkLst>
            <pc:docMk/>
            <pc:sldMk cId="3858647085" sldId="567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30:43.613" v="327" actId="207"/>
        <pc:sldMkLst>
          <pc:docMk/>
          <pc:sldMk cId="2619317344" sldId="568"/>
        </pc:sldMkLst>
        <pc:spChg chg="mod">
          <ac:chgData name="Cristian Chilipirea" userId="34ab170da5908fc4" providerId="LiveId" clId="{AE971FE4-E601-4FDC-9BC3-5629A4F3D5CD}" dt="2018-10-04T14:30:41.062" v="326" actId="207"/>
          <ac:spMkLst>
            <pc:docMk/>
            <pc:sldMk cId="2619317344" sldId="568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6.538" v="314" actId="20577"/>
          <ac:spMkLst>
            <pc:docMk/>
            <pc:sldMk cId="2619317344" sldId="568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43.613" v="327" actId="207"/>
          <ac:spMkLst>
            <pc:docMk/>
            <pc:sldMk cId="2619317344" sldId="568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37.123" v="274" actId="1076"/>
          <ac:cxnSpMkLst>
            <pc:docMk/>
            <pc:sldMk cId="2619317344" sldId="568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30:49.786" v="329" actId="207"/>
        <pc:sldMkLst>
          <pc:docMk/>
          <pc:sldMk cId="309234684" sldId="569"/>
        </pc:sldMkLst>
        <pc:spChg chg="mod">
          <ac:chgData name="Cristian Chilipirea" userId="34ab170da5908fc4" providerId="LiveId" clId="{AE971FE4-E601-4FDC-9BC3-5629A4F3D5CD}" dt="2018-10-04T14:30:47.334" v="328" actId="207"/>
          <ac:spMkLst>
            <pc:docMk/>
            <pc:sldMk cId="309234684" sldId="569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29.691" v="315" actId="20577"/>
          <ac:spMkLst>
            <pc:docMk/>
            <pc:sldMk cId="309234684" sldId="569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49.786" v="329" actId="207"/>
          <ac:spMkLst>
            <pc:docMk/>
            <pc:sldMk cId="309234684" sldId="569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0:49.329" v="276" actId="692"/>
          <ac:cxnSpMkLst>
            <pc:docMk/>
            <pc:sldMk cId="309234684" sldId="569"/>
            <ac:cxnSpMk id="7" creationId="{AF4B914F-1AE0-408A-AA88-DE7055D8A4EE}"/>
          </ac:cxnSpMkLst>
        </pc:cxnChg>
      </pc:sldChg>
      <pc:sldChg chg="modSp add setBg">
        <pc:chgData name="Cristian Chilipirea" userId="34ab170da5908fc4" providerId="LiveId" clId="{AE971FE4-E601-4FDC-9BC3-5629A4F3D5CD}" dt="2018-10-04T14:30:58.961" v="333" actId="207"/>
        <pc:sldMkLst>
          <pc:docMk/>
          <pc:sldMk cId="1132566298" sldId="570"/>
        </pc:sldMkLst>
        <pc:spChg chg="mod">
          <ac:chgData name="Cristian Chilipirea" userId="34ab170da5908fc4" providerId="LiveId" clId="{AE971FE4-E601-4FDC-9BC3-5629A4F3D5CD}" dt="2018-10-04T14:30:56.703" v="332" actId="207"/>
          <ac:spMkLst>
            <pc:docMk/>
            <pc:sldMk cId="1132566298" sldId="570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33.258" v="316" actId="20577"/>
          <ac:spMkLst>
            <pc:docMk/>
            <pc:sldMk cId="1132566298" sldId="570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0:58.961" v="333" actId="207"/>
          <ac:spMkLst>
            <pc:docMk/>
            <pc:sldMk cId="1132566298" sldId="570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1:02.884" v="278" actId="1076"/>
          <ac:cxnSpMkLst>
            <pc:docMk/>
            <pc:sldMk cId="1132566298" sldId="570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1:25.787" v="335" actId="207"/>
        <pc:sldMkLst>
          <pc:docMk/>
          <pc:sldMk cId="777641279" sldId="571"/>
        </pc:sldMkLst>
        <pc:spChg chg="mod">
          <ac:chgData name="Cristian Chilipirea" userId="34ab170da5908fc4" providerId="LiveId" clId="{AE971FE4-E601-4FDC-9BC3-5629A4F3D5CD}" dt="2018-10-04T14:31:25.787" v="335" actId="207"/>
          <ac:spMkLst>
            <pc:docMk/>
            <pc:sldMk cId="777641279" sldId="571"/>
            <ac:spMk id="5" creationId="{426B25A3-4F4E-4ABF-9110-78A19BB70270}"/>
          </ac:spMkLst>
        </pc:spChg>
        <pc:spChg chg="mod">
          <ac:chgData name="Cristian Chilipirea" userId="34ab170da5908fc4" providerId="LiveId" clId="{AE971FE4-E601-4FDC-9BC3-5629A4F3D5CD}" dt="2018-10-04T14:23:36.147" v="317" actId="20577"/>
          <ac:spMkLst>
            <pc:docMk/>
            <pc:sldMk cId="777641279" sldId="571"/>
            <ac:spMk id="6" creationId="{CB4879F8-22D4-4ED6-9CA1-7C07976A4BB9}"/>
          </ac:spMkLst>
        </pc:spChg>
        <pc:spChg chg="mod">
          <ac:chgData name="Cristian Chilipirea" userId="34ab170da5908fc4" providerId="LiveId" clId="{AE971FE4-E601-4FDC-9BC3-5629A4F3D5CD}" dt="2018-10-04T14:31:23.578" v="334" actId="207"/>
          <ac:spMkLst>
            <pc:docMk/>
            <pc:sldMk cId="777641279" sldId="571"/>
            <ac:spMk id="9" creationId="{CC244FF8-FF2E-42D6-9830-614FD9879A1C}"/>
          </ac:spMkLst>
        </pc:spChg>
        <pc:cxnChg chg="mod">
          <ac:chgData name="Cristian Chilipirea" userId="34ab170da5908fc4" providerId="LiveId" clId="{AE971FE4-E601-4FDC-9BC3-5629A4F3D5CD}" dt="2018-10-04T14:21:19.217" v="280" actId="1076"/>
          <ac:cxnSpMkLst>
            <pc:docMk/>
            <pc:sldMk cId="777641279" sldId="571"/>
            <ac:cxnSpMk id="10" creationId="{EA1C5172-945C-42A2-8631-47986B590397}"/>
          </ac:cxnSpMkLst>
        </pc:cxnChg>
      </pc:sldChg>
      <pc:sldChg chg="delSp modSp add">
        <pc:chgData name="Cristian Chilipirea" userId="34ab170da5908fc4" providerId="LiveId" clId="{AE971FE4-E601-4FDC-9BC3-5629A4F3D5CD}" dt="2018-10-04T14:31:29.671" v="336" actId="207"/>
        <pc:sldMkLst>
          <pc:docMk/>
          <pc:sldMk cId="666949720" sldId="572"/>
        </pc:sldMkLst>
        <pc:spChg chg="mod">
          <ac:chgData name="Cristian Chilipirea" userId="34ab170da5908fc4" providerId="LiveId" clId="{AE971FE4-E601-4FDC-9BC3-5629A4F3D5CD}" dt="2018-10-04T14:31:29.671" v="336" actId="207"/>
          <ac:spMkLst>
            <pc:docMk/>
            <pc:sldMk cId="666949720" sldId="572"/>
            <ac:spMk id="5" creationId="{426B25A3-4F4E-4ABF-9110-78A19BB70270}"/>
          </ac:spMkLst>
        </pc:spChg>
        <pc:spChg chg="del">
          <ac:chgData name="Cristian Chilipirea" userId="34ab170da5908fc4" providerId="LiveId" clId="{AE971FE4-E601-4FDC-9BC3-5629A4F3D5CD}" dt="2018-10-04T14:21:26.410" v="282" actId="478"/>
          <ac:spMkLst>
            <pc:docMk/>
            <pc:sldMk cId="666949720" sldId="572"/>
            <ac:spMk id="9" creationId="{CC244FF8-FF2E-42D6-9830-614FD9879A1C}"/>
          </ac:spMkLst>
        </pc:spChg>
        <pc:cxnChg chg="del">
          <ac:chgData name="Cristian Chilipirea" userId="34ab170da5908fc4" providerId="LiveId" clId="{AE971FE4-E601-4FDC-9BC3-5629A4F3D5CD}" dt="2018-10-04T14:21:27.978" v="283" actId="478"/>
          <ac:cxnSpMkLst>
            <pc:docMk/>
            <pc:sldMk cId="666949720" sldId="572"/>
            <ac:cxnSpMk id="10" creationId="{EA1C5172-945C-42A2-8631-47986B590397}"/>
          </ac:cxnSpMkLst>
        </pc:cxnChg>
      </pc:sldChg>
      <pc:sldChg chg="modSp add">
        <pc:chgData name="Cristian Chilipirea" userId="34ab170da5908fc4" providerId="LiveId" clId="{AE971FE4-E601-4FDC-9BC3-5629A4F3D5CD}" dt="2018-10-04T14:31:36.687" v="337" actId="207"/>
        <pc:sldMkLst>
          <pc:docMk/>
          <pc:sldMk cId="2803101277" sldId="573"/>
        </pc:sldMkLst>
        <pc:spChg chg="mod">
          <ac:chgData name="Cristian Chilipirea" userId="34ab170da5908fc4" providerId="LiveId" clId="{AE971FE4-E601-4FDC-9BC3-5629A4F3D5CD}" dt="2018-10-04T14:31:36.687" v="337" actId="207"/>
          <ac:spMkLst>
            <pc:docMk/>
            <pc:sldMk cId="2803101277" sldId="573"/>
            <ac:spMk id="5" creationId="{426B25A3-4F4E-4ABF-9110-78A19BB70270}"/>
          </ac:spMkLst>
        </pc:spChg>
        <pc:cxnChg chg="mod">
          <ac:chgData name="Cristian Chilipirea" userId="34ab170da5908fc4" providerId="LiveId" clId="{AE971FE4-E601-4FDC-9BC3-5629A4F3D5CD}" dt="2018-10-04T14:21:34.179" v="285" actId="1076"/>
          <ac:cxnSpMkLst>
            <pc:docMk/>
            <pc:sldMk cId="2803101277" sldId="573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31:40.872" v="338" actId="207"/>
        <pc:sldMkLst>
          <pc:docMk/>
          <pc:sldMk cId="1981668153" sldId="574"/>
        </pc:sldMkLst>
        <pc:spChg chg="mod">
          <ac:chgData name="Cristian Chilipirea" userId="34ab170da5908fc4" providerId="LiveId" clId="{AE971FE4-E601-4FDC-9BC3-5629A4F3D5CD}" dt="2018-10-04T14:31:40.872" v="338" actId="207"/>
          <ac:spMkLst>
            <pc:docMk/>
            <pc:sldMk cId="1981668153" sldId="574"/>
            <ac:spMk id="5" creationId="{426B25A3-4F4E-4ABF-9110-78A19BB70270}"/>
          </ac:spMkLst>
        </pc:spChg>
        <pc:cxnChg chg="mod">
          <ac:chgData name="Cristian Chilipirea" userId="34ab170da5908fc4" providerId="LiveId" clId="{AE971FE4-E601-4FDC-9BC3-5629A4F3D5CD}" dt="2018-10-04T14:21:39.860" v="287" actId="1076"/>
          <ac:cxnSpMkLst>
            <pc:docMk/>
            <pc:sldMk cId="1981668153" sldId="574"/>
            <ac:cxnSpMk id="8" creationId="{C46448B2-B46D-4C3A-95C4-84A7D6193FE6}"/>
          </ac:cxnSpMkLst>
        </pc:cxnChg>
      </pc:sldChg>
      <pc:sldChg chg="delSp add">
        <pc:chgData name="Cristian Chilipirea" userId="34ab170da5908fc4" providerId="LiveId" clId="{AE971FE4-E601-4FDC-9BC3-5629A4F3D5CD}" dt="2018-10-04T14:21:46.673" v="290" actId="478"/>
        <pc:sldMkLst>
          <pc:docMk/>
          <pc:sldMk cId="707382031" sldId="575"/>
        </pc:sldMkLst>
        <pc:spChg chg="del">
          <ac:chgData name="Cristian Chilipirea" userId="34ab170da5908fc4" providerId="LiveId" clId="{AE971FE4-E601-4FDC-9BC3-5629A4F3D5CD}" dt="2018-10-04T14:21:45.466" v="289" actId="478"/>
          <ac:spMkLst>
            <pc:docMk/>
            <pc:sldMk cId="707382031" sldId="575"/>
            <ac:spMk id="5" creationId="{426B25A3-4F4E-4ABF-9110-78A19BB70270}"/>
          </ac:spMkLst>
        </pc:spChg>
        <pc:cxnChg chg="del">
          <ac:chgData name="Cristian Chilipirea" userId="34ab170da5908fc4" providerId="LiveId" clId="{AE971FE4-E601-4FDC-9BC3-5629A4F3D5CD}" dt="2018-10-04T14:21:46.673" v="290" actId="478"/>
          <ac:cxnSpMkLst>
            <pc:docMk/>
            <pc:sldMk cId="707382031" sldId="575"/>
            <ac:cxnSpMk id="8" creationId="{C46448B2-B46D-4C3A-95C4-84A7D6193FE6}"/>
          </ac:cxnSpMkLst>
        </pc:cxnChg>
      </pc:sldChg>
      <pc:sldChg chg="modSp add">
        <pc:chgData name="Cristian Chilipirea" userId="34ab170da5908fc4" providerId="LiveId" clId="{AE971FE4-E601-4FDC-9BC3-5629A4F3D5CD}" dt="2018-10-04T14:21:52.505" v="292" actId="692"/>
        <pc:sldMkLst>
          <pc:docMk/>
          <pc:sldMk cId="3368994498" sldId="576"/>
        </pc:sldMkLst>
        <pc:cxnChg chg="mod">
          <ac:chgData name="Cristian Chilipirea" userId="34ab170da5908fc4" providerId="LiveId" clId="{AE971FE4-E601-4FDC-9BC3-5629A4F3D5CD}" dt="2018-10-04T14:21:52.505" v="292" actId="692"/>
          <ac:cxnSpMkLst>
            <pc:docMk/>
            <pc:sldMk cId="3368994498" sldId="576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1:57.731" v="294" actId="1076"/>
        <pc:sldMkLst>
          <pc:docMk/>
          <pc:sldMk cId="2677296145" sldId="577"/>
        </pc:sldMkLst>
        <pc:cxnChg chg="mod">
          <ac:chgData name="Cristian Chilipirea" userId="34ab170da5908fc4" providerId="LiveId" clId="{AE971FE4-E601-4FDC-9BC3-5629A4F3D5CD}" dt="2018-10-04T14:21:57.731" v="294" actId="1076"/>
          <ac:cxnSpMkLst>
            <pc:docMk/>
            <pc:sldMk cId="2677296145" sldId="577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03.854" v="296" actId="1076"/>
        <pc:sldMkLst>
          <pc:docMk/>
          <pc:sldMk cId="1177411385" sldId="578"/>
        </pc:sldMkLst>
        <pc:cxnChg chg="mod">
          <ac:chgData name="Cristian Chilipirea" userId="34ab170da5908fc4" providerId="LiveId" clId="{AE971FE4-E601-4FDC-9BC3-5629A4F3D5CD}" dt="2018-10-04T14:22:03.854" v="296" actId="1076"/>
          <ac:cxnSpMkLst>
            <pc:docMk/>
            <pc:sldMk cId="1177411385" sldId="578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09.613" v="298" actId="1076"/>
        <pc:sldMkLst>
          <pc:docMk/>
          <pc:sldMk cId="1845634745" sldId="579"/>
        </pc:sldMkLst>
        <pc:cxnChg chg="mod">
          <ac:chgData name="Cristian Chilipirea" userId="34ab170da5908fc4" providerId="LiveId" clId="{AE971FE4-E601-4FDC-9BC3-5629A4F3D5CD}" dt="2018-10-04T14:22:09.613" v="298" actId="1076"/>
          <ac:cxnSpMkLst>
            <pc:docMk/>
            <pc:sldMk cId="1845634745" sldId="579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13.550" v="300" actId="1076"/>
        <pc:sldMkLst>
          <pc:docMk/>
          <pc:sldMk cId="2948338232" sldId="580"/>
        </pc:sldMkLst>
        <pc:cxnChg chg="mod">
          <ac:chgData name="Cristian Chilipirea" userId="34ab170da5908fc4" providerId="LiveId" clId="{AE971FE4-E601-4FDC-9BC3-5629A4F3D5CD}" dt="2018-10-04T14:22:13.550" v="300" actId="1076"/>
          <ac:cxnSpMkLst>
            <pc:docMk/>
            <pc:sldMk cId="2948338232" sldId="580"/>
            <ac:cxnSpMk id="7" creationId="{AF4B914F-1AE0-408A-AA88-DE7055D8A4EE}"/>
          </ac:cxnSpMkLst>
        </pc:cxnChg>
      </pc:sldChg>
      <pc:sldChg chg="modSp add">
        <pc:chgData name="Cristian Chilipirea" userId="34ab170da5908fc4" providerId="LiveId" clId="{AE971FE4-E601-4FDC-9BC3-5629A4F3D5CD}" dt="2018-10-04T14:22:17.351" v="302" actId="1076"/>
        <pc:sldMkLst>
          <pc:docMk/>
          <pc:sldMk cId="1541687133" sldId="581"/>
        </pc:sldMkLst>
        <pc:cxnChg chg="mod">
          <ac:chgData name="Cristian Chilipirea" userId="34ab170da5908fc4" providerId="LiveId" clId="{AE971FE4-E601-4FDC-9BC3-5629A4F3D5CD}" dt="2018-10-04T14:22:17.351" v="302" actId="1076"/>
          <ac:cxnSpMkLst>
            <pc:docMk/>
            <pc:sldMk cId="1541687133" sldId="581"/>
            <ac:cxnSpMk id="7" creationId="{AF4B914F-1AE0-408A-AA88-DE7055D8A4EE}"/>
          </ac:cxnSpMkLst>
        </pc:cxnChg>
      </pc:sldChg>
      <pc:sldChg chg="addSp delSp modSp add ord">
        <pc:chgData name="Cristian Chilipirea" userId="34ab170da5908fc4" providerId="LiveId" clId="{AE971FE4-E601-4FDC-9BC3-5629A4F3D5CD}" dt="2018-10-04T14:37:36.266" v="505"/>
        <pc:sldMkLst>
          <pc:docMk/>
          <pc:sldMk cId="3552800911" sldId="582"/>
        </pc:sldMkLst>
        <pc:spChg chg="mod">
          <ac:chgData name="Cristian Chilipirea" userId="34ab170da5908fc4" providerId="LiveId" clId="{AE971FE4-E601-4FDC-9BC3-5629A4F3D5CD}" dt="2018-10-04T14:36:43.663" v="383" actId="207"/>
          <ac:spMkLst>
            <pc:docMk/>
            <pc:sldMk cId="3552800911" sldId="582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37:36.266" v="505"/>
          <ac:spMkLst>
            <pc:docMk/>
            <pc:sldMk cId="3552800911" sldId="582"/>
            <ac:spMk id="5" creationId="{AFD04B7E-C9AA-4FC7-8F87-8A50AB771F6F}"/>
          </ac:spMkLst>
        </pc:spChg>
        <pc:spChg chg="add mod">
          <ac:chgData name="Cristian Chilipirea" userId="34ab170da5908fc4" providerId="LiveId" clId="{AE971FE4-E601-4FDC-9BC3-5629A4F3D5CD}" dt="2018-10-04T14:37:34.551" v="503" actId="1076"/>
          <ac:spMkLst>
            <pc:docMk/>
            <pc:sldMk cId="3552800911" sldId="582"/>
            <ac:spMk id="6" creationId="{5EFECB11-DEB9-4B99-A0F4-8B1B7E312A02}"/>
          </ac:spMkLst>
        </pc:spChg>
      </pc:sldChg>
      <pc:sldChg chg="addSp modSp add ord">
        <pc:chgData name="Cristian Chilipirea" userId="34ab170da5908fc4" providerId="LiveId" clId="{AE971FE4-E601-4FDC-9BC3-5629A4F3D5CD}" dt="2018-10-04T14:39:09.747" v="659" actId="1076"/>
        <pc:sldMkLst>
          <pc:docMk/>
          <pc:sldMk cId="3613867516" sldId="583"/>
        </pc:sldMkLst>
        <pc:spChg chg="mod">
          <ac:chgData name="Cristian Chilipirea" userId="34ab170da5908fc4" providerId="LiveId" clId="{AE971FE4-E601-4FDC-9BC3-5629A4F3D5CD}" dt="2018-10-04T14:37:54.004" v="508" actId="207"/>
          <ac:spMkLst>
            <pc:docMk/>
            <pc:sldMk cId="3613867516" sldId="583"/>
            <ac:spMk id="3" creationId="{5A14C1F4-F0BE-4574-8BC1-C0AAD28D5DFD}"/>
          </ac:spMkLst>
        </pc:spChg>
        <pc:spChg chg="add mod">
          <ac:chgData name="Cristian Chilipirea" userId="34ab170da5908fc4" providerId="LiveId" clId="{AE971FE4-E601-4FDC-9BC3-5629A4F3D5CD}" dt="2018-10-04T14:39:09.747" v="659" actId="1076"/>
          <ac:spMkLst>
            <pc:docMk/>
            <pc:sldMk cId="3613867516" sldId="583"/>
            <ac:spMk id="5" creationId="{49CED803-FB9E-4301-B542-BF7A2CA2A33F}"/>
          </ac:spMkLst>
        </pc:spChg>
      </pc:sldChg>
      <pc:sldChg chg="addSp delSp modSp add ord">
        <pc:chgData name="Cristian Chilipirea" userId="34ab170da5908fc4" providerId="LiveId" clId="{AE971FE4-E601-4FDC-9BC3-5629A4F3D5CD}" dt="2018-10-04T14:40:08.786" v="718"/>
        <pc:sldMkLst>
          <pc:docMk/>
          <pc:sldMk cId="896687691" sldId="584"/>
        </pc:sldMkLst>
        <pc:spChg chg="mod">
          <ac:chgData name="Cristian Chilipirea" userId="34ab170da5908fc4" providerId="LiveId" clId="{AE971FE4-E601-4FDC-9BC3-5629A4F3D5CD}" dt="2018-10-04T14:39:25.741" v="662" actId="207"/>
          <ac:spMkLst>
            <pc:docMk/>
            <pc:sldMk cId="896687691" sldId="584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40:08.786" v="718"/>
          <ac:spMkLst>
            <pc:docMk/>
            <pc:sldMk cId="896687691" sldId="584"/>
            <ac:spMk id="5" creationId="{DE7823B7-EB89-4898-BCF1-9E2B456CE935}"/>
          </ac:spMkLst>
        </pc:spChg>
        <pc:spChg chg="add mod">
          <ac:chgData name="Cristian Chilipirea" userId="34ab170da5908fc4" providerId="LiveId" clId="{AE971FE4-E601-4FDC-9BC3-5629A4F3D5CD}" dt="2018-10-04T14:40:03.137" v="716" actId="1076"/>
          <ac:spMkLst>
            <pc:docMk/>
            <pc:sldMk cId="896687691" sldId="584"/>
            <ac:spMk id="6" creationId="{93936491-5D2F-4156-AA11-9D6BA04428BF}"/>
          </ac:spMkLst>
        </pc:spChg>
      </pc:sldChg>
      <pc:sldChg chg="addSp delSp modSp add ord">
        <pc:chgData name="Cristian Chilipirea" userId="34ab170da5908fc4" providerId="LiveId" clId="{AE971FE4-E601-4FDC-9BC3-5629A4F3D5CD}" dt="2018-10-04T14:41:24.016" v="799"/>
        <pc:sldMkLst>
          <pc:docMk/>
          <pc:sldMk cId="1429551694" sldId="585"/>
        </pc:sldMkLst>
        <pc:spChg chg="mod">
          <ac:chgData name="Cristian Chilipirea" userId="34ab170da5908fc4" providerId="LiveId" clId="{AE971FE4-E601-4FDC-9BC3-5629A4F3D5CD}" dt="2018-10-04T14:41:23.515" v="797" actId="207"/>
          <ac:spMkLst>
            <pc:docMk/>
            <pc:sldMk cId="1429551694" sldId="585"/>
            <ac:spMk id="3" creationId="{5A14C1F4-F0BE-4574-8BC1-C0AAD28D5DFD}"/>
          </ac:spMkLst>
        </pc:spChg>
        <pc:spChg chg="add del mod">
          <ac:chgData name="Cristian Chilipirea" userId="34ab170da5908fc4" providerId="LiveId" clId="{AE971FE4-E601-4FDC-9BC3-5629A4F3D5CD}" dt="2018-10-04T14:41:24.016" v="799"/>
          <ac:spMkLst>
            <pc:docMk/>
            <pc:sldMk cId="1429551694" sldId="585"/>
            <ac:spMk id="5" creationId="{77392EA6-89E7-42E2-967B-2D40DEC7C63E}"/>
          </ac:spMkLst>
        </pc:spChg>
        <pc:spChg chg="add mod">
          <ac:chgData name="Cristian Chilipirea" userId="34ab170da5908fc4" providerId="LiveId" clId="{AE971FE4-E601-4FDC-9BC3-5629A4F3D5CD}" dt="2018-10-04T14:41:19.962" v="795" actId="1076"/>
          <ac:spMkLst>
            <pc:docMk/>
            <pc:sldMk cId="1429551694" sldId="585"/>
            <ac:spMk id="6" creationId="{CFDF16C4-D709-47CC-9390-F74919E25685}"/>
          </ac:spMkLst>
        </pc:spChg>
      </pc:sldChg>
      <pc:sldChg chg="addSp modSp add">
        <pc:chgData name="Cristian Chilipirea" userId="34ab170da5908fc4" providerId="LiveId" clId="{AE971FE4-E601-4FDC-9BC3-5629A4F3D5CD}" dt="2018-10-04T15:26:27.790" v="1013" actId="1076"/>
        <pc:sldMkLst>
          <pc:docMk/>
          <pc:sldMk cId="3440455392" sldId="586"/>
        </pc:sldMkLst>
        <pc:spChg chg="mod">
          <ac:chgData name="Cristian Chilipirea" userId="34ab170da5908fc4" providerId="LiveId" clId="{AE971FE4-E601-4FDC-9BC3-5629A4F3D5CD}" dt="2018-10-04T15:09:07.762" v="827" actId="20577"/>
          <ac:spMkLst>
            <pc:docMk/>
            <pc:sldMk cId="3440455392" sldId="586"/>
            <ac:spMk id="2" creationId="{F4212CFE-B372-4D06-B535-CD906B2AC07A}"/>
          </ac:spMkLst>
        </pc:spChg>
        <pc:spChg chg="mod">
          <ac:chgData name="Cristian Chilipirea" userId="34ab170da5908fc4" providerId="LiveId" clId="{AE971FE4-E601-4FDC-9BC3-5629A4F3D5CD}" dt="2018-10-04T15:21:28.032" v="881" actId="113"/>
          <ac:spMkLst>
            <pc:docMk/>
            <pc:sldMk cId="3440455392" sldId="586"/>
            <ac:spMk id="3" creationId="{26AEB5BB-FF11-4845-AE17-EA29881F5CFF}"/>
          </ac:spMkLst>
        </pc:spChg>
        <pc:spChg chg="add mod">
          <ac:chgData name="Cristian Chilipirea" userId="34ab170da5908fc4" providerId="LiveId" clId="{AE971FE4-E601-4FDC-9BC3-5629A4F3D5CD}" dt="2018-10-04T15:21:29.976" v="882" actId="113"/>
          <ac:spMkLst>
            <pc:docMk/>
            <pc:sldMk cId="3440455392" sldId="586"/>
            <ac:spMk id="5" creationId="{9A880A29-D87B-4863-9C3B-1F47565A3E69}"/>
          </ac:spMkLst>
        </pc:spChg>
        <pc:spChg chg="add mod">
          <ac:chgData name="Cristian Chilipirea" userId="34ab170da5908fc4" providerId="LiveId" clId="{AE971FE4-E601-4FDC-9BC3-5629A4F3D5CD}" dt="2018-10-04T15:20:42.355" v="875" actId="20577"/>
          <ac:spMkLst>
            <pc:docMk/>
            <pc:sldMk cId="3440455392" sldId="586"/>
            <ac:spMk id="9" creationId="{38DCCC5C-9444-46C7-BE49-32BFEA22683A}"/>
          </ac:spMkLst>
        </pc:spChg>
        <pc:spChg chg="add mod">
          <ac:chgData name="Cristian Chilipirea" userId="34ab170da5908fc4" providerId="LiveId" clId="{AE971FE4-E601-4FDC-9BC3-5629A4F3D5CD}" dt="2018-10-04T15:20:51.182" v="878" actId="20577"/>
          <ac:spMkLst>
            <pc:docMk/>
            <pc:sldMk cId="3440455392" sldId="586"/>
            <ac:spMk id="10" creationId="{4DF54CB6-9A78-4879-93B9-5BC1F1A97340}"/>
          </ac:spMkLst>
        </pc:spChg>
        <pc:spChg chg="add mod">
          <ac:chgData name="Cristian Chilipirea" userId="34ab170da5908fc4" providerId="LiveId" clId="{AE971FE4-E601-4FDC-9BC3-5629A4F3D5CD}" dt="2018-10-04T15:26:27.790" v="1013" actId="1076"/>
          <ac:spMkLst>
            <pc:docMk/>
            <pc:sldMk cId="3440455392" sldId="586"/>
            <ac:spMk id="12" creationId="{443D66CC-3E91-4403-9048-BA23C1B3ED8E}"/>
          </ac:spMkLst>
        </pc:spChg>
        <pc:cxnChg chg="add mod">
          <ac:chgData name="Cristian Chilipirea" userId="34ab170da5908fc4" providerId="LiveId" clId="{AE971FE4-E601-4FDC-9BC3-5629A4F3D5CD}" dt="2018-10-04T15:26:04.534" v="977" actId="14100"/>
          <ac:cxnSpMkLst>
            <pc:docMk/>
            <pc:sldMk cId="3440455392" sldId="586"/>
            <ac:cxnSpMk id="7" creationId="{32CDA020-F229-4B46-9B18-72D0F50178A0}"/>
          </ac:cxnSpMkLst>
        </pc:cxnChg>
      </pc:sldChg>
      <pc:sldChg chg="modSp add ord">
        <pc:chgData name="Cristian Chilipirea" userId="34ab170da5908fc4" providerId="LiveId" clId="{AE971FE4-E601-4FDC-9BC3-5629A4F3D5CD}" dt="2018-10-04T15:24:10.708" v="975" actId="20577"/>
        <pc:sldMkLst>
          <pc:docMk/>
          <pc:sldMk cId="1004568210" sldId="587"/>
        </pc:sldMkLst>
        <pc:spChg chg="mod">
          <ac:chgData name="Cristian Chilipirea" userId="34ab170da5908fc4" providerId="LiveId" clId="{AE971FE4-E601-4FDC-9BC3-5629A4F3D5CD}" dt="2018-10-04T15:23:24.703" v="916" actId="20577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AE971FE4-E601-4FDC-9BC3-5629A4F3D5CD}" dt="2018-10-04T15:24:10.708" v="975" actId="20577"/>
          <ac:spMkLst>
            <pc:docMk/>
            <pc:sldMk cId="1004568210" sldId="587"/>
            <ac:spMk id="3" creationId="{339551E0-5B4F-468D-A5F2-74EA52B6C9FD}"/>
          </ac:spMkLst>
        </pc:spChg>
      </pc:sldChg>
      <pc:sldChg chg="add">
        <pc:chgData name="Cristian Chilipirea" userId="34ab170da5908fc4" providerId="LiveId" clId="{AE971FE4-E601-4FDC-9BC3-5629A4F3D5CD}" dt="2018-10-04T15:25:46.289" v="976"/>
        <pc:sldMkLst>
          <pc:docMk/>
          <pc:sldMk cId="2844747525" sldId="588"/>
        </pc:sldMkLst>
      </pc:sldChg>
      <pc:sldChg chg="addSp modSp add">
        <pc:chgData name="Cristian Chilipirea" userId="34ab170da5908fc4" providerId="LiveId" clId="{AE971FE4-E601-4FDC-9BC3-5629A4F3D5CD}" dt="2018-10-04T15:27:03.547" v="1024" actId="1076"/>
        <pc:sldMkLst>
          <pc:docMk/>
          <pc:sldMk cId="3229519859" sldId="589"/>
        </pc:sldMkLst>
        <pc:spChg chg="add mod">
          <ac:chgData name="Cristian Chilipirea" userId="34ab170da5908fc4" providerId="LiveId" clId="{AE971FE4-E601-4FDC-9BC3-5629A4F3D5CD}" dt="2018-10-04T15:27:03.547" v="1024" actId="1076"/>
          <ac:spMkLst>
            <pc:docMk/>
            <pc:sldMk cId="3229519859" sldId="589"/>
            <ac:spMk id="6" creationId="{10B96608-BF92-4C55-AE99-5E9DF656041A}"/>
          </ac:spMkLst>
        </pc:spChg>
      </pc:sldChg>
      <pc:sldChg chg="modSp add">
        <pc:chgData name="Cristian Chilipirea" userId="34ab170da5908fc4" providerId="LiveId" clId="{AE971FE4-E601-4FDC-9BC3-5629A4F3D5CD}" dt="2018-10-04T15:35:25.288" v="1027" actId="20577"/>
        <pc:sldMkLst>
          <pc:docMk/>
          <pc:sldMk cId="2934982308" sldId="590"/>
        </pc:sldMkLst>
        <pc:spChg chg="mod">
          <ac:chgData name="Cristian Chilipirea" userId="34ab170da5908fc4" providerId="LiveId" clId="{AE971FE4-E601-4FDC-9BC3-5629A4F3D5CD}" dt="2018-10-04T15:35:25.288" v="1027" actId="20577"/>
          <ac:spMkLst>
            <pc:docMk/>
            <pc:sldMk cId="2934982308" sldId="590"/>
            <ac:spMk id="12" creationId="{443D66CC-3E91-4403-9048-BA23C1B3ED8E}"/>
          </ac:spMkLst>
        </pc:spChg>
      </pc:sldChg>
      <pc:sldChg chg="modSp add">
        <pc:chgData name="Cristian Chilipirea" userId="34ab170da5908fc4" providerId="LiveId" clId="{AE971FE4-E601-4FDC-9BC3-5629A4F3D5CD}" dt="2018-10-04T15:35:55.547" v="1038" actId="207"/>
        <pc:sldMkLst>
          <pc:docMk/>
          <pc:sldMk cId="638753181" sldId="591"/>
        </pc:sldMkLst>
        <pc:spChg chg="mod">
          <ac:chgData name="Cristian Chilipirea" userId="34ab170da5908fc4" providerId="LiveId" clId="{AE971FE4-E601-4FDC-9BC3-5629A4F3D5CD}" dt="2018-10-04T15:35:55.547" v="1038" actId="207"/>
          <ac:spMkLst>
            <pc:docMk/>
            <pc:sldMk cId="638753181" sldId="591"/>
            <ac:spMk id="12" creationId="{443D66CC-3E91-4403-9048-BA23C1B3ED8E}"/>
          </ac:spMkLst>
        </pc:spChg>
      </pc:sldChg>
      <pc:sldChg chg="addSp delSp modSp add">
        <pc:chgData name="Cristian Chilipirea" userId="34ab170da5908fc4" providerId="LiveId" clId="{AE971FE4-E601-4FDC-9BC3-5629A4F3D5CD}" dt="2018-10-04T15:41:23.149" v="1141" actId="1076"/>
        <pc:sldMkLst>
          <pc:docMk/>
          <pc:sldMk cId="2526377157" sldId="592"/>
        </pc:sldMkLst>
        <pc:spChg chg="mod">
          <ac:chgData name="Cristian Chilipirea" userId="34ab170da5908fc4" providerId="LiveId" clId="{AE971FE4-E601-4FDC-9BC3-5629A4F3D5CD}" dt="2018-10-04T15:39:21.615" v="1104" actId="1076"/>
          <ac:spMkLst>
            <pc:docMk/>
            <pc:sldMk cId="2526377157" sldId="592"/>
            <ac:spMk id="3" creationId="{26AEB5BB-FF11-4845-AE17-EA29881F5CFF}"/>
          </ac:spMkLst>
        </pc:spChg>
        <pc:spChg chg="del">
          <ac:chgData name="Cristian Chilipirea" userId="34ab170da5908fc4" providerId="LiveId" clId="{AE971FE4-E601-4FDC-9BC3-5629A4F3D5CD}" dt="2018-10-04T15:39:25.909" v="1105" actId="478"/>
          <ac:spMkLst>
            <pc:docMk/>
            <pc:sldMk cId="2526377157" sldId="592"/>
            <ac:spMk id="5" creationId="{9A880A29-D87B-4863-9C3B-1F47565A3E69}"/>
          </ac:spMkLst>
        </pc:spChg>
        <pc:spChg chg="add mod">
          <ac:chgData name="Cristian Chilipirea" userId="34ab170da5908fc4" providerId="LiveId" clId="{AE971FE4-E601-4FDC-9BC3-5629A4F3D5CD}" dt="2018-10-04T15:39:47.335" v="1108" actId="1076"/>
          <ac:spMkLst>
            <pc:docMk/>
            <pc:sldMk cId="2526377157" sldId="592"/>
            <ac:spMk id="11" creationId="{41B75F7F-136A-4AB3-AE22-C02F091ED1CC}"/>
          </ac:spMkLst>
        </pc:spChg>
        <pc:spChg chg="del">
          <ac:chgData name="Cristian Chilipirea" userId="34ab170da5908fc4" providerId="LiveId" clId="{AE971FE4-E601-4FDC-9BC3-5629A4F3D5CD}" dt="2018-10-04T15:37:57.644" v="1040" actId="478"/>
          <ac:spMkLst>
            <pc:docMk/>
            <pc:sldMk cId="2526377157" sldId="592"/>
            <ac:spMk id="12" creationId="{443D66CC-3E91-4403-9048-BA23C1B3ED8E}"/>
          </ac:spMkLst>
        </pc:spChg>
        <pc:spChg chg="add del mod">
          <ac:chgData name="Cristian Chilipirea" userId="34ab170da5908fc4" providerId="LiveId" clId="{AE971FE4-E601-4FDC-9BC3-5629A4F3D5CD}" dt="2018-10-04T15:40:30.292" v="1119" actId="478"/>
          <ac:spMkLst>
            <pc:docMk/>
            <pc:sldMk cId="2526377157" sldId="592"/>
            <ac:spMk id="17" creationId="{8695ED8E-BE59-483D-92ED-4616CE4DE844}"/>
          </ac:spMkLst>
        </pc:spChg>
        <pc:spChg chg="add mod">
          <ac:chgData name="Cristian Chilipirea" userId="34ab170da5908fc4" providerId="LiveId" clId="{AE971FE4-E601-4FDC-9BC3-5629A4F3D5CD}" dt="2018-10-04T15:41:14.303" v="1139" actId="207"/>
          <ac:spMkLst>
            <pc:docMk/>
            <pc:sldMk cId="2526377157" sldId="592"/>
            <ac:spMk id="18" creationId="{444FCF6F-CE05-49D1-8D73-6511B9DFC35F}"/>
          </ac:spMkLst>
        </pc:spChg>
        <pc:spChg chg="add mod">
          <ac:chgData name="Cristian Chilipirea" userId="34ab170da5908fc4" providerId="LiveId" clId="{AE971FE4-E601-4FDC-9BC3-5629A4F3D5CD}" dt="2018-10-04T15:41:23.149" v="1141" actId="1076"/>
          <ac:spMkLst>
            <pc:docMk/>
            <pc:sldMk cId="2526377157" sldId="592"/>
            <ac:spMk id="19" creationId="{761C4FCA-92BA-4BAE-9C65-2655E1AC95F5}"/>
          </ac:spMkLst>
        </pc:spChg>
        <pc:cxnChg chg="add mod">
          <ac:chgData name="Cristian Chilipirea" userId="34ab170da5908fc4" providerId="LiveId" clId="{AE971FE4-E601-4FDC-9BC3-5629A4F3D5CD}" dt="2018-10-04T15:40:01.378" v="1110" actId="1076"/>
          <ac:cxnSpMkLst>
            <pc:docMk/>
            <pc:sldMk cId="2526377157" sldId="592"/>
            <ac:cxnSpMk id="13" creationId="{687ACFD2-E0EB-4801-A009-B9F98C307226}"/>
          </ac:cxnSpMkLst>
        </pc:cxnChg>
        <pc:cxnChg chg="add mod">
          <ac:chgData name="Cristian Chilipirea" userId="34ab170da5908fc4" providerId="LiveId" clId="{AE971FE4-E601-4FDC-9BC3-5629A4F3D5CD}" dt="2018-10-04T15:40:16.996" v="1116" actId="14100"/>
          <ac:cxnSpMkLst>
            <pc:docMk/>
            <pc:sldMk cId="2526377157" sldId="592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1:50.049" v="1145" actId="20577"/>
        <pc:sldMkLst>
          <pc:docMk/>
          <pc:sldMk cId="3249049725" sldId="593"/>
        </pc:sldMkLst>
        <pc:spChg chg="mod">
          <ac:chgData name="Cristian Chilipirea" userId="34ab170da5908fc4" providerId="LiveId" clId="{AE971FE4-E601-4FDC-9BC3-5629A4F3D5CD}" dt="2018-10-04T15:41:50.049" v="1145" actId="20577"/>
          <ac:spMkLst>
            <pc:docMk/>
            <pc:sldMk cId="3249049725" sldId="593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1:38.168" v="1143" actId="1076"/>
          <ac:cxnSpMkLst>
            <pc:docMk/>
            <pc:sldMk cId="3249049725" sldId="593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11.176" v="1149" actId="20577"/>
        <pc:sldMkLst>
          <pc:docMk/>
          <pc:sldMk cId="2757188932" sldId="594"/>
        </pc:sldMkLst>
        <pc:spChg chg="mod">
          <ac:chgData name="Cristian Chilipirea" userId="34ab170da5908fc4" providerId="LiveId" clId="{AE971FE4-E601-4FDC-9BC3-5629A4F3D5CD}" dt="2018-10-04T15:42:11.176" v="1149" actId="20577"/>
          <ac:spMkLst>
            <pc:docMk/>
            <pc:sldMk cId="2757188932" sldId="594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2:02.083" v="1147" actId="1076"/>
          <ac:cxnSpMkLst>
            <pc:docMk/>
            <pc:sldMk cId="2757188932" sldId="594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2:21.705" v="1152" actId="20577"/>
        <pc:sldMkLst>
          <pc:docMk/>
          <pc:sldMk cId="2457825635" sldId="595"/>
        </pc:sldMkLst>
        <pc:spChg chg="mod">
          <ac:chgData name="Cristian Chilipirea" userId="34ab170da5908fc4" providerId="LiveId" clId="{AE971FE4-E601-4FDC-9BC3-5629A4F3D5CD}" dt="2018-10-04T15:42:21.705" v="1152" actId="20577"/>
          <ac:spMkLst>
            <pc:docMk/>
            <pc:sldMk cId="2457825635" sldId="595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2:19.991" v="1151" actId="1076"/>
          <ac:cxnSpMkLst>
            <pc:docMk/>
            <pc:sldMk cId="2457825635" sldId="595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42.146" v="1158" actId="1076"/>
        <pc:sldMkLst>
          <pc:docMk/>
          <pc:sldMk cId="1862494286" sldId="596"/>
        </pc:sldMkLst>
        <pc:spChg chg="mod">
          <ac:chgData name="Cristian Chilipirea" userId="34ab170da5908fc4" providerId="LiveId" clId="{AE971FE4-E601-4FDC-9BC3-5629A4F3D5CD}" dt="2018-10-04T15:42:34.773" v="1155" actId="20577"/>
          <ac:spMkLst>
            <pc:docMk/>
            <pc:sldMk cId="1862494286" sldId="596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2:40.258" v="1157" actId="1076"/>
          <ac:cxnSpMkLst>
            <pc:docMk/>
            <pc:sldMk cId="1862494286" sldId="596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2:42.146" v="1158" actId="1076"/>
          <ac:cxnSpMkLst>
            <pc:docMk/>
            <pc:sldMk cId="1862494286" sldId="596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2:51.849" v="1161" actId="20577"/>
        <pc:sldMkLst>
          <pc:docMk/>
          <pc:sldMk cId="2528492379" sldId="597"/>
        </pc:sldMkLst>
        <pc:spChg chg="mod">
          <ac:chgData name="Cristian Chilipirea" userId="34ab170da5908fc4" providerId="LiveId" clId="{AE971FE4-E601-4FDC-9BC3-5629A4F3D5CD}" dt="2018-10-04T15:42:51.849" v="1161" actId="20577"/>
          <ac:spMkLst>
            <pc:docMk/>
            <pc:sldMk cId="2528492379" sldId="597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2:49.747" v="1160" actId="1076"/>
          <ac:cxnSpMkLst>
            <pc:docMk/>
            <pc:sldMk cId="2528492379" sldId="597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2:56.949" v="1163" actId="1076"/>
        <pc:sldMkLst>
          <pc:docMk/>
          <pc:sldMk cId="2518629561" sldId="598"/>
        </pc:sldMkLst>
        <pc:cxnChg chg="mod">
          <ac:chgData name="Cristian Chilipirea" userId="34ab170da5908fc4" providerId="LiveId" clId="{AE971FE4-E601-4FDC-9BC3-5629A4F3D5CD}" dt="2018-10-04T15:42:56.949" v="1163" actId="1076"/>
          <ac:cxnSpMkLst>
            <pc:docMk/>
            <pc:sldMk cId="2518629561" sldId="598"/>
            <ac:cxnSpMk id="14" creationId="{DFD85EDB-FD96-4A16-89FF-2C7BEF5D109A}"/>
          </ac:cxnSpMkLst>
        </pc:cxnChg>
      </pc:sldChg>
      <pc:sldChg chg="modSp add ord">
        <pc:chgData name="Cristian Chilipirea" userId="34ab170da5908fc4" providerId="LiveId" clId="{AE971FE4-E601-4FDC-9BC3-5629A4F3D5CD}" dt="2018-10-04T15:44:54.237" v="1190" actId="1076"/>
        <pc:sldMkLst>
          <pc:docMk/>
          <pc:sldMk cId="3957409372" sldId="599"/>
        </pc:sldMkLst>
        <pc:spChg chg="mod">
          <ac:chgData name="Cristian Chilipirea" userId="34ab170da5908fc4" providerId="LiveId" clId="{AE971FE4-E601-4FDC-9BC3-5629A4F3D5CD}" dt="2018-10-04T15:44:50.589" v="1189" actId="6549"/>
          <ac:spMkLst>
            <pc:docMk/>
            <pc:sldMk cId="3957409372" sldId="599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4:54.237" v="1190" actId="1076"/>
          <ac:cxnSpMkLst>
            <pc:docMk/>
            <pc:sldMk cId="3957409372" sldId="599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3:45.229" v="1173" actId="20577"/>
        <pc:sldMkLst>
          <pc:docMk/>
          <pc:sldMk cId="2442255895" sldId="600"/>
        </pc:sldMkLst>
        <pc:spChg chg="mod">
          <ac:chgData name="Cristian Chilipirea" userId="34ab170da5908fc4" providerId="LiveId" clId="{AE971FE4-E601-4FDC-9BC3-5629A4F3D5CD}" dt="2018-10-04T15:43:45.229" v="1173" actId="20577"/>
          <ac:spMkLst>
            <pc:docMk/>
            <pc:sldMk cId="2442255895" sldId="600"/>
            <ac:spMk id="18" creationId="{444FCF6F-CE05-49D1-8D73-6511B9DFC35F}"/>
          </ac:spMkLst>
        </pc:spChg>
        <pc:cxnChg chg="mod">
          <ac:chgData name="Cristian Chilipirea" userId="34ab170da5908fc4" providerId="LiveId" clId="{AE971FE4-E601-4FDC-9BC3-5629A4F3D5CD}" dt="2018-10-04T15:43:42.249" v="1172" actId="1076"/>
          <ac:cxnSpMkLst>
            <pc:docMk/>
            <pc:sldMk cId="2442255895" sldId="600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3:53.782" v="1176" actId="20577"/>
        <pc:sldMkLst>
          <pc:docMk/>
          <pc:sldMk cId="539200228" sldId="601"/>
        </pc:sldMkLst>
        <pc:spChg chg="mod">
          <ac:chgData name="Cristian Chilipirea" userId="34ab170da5908fc4" providerId="LiveId" clId="{AE971FE4-E601-4FDC-9BC3-5629A4F3D5CD}" dt="2018-10-04T15:43:53.782" v="1176" actId="20577"/>
          <ac:spMkLst>
            <pc:docMk/>
            <pc:sldMk cId="539200228" sldId="601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3:51.601" v="1175" actId="1076"/>
          <ac:cxnSpMkLst>
            <pc:docMk/>
            <pc:sldMk cId="539200228" sldId="601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AE971FE4-E601-4FDC-9BC3-5629A4F3D5CD}" dt="2018-10-04T15:44:09.632" v="1180" actId="20577"/>
        <pc:sldMkLst>
          <pc:docMk/>
          <pc:sldMk cId="2552501450" sldId="602"/>
        </pc:sldMkLst>
        <pc:spChg chg="mod">
          <ac:chgData name="Cristian Chilipirea" userId="34ab170da5908fc4" providerId="LiveId" clId="{AE971FE4-E601-4FDC-9BC3-5629A4F3D5CD}" dt="2018-10-04T15:44:09.632" v="1180" actId="20577"/>
          <ac:spMkLst>
            <pc:docMk/>
            <pc:sldMk cId="2552501450" sldId="602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4:05.550" v="1178" actId="1076"/>
          <ac:cxnSpMkLst>
            <pc:docMk/>
            <pc:sldMk cId="2552501450" sldId="602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4:19.496" v="1183" actId="20577"/>
        <pc:sldMkLst>
          <pc:docMk/>
          <pc:sldMk cId="1787298923" sldId="603"/>
        </pc:sldMkLst>
        <pc:spChg chg="mod">
          <ac:chgData name="Cristian Chilipirea" userId="34ab170da5908fc4" providerId="LiveId" clId="{AE971FE4-E601-4FDC-9BC3-5629A4F3D5CD}" dt="2018-10-04T15:44:19.496" v="1183" actId="20577"/>
          <ac:spMkLst>
            <pc:docMk/>
            <pc:sldMk cId="1787298923" sldId="603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4:16.893" v="1182" actId="1076"/>
          <ac:cxnSpMkLst>
            <pc:docMk/>
            <pc:sldMk cId="1787298923" sldId="603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4:25.969" v="1186" actId="20577"/>
        <pc:sldMkLst>
          <pc:docMk/>
          <pc:sldMk cId="2363012813" sldId="604"/>
        </pc:sldMkLst>
        <pc:spChg chg="mod">
          <ac:chgData name="Cristian Chilipirea" userId="34ab170da5908fc4" providerId="LiveId" clId="{AE971FE4-E601-4FDC-9BC3-5629A4F3D5CD}" dt="2018-10-04T15:44:25.969" v="1186" actId="20577"/>
          <ac:spMkLst>
            <pc:docMk/>
            <pc:sldMk cId="2363012813" sldId="604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4:23.502" v="1185" actId="1076"/>
          <ac:cxnSpMkLst>
            <pc:docMk/>
            <pc:sldMk cId="2363012813" sldId="604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AE971FE4-E601-4FDC-9BC3-5629A4F3D5CD}" dt="2018-10-04T15:44:45.557" v="1187"/>
        <pc:sldMkLst>
          <pc:docMk/>
          <pc:sldMk cId="269224354" sldId="605"/>
        </pc:sldMkLst>
      </pc:sldChg>
      <pc:sldChg chg="add">
        <pc:chgData name="Cristian Chilipirea" userId="34ab170da5908fc4" providerId="LiveId" clId="{AE971FE4-E601-4FDC-9BC3-5629A4F3D5CD}" dt="2018-10-04T15:45:37.404" v="1191"/>
        <pc:sldMkLst>
          <pc:docMk/>
          <pc:sldMk cId="2954594501" sldId="606"/>
        </pc:sldMkLst>
      </pc:sldChg>
      <pc:sldChg chg="add">
        <pc:chgData name="Cristian Chilipirea" userId="34ab170da5908fc4" providerId="LiveId" clId="{AE971FE4-E601-4FDC-9BC3-5629A4F3D5CD}" dt="2018-10-04T15:45:43.547" v="1192"/>
        <pc:sldMkLst>
          <pc:docMk/>
          <pc:sldMk cId="1131665879" sldId="607"/>
        </pc:sldMkLst>
      </pc:sldChg>
      <pc:sldChg chg="add">
        <pc:chgData name="Cristian Chilipirea" userId="34ab170da5908fc4" providerId="LiveId" clId="{AE971FE4-E601-4FDC-9BC3-5629A4F3D5CD}" dt="2018-10-04T15:45:49.508" v="1193"/>
        <pc:sldMkLst>
          <pc:docMk/>
          <pc:sldMk cId="3192059767" sldId="608"/>
        </pc:sldMkLst>
      </pc:sldChg>
      <pc:sldChg chg="add">
        <pc:chgData name="Cristian Chilipirea" userId="34ab170da5908fc4" providerId="LiveId" clId="{AE971FE4-E601-4FDC-9BC3-5629A4F3D5CD}" dt="2018-10-04T15:45:59.850" v="1194"/>
        <pc:sldMkLst>
          <pc:docMk/>
          <pc:sldMk cId="753373996" sldId="609"/>
        </pc:sldMkLst>
      </pc:sldChg>
      <pc:sldChg chg="add">
        <pc:chgData name="Cristian Chilipirea" userId="34ab170da5908fc4" providerId="LiveId" clId="{AE971FE4-E601-4FDC-9BC3-5629A4F3D5CD}" dt="2018-10-04T15:48:04.685" v="1195"/>
        <pc:sldMkLst>
          <pc:docMk/>
          <pc:sldMk cId="289251862" sldId="610"/>
        </pc:sldMkLst>
      </pc:sldChg>
      <pc:sldChg chg="modSp add ord">
        <pc:chgData name="Cristian Chilipirea" userId="34ab170da5908fc4" providerId="LiveId" clId="{AE971FE4-E601-4FDC-9BC3-5629A4F3D5CD}" dt="2018-10-04T15:49:12.957" v="1213" actId="6549"/>
        <pc:sldMkLst>
          <pc:docMk/>
          <pc:sldMk cId="2001622032" sldId="611"/>
        </pc:sldMkLst>
        <pc:spChg chg="mod">
          <ac:chgData name="Cristian Chilipirea" userId="34ab170da5908fc4" providerId="LiveId" clId="{AE971FE4-E601-4FDC-9BC3-5629A4F3D5CD}" dt="2018-10-04T15:49:11.906" v="1212" actId="6549"/>
          <ac:spMkLst>
            <pc:docMk/>
            <pc:sldMk cId="2001622032" sldId="611"/>
            <ac:spMk id="18" creationId="{444FCF6F-CE05-49D1-8D73-6511B9DFC35F}"/>
          </ac:spMkLst>
        </pc:spChg>
        <pc:spChg chg="mod">
          <ac:chgData name="Cristian Chilipirea" userId="34ab170da5908fc4" providerId="LiveId" clId="{AE971FE4-E601-4FDC-9BC3-5629A4F3D5CD}" dt="2018-10-04T15:49:12.957" v="1213" actId="6549"/>
          <ac:spMkLst>
            <pc:docMk/>
            <pc:sldMk cId="2001622032" sldId="611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8:56.207" v="1210" actId="1076"/>
          <ac:cxnSpMkLst>
            <pc:docMk/>
            <pc:sldMk cId="2001622032" sldId="611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9:07.070" v="1211" actId="1076"/>
          <ac:cxnSpMkLst>
            <pc:docMk/>
            <pc:sldMk cId="2001622032" sldId="611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8:43.369" v="1208" actId="20577"/>
        <pc:sldMkLst>
          <pc:docMk/>
          <pc:sldMk cId="672997639" sldId="612"/>
        </pc:sldMkLst>
        <pc:spChg chg="mod">
          <ac:chgData name="Cristian Chilipirea" userId="34ab170da5908fc4" providerId="LiveId" clId="{AE971FE4-E601-4FDC-9BC3-5629A4F3D5CD}" dt="2018-10-04T15:48:41.853" v="1207" actId="20577"/>
          <ac:spMkLst>
            <pc:docMk/>
            <pc:sldMk cId="672997639" sldId="612"/>
            <ac:spMk id="18" creationId="{444FCF6F-CE05-49D1-8D73-6511B9DFC35F}"/>
          </ac:spMkLst>
        </pc:spChg>
        <pc:spChg chg="mod">
          <ac:chgData name="Cristian Chilipirea" userId="34ab170da5908fc4" providerId="LiveId" clId="{AE971FE4-E601-4FDC-9BC3-5629A4F3D5CD}" dt="2018-10-04T15:48:43.369" v="1208" actId="20577"/>
          <ac:spMkLst>
            <pc:docMk/>
            <pc:sldMk cId="672997639" sldId="612"/>
            <ac:spMk id="19" creationId="{761C4FCA-92BA-4BAE-9C65-2655E1AC95F5}"/>
          </ac:spMkLst>
        </pc:spChg>
        <pc:cxnChg chg="mod">
          <ac:chgData name="Cristian Chilipirea" userId="34ab170da5908fc4" providerId="LiveId" clId="{AE971FE4-E601-4FDC-9BC3-5629A4F3D5CD}" dt="2018-10-04T15:48:33.486" v="1205" actId="1076"/>
          <ac:cxnSpMkLst>
            <pc:docMk/>
            <pc:sldMk cId="672997639" sldId="612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8:38.115" v="1206" actId="1076"/>
          <ac:cxnSpMkLst>
            <pc:docMk/>
            <pc:sldMk cId="672997639" sldId="612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AE971FE4-E601-4FDC-9BC3-5629A4F3D5CD}" dt="2018-10-04T15:48:51.704" v="1209"/>
        <pc:sldMkLst>
          <pc:docMk/>
          <pc:sldMk cId="239564760" sldId="613"/>
        </pc:sldMkLst>
      </pc:sldChg>
      <pc:sldChg chg="modSp add">
        <pc:chgData name="Cristian Chilipirea" userId="34ab170da5908fc4" providerId="LiveId" clId="{AE971FE4-E601-4FDC-9BC3-5629A4F3D5CD}" dt="2018-10-04T15:49:38.673" v="1219" actId="20577"/>
        <pc:sldMkLst>
          <pc:docMk/>
          <pc:sldMk cId="690094065" sldId="614"/>
        </pc:sldMkLst>
        <pc:spChg chg="mod">
          <ac:chgData name="Cristian Chilipirea" userId="34ab170da5908fc4" providerId="LiveId" clId="{AE971FE4-E601-4FDC-9BC3-5629A4F3D5CD}" dt="2018-10-04T15:49:38.673" v="1219" actId="20577"/>
          <ac:spMkLst>
            <pc:docMk/>
            <pc:sldMk cId="690094065" sldId="614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9:23.171" v="1215" actId="1076"/>
          <ac:cxnSpMkLst>
            <pc:docMk/>
            <pc:sldMk cId="690094065" sldId="614"/>
            <ac:cxnSpMk id="13" creationId="{687ACFD2-E0EB-4801-A009-B9F98C307226}"/>
          </ac:cxnSpMkLst>
        </pc:cxnChg>
        <pc:cxnChg chg="mod">
          <ac:chgData name="Cristian Chilipirea" userId="34ab170da5908fc4" providerId="LiveId" clId="{AE971FE4-E601-4FDC-9BC3-5629A4F3D5CD}" dt="2018-10-04T15:49:27.827" v="1217" actId="1076"/>
          <ac:cxnSpMkLst>
            <pc:docMk/>
            <pc:sldMk cId="690094065" sldId="614"/>
            <ac:cxnSpMk id="14" creationId="{DFD85EDB-FD96-4A16-89FF-2C7BEF5D109A}"/>
          </ac:cxnSpMkLst>
        </pc:cxnChg>
      </pc:sldChg>
      <pc:sldChg chg="modSp add">
        <pc:chgData name="Cristian Chilipirea" userId="34ab170da5908fc4" providerId="LiveId" clId="{AE971FE4-E601-4FDC-9BC3-5629A4F3D5CD}" dt="2018-10-04T15:49:46.333" v="1221" actId="20577"/>
        <pc:sldMkLst>
          <pc:docMk/>
          <pc:sldMk cId="1398904006" sldId="615"/>
        </pc:sldMkLst>
        <pc:spChg chg="mod">
          <ac:chgData name="Cristian Chilipirea" userId="34ab170da5908fc4" providerId="LiveId" clId="{AE971FE4-E601-4FDC-9BC3-5629A4F3D5CD}" dt="2018-10-04T15:49:46.333" v="1221" actId="20577"/>
          <ac:spMkLst>
            <pc:docMk/>
            <pc:sldMk cId="1398904006" sldId="615"/>
            <ac:spMk id="6" creationId="{10B96608-BF92-4C55-AE99-5E9DF656041A}"/>
          </ac:spMkLst>
        </pc:spChg>
        <pc:cxnChg chg="mod">
          <ac:chgData name="Cristian Chilipirea" userId="34ab170da5908fc4" providerId="LiveId" clId="{AE971FE4-E601-4FDC-9BC3-5629A4F3D5CD}" dt="2018-10-04T15:49:43.878" v="1220" actId="1076"/>
          <ac:cxnSpMkLst>
            <pc:docMk/>
            <pc:sldMk cId="1398904006" sldId="615"/>
            <ac:cxnSpMk id="14" creationId="{DFD85EDB-FD96-4A16-89FF-2C7BEF5D109A}"/>
          </ac:cxnSpMkLst>
        </pc:cxnChg>
      </pc:sldChg>
      <pc:sldChg chg="addSp modSp add">
        <pc:chgData name="Cristian Chilipirea" userId="34ab170da5908fc4" providerId="LiveId" clId="{AE971FE4-E601-4FDC-9BC3-5629A4F3D5CD}" dt="2018-10-04T16:02:36.304" v="1238" actId="1076"/>
        <pc:sldMkLst>
          <pc:docMk/>
          <pc:sldMk cId="196940372" sldId="616"/>
        </pc:sldMkLst>
        <pc:spChg chg="add mod">
          <ac:chgData name="Cristian Chilipirea" userId="34ab170da5908fc4" providerId="LiveId" clId="{AE971FE4-E601-4FDC-9BC3-5629A4F3D5CD}" dt="2018-10-04T16:02:36.304" v="1238" actId="1076"/>
          <ac:spMkLst>
            <pc:docMk/>
            <pc:sldMk cId="196940372" sldId="616"/>
            <ac:spMk id="5" creationId="{48F4AD5C-C07D-4D1E-86C2-A623BB294346}"/>
          </ac:spMkLst>
        </pc:spChg>
      </pc:sldChg>
      <pc:sldChg chg="addSp modSp add">
        <pc:chgData name="Cristian Chilipirea" userId="34ab170da5908fc4" providerId="LiveId" clId="{AE971FE4-E601-4FDC-9BC3-5629A4F3D5CD}" dt="2018-10-05T08:35:06.657" v="1698" actId="14100"/>
        <pc:sldMkLst>
          <pc:docMk/>
          <pc:sldMk cId="1539260797" sldId="617"/>
        </pc:sldMkLst>
        <pc:spChg chg="mod">
          <ac:chgData name="Cristian Chilipirea" userId="34ab170da5908fc4" providerId="LiveId" clId="{AE971FE4-E601-4FDC-9BC3-5629A4F3D5CD}" dt="2018-10-04T16:25:14.163" v="1265" actId="20577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AE971FE4-E601-4FDC-9BC3-5629A4F3D5CD}" dt="2018-10-05T08:34:54.187" v="1695" actId="6549"/>
          <ac:spMkLst>
            <pc:docMk/>
            <pc:sldMk cId="1539260797" sldId="617"/>
            <ac:spMk id="3" creationId="{C9E5606E-1CB0-45AE-8ED4-4072349B165D}"/>
          </ac:spMkLst>
        </pc:spChg>
        <pc:grpChg chg="add mod">
          <ac:chgData name="Cristian Chilipirea" userId="34ab170da5908fc4" providerId="LiveId" clId="{AE971FE4-E601-4FDC-9BC3-5629A4F3D5CD}" dt="2018-10-04T20:18:27.663" v="1377" actId="1076"/>
          <ac:grpSpMkLst>
            <pc:docMk/>
            <pc:sldMk cId="1539260797" sldId="617"/>
            <ac:grpSpMk id="5" creationId="{24F2C8C9-C546-44E8-BB95-EE9EBA71D1C2}"/>
          </ac:grpSpMkLst>
        </pc:grpChg>
        <pc:picChg chg="add mod">
          <ac:chgData name="Cristian Chilipirea" userId="34ab170da5908fc4" providerId="LiveId" clId="{AE971FE4-E601-4FDC-9BC3-5629A4F3D5CD}" dt="2018-10-05T08:35:06.657" v="1698" actId="14100"/>
          <ac:picMkLst>
            <pc:docMk/>
            <pc:sldMk cId="1539260797" sldId="617"/>
            <ac:picMk id="16" creationId="{84E4BE99-D99A-42E5-8DC8-9BB849216A21}"/>
          </ac:picMkLst>
        </pc:picChg>
      </pc:sldChg>
      <pc:sldChg chg="add">
        <pc:chgData name="Cristian Chilipirea" userId="34ab170da5908fc4" providerId="LiveId" clId="{AE971FE4-E601-4FDC-9BC3-5629A4F3D5CD}" dt="2018-10-04T20:19:29.176" v="1378"/>
        <pc:sldMkLst>
          <pc:docMk/>
          <pc:sldMk cId="3767050214" sldId="618"/>
        </pc:sldMkLst>
      </pc:sldChg>
      <pc:sldChg chg="addSp delSp modSp add ord modNotesTx">
        <pc:chgData name="Cristian Chilipirea" userId="34ab170da5908fc4" providerId="LiveId" clId="{AE971FE4-E601-4FDC-9BC3-5629A4F3D5CD}" dt="2018-10-05T08:27:21.338" v="1682" actId="20577"/>
        <pc:sldMkLst>
          <pc:docMk/>
          <pc:sldMk cId="1602396881" sldId="619"/>
        </pc:sldMkLst>
        <pc:spChg chg="mod">
          <ac:chgData name="Cristian Chilipirea" userId="34ab170da5908fc4" providerId="LiveId" clId="{AE971FE4-E601-4FDC-9BC3-5629A4F3D5CD}" dt="2018-10-05T08:24:37.022" v="1506" actId="6549"/>
          <ac:spMkLst>
            <pc:docMk/>
            <pc:sldMk cId="1602396881" sldId="619"/>
            <ac:spMk id="2" creationId="{B0F8045F-D2E2-4E31-A51B-741DA9153BC1}"/>
          </ac:spMkLst>
        </pc:spChg>
        <pc:spChg chg="del mod">
          <ac:chgData name="Cristian Chilipirea" userId="34ab170da5908fc4" providerId="LiveId" clId="{AE971FE4-E601-4FDC-9BC3-5629A4F3D5CD}" dt="2018-10-04T20:42:54.390" v="1384" actId="478"/>
          <ac:spMkLst>
            <pc:docMk/>
            <pc:sldMk cId="1602396881" sldId="619"/>
            <ac:spMk id="3" creationId="{C9E5606E-1CB0-45AE-8ED4-4072349B165D}"/>
          </ac:spMkLst>
        </pc:spChg>
        <pc:grpChg chg="del">
          <ac:chgData name="Cristian Chilipirea" userId="34ab170da5908fc4" providerId="LiveId" clId="{AE971FE4-E601-4FDC-9BC3-5629A4F3D5CD}" dt="2018-10-04T20:39:57.033" v="1380" actId="478"/>
          <ac:grpSpMkLst>
            <pc:docMk/>
            <pc:sldMk cId="1602396881" sldId="619"/>
            <ac:grpSpMk id="5" creationId="{24F2C8C9-C546-44E8-BB95-EE9EBA71D1C2}"/>
          </ac:grpSpMkLst>
        </pc:grpChg>
        <pc:picChg chg="del">
          <ac:chgData name="Cristian Chilipirea" userId="34ab170da5908fc4" providerId="LiveId" clId="{AE971FE4-E601-4FDC-9BC3-5629A4F3D5CD}" dt="2018-10-04T20:42:49.776" v="1383" actId="478"/>
          <ac:picMkLst>
            <pc:docMk/>
            <pc:sldMk cId="1602396881" sldId="619"/>
            <ac:picMk id="16" creationId="{84E4BE99-D99A-42E5-8DC8-9BB849216A21}"/>
          </ac:picMkLst>
        </pc:picChg>
        <pc:picChg chg="add del mod">
          <ac:chgData name="Cristian Chilipirea" userId="34ab170da5908fc4" providerId="LiveId" clId="{AE971FE4-E601-4FDC-9BC3-5629A4F3D5CD}" dt="2018-10-04T20:43:14.581" v="1386" actId="478"/>
          <ac:picMkLst>
            <pc:docMk/>
            <pc:sldMk cId="1602396881" sldId="619"/>
            <ac:picMk id="17" creationId="{2DC5C246-5C01-4099-AF90-C16589BDF12A}"/>
          </ac:picMkLst>
        </pc:picChg>
        <pc:picChg chg="add del mod">
          <ac:chgData name="Cristian Chilipirea" userId="34ab170da5908fc4" providerId="LiveId" clId="{AE971FE4-E601-4FDC-9BC3-5629A4F3D5CD}" dt="2018-10-04T20:57:49.206" v="1398" actId="478"/>
          <ac:picMkLst>
            <pc:docMk/>
            <pc:sldMk cId="1602396881" sldId="619"/>
            <ac:picMk id="19" creationId="{5D494919-AAA6-408B-BA65-783E57C7B0BC}"/>
          </ac:picMkLst>
        </pc:picChg>
        <pc:picChg chg="add mod ord">
          <ac:chgData name="Cristian Chilipirea" userId="34ab170da5908fc4" providerId="LiveId" clId="{AE971FE4-E601-4FDC-9BC3-5629A4F3D5CD}" dt="2018-10-04T20:58:10.418" v="1402" actId="1076"/>
          <ac:picMkLst>
            <pc:docMk/>
            <pc:sldMk cId="1602396881" sldId="619"/>
            <ac:picMk id="21" creationId="{31F7F7C2-A0AA-4DC2-B6C1-BFDE1D04F662}"/>
          </ac:picMkLst>
        </pc:picChg>
        <pc:picChg chg="add mod">
          <ac:chgData name="Cristian Chilipirea" userId="34ab170da5908fc4" providerId="LiveId" clId="{AE971FE4-E601-4FDC-9BC3-5629A4F3D5CD}" dt="2018-10-04T20:58:05.432" v="1400" actId="1076"/>
          <ac:picMkLst>
            <pc:docMk/>
            <pc:sldMk cId="1602396881" sldId="619"/>
            <ac:picMk id="23" creationId="{EE5873B9-F34C-45CC-841F-5B641AB00D30}"/>
          </ac:picMkLst>
        </pc:picChg>
      </pc:sldChg>
      <pc:sldChg chg="addSp delSp modSp add modNotesTx">
        <pc:chgData name="Cristian Chilipirea" userId="34ab170da5908fc4" providerId="LiveId" clId="{AE971FE4-E601-4FDC-9BC3-5629A4F3D5CD}" dt="2018-10-05T08:26:53.166" v="1583" actId="20577"/>
        <pc:sldMkLst>
          <pc:docMk/>
          <pc:sldMk cId="983254241" sldId="620"/>
        </pc:sldMkLst>
        <pc:spChg chg="mod">
          <ac:chgData name="Cristian Chilipirea" userId="34ab170da5908fc4" providerId="LiveId" clId="{AE971FE4-E601-4FDC-9BC3-5629A4F3D5CD}" dt="2018-10-05T08:24:21.626" v="1461" actId="20577"/>
          <ac:spMkLst>
            <pc:docMk/>
            <pc:sldMk cId="983254241" sldId="620"/>
            <ac:spMk id="2" creationId="{02B187E2-E616-44AA-8E0C-EB3ADDF9FE1C}"/>
          </ac:spMkLst>
        </pc:spChg>
        <pc:spChg chg="del">
          <ac:chgData name="Cristian Chilipirea" userId="34ab170da5908fc4" providerId="LiveId" clId="{AE971FE4-E601-4FDC-9BC3-5629A4F3D5CD}" dt="2018-10-05T08:21:41.317" v="1406" actId="931"/>
          <ac:spMkLst>
            <pc:docMk/>
            <pc:sldMk cId="983254241" sldId="620"/>
            <ac:spMk id="3" creationId="{92F14DE6-859D-4188-A78A-A4C80306A256}"/>
          </ac:spMkLst>
        </pc:spChg>
        <pc:spChg chg="add mod">
          <ac:chgData name="Cristian Chilipirea" userId="34ab170da5908fc4" providerId="LiveId" clId="{AE971FE4-E601-4FDC-9BC3-5629A4F3D5CD}" dt="2018-10-05T08:23:19.633" v="1420" actId="1076"/>
          <ac:spMkLst>
            <pc:docMk/>
            <pc:sldMk cId="983254241" sldId="620"/>
            <ac:spMk id="11" creationId="{A407CB4E-9199-4BD7-9253-E595DFF1CF57}"/>
          </ac:spMkLst>
        </pc:spChg>
        <pc:picChg chg="add mod">
          <ac:chgData name="Cristian Chilipirea" userId="34ab170da5908fc4" providerId="LiveId" clId="{AE971FE4-E601-4FDC-9BC3-5629A4F3D5CD}" dt="2018-10-05T08:21:44.825" v="1407" actId="1076"/>
          <ac:picMkLst>
            <pc:docMk/>
            <pc:sldMk cId="983254241" sldId="620"/>
            <ac:picMk id="6" creationId="{DB7A60C8-85D4-42AA-82AF-805D6F3850FE}"/>
          </ac:picMkLst>
        </pc:picChg>
        <pc:picChg chg="add mod">
          <ac:chgData name="Cristian Chilipirea" userId="34ab170da5908fc4" providerId="LiveId" clId="{AE971FE4-E601-4FDC-9BC3-5629A4F3D5CD}" dt="2018-10-05T08:22:06.772" v="1409" actId="1076"/>
          <ac:picMkLst>
            <pc:docMk/>
            <pc:sldMk cId="983254241" sldId="620"/>
            <ac:picMk id="8" creationId="{44CF74EF-5170-4662-98A2-64398048499B}"/>
          </ac:picMkLst>
        </pc:picChg>
        <pc:picChg chg="add mod">
          <ac:chgData name="Cristian Chilipirea" userId="34ab170da5908fc4" providerId="LiveId" clId="{AE971FE4-E601-4FDC-9BC3-5629A4F3D5CD}" dt="2018-10-05T08:23:08.070" v="1416" actId="14100"/>
          <ac:picMkLst>
            <pc:docMk/>
            <pc:sldMk cId="983254241" sldId="620"/>
            <ac:picMk id="10" creationId="{F0D7584C-86A6-4938-8718-C4EA448E951C}"/>
          </ac:picMkLst>
        </pc:picChg>
      </pc:sldChg>
      <pc:sldChg chg="addSp delSp modSp add">
        <pc:chgData name="Cristian Chilipirea" userId="34ab170da5908fc4" providerId="LiveId" clId="{AE971FE4-E601-4FDC-9BC3-5629A4F3D5CD}" dt="2018-10-05T08:26:23.569" v="1558" actId="20577"/>
        <pc:sldMkLst>
          <pc:docMk/>
          <pc:sldMk cId="1693112902" sldId="621"/>
        </pc:sldMkLst>
        <pc:spChg chg="mod">
          <ac:chgData name="Cristian Chilipirea" userId="34ab170da5908fc4" providerId="LiveId" clId="{AE971FE4-E601-4FDC-9BC3-5629A4F3D5CD}" dt="2018-10-05T08:26:23.569" v="1558" actId="20577"/>
          <ac:spMkLst>
            <pc:docMk/>
            <pc:sldMk cId="1693112902" sldId="621"/>
            <ac:spMk id="2" creationId="{677B85C4-3976-4151-B392-7DED9C4A96F0}"/>
          </ac:spMkLst>
        </pc:spChg>
        <pc:spChg chg="add del">
          <ac:chgData name="Cristian Chilipirea" userId="34ab170da5908fc4" providerId="LiveId" clId="{AE971FE4-E601-4FDC-9BC3-5629A4F3D5CD}" dt="2018-10-05T08:24:53.046" v="1509" actId="478"/>
          <ac:spMkLst>
            <pc:docMk/>
            <pc:sldMk cId="1693112902" sldId="621"/>
            <ac:spMk id="3" creationId="{A6F8815A-8B9B-43B0-8D71-ED23A32510D4}"/>
          </ac:spMkLst>
        </pc:spChg>
        <pc:spChg chg="add del">
          <ac:chgData name="Cristian Chilipirea" userId="34ab170da5908fc4" providerId="LiveId" clId="{AE971FE4-E601-4FDC-9BC3-5629A4F3D5CD}" dt="2018-10-05T08:24:50.295" v="1508"/>
          <ac:spMkLst>
            <pc:docMk/>
            <pc:sldMk cId="1693112902" sldId="621"/>
            <ac:spMk id="5" creationId="{3002FBF9-EF2B-4988-83E3-6BFD3CC5F6F9}"/>
          </ac:spMkLst>
        </pc:spChg>
        <pc:spChg chg="add mod">
          <ac:chgData name="Cristian Chilipirea" userId="34ab170da5908fc4" providerId="LiveId" clId="{AE971FE4-E601-4FDC-9BC3-5629A4F3D5CD}" dt="2018-10-05T08:26:14.230" v="1538" actId="20577"/>
          <ac:spMkLst>
            <pc:docMk/>
            <pc:sldMk cId="1693112902" sldId="621"/>
            <ac:spMk id="6" creationId="{D0F3E7D2-BF3E-4386-AA2A-55F6B9C3A0E9}"/>
          </ac:spMkLst>
        </pc:spChg>
      </pc:sldChg>
      <pc:sldChg chg="addSp delSp modSp add">
        <pc:chgData name="Cristian Chilipirea" userId="34ab170da5908fc4" providerId="LiveId" clId="{AE971FE4-E601-4FDC-9BC3-5629A4F3D5CD}" dt="2018-10-05T08:27:42.805" v="1686" actId="14100"/>
        <pc:sldMkLst>
          <pc:docMk/>
          <pc:sldMk cId="3591667173" sldId="622"/>
        </pc:sldMkLst>
        <pc:spChg chg="mod">
          <ac:chgData name="Cristian Chilipirea" userId="34ab170da5908fc4" providerId="LiveId" clId="{AE971FE4-E601-4FDC-9BC3-5629A4F3D5CD}" dt="2018-10-05T08:26:37.626" v="1579" actId="20577"/>
          <ac:spMkLst>
            <pc:docMk/>
            <pc:sldMk cId="3591667173" sldId="622"/>
            <ac:spMk id="2" creationId="{056CC90E-4F61-494B-ACAA-B5755CBE42F2}"/>
          </ac:spMkLst>
        </pc:spChg>
        <pc:spChg chg="del">
          <ac:chgData name="Cristian Chilipirea" userId="34ab170da5908fc4" providerId="LiveId" clId="{AE971FE4-E601-4FDC-9BC3-5629A4F3D5CD}" dt="2018-10-05T08:27:35.790" v="1683" actId="478"/>
          <ac:spMkLst>
            <pc:docMk/>
            <pc:sldMk cId="3591667173" sldId="622"/>
            <ac:spMk id="3" creationId="{789DF4F7-E348-43E9-85E2-8806C5D310A3}"/>
          </ac:spMkLst>
        </pc:spChg>
        <pc:spChg chg="add mod">
          <ac:chgData name="Cristian Chilipirea" userId="34ab170da5908fc4" providerId="LiveId" clId="{AE971FE4-E601-4FDC-9BC3-5629A4F3D5CD}" dt="2018-10-05T08:27:42.805" v="1686" actId="14100"/>
          <ac:spMkLst>
            <pc:docMk/>
            <pc:sldMk cId="3591667173" sldId="622"/>
            <ac:spMk id="5" creationId="{39279130-3079-4A94-A2F3-65841DF7F133}"/>
          </ac:spMkLst>
        </pc:spChg>
      </pc:sldChg>
      <pc:sldChg chg="addSp delSp modSp add">
        <pc:chgData name="Cristian Chilipirea" userId="34ab170da5908fc4" providerId="LiveId" clId="{AE971FE4-E601-4FDC-9BC3-5629A4F3D5CD}" dt="2018-10-05T08:51:28.081" v="1761" actId="1076"/>
        <pc:sldMkLst>
          <pc:docMk/>
          <pc:sldMk cId="3871055158" sldId="623"/>
        </pc:sldMkLst>
        <pc:spChg chg="mod">
          <ac:chgData name="Cristian Chilipirea" userId="34ab170da5908fc4" providerId="LiveId" clId="{AE971FE4-E601-4FDC-9BC3-5629A4F3D5CD}" dt="2018-10-05T08:49:44.311" v="1725" actId="20577"/>
          <ac:spMkLst>
            <pc:docMk/>
            <pc:sldMk cId="3871055158" sldId="623"/>
            <ac:spMk id="2" creationId="{52115EA3-378D-419B-BD59-46FA6FCA5D34}"/>
          </ac:spMkLst>
        </pc:spChg>
        <pc:spChg chg="del">
          <ac:chgData name="Cristian Chilipirea" userId="34ab170da5908fc4" providerId="LiveId" clId="{AE971FE4-E601-4FDC-9BC3-5629A4F3D5CD}" dt="2018-10-05T08:50:09.180" v="1726" actId="478"/>
          <ac:spMkLst>
            <pc:docMk/>
            <pc:sldMk cId="3871055158" sldId="623"/>
            <ac:spMk id="3" creationId="{68C38536-E5A2-424B-93AF-8FDC5CA4AACA}"/>
          </ac:spMkLst>
        </pc:spChg>
        <pc:spChg chg="add mod">
          <ac:chgData name="Cristian Chilipirea" userId="34ab170da5908fc4" providerId="LiveId" clId="{AE971FE4-E601-4FDC-9BC3-5629A4F3D5CD}" dt="2018-10-05T08:51:28.081" v="1761" actId="1076"/>
          <ac:spMkLst>
            <pc:docMk/>
            <pc:sldMk cId="3871055158" sldId="623"/>
            <ac:spMk id="5" creationId="{B4C35169-73D6-467C-83A9-398BBD7CD60A}"/>
          </ac:spMkLst>
        </pc:spChg>
        <pc:spChg chg="add">
          <ac:chgData name="Cristian Chilipirea" userId="34ab170da5908fc4" providerId="LiveId" clId="{AE971FE4-E601-4FDC-9BC3-5629A4F3D5CD}" dt="2018-10-05T08:51:10.538" v="1752"/>
          <ac:spMkLst>
            <pc:docMk/>
            <pc:sldMk cId="3871055158" sldId="623"/>
            <ac:spMk id="6" creationId="{AA99CF5C-C51C-47BA-B43B-9B5A8507792E}"/>
          </ac:spMkLst>
        </pc:spChg>
        <pc:spChg chg="add">
          <ac:chgData name="Cristian Chilipirea" userId="34ab170da5908fc4" providerId="LiveId" clId="{AE971FE4-E601-4FDC-9BC3-5629A4F3D5CD}" dt="2018-10-05T08:51:11.788" v="1753"/>
          <ac:spMkLst>
            <pc:docMk/>
            <pc:sldMk cId="3871055158" sldId="623"/>
            <ac:spMk id="7" creationId="{0CC0F52B-E809-47AD-BC51-4A779C3A9F5F}"/>
          </ac:spMkLst>
        </pc:spChg>
      </pc:sldChg>
      <pc:sldChg chg="addSp delSp modSp add">
        <pc:chgData name="Cristian Chilipirea" userId="34ab170da5908fc4" providerId="LiveId" clId="{AE971FE4-E601-4FDC-9BC3-5629A4F3D5CD}" dt="2018-10-05T08:55:49.061" v="1876" actId="1076"/>
        <pc:sldMkLst>
          <pc:docMk/>
          <pc:sldMk cId="1035402042" sldId="624"/>
        </pc:sldMkLst>
        <pc:spChg chg="mod">
          <ac:chgData name="Cristian Chilipirea" userId="34ab170da5908fc4" providerId="LiveId" clId="{AE971FE4-E601-4FDC-9BC3-5629A4F3D5CD}" dt="2018-10-05T08:53:22.068" v="1874" actId="6549"/>
          <ac:spMkLst>
            <pc:docMk/>
            <pc:sldMk cId="1035402042" sldId="624"/>
            <ac:spMk id="2" creationId="{53B358CF-D4C1-47E6-AC13-13EBA8BA6221}"/>
          </ac:spMkLst>
        </pc:spChg>
        <pc:spChg chg="del mod">
          <ac:chgData name="Cristian Chilipirea" userId="34ab170da5908fc4" providerId="LiveId" clId="{AE971FE4-E601-4FDC-9BC3-5629A4F3D5CD}" dt="2018-10-05T08:52:43.991" v="1826" actId="478"/>
          <ac:spMkLst>
            <pc:docMk/>
            <pc:sldMk cId="1035402042" sldId="624"/>
            <ac:spMk id="3" creationId="{279B1A5D-3400-42ED-92CA-CCB3065E8875}"/>
          </ac:spMkLst>
        </pc:spChg>
        <pc:spChg chg="add mod">
          <ac:chgData name="Cristian Chilipirea" userId="34ab170da5908fc4" providerId="LiveId" clId="{AE971FE4-E601-4FDC-9BC3-5629A4F3D5CD}" dt="2018-10-05T08:55:49.061" v="1876" actId="1076"/>
          <ac:spMkLst>
            <pc:docMk/>
            <pc:sldMk cId="1035402042" sldId="624"/>
            <ac:spMk id="5" creationId="{3D0824E7-5F37-4DEB-BE46-E83542AE3A31}"/>
          </ac:spMkLst>
        </pc:spChg>
        <pc:spChg chg="add del mod">
          <ac:chgData name="Cristian Chilipirea" userId="34ab170da5908fc4" providerId="LiveId" clId="{AE971FE4-E601-4FDC-9BC3-5629A4F3D5CD}" dt="2018-10-05T08:52:46.676" v="1827" actId="478"/>
          <ac:spMkLst>
            <pc:docMk/>
            <pc:sldMk cId="1035402042" sldId="624"/>
            <ac:spMk id="7" creationId="{3B14002E-1B97-4A26-8D10-A58F19E48E9F}"/>
          </ac:spMkLst>
        </pc:spChg>
      </pc:sldChg>
      <pc:sldChg chg="modSp add ord">
        <pc:chgData name="Cristian Chilipirea" userId="34ab170da5908fc4" providerId="LiveId" clId="{AE971FE4-E601-4FDC-9BC3-5629A4F3D5CD}" dt="2018-10-05T08:51:57.244" v="1821" actId="20577"/>
        <pc:sldMkLst>
          <pc:docMk/>
          <pc:sldMk cId="2430536616" sldId="625"/>
        </pc:sldMkLst>
        <pc:spChg chg="mod">
          <ac:chgData name="Cristian Chilipirea" userId="34ab170da5908fc4" providerId="LiveId" clId="{AE971FE4-E601-4FDC-9BC3-5629A4F3D5CD}" dt="2018-10-05T08:51:57.244" v="1821" actId="20577"/>
          <ac:spMkLst>
            <pc:docMk/>
            <pc:sldMk cId="2430536616" sldId="625"/>
            <ac:spMk id="2" creationId="{F44AF469-0428-4B36-B337-459EB5267A8F}"/>
          </ac:spMkLst>
        </pc:spChg>
      </pc:sld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 add">
        <pc:chgData name="Cristian Chilipirea" userId="34ab170da5908fc4" providerId="LiveId" clId="{E6A114CD-C836-4A5C-A59E-5B196107C296}" dt="2018-10-08T12:22:22.746" v="635" actId="403"/>
        <pc:sldMkLst>
          <pc:docMk/>
          <pc:sldMk cId="771936063" sldId="266"/>
        </pc:sldMkLst>
        <pc:spChg chg="mod">
          <ac:chgData name="Cristian Chilipirea" userId="34ab170da5908fc4" providerId="LiveId" clId="{E6A114CD-C836-4A5C-A59E-5B196107C296}" dt="2018-10-08T12:21:00.787" v="609" actId="6549"/>
          <ac:spMkLst>
            <pc:docMk/>
            <pc:sldMk cId="771936063" sldId="266"/>
            <ac:spMk id="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2:22:12.913" v="627" actId="1076"/>
          <ac:spMkLst>
            <pc:docMk/>
            <pc:sldMk cId="771936063" sldId="266"/>
            <ac:spMk id="4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2:22:22.746" v="635" actId="403"/>
          <ac:spMkLst>
            <pc:docMk/>
            <pc:sldMk cId="771936063" sldId="266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41.355" v="639"/>
        <pc:sldMkLst>
          <pc:docMk/>
          <pc:sldMk cId="1724823294" sldId="267"/>
        </pc:sldMkLst>
        <pc:spChg chg="mod">
          <ac:chgData name="Cristian Chilipirea" userId="34ab170da5908fc4" providerId="LiveId" clId="{E6A114CD-C836-4A5C-A59E-5B196107C296}" dt="2018-10-08T12:21:09.308" v="611" actId="20577"/>
          <ac:spMkLst>
            <pc:docMk/>
            <pc:sldMk cId="1724823294" sldId="267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41.355" v="639"/>
          <ac:spMkLst>
            <pc:docMk/>
            <pc:sldMk cId="1724823294" sldId="267"/>
            <ac:spMk id="29" creationId="{567B19C2-A087-4AF0-9AD3-F9A332DFE900}"/>
          </ac:spMkLst>
        </pc:spChg>
        <pc:spChg chg="add">
          <ac:chgData name="Cristian Chilipirea" userId="34ab170da5908fc4" providerId="LiveId" clId="{E6A114CD-C836-4A5C-A59E-5B196107C296}" dt="2018-10-08T12:22:41.355" v="639"/>
          <ac:spMkLst>
            <pc:docMk/>
            <pc:sldMk cId="1724823294" sldId="267"/>
            <ac:spMk id="30" creationId="{782B6402-7F96-4345-A137-9CE3C9A213F8}"/>
          </ac:spMkLst>
        </pc:spChg>
        <pc:spChg chg="del">
          <ac:chgData name="Cristian Chilipirea" userId="34ab170da5908fc4" providerId="LiveId" clId="{E6A114CD-C836-4A5C-A59E-5B196107C296}" dt="2018-10-08T12:22:40.954" v="638" actId="478"/>
          <ac:spMkLst>
            <pc:docMk/>
            <pc:sldMk cId="1724823294" sldId="267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40.954" v="638" actId="478"/>
          <ac:spMkLst>
            <pc:docMk/>
            <pc:sldMk cId="1724823294" sldId="267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46.765" v="641"/>
        <pc:sldMkLst>
          <pc:docMk/>
          <pc:sldMk cId="3810417660" sldId="268"/>
        </pc:sldMkLst>
        <pc:spChg chg="mod">
          <ac:chgData name="Cristian Chilipirea" userId="34ab170da5908fc4" providerId="LiveId" clId="{E6A114CD-C836-4A5C-A59E-5B196107C296}" dt="2018-10-08T12:21:12.732" v="612" actId="20577"/>
          <ac:spMkLst>
            <pc:docMk/>
            <pc:sldMk cId="3810417660" sldId="268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46.765" v="641"/>
          <ac:spMkLst>
            <pc:docMk/>
            <pc:sldMk cId="3810417660" sldId="268"/>
            <ac:spMk id="29" creationId="{87404396-A6E7-4193-9EFA-342F39C80E4D}"/>
          </ac:spMkLst>
        </pc:spChg>
        <pc:spChg chg="add">
          <ac:chgData name="Cristian Chilipirea" userId="34ab170da5908fc4" providerId="LiveId" clId="{E6A114CD-C836-4A5C-A59E-5B196107C296}" dt="2018-10-08T12:22:46.765" v="641"/>
          <ac:spMkLst>
            <pc:docMk/>
            <pc:sldMk cId="3810417660" sldId="268"/>
            <ac:spMk id="30" creationId="{8964C890-C012-4606-B7EE-8B61AC5DF087}"/>
          </ac:spMkLst>
        </pc:spChg>
        <pc:spChg chg="del">
          <ac:chgData name="Cristian Chilipirea" userId="34ab170da5908fc4" providerId="LiveId" clId="{E6A114CD-C836-4A5C-A59E-5B196107C296}" dt="2018-10-08T12:22:46.433" v="640" actId="478"/>
          <ac:spMkLst>
            <pc:docMk/>
            <pc:sldMk cId="3810417660" sldId="268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46.433" v="640" actId="478"/>
          <ac:spMkLst>
            <pc:docMk/>
            <pc:sldMk cId="3810417660" sldId="268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2:54.598" v="643"/>
        <pc:sldMkLst>
          <pc:docMk/>
          <pc:sldMk cId="74182113" sldId="269"/>
        </pc:sldMkLst>
        <pc:spChg chg="mod">
          <ac:chgData name="Cristian Chilipirea" userId="34ab170da5908fc4" providerId="LiveId" clId="{E6A114CD-C836-4A5C-A59E-5B196107C296}" dt="2018-10-08T12:21:15.578" v="613" actId="20577"/>
          <ac:spMkLst>
            <pc:docMk/>
            <pc:sldMk cId="74182113" sldId="269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54.598" v="643"/>
          <ac:spMkLst>
            <pc:docMk/>
            <pc:sldMk cId="74182113" sldId="269"/>
            <ac:spMk id="29" creationId="{15C9B757-5AC3-467B-8645-69B65B2C472C}"/>
          </ac:spMkLst>
        </pc:spChg>
        <pc:spChg chg="add">
          <ac:chgData name="Cristian Chilipirea" userId="34ab170da5908fc4" providerId="LiveId" clId="{E6A114CD-C836-4A5C-A59E-5B196107C296}" dt="2018-10-08T12:22:54.598" v="643"/>
          <ac:spMkLst>
            <pc:docMk/>
            <pc:sldMk cId="74182113" sldId="269"/>
            <ac:spMk id="30" creationId="{E66D3A73-E9A6-4852-830E-878075398260}"/>
          </ac:spMkLst>
        </pc:spChg>
        <pc:spChg chg="del">
          <ac:chgData name="Cristian Chilipirea" userId="34ab170da5908fc4" providerId="LiveId" clId="{E6A114CD-C836-4A5C-A59E-5B196107C296}" dt="2018-10-08T12:22:54.196" v="642" actId="478"/>
          <ac:spMkLst>
            <pc:docMk/>
            <pc:sldMk cId="74182113" sldId="269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54.196" v="642" actId="478"/>
          <ac:spMkLst>
            <pc:docMk/>
            <pc:sldMk cId="74182113" sldId="269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14.294" v="663" actId="20577"/>
        <pc:sldMkLst>
          <pc:docMk/>
          <pc:sldMk cId="6187237" sldId="270"/>
        </pc:sldMkLst>
        <pc:spChg chg="mod">
          <ac:chgData name="Cristian Chilipirea" userId="34ab170da5908fc4" providerId="LiveId" clId="{E6A114CD-C836-4A5C-A59E-5B196107C296}" dt="2018-10-08T12:21:19.520" v="614" actId="20577"/>
          <ac:spMkLst>
            <pc:docMk/>
            <pc:sldMk cId="6187237" sldId="270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59.234" v="645"/>
          <ac:spMkLst>
            <pc:docMk/>
            <pc:sldMk cId="6187237" sldId="270"/>
            <ac:spMk id="29" creationId="{97E0A1C5-9F63-4CF6-897D-0E23ECFA36FE}"/>
          </ac:spMkLst>
        </pc:spChg>
        <pc:spChg chg="add mod">
          <ac:chgData name="Cristian Chilipirea" userId="34ab170da5908fc4" providerId="LiveId" clId="{E6A114CD-C836-4A5C-A59E-5B196107C296}" dt="2018-10-08T12:24:14.294" v="663" actId="20577"/>
          <ac:spMkLst>
            <pc:docMk/>
            <pc:sldMk cId="6187237" sldId="270"/>
            <ac:spMk id="30" creationId="{8A259810-F5F1-484B-9563-0524BA7974BC}"/>
          </ac:spMkLst>
        </pc:spChg>
        <pc:spChg chg="del">
          <ac:chgData name="Cristian Chilipirea" userId="34ab170da5908fc4" providerId="LiveId" clId="{E6A114CD-C836-4A5C-A59E-5B196107C296}" dt="2018-10-08T12:22:58.855" v="644" actId="478"/>
          <ac:spMkLst>
            <pc:docMk/>
            <pc:sldMk cId="6187237" sldId="270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58.855" v="644" actId="478"/>
          <ac:spMkLst>
            <pc:docMk/>
            <pc:sldMk cId="6187237" sldId="270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18.797" v="664" actId="20577"/>
        <pc:sldMkLst>
          <pc:docMk/>
          <pc:sldMk cId="2152213275" sldId="271"/>
        </pc:sldMkLst>
        <pc:spChg chg="mod">
          <ac:chgData name="Cristian Chilipirea" userId="34ab170da5908fc4" providerId="LiveId" clId="{E6A114CD-C836-4A5C-A59E-5B196107C296}" dt="2018-10-08T12:21:22.698" v="615" actId="20577"/>
          <ac:spMkLst>
            <pc:docMk/>
            <pc:sldMk cId="2152213275" sldId="271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58.220" v="661"/>
          <ac:spMkLst>
            <pc:docMk/>
            <pc:sldMk cId="2152213275" sldId="271"/>
            <ac:spMk id="29" creationId="{16921558-E2CD-4B7C-BFCE-F768976F26C2}"/>
          </ac:spMkLst>
        </pc:spChg>
        <pc:spChg chg="add mod">
          <ac:chgData name="Cristian Chilipirea" userId="34ab170da5908fc4" providerId="LiveId" clId="{E6A114CD-C836-4A5C-A59E-5B196107C296}" dt="2018-10-08T12:24:18.797" v="664" actId="20577"/>
          <ac:spMkLst>
            <pc:docMk/>
            <pc:sldMk cId="2152213275" sldId="271"/>
            <ac:spMk id="30" creationId="{EAC1E93B-0D0E-4878-84CE-A1A1B2C56842}"/>
          </ac:spMkLst>
        </pc:spChg>
        <pc:spChg chg="del">
          <ac:chgData name="Cristian Chilipirea" userId="34ab170da5908fc4" providerId="LiveId" clId="{E6A114CD-C836-4A5C-A59E-5B196107C296}" dt="2018-10-08T12:23:05.738" v="646" actId="478"/>
          <ac:spMkLst>
            <pc:docMk/>
            <pc:sldMk cId="2152213275" sldId="271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05.738" v="646" actId="478"/>
          <ac:spMkLst>
            <pc:docMk/>
            <pc:sldMk cId="2152213275" sldId="271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23.107" v="665" actId="20577"/>
        <pc:sldMkLst>
          <pc:docMk/>
          <pc:sldMk cId="96622311" sldId="272"/>
        </pc:sldMkLst>
        <pc:spChg chg="mod">
          <ac:chgData name="Cristian Chilipirea" userId="34ab170da5908fc4" providerId="LiveId" clId="{E6A114CD-C836-4A5C-A59E-5B196107C296}" dt="2018-10-08T12:21:25.929" v="616" actId="20577"/>
          <ac:spMkLst>
            <pc:docMk/>
            <pc:sldMk cId="96622311" sldId="272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59.993" v="662"/>
          <ac:spMkLst>
            <pc:docMk/>
            <pc:sldMk cId="96622311" sldId="272"/>
            <ac:spMk id="29" creationId="{4C8C6321-9EE9-4BF0-9C72-A78248022EEF}"/>
          </ac:spMkLst>
        </pc:spChg>
        <pc:spChg chg="add mod">
          <ac:chgData name="Cristian Chilipirea" userId="34ab170da5908fc4" providerId="LiveId" clId="{E6A114CD-C836-4A5C-A59E-5B196107C296}" dt="2018-10-08T12:24:23.107" v="665" actId="20577"/>
          <ac:spMkLst>
            <pc:docMk/>
            <pc:sldMk cId="96622311" sldId="272"/>
            <ac:spMk id="30" creationId="{66111B9B-B56C-4F2E-9681-A4B80336763C}"/>
          </ac:spMkLst>
        </pc:spChg>
        <pc:spChg chg="del">
          <ac:chgData name="Cristian Chilipirea" userId="34ab170da5908fc4" providerId="LiveId" clId="{E6A114CD-C836-4A5C-A59E-5B196107C296}" dt="2018-10-08T12:23:10.547" v="647" actId="478"/>
          <ac:spMkLst>
            <pc:docMk/>
            <pc:sldMk cId="96622311" sldId="272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0.547" v="647" actId="478"/>
          <ac:spMkLst>
            <pc:docMk/>
            <pc:sldMk cId="96622311" sldId="272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36.742" v="667" actId="20577"/>
        <pc:sldMkLst>
          <pc:docMk/>
          <pc:sldMk cId="3239565847" sldId="273"/>
        </pc:sldMkLst>
        <pc:spChg chg="mod">
          <ac:chgData name="Cristian Chilipirea" userId="34ab170da5908fc4" providerId="LiveId" clId="{E6A114CD-C836-4A5C-A59E-5B196107C296}" dt="2018-10-08T12:21:29.721" v="617" actId="20577"/>
          <ac:spMkLst>
            <pc:docMk/>
            <pc:sldMk cId="3239565847" sldId="273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15.320" v="649"/>
          <ac:spMkLst>
            <pc:docMk/>
            <pc:sldMk cId="3239565847" sldId="273"/>
            <ac:spMk id="29" creationId="{7E917478-6959-4D89-887E-881D8665B80A}"/>
          </ac:spMkLst>
        </pc:spChg>
        <pc:spChg chg="add mod">
          <ac:chgData name="Cristian Chilipirea" userId="34ab170da5908fc4" providerId="LiveId" clId="{E6A114CD-C836-4A5C-A59E-5B196107C296}" dt="2018-10-08T12:24:36.742" v="667" actId="20577"/>
          <ac:spMkLst>
            <pc:docMk/>
            <pc:sldMk cId="3239565847" sldId="273"/>
            <ac:spMk id="30" creationId="{F0DA2B47-D7D8-4345-A6BC-0E68234BA528}"/>
          </ac:spMkLst>
        </pc:spChg>
        <pc:spChg chg="del">
          <ac:chgData name="Cristian Chilipirea" userId="34ab170da5908fc4" providerId="LiveId" clId="{E6A114CD-C836-4A5C-A59E-5B196107C296}" dt="2018-10-08T12:23:14.951" v="648" actId="478"/>
          <ac:spMkLst>
            <pc:docMk/>
            <pc:sldMk cId="3239565847" sldId="273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4.951" v="648" actId="478"/>
          <ac:spMkLst>
            <pc:docMk/>
            <pc:sldMk cId="3239565847" sldId="273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39.318" v="668" actId="20577"/>
        <pc:sldMkLst>
          <pc:docMk/>
          <pc:sldMk cId="2446500507" sldId="274"/>
        </pc:sldMkLst>
        <pc:spChg chg="mod">
          <ac:chgData name="Cristian Chilipirea" userId="34ab170da5908fc4" providerId="LiveId" clId="{E6A114CD-C836-4A5C-A59E-5B196107C296}" dt="2018-10-08T12:21:33.173" v="618" actId="20577"/>
          <ac:spMkLst>
            <pc:docMk/>
            <pc:sldMk cId="2446500507" sldId="274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0.184" v="651"/>
          <ac:spMkLst>
            <pc:docMk/>
            <pc:sldMk cId="2446500507" sldId="274"/>
            <ac:spMk id="29" creationId="{30D468A3-129C-49F2-96AF-079D5C9F9E5B}"/>
          </ac:spMkLst>
        </pc:spChg>
        <pc:spChg chg="add mod">
          <ac:chgData name="Cristian Chilipirea" userId="34ab170da5908fc4" providerId="LiveId" clId="{E6A114CD-C836-4A5C-A59E-5B196107C296}" dt="2018-10-08T12:24:39.318" v="668" actId="20577"/>
          <ac:spMkLst>
            <pc:docMk/>
            <pc:sldMk cId="2446500507" sldId="274"/>
            <ac:spMk id="30" creationId="{9348ED6F-EF9B-4DBC-B893-984975534490}"/>
          </ac:spMkLst>
        </pc:spChg>
        <pc:spChg chg="del">
          <ac:chgData name="Cristian Chilipirea" userId="34ab170da5908fc4" providerId="LiveId" clId="{E6A114CD-C836-4A5C-A59E-5B196107C296}" dt="2018-10-08T12:23:19.814" v="650" actId="478"/>
          <ac:spMkLst>
            <pc:docMk/>
            <pc:sldMk cId="2446500507" sldId="274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19.814" v="650" actId="478"/>
          <ac:spMkLst>
            <pc:docMk/>
            <pc:sldMk cId="2446500507" sldId="274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43.378" v="669" actId="20577"/>
        <pc:sldMkLst>
          <pc:docMk/>
          <pc:sldMk cId="2118038314" sldId="275"/>
        </pc:sldMkLst>
        <pc:spChg chg="mod">
          <ac:chgData name="Cristian Chilipirea" userId="34ab170da5908fc4" providerId="LiveId" clId="{E6A114CD-C836-4A5C-A59E-5B196107C296}" dt="2018-10-08T12:21:36.948" v="619" actId="20577"/>
          <ac:spMkLst>
            <pc:docMk/>
            <pc:sldMk cId="2118038314" sldId="275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4.647" v="653"/>
          <ac:spMkLst>
            <pc:docMk/>
            <pc:sldMk cId="2118038314" sldId="275"/>
            <ac:spMk id="29" creationId="{69AA1552-7EEE-4C7B-A323-77A1630F2D94}"/>
          </ac:spMkLst>
        </pc:spChg>
        <pc:spChg chg="add mod">
          <ac:chgData name="Cristian Chilipirea" userId="34ab170da5908fc4" providerId="LiveId" clId="{E6A114CD-C836-4A5C-A59E-5B196107C296}" dt="2018-10-08T12:24:43.378" v="669" actId="20577"/>
          <ac:spMkLst>
            <pc:docMk/>
            <pc:sldMk cId="2118038314" sldId="275"/>
            <ac:spMk id="30" creationId="{5C582E70-47D3-4414-8233-9D9934FE0306}"/>
          </ac:spMkLst>
        </pc:spChg>
        <pc:spChg chg="del">
          <ac:chgData name="Cristian Chilipirea" userId="34ab170da5908fc4" providerId="LiveId" clId="{E6A114CD-C836-4A5C-A59E-5B196107C296}" dt="2018-10-08T12:23:24.283" v="652" actId="478"/>
          <ac:spMkLst>
            <pc:docMk/>
            <pc:sldMk cId="2118038314" sldId="275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24.283" v="652" actId="478"/>
          <ac:spMkLst>
            <pc:docMk/>
            <pc:sldMk cId="2118038314" sldId="275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46.101" v="670" actId="20577"/>
        <pc:sldMkLst>
          <pc:docMk/>
          <pc:sldMk cId="2941731681" sldId="276"/>
        </pc:sldMkLst>
        <pc:spChg chg="mod">
          <ac:chgData name="Cristian Chilipirea" userId="34ab170da5908fc4" providerId="LiveId" clId="{E6A114CD-C836-4A5C-A59E-5B196107C296}" dt="2018-10-08T12:21:40.379" v="620" actId="20577"/>
          <ac:spMkLst>
            <pc:docMk/>
            <pc:sldMk cId="2941731681" sldId="276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29.668" v="655"/>
          <ac:spMkLst>
            <pc:docMk/>
            <pc:sldMk cId="2941731681" sldId="276"/>
            <ac:spMk id="29" creationId="{FB27F777-E749-4F95-A5D0-CC00C0A20D21}"/>
          </ac:spMkLst>
        </pc:spChg>
        <pc:spChg chg="add mod">
          <ac:chgData name="Cristian Chilipirea" userId="34ab170da5908fc4" providerId="LiveId" clId="{E6A114CD-C836-4A5C-A59E-5B196107C296}" dt="2018-10-08T12:24:46.101" v="670" actId="20577"/>
          <ac:spMkLst>
            <pc:docMk/>
            <pc:sldMk cId="2941731681" sldId="276"/>
            <ac:spMk id="30" creationId="{3B2B0C1E-0DE7-4F9E-AA75-B4677B3AF47A}"/>
          </ac:spMkLst>
        </pc:spChg>
        <pc:spChg chg="del">
          <ac:chgData name="Cristian Chilipirea" userId="34ab170da5908fc4" providerId="LiveId" clId="{E6A114CD-C836-4A5C-A59E-5B196107C296}" dt="2018-10-08T12:23:29.236" v="654" actId="478"/>
          <ac:spMkLst>
            <pc:docMk/>
            <pc:sldMk cId="2941731681" sldId="276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29.236" v="654" actId="478"/>
          <ac:spMkLst>
            <pc:docMk/>
            <pc:sldMk cId="2941731681" sldId="276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2:24:50.101" v="671" actId="20577"/>
        <pc:sldMkLst>
          <pc:docMk/>
          <pc:sldMk cId="697219459" sldId="277"/>
        </pc:sldMkLst>
        <pc:spChg chg="mod">
          <ac:chgData name="Cristian Chilipirea" userId="34ab170da5908fc4" providerId="LiveId" clId="{E6A114CD-C836-4A5C-A59E-5B196107C296}" dt="2018-10-08T12:21:44.424" v="621" actId="20577"/>
          <ac:spMkLst>
            <pc:docMk/>
            <pc:sldMk cId="697219459" sldId="277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3:38.352" v="657"/>
          <ac:spMkLst>
            <pc:docMk/>
            <pc:sldMk cId="697219459" sldId="277"/>
            <ac:spMk id="30" creationId="{B0B04F6B-AAC8-4634-81B2-188491CC3D7D}"/>
          </ac:spMkLst>
        </pc:spChg>
        <pc:spChg chg="add mod">
          <ac:chgData name="Cristian Chilipirea" userId="34ab170da5908fc4" providerId="LiveId" clId="{E6A114CD-C836-4A5C-A59E-5B196107C296}" dt="2018-10-08T12:24:50.101" v="671" actId="20577"/>
          <ac:spMkLst>
            <pc:docMk/>
            <pc:sldMk cId="697219459" sldId="277"/>
            <ac:spMk id="31" creationId="{3EF44170-4AE3-40D1-B20B-AD9067C6A94F}"/>
          </ac:spMkLst>
        </pc:spChg>
        <pc:spChg chg="del">
          <ac:chgData name="Cristian Chilipirea" userId="34ab170da5908fc4" providerId="LiveId" clId="{E6A114CD-C836-4A5C-A59E-5B196107C296}" dt="2018-10-08T12:23:37.982" v="656" actId="478"/>
          <ac:spMkLst>
            <pc:docMk/>
            <pc:sldMk cId="697219459" sldId="277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37.982" v="656" actId="478"/>
          <ac:spMkLst>
            <pc:docMk/>
            <pc:sldMk cId="697219459" sldId="277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3:30:55.611" v="1685" actId="20577"/>
        <pc:sldMkLst>
          <pc:docMk/>
          <pc:sldMk cId="2568684844" sldId="278"/>
        </pc:sldMkLst>
        <pc:spChg chg="mod">
          <ac:chgData name="Cristian Chilipirea" userId="34ab170da5908fc4" providerId="LiveId" clId="{E6A114CD-C836-4A5C-A59E-5B196107C296}" dt="2018-10-08T12:21:48.772" v="622" actId="20577"/>
          <ac:spMkLst>
            <pc:docMk/>
            <pc:sldMk cId="2568684844" sldId="278"/>
            <ac:spMk id="3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3:30:55.611" v="1685" actId="20577"/>
          <ac:spMkLst>
            <pc:docMk/>
            <pc:sldMk cId="2568684844" sldId="278"/>
            <ac:spMk id="27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2:23:52.720" v="660" actId="1076"/>
          <ac:spMkLst>
            <pc:docMk/>
            <pc:sldMk cId="2568684844" sldId="278"/>
            <ac:spMk id="31" creationId="{735D36D3-AA69-4BFF-AD3F-023DCB3C2C4B}"/>
          </ac:spMkLst>
        </pc:spChg>
        <pc:spChg chg="add mod">
          <ac:chgData name="Cristian Chilipirea" userId="34ab170da5908fc4" providerId="LiveId" clId="{E6A114CD-C836-4A5C-A59E-5B196107C296}" dt="2018-10-08T12:23:52.720" v="660" actId="1076"/>
          <ac:spMkLst>
            <pc:docMk/>
            <pc:sldMk cId="2568684844" sldId="278"/>
            <ac:spMk id="32" creationId="{48809ED1-CA0F-4A2A-896F-DEF411F2FC0F}"/>
          </ac:spMkLst>
        </pc:spChg>
        <pc:spChg chg="del">
          <ac:chgData name="Cristian Chilipirea" userId="34ab170da5908fc4" providerId="LiveId" clId="{E6A114CD-C836-4A5C-A59E-5B196107C296}" dt="2018-10-08T12:23:48.478" v="658" actId="478"/>
          <ac:spMkLst>
            <pc:docMk/>
            <pc:sldMk cId="2568684844" sldId="278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3:48.478" v="658" actId="478"/>
          <ac:spMkLst>
            <pc:docMk/>
            <pc:sldMk cId="2568684844" sldId="278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5:23.455" v="4236" actId="1076"/>
        <pc:sldMkLst>
          <pc:docMk/>
          <pc:sldMk cId="2354362939" sldId="279"/>
        </pc:sldMkLst>
        <pc:spChg chg="add del">
          <ac:chgData name="Cristian Chilipirea" userId="34ab170da5908fc4" providerId="LiveId" clId="{E6A114CD-C836-4A5C-A59E-5B196107C296}" dt="2018-10-08T16:15:25.487" v="4014"/>
          <ac:spMkLst>
            <pc:docMk/>
            <pc:sldMk cId="2354362939" sldId="279"/>
            <ac:spMk id="2" creationId="{AE9A9832-81CD-4B85-A0C1-62213B0663E0}"/>
          </ac:spMkLst>
        </pc:spChg>
        <pc:spChg chg="del">
          <ac:chgData name="Cristian Chilipirea" userId="34ab170da5908fc4" providerId="LiveId" clId="{E6A114CD-C836-4A5C-A59E-5B196107C296}" dt="2018-10-08T16:15:45.322" v="4030" actId="478"/>
          <ac:spMkLst>
            <pc:docMk/>
            <pc:sldMk cId="2354362939" sldId="279"/>
            <ac:spMk id="4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5:23.455" v="4236" actId="1076"/>
          <ac:spMkLst>
            <pc:docMk/>
            <pc:sldMk cId="2354362939" sldId="279"/>
            <ac:spMk id="6" creationId="{D57CBF89-7773-434A-B48D-614A0F3BFA7B}"/>
          </ac:spMkLst>
        </pc:spChg>
        <pc:spChg chg="mod">
          <ac:chgData name="Cristian Chilipirea" userId="34ab170da5908fc4" providerId="LiveId" clId="{E6A114CD-C836-4A5C-A59E-5B196107C296}" dt="2018-10-08T16:15:34.984" v="4026"/>
          <ac:spMkLst>
            <pc:docMk/>
            <pc:sldMk cId="2354362939" sldId="279"/>
            <ac:spMk id="32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3:21.100" v="4206" actId="1076"/>
          <ac:spMkLst>
            <pc:docMk/>
            <pc:sldMk cId="2354362939" sldId="279"/>
            <ac:spMk id="34" creationId="{347274CD-8FAD-402D-9A8F-728D4E4DE880}"/>
          </ac:spMkLst>
        </pc:spChg>
        <pc:spChg chg="add del">
          <ac:chgData name="Cristian Chilipirea" userId="34ab170da5908fc4" providerId="LiveId" clId="{E6A114CD-C836-4A5C-A59E-5B196107C296}" dt="2018-10-08T16:15:40.031" v="4028" actId="478"/>
          <ac:spMkLst>
            <pc:docMk/>
            <pc:sldMk cId="2354362939" sldId="279"/>
            <ac:spMk id="36" creationId="{828CFF15-EEA4-49C0-87C3-4B96404F9AF3}"/>
          </ac:spMkLst>
        </pc:spChg>
        <pc:spChg chg="add mod">
          <ac:chgData name="Cristian Chilipirea" userId="34ab170da5908fc4" providerId="LiveId" clId="{E6A114CD-C836-4A5C-A59E-5B196107C296}" dt="2018-10-08T16:15:50.956" v="4031" actId="1076"/>
          <ac:spMkLst>
            <pc:docMk/>
            <pc:sldMk cId="2354362939" sldId="279"/>
            <ac:spMk id="37" creationId="{90B1FA4D-17C3-4488-9CEA-8F4D742390E1}"/>
          </ac:spMkLst>
        </pc:spChg>
        <pc:spChg chg="mod">
          <ac:chgData name="Cristian Chilipirea" userId="34ab170da5908fc4" providerId="LiveId" clId="{E6A114CD-C836-4A5C-A59E-5B196107C296}" dt="2018-10-08T16:23:18.218" v="4205" actId="1076"/>
          <ac:spMkLst>
            <pc:docMk/>
            <pc:sldMk cId="2354362939" sldId="279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5:08.743" v="4010" actId="478"/>
          <ac:spMkLst>
            <pc:docMk/>
            <pc:sldMk cId="2354362939" sldId="279"/>
            <ac:spMk id="108" creationId="{00000000-0000-0000-0000-000000000000}"/>
          </ac:spMkLst>
        </pc:spChg>
        <pc:picChg chg="mod">
          <ac:chgData name="Cristian Chilipirea" userId="34ab170da5908fc4" providerId="LiveId" clId="{E6A114CD-C836-4A5C-A59E-5B196107C296}" dt="2018-10-08T16:23:18.218" v="4205" actId="1076"/>
          <ac:picMkLst>
            <pc:docMk/>
            <pc:sldMk cId="2354362939" sldId="279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5:45.322" v="4030" actId="478"/>
          <ac:cxnSpMkLst>
            <pc:docMk/>
            <pc:sldMk cId="2354362939" sldId="279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5:34.984" v="4026"/>
          <ac:cxnSpMkLst>
            <pc:docMk/>
            <pc:sldMk cId="2354362939" sldId="279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2:22:36.371" v="637"/>
        <pc:sldMkLst>
          <pc:docMk/>
          <pc:sldMk cId="3085238357" sldId="280"/>
        </pc:sldMkLst>
        <pc:spChg chg="mod">
          <ac:chgData name="Cristian Chilipirea" userId="34ab170da5908fc4" providerId="LiveId" clId="{E6A114CD-C836-4A5C-A59E-5B196107C296}" dt="2018-10-08T12:21:05.168" v="610" actId="20577"/>
          <ac:spMkLst>
            <pc:docMk/>
            <pc:sldMk cId="3085238357" sldId="280"/>
            <ac:spMk id="3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2:22:36.371" v="637"/>
          <ac:spMkLst>
            <pc:docMk/>
            <pc:sldMk cId="3085238357" sldId="280"/>
            <ac:spMk id="33" creationId="{8839E7AE-5C73-4422-80BA-5A768618821B}"/>
          </ac:spMkLst>
        </pc:spChg>
        <pc:spChg chg="add">
          <ac:chgData name="Cristian Chilipirea" userId="34ab170da5908fc4" providerId="LiveId" clId="{E6A114CD-C836-4A5C-A59E-5B196107C296}" dt="2018-10-08T12:22:36.371" v="637"/>
          <ac:spMkLst>
            <pc:docMk/>
            <pc:sldMk cId="3085238357" sldId="280"/>
            <ac:spMk id="34" creationId="{871156A0-8BD1-42FA-94EE-64486253FEEF}"/>
          </ac:spMkLst>
        </pc:spChg>
        <pc:spChg chg="del">
          <ac:chgData name="Cristian Chilipirea" userId="34ab170da5908fc4" providerId="LiveId" clId="{E6A114CD-C836-4A5C-A59E-5B196107C296}" dt="2018-10-08T12:22:35.580" v="636" actId="478"/>
          <ac:spMkLst>
            <pc:docMk/>
            <pc:sldMk cId="3085238357" sldId="280"/>
            <ac:spMk id="43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2:22:35.580" v="636" actId="478"/>
          <ac:spMkLst>
            <pc:docMk/>
            <pc:sldMk cId="3085238357" sldId="280"/>
            <ac:spMk id="44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3:33.085" v="4210"/>
        <pc:sldMkLst>
          <pc:docMk/>
          <pc:sldMk cId="2297006857" sldId="281"/>
        </pc:sldMkLst>
        <pc:spChg chg="del">
          <ac:chgData name="Cristian Chilipirea" userId="34ab170da5908fc4" providerId="LiveId" clId="{E6A114CD-C836-4A5C-A59E-5B196107C296}" dt="2018-10-08T16:16:22.077" v="4039" actId="478"/>
          <ac:spMkLst>
            <pc:docMk/>
            <pc:sldMk cId="2297006857" sldId="281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20.844" v="4038" actId="478"/>
          <ac:spMkLst>
            <pc:docMk/>
            <pc:sldMk cId="2297006857" sldId="281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23.136" v="4040"/>
          <ac:spMkLst>
            <pc:docMk/>
            <pc:sldMk cId="2297006857" sldId="281"/>
            <ac:spMk id="34" creationId="{2EAAE539-0A79-4EA3-9240-0B0478EF2B3C}"/>
          </ac:spMkLst>
        </pc:spChg>
        <pc:spChg chg="add del">
          <ac:chgData name="Cristian Chilipirea" userId="34ab170da5908fc4" providerId="LiveId" clId="{E6A114CD-C836-4A5C-A59E-5B196107C296}" dt="2018-10-08T16:23:32.637" v="4209" actId="478"/>
          <ac:spMkLst>
            <pc:docMk/>
            <pc:sldMk cId="2297006857" sldId="281"/>
            <ac:spMk id="35" creationId="{A4F4A7B7-7C36-4178-B10F-9E43B0BF46DF}"/>
          </ac:spMkLst>
        </pc:spChg>
        <pc:spChg chg="add">
          <ac:chgData name="Cristian Chilipirea" userId="34ab170da5908fc4" providerId="LiveId" clId="{E6A114CD-C836-4A5C-A59E-5B196107C296}" dt="2018-10-08T16:16:23.136" v="4040"/>
          <ac:spMkLst>
            <pc:docMk/>
            <pc:sldMk cId="2297006857" sldId="281"/>
            <ac:spMk id="36" creationId="{61CE908E-1FB4-4387-9743-96E6B107F73C}"/>
          </ac:spMkLst>
        </pc:spChg>
        <pc:spChg chg="add">
          <ac:chgData name="Cristian Chilipirea" userId="34ab170da5908fc4" providerId="LiveId" clId="{E6A114CD-C836-4A5C-A59E-5B196107C296}" dt="2018-10-08T16:23:33.085" v="4210"/>
          <ac:spMkLst>
            <pc:docMk/>
            <pc:sldMk cId="2297006857" sldId="281"/>
            <ac:spMk id="38" creationId="{9CD88B4D-0D17-4BF0-828A-EB6928058E01}"/>
          </ac:spMkLst>
        </pc:spChg>
        <pc:spChg chg="add">
          <ac:chgData name="Cristian Chilipirea" userId="34ab170da5908fc4" providerId="LiveId" clId="{E6A114CD-C836-4A5C-A59E-5B196107C296}" dt="2018-10-08T16:23:33.085" v="4210"/>
          <ac:spMkLst>
            <pc:docMk/>
            <pc:sldMk cId="2297006857" sldId="281"/>
            <ac:spMk id="39" creationId="{A14B1B10-C949-4EF6-AE36-D72D61DA4337}"/>
          </ac:spMkLst>
        </pc:spChg>
        <pc:spChg chg="del">
          <ac:chgData name="Cristian Chilipirea" userId="34ab170da5908fc4" providerId="LiveId" clId="{E6A114CD-C836-4A5C-A59E-5B196107C296}" dt="2018-10-08T16:23:32.637" v="4209" actId="478"/>
          <ac:spMkLst>
            <pc:docMk/>
            <pc:sldMk cId="2297006857" sldId="281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9.514" v="4037" actId="478"/>
          <ac:spMkLst>
            <pc:docMk/>
            <pc:sldMk cId="2297006857" sldId="28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3:33.085" v="4210"/>
          <ac:picMkLst>
            <pc:docMk/>
            <pc:sldMk cId="2297006857" sldId="281"/>
            <ac:picMk id="37" creationId="{1D07EAA1-CC4A-48E5-9622-3640094DF7D8}"/>
          </ac:picMkLst>
        </pc:picChg>
        <pc:picChg chg="del">
          <ac:chgData name="Cristian Chilipirea" userId="34ab170da5908fc4" providerId="LiveId" clId="{E6A114CD-C836-4A5C-A59E-5B196107C296}" dt="2018-10-08T16:23:32.637" v="4209" actId="478"/>
          <ac:picMkLst>
            <pc:docMk/>
            <pc:sldMk cId="2297006857" sldId="281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22.077" v="4039" actId="478"/>
          <ac:cxnSpMkLst>
            <pc:docMk/>
            <pc:sldMk cId="2297006857" sldId="281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20.844" v="4038" actId="478"/>
          <ac:cxnSpMkLst>
            <pc:docMk/>
            <pc:sldMk cId="2297006857" sldId="281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3:40.982" v="4217" actId="20577"/>
        <pc:sldMkLst>
          <pc:docMk/>
          <pc:sldMk cId="582673609" sldId="282"/>
        </pc:sldMkLst>
        <pc:spChg chg="del">
          <ac:chgData name="Cristian Chilipirea" userId="34ab170da5908fc4" providerId="LiveId" clId="{E6A114CD-C836-4A5C-A59E-5B196107C296}" dt="2018-10-08T16:16:35.374" v="4043" actId="478"/>
          <ac:spMkLst>
            <pc:docMk/>
            <pc:sldMk cId="582673609" sldId="282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33.965" v="4042" actId="478"/>
          <ac:spMkLst>
            <pc:docMk/>
            <pc:sldMk cId="582673609" sldId="282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36.785" v="4044"/>
          <ac:spMkLst>
            <pc:docMk/>
            <pc:sldMk cId="582673609" sldId="282"/>
            <ac:spMk id="34" creationId="{1159D5AF-CAB2-4A91-99F1-C6F2797E7164}"/>
          </ac:spMkLst>
        </pc:spChg>
        <pc:spChg chg="add del">
          <ac:chgData name="Cristian Chilipirea" userId="34ab170da5908fc4" providerId="LiveId" clId="{E6A114CD-C836-4A5C-A59E-5B196107C296}" dt="2018-10-08T16:23:38.434" v="4213" actId="478"/>
          <ac:spMkLst>
            <pc:docMk/>
            <pc:sldMk cId="582673609" sldId="282"/>
            <ac:spMk id="35" creationId="{818B2BAE-0916-44DF-986C-DEE06C176319}"/>
          </ac:spMkLst>
        </pc:spChg>
        <pc:spChg chg="add">
          <ac:chgData name="Cristian Chilipirea" userId="34ab170da5908fc4" providerId="LiveId" clId="{E6A114CD-C836-4A5C-A59E-5B196107C296}" dt="2018-10-08T16:16:36.785" v="4044"/>
          <ac:spMkLst>
            <pc:docMk/>
            <pc:sldMk cId="582673609" sldId="282"/>
            <ac:spMk id="36" creationId="{0AA4E054-131C-45FE-9026-83CCC672BE31}"/>
          </ac:spMkLst>
        </pc:spChg>
        <pc:spChg chg="add del">
          <ac:chgData name="Cristian Chilipirea" userId="34ab170da5908fc4" providerId="LiveId" clId="{E6A114CD-C836-4A5C-A59E-5B196107C296}" dt="2018-10-08T16:23:37.427" v="4212"/>
          <ac:spMkLst>
            <pc:docMk/>
            <pc:sldMk cId="582673609" sldId="282"/>
            <ac:spMk id="38" creationId="{209A0333-1160-43C0-A4BF-D1DFAE789307}"/>
          </ac:spMkLst>
        </pc:spChg>
        <pc:spChg chg="add del">
          <ac:chgData name="Cristian Chilipirea" userId="34ab170da5908fc4" providerId="LiveId" clId="{E6A114CD-C836-4A5C-A59E-5B196107C296}" dt="2018-10-08T16:23:37.427" v="4212"/>
          <ac:spMkLst>
            <pc:docMk/>
            <pc:sldMk cId="582673609" sldId="282"/>
            <ac:spMk id="39" creationId="{5682E441-6E99-4F03-BDCA-C528FDFEFA99}"/>
          </ac:spMkLst>
        </pc:spChg>
        <pc:spChg chg="del">
          <ac:chgData name="Cristian Chilipirea" userId="34ab170da5908fc4" providerId="LiveId" clId="{E6A114CD-C836-4A5C-A59E-5B196107C296}" dt="2018-10-08T16:23:38.434" v="4213" actId="478"/>
          <ac:spMkLst>
            <pc:docMk/>
            <pc:sldMk cId="582673609" sldId="282"/>
            <ac:spMk id="40" creationId="{00000000-0000-0000-0000-000000000000}"/>
          </ac:spMkLst>
        </pc:spChg>
        <pc:spChg chg="add mod">
          <ac:chgData name="Cristian Chilipirea" userId="34ab170da5908fc4" providerId="LiveId" clId="{E6A114CD-C836-4A5C-A59E-5B196107C296}" dt="2018-10-08T16:23:40.982" v="4217" actId="20577"/>
          <ac:spMkLst>
            <pc:docMk/>
            <pc:sldMk cId="582673609" sldId="282"/>
            <ac:spMk id="42" creationId="{51E8448C-CBC1-4BAB-8AE1-801AC5958E50}"/>
          </ac:spMkLst>
        </pc:spChg>
        <pc:spChg chg="add">
          <ac:chgData name="Cristian Chilipirea" userId="34ab170da5908fc4" providerId="LiveId" clId="{E6A114CD-C836-4A5C-A59E-5B196107C296}" dt="2018-10-08T16:23:38.888" v="4214"/>
          <ac:spMkLst>
            <pc:docMk/>
            <pc:sldMk cId="582673609" sldId="282"/>
            <ac:spMk id="43" creationId="{AA18C5C8-3347-4D1D-9356-1930E3106C0E}"/>
          </ac:spMkLst>
        </pc:spChg>
        <pc:spChg chg="del">
          <ac:chgData name="Cristian Chilipirea" userId="34ab170da5908fc4" providerId="LiveId" clId="{E6A114CD-C836-4A5C-A59E-5B196107C296}" dt="2018-10-08T16:16:32.414" v="4041" actId="478"/>
          <ac:spMkLst>
            <pc:docMk/>
            <pc:sldMk cId="582673609" sldId="282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23:37.427" v="4212"/>
          <ac:picMkLst>
            <pc:docMk/>
            <pc:sldMk cId="582673609" sldId="282"/>
            <ac:picMk id="37" creationId="{50F7DA80-2E62-4D7B-9EFF-0BBD0029A160}"/>
          </ac:picMkLst>
        </pc:picChg>
        <pc:picChg chg="add">
          <ac:chgData name="Cristian Chilipirea" userId="34ab170da5908fc4" providerId="LiveId" clId="{E6A114CD-C836-4A5C-A59E-5B196107C296}" dt="2018-10-08T16:23:38.888" v="4214"/>
          <ac:picMkLst>
            <pc:docMk/>
            <pc:sldMk cId="582673609" sldId="282"/>
            <ac:picMk id="41" creationId="{F2B95338-B4D9-4C51-9662-1B39B5EC6E7C}"/>
          </ac:picMkLst>
        </pc:picChg>
        <pc:picChg chg="del">
          <ac:chgData name="Cristian Chilipirea" userId="34ab170da5908fc4" providerId="LiveId" clId="{E6A114CD-C836-4A5C-A59E-5B196107C296}" dt="2018-10-08T16:23:38.434" v="4213" actId="478"/>
          <ac:picMkLst>
            <pc:docMk/>
            <pc:sldMk cId="582673609" sldId="282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35.374" v="4043" actId="478"/>
          <ac:cxnSpMkLst>
            <pc:docMk/>
            <pc:sldMk cId="582673609" sldId="282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33.965" v="4042" actId="478"/>
          <ac:cxnSpMkLst>
            <pc:docMk/>
            <pc:sldMk cId="582673609" sldId="282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4:12.010" v="4223" actId="20577"/>
        <pc:sldMkLst>
          <pc:docMk/>
          <pc:sldMk cId="2173056092" sldId="283"/>
        </pc:sldMkLst>
        <pc:spChg chg="del">
          <ac:chgData name="Cristian Chilipirea" userId="34ab170da5908fc4" providerId="LiveId" clId="{E6A114CD-C836-4A5C-A59E-5B196107C296}" dt="2018-10-08T16:16:46.389" v="4047" actId="478"/>
          <ac:spMkLst>
            <pc:docMk/>
            <pc:sldMk cId="2173056092" sldId="283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45.367" v="4046" actId="478"/>
          <ac:spMkLst>
            <pc:docMk/>
            <pc:sldMk cId="2173056092" sldId="283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47.562" v="4048"/>
          <ac:spMkLst>
            <pc:docMk/>
            <pc:sldMk cId="2173056092" sldId="283"/>
            <ac:spMk id="34" creationId="{6D5A1804-DB6A-44F0-BB51-21C1E31D66F6}"/>
          </ac:spMkLst>
        </pc:spChg>
        <pc:spChg chg="add del">
          <ac:chgData name="Cristian Chilipirea" userId="34ab170da5908fc4" providerId="LiveId" clId="{E6A114CD-C836-4A5C-A59E-5B196107C296}" dt="2018-10-08T16:24:01.864" v="4221" actId="478"/>
          <ac:spMkLst>
            <pc:docMk/>
            <pc:sldMk cId="2173056092" sldId="283"/>
            <ac:spMk id="35" creationId="{16AFCF84-817B-410D-9BCA-843C69196B26}"/>
          </ac:spMkLst>
        </pc:spChg>
        <pc:spChg chg="add">
          <ac:chgData name="Cristian Chilipirea" userId="34ab170da5908fc4" providerId="LiveId" clId="{E6A114CD-C836-4A5C-A59E-5B196107C296}" dt="2018-10-08T16:16:47.562" v="4048"/>
          <ac:spMkLst>
            <pc:docMk/>
            <pc:sldMk cId="2173056092" sldId="283"/>
            <ac:spMk id="36" creationId="{95D7EFB8-59F4-4753-9AE1-B4B070AC8A25}"/>
          </ac:spMkLst>
        </pc:spChg>
        <pc:spChg chg="add mod">
          <ac:chgData name="Cristian Chilipirea" userId="34ab170da5908fc4" providerId="LiveId" clId="{E6A114CD-C836-4A5C-A59E-5B196107C296}" dt="2018-10-08T16:24:12.010" v="4223" actId="20577"/>
          <ac:spMkLst>
            <pc:docMk/>
            <pc:sldMk cId="2173056092" sldId="283"/>
            <ac:spMk id="38" creationId="{EAC261CE-50BE-4446-B05E-1C29C2539FBF}"/>
          </ac:spMkLst>
        </pc:spChg>
        <pc:spChg chg="add">
          <ac:chgData name="Cristian Chilipirea" userId="34ab170da5908fc4" providerId="LiveId" clId="{E6A114CD-C836-4A5C-A59E-5B196107C296}" dt="2018-10-08T16:23:46.532" v="4218"/>
          <ac:spMkLst>
            <pc:docMk/>
            <pc:sldMk cId="2173056092" sldId="283"/>
            <ac:spMk id="39" creationId="{22EAD7DA-9B6F-4D03-87A7-F7C00282E9B7}"/>
          </ac:spMkLst>
        </pc:spChg>
        <pc:spChg chg="del">
          <ac:chgData name="Cristian Chilipirea" userId="34ab170da5908fc4" providerId="LiveId" clId="{E6A114CD-C836-4A5C-A59E-5B196107C296}" dt="2018-10-08T16:24:00.425" v="4220" actId="478"/>
          <ac:spMkLst>
            <pc:docMk/>
            <pc:sldMk cId="2173056092" sldId="283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43.596" v="4045" actId="478"/>
          <ac:spMkLst>
            <pc:docMk/>
            <pc:sldMk cId="2173056092" sldId="283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24:04.831" v="4222" actId="478"/>
          <ac:picMkLst>
            <pc:docMk/>
            <pc:sldMk cId="2173056092" sldId="283"/>
            <ac:picMk id="37" creationId="{53EC5F87-93D1-4B52-B404-02768857A108}"/>
          </ac:picMkLst>
        </pc:picChg>
        <pc:picChg chg="mod">
          <ac:chgData name="Cristian Chilipirea" userId="34ab170da5908fc4" providerId="LiveId" clId="{E6A114CD-C836-4A5C-A59E-5B196107C296}" dt="2018-10-08T16:23:57.362" v="4219" actId="1076"/>
          <ac:picMkLst>
            <pc:docMk/>
            <pc:sldMk cId="2173056092" sldId="283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46.389" v="4047" actId="478"/>
          <ac:cxnSpMkLst>
            <pc:docMk/>
            <pc:sldMk cId="2173056092" sldId="283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45.367" v="4046" actId="478"/>
          <ac:cxnSpMkLst>
            <pc:docMk/>
            <pc:sldMk cId="2173056092" sldId="283"/>
            <ac:cxnSpMk id="33" creationId="{00000000-0000-0000-0000-000000000000}"/>
          </ac:cxnSpMkLst>
        </pc:cxnChg>
      </pc:sldChg>
      <pc:sldChg chg="addSp delSp modSp add">
        <pc:chgData name="Cristian Chilipirea" userId="34ab170da5908fc4" providerId="LiveId" clId="{E6A114CD-C836-4A5C-A59E-5B196107C296}" dt="2018-10-08T16:24:24.243" v="4225"/>
        <pc:sldMkLst>
          <pc:docMk/>
          <pc:sldMk cId="2627090702" sldId="284"/>
        </pc:sldMkLst>
        <pc:spChg chg="del">
          <ac:chgData name="Cristian Chilipirea" userId="34ab170da5908fc4" providerId="LiveId" clId="{E6A114CD-C836-4A5C-A59E-5B196107C296}" dt="2018-10-08T16:16:56.338" v="4050" actId="478"/>
          <ac:spMkLst>
            <pc:docMk/>
            <pc:sldMk cId="2627090702" sldId="284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55.081" v="4049" actId="478"/>
          <ac:spMkLst>
            <pc:docMk/>
            <pc:sldMk cId="2627090702" sldId="284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59.799" v="4052"/>
          <ac:spMkLst>
            <pc:docMk/>
            <pc:sldMk cId="2627090702" sldId="284"/>
            <ac:spMk id="34" creationId="{7900DAA6-AE98-4E8C-BCB7-C9255367F7E8}"/>
          </ac:spMkLst>
        </pc:spChg>
        <pc:spChg chg="add del">
          <ac:chgData name="Cristian Chilipirea" userId="34ab170da5908fc4" providerId="LiveId" clId="{E6A114CD-C836-4A5C-A59E-5B196107C296}" dt="2018-10-08T16:24:23.820" v="4224" actId="478"/>
          <ac:spMkLst>
            <pc:docMk/>
            <pc:sldMk cId="2627090702" sldId="284"/>
            <ac:spMk id="35" creationId="{D7A57B33-608C-40CC-BFB3-BBEB3B7FB582}"/>
          </ac:spMkLst>
        </pc:spChg>
        <pc:spChg chg="add">
          <ac:chgData name="Cristian Chilipirea" userId="34ab170da5908fc4" providerId="LiveId" clId="{E6A114CD-C836-4A5C-A59E-5B196107C296}" dt="2018-10-08T16:16:59.799" v="4052"/>
          <ac:spMkLst>
            <pc:docMk/>
            <pc:sldMk cId="2627090702" sldId="284"/>
            <ac:spMk id="36" creationId="{F2103527-D64C-4BED-A88A-5DF7D6C7F641}"/>
          </ac:spMkLst>
        </pc:spChg>
        <pc:spChg chg="add">
          <ac:chgData name="Cristian Chilipirea" userId="34ab170da5908fc4" providerId="LiveId" clId="{E6A114CD-C836-4A5C-A59E-5B196107C296}" dt="2018-10-08T16:24:24.243" v="4225"/>
          <ac:spMkLst>
            <pc:docMk/>
            <pc:sldMk cId="2627090702" sldId="284"/>
            <ac:spMk id="38" creationId="{382D7ED3-0E5F-47FB-9A13-6FD621343860}"/>
          </ac:spMkLst>
        </pc:spChg>
        <pc:spChg chg="add">
          <ac:chgData name="Cristian Chilipirea" userId="34ab170da5908fc4" providerId="LiveId" clId="{E6A114CD-C836-4A5C-A59E-5B196107C296}" dt="2018-10-08T16:24:24.243" v="4225"/>
          <ac:spMkLst>
            <pc:docMk/>
            <pc:sldMk cId="2627090702" sldId="284"/>
            <ac:spMk id="39" creationId="{ADA294B5-C1AB-4717-AED0-AABFC3E7665A}"/>
          </ac:spMkLst>
        </pc:spChg>
        <pc:spChg chg="del">
          <ac:chgData name="Cristian Chilipirea" userId="34ab170da5908fc4" providerId="LiveId" clId="{E6A114CD-C836-4A5C-A59E-5B196107C296}" dt="2018-10-08T16:24:23.820" v="4224" actId="478"/>
          <ac:spMkLst>
            <pc:docMk/>
            <pc:sldMk cId="2627090702" sldId="284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58.580" v="4051" actId="478"/>
          <ac:spMkLst>
            <pc:docMk/>
            <pc:sldMk cId="2627090702" sldId="284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4:24.243" v="4225"/>
          <ac:picMkLst>
            <pc:docMk/>
            <pc:sldMk cId="2627090702" sldId="284"/>
            <ac:picMk id="37" creationId="{BE862F0F-C010-42E5-ACDA-CE0EB96D6C52}"/>
          </ac:picMkLst>
        </pc:picChg>
        <pc:picChg chg="del">
          <ac:chgData name="Cristian Chilipirea" userId="34ab170da5908fc4" providerId="LiveId" clId="{E6A114CD-C836-4A5C-A59E-5B196107C296}" dt="2018-10-08T16:24:23.820" v="4224" actId="478"/>
          <ac:picMkLst>
            <pc:docMk/>
            <pc:sldMk cId="2627090702" sldId="284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56.338" v="4050" actId="478"/>
          <ac:cxnSpMkLst>
            <pc:docMk/>
            <pc:sldMk cId="2627090702" sldId="284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55.081" v="4049" actId="478"/>
          <ac:cxnSpMkLst>
            <pc:docMk/>
            <pc:sldMk cId="2627090702" sldId="284"/>
            <ac:cxnSpMk id="33" creationId="{00000000-0000-0000-0000-000000000000}"/>
          </ac:cxnSpMkLst>
        </pc:cxnChg>
      </pc:sldChg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">
        <pc:chgData name="Cristian Chilipirea" userId="34ab170da5908fc4" providerId="LiveId" clId="{E6A114CD-C836-4A5C-A59E-5B196107C296}" dt="2018-10-08T13:37:22.785" v="1967" actId="20577"/>
        <pc:sldMkLst>
          <pc:docMk/>
          <pc:sldMk cId="3885902090" sldId="557"/>
        </pc:sldMkLst>
        <pc:spChg chg="mod">
          <ac:chgData name="Cristian Chilipirea" userId="34ab170da5908fc4" providerId="LiveId" clId="{E6A114CD-C836-4A5C-A59E-5B196107C296}" dt="2018-10-08T13:37:22.785" v="1967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modSp">
        <pc:chgData name="Cristian Chilipirea" userId="34ab170da5908fc4" providerId="LiveId" clId="{E6A114CD-C836-4A5C-A59E-5B196107C296}" dt="2018-10-08T13:37:51.142" v="2068" actId="20577"/>
        <pc:sldMkLst>
          <pc:docMk/>
          <pc:sldMk cId="3552800911" sldId="582"/>
        </pc:sldMkLst>
        <pc:spChg chg="mod">
          <ac:chgData name="Cristian Chilipirea" userId="34ab170da5908fc4" providerId="LiveId" clId="{E6A114CD-C836-4A5C-A59E-5B196107C296}" dt="2018-10-08T13:37:51.142" v="2068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">
        <pc:chgData name="Cristian Chilipirea" userId="34ab170da5908fc4" providerId="LiveId" clId="{E6A114CD-C836-4A5C-A59E-5B196107C296}" dt="2018-10-08T13:38:17.141" v="2136" actId="20577"/>
        <pc:sldMkLst>
          <pc:docMk/>
          <pc:sldMk cId="3613867516" sldId="583"/>
        </pc:sldMkLst>
        <pc:spChg chg="mod">
          <ac:chgData name="Cristian Chilipirea" userId="34ab170da5908fc4" providerId="LiveId" clId="{E6A114CD-C836-4A5C-A59E-5B196107C296}" dt="2018-10-08T13:38:17.141" v="2136" actId="20577"/>
          <ac:spMkLst>
            <pc:docMk/>
            <pc:sldMk cId="3613867516" sldId="583"/>
            <ac:spMk id="5" creationId="{49CED803-FB9E-4301-B542-BF7A2CA2A33F}"/>
          </ac:spMkLst>
        </pc:spChg>
      </pc:sldChg>
      <pc:sldChg chg="modSp">
        <pc:chgData name="Cristian Chilipirea" userId="34ab170da5908fc4" providerId="LiveId" clId="{E6A114CD-C836-4A5C-A59E-5B196107C296}" dt="2018-10-08T13:38:34.797" v="2187" actId="20577"/>
        <pc:sldMkLst>
          <pc:docMk/>
          <pc:sldMk cId="896687691" sldId="584"/>
        </pc:sldMkLst>
        <pc:spChg chg="mod">
          <ac:chgData name="Cristian Chilipirea" userId="34ab170da5908fc4" providerId="LiveId" clId="{E6A114CD-C836-4A5C-A59E-5B196107C296}" dt="2018-10-08T13:38:34.797" v="2187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">
        <pc:chgData name="Cristian Chilipirea" userId="34ab170da5908fc4" providerId="LiveId" clId="{E6A114CD-C836-4A5C-A59E-5B196107C296}" dt="2018-10-08T13:38:49.769" v="2234" actId="20577"/>
        <pc:sldMkLst>
          <pc:docMk/>
          <pc:sldMk cId="1429551694" sldId="585"/>
        </pc:sldMkLst>
        <pc:spChg chg="mod">
          <ac:chgData name="Cristian Chilipirea" userId="34ab170da5908fc4" providerId="LiveId" clId="{E6A114CD-C836-4A5C-A59E-5B196107C296}" dt="2018-10-08T13:38:49.769" v="2234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addSp delSp modSp">
        <pc:chgData name="Cristian Chilipirea" userId="34ab170da5908fc4" providerId="LiveId" clId="{E6A114CD-C836-4A5C-A59E-5B196107C296}" dt="2018-10-08T15:56:54.762" v="3479" actId="1076"/>
        <pc:sldMkLst>
          <pc:docMk/>
          <pc:sldMk cId="2844747525" sldId="588"/>
        </pc:sldMkLst>
        <pc:spChg chg="mod">
          <ac:chgData name="Cristian Chilipirea" userId="34ab170da5908fc4" providerId="LiveId" clId="{E6A114CD-C836-4A5C-A59E-5B196107C296}" dt="2018-10-08T15:56:25.066" v="3473" actId="1076"/>
          <ac:spMkLst>
            <pc:docMk/>
            <pc:sldMk cId="2844747525" sldId="588"/>
            <ac:spMk id="3" creationId="{339551E0-5B4F-468D-A5F2-74EA52B6C9FD}"/>
          </ac:spMkLst>
        </pc:spChg>
        <pc:spChg chg="add del mod">
          <ac:chgData name="Cristian Chilipirea" userId="34ab170da5908fc4" providerId="LiveId" clId="{E6A114CD-C836-4A5C-A59E-5B196107C296}" dt="2018-10-08T15:54:07.032" v="3444" actId="478"/>
          <ac:spMkLst>
            <pc:docMk/>
            <pc:sldMk cId="2844747525" sldId="588"/>
            <ac:spMk id="12" creationId="{CA07660B-1ED6-4BB4-84BA-D38792010CA2}"/>
          </ac:spMkLst>
        </pc:spChg>
        <pc:spChg chg="add del mod">
          <ac:chgData name="Cristian Chilipirea" userId="34ab170da5908fc4" providerId="LiveId" clId="{E6A114CD-C836-4A5C-A59E-5B196107C296}" dt="2018-10-08T15:55:30.498" v="3456" actId="11529"/>
          <ac:spMkLst>
            <pc:docMk/>
            <pc:sldMk cId="2844747525" sldId="588"/>
            <ac:spMk id="13" creationId="{7FA252F3-61B8-49CC-8DCE-CCBB9DCF13E9}"/>
          </ac:spMkLst>
        </pc:spChg>
        <pc:spChg chg="add mod">
          <ac:chgData name="Cristian Chilipirea" userId="34ab170da5908fc4" providerId="LiveId" clId="{E6A114CD-C836-4A5C-A59E-5B196107C296}" dt="2018-10-08T15:56:04.266" v="3466" actId="692"/>
          <ac:spMkLst>
            <pc:docMk/>
            <pc:sldMk cId="2844747525" sldId="588"/>
            <ac:spMk id="14" creationId="{29A9E186-E7E2-46AB-8918-FF49B21364E3}"/>
          </ac:spMkLst>
        </pc:spChg>
        <pc:spChg chg="add mod">
          <ac:chgData name="Cristian Chilipirea" userId="34ab170da5908fc4" providerId="LiveId" clId="{E6A114CD-C836-4A5C-A59E-5B196107C296}" dt="2018-10-08T15:56:34.939" v="3475" actId="1076"/>
          <ac:spMkLst>
            <pc:docMk/>
            <pc:sldMk cId="2844747525" sldId="588"/>
            <ac:spMk id="19" creationId="{9E3DDFCF-A9BC-4387-8BAB-02BF5A1F5B7C}"/>
          </ac:spMkLst>
        </pc:spChg>
        <pc:spChg chg="add mod">
          <ac:chgData name="Cristian Chilipirea" userId="34ab170da5908fc4" providerId="LiveId" clId="{E6A114CD-C836-4A5C-A59E-5B196107C296}" dt="2018-10-08T15:56:40.345" v="3477" actId="1076"/>
          <ac:spMkLst>
            <pc:docMk/>
            <pc:sldMk cId="2844747525" sldId="588"/>
            <ac:spMk id="23" creationId="{3A94C209-3690-4249-B756-5AEDCD173107}"/>
          </ac:spMkLst>
        </pc:spChg>
        <pc:spChg chg="add mod">
          <ac:chgData name="Cristian Chilipirea" userId="34ab170da5908fc4" providerId="LiveId" clId="{E6A114CD-C836-4A5C-A59E-5B196107C296}" dt="2018-10-08T15:56:54.762" v="3479" actId="1076"/>
          <ac:spMkLst>
            <pc:docMk/>
            <pc:sldMk cId="2844747525" sldId="588"/>
            <ac:spMk id="27" creationId="{19B0050A-940C-4365-8CCC-58A95C73ABFE}"/>
          </ac:spMkLst>
        </pc:spChg>
        <pc:cxnChg chg="add del mod">
          <ac:chgData name="Cristian Chilipirea" userId="34ab170da5908fc4" providerId="LiveId" clId="{E6A114CD-C836-4A5C-A59E-5B196107C296}" dt="2018-10-08T15:52:14.656" v="3408" actId="478"/>
          <ac:cxnSpMkLst>
            <pc:docMk/>
            <pc:sldMk cId="2844747525" sldId="588"/>
            <ac:cxnSpMk id="6" creationId="{E841DE23-D099-46C2-8908-334B634D812F}"/>
          </ac:cxnSpMkLst>
        </pc:cxnChg>
        <pc:cxnChg chg="add mod">
          <ac:chgData name="Cristian Chilipirea" userId="34ab170da5908fc4" providerId="LiveId" clId="{E6A114CD-C836-4A5C-A59E-5B196107C296}" dt="2018-10-08T15:53:09.601" v="3428" actId="1076"/>
          <ac:cxnSpMkLst>
            <pc:docMk/>
            <pc:sldMk cId="2844747525" sldId="588"/>
            <ac:cxnSpMk id="8" creationId="{8C7CA390-E825-42FC-8860-1E9EF45C7F81}"/>
          </ac:cxnSpMkLst>
        </pc:cxnChg>
        <pc:cxnChg chg="add del mod">
          <ac:chgData name="Cristian Chilipirea" userId="34ab170da5908fc4" providerId="LiveId" clId="{E6A114CD-C836-4A5C-A59E-5B196107C296}" dt="2018-10-08T15:53:06.233" v="3426"/>
          <ac:cxnSpMkLst>
            <pc:docMk/>
            <pc:sldMk cId="2844747525" sldId="588"/>
            <ac:cxnSpMk id="9" creationId="{5F6C6F95-6B6B-4417-BB34-4D8BEF1B3F10}"/>
          </ac:cxnSpMkLst>
        </pc:cxnChg>
        <pc:cxnChg chg="add del mod">
          <ac:chgData name="Cristian Chilipirea" userId="34ab170da5908fc4" providerId="LiveId" clId="{E6A114CD-C836-4A5C-A59E-5B196107C296}" dt="2018-10-08T15:53:04.742" v="3424"/>
          <ac:cxnSpMkLst>
            <pc:docMk/>
            <pc:sldMk cId="2844747525" sldId="588"/>
            <ac:cxnSpMk id="10" creationId="{728FFEEE-294C-4EE7-B3DF-A25019387425}"/>
          </ac:cxnSpMkLst>
        </pc:cxnChg>
        <pc:cxnChg chg="add mod">
          <ac:chgData name="Cristian Chilipirea" userId="34ab170da5908fc4" providerId="LiveId" clId="{E6A114CD-C836-4A5C-A59E-5B196107C296}" dt="2018-10-08T15:53:16.345" v="3431" actId="692"/>
          <ac:cxnSpMkLst>
            <pc:docMk/>
            <pc:sldMk cId="2844747525" sldId="588"/>
            <ac:cxnSpMk id="11" creationId="{31FD673C-7361-4C01-8AA0-CAFD6F2BC00F}"/>
          </ac:cxnSpMkLst>
        </pc:cxnChg>
        <pc:cxnChg chg="add mod">
          <ac:chgData name="Cristian Chilipirea" userId="34ab170da5908fc4" providerId="LiveId" clId="{E6A114CD-C836-4A5C-A59E-5B196107C296}" dt="2018-10-08T15:56:21.457" v="3471" actId="692"/>
          <ac:cxnSpMkLst>
            <pc:docMk/>
            <pc:sldMk cId="2844747525" sldId="588"/>
            <ac:cxnSpMk id="15" creationId="{DEA91BC0-3952-416F-B60B-1E141A1140BF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17" creationId="{D6285669-0FDF-4594-BBBC-96B1FD7BEE05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18" creationId="{BB93321E-0DB0-40A7-BC2A-6D3BC72A9E77}"/>
          </ac:cxnSpMkLst>
        </pc:cxnChg>
        <pc:cxnChg chg="add mod">
          <ac:chgData name="Cristian Chilipirea" userId="34ab170da5908fc4" providerId="LiveId" clId="{E6A114CD-C836-4A5C-A59E-5B196107C296}" dt="2018-10-08T15:56:34.939" v="3475" actId="1076"/>
          <ac:cxnSpMkLst>
            <pc:docMk/>
            <pc:sldMk cId="2844747525" sldId="588"/>
            <ac:cxnSpMk id="20" creationId="{C322108A-D038-4726-BFA5-B1FE042897AA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1" creationId="{196E319C-8F21-454C-B6EC-ABB50117DA1D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2" creationId="{C0E1BD4E-1F2B-46AD-8EE0-1C9180B66653}"/>
          </ac:cxnSpMkLst>
        </pc:cxnChg>
        <pc:cxnChg chg="add mod">
          <ac:chgData name="Cristian Chilipirea" userId="34ab170da5908fc4" providerId="LiveId" clId="{E6A114CD-C836-4A5C-A59E-5B196107C296}" dt="2018-10-08T15:56:40.345" v="3477" actId="1076"/>
          <ac:cxnSpMkLst>
            <pc:docMk/>
            <pc:sldMk cId="2844747525" sldId="588"/>
            <ac:cxnSpMk id="24" creationId="{0368C48B-AD12-4915-B267-5809EC46F55C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5" creationId="{2B6B8351-2B73-4D6F-B21C-402E84DAA8C6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6" creationId="{4FA44CEF-3D98-4A3C-884A-E715D7F7FD71}"/>
          </ac:cxnSpMkLst>
        </pc:cxnChg>
        <pc:cxnChg chg="add mod">
          <ac:chgData name="Cristian Chilipirea" userId="34ab170da5908fc4" providerId="LiveId" clId="{E6A114CD-C836-4A5C-A59E-5B196107C296}" dt="2018-10-08T15:56:54.762" v="3479" actId="1076"/>
          <ac:cxnSpMkLst>
            <pc:docMk/>
            <pc:sldMk cId="2844747525" sldId="588"/>
            <ac:cxnSpMk id="28" creationId="{D9AF345F-EE92-48BD-A202-F46BA1D7B3EA}"/>
          </ac:cxnSpMkLst>
        </pc:cxnChg>
      </pc:sldChg>
      <pc:sldChg chg="modSp">
        <pc:chgData name="Cristian Chilipirea" userId="34ab170da5908fc4" providerId="LiveId" clId="{E6A114CD-C836-4A5C-A59E-5B196107C296}" dt="2018-10-08T16:28:07.031" v="4237" actId="20577"/>
        <pc:sldMkLst>
          <pc:docMk/>
          <pc:sldMk cId="1539260797" sldId="617"/>
        </pc:sldMkLst>
        <pc:spChg chg="mod">
          <ac:chgData name="Cristian Chilipirea" userId="34ab170da5908fc4" providerId="LiveId" clId="{E6A114CD-C836-4A5C-A59E-5B196107C296}" dt="2018-10-08T16:28:07.031" v="4237" actId="20577"/>
          <ac:spMkLst>
            <pc:docMk/>
            <pc:sldMk cId="1539260797" sldId="617"/>
            <ac:spMk id="3" creationId="{C9E5606E-1CB0-45AE-8ED4-4072349B165D}"/>
          </ac:spMkLst>
        </pc:spChg>
      </pc:sldChg>
      <pc:sldChg chg="addSp delSp modSp">
        <pc:chgData name="Cristian Chilipirea" userId="34ab170da5908fc4" providerId="LiveId" clId="{E6A114CD-C836-4A5C-A59E-5B196107C296}" dt="2018-10-08T11:26:55.014" v="51" actId="1076"/>
        <pc:sldMkLst>
          <pc:docMk/>
          <pc:sldMk cId="1693112902" sldId="621"/>
        </pc:sldMkLst>
        <pc:spChg chg="add mod">
          <ac:chgData name="Cristian Chilipirea" userId="34ab170da5908fc4" providerId="LiveId" clId="{E6A114CD-C836-4A5C-A59E-5B196107C296}" dt="2018-10-08T11:26:55.014" v="51" actId="1076"/>
          <ac:spMkLst>
            <pc:docMk/>
            <pc:sldMk cId="1693112902" sldId="621"/>
            <ac:spMk id="3" creationId="{85B9BB59-F4D4-4C6D-8853-EF9A3D38746A}"/>
          </ac:spMkLst>
        </pc:spChg>
        <pc:spChg chg="del mod">
          <ac:chgData name="Cristian Chilipirea" userId="34ab170da5908fc4" providerId="LiveId" clId="{E6A114CD-C836-4A5C-A59E-5B196107C296}" dt="2018-10-08T11:25:31.866" v="2" actId="478"/>
          <ac:spMkLst>
            <pc:docMk/>
            <pc:sldMk cId="1693112902" sldId="621"/>
            <ac:spMk id="6" creationId="{D0F3E7D2-BF3E-4386-AA2A-55F6B9C3A0E9}"/>
          </ac:spMkLst>
        </pc:spChg>
      </pc:sldChg>
      <pc:sldChg chg="addSp delSp modSp">
        <pc:chgData name="Cristian Chilipirea" userId="34ab170da5908fc4" providerId="LiveId" clId="{E6A114CD-C836-4A5C-A59E-5B196107C296}" dt="2018-10-08T12:06:01.941" v="421" actId="20577"/>
        <pc:sldMkLst>
          <pc:docMk/>
          <pc:sldMk cId="3591667173" sldId="622"/>
        </pc:sldMkLst>
        <pc:spChg chg="add mod">
          <ac:chgData name="Cristian Chilipirea" userId="34ab170da5908fc4" providerId="LiveId" clId="{E6A114CD-C836-4A5C-A59E-5B196107C296}" dt="2018-10-08T12:02:47.573" v="338" actId="403"/>
          <ac:spMkLst>
            <pc:docMk/>
            <pc:sldMk cId="3591667173" sldId="622"/>
            <ac:spMk id="3" creationId="{8B835FB6-DBC7-485E-93CF-B09D463EDE1D}"/>
          </ac:spMkLst>
        </pc:spChg>
        <pc:spChg chg="del">
          <ac:chgData name="Cristian Chilipirea" userId="34ab170da5908fc4" providerId="LiveId" clId="{E6A114CD-C836-4A5C-A59E-5B196107C296}" dt="2018-10-08T11:28:14.936" v="53" actId="478"/>
          <ac:spMkLst>
            <pc:docMk/>
            <pc:sldMk cId="3591667173" sldId="622"/>
            <ac:spMk id="5" creationId="{39279130-3079-4A94-A2F3-65841DF7F133}"/>
          </ac:spMkLst>
        </pc:spChg>
        <pc:spChg chg="add del mod">
          <ac:chgData name="Cristian Chilipirea" userId="34ab170da5908fc4" providerId="LiveId" clId="{E6A114CD-C836-4A5C-A59E-5B196107C296}" dt="2018-10-08T12:03:15.995" v="340" actId="11529"/>
          <ac:spMkLst>
            <pc:docMk/>
            <pc:sldMk cId="3591667173" sldId="622"/>
            <ac:spMk id="6" creationId="{D0E862A5-0B57-4540-9AD7-E08CC0408E93}"/>
          </ac:spMkLst>
        </pc:spChg>
        <pc:spChg chg="add mod">
          <ac:chgData name="Cristian Chilipirea" userId="34ab170da5908fc4" providerId="LiveId" clId="{E6A114CD-C836-4A5C-A59E-5B196107C296}" dt="2018-10-08T12:06:01.941" v="421" actId="20577"/>
          <ac:spMkLst>
            <pc:docMk/>
            <pc:sldMk cId="3591667173" sldId="622"/>
            <ac:spMk id="27" creationId="{0CFE6B87-818E-4402-B9FE-24D2E21F15B4}"/>
          </ac:spMkLst>
        </pc:spChg>
        <pc:spChg chg="add">
          <ac:chgData name="Cristian Chilipirea" userId="34ab170da5908fc4" providerId="LiveId" clId="{E6A114CD-C836-4A5C-A59E-5B196107C296}" dt="2018-10-08T12:05:54.890" v="418"/>
          <ac:spMkLst>
            <pc:docMk/>
            <pc:sldMk cId="3591667173" sldId="622"/>
            <ac:spMk id="28" creationId="{93DB4A33-87D9-4939-A54F-2D384FABDFC2}"/>
          </ac:spMkLst>
        </pc:spChg>
        <pc:cxnChg chg="add del mod">
          <ac:chgData name="Cristian Chilipirea" userId="34ab170da5908fc4" providerId="LiveId" clId="{E6A114CD-C836-4A5C-A59E-5B196107C296}" dt="2018-10-08T12:03:58.267" v="352" actId="11529"/>
          <ac:cxnSpMkLst>
            <pc:docMk/>
            <pc:sldMk cId="3591667173" sldId="622"/>
            <ac:cxnSpMk id="8" creationId="{077D5868-FF35-4A7A-A0D7-34EE6C5D0FDB}"/>
          </ac:cxnSpMkLst>
        </pc:cxnChg>
        <pc:cxnChg chg="add mod">
          <ac:chgData name="Cristian Chilipirea" userId="34ab170da5908fc4" providerId="LiveId" clId="{E6A114CD-C836-4A5C-A59E-5B196107C296}" dt="2018-10-08T12:04:17.405" v="354" actId="692"/>
          <ac:cxnSpMkLst>
            <pc:docMk/>
            <pc:sldMk cId="3591667173" sldId="622"/>
            <ac:cxnSpMk id="14" creationId="{7D0727B5-3776-4206-BF75-E29FDBADE6DD}"/>
          </ac:cxnSpMkLst>
        </pc:cxnChg>
        <pc:cxnChg chg="add mod">
          <ac:chgData name="Cristian Chilipirea" userId="34ab170da5908fc4" providerId="LiveId" clId="{E6A114CD-C836-4A5C-A59E-5B196107C296}" dt="2018-10-08T12:04:30.528" v="357" actId="14100"/>
          <ac:cxnSpMkLst>
            <pc:docMk/>
            <pc:sldMk cId="3591667173" sldId="622"/>
            <ac:cxnSpMk id="15" creationId="{2ADD62CE-03A7-4908-A3ED-BD2FC548BEA7}"/>
          </ac:cxnSpMkLst>
        </pc:cxnChg>
        <pc:cxnChg chg="add mod">
          <ac:chgData name="Cristian Chilipirea" userId="34ab170da5908fc4" providerId="LiveId" clId="{E6A114CD-C836-4A5C-A59E-5B196107C296}" dt="2018-10-08T12:04:37.787" v="360" actId="14100"/>
          <ac:cxnSpMkLst>
            <pc:docMk/>
            <pc:sldMk cId="3591667173" sldId="622"/>
            <ac:cxnSpMk id="18" creationId="{59150982-665E-4018-83D8-C165F6956FED}"/>
          </ac:cxnSpMkLst>
        </pc:cxnChg>
        <pc:cxnChg chg="add mod">
          <ac:chgData name="Cristian Chilipirea" userId="34ab170da5908fc4" providerId="LiveId" clId="{E6A114CD-C836-4A5C-A59E-5B196107C296}" dt="2018-10-08T12:04:58.839" v="364" actId="1076"/>
          <ac:cxnSpMkLst>
            <pc:docMk/>
            <pc:sldMk cId="3591667173" sldId="622"/>
            <ac:cxnSpMk id="21" creationId="{B0E50034-F104-44EF-A34C-ABA55E1720D2}"/>
          </ac:cxnSpMkLst>
        </pc:cxnChg>
        <pc:cxnChg chg="add mod">
          <ac:chgData name="Cristian Chilipirea" userId="34ab170da5908fc4" providerId="LiveId" clId="{E6A114CD-C836-4A5C-A59E-5B196107C296}" dt="2018-10-08T12:04:52.635" v="363" actId="14100"/>
          <ac:cxnSpMkLst>
            <pc:docMk/>
            <pc:sldMk cId="3591667173" sldId="622"/>
            <ac:cxnSpMk id="22" creationId="{8AB33C29-AA53-4251-8337-A42A85B2EBEA}"/>
          </ac:cxnSpMkLst>
        </pc:cxnChg>
        <pc:cxnChg chg="add mod">
          <ac:chgData name="Cristian Chilipirea" userId="34ab170da5908fc4" providerId="LiveId" clId="{E6A114CD-C836-4A5C-A59E-5B196107C296}" dt="2018-10-08T12:04:52.635" v="363" actId="14100"/>
          <ac:cxnSpMkLst>
            <pc:docMk/>
            <pc:sldMk cId="3591667173" sldId="622"/>
            <ac:cxnSpMk id="23" creationId="{A2801700-687B-49F9-8F6F-66ED1917395E}"/>
          </ac:cxnSpMkLst>
        </pc:cxnChg>
      </pc:sldChg>
      <pc:sldChg chg="addSp delSp modSp">
        <pc:chgData name="Cristian Chilipirea" userId="34ab170da5908fc4" providerId="LiveId" clId="{E6A114CD-C836-4A5C-A59E-5B196107C296}" dt="2018-10-08T11:33:37.895" v="164" actId="1076"/>
        <pc:sldMkLst>
          <pc:docMk/>
          <pc:sldMk cId="3871055158" sldId="623"/>
        </pc:sldMkLst>
        <pc:spChg chg="add del mod">
          <ac:chgData name="Cristian Chilipirea" userId="34ab170da5908fc4" providerId="LiveId" clId="{E6A114CD-C836-4A5C-A59E-5B196107C296}" dt="2018-10-08T11:33:37.895" v="164" actId="1076"/>
          <ac:spMkLst>
            <pc:docMk/>
            <pc:sldMk cId="3871055158" sldId="623"/>
            <ac:spMk id="3" creationId="{4520BA1D-2D78-4643-9D43-0F0A8DF9B362}"/>
          </ac:spMkLst>
        </pc:spChg>
        <pc:spChg chg="add del">
          <ac:chgData name="Cristian Chilipirea" userId="34ab170da5908fc4" providerId="LiveId" clId="{E6A114CD-C836-4A5C-A59E-5B196107C296}" dt="2018-10-08T11:30:53.128" v="144" actId="478"/>
          <ac:spMkLst>
            <pc:docMk/>
            <pc:sldMk cId="3871055158" sldId="623"/>
            <ac:spMk id="5" creationId="{B4C35169-73D6-467C-83A9-398BBD7CD60A}"/>
          </ac:spMkLst>
        </pc:spChg>
      </pc:sldChg>
      <pc:sldChg chg="addSp delSp modSp">
        <pc:chgData name="Cristian Chilipirea" userId="34ab170da5908fc4" providerId="LiveId" clId="{E6A114CD-C836-4A5C-A59E-5B196107C296}" dt="2018-10-08T11:34:20.660" v="181" actId="1076"/>
        <pc:sldMkLst>
          <pc:docMk/>
          <pc:sldMk cId="1035402042" sldId="624"/>
        </pc:sldMkLst>
        <pc:spChg chg="add mod">
          <ac:chgData name="Cristian Chilipirea" userId="34ab170da5908fc4" providerId="LiveId" clId="{E6A114CD-C836-4A5C-A59E-5B196107C296}" dt="2018-10-08T11:34:20.660" v="181" actId="1076"/>
          <ac:spMkLst>
            <pc:docMk/>
            <pc:sldMk cId="1035402042" sldId="624"/>
            <ac:spMk id="3" creationId="{7D780E86-34F4-4682-948A-C5FA0389F6F9}"/>
          </ac:spMkLst>
        </pc:spChg>
        <pc:spChg chg="del">
          <ac:chgData name="Cristian Chilipirea" userId="34ab170da5908fc4" providerId="LiveId" clId="{E6A114CD-C836-4A5C-A59E-5B196107C296}" dt="2018-10-08T11:34:02.872" v="165" actId="478"/>
          <ac:spMkLst>
            <pc:docMk/>
            <pc:sldMk cId="1035402042" sldId="624"/>
            <ac:spMk id="5" creationId="{3D0824E7-5F37-4DEB-BE46-E83542AE3A31}"/>
          </ac:spMkLst>
        </pc:spChg>
      </pc:sldChg>
      <pc:sldChg chg="modSp">
        <pc:chgData name="Cristian Chilipirea" userId="34ab170da5908fc4" providerId="LiveId" clId="{E6A114CD-C836-4A5C-A59E-5B196107C296}" dt="2018-10-08T12:07:04.568" v="429" actId="20577"/>
        <pc:sldMkLst>
          <pc:docMk/>
          <pc:sldMk cId="2430536616" sldId="625"/>
        </pc:sldMkLst>
        <pc:spChg chg="mod">
          <ac:chgData name="Cristian Chilipirea" userId="34ab170da5908fc4" providerId="LiveId" clId="{E6A114CD-C836-4A5C-A59E-5B196107C296}" dt="2018-10-08T12:07:04.568" v="429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Sp delSp modSp add ord">
        <pc:chgData name="Cristian Chilipirea" userId="34ab170da5908fc4" providerId="LiveId" clId="{E6A114CD-C836-4A5C-A59E-5B196107C296}" dt="2018-10-08T11:36:40.479" v="247" actId="1076"/>
        <pc:sldMkLst>
          <pc:docMk/>
          <pc:sldMk cId="1092089267" sldId="626"/>
        </pc:sldMkLst>
        <pc:spChg chg="mod">
          <ac:chgData name="Cristian Chilipirea" userId="34ab170da5908fc4" providerId="LiveId" clId="{E6A114CD-C836-4A5C-A59E-5B196107C296}" dt="2018-10-08T11:35:37.586" v="214" actId="20577"/>
          <ac:spMkLst>
            <pc:docMk/>
            <pc:sldMk cId="1092089267" sldId="626"/>
            <ac:spMk id="2" creationId="{F4212CFE-B372-4D06-B535-CD906B2AC07A}"/>
          </ac:spMkLst>
        </pc:spChg>
        <pc:spChg chg="mod">
          <ac:chgData name="Cristian Chilipirea" userId="34ab170da5908fc4" providerId="LiveId" clId="{E6A114CD-C836-4A5C-A59E-5B196107C296}" dt="2018-10-08T11:35:57.363" v="233" actId="20577"/>
          <ac:spMkLst>
            <pc:docMk/>
            <pc:sldMk cId="1092089267" sldId="626"/>
            <ac:spMk id="3" creationId="{26AEB5BB-FF11-4845-AE17-EA29881F5CFF}"/>
          </ac:spMkLst>
        </pc:spChg>
        <pc:spChg chg="del">
          <ac:chgData name="Cristian Chilipirea" userId="34ab170da5908fc4" providerId="LiveId" clId="{E6A114CD-C836-4A5C-A59E-5B196107C296}" dt="2018-10-08T11:36:08.337" v="238" actId="478"/>
          <ac:spMkLst>
            <pc:docMk/>
            <pc:sldMk cId="1092089267" sldId="626"/>
            <ac:spMk id="5" creationId="{48F4AD5C-C07D-4D1E-86C2-A623BB294346}"/>
          </ac:spMkLst>
        </pc:spChg>
        <pc:spChg chg="mod">
          <ac:chgData name="Cristian Chilipirea" userId="34ab170da5908fc4" providerId="LiveId" clId="{E6A114CD-C836-4A5C-A59E-5B196107C296}" dt="2018-10-08T11:36:04.964" v="237" actId="20577"/>
          <ac:spMkLst>
            <pc:docMk/>
            <pc:sldMk cId="1092089267" sldId="626"/>
            <ac:spMk id="6" creationId="{10B96608-BF92-4C55-AE99-5E9DF656041A}"/>
          </ac:spMkLst>
        </pc:spChg>
        <pc:spChg chg="mod">
          <ac:chgData name="Cristian Chilipirea" userId="34ab170da5908fc4" providerId="LiveId" clId="{E6A114CD-C836-4A5C-A59E-5B196107C296}" dt="2018-10-08T11:36:40.479" v="247" actId="1076"/>
          <ac:spMkLst>
            <pc:docMk/>
            <pc:sldMk cId="1092089267" sldId="626"/>
            <ac:spMk id="9" creationId="{38DCCC5C-9444-46C7-BE49-32BFEA22683A}"/>
          </ac:spMkLst>
        </pc:spChg>
        <pc:spChg chg="mod">
          <ac:chgData name="Cristian Chilipirea" userId="34ab170da5908fc4" providerId="LiveId" clId="{E6A114CD-C836-4A5C-A59E-5B196107C296}" dt="2018-10-08T11:36:34.729" v="246" actId="1076"/>
          <ac:spMkLst>
            <pc:docMk/>
            <pc:sldMk cId="1092089267" sldId="626"/>
            <ac:spMk id="10" creationId="{4DF54CB6-9A78-4879-93B9-5BC1F1A97340}"/>
          </ac:spMkLst>
        </pc:spChg>
        <pc:spChg chg="del">
          <ac:chgData name="Cristian Chilipirea" userId="34ab170da5908fc4" providerId="LiveId" clId="{E6A114CD-C836-4A5C-A59E-5B196107C296}" dt="2018-10-08T11:36:16.815" v="241" actId="478"/>
          <ac:spMkLst>
            <pc:docMk/>
            <pc:sldMk cId="1092089267" sldId="626"/>
            <ac:spMk id="11" creationId="{41B75F7F-136A-4AB3-AE22-C02F091ED1CC}"/>
          </ac:spMkLst>
        </pc:spChg>
        <pc:spChg chg="add mod">
          <ac:chgData name="Cristian Chilipirea" userId="34ab170da5908fc4" providerId="LiveId" clId="{E6A114CD-C836-4A5C-A59E-5B196107C296}" dt="2018-10-08T11:36:25.425" v="243" actId="1076"/>
          <ac:spMkLst>
            <pc:docMk/>
            <pc:sldMk cId="1092089267" sldId="626"/>
            <ac:spMk id="15" creationId="{6CC934CA-913E-4D23-8C8D-750855DC6DA1}"/>
          </ac:spMkLst>
        </pc:spChg>
        <pc:spChg chg="mod">
          <ac:chgData name="Cristian Chilipirea" userId="34ab170da5908fc4" providerId="LiveId" clId="{E6A114CD-C836-4A5C-A59E-5B196107C296}" dt="2018-10-08T11:36:00.887" v="235" actId="20577"/>
          <ac:spMkLst>
            <pc:docMk/>
            <pc:sldMk cId="1092089267" sldId="626"/>
            <ac:spMk id="18" creationId="{444FCF6F-CE05-49D1-8D73-6511B9DFC35F}"/>
          </ac:spMkLst>
        </pc:spChg>
        <pc:spChg chg="mod">
          <ac:chgData name="Cristian Chilipirea" userId="34ab170da5908fc4" providerId="LiveId" clId="{E6A114CD-C836-4A5C-A59E-5B196107C296}" dt="2018-10-08T11:36:11.618" v="240" actId="20577"/>
          <ac:spMkLst>
            <pc:docMk/>
            <pc:sldMk cId="1092089267" sldId="626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6:31.272" v="245" actId="1076"/>
          <ac:cxnSpMkLst>
            <pc:docMk/>
            <pc:sldMk cId="1092089267" sldId="626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6:29.032" v="244" actId="1076"/>
          <ac:cxnSpMkLst>
            <pc:docMk/>
            <pc:sldMk cId="1092089267" sldId="626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0:58.127" v="313" actId="207"/>
        <pc:sldMkLst>
          <pc:docMk/>
          <pc:sldMk cId="2157519186" sldId="627"/>
        </pc:sldMkLst>
        <pc:spChg chg="add del mod">
          <ac:chgData name="Cristian Chilipirea" userId="34ab170da5908fc4" providerId="LiveId" clId="{E6A114CD-C836-4A5C-A59E-5B196107C296}" dt="2018-10-08T12:00:58.127" v="313" actId="207"/>
          <ac:spMkLst>
            <pc:docMk/>
            <pc:sldMk cId="2157519186" sldId="627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07.237" v="296" actId="20577"/>
          <ac:spMkLst>
            <pc:docMk/>
            <pc:sldMk cId="2157519186" sldId="627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7:05.626" v="249" actId="1076"/>
          <ac:cxnSpMkLst>
            <pc:docMk/>
            <pc:sldMk cId="2157519186" sldId="627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23.821" v="316"/>
        <pc:sldMkLst>
          <pc:docMk/>
          <pc:sldMk cId="3475865016" sldId="628"/>
        </pc:sldMkLst>
        <pc:spChg chg="del">
          <ac:chgData name="Cristian Chilipirea" userId="34ab170da5908fc4" providerId="LiveId" clId="{E6A114CD-C836-4A5C-A59E-5B196107C296}" dt="2018-10-08T12:01:22.280" v="315" actId="478"/>
          <ac:spMkLst>
            <pc:docMk/>
            <pc:sldMk cId="3475865016" sldId="628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14.656" v="298" actId="20577"/>
          <ac:spMkLst>
            <pc:docMk/>
            <pc:sldMk cId="3475865016" sldId="628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23.821" v="316"/>
          <ac:spMkLst>
            <pc:docMk/>
            <pc:sldMk cId="3475865016" sldId="628"/>
            <ac:spMk id="16" creationId="{3823702B-D3DD-4970-B9D9-E2ED87ACB647}"/>
          </ac:spMkLst>
        </pc:spChg>
        <pc:spChg chg="mod">
          <ac:chgData name="Cristian Chilipirea" userId="34ab170da5908fc4" providerId="LiveId" clId="{E6A114CD-C836-4A5C-A59E-5B196107C296}" dt="2018-10-08T11:39:12.017" v="297" actId="20577"/>
          <ac:spMkLst>
            <pc:docMk/>
            <pc:sldMk cId="3475865016" sldId="628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7:45.858" v="268" actId="1076"/>
          <ac:cxnSpMkLst>
            <pc:docMk/>
            <pc:sldMk cId="3475865016" sldId="628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33.524" v="319"/>
        <pc:sldMkLst>
          <pc:docMk/>
          <pc:sldMk cId="399722945" sldId="629"/>
        </pc:sldMkLst>
        <pc:spChg chg="del">
          <ac:chgData name="Cristian Chilipirea" userId="34ab170da5908fc4" providerId="LiveId" clId="{E6A114CD-C836-4A5C-A59E-5B196107C296}" dt="2018-10-08T12:01:32.573" v="318" actId="478"/>
          <ac:spMkLst>
            <pc:docMk/>
            <pc:sldMk cId="399722945" sldId="629"/>
            <ac:spMk id="5" creationId="{07EBA214-5BF7-424C-81EF-F3445E9A9D6D}"/>
          </ac:spMkLst>
        </pc:spChg>
        <pc:spChg chg="add">
          <ac:chgData name="Cristian Chilipirea" userId="34ab170da5908fc4" providerId="LiveId" clId="{E6A114CD-C836-4A5C-A59E-5B196107C296}" dt="2018-10-08T12:01:33.524" v="319"/>
          <ac:spMkLst>
            <pc:docMk/>
            <pc:sldMk cId="399722945" sldId="629"/>
            <ac:spMk id="16" creationId="{1FDE5B84-C5F7-41A7-9756-85E23E7A50C3}"/>
          </ac:spMkLst>
        </pc:spChg>
        <pc:spChg chg="mod">
          <ac:chgData name="Cristian Chilipirea" userId="34ab170da5908fc4" providerId="LiveId" clId="{E6A114CD-C836-4A5C-A59E-5B196107C296}" dt="2018-10-08T11:39:20.864" v="299" actId="20577"/>
          <ac:spMkLst>
            <pc:docMk/>
            <pc:sldMk cId="399722945" sldId="629"/>
            <ac:spMk id="18" creationId="{444FCF6F-CE05-49D1-8D73-6511B9DFC35F}"/>
          </ac:spMkLst>
        </pc:spChg>
        <pc:cxnChg chg="mod">
          <ac:chgData name="Cristian Chilipirea" userId="34ab170da5908fc4" providerId="LiveId" clId="{E6A114CD-C836-4A5C-A59E-5B196107C296}" dt="2018-10-08T11:37:58.953" v="271" actId="1076"/>
          <ac:cxnSpMkLst>
            <pc:docMk/>
            <pc:sldMk cId="399722945" sldId="629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7:56.293" v="270" actId="1076"/>
          <ac:cxnSpMkLst>
            <pc:docMk/>
            <pc:sldMk cId="399722945" sldId="629"/>
            <ac:cxnSpMk id="14" creationId="{DFD85EDB-FD96-4A16-89FF-2C7BEF5D109A}"/>
          </ac:cxnSpMkLst>
        </pc:cxnChg>
      </pc:sldChg>
      <pc:sldChg chg="addSp delSp modSp add">
        <pc:chgData name="Cristian Chilipirea" userId="34ab170da5908fc4" providerId="LiveId" clId="{E6A114CD-C836-4A5C-A59E-5B196107C296}" dt="2018-10-08T12:01:40.456" v="322"/>
        <pc:sldMkLst>
          <pc:docMk/>
          <pc:sldMk cId="415877145" sldId="630"/>
        </pc:sldMkLst>
        <pc:spChg chg="del">
          <ac:chgData name="Cristian Chilipirea" userId="34ab170da5908fc4" providerId="LiveId" clId="{E6A114CD-C836-4A5C-A59E-5B196107C296}" dt="2018-10-08T12:01:39.519" v="321" actId="478"/>
          <ac:spMkLst>
            <pc:docMk/>
            <pc:sldMk cId="415877145" sldId="630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26.896" v="301" actId="20577"/>
          <ac:spMkLst>
            <pc:docMk/>
            <pc:sldMk cId="415877145" sldId="630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40.456" v="322"/>
          <ac:spMkLst>
            <pc:docMk/>
            <pc:sldMk cId="415877145" sldId="630"/>
            <ac:spMk id="16" creationId="{5E630C60-33FA-4E74-9D78-A8D68F8A787F}"/>
          </ac:spMkLst>
        </pc:spChg>
        <pc:spChg chg="mod">
          <ac:chgData name="Cristian Chilipirea" userId="34ab170da5908fc4" providerId="LiveId" clId="{E6A114CD-C836-4A5C-A59E-5B196107C296}" dt="2018-10-08T11:39:25.292" v="300" actId="20577"/>
          <ac:spMkLst>
            <pc:docMk/>
            <pc:sldMk cId="415877145" sldId="630"/>
            <ac:spMk id="18" creationId="{444FCF6F-CE05-49D1-8D73-6511B9DFC35F}"/>
          </ac:spMkLst>
        </pc:spChg>
        <pc:cxnChg chg="mod">
          <ac:chgData name="Cristian Chilipirea" userId="34ab170da5908fc4" providerId="LiveId" clId="{E6A114CD-C836-4A5C-A59E-5B196107C296}" dt="2018-10-08T11:38:04.035" v="273" actId="1076"/>
          <ac:cxnSpMkLst>
            <pc:docMk/>
            <pc:sldMk cId="415877145" sldId="630"/>
            <ac:cxnSpMk id="13" creationId="{687ACFD2-E0EB-4801-A009-B9F98C307226}"/>
          </ac:cxnSpMkLst>
        </pc:cxnChg>
      </pc:sldChg>
      <pc:sldChg chg="modSp add">
        <pc:chgData name="Cristian Chilipirea" userId="34ab170da5908fc4" providerId="LiveId" clId="{E6A114CD-C836-4A5C-A59E-5B196107C296}" dt="2018-10-08T11:41:32.684" v="306" actId="20577"/>
        <pc:sldMkLst>
          <pc:docMk/>
          <pc:sldMk cId="2256760796" sldId="631"/>
        </pc:sldMkLst>
        <pc:spChg chg="mod">
          <ac:chgData name="Cristian Chilipirea" userId="34ab170da5908fc4" providerId="LiveId" clId="{E6A114CD-C836-4A5C-A59E-5B196107C296}" dt="2018-10-08T11:38:42.449" v="292" actId="1076"/>
          <ac:spMkLst>
            <pc:docMk/>
            <pc:sldMk cId="2256760796" sldId="631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41:32.684" v="306" actId="20577"/>
          <ac:spMkLst>
            <pc:docMk/>
            <pc:sldMk cId="2256760796" sldId="631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8:16.297" v="275" actId="1076"/>
          <ac:cxnSpMkLst>
            <pc:docMk/>
            <pc:sldMk cId="2256760796" sldId="631"/>
            <ac:cxnSpMk id="13" creationId="{687ACFD2-E0EB-4801-A009-B9F98C307226}"/>
          </ac:cxnSpMkLst>
        </pc:cxnChg>
        <pc:cxnChg chg="mod">
          <ac:chgData name="Cristian Chilipirea" userId="34ab170da5908fc4" providerId="LiveId" clId="{E6A114CD-C836-4A5C-A59E-5B196107C296}" dt="2018-10-08T11:38:19.105" v="276" actId="1076"/>
          <ac:cxnSpMkLst>
            <pc:docMk/>
            <pc:sldMk cId="2256760796" sldId="631"/>
            <ac:cxnSpMk id="14" creationId="{DFD85EDB-FD96-4A16-89FF-2C7BEF5D109A}"/>
          </ac:cxnSpMkLst>
        </pc:cxnChg>
      </pc:sldChg>
      <pc:sldChg chg="addSp delSp modSp add ord">
        <pc:chgData name="Cristian Chilipirea" userId="34ab170da5908fc4" providerId="LiveId" clId="{E6A114CD-C836-4A5C-A59E-5B196107C296}" dt="2018-10-08T12:01:54.065" v="326"/>
        <pc:sldMkLst>
          <pc:docMk/>
          <pc:sldMk cId="3056894308" sldId="632"/>
        </pc:sldMkLst>
        <pc:spChg chg="del">
          <ac:chgData name="Cristian Chilipirea" userId="34ab170da5908fc4" providerId="LiveId" clId="{E6A114CD-C836-4A5C-A59E-5B196107C296}" dt="2018-10-08T11:38:49.537" v="295" actId="478"/>
          <ac:spMkLst>
            <pc:docMk/>
            <pc:sldMk cId="3056894308" sldId="632"/>
            <ac:spMk id="5" creationId="{07EBA214-5BF7-424C-81EF-F3445E9A9D6D}"/>
          </ac:spMkLst>
        </pc:spChg>
        <pc:spChg chg="add">
          <ac:chgData name="Cristian Chilipirea" userId="34ab170da5908fc4" providerId="LiveId" clId="{E6A114CD-C836-4A5C-A59E-5B196107C296}" dt="2018-10-08T12:01:54.065" v="326"/>
          <ac:spMkLst>
            <pc:docMk/>
            <pc:sldMk cId="3056894308" sldId="632"/>
            <ac:spMk id="16" creationId="{990326EA-B05B-4F8C-9065-84DFE7ADE4DF}"/>
          </ac:spMkLst>
        </pc:spChg>
        <pc:spChg chg="mod">
          <ac:chgData name="Cristian Chilipirea" userId="34ab170da5908fc4" providerId="LiveId" clId="{E6A114CD-C836-4A5C-A59E-5B196107C296}" dt="2018-10-08T12:00:25.745" v="307" actId="20577"/>
          <ac:spMkLst>
            <pc:docMk/>
            <pc:sldMk cId="3056894308" sldId="632"/>
            <ac:spMk id="19" creationId="{761C4FCA-92BA-4BAE-9C65-2655E1AC95F5}"/>
          </ac:spMkLst>
        </pc:spChg>
      </pc:sldChg>
      <pc:sldChg chg="addSp delSp modSp add">
        <pc:chgData name="Cristian Chilipirea" userId="34ab170da5908fc4" providerId="LiveId" clId="{E6A114CD-C836-4A5C-A59E-5B196107C296}" dt="2018-10-08T12:01:49.777" v="325"/>
        <pc:sldMkLst>
          <pc:docMk/>
          <pc:sldMk cId="1561823746" sldId="633"/>
        </pc:sldMkLst>
        <pc:spChg chg="del">
          <ac:chgData name="Cristian Chilipirea" userId="34ab170da5908fc4" providerId="LiveId" clId="{E6A114CD-C836-4A5C-A59E-5B196107C296}" dt="2018-10-08T12:01:48.973" v="324" actId="478"/>
          <ac:spMkLst>
            <pc:docMk/>
            <pc:sldMk cId="1561823746" sldId="633"/>
            <ac:spMk id="5" creationId="{07EBA214-5BF7-424C-81EF-F3445E9A9D6D}"/>
          </ac:spMkLst>
        </pc:spChg>
        <pc:spChg chg="mod">
          <ac:chgData name="Cristian Chilipirea" userId="34ab170da5908fc4" providerId="LiveId" clId="{E6A114CD-C836-4A5C-A59E-5B196107C296}" dt="2018-10-08T11:39:43.366" v="305" actId="20577"/>
          <ac:spMkLst>
            <pc:docMk/>
            <pc:sldMk cId="1561823746" sldId="633"/>
            <ac:spMk id="6" creationId="{10B96608-BF92-4C55-AE99-5E9DF656041A}"/>
          </ac:spMkLst>
        </pc:spChg>
        <pc:spChg chg="add">
          <ac:chgData name="Cristian Chilipirea" userId="34ab170da5908fc4" providerId="LiveId" clId="{E6A114CD-C836-4A5C-A59E-5B196107C296}" dt="2018-10-08T12:01:49.777" v="325"/>
          <ac:spMkLst>
            <pc:docMk/>
            <pc:sldMk cId="1561823746" sldId="633"/>
            <ac:spMk id="16" creationId="{7AF12CC8-CF74-42DB-B570-25C47FA045B4}"/>
          </ac:spMkLst>
        </pc:spChg>
        <pc:spChg chg="mod">
          <ac:chgData name="Cristian Chilipirea" userId="34ab170da5908fc4" providerId="LiveId" clId="{E6A114CD-C836-4A5C-A59E-5B196107C296}" dt="2018-10-08T11:39:41.397" v="304" actId="20577"/>
          <ac:spMkLst>
            <pc:docMk/>
            <pc:sldMk cId="1561823746" sldId="633"/>
            <ac:spMk id="19" creationId="{761C4FCA-92BA-4BAE-9C65-2655E1AC95F5}"/>
          </ac:spMkLst>
        </pc:spChg>
        <pc:cxnChg chg="mod">
          <ac:chgData name="Cristian Chilipirea" userId="34ab170da5908fc4" providerId="LiveId" clId="{E6A114CD-C836-4A5C-A59E-5B196107C296}" dt="2018-10-08T11:39:40.023" v="303" actId="1076"/>
          <ac:cxnSpMkLst>
            <pc:docMk/>
            <pc:sldMk cId="1561823746" sldId="633"/>
            <ac:cxnSpMk id="14" creationId="{DFD85EDB-FD96-4A16-89FF-2C7BEF5D109A}"/>
          </ac:cxnSpMkLst>
        </pc:cxnChg>
      </pc:sldChg>
      <pc:sldChg chg="add">
        <pc:chgData name="Cristian Chilipirea" userId="34ab170da5908fc4" providerId="LiveId" clId="{E6A114CD-C836-4A5C-A59E-5B196107C296}" dt="2018-10-08T12:00:43.807" v="308"/>
        <pc:sldMkLst>
          <pc:docMk/>
          <pc:sldMk cId="696013976" sldId="634"/>
        </pc:sldMkLst>
      </pc:sldChg>
      <pc:sldChg chg="add">
        <pc:chgData name="Cristian Chilipirea" userId="34ab170da5908fc4" providerId="LiveId" clId="{E6A114CD-C836-4A5C-A59E-5B196107C296}" dt="2018-10-08T12:01:07.520" v="314"/>
        <pc:sldMkLst>
          <pc:docMk/>
          <pc:sldMk cId="4191572566" sldId="635"/>
        </pc:sldMkLst>
      </pc:sldChg>
      <pc:sldChg chg="add">
        <pc:chgData name="Cristian Chilipirea" userId="34ab170da5908fc4" providerId="LiveId" clId="{E6A114CD-C836-4A5C-A59E-5B196107C296}" dt="2018-10-08T12:01:28.914" v="317"/>
        <pc:sldMkLst>
          <pc:docMk/>
          <pc:sldMk cId="807977974" sldId="636"/>
        </pc:sldMkLst>
      </pc:sldChg>
      <pc:sldChg chg="add">
        <pc:chgData name="Cristian Chilipirea" userId="34ab170da5908fc4" providerId="LiveId" clId="{E6A114CD-C836-4A5C-A59E-5B196107C296}" dt="2018-10-08T12:01:36.445" v="320"/>
        <pc:sldMkLst>
          <pc:docMk/>
          <pc:sldMk cId="2574714365" sldId="637"/>
        </pc:sldMkLst>
      </pc:sldChg>
      <pc:sldChg chg="add">
        <pc:chgData name="Cristian Chilipirea" userId="34ab170da5908fc4" providerId="LiveId" clId="{E6A114CD-C836-4A5C-A59E-5B196107C296}" dt="2018-10-08T12:01:45.477" v="323"/>
        <pc:sldMkLst>
          <pc:docMk/>
          <pc:sldMk cId="3652549265" sldId="638"/>
        </pc:sldMkLst>
      </pc:sldChg>
      <pc:sldChg chg="addSp delSp modSp add">
        <pc:chgData name="Cristian Chilipirea" userId="34ab170da5908fc4" providerId="LiveId" clId="{E6A114CD-C836-4A5C-A59E-5B196107C296}" dt="2018-10-08T12:17:24.834" v="443" actId="1076"/>
        <pc:sldMkLst>
          <pc:docMk/>
          <pc:sldMk cId="862702447" sldId="639"/>
        </pc:sldMkLst>
        <pc:spChg chg="mod">
          <ac:chgData name="Cristian Chilipirea" userId="34ab170da5908fc4" providerId="LiveId" clId="{E6A114CD-C836-4A5C-A59E-5B196107C296}" dt="2018-10-08T12:07:52.217" v="437" actId="20577"/>
          <ac:spMkLst>
            <pc:docMk/>
            <pc:sldMk cId="862702447" sldId="639"/>
            <ac:spMk id="2" creationId="{3F4A0F52-A145-457B-8134-4E8629C991D7}"/>
          </ac:spMkLst>
        </pc:spChg>
        <pc:spChg chg="del">
          <ac:chgData name="Cristian Chilipirea" userId="34ab170da5908fc4" providerId="LiveId" clId="{E6A114CD-C836-4A5C-A59E-5B196107C296}" dt="2018-10-08T12:16:15.549" v="438" actId="478"/>
          <ac:spMkLst>
            <pc:docMk/>
            <pc:sldMk cId="862702447" sldId="639"/>
            <ac:spMk id="3" creationId="{3242F147-731A-4168-8A93-DA35C7E42BC8}"/>
          </ac:spMkLst>
        </pc:spChg>
        <pc:grpChg chg="add mod">
          <ac:chgData name="Cristian Chilipirea" userId="34ab170da5908fc4" providerId="LiveId" clId="{E6A114CD-C836-4A5C-A59E-5B196107C296}" dt="2018-10-08T12:17:24.834" v="443" actId="1076"/>
          <ac:grpSpMkLst>
            <pc:docMk/>
            <pc:sldMk cId="862702447" sldId="639"/>
            <ac:grpSpMk id="5" creationId="{A52A08F0-434D-4E28-B04F-094F2A3216B7}"/>
          </ac:grpSpMkLst>
        </pc:grpChg>
      </pc:sldChg>
      <pc:sldChg chg="modSp add">
        <pc:chgData name="Cristian Chilipirea" userId="34ab170da5908fc4" providerId="LiveId" clId="{E6A114CD-C836-4A5C-A59E-5B196107C296}" dt="2018-10-08T13:31:21.627" v="1738" actId="20577"/>
        <pc:sldMkLst>
          <pc:docMk/>
          <pc:sldMk cId="916506964" sldId="640"/>
        </pc:sldMkLst>
        <pc:spChg chg="mod">
          <ac:chgData name="Cristian Chilipirea" userId="34ab170da5908fc4" providerId="LiveId" clId="{E6A114CD-C836-4A5C-A59E-5B196107C296}" dt="2018-10-08T12:20:16.148" v="514" actId="20577"/>
          <ac:spMkLst>
            <pc:docMk/>
            <pc:sldMk cId="916506964" sldId="640"/>
            <ac:spMk id="2" creationId="{7536E856-8907-48C8-B717-A73E71162676}"/>
          </ac:spMkLst>
        </pc:spChg>
        <pc:spChg chg="mod">
          <ac:chgData name="Cristian Chilipirea" userId="34ab170da5908fc4" providerId="LiveId" clId="{E6A114CD-C836-4A5C-A59E-5B196107C296}" dt="2018-10-08T13:31:21.627" v="1738" actId="20577"/>
          <ac:spMkLst>
            <pc:docMk/>
            <pc:sldMk cId="916506964" sldId="640"/>
            <ac:spMk id="3" creationId="{92F7686B-FFD6-4950-8328-9F751987C65B}"/>
          </ac:spMkLst>
        </pc:spChg>
      </pc:sldChg>
      <pc:sldChg chg="add del">
        <pc:chgData name="Cristian Chilipirea" userId="34ab170da5908fc4" providerId="LiveId" clId="{E6A114CD-C836-4A5C-A59E-5B196107C296}" dt="2018-10-08T12:17:39.147" v="446" actId="2696"/>
        <pc:sldMkLst>
          <pc:docMk/>
          <pc:sldMk cId="4287308675" sldId="640"/>
        </pc:sldMkLst>
      </pc:sldChg>
      <pc:sldChg chg="modSp add">
        <pc:chgData name="Cristian Chilipirea" userId="34ab170da5908fc4" providerId="LiveId" clId="{E6A114CD-C836-4A5C-A59E-5B196107C296}" dt="2018-10-08T13:20:45.087" v="1168" actId="313"/>
        <pc:sldMkLst>
          <pc:docMk/>
          <pc:sldMk cId="2977312676" sldId="641"/>
        </pc:sldMkLst>
        <pc:spChg chg="mod">
          <ac:chgData name="Cristian Chilipirea" userId="34ab170da5908fc4" providerId="LiveId" clId="{E6A114CD-C836-4A5C-A59E-5B196107C296}" dt="2018-10-08T12:29:29.414" v="727" actId="20577"/>
          <ac:spMkLst>
            <pc:docMk/>
            <pc:sldMk cId="2977312676" sldId="641"/>
            <ac:spMk id="2" creationId="{C16C1D7F-FFD0-4A51-99ED-B20A0FE86FD4}"/>
          </ac:spMkLst>
        </pc:spChg>
        <pc:spChg chg="mod">
          <ac:chgData name="Cristian Chilipirea" userId="34ab170da5908fc4" providerId="LiveId" clId="{E6A114CD-C836-4A5C-A59E-5B196107C296}" dt="2018-10-08T13:20:45.087" v="1168" actId="313"/>
          <ac:spMkLst>
            <pc:docMk/>
            <pc:sldMk cId="2977312676" sldId="641"/>
            <ac:spMk id="3" creationId="{4EAF9859-3323-486B-9D74-9C95D23D2A3E}"/>
          </ac:spMkLst>
        </pc:spChg>
      </pc:sldChg>
      <pc:sldChg chg="modSp add ord">
        <pc:chgData name="Cristian Chilipirea" userId="34ab170da5908fc4" providerId="LiveId" clId="{E6A114CD-C836-4A5C-A59E-5B196107C296}" dt="2018-10-08T15:19:20.557" v="2718" actId="20577"/>
        <pc:sldMkLst>
          <pc:docMk/>
          <pc:sldMk cId="1351683900" sldId="642"/>
        </pc:sldMkLst>
        <pc:spChg chg="mod">
          <ac:chgData name="Cristian Chilipirea" userId="34ab170da5908fc4" providerId="LiveId" clId="{E6A114CD-C836-4A5C-A59E-5B196107C296}" dt="2018-10-08T13:18:24.849" v="993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E6A114CD-C836-4A5C-A59E-5B196107C296}" dt="2018-10-08T15:19:20.557" v="2718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Sp delSp modSp add">
        <pc:chgData name="Cristian Chilipirea" userId="34ab170da5908fc4" providerId="LiveId" clId="{E6A114CD-C836-4A5C-A59E-5B196107C296}" dt="2018-10-08T13:30:16.821" v="1616" actId="20577"/>
        <pc:sldMkLst>
          <pc:docMk/>
          <pc:sldMk cId="3580444410" sldId="643"/>
        </pc:sldMkLst>
        <pc:spChg chg="mod">
          <ac:chgData name="Cristian Chilipirea" userId="34ab170da5908fc4" providerId="LiveId" clId="{E6A114CD-C836-4A5C-A59E-5B196107C296}" dt="2018-10-08T13:21:08.649" v="1183" actId="790"/>
          <ac:spMkLst>
            <pc:docMk/>
            <pc:sldMk cId="3580444410" sldId="643"/>
            <ac:spMk id="2" creationId="{C16C1D7F-FFD0-4A51-99ED-B20A0FE86FD4}"/>
          </ac:spMkLst>
        </pc:spChg>
        <pc:spChg chg="del">
          <ac:chgData name="Cristian Chilipirea" userId="34ab170da5908fc4" providerId="LiveId" clId="{E6A114CD-C836-4A5C-A59E-5B196107C296}" dt="2018-10-08T13:21:02.975" v="1182" actId="478"/>
          <ac:spMkLst>
            <pc:docMk/>
            <pc:sldMk cId="3580444410" sldId="643"/>
            <ac:spMk id="3" creationId="{4EAF9859-3323-486B-9D74-9C95D23D2A3E}"/>
          </ac:spMkLst>
        </pc:spChg>
        <pc:spChg chg="add del mod">
          <ac:chgData name="Cristian Chilipirea" userId="34ab170da5908fc4" providerId="LiveId" clId="{E6A114CD-C836-4A5C-A59E-5B196107C296}" dt="2018-10-08T13:21:10.911" v="1184" actId="478"/>
          <ac:spMkLst>
            <pc:docMk/>
            <pc:sldMk cId="3580444410" sldId="643"/>
            <ac:spMk id="6" creationId="{D9676B98-B8B5-4BA1-BC58-9A533AA5AF10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7" creationId="{53B69628-7F62-48F1-B988-DF5202C4AFDF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8" creationId="{5BECD3A1-9110-4527-920A-2D21A6C74E39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9" creationId="{737F77CE-A336-42E3-8F5B-A76533C51F6C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0" creationId="{FBA0364D-02D3-4C4F-BEA1-0CC86A562C63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1" creationId="{CEC1D36F-B1AE-46FF-8B14-97F47474A82D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2" creationId="{A6EDD160-61F4-4C55-A69A-3A706477C7F0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3" creationId="{E162C5CD-6484-40E7-8D92-E90BB2BE27BB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4" creationId="{9E23E567-56D9-46D6-8E92-5979B40AD307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5" creationId="{60A9E312-3CE0-431B-85F5-E052AA12D96F}"/>
          </ac:spMkLst>
        </pc:spChg>
        <pc:spChg chg="add mod">
          <ac:chgData name="Cristian Chilipirea" userId="34ab170da5908fc4" providerId="LiveId" clId="{E6A114CD-C836-4A5C-A59E-5B196107C296}" dt="2018-10-08T13:22:07.447" v="1190" actId="1076"/>
          <ac:spMkLst>
            <pc:docMk/>
            <pc:sldMk cId="3580444410" sldId="643"/>
            <ac:spMk id="16" creationId="{9F7CC8E5-16E1-415F-9ECE-322689F56660}"/>
          </ac:spMkLst>
        </pc:spChg>
        <pc:spChg chg="add mod">
          <ac:chgData name="Cristian Chilipirea" userId="34ab170da5908fc4" providerId="LiveId" clId="{E6A114CD-C836-4A5C-A59E-5B196107C296}" dt="2018-10-08T13:30:16.821" v="1616" actId="20577"/>
          <ac:spMkLst>
            <pc:docMk/>
            <pc:sldMk cId="3580444410" sldId="643"/>
            <ac:spMk id="18" creationId="{7004BFF3-EFCF-420B-8F21-5A87A1A153FD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19" creationId="{B487E57C-9D81-4445-B614-083E4F097D39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20" creationId="{58E3DA18-ED73-4670-A558-CA9719F3ADEC}"/>
          </ac:spMkLst>
        </pc:spChg>
        <pc:spChg chg="add mod">
          <ac:chgData name="Cristian Chilipirea" userId="34ab170da5908fc4" providerId="LiveId" clId="{E6A114CD-C836-4A5C-A59E-5B196107C296}" dt="2018-10-08T13:25:19.041" v="1311" actId="1076"/>
          <ac:spMkLst>
            <pc:docMk/>
            <pc:sldMk cId="3580444410" sldId="643"/>
            <ac:spMk id="21" creationId="{459AF8D4-167E-42CA-ABB2-DFE7A6B4CCCD}"/>
          </ac:spMkLst>
        </pc:spChg>
        <pc:spChg chg="add mod">
          <ac:chgData name="Cristian Chilipirea" userId="34ab170da5908fc4" providerId="LiveId" clId="{E6A114CD-C836-4A5C-A59E-5B196107C296}" dt="2018-10-08T13:25:09.357" v="1310" actId="14100"/>
          <ac:spMkLst>
            <pc:docMk/>
            <pc:sldMk cId="3580444410" sldId="643"/>
            <ac:spMk id="22" creationId="{D9475031-2C31-4A9B-9D49-BA6D5DA3CDE1}"/>
          </ac:spMkLst>
        </pc:spChg>
        <pc:spChg chg="add mod">
          <ac:chgData name="Cristian Chilipirea" userId="34ab170da5908fc4" providerId="LiveId" clId="{E6A114CD-C836-4A5C-A59E-5B196107C296}" dt="2018-10-08T13:23:35.341" v="1282" actId="20577"/>
          <ac:spMkLst>
            <pc:docMk/>
            <pc:sldMk cId="3580444410" sldId="643"/>
            <ac:spMk id="23" creationId="{66E5AED6-CBCF-44BB-A3C1-1F92C5155850}"/>
          </ac:spMkLst>
        </pc:spChg>
        <pc:spChg chg="add mod">
          <ac:chgData name="Cristian Chilipirea" userId="34ab170da5908fc4" providerId="LiveId" clId="{E6A114CD-C836-4A5C-A59E-5B196107C296}" dt="2018-10-08T13:23:56.076" v="1292" actId="14100"/>
          <ac:spMkLst>
            <pc:docMk/>
            <pc:sldMk cId="3580444410" sldId="643"/>
            <ac:spMk id="24" creationId="{2CF5D393-66BD-4FA7-8FC6-A2C963B74789}"/>
          </ac:spMkLst>
        </pc:spChg>
        <pc:spChg chg="add mod">
          <ac:chgData name="Cristian Chilipirea" userId="34ab170da5908fc4" providerId="LiveId" clId="{E6A114CD-C836-4A5C-A59E-5B196107C296}" dt="2018-10-08T13:24:03.967" v="1294" actId="14100"/>
          <ac:spMkLst>
            <pc:docMk/>
            <pc:sldMk cId="3580444410" sldId="643"/>
            <ac:spMk id="25" creationId="{92387287-2BD9-4DB9-B89B-F8DB0724DA0C}"/>
          </ac:spMkLst>
        </pc:spChg>
        <pc:spChg chg="add mod">
          <ac:chgData name="Cristian Chilipirea" userId="34ab170da5908fc4" providerId="LiveId" clId="{E6A114CD-C836-4A5C-A59E-5B196107C296}" dt="2018-10-08T13:24:29.735" v="1300" actId="14100"/>
          <ac:spMkLst>
            <pc:docMk/>
            <pc:sldMk cId="3580444410" sldId="643"/>
            <ac:spMk id="26" creationId="{C48882F8-5DEA-4725-8140-A4A6085C261D}"/>
          </ac:spMkLst>
        </pc:spChg>
        <pc:spChg chg="add mod">
          <ac:chgData name="Cristian Chilipirea" userId="34ab170da5908fc4" providerId="LiveId" clId="{E6A114CD-C836-4A5C-A59E-5B196107C296}" dt="2018-10-08T13:24:36.766" v="1302" actId="14100"/>
          <ac:spMkLst>
            <pc:docMk/>
            <pc:sldMk cId="3580444410" sldId="643"/>
            <ac:spMk id="27" creationId="{2852048E-FEAF-4638-A737-4DFCD6B4205E}"/>
          </ac:spMkLst>
        </pc:spChg>
        <pc:spChg chg="add mod">
          <ac:chgData name="Cristian Chilipirea" userId="34ab170da5908fc4" providerId="LiveId" clId="{E6A114CD-C836-4A5C-A59E-5B196107C296}" dt="2018-10-08T13:24:39.362" v="1303" actId="1076"/>
          <ac:spMkLst>
            <pc:docMk/>
            <pc:sldMk cId="3580444410" sldId="643"/>
            <ac:spMk id="28" creationId="{3E513C13-DED2-44D3-9291-14B9C495E969}"/>
          </ac:spMkLst>
        </pc:spChg>
        <pc:spChg chg="add mod">
          <ac:chgData name="Cristian Chilipirea" userId="34ab170da5908fc4" providerId="LiveId" clId="{E6A114CD-C836-4A5C-A59E-5B196107C296}" dt="2018-10-08T13:23:12.425" v="1272" actId="1076"/>
          <ac:spMkLst>
            <pc:docMk/>
            <pc:sldMk cId="3580444410" sldId="643"/>
            <ac:spMk id="29" creationId="{BB3BBBFC-EE74-4856-83D1-7C06117BC7BE}"/>
          </ac:spMkLst>
        </pc:spChg>
        <pc:spChg chg="add del mod">
          <ac:chgData name="Cristian Chilipirea" userId="34ab170da5908fc4" providerId="LiveId" clId="{E6A114CD-C836-4A5C-A59E-5B196107C296}" dt="2018-10-08T13:23:04.806" v="1269" actId="478"/>
          <ac:spMkLst>
            <pc:docMk/>
            <pc:sldMk cId="3580444410" sldId="643"/>
            <ac:spMk id="30" creationId="{327185C9-D29C-4D3F-ADB9-21BF53F10D35}"/>
          </ac:spMkLst>
        </pc:spChg>
        <pc:cxnChg chg="add del mod">
          <ac:chgData name="Cristian Chilipirea" userId="34ab170da5908fc4" providerId="LiveId" clId="{E6A114CD-C836-4A5C-A59E-5B196107C296}" dt="2018-10-08T13:21:55.131" v="1187" actId="478"/>
          <ac:cxnSpMkLst>
            <pc:docMk/>
            <pc:sldMk cId="3580444410" sldId="643"/>
            <ac:cxnSpMk id="17" creationId="{B2C4ECE1-1FFF-46F3-B8EE-89FFE1823601}"/>
          </ac:cxnSpMkLst>
        </pc:cxnChg>
      </pc:sldChg>
      <pc:sldChg chg="addSp delSp modSp add">
        <pc:chgData name="Cristian Chilipirea" userId="34ab170da5908fc4" providerId="LiveId" clId="{E6A114CD-C836-4A5C-A59E-5B196107C296}" dt="2018-10-08T13:29:56.179" v="1507" actId="20577"/>
        <pc:sldMkLst>
          <pc:docMk/>
          <pc:sldMk cId="2645893947" sldId="644"/>
        </pc:sldMkLst>
        <pc:spChg chg="add mod">
          <ac:chgData name="Cristian Chilipirea" userId="34ab170da5908fc4" providerId="LiveId" clId="{E6A114CD-C836-4A5C-A59E-5B196107C296}" dt="2018-10-08T13:29:56.179" v="1507" actId="20577"/>
          <ac:spMkLst>
            <pc:docMk/>
            <pc:sldMk cId="2645893947" sldId="644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3:25:59.238" v="1317" actId="207"/>
          <ac:spMkLst>
            <pc:docMk/>
            <pc:sldMk cId="2645893947" sldId="644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3:26:15.249" v="1320" actId="207"/>
          <ac:spMkLst>
            <pc:docMk/>
            <pc:sldMk cId="2645893947" sldId="644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3:26:27.176" v="1322" actId="207"/>
          <ac:spMkLst>
            <pc:docMk/>
            <pc:sldMk cId="2645893947" sldId="644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3:26:37.397" v="1324" actId="207"/>
          <ac:spMkLst>
            <pc:docMk/>
            <pc:sldMk cId="2645893947" sldId="644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3:26:44.330" v="1326" actId="207"/>
          <ac:spMkLst>
            <pc:docMk/>
            <pc:sldMk cId="2645893947" sldId="644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3:26:57.655" v="1328" actId="207"/>
          <ac:spMkLst>
            <pc:docMk/>
            <pc:sldMk cId="2645893947" sldId="644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3:27:03.203" v="1329" actId="207"/>
          <ac:spMkLst>
            <pc:docMk/>
            <pc:sldMk cId="2645893947" sldId="644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3:27:29.855" v="1333" actId="207"/>
          <ac:spMkLst>
            <pc:docMk/>
            <pc:sldMk cId="2645893947" sldId="644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3:27:45.124" v="1337" actId="207"/>
          <ac:spMkLst>
            <pc:docMk/>
            <pc:sldMk cId="2645893947" sldId="644"/>
            <ac:spMk id="16" creationId="{9F7CC8E5-16E1-415F-9ECE-322689F56660}"/>
          </ac:spMkLst>
        </pc:spChg>
        <pc:spChg chg="del">
          <ac:chgData name="Cristian Chilipirea" userId="34ab170da5908fc4" providerId="LiveId" clId="{E6A114CD-C836-4A5C-A59E-5B196107C296}" dt="2018-10-08T13:25:46.964" v="1314" actId="478"/>
          <ac:spMkLst>
            <pc:docMk/>
            <pc:sldMk cId="2645893947" sldId="644"/>
            <ac:spMk id="18" creationId="{7004BFF3-EFCF-420B-8F21-5A87A1A153FD}"/>
          </ac:spMkLst>
        </pc:spChg>
        <pc:spChg chg="mod">
          <ac:chgData name="Cristian Chilipirea" userId="34ab170da5908fc4" providerId="LiveId" clId="{E6A114CD-C836-4A5C-A59E-5B196107C296}" dt="2018-10-08T13:25:59.238" v="1317" actId="207"/>
          <ac:spMkLst>
            <pc:docMk/>
            <pc:sldMk cId="2645893947" sldId="644"/>
            <ac:spMk id="19" creationId="{B487E57C-9D81-4445-B614-083E4F097D39}"/>
          </ac:spMkLst>
        </pc:spChg>
        <pc:spChg chg="mod">
          <ac:chgData name="Cristian Chilipirea" userId="34ab170da5908fc4" providerId="LiveId" clId="{E6A114CD-C836-4A5C-A59E-5B196107C296}" dt="2018-10-08T13:26:15.249" v="1320" actId="207"/>
          <ac:spMkLst>
            <pc:docMk/>
            <pc:sldMk cId="2645893947" sldId="644"/>
            <ac:spMk id="20" creationId="{58E3DA18-ED73-4670-A558-CA9719F3ADEC}"/>
          </ac:spMkLst>
        </pc:spChg>
        <pc:spChg chg="mod">
          <ac:chgData name="Cristian Chilipirea" userId="34ab170da5908fc4" providerId="LiveId" clId="{E6A114CD-C836-4A5C-A59E-5B196107C296}" dt="2018-10-08T13:26:27.176" v="1322" actId="207"/>
          <ac:spMkLst>
            <pc:docMk/>
            <pc:sldMk cId="2645893947" sldId="644"/>
            <ac:spMk id="21" creationId="{459AF8D4-167E-42CA-ABB2-DFE7A6B4CCCD}"/>
          </ac:spMkLst>
        </pc:spChg>
        <pc:spChg chg="mod">
          <ac:chgData name="Cristian Chilipirea" userId="34ab170da5908fc4" providerId="LiveId" clId="{E6A114CD-C836-4A5C-A59E-5B196107C296}" dt="2018-10-08T13:26:37.397" v="1324" actId="207"/>
          <ac:spMkLst>
            <pc:docMk/>
            <pc:sldMk cId="2645893947" sldId="644"/>
            <ac:spMk id="23" creationId="{66E5AED6-CBCF-44BB-A3C1-1F92C5155850}"/>
          </ac:spMkLst>
        </pc:spChg>
        <pc:spChg chg="mod">
          <ac:chgData name="Cristian Chilipirea" userId="34ab170da5908fc4" providerId="LiveId" clId="{E6A114CD-C836-4A5C-A59E-5B196107C296}" dt="2018-10-08T13:26:44.330" v="1326" actId="207"/>
          <ac:spMkLst>
            <pc:docMk/>
            <pc:sldMk cId="2645893947" sldId="644"/>
            <ac:spMk id="24" creationId="{2CF5D393-66BD-4FA7-8FC6-A2C963B74789}"/>
          </ac:spMkLst>
        </pc:spChg>
        <pc:spChg chg="mod">
          <ac:chgData name="Cristian Chilipirea" userId="34ab170da5908fc4" providerId="LiveId" clId="{E6A114CD-C836-4A5C-A59E-5B196107C296}" dt="2018-10-08T13:26:57.655" v="1328" actId="207"/>
          <ac:spMkLst>
            <pc:docMk/>
            <pc:sldMk cId="2645893947" sldId="644"/>
            <ac:spMk id="25" creationId="{92387287-2BD9-4DB9-B89B-F8DB0724DA0C}"/>
          </ac:spMkLst>
        </pc:spChg>
        <pc:spChg chg="mod">
          <ac:chgData name="Cristian Chilipirea" userId="34ab170da5908fc4" providerId="LiveId" clId="{E6A114CD-C836-4A5C-A59E-5B196107C296}" dt="2018-10-08T13:27:03.203" v="1329" actId="207"/>
          <ac:spMkLst>
            <pc:docMk/>
            <pc:sldMk cId="2645893947" sldId="644"/>
            <ac:spMk id="26" creationId="{C48882F8-5DEA-4725-8140-A4A6085C261D}"/>
          </ac:spMkLst>
        </pc:spChg>
        <pc:spChg chg="mod">
          <ac:chgData name="Cristian Chilipirea" userId="34ab170da5908fc4" providerId="LiveId" clId="{E6A114CD-C836-4A5C-A59E-5B196107C296}" dt="2018-10-08T13:27:29.855" v="1333" actId="207"/>
          <ac:spMkLst>
            <pc:docMk/>
            <pc:sldMk cId="2645893947" sldId="644"/>
            <ac:spMk id="27" creationId="{2852048E-FEAF-4638-A737-4DFCD6B4205E}"/>
          </ac:spMkLst>
        </pc:spChg>
        <pc:spChg chg="mod">
          <ac:chgData name="Cristian Chilipirea" userId="34ab170da5908fc4" providerId="LiveId" clId="{E6A114CD-C836-4A5C-A59E-5B196107C296}" dt="2018-10-08T13:27:45.124" v="1337" actId="207"/>
          <ac:spMkLst>
            <pc:docMk/>
            <pc:sldMk cId="2645893947" sldId="644"/>
            <ac:spMk id="28" creationId="{3E513C13-DED2-44D3-9291-14B9C495E969}"/>
          </ac:spMkLst>
        </pc:spChg>
      </pc:sldChg>
      <pc:sldChg chg="delSp modSp add">
        <pc:chgData name="Cristian Chilipirea" userId="34ab170da5908fc4" providerId="LiveId" clId="{E6A114CD-C836-4A5C-A59E-5B196107C296}" dt="2018-10-08T13:39:15.637" v="2258" actId="20577"/>
        <pc:sldMkLst>
          <pc:docMk/>
          <pc:sldMk cId="559295034" sldId="645"/>
        </pc:sldMkLst>
        <pc:spChg chg="mod">
          <ac:chgData name="Cristian Chilipirea" userId="34ab170da5908fc4" providerId="LiveId" clId="{E6A114CD-C836-4A5C-A59E-5B196107C296}" dt="2018-10-08T13:39:15.637" v="2258" actId="20577"/>
          <ac:spMkLst>
            <pc:docMk/>
            <pc:sldMk cId="559295034" sldId="645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19" creationId="{B487E57C-9D81-4445-B614-083E4F097D3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0" creationId="{58E3DA18-ED73-4670-A558-CA9719F3ADEC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1" creationId="{459AF8D4-167E-42CA-ABB2-DFE7A6B4CCCD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2" creationId="{D9475031-2C31-4A9B-9D49-BA6D5DA3CDE1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3" creationId="{66E5AED6-CBCF-44BB-A3C1-1F92C5155850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4" creationId="{2CF5D393-66BD-4FA7-8FC6-A2C963B7478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5" creationId="{92387287-2BD9-4DB9-B89B-F8DB0724DA0C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6" creationId="{C48882F8-5DEA-4725-8140-A4A6085C261D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7" creationId="{2852048E-FEAF-4638-A737-4DFCD6B4205E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8" creationId="{3E513C13-DED2-44D3-9291-14B9C495E969}"/>
          </ac:spMkLst>
        </pc:spChg>
        <pc:spChg chg="del">
          <ac:chgData name="Cristian Chilipirea" userId="34ab170da5908fc4" providerId="LiveId" clId="{E6A114CD-C836-4A5C-A59E-5B196107C296}" dt="2018-10-08T13:29:23.269" v="1421" actId="478"/>
          <ac:spMkLst>
            <pc:docMk/>
            <pc:sldMk cId="559295034" sldId="645"/>
            <ac:spMk id="29" creationId="{BB3BBBFC-EE74-4856-83D1-7C06117BC7BE}"/>
          </ac:spMkLst>
        </pc:spChg>
      </pc:sldChg>
      <pc:sldChg chg="addSp delSp modSp add ord">
        <pc:chgData name="Cristian Chilipirea" userId="34ab170da5908fc4" providerId="LiveId" clId="{E6A114CD-C836-4A5C-A59E-5B196107C296}" dt="2018-10-08T13:36:44.172" v="1905" actId="5793"/>
        <pc:sldMkLst>
          <pc:docMk/>
          <pc:sldMk cId="1922016729" sldId="646"/>
        </pc:sldMkLst>
        <pc:spChg chg="mod">
          <ac:chgData name="Cristian Chilipirea" userId="34ab170da5908fc4" providerId="LiveId" clId="{E6A114CD-C836-4A5C-A59E-5B196107C296}" dt="2018-10-08T13:31:43.471" v="1752" actId="20577"/>
          <ac:spMkLst>
            <pc:docMk/>
            <pc:sldMk cId="1922016729" sldId="646"/>
            <ac:spMk id="2" creationId="{FB91CBC6-CB99-4772-AD60-6FDBAE6F9C92}"/>
          </ac:spMkLst>
        </pc:spChg>
        <pc:spChg chg="add del">
          <ac:chgData name="Cristian Chilipirea" userId="34ab170da5908fc4" providerId="LiveId" clId="{E6A114CD-C836-4A5C-A59E-5B196107C296}" dt="2018-10-08T13:31:55.333" v="1755" actId="478"/>
          <ac:spMkLst>
            <pc:docMk/>
            <pc:sldMk cId="1922016729" sldId="646"/>
            <ac:spMk id="3" creationId="{85999171-0E06-4BC6-8BBB-A83A531CA299}"/>
          </ac:spMkLst>
        </pc:spChg>
        <pc:spChg chg="add del">
          <ac:chgData name="Cristian Chilipirea" userId="34ab170da5908fc4" providerId="LiveId" clId="{E6A114CD-C836-4A5C-A59E-5B196107C296}" dt="2018-10-08T13:31:53.697" v="1754"/>
          <ac:spMkLst>
            <pc:docMk/>
            <pc:sldMk cId="1922016729" sldId="646"/>
            <ac:spMk id="5" creationId="{A6FBA917-36F5-44CE-8C6C-56FEE57B2621}"/>
          </ac:spMkLst>
        </pc:spChg>
        <pc:spChg chg="add mod">
          <ac:chgData name="Cristian Chilipirea" userId="34ab170da5908fc4" providerId="LiveId" clId="{E6A114CD-C836-4A5C-A59E-5B196107C296}" dt="2018-10-08T13:36:44.172" v="1905" actId="5793"/>
          <ac:spMkLst>
            <pc:docMk/>
            <pc:sldMk cId="1922016729" sldId="646"/>
            <ac:spMk id="6" creationId="{23CEB53E-19C4-4988-8B3C-1A89BE87B337}"/>
          </ac:spMkLst>
        </pc:spChg>
      </pc:sldChg>
      <pc:sldChg chg="add del">
        <pc:chgData name="Cristian Chilipirea" userId="34ab170da5908fc4" providerId="LiveId" clId="{E6A114CD-C836-4A5C-A59E-5B196107C296}" dt="2018-10-08T13:32:18.443" v="1759" actId="2696"/>
        <pc:sldMkLst>
          <pc:docMk/>
          <pc:sldMk cId="2177656087" sldId="647"/>
        </pc:sldMkLst>
      </pc:sldChg>
      <pc:sldChg chg="modSp add">
        <pc:chgData name="Cristian Chilipirea" userId="34ab170da5908fc4" providerId="LiveId" clId="{E6A114CD-C836-4A5C-A59E-5B196107C296}" dt="2018-10-08T16:19:50.034" v="4128" actId="20577"/>
        <pc:sldMkLst>
          <pc:docMk/>
          <pc:sldMk cId="4245528660" sldId="647"/>
        </pc:sldMkLst>
        <pc:spChg chg="mod">
          <ac:chgData name="Cristian Chilipirea" userId="34ab170da5908fc4" providerId="LiveId" clId="{E6A114CD-C836-4A5C-A59E-5B196107C296}" dt="2018-10-08T16:19:50.034" v="4128" actId="20577"/>
          <ac:spMkLst>
            <pc:docMk/>
            <pc:sldMk cId="4245528660" sldId="647"/>
            <ac:spMk id="2" creationId="{FB91CBC6-CB99-4772-AD60-6FDBAE6F9C92}"/>
          </ac:spMkLst>
        </pc:spChg>
        <pc:spChg chg="mod">
          <ac:chgData name="Cristian Chilipirea" userId="34ab170da5908fc4" providerId="LiveId" clId="{E6A114CD-C836-4A5C-A59E-5B196107C296}" dt="2018-10-08T16:19:48.129" v="4127" actId="1076"/>
          <ac:spMkLst>
            <pc:docMk/>
            <pc:sldMk cId="4245528660" sldId="647"/>
            <ac:spMk id="6" creationId="{23CEB53E-19C4-4988-8B3C-1A89BE87B337}"/>
          </ac:spMkLst>
        </pc:spChg>
      </pc:sldChg>
      <pc:sldChg chg="addSp delSp modSp add">
        <pc:chgData name="Cristian Chilipirea" userId="34ab170da5908fc4" providerId="LiveId" clId="{E6A114CD-C836-4A5C-A59E-5B196107C296}" dt="2018-10-08T16:19:54.011" v="4129" actId="20577"/>
        <pc:sldMkLst>
          <pc:docMk/>
          <pc:sldMk cId="968886458" sldId="648"/>
        </pc:sldMkLst>
        <pc:spChg chg="mod">
          <ac:chgData name="Cristian Chilipirea" userId="34ab170da5908fc4" providerId="LiveId" clId="{E6A114CD-C836-4A5C-A59E-5B196107C296}" dt="2018-10-08T16:19:54.011" v="4129" actId="20577"/>
          <ac:spMkLst>
            <pc:docMk/>
            <pc:sldMk cId="968886458" sldId="648"/>
            <ac:spMk id="2" creationId="{FB91CBC6-CB99-4772-AD60-6FDBAE6F9C92}"/>
          </ac:spMkLst>
        </pc:spChg>
        <pc:spChg chg="add del mod">
          <ac:chgData name="Cristian Chilipirea" userId="34ab170da5908fc4" providerId="LiveId" clId="{E6A114CD-C836-4A5C-A59E-5B196107C296}" dt="2018-10-08T13:35:19.491" v="1785"/>
          <ac:spMkLst>
            <pc:docMk/>
            <pc:sldMk cId="968886458" sldId="648"/>
            <ac:spMk id="3" creationId="{EF8554BA-DD9A-4829-B5C0-DDBE8CAE78D4}"/>
          </ac:spMkLst>
        </pc:spChg>
        <pc:spChg chg="add mod">
          <ac:chgData name="Cristian Chilipirea" userId="34ab170da5908fc4" providerId="LiveId" clId="{E6A114CD-C836-4A5C-A59E-5B196107C296}" dt="2018-10-08T13:36:38.807" v="1904" actId="403"/>
          <ac:spMkLst>
            <pc:docMk/>
            <pc:sldMk cId="968886458" sldId="648"/>
            <ac:spMk id="5" creationId="{C8B57A65-03D3-49C9-B035-D1B892C8797E}"/>
          </ac:spMkLst>
        </pc:spChg>
        <pc:spChg chg="mod">
          <ac:chgData name="Cristian Chilipirea" userId="34ab170da5908fc4" providerId="LiveId" clId="{E6A114CD-C836-4A5C-A59E-5B196107C296}" dt="2018-10-08T13:35:09.593" v="1780" actId="207"/>
          <ac:spMkLst>
            <pc:docMk/>
            <pc:sldMk cId="968886458" sldId="648"/>
            <ac:spMk id="6" creationId="{23CEB53E-19C4-4988-8B3C-1A89BE87B337}"/>
          </ac:spMkLst>
        </pc:spChg>
      </pc:sldChg>
      <pc:sldChg chg="addSp modSp add">
        <pc:chgData name="Cristian Chilipirea" userId="34ab170da5908fc4" providerId="LiveId" clId="{E6A114CD-C836-4A5C-A59E-5B196107C296}" dt="2018-10-08T13:39:58.335" v="2272" actId="1076"/>
        <pc:sldMkLst>
          <pc:docMk/>
          <pc:sldMk cId="223523598" sldId="649"/>
        </pc:sldMkLst>
        <pc:spChg chg="add mod">
          <ac:chgData name="Cristian Chilipirea" userId="34ab170da5908fc4" providerId="LiveId" clId="{E6A114CD-C836-4A5C-A59E-5B196107C296}" dt="2018-10-08T13:39:58.335" v="2272" actId="1076"/>
          <ac:spMkLst>
            <pc:docMk/>
            <pc:sldMk cId="223523598" sldId="649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3:39:45.834" v="2260" actId="1076"/>
          <ac:spMkLst>
            <pc:docMk/>
            <pc:sldMk cId="223523598" sldId="649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3:40:11.820" v="2280" actId="403"/>
        <pc:sldMkLst>
          <pc:docMk/>
          <pc:sldMk cId="1789544321" sldId="650"/>
        </pc:sldMkLst>
        <pc:spChg chg="mod">
          <ac:chgData name="Cristian Chilipirea" userId="34ab170da5908fc4" providerId="LiveId" clId="{E6A114CD-C836-4A5C-A59E-5B196107C296}" dt="2018-10-08T13:40:11.820" v="2280" actId="403"/>
          <ac:spMkLst>
            <pc:docMk/>
            <pc:sldMk cId="1789544321" sldId="650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3:40:40.918" v="2337" actId="20577"/>
        <pc:sldMkLst>
          <pc:docMk/>
          <pc:sldMk cId="320564615" sldId="651"/>
        </pc:sldMkLst>
        <pc:spChg chg="mod">
          <ac:chgData name="Cristian Chilipirea" userId="34ab170da5908fc4" providerId="LiveId" clId="{E6A114CD-C836-4A5C-A59E-5B196107C296}" dt="2018-10-08T13:40:40.918" v="2337" actId="20577"/>
          <ac:spMkLst>
            <pc:docMk/>
            <pc:sldMk cId="320564615" sldId="651"/>
            <ac:spMk id="3" creationId="{BA993E95-9A63-4C5A-9EAD-A00B95B98220}"/>
          </ac:spMkLst>
        </pc:spChg>
      </pc:sldChg>
      <pc:sldChg chg="addSp delSp modSp add">
        <pc:chgData name="Cristian Chilipirea" userId="34ab170da5908fc4" providerId="LiveId" clId="{E6A114CD-C836-4A5C-A59E-5B196107C296}" dt="2018-10-08T13:42:02.903" v="2399" actId="478"/>
        <pc:sldMkLst>
          <pc:docMk/>
          <pc:sldMk cId="197569966" sldId="652"/>
        </pc:sldMkLst>
        <pc:spChg chg="mod">
          <ac:chgData name="Cristian Chilipirea" userId="34ab170da5908fc4" providerId="LiveId" clId="{E6A114CD-C836-4A5C-A59E-5B196107C296}" dt="2018-10-08T13:41:04.259" v="2346" actId="113"/>
          <ac:spMkLst>
            <pc:docMk/>
            <pc:sldMk cId="197569966" sldId="652"/>
            <ac:spMk id="3" creationId="{BA993E95-9A63-4C5A-9EAD-A00B95B98220}"/>
          </ac:spMkLst>
        </pc:spChg>
        <pc:spChg chg="add del mod">
          <ac:chgData name="Cristian Chilipirea" userId="34ab170da5908fc4" providerId="LiveId" clId="{E6A114CD-C836-4A5C-A59E-5B196107C296}" dt="2018-10-08T13:42:02.903" v="2399" actId="478"/>
          <ac:spMkLst>
            <pc:docMk/>
            <pc:sldMk cId="197569966" sldId="652"/>
            <ac:spMk id="6" creationId="{6B9680AB-AED3-4713-9632-71F8907713A2}"/>
          </ac:spMkLst>
        </pc:spChg>
      </pc:sldChg>
      <pc:sldChg chg="modSp add">
        <pc:chgData name="Cristian Chilipirea" userId="34ab170da5908fc4" providerId="LiveId" clId="{E6A114CD-C836-4A5C-A59E-5B196107C296}" dt="2018-10-08T13:41:35.529" v="2361" actId="1076"/>
        <pc:sldMkLst>
          <pc:docMk/>
          <pc:sldMk cId="737676578" sldId="653"/>
        </pc:sldMkLst>
        <pc:spChg chg="mod">
          <ac:chgData name="Cristian Chilipirea" userId="34ab170da5908fc4" providerId="LiveId" clId="{E6A114CD-C836-4A5C-A59E-5B196107C296}" dt="2018-10-08T13:41:35.529" v="2361" actId="1076"/>
          <ac:spMkLst>
            <pc:docMk/>
            <pc:sldMk cId="737676578" sldId="653"/>
            <ac:spMk id="3" creationId="{BA993E95-9A63-4C5A-9EAD-A00B95B98220}"/>
          </ac:spMkLst>
        </pc:spChg>
      </pc:sldChg>
      <pc:sldChg chg="addSp modSp add">
        <pc:chgData name="Cristian Chilipirea" userId="34ab170da5908fc4" providerId="LiveId" clId="{E6A114CD-C836-4A5C-A59E-5B196107C296}" dt="2018-10-08T13:43:46.606" v="2598" actId="1076"/>
        <pc:sldMkLst>
          <pc:docMk/>
          <pc:sldMk cId="3977472531" sldId="654"/>
        </pc:sldMkLst>
        <pc:spChg chg="mod">
          <ac:chgData name="Cristian Chilipirea" userId="34ab170da5908fc4" providerId="LiveId" clId="{E6A114CD-C836-4A5C-A59E-5B196107C296}" dt="2018-10-08T13:42:16.653" v="2414" actId="6549"/>
          <ac:spMkLst>
            <pc:docMk/>
            <pc:sldMk cId="3977472531" sldId="654"/>
            <ac:spMk id="3" creationId="{BA993E95-9A63-4C5A-9EAD-A00B95B98220}"/>
          </ac:spMkLst>
        </pc:spChg>
        <pc:spChg chg="add mod">
          <ac:chgData name="Cristian Chilipirea" userId="34ab170da5908fc4" providerId="LiveId" clId="{E6A114CD-C836-4A5C-A59E-5B196107C296}" dt="2018-10-08T13:43:46.606" v="2598" actId="1076"/>
          <ac:spMkLst>
            <pc:docMk/>
            <pc:sldMk cId="3977472531" sldId="654"/>
            <ac:spMk id="6" creationId="{56B5FDDF-4488-40FE-B0BB-AFB710A2A8A5}"/>
          </ac:spMkLst>
        </pc:spChg>
      </pc:sldChg>
      <pc:sldChg chg="modSp add ord">
        <pc:chgData name="Cristian Chilipirea" userId="34ab170da5908fc4" providerId="LiveId" clId="{E6A114CD-C836-4A5C-A59E-5B196107C296}" dt="2018-10-08T13:42:22.573" v="2418" actId="20577"/>
        <pc:sldMkLst>
          <pc:docMk/>
          <pc:sldMk cId="3843839531" sldId="655"/>
        </pc:sldMkLst>
        <pc:spChg chg="mod">
          <ac:chgData name="Cristian Chilipirea" userId="34ab170da5908fc4" providerId="LiveId" clId="{E6A114CD-C836-4A5C-A59E-5B196107C296}" dt="2018-10-08T13:42:22.573" v="2418" actId="20577"/>
          <ac:spMkLst>
            <pc:docMk/>
            <pc:sldMk cId="3843839531" sldId="655"/>
            <ac:spMk id="3" creationId="{BA993E95-9A63-4C5A-9EAD-A00B95B98220}"/>
          </ac:spMkLst>
        </pc:spChg>
      </pc:sldChg>
      <pc:sldChg chg="modSp add ord">
        <pc:chgData name="Cristian Chilipirea" userId="34ab170da5908fc4" providerId="LiveId" clId="{E6A114CD-C836-4A5C-A59E-5B196107C296}" dt="2018-10-08T13:44:43.839" v="2640"/>
        <pc:sldMkLst>
          <pc:docMk/>
          <pc:sldMk cId="4220760723" sldId="656"/>
        </pc:sldMkLst>
        <pc:spChg chg="mod">
          <ac:chgData name="Cristian Chilipirea" userId="34ab170da5908fc4" providerId="LiveId" clId="{E6A114CD-C836-4A5C-A59E-5B196107C296}" dt="2018-10-08T13:44:26.929" v="2639" actId="14100"/>
          <ac:spMkLst>
            <pc:docMk/>
            <pc:sldMk cId="4220760723" sldId="656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21:04.317" v="2780" actId="1076"/>
        <pc:sldMkLst>
          <pc:docMk/>
          <pc:sldMk cId="1154542582" sldId="657"/>
        </pc:sldMkLst>
        <pc:spChg chg="mod">
          <ac:chgData name="Cristian Chilipirea" userId="34ab170da5908fc4" providerId="LiveId" clId="{E6A114CD-C836-4A5C-A59E-5B196107C296}" dt="2018-10-08T15:21:04.317" v="2780" actId="1076"/>
          <ac:spMkLst>
            <pc:docMk/>
            <pc:sldMk cId="1154542582" sldId="657"/>
            <ac:spMk id="3" creationId="{BA993E95-9A63-4C5A-9EAD-A00B95B98220}"/>
          </ac:spMkLst>
        </pc:spChg>
      </pc:sldChg>
      <pc:sldChg chg="addSp modSp add">
        <pc:chgData name="Cristian Chilipirea" userId="34ab170da5908fc4" providerId="LiveId" clId="{E6A114CD-C836-4A5C-A59E-5B196107C296}" dt="2018-10-08T15:22:43.104" v="2793" actId="207"/>
        <pc:sldMkLst>
          <pc:docMk/>
          <pc:sldMk cId="433686599" sldId="658"/>
        </pc:sldMkLst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1:35.378" v="2782" actId="207"/>
          <ac:spMkLst>
            <pc:docMk/>
            <pc:sldMk cId="433686599" sldId="658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1:52.125" v="2784" actId="207"/>
          <ac:spMkLst>
            <pc:docMk/>
            <pc:sldMk cId="433686599" sldId="658"/>
            <ac:spMk id="16" creationId="{9F7CC8E5-16E1-415F-9ECE-322689F56660}"/>
          </ac:spMkLst>
        </pc:spChg>
        <pc:spChg chg="add mod">
          <ac:chgData name="Cristian Chilipirea" userId="34ab170da5908fc4" providerId="LiveId" clId="{E6A114CD-C836-4A5C-A59E-5B196107C296}" dt="2018-10-08T15:22:30.459" v="2789" actId="14100"/>
          <ac:spMkLst>
            <pc:docMk/>
            <pc:sldMk cId="433686599" sldId="658"/>
            <ac:spMk id="17" creationId="{171E6215-04A7-4FED-B866-A4456D731DF1}"/>
          </ac:spMkLst>
        </pc:spChg>
        <pc:spChg chg="add mod">
          <ac:chgData name="Cristian Chilipirea" userId="34ab170da5908fc4" providerId="LiveId" clId="{E6A114CD-C836-4A5C-A59E-5B196107C296}" dt="2018-10-08T15:22:43.104" v="2793" actId="207"/>
          <ac:spMkLst>
            <pc:docMk/>
            <pc:sldMk cId="433686599" sldId="658"/>
            <ac:spMk id="18" creationId="{67F1019D-76F5-41D2-96B9-492498ABE019}"/>
          </ac:spMkLst>
        </pc:spChg>
      </pc:sldChg>
      <pc:sldChg chg="modSp add">
        <pc:chgData name="Cristian Chilipirea" userId="34ab170da5908fc4" providerId="LiveId" clId="{E6A114CD-C836-4A5C-A59E-5B196107C296}" dt="2018-10-08T15:23:37.933" v="2798" actId="207"/>
        <pc:sldMkLst>
          <pc:docMk/>
          <pc:sldMk cId="3244936037" sldId="659"/>
        </pc:sldMkLst>
        <pc:spChg chg="mod">
          <ac:chgData name="Cristian Chilipirea" userId="34ab170da5908fc4" providerId="LiveId" clId="{E6A114CD-C836-4A5C-A59E-5B196107C296}" dt="2018-10-08T15:23:37.933" v="2798" actId="207"/>
          <ac:spMkLst>
            <pc:docMk/>
            <pc:sldMk cId="3244936037" sldId="659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3:20.480" v="2795" actId="207"/>
          <ac:spMkLst>
            <pc:docMk/>
            <pc:sldMk cId="3244936037" sldId="659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3:31.347" v="2797" actId="207"/>
          <ac:spMkLst>
            <pc:docMk/>
            <pc:sldMk cId="3244936037" sldId="659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4:15.420" v="2801" actId="207"/>
        <pc:sldMkLst>
          <pc:docMk/>
          <pc:sldMk cId="3712352938" sldId="660"/>
        </pc:sldMkLst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4:09.963" v="2800" actId="207"/>
          <ac:spMkLst>
            <pc:docMk/>
            <pc:sldMk cId="3712352938" sldId="660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4:15.420" v="2801" actId="207"/>
          <ac:spMkLst>
            <pc:docMk/>
            <pc:sldMk cId="3712352938" sldId="660"/>
            <ac:spMk id="15" creationId="{60A9E312-3CE0-431B-85F5-E052AA12D96F}"/>
          </ac:spMkLst>
        </pc:spChg>
      </pc:sldChg>
      <pc:sldChg chg="modSp add">
        <pc:chgData name="Cristian Chilipirea" userId="34ab170da5908fc4" providerId="LiveId" clId="{E6A114CD-C836-4A5C-A59E-5B196107C296}" dt="2018-10-08T15:25:30.799" v="2823" actId="14100"/>
        <pc:sldMkLst>
          <pc:docMk/>
          <pc:sldMk cId="3152073219" sldId="661"/>
        </pc:sldMkLst>
        <pc:spChg chg="mod">
          <ac:chgData name="Cristian Chilipirea" userId="34ab170da5908fc4" providerId="LiveId" clId="{E6A114CD-C836-4A5C-A59E-5B196107C296}" dt="2018-10-08T15:25:30.799" v="2823" actId="14100"/>
          <ac:spMkLst>
            <pc:docMk/>
            <pc:sldMk cId="3152073219" sldId="661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5:00.281" v="2803" actId="207"/>
          <ac:spMkLst>
            <pc:docMk/>
            <pc:sldMk cId="3152073219" sldId="661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25:09.996" v="2804" actId="207"/>
          <ac:spMkLst>
            <pc:docMk/>
            <pc:sldMk cId="3152073219" sldId="661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5:09.996" v="2804" actId="207"/>
          <ac:spMkLst>
            <pc:docMk/>
            <pc:sldMk cId="3152073219" sldId="661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5:14.164" v="2805" actId="207"/>
          <ac:spMkLst>
            <pc:docMk/>
            <pc:sldMk cId="3152073219" sldId="661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6:18.493" v="2828" actId="207"/>
        <pc:sldMkLst>
          <pc:docMk/>
          <pc:sldMk cId="1633870481" sldId="662"/>
        </pc:sldMkLst>
        <pc:spChg chg="mod">
          <ac:chgData name="Cristian Chilipirea" userId="34ab170da5908fc4" providerId="LiveId" clId="{E6A114CD-C836-4A5C-A59E-5B196107C296}" dt="2018-10-08T15:26:12.123" v="2827" actId="20577"/>
          <ac:spMkLst>
            <pc:docMk/>
            <pc:sldMk cId="1633870481" sldId="662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26:18.493" v="2828" actId="207"/>
          <ac:spMkLst>
            <pc:docMk/>
            <pc:sldMk cId="1633870481" sldId="662"/>
            <ac:spMk id="16" creationId="{9F7CC8E5-16E1-415F-9ECE-322689F56660}"/>
          </ac:spMkLst>
        </pc:spChg>
      </pc:sldChg>
      <pc:sldChg chg="modSp add">
        <pc:chgData name="Cristian Chilipirea" userId="34ab170da5908fc4" providerId="LiveId" clId="{E6A114CD-C836-4A5C-A59E-5B196107C296}" dt="2018-10-08T15:26:56.531" v="2845" actId="207"/>
        <pc:sldMkLst>
          <pc:docMk/>
          <pc:sldMk cId="2075269318" sldId="663"/>
        </pc:sldMkLst>
        <pc:spChg chg="mod ord">
          <ac:chgData name="Cristian Chilipirea" userId="34ab170da5908fc4" providerId="LiveId" clId="{E6A114CD-C836-4A5C-A59E-5B196107C296}" dt="2018-10-08T15:26:52.486" v="2844" actId="167"/>
          <ac:spMkLst>
            <pc:docMk/>
            <pc:sldMk cId="2075269318" sldId="663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26:56.531" v="2845" actId="207"/>
          <ac:spMkLst>
            <pc:docMk/>
            <pc:sldMk cId="2075269318" sldId="663"/>
            <ac:spMk id="14" creationId="{9E23E567-56D9-46D6-8E92-5979B40AD307}"/>
          </ac:spMkLst>
        </pc:spChg>
      </pc:sldChg>
      <pc:sldChg chg="modSp add">
        <pc:chgData name="Cristian Chilipirea" userId="34ab170da5908fc4" providerId="LiveId" clId="{E6A114CD-C836-4A5C-A59E-5B196107C296}" dt="2018-10-08T15:27:27.383" v="2857" actId="20577"/>
        <pc:sldMkLst>
          <pc:docMk/>
          <pc:sldMk cId="1507539060" sldId="664"/>
        </pc:sldMkLst>
        <pc:spChg chg="mod">
          <ac:chgData name="Cristian Chilipirea" userId="34ab170da5908fc4" providerId="LiveId" clId="{E6A114CD-C836-4A5C-A59E-5B196107C296}" dt="2018-10-08T15:27:27.383" v="2857" actId="20577"/>
          <ac:spMkLst>
            <pc:docMk/>
            <pc:sldMk cId="1507539060" sldId="664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28:04.405" v="2935" actId="404"/>
        <pc:sldMkLst>
          <pc:docMk/>
          <pc:sldMk cId="3652826584" sldId="665"/>
        </pc:sldMkLst>
        <pc:spChg chg="mod">
          <ac:chgData name="Cristian Chilipirea" userId="34ab170da5908fc4" providerId="LiveId" clId="{E6A114CD-C836-4A5C-A59E-5B196107C296}" dt="2018-10-08T15:28:04.405" v="2935" actId="404"/>
          <ac:spMkLst>
            <pc:docMk/>
            <pc:sldMk cId="3652826584" sldId="665"/>
            <ac:spMk id="3" creationId="{BA993E95-9A63-4C5A-9EAD-A00B95B98220}"/>
          </ac:spMkLst>
        </pc:spChg>
      </pc:sldChg>
      <pc:sldChg chg="modSp add ord">
        <pc:chgData name="Cristian Chilipirea" userId="34ab170da5908fc4" providerId="LiveId" clId="{E6A114CD-C836-4A5C-A59E-5B196107C296}" dt="2018-10-08T15:29:02.390" v="2970" actId="1076"/>
        <pc:sldMkLst>
          <pc:docMk/>
          <pc:sldMk cId="48099287" sldId="666"/>
        </pc:sldMkLst>
        <pc:spChg chg="mod">
          <ac:chgData name="Cristian Chilipirea" userId="34ab170da5908fc4" providerId="LiveId" clId="{E6A114CD-C836-4A5C-A59E-5B196107C296}" dt="2018-10-08T15:29:02.390" v="2970" actId="1076"/>
          <ac:spMkLst>
            <pc:docMk/>
            <pc:sldMk cId="48099287" sldId="666"/>
            <ac:spMk id="3" creationId="{BA993E95-9A63-4C5A-9EAD-A00B95B98220}"/>
          </ac:spMkLst>
        </pc:spChg>
      </pc:sldChg>
      <pc:sldChg chg="modSp add">
        <pc:chgData name="Cristian Chilipirea" userId="34ab170da5908fc4" providerId="LiveId" clId="{E6A114CD-C836-4A5C-A59E-5B196107C296}" dt="2018-10-08T15:30:16.667" v="3014" actId="1076"/>
        <pc:sldMkLst>
          <pc:docMk/>
          <pc:sldMk cId="984253484" sldId="667"/>
        </pc:sldMkLst>
        <pc:spChg chg="mod">
          <ac:chgData name="Cristian Chilipirea" userId="34ab170da5908fc4" providerId="LiveId" clId="{E6A114CD-C836-4A5C-A59E-5B196107C296}" dt="2018-10-08T15:30:16.667" v="3014" actId="1076"/>
          <ac:spMkLst>
            <pc:docMk/>
            <pc:sldMk cId="984253484" sldId="667"/>
            <ac:spMk id="3" creationId="{BA993E95-9A63-4C5A-9EAD-A00B95B98220}"/>
          </ac:spMkLst>
        </pc:spChg>
      </pc:sldChg>
      <pc:sldChg chg="addSp delSp modSp add">
        <pc:chgData name="Cristian Chilipirea" userId="34ab170da5908fc4" providerId="LiveId" clId="{E6A114CD-C836-4A5C-A59E-5B196107C296}" dt="2018-10-08T15:35:21.979" v="3049" actId="207"/>
        <pc:sldMkLst>
          <pc:docMk/>
          <pc:sldMk cId="4023350196" sldId="668"/>
        </pc:sldMkLst>
        <pc:spChg chg="mod">
          <ac:chgData name="Cristian Chilipirea" userId="34ab170da5908fc4" providerId="LiveId" clId="{E6A114CD-C836-4A5C-A59E-5B196107C296}" dt="2018-10-08T15:35:21.979" v="3049" actId="207"/>
          <ac:spMkLst>
            <pc:docMk/>
            <pc:sldMk cId="4023350196" sldId="668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5:34:11.349" v="3038" actId="478"/>
          <ac:spMkLst>
            <pc:docMk/>
            <pc:sldMk cId="4023350196" sldId="668"/>
            <ac:spMk id="5" creationId="{FF49C442-60EC-4E04-8C6B-4CF8818192EE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7" creationId="{53B69628-7F62-48F1-B988-DF5202C4AFDF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8" creationId="{5BECD3A1-9110-4527-920A-2D21A6C74E39}"/>
          </ac:spMkLst>
        </pc:spChg>
        <pc:spChg chg="mod">
          <ac:chgData name="Cristian Chilipirea" userId="34ab170da5908fc4" providerId="LiveId" clId="{E6A114CD-C836-4A5C-A59E-5B196107C296}" dt="2018-10-08T15:32:59.962" v="3022" actId="1076"/>
          <ac:spMkLst>
            <pc:docMk/>
            <pc:sldMk cId="4023350196" sldId="668"/>
            <ac:spMk id="9" creationId="{737F77CE-A336-42E3-8F5B-A76533C51F6C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0" creationId="{FBA0364D-02D3-4C4F-BEA1-0CC86A562C63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1" creationId="{CEC1D36F-B1AE-46FF-8B14-97F47474A82D}"/>
          </ac:spMkLst>
        </pc:spChg>
        <pc:spChg chg="mod">
          <ac:chgData name="Cristian Chilipirea" userId="34ab170da5908fc4" providerId="LiveId" clId="{E6A114CD-C836-4A5C-A59E-5B196107C296}" dt="2018-10-08T15:33:06.384" v="3023" actId="1076"/>
          <ac:spMkLst>
            <pc:docMk/>
            <pc:sldMk cId="4023350196" sldId="668"/>
            <ac:spMk id="12" creationId="{A6EDD160-61F4-4C55-A69A-3A706477C7F0}"/>
          </ac:spMkLst>
        </pc:spChg>
        <pc:spChg chg="mod">
          <ac:chgData name="Cristian Chilipirea" userId="34ab170da5908fc4" providerId="LiveId" clId="{E6A114CD-C836-4A5C-A59E-5B196107C296}" dt="2018-10-08T15:33:11.978" v="3024" actId="1076"/>
          <ac:spMkLst>
            <pc:docMk/>
            <pc:sldMk cId="4023350196" sldId="668"/>
            <ac:spMk id="13" creationId="{E162C5CD-6484-40E7-8D92-E90BB2BE27BB}"/>
          </ac:spMkLst>
        </pc:spChg>
        <pc:spChg chg="mod">
          <ac:chgData name="Cristian Chilipirea" userId="34ab170da5908fc4" providerId="LiveId" clId="{E6A114CD-C836-4A5C-A59E-5B196107C296}" dt="2018-10-08T15:33:55.549" v="3033" actId="20577"/>
          <ac:spMkLst>
            <pc:docMk/>
            <pc:sldMk cId="4023350196" sldId="668"/>
            <ac:spMk id="14" creationId="{9E23E567-56D9-46D6-8E92-5979B40AD307}"/>
          </ac:spMkLst>
        </pc:spChg>
        <pc:spChg chg="mod">
          <ac:chgData name="Cristian Chilipirea" userId="34ab170da5908fc4" providerId="LiveId" clId="{E6A114CD-C836-4A5C-A59E-5B196107C296}" dt="2018-10-08T15:34:38.602" v="3042" actId="1076"/>
          <ac:spMkLst>
            <pc:docMk/>
            <pc:sldMk cId="4023350196" sldId="668"/>
            <ac:spMk id="15" creationId="{60A9E312-3CE0-431B-85F5-E052AA12D96F}"/>
          </ac:spMkLst>
        </pc:spChg>
        <pc:spChg chg="del">
          <ac:chgData name="Cristian Chilipirea" userId="34ab170da5908fc4" providerId="LiveId" clId="{E6A114CD-C836-4A5C-A59E-5B196107C296}" dt="2018-10-08T15:34:09.950" v="3037" actId="478"/>
          <ac:spMkLst>
            <pc:docMk/>
            <pc:sldMk cId="4023350196" sldId="668"/>
            <ac:spMk id="16" creationId="{9F7CC8E5-16E1-415F-9ECE-322689F56660}"/>
          </ac:spMkLst>
        </pc:spChg>
        <pc:spChg chg="mod">
          <ac:chgData name="Cristian Chilipirea" userId="34ab170da5908fc4" providerId="LiveId" clId="{E6A114CD-C836-4A5C-A59E-5B196107C296}" dt="2018-10-08T15:32:48.057" v="3019" actId="1076"/>
          <ac:spMkLst>
            <pc:docMk/>
            <pc:sldMk cId="4023350196" sldId="668"/>
            <ac:spMk id="17" creationId="{171E6215-04A7-4FED-B866-A4456D731DF1}"/>
          </ac:spMkLst>
        </pc:spChg>
        <pc:spChg chg="mod">
          <ac:chgData name="Cristian Chilipirea" userId="34ab170da5908fc4" providerId="LiveId" clId="{E6A114CD-C836-4A5C-A59E-5B196107C296}" dt="2018-10-08T15:33:15.185" v="3025" actId="1076"/>
          <ac:spMkLst>
            <pc:docMk/>
            <pc:sldMk cId="4023350196" sldId="668"/>
            <ac:spMk id="18" creationId="{67F1019D-76F5-41D2-96B9-492498ABE019}"/>
          </ac:spMkLst>
        </pc:spChg>
        <pc:spChg chg="add mod">
          <ac:chgData name="Cristian Chilipirea" userId="34ab170da5908fc4" providerId="LiveId" clId="{E6A114CD-C836-4A5C-A59E-5B196107C296}" dt="2018-10-08T15:33:24.298" v="3027" actId="1076"/>
          <ac:spMkLst>
            <pc:docMk/>
            <pc:sldMk cId="4023350196" sldId="668"/>
            <ac:spMk id="19" creationId="{A9C9B92D-56A5-400C-8FB3-7F5AE9642F42}"/>
          </ac:spMkLst>
        </pc:spChg>
        <pc:spChg chg="add mod">
          <ac:chgData name="Cristian Chilipirea" userId="34ab170da5908fc4" providerId="LiveId" clId="{E6A114CD-C836-4A5C-A59E-5B196107C296}" dt="2018-10-08T15:33:24.298" v="3027" actId="1076"/>
          <ac:spMkLst>
            <pc:docMk/>
            <pc:sldMk cId="4023350196" sldId="668"/>
            <ac:spMk id="20" creationId="{853B807C-418D-400E-A9E0-5B78F69A7993}"/>
          </ac:spMkLst>
        </pc:spChg>
        <pc:spChg chg="add mod">
          <ac:chgData name="Cristian Chilipirea" userId="34ab170da5908fc4" providerId="LiveId" clId="{E6A114CD-C836-4A5C-A59E-5B196107C296}" dt="2018-10-08T15:34:02.933" v="3036" actId="20577"/>
          <ac:spMkLst>
            <pc:docMk/>
            <pc:sldMk cId="4023350196" sldId="668"/>
            <ac:spMk id="21" creationId="{205A960F-F9FD-42CF-8595-C1C71DB7F961}"/>
          </ac:spMkLst>
        </pc:spChg>
        <pc:spChg chg="add mod">
          <ac:chgData name="Cristian Chilipirea" userId="34ab170da5908fc4" providerId="LiveId" clId="{E6A114CD-C836-4A5C-A59E-5B196107C296}" dt="2018-10-08T15:33:59.971" v="3035" actId="20577"/>
          <ac:spMkLst>
            <pc:docMk/>
            <pc:sldMk cId="4023350196" sldId="668"/>
            <ac:spMk id="22" creationId="{B12C36AB-7B99-4412-ACB5-AB812E6204CB}"/>
          </ac:spMkLst>
        </pc:spChg>
        <pc:spChg chg="add mod">
          <ac:chgData name="Cristian Chilipirea" userId="34ab170da5908fc4" providerId="LiveId" clId="{E6A114CD-C836-4A5C-A59E-5B196107C296}" dt="2018-10-08T15:34:56.970" v="3047" actId="20577"/>
          <ac:spMkLst>
            <pc:docMk/>
            <pc:sldMk cId="4023350196" sldId="668"/>
            <ac:spMk id="23" creationId="{7E29BC4B-26DD-45B7-8748-4E1D73345654}"/>
          </ac:spMkLst>
        </pc:spChg>
        <pc:spChg chg="add mod">
          <ac:chgData name="Cristian Chilipirea" userId="34ab170da5908fc4" providerId="LiveId" clId="{E6A114CD-C836-4A5C-A59E-5B196107C296}" dt="2018-10-08T15:34:58.523" v="3048" actId="20577"/>
          <ac:spMkLst>
            <pc:docMk/>
            <pc:sldMk cId="4023350196" sldId="668"/>
            <ac:spMk id="24" creationId="{80298B2A-A2B4-457A-BA6E-F06DBFB420C1}"/>
          </ac:spMkLst>
        </pc:spChg>
      </pc:sldChg>
      <pc:sldChg chg="modSp add">
        <pc:chgData name="Cristian Chilipirea" userId="34ab170da5908fc4" providerId="LiveId" clId="{E6A114CD-C836-4A5C-A59E-5B196107C296}" dt="2018-10-08T15:37:30.042" v="3101" actId="1076"/>
        <pc:sldMkLst>
          <pc:docMk/>
          <pc:sldMk cId="3760037522" sldId="669"/>
        </pc:sldMkLst>
        <pc:spChg chg="mod">
          <ac:chgData name="Cristian Chilipirea" userId="34ab170da5908fc4" providerId="LiveId" clId="{E6A114CD-C836-4A5C-A59E-5B196107C296}" dt="2018-10-08T15:37:11.544" v="3099" actId="20577"/>
          <ac:spMkLst>
            <pc:docMk/>
            <pc:sldMk cId="3760037522" sldId="669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37:30.042" v="3101" actId="1076"/>
          <ac:spMkLst>
            <pc:docMk/>
            <pc:sldMk cId="3760037522" sldId="669"/>
            <ac:spMk id="19" creationId="{A9C9B92D-56A5-400C-8FB3-7F5AE9642F42}"/>
          </ac:spMkLst>
        </pc:spChg>
      </pc:sldChg>
      <pc:sldChg chg="modSp add">
        <pc:chgData name="Cristian Chilipirea" userId="34ab170da5908fc4" providerId="LiveId" clId="{E6A114CD-C836-4A5C-A59E-5B196107C296}" dt="2018-10-08T15:38:36.365" v="3115" actId="20577"/>
        <pc:sldMkLst>
          <pc:docMk/>
          <pc:sldMk cId="469872126" sldId="670"/>
        </pc:sldMkLst>
        <pc:spChg chg="mod">
          <ac:chgData name="Cristian Chilipirea" userId="34ab170da5908fc4" providerId="LiveId" clId="{E6A114CD-C836-4A5C-A59E-5B196107C296}" dt="2018-10-08T15:38:36.365" v="3115" actId="20577"/>
          <ac:spMkLst>
            <pc:docMk/>
            <pc:sldMk cId="469872126" sldId="670"/>
            <ac:spMk id="3" creationId="{BA993E95-9A63-4C5A-9EAD-A00B95B98220}"/>
          </ac:spMkLst>
        </pc:spChg>
        <pc:spChg chg="mod">
          <ac:chgData name="Cristian Chilipirea" userId="34ab170da5908fc4" providerId="LiveId" clId="{E6A114CD-C836-4A5C-A59E-5B196107C296}" dt="2018-10-08T15:38:10.616" v="3109" actId="207"/>
          <ac:spMkLst>
            <pc:docMk/>
            <pc:sldMk cId="469872126" sldId="670"/>
            <ac:spMk id="15" creationId="{60A9E312-3CE0-431B-85F5-E052AA12D96F}"/>
          </ac:spMkLst>
        </pc:spChg>
        <pc:spChg chg="mod">
          <ac:chgData name="Cristian Chilipirea" userId="34ab170da5908fc4" providerId="LiveId" clId="{E6A114CD-C836-4A5C-A59E-5B196107C296}" dt="2018-10-08T15:38:23.870" v="3111" actId="207"/>
          <ac:spMkLst>
            <pc:docMk/>
            <pc:sldMk cId="469872126" sldId="670"/>
            <ac:spMk id="19" creationId="{A9C9B92D-56A5-400C-8FB3-7F5AE9642F42}"/>
          </ac:spMkLst>
        </pc:spChg>
      </pc:sldChg>
      <pc:sldChg chg="addSp delSp modSp add">
        <pc:chgData name="Cristian Chilipirea" userId="34ab170da5908fc4" providerId="LiveId" clId="{E6A114CD-C836-4A5C-A59E-5B196107C296}" dt="2018-10-08T15:41:50.706" v="3168" actId="1076"/>
        <pc:sldMkLst>
          <pc:docMk/>
          <pc:sldMk cId="3350148514" sldId="671"/>
        </pc:sldMkLst>
        <pc:spChg chg="del">
          <ac:chgData name="Cristian Chilipirea" userId="34ab170da5908fc4" providerId="LiveId" clId="{E6A114CD-C836-4A5C-A59E-5B196107C296}" dt="2018-10-08T15:38:55.542" v="3117" actId="478"/>
          <ac:spMkLst>
            <pc:docMk/>
            <pc:sldMk cId="3350148514" sldId="671"/>
            <ac:spMk id="3" creationId="{BA993E95-9A63-4C5A-9EAD-A00B95B98220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7" creationId="{53B69628-7F62-48F1-B988-DF5202C4AFDF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8" creationId="{5BECD3A1-9110-4527-920A-2D21A6C74E39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9" creationId="{737F77CE-A336-42E3-8F5B-A76533C51F6C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0" creationId="{FBA0364D-02D3-4C4F-BEA1-0CC86A562C63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1" creationId="{CEC1D36F-B1AE-46FF-8B14-97F47474A82D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2" creationId="{A6EDD160-61F4-4C55-A69A-3A706477C7F0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3" creationId="{E162C5CD-6484-40E7-8D92-E90BB2BE27BB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4" creationId="{9E23E567-56D9-46D6-8E92-5979B40AD307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5" creationId="{60A9E312-3CE0-431B-85F5-E052AA12D96F}"/>
          </ac:spMkLst>
        </pc:spChg>
        <pc:spChg chg="del">
          <ac:chgData name="Cristian Chilipirea" userId="34ab170da5908fc4" providerId="LiveId" clId="{E6A114CD-C836-4A5C-A59E-5B196107C296}" dt="2018-10-08T15:39:00.588" v="3119" actId="478"/>
          <ac:spMkLst>
            <pc:docMk/>
            <pc:sldMk cId="3350148514" sldId="671"/>
            <ac:spMk id="17" creationId="{171E6215-04A7-4FED-B866-A4456D731DF1}"/>
          </ac:spMkLst>
        </pc:spChg>
        <pc:spChg chg="del">
          <ac:chgData name="Cristian Chilipirea" userId="34ab170da5908fc4" providerId="LiveId" clId="{E6A114CD-C836-4A5C-A59E-5B196107C296}" dt="2018-10-08T15:39:00.588" v="3119" actId="478"/>
          <ac:spMkLst>
            <pc:docMk/>
            <pc:sldMk cId="3350148514" sldId="671"/>
            <ac:spMk id="18" creationId="{67F1019D-76F5-41D2-96B9-492498ABE019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19" creationId="{A9C9B92D-56A5-400C-8FB3-7F5AE9642F42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0" creationId="{853B807C-418D-400E-A9E0-5B78F69A7993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1" creationId="{205A960F-F9FD-42CF-8595-C1C71DB7F961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2" creationId="{B12C36AB-7B99-4412-ACB5-AB812E6204CB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3" creationId="{7E29BC4B-26DD-45B7-8748-4E1D73345654}"/>
          </ac:spMkLst>
        </pc:spChg>
        <pc:spChg chg="del">
          <ac:chgData name="Cristian Chilipirea" userId="34ab170da5908fc4" providerId="LiveId" clId="{E6A114CD-C836-4A5C-A59E-5B196107C296}" dt="2018-10-08T15:38:58.089" v="3118" actId="478"/>
          <ac:spMkLst>
            <pc:docMk/>
            <pc:sldMk cId="3350148514" sldId="671"/>
            <ac:spMk id="24" creationId="{80298B2A-A2B4-457A-BA6E-F06DBFB420C1}"/>
          </ac:spMkLst>
        </pc:spChg>
        <pc:spChg chg="add del">
          <ac:chgData name="Cristian Chilipirea" userId="34ab170da5908fc4" providerId="LiveId" clId="{E6A114CD-C836-4A5C-A59E-5B196107C296}" dt="2018-10-08T15:39:11.404" v="3121"/>
          <ac:spMkLst>
            <pc:docMk/>
            <pc:sldMk cId="3350148514" sldId="671"/>
            <ac:spMk id="25" creationId="{90646B2B-4619-4AEF-B1C4-E60FBEE94801}"/>
          </ac:spMkLst>
        </pc:spChg>
        <pc:spChg chg="add mod">
          <ac:chgData name="Cristian Chilipirea" userId="34ab170da5908fc4" providerId="LiveId" clId="{E6A114CD-C836-4A5C-A59E-5B196107C296}" dt="2018-10-08T15:40:04.558" v="3139" actId="1076"/>
          <ac:spMkLst>
            <pc:docMk/>
            <pc:sldMk cId="3350148514" sldId="671"/>
            <ac:spMk id="30" creationId="{EE22A55F-F308-4572-AFFF-5E3BE1F53B93}"/>
          </ac:spMkLst>
        </pc:spChg>
        <pc:spChg chg="add mod">
          <ac:chgData name="Cristian Chilipirea" userId="34ab170da5908fc4" providerId="LiveId" clId="{E6A114CD-C836-4A5C-A59E-5B196107C296}" dt="2018-10-08T15:40:15.771" v="3142" actId="20577"/>
          <ac:spMkLst>
            <pc:docMk/>
            <pc:sldMk cId="3350148514" sldId="671"/>
            <ac:spMk id="32" creationId="{45A9E037-D7C1-4896-8886-CB815E18E220}"/>
          </ac:spMkLst>
        </pc:spChg>
        <pc:spChg chg="add mod">
          <ac:chgData name="Cristian Chilipirea" userId="34ab170da5908fc4" providerId="LiveId" clId="{E6A114CD-C836-4A5C-A59E-5B196107C296}" dt="2018-10-08T15:41:50.706" v="3168" actId="1076"/>
          <ac:spMkLst>
            <pc:docMk/>
            <pc:sldMk cId="3350148514" sldId="671"/>
            <ac:spMk id="33" creationId="{5843C674-4DD8-4211-A59F-31B245D57CDA}"/>
          </ac:spMkLst>
        </pc:spChg>
        <pc:spChg chg="add mod">
          <ac:chgData name="Cristian Chilipirea" userId="34ab170da5908fc4" providerId="LiveId" clId="{E6A114CD-C836-4A5C-A59E-5B196107C296}" dt="2018-10-08T15:40:59.576" v="3156" actId="20577"/>
          <ac:spMkLst>
            <pc:docMk/>
            <pc:sldMk cId="3350148514" sldId="671"/>
            <ac:spMk id="35" creationId="{26F34C5D-193B-48B0-AC85-98B5708851CD}"/>
          </ac:spMkLst>
        </pc:spChg>
        <pc:spChg chg="add mod">
          <ac:chgData name="Cristian Chilipirea" userId="34ab170da5908fc4" providerId="LiveId" clId="{E6A114CD-C836-4A5C-A59E-5B196107C296}" dt="2018-10-08T15:41:15.527" v="3161" actId="1076"/>
          <ac:spMkLst>
            <pc:docMk/>
            <pc:sldMk cId="3350148514" sldId="671"/>
            <ac:spMk id="37" creationId="{DC37CBED-74A3-46C7-80CF-31E775E97E45}"/>
          </ac:spMkLst>
        </pc:spChg>
        <pc:spChg chg="add mod">
          <ac:chgData name="Cristian Chilipirea" userId="34ab170da5908fc4" providerId="LiveId" clId="{E6A114CD-C836-4A5C-A59E-5B196107C296}" dt="2018-10-08T15:41:45.553" v="3167" actId="1076"/>
          <ac:spMkLst>
            <pc:docMk/>
            <pc:sldMk cId="3350148514" sldId="671"/>
            <ac:spMk id="39" creationId="{B0EB5535-552E-4E3C-9667-DE3C13F7AC8B}"/>
          </ac:spMkLst>
        </pc:spChg>
        <pc:cxnChg chg="add mod">
          <ac:chgData name="Cristian Chilipirea" userId="34ab170da5908fc4" providerId="LiveId" clId="{E6A114CD-C836-4A5C-A59E-5B196107C296}" dt="2018-10-08T15:39:37.351" v="3128" actId="1076"/>
          <ac:cxnSpMkLst>
            <pc:docMk/>
            <pc:sldMk cId="3350148514" sldId="671"/>
            <ac:cxnSpMk id="26" creationId="{212BC877-E516-47BA-8E7D-837338B76DAC}"/>
          </ac:cxnSpMkLst>
        </pc:cxnChg>
        <pc:cxnChg chg="add mod">
          <ac:chgData name="Cristian Chilipirea" userId="34ab170da5908fc4" providerId="LiveId" clId="{E6A114CD-C836-4A5C-A59E-5B196107C296}" dt="2018-10-08T15:39:46.401" v="3130" actId="692"/>
          <ac:cxnSpMkLst>
            <pc:docMk/>
            <pc:sldMk cId="3350148514" sldId="671"/>
            <ac:cxnSpMk id="29" creationId="{6A2D3B5E-F514-4239-B77D-29157E303ABE}"/>
          </ac:cxnSpMkLst>
        </pc:cxnChg>
        <pc:cxnChg chg="add mod">
          <ac:chgData name="Cristian Chilipirea" userId="34ab170da5908fc4" providerId="LiveId" clId="{E6A114CD-C836-4A5C-A59E-5B196107C296}" dt="2018-10-08T15:40:13.441" v="3141" actId="1076"/>
          <ac:cxnSpMkLst>
            <pc:docMk/>
            <pc:sldMk cId="3350148514" sldId="671"/>
            <ac:cxnSpMk id="31" creationId="{24150A6E-F186-4145-B6B0-AB091448D63E}"/>
          </ac:cxnSpMkLst>
        </pc:cxnChg>
        <pc:cxnChg chg="add mod">
          <ac:chgData name="Cristian Chilipirea" userId="34ab170da5908fc4" providerId="LiveId" clId="{E6A114CD-C836-4A5C-A59E-5B196107C296}" dt="2018-10-08T15:40:58.064" v="3155" actId="1076"/>
          <ac:cxnSpMkLst>
            <pc:docMk/>
            <pc:sldMk cId="3350148514" sldId="671"/>
            <ac:cxnSpMk id="34" creationId="{EE1E488B-B81F-4457-A941-A3681414340D}"/>
          </ac:cxnSpMkLst>
        </pc:cxnChg>
        <pc:cxnChg chg="add mod">
          <ac:chgData name="Cristian Chilipirea" userId="34ab170da5908fc4" providerId="LiveId" clId="{E6A114CD-C836-4A5C-A59E-5B196107C296}" dt="2018-10-08T15:41:15.527" v="3161" actId="1076"/>
          <ac:cxnSpMkLst>
            <pc:docMk/>
            <pc:sldMk cId="3350148514" sldId="671"/>
            <ac:cxnSpMk id="36" creationId="{961D0780-2CB2-45B3-A2EC-3DFBC762F1E1}"/>
          </ac:cxnSpMkLst>
        </pc:cxnChg>
        <pc:cxnChg chg="add mod">
          <ac:chgData name="Cristian Chilipirea" userId="34ab170da5908fc4" providerId="LiveId" clId="{E6A114CD-C836-4A5C-A59E-5B196107C296}" dt="2018-10-08T15:41:33.384" v="3163" actId="1076"/>
          <ac:cxnSpMkLst>
            <pc:docMk/>
            <pc:sldMk cId="3350148514" sldId="671"/>
            <ac:cxnSpMk id="38" creationId="{46306B3A-E6B5-46CD-9817-94BC28829803}"/>
          </ac:cxnSpMkLst>
        </pc:cxnChg>
      </pc:sldChg>
      <pc:sldChg chg="modSp add">
        <pc:chgData name="Cristian Chilipirea" userId="34ab170da5908fc4" providerId="LiveId" clId="{E6A114CD-C836-4A5C-A59E-5B196107C296}" dt="2018-10-08T15:42:52.538" v="3178" actId="1076"/>
        <pc:sldMkLst>
          <pc:docMk/>
          <pc:sldMk cId="1566031737" sldId="672"/>
        </pc:sldMkLst>
        <pc:spChg chg="mod">
          <ac:chgData name="Cristian Chilipirea" userId="34ab170da5908fc4" providerId="LiveId" clId="{E6A114CD-C836-4A5C-A59E-5B196107C296}" dt="2018-10-08T15:42:01.764" v="3173" actId="20577"/>
          <ac:spMkLst>
            <pc:docMk/>
            <pc:sldMk cId="1566031737" sldId="672"/>
            <ac:spMk id="33" creationId="{5843C674-4DD8-4211-A59F-31B245D57CDA}"/>
          </ac:spMkLst>
        </pc:spChg>
        <pc:spChg chg="mod">
          <ac:chgData name="Cristian Chilipirea" userId="34ab170da5908fc4" providerId="LiveId" clId="{E6A114CD-C836-4A5C-A59E-5B196107C296}" dt="2018-10-08T15:42:09.889" v="3174" actId="1076"/>
          <ac:spMkLst>
            <pc:docMk/>
            <pc:sldMk cId="1566031737" sldId="672"/>
            <ac:spMk id="35" creationId="{26F34C5D-193B-48B0-AC85-98B5708851CD}"/>
          </ac:spMkLst>
        </pc:spChg>
        <pc:spChg chg="mod">
          <ac:chgData name="Cristian Chilipirea" userId="34ab170da5908fc4" providerId="LiveId" clId="{E6A114CD-C836-4A5C-A59E-5B196107C296}" dt="2018-10-08T15:42:52.538" v="3178" actId="1076"/>
          <ac:spMkLst>
            <pc:docMk/>
            <pc:sldMk cId="1566031737" sldId="672"/>
            <ac:spMk id="37" creationId="{DC37CBED-74A3-46C7-80CF-31E775E97E45}"/>
          </ac:spMkLst>
        </pc:spChg>
        <pc:spChg chg="mod">
          <ac:chgData name="Cristian Chilipirea" userId="34ab170da5908fc4" providerId="LiveId" clId="{E6A114CD-C836-4A5C-A59E-5B196107C296}" dt="2018-10-08T15:42:38.052" v="3177" actId="1076"/>
          <ac:spMkLst>
            <pc:docMk/>
            <pc:sldMk cId="1566031737" sldId="672"/>
            <ac:spMk id="39" creationId="{B0EB5535-552E-4E3C-9667-DE3C13F7AC8B}"/>
          </ac:spMkLst>
        </pc:spChg>
        <pc:cxnChg chg="mod">
          <ac:chgData name="Cristian Chilipirea" userId="34ab170da5908fc4" providerId="LiveId" clId="{E6A114CD-C836-4A5C-A59E-5B196107C296}" dt="2018-10-08T15:42:09.889" v="3174" actId="1076"/>
          <ac:cxnSpMkLst>
            <pc:docMk/>
            <pc:sldMk cId="1566031737" sldId="672"/>
            <ac:cxnSpMk id="34" creationId="{EE1E488B-B81F-4457-A941-A3681414340D}"/>
          </ac:cxnSpMkLst>
        </pc:cxnChg>
        <pc:cxnChg chg="mod">
          <ac:chgData name="Cristian Chilipirea" userId="34ab170da5908fc4" providerId="LiveId" clId="{E6A114CD-C836-4A5C-A59E-5B196107C296}" dt="2018-10-08T15:42:52.538" v="3178" actId="1076"/>
          <ac:cxnSpMkLst>
            <pc:docMk/>
            <pc:sldMk cId="1566031737" sldId="672"/>
            <ac:cxnSpMk id="36" creationId="{961D0780-2CB2-45B3-A2EC-3DFBC762F1E1}"/>
          </ac:cxnSpMkLst>
        </pc:cxnChg>
        <pc:cxnChg chg="mod">
          <ac:chgData name="Cristian Chilipirea" userId="34ab170da5908fc4" providerId="LiveId" clId="{E6A114CD-C836-4A5C-A59E-5B196107C296}" dt="2018-10-08T15:42:32.669" v="3176" actId="1076"/>
          <ac:cxnSpMkLst>
            <pc:docMk/>
            <pc:sldMk cId="1566031737" sldId="672"/>
            <ac:cxnSpMk id="38" creationId="{46306B3A-E6B5-46CD-9817-94BC28829803}"/>
          </ac:cxnSpMkLst>
        </pc:cxnChg>
      </pc:sldChg>
      <pc:sldChg chg="modSp add">
        <pc:chgData name="Cristian Chilipirea" userId="34ab170da5908fc4" providerId="LiveId" clId="{E6A114CD-C836-4A5C-A59E-5B196107C296}" dt="2018-10-08T15:47:17.837" v="3391" actId="20577"/>
        <pc:sldMkLst>
          <pc:docMk/>
          <pc:sldMk cId="2961937931" sldId="673"/>
        </pc:sldMkLst>
        <pc:spChg chg="mod">
          <ac:chgData name="Cristian Chilipirea" userId="34ab170da5908fc4" providerId="LiveId" clId="{E6A114CD-C836-4A5C-A59E-5B196107C296}" dt="2018-10-08T15:47:17.837" v="3391" actId="20577"/>
          <ac:spMkLst>
            <pc:docMk/>
            <pc:sldMk cId="2961937931" sldId="673"/>
            <ac:spMk id="33" creationId="{5843C674-4DD8-4211-A59F-31B245D57CDA}"/>
          </ac:spMkLst>
        </pc:spChg>
      </pc:sldChg>
      <pc:sldChg chg="add del">
        <pc:chgData name="Cristian Chilipirea" userId="34ab170da5908fc4" providerId="LiveId" clId="{E6A114CD-C836-4A5C-A59E-5B196107C296}" dt="2018-10-08T15:57:07.307" v="3481" actId="2696"/>
        <pc:sldMkLst>
          <pc:docMk/>
          <pc:sldMk cId="1090662275" sldId="674"/>
        </pc:sldMkLst>
      </pc:sldChg>
      <pc:sldChg chg="addSp modSp add ord">
        <pc:chgData name="Cristian Chilipirea" userId="34ab170da5908fc4" providerId="LiveId" clId="{E6A114CD-C836-4A5C-A59E-5B196107C296}" dt="2018-10-08T15:59:43.353" v="3553" actId="1076"/>
        <pc:sldMkLst>
          <pc:docMk/>
          <pc:sldMk cId="2226103853" sldId="674"/>
        </pc:sldMkLst>
        <pc:spChg chg="mod">
          <ac:chgData name="Cristian Chilipirea" userId="34ab170da5908fc4" providerId="LiveId" clId="{E6A114CD-C836-4A5C-A59E-5B196107C296}" dt="2018-10-08T15:57:16.742" v="3485" actId="207"/>
          <ac:spMkLst>
            <pc:docMk/>
            <pc:sldMk cId="2226103853" sldId="674"/>
            <ac:spMk id="3" creationId="{339551E0-5B4F-468D-A5F2-74EA52B6C9FD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5" creationId="{32525260-60EB-4F4E-B907-D43F276BB044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6" creationId="{AA44177A-B423-4388-A485-5C649550C884}"/>
          </ac:spMkLst>
        </pc:spChg>
        <pc:spChg chg="add mod">
          <ac:chgData name="Cristian Chilipirea" userId="34ab170da5908fc4" providerId="LiveId" clId="{E6A114CD-C836-4A5C-A59E-5B196107C296}" dt="2018-10-08T15:58:40.874" v="3498" actId="207"/>
          <ac:spMkLst>
            <pc:docMk/>
            <pc:sldMk cId="2226103853" sldId="674"/>
            <ac:spMk id="7" creationId="{707E92E6-5F0A-4708-9ADF-77FB4E3088D3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8" creationId="{52B384D2-5ACA-48CF-B837-768810BCC591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9" creationId="{2961AB40-A149-403F-B7A7-878777C53B03}"/>
          </ac:spMkLst>
        </pc:spChg>
        <pc:spChg chg="add mod">
          <ac:chgData name="Cristian Chilipirea" userId="34ab170da5908fc4" providerId="LiveId" clId="{E6A114CD-C836-4A5C-A59E-5B196107C296}" dt="2018-10-08T15:58:45.147" v="3499" actId="207"/>
          <ac:spMkLst>
            <pc:docMk/>
            <pc:sldMk cId="2226103853" sldId="674"/>
            <ac:spMk id="10" creationId="{E5861E7C-F294-4E1A-8ECC-2F574D690145}"/>
          </ac:spMkLst>
        </pc:spChg>
        <pc:spChg chg="add mod">
          <ac:chgData name="Cristian Chilipirea" userId="34ab170da5908fc4" providerId="LiveId" clId="{E6A114CD-C836-4A5C-A59E-5B196107C296}" dt="2018-10-08T15:58:18.482" v="3493" actId="207"/>
          <ac:spMkLst>
            <pc:docMk/>
            <pc:sldMk cId="2226103853" sldId="674"/>
            <ac:spMk id="11" creationId="{EFEA7453-CFCD-4715-9C9A-6407479C8FE7}"/>
          </ac:spMkLst>
        </pc:spChg>
        <pc:spChg chg="add mod">
          <ac:chgData name="Cristian Chilipirea" userId="34ab170da5908fc4" providerId="LiveId" clId="{E6A114CD-C836-4A5C-A59E-5B196107C296}" dt="2018-10-08T15:58:27.526" v="3495" actId="1076"/>
          <ac:spMkLst>
            <pc:docMk/>
            <pc:sldMk cId="2226103853" sldId="674"/>
            <ac:spMk id="12" creationId="{700396F7-16AB-4860-AD4D-BA6D9B74EFBF}"/>
          </ac:spMkLst>
        </pc:spChg>
        <pc:spChg chg="add mod">
          <ac:chgData name="Cristian Chilipirea" userId="34ab170da5908fc4" providerId="LiveId" clId="{E6A114CD-C836-4A5C-A59E-5B196107C296}" dt="2018-10-08T15:58:33.866" v="3497" actId="1076"/>
          <ac:spMkLst>
            <pc:docMk/>
            <pc:sldMk cId="2226103853" sldId="674"/>
            <ac:spMk id="13" creationId="{2F824D7B-A9B9-493B-A335-70793EFFF8F6}"/>
          </ac:spMkLst>
        </pc:spChg>
        <pc:spChg chg="add mod">
          <ac:chgData name="Cristian Chilipirea" userId="34ab170da5908fc4" providerId="LiveId" clId="{E6A114CD-C836-4A5C-A59E-5B196107C296}" dt="2018-10-08T15:59:11.897" v="3507" actId="20577"/>
          <ac:spMkLst>
            <pc:docMk/>
            <pc:sldMk cId="2226103853" sldId="674"/>
            <ac:spMk id="14" creationId="{9453A677-12ED-41EE-BBDF-D2DF3DDF7400}"/>
          </ac:spMkLst>
        </pc:spChg>
        <pc:spChg chg="add mod">
          <ac:chgData name="Cristian Chilipirea" userId="34ab170da5908fc4" providerId="LiveId" clId="{E6A114CD-C836-4A5C-A59E-5B196107C296}" dt="2018-10-08T15:59:43.353" v="3553" actId="1076"/>
          <ac:spMkLst>
            <pc:docMk/>
            <pc:sldMk cId="2226103853" sldId="674"/>
            <ac:spMk id="15" creationId="{FB24A907-3BB6-461D-B7E6-343C47B72C04}"/>
          </ac:spMkLst>
        </pc:spChg>
      </pc:sldChg>
      <pc:sldChg chg="modSp add ord">
        <pc:chgData name="Cristian Chilipirea" userId="34ab170da5908fc4" providerId="LiveId" clId="{E6A114CD-C836-4A5C-A59E-5B196107C296}" dt="2018-10-08T16:00:26.553" v="3654" actId="403"/>
        <pc:sldMkLst>
          <pc:docMk/>
          <pc:sldMk cId="3773405892" sldId="675"/>
        </pc:sldMkLst>
        <pc:spChg chg="mod">
          <ac:chgData name="Cristian Chilipirea" userId="34ab170da5908fc4" providerId="LiveId" clId="{E6A114CD-C836-4A5C-A59E-5B196107C296}" dt="2018-10-08T16:00:26.553" v="3654" actId="403"/>
          <ac:spMkLst>
            <pc:docMk/>
            <pc:sldMk cId="3773405892" sldId="675"/>
            <ac:spMk id="3" creationId="{339551E0-5B4F-468D-A5F2-74EA52B6C9FD}"/>
          </ac:spMkLst>
        </pc:spChg>
      </pc:sldChg>
      <pc:sldChg chg="modSp add">
        <pc:chgData name="Cristian Chilipirea" userId="34ab170da5908fc4" providerId="LiveId" clId="{E6A114CD-C836-4A5C-A59E-5B196107C296}" dt="2018-10-08T16:00:41.965" v="3689" actId="20577"/>
        <pc:sldMkLst>
          <pc:docMk/>
          <pc:sldMk cId="1837309573" sldId="676"/>
        </pc:sldMkLst>
        <pc:spChg chg="mod">
          <ac:chgData name="Cristian Chilipirea" userId="34ab170da5908fc4" providerId="LiveId" clId="{E6A114CD-C836-4A5C-A59E-5B196107C296}" dt="2018-10-08T16:00:41.965" v="3689" actId="20577"/>
          <ac:spMkLst>
            <pc:docMk/>
            <pc:sldMk cId="1837309573" sldId="676"/>
            <ac:spMk id="3" creationId="{339551E0-5B4F-468D-A5F2-74EA52B6C9FD}"/>
          </ac:spMkLst>
        </pc:spChg>
      </pc:sldChg>
      <pc:sldChg chg="addSp delSp modSp add">
        <pc:chgData name="Cristian Chilipirea" userId="34ab170da5908fc4" providerId="LiveId" clId="{E6A114CD-C836-4A5C-A59E-5B196107C296}" dt="2018-10-08T16:11:19.928" v="3769" actId="20577"/>
        <pc:sldMkLst>
          <pc:docMk/>
          <pc:sldMk cId="4127839880" sldId="677"/>
        </pc:sldMkLst>
        <pc:spChg chg="mod">
          <ac:chgData name="Cristian Chilipirea" userId="34ab170da5908fc4" providerId="LiveId" clId="{E6A114CD-C836-4A5C-A59E-5B196107C296}" dt="2018-10-08T16:07:39.056" v="3706" actId="20577"/>
          <ac:spMkLst>
            <pc:docMk/>
            <pc:sldMk cId="4127839880" sldId="677"/>
            <ac:spMk id="2" creationId="{24A7AAA6-F4A5-43EB-9D18-D90A4689F3D8}"/>
          </ac:spMkLst>
        </pc:spChg>
        <pc:spChg chg="mod">
          <ac:chgData name="Cristian Chilipirea" userId="34ab170da5908fc4" providerId="LiveId" clId="{E6A114CD-C836-4A5C-A59E-5B196107C296}" dt="2018-10-08T16:11:19.928" v="3769" actId="20577"/>
          <ac:spMkLst>
            <pc:docMk/>
            <pc:sldMk cId="4127839880" sldId="677"/>
            <ac:spMk id="3" creationId="{AA220B3F-9A29-43CA-BC57-1D5ED526C9C9}"/>
          </ac:spMkLst>
        </pc:spChg>
        <pc:spChg chg="add del">
          <ac:chgData name="Cristian Chilipirea" userId="34ab170da5908fc4" providerId="LiveId" clId="{E6A114CD-C836-4A5C-A59E-5B196107C296}" dt="2018-10-08T16:08:29.590" v="3709"/>
          <ac:spMkLst>
            <pc:docMk/>
            <pc:sldMk cId="4127839880" sldId="677"/>
            <ac:spMk id="5" creationId="{C4C9EB43-757C-4022-857F-98E580CE1F6D}"/>
          </ac:spMkLst>
        </pc:spChg>
      </pc:sldChg>
      <pc:sldChg chg="delSp modSp add">
        <pc:chgData name="Cristian Chilipirea" userId="34ab170da5908fc4" providerId="LiveId" clId="{E6A114CD-C836-4A5C-A59E-5B196107C296}" dt="2018-10-08T16:23:04.164" v="4204" actId="20577"/>
        <pc:sldMkLst>
          <pc:docMk/>
          <pc:sldMk cId="861391524" sldId="678"/>
        </pc:sldMkLst>
        <pc:spChg chg="del">
          <ac:chgData name="Cristian Chilipirea" userId="34ab170da5908fc4" providerId="LiveId" clId="{E6A114CD-C836-4A5C-A59E-5B196107C296}" dt="2018-10-08T16:11:26.718" v="3770" actId="478"/>
          <ac:spMkLst>
            <pc:docMk/>
            <pc:sldMk cId="861391524" sldId="678"/>
            <ac:spMk id="107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23:04.164" v="4204" actId="20577"/>
          <ac:spMkLst>
            <pc:docMk/>
            <pc:sldMk cId="861391524" sldId="678"/>
            <ac:spMk id="108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11:54.765" v="3783" actId="1076"/>
          <ac:spMkLst>
            <pc:docMk/>
            <pc:sldMk cId="861391524" sldId="678"/>
            <ac:spMk id="110" creationId="{00000000-0000-0000-0000-000000000000}"/>
          </ac:spMkLst>
        </pc:spChg>
        <pc:picChg chg="mod">
          <ac:chgData name="Cristian Chilipirea" userId="34ab170da5908fc4" providerId="LiveId" clId="{E6A114CD-C836-4A5C-A59E-5B196107C296}" dt="2018-10-08T16:11:54.765" v="3783" actId="1076"/>
          <ac:picMkLst>
            <pc:docMk/>
            <pc:sldMk cId="861391524" sldId="678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2:07.544" v="3786"/>
        <pc:sldMkLst>
          <pc:docMk/>
          <pc:sldMk cId="1922949125" sldId="679"/>
        </pc:sldMkLst>
        <pc:spChg chg="add">
          <ac:chgData name="Cristian Chilipirea" userId="34ab170da5908fc4" providerId="LiveId" clId="{E6A114CD-C836-4A5C-A59E-5B196107C296}" dt="2018-10-08T16:12:07.544" v="3786"/>
          <ac:spMkLst>
            <pc:docMk/>
            <pc:sldMk cId="1922949125" sldId="679"/>
            <ac:spMk id="34" creationId="{D8997E95-C700-419D-A503-C4EBAE9882B5}"/>
          </ac:spMkLst>
        </pc:spChg>
        <pc:spChg chg="del">
          <ac:chgData name="Cristian Chilipirea" userId="34ab170da5908fc4" providerId="LiveId" clId="{E6A114CD-C836-4A5C-A59E-5B196107C296}" dt="2018-10-08T16:12:06.120" v="3785" actId="478"/>
          <ac:spMkLst>
            <pc:docMk/>
            <pc:sldMk cId="1922949125" sldId="679"/>
            <ac:spMk id="35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07.544" v="3786"/>
          <ac:spMkLst>
            <pc:docMk/>
            <pc:sldMk cId="1922949125" sldId="679"/>
            <ac:spMk id="37" creationId="{3F615344-3983-4A9E-B95E-676508B44A71}"/>
          </ac:spMkLst>
        </pc:spChg>
        <pc:spChg chg="del">
          <ac:chgData name="Cristian Chilipirea" userId="34ab170da5908fc4" providerId="LiveId" clId="{E6A114CD-C836-4A5C-A59E-5B196107C296}" dt="2018-10-08T16:12:06.120" v="3785" actId="478"/>
          <ac:spMkLst>
            <pc:docMk/>
            <pc:sldMk cId="1922949125" sldId="679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07.544" v="3786"/>
          <ac:picMkLst>
            <pc:docMk/>
            <pc:sldMk cId="1922949125" sldId="679"/>
            <ac:picMk id="36" creationId="{B7D01B66-CC57-40E9-86C2-0612A5F7C129}"/>
          </ac:picMkLst>
        </pc:picChg>
        <pc:picChg chg="del">
          <ac:chgData name="Cristian Chilipirea" userId="34ab170da5908fc4" providerId="LiveId" clId="{E6A114CD-C836-4A5C-A59E-5B196107C296}" dt="2018-10-08T16:12:06.120" v="3785" actId="478"/>
          <ac:picMkLst>
            <pc:docMk/>
            <pc:sldMk cId="1922949125" sldId="679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2:11.959" v="3788"/>
        <pc:sldMkLst>
          <pc:docMk/>
          <pc:sldMk cId="3212079816" sldId="680"/>
        </pc:sldMkLst>
        <pc:spChg chg="del">
          <ac:chgData name="Cristian Chilipirea" userId="34ab170da5908fc4" providerId="LiveId" clId="{E6A114CD-C836-4A5C-A59E-5B196107C296}" dt="2018-10-08T16:12:10.987" v="3787" actId="478"/>
          <ac:spMkLst>
            <pc:docMk/>
            <pc:sldMk cId="3212079816" sldId="680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11.959" v="3788"/>
          <ac:spMkLst>
            <pc:docMk/>
            <pc:sldMk cId="3212079816" sldId="680"/>
            <ac:spMk id="35" creationId="{7ED8931A-8342-4356-8EB3-7ED50CE8C2A8}"/>
          </ac:spMkLst>
        </pc:spChg>
        <pc:spChg chg="add">
          <ac:chgData name="Cristian Chilipirea" userId="34ab170da5908fc4" providerId="LiveId" clId="{E6A114CD-C836-4A5C-A59E-5B196107C296}" dt="2018-10-08T16:12:11.959" v="3788"/>
          <ac:spMkLst>
            <pc:docMk/>
            <pc:sldMk cId="3212079816" sldId="680"/>
            <ac:spMk id="37" creationId="{DC740099-281C-408D-807C-0F7870091CFD}"/>
          </ac:spMkLst>
        </pc:spChg>
        <pc:spChg chg="del">
          <ac:chgData name="Cristian Chilipirea" userId="34ab170da5908fc4" providerId="LiveId" clId="{E6A114CD-C836-4A5C-A59E-5B196107C296}" dt="2018-10-08T16:12:10.987" v="3787" actId="478"/>
          <ac:spMkLst>
            <pc:docMk/>
            <pc:sldMk cId="3212079816" sldId="680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11.959" v="3788"/>
          <ac:picMkLst>
            <pc:docMk/>
            <pc:sldMk cId="3212079816" sldId="680"/>
            <ac:picMk id="36" creationId="{60EC1EDE-AF3B-4EDD-8B72-038BA9792060}"/>
          </ac:picMkLst>
        </pc:picChg>
        <pc:picChg chg="del">
          <ac:chgData name="Cristian Chilipirea" userId="34ab170da5908fc4" providerId="LiveId" clId="{E6A114CD-C836-4A5C-A59E-5B196107C296}" dt="2018-10-08T16:12:10.987" v="3787" actId="478"/>
          <ac:picMkLst>
            <pc:docMk/>
            <pc:sldMk cId="3212079816" sldId="680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2:23.932" v="3791" actId="20577"/>
        <pc:sldMkLst>
          <pc:docMk/>
          <pc:sldMk cId="2732789114" sldId="681"/>
        </pc:sldMkLst>
        <pc:spChg chg="del">
          <ac:chgData name="Cristian Chilipirea" userId="34ab170da5908fc4" providerId="LiveId" clId="{E6A114CD-C836-4A5C-A59E-5B196107C296}" dt="2018-10-08T16:12:16.043" v="3789" actId="478"/>
          <ac:spMkLst>
            <pc:docMk/>
            <pc:sldMk cId="2732789114" sldId="681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16.977" v="3790"/>
          <ac:spMkLst>
            <pc:docMk/>
            <pc:sldMk cId="2732789114" sldId="681"/>
            <ac:spMk id="35" creationId="{58E20624-E38F-492E-B52A-D7CCB7BE5B69}"/>
          </ac:spMkLst>
        </pc:spChg>
        <pc:spChg chg="add mod">
          <ac:chgData name="Cristian Chilipirea" userId="34ab170da5908fc4" providerId="LiveId" clId="{E6A114CD-C836-4A5C-A59E-5B196107C296}" dt="2018-10-08T16:12:23.932" v="3791" actId="20577"/>
          <ac:spMkLst>
            <pc:docMk/>
            <pc:sldMk cId="2732789114" sldId="681"/>
            <ac:spMk id="37" creationId="{A13425D5-8CC2-4EBE-963A-4DD7CCA79281}"/>
          </ac:spMkLst>
        </pc:spChg>
        <pc:spChg chg="del">
          <ac:chgData name="Cristian Chilipirea" userId="34ab170da5908fc4" providerId="LiveId" clId="{E6A114CD-C836-4A5C-A59E-5B196107C296}" dt="2018-10-08T16:12:16.043" v="3789" actId="478"/>
          <ac:spMkLst>
            <pc:docMk/>
            <pc:sldMk cId="2732789114" sldId="68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16.977" v="3790"/>
          <ac:picMkLst>
            <pc:docMk/>
            <pc:sldMk cId="2732789114" sldId="681"/>
            <ac:picMk id="36" creationId="{AE4DF844-0525-4142-9E6C-37546A85BE21}"/>
          </ac:picMkLst>
        </pc:picChg>
        <pc:picChg chg="del">
          <ac:chgData name="Cristian Chilipirea" userId="34ab170da5908fc4" providerId="LiveId" clId="{E6A114CD-C836-4A5C-A59E-5B196107C296}" dt="2018-10-08T16:12:16.043" v="3789" actId="478"/>
          <ac:picMkLst>
            <pc:docMk/>
            <pc:sldMk cId="2732789114" sldId="681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07.713" v="3935" actId="20577"/>
        <pc:sldMkLst>
          <pc:docMk/>
          <pc:sldMk cId="1676512754" sldId="682"/>
        </pc:sldMkLst>
        <pc:spChg chg="mod">
          <ac:chgData name="Cristian Chilipirea" userId="34ab170da5908fc4" providerId="LiveId" clId="{E6A114CD-C836-4A5C-A59E-5B196107C296}" dt="2018-10-08T16:13:07.713" v="3935" actId="20577"/>
          <ac:spMkLst>
            <pc:docMk/>
            <pc:sldMk cId="1676512754" sldId="682"/>
            <ac:spMk id="2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2:29.378" v="3792" actId="478"/>
          <ac:spMkLst>
            <pc:docMk/>
            <pc:sldMk cId="1676512754" sldId="682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2:30.313" v="3793"/>
          <ac:spMkLst>
            <pc:docMk/>
            <pc:sldMk cId="1676512754" sldId="682"/>
            <ac:spMk id="35" creationId="{C3E19E3F-BD1F-4DF3-9672-45B5A088E50D}"/>
          </ac:spMkLst>
        </pc:spChg>
        <pc:spChg chg="add mod">
          <ac:chgData name="Cristian Chilipirea" userId="34ab170da5908fc4" providerId="LiveId" clId="{E6A114CD-C836-4A5C-A59E-5B196107C296}" dt="2018-10-08T16:12:31.666" v="3794" actId="20577"/>
          <ac:spMkLst>
            <pc:docMk/>
            <pc:sldMk cId="1676512754" sldId="682"/>
            <ac:spMk id="37" creationId="{48AEF76A-3C49-4407-88B8-103886A51D04}"/>
          </ac:spMkLst>
        </pc:spChg>
        <pc:spChg chg="del">
          <ac:chgData name="Cristian Chilipirea" userId="34ab170da5908fc4" providerId="LiveId" clId="{E6A114CD-C836-4A5C-A59E-5B196107C296}" dt="2018-10-08T16:12:29.378" v="3792" actId="478"/>
          <ac:spMkLst>
            <pc:docMk/>
            <pc:sldMk cId="1676512754" sldId="682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2:30.313" v="3793"/>
          <ac:picMkLst>
            <pc:docMk/>
            <pc:sldMk cId="1676512754" sldId="682"/>
            <ac:picMk id="36" creationId="{E0F99036-ACE6-49DB-B7C3-92B4E3C4484E}"/>
          </ac:picMkLst>
        </pc:picChg>
        <pc:picChg chg="del">
          <ac:chgData name="Cristian Chilipirea" userId="34ab170da5908fc4" providerId="LiveId" clId="{E6A114CD-C836-4A5C-A59E-5B196107C296}" dt="2018-10-08T16:12:29.378" v="3792" actId="478"/>
          <ac:picMkLst>
            <pc:docMk/>
            <pc:sldMk cId="1676512754" sldId="682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21.930" v="3939" actId="478"/>
        <pc:sldMkLst>
          <pc:docMk/>
          <pc:sldMk cId="420368841" sldId="683"/>
        </pc:sldMkLst>
        <pc:spChg chg="del">
          <ac:chgData name="Cristian Chilipirea" userId="34ab170da5908fc4" providerId="LiveId" clId="{E6A114CD-C836-4A5C-A59E-5B196107C296}" dt="2018-10-08T16:13:16.461" v="3936" actId="478"/>
          <ac:spMkLst>
            <pc:docMk/>
            <pc:sldMk cId="420368841" sldId="683"/>
            <ac:spMk id="3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3:21.930" v="3939" actId="478"/>
          <ac:spMkLst>
            <pc:docMk/>
            <pc:sldMk cId="420368841" sldId="683"/>
            <ac:spMk id="35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17.016" v="3937"/>
          <ac:spMkLst>
            <pc:docMk/>
            <pc:sldMk cId="420368841" sldId="683"/>
            <ac:spMk id="36" creationId="{7354A469-D53C-4C3F-9297-9460239C97FF}"/>
          </ac:spMkLst>
        </pc:spChg>
        <pc:spChg chg="add mod">
          <ac:chgData name="Cristian Chilipirea" userId="34ab170da5908fc4" providerId="LiveId" clId="{E6A114CD-C836-4A5C-A59E-5B196107C296}" dt="2018-10-08T16:13:19.403" v="3938" actId="20577"/>
          <ac:spMkLst>
            <pc:docMk/>
            <pc:sldMk cId="420368841" sldId="683"/>
            <ac:spMk id="38" creationId="{824AA24F-803E-4661-9438-7DAFBE24C4EA}"/>
          </ac:spMkLst>
        </pc:spChg>
        <pc:spChg chg="del">
          <ac:chgData name="Cristian Chilipirea" userId="34ab170da5908fc4" providerId="LiveId" clId="{E6A114CD-C836-4A5C-A59E-5B196107C296}" dt="2018-10-08T16:13:16.461" v="3936" actId="478"/>
          <ac:spMkLst>
            <pc:docMk/>
            <pc:sldMk cId="420368841" sldId="683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3:17.016" v="3937"/>
          <ac:picMkLst>
            <pc:docMk/>
            <pc:sldMk cId="420368841" sldId="683"/>
            <ac:picMk id="37" creationId="{A61233A1-FA52-4003-8653-A207E90D5324}"/>
          </ac:picMkLst>
        </pc:picChg>
        <pc:picChg chg="del">
          <ac:chgData name="Cristian Chilipirea" userId="34ab170da5908fc4" providerId="LiveId" clId="{E6A114CD-C836-4A5C-A59E-5B196107C296}" dt="2018-10-08T16:13:16.461" v="3936" actId="478"/>
          <ac:picMkLst>
            <pc:docMk/>
            <pc:sldMk cId="420368841" sldId="683"/>
            <ac:picMk id="1026" creationId="{00000000-0000-0000-0000-000000000000}"/>
          </ac:picMkLst>
        </pc:picChg>
      </pc:sldChg>
      <pc:sldChg chg="addSp delSp modSp add">
        <pc:chgData name="Cristian Chilipirea" userId="34ab170da5908fc4" providerId="LiveId" clId="{E6A114CD-C836-4A5C-A59E-5B196107C296}" dt="2018-10-08T16:13:44.041" v="3946" actId="20577"/>
        <pc:sldMkLst>
          <pc:docMk/>
          <pc:sldMk cId="3882920234" sldId="684"/>
        </pc:sldMkLst>
        <pc:spChg chg="del">
          <ac:chgData name="Cristian Chilipirea" userId="34ab170da5908fc4" providerId="LiveId" clId="{E6A114CD-C836-4A5C-A59E-5B196107C296}" dt="2018-10-08T16:13:28.111" v="3940" actId="478"/>
          <ac:spMkLst>
            <pc:docMk/>
            <pc:sldMk cId="3882920234" sldId="684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29.263" v="3941"/>
          <ac:spMkLst>
            <pc:docMk/>
            <pc:sldMk cId="3882920234" sldId="684"/>
            <ac:spMk id="35" creationId="{88229189-8B24-4167-9E62-2815AC98E7A9}"/>
          </ac:spMkLst>
        </pc:spChg>
        <pc:spChg chg="add mod">
          <ac:chgData name="Cristian Chilipirea" userId="34ab170da5908fc4" providerId="LiveId" clId="{E6A114CD-C836-4A5C-A59E-5B196107C296}" dt="2018-10-08T16:13:44.041" v="3946" actId="20577"/>
          <ac:spMkLst>
            <pc:docMk/>
            <pc:sldMk cId="3882920234" sldId="684"/>
            <ac:spMk id="37" creationId="{9A4805EA-6A5B-4B84-ABE3-A65978327A4B}"/>
          </ac:spMkLst>
        </pc:spChg>
        <pc:spChg chg="del">
          <ac:chgData name="Cristian Chilipirea" userId="34ab170da5908fc4" providerId="LiveId" clId="{E6A114CD-C836-4A5C-A59E-5B196107C296}" dt="2018-10-08T16:13:28.111" v="3940" actId="478"/>
          <ac:spMkLst>
            <pc:docMk/>
            <pc:sldMk cId="3882920234" sldId="684"/>
            <ac:spMk id="108" creationId="{00000000-0000-0000-0000-000000000000}"/>
          </ac:spMkLst>
        </pc:spChg>
        <pc:picChg chg="add del">
          <ac:chgData name="Cristian Chilipirea" userId="34ab170da5908fc4" providerId="LiveId" clId="{E6A114CD-C836-4A5C-A59E-5B196107C296}" dt="2018-10-08T16:13:37.811" v="3944" actId="478"/>
          <ac:picMkLst>
            <pc:docMk/>
            <pc:sldMk cId="3882920234" sldId="684"/>
            <ac:picMk id="36" creationId="{4C08D148-3CD6-4696-86D0-1FB8F4823336}"/>
          </ac:picMkLst>
        </pc:picChg>
        <pc:picChg chg="add mod">
          <ac:chgData name="Cristian Chilipirea" userId="34ab170da5908fc4" providerId="LiveId" clId="{E6A114CD-C836-4A5C-A59E-5B196107C296}" dt="2018-10-08T16:13:41.022" v="3945" actId="1076"/>
          <ac:picMkLst>
            <pc:docMk/>
            <pc:sldMk cId="3882920234" sldId="684"/>
            <ac:picMk id="38" creationId="{4738CE53-7BE4-49C4-B28B-CA89BFD1D7DF}"/>
          </ac:picMkLst>
        </pc:picChg>
        <pc:picChg chg="del">
          <ac:chgData name="Cristian Chilipirea" userId="34ab170da5908fc4" providerId="LiveId" clId="{E6A114CD-C836-4A5C-A59E-5B196107C296}" dt="2018-10-08T16:13:28.111" v="3940" actId="478"/>
          <ac:picMkLst>
            <pc:docMk/>
            <pc:sldMk cId="3882920234" sldId="684"/>
            <ac:picMk id="1026" creationId="{00000000-0000-0000-0000-000000000000}"/>
          </ac:picMkLst>
        </pc:picChg>
      </pc:sldChg>
      <pc:sldChg chg="addSp delSp add">
        <pc:chgData name="Cristian Chilipirea" userId="34ab170da5908fc4" providerId="LiveId" clId="{E6A114CD-C836-4A5C-A59E-5B196107C296}" dt="2018-10-08T16:13:52.326" v="3948"/>
        <pc:sldMkLst>
          <pc:docMk/>
          <pc:sldMk cId="2160171266" sldId="685"/>
        </pc:sldMkLst>
        <pc:spChg chg="del">
          <ac:chgData name="Cristian Chilipirea" userId="34ab170da5908fc4" providerId="LiveId" clId="{E6A114CD-C836-4A5C-A59E-5B196107C296}" dt="2018-10-08T16:13:51.392" v="3947" actId="478"/>
          <ac:spMkLst>
            <pc:docMk/>
            <pc:sldMk cId="2160171266" sldId="685"/>
            <ac:spMk id="34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3:52.326" v="3948"/>
          <ac:spMkLst>
            <pc:docMk/>
            <pc:sldMk cId="2160171266" sldId="685"/>
            <ac:spMk id="35" creationId="{BFD7C836-C64F-4A20-8496-9B722E386B71}"/>
          </ac:spMkLst>
        </pc:spChg>
        <pc:spChg chg="add">
          <ac:chgData name="Cristian Chilipirea" userId="34ab170da5908fc4" providerId="LiveId" clId="{E6A114CD-C836-4A5C-A59E-5B196107C296}" dt="2018-10-08T16:13:52.326" v="3948"/>
          <ac:spMkLst>
            <pc:docMk/>
            <pc:sldMk cId="2160171266" sldId="685"/>
            <ac:spMk id="36" creationId="{5CA845C6-E283-4CAB-80EB-A2B293418FFB}"/>
          </ac:spMkLst>
        </pc:spChg>
        <pc:spChg chg="del">
          <ac:chgData name="Cristian Chilipirea" userId="34ab170da5908fc4" providerId="LiveId" clId="{E6A114CD-C836-4A5C-A59E-5B196107C296}" dt="2018-10-08T16:13:51.392" v="3947" actId="478"/>
          <ac:spMkLst>
            <pc:docMk/>
            <pc:sldMk cId="2160171266" sldId="685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13:52.326" v="3948"/>
          <ac:picMkLst>
            <pc:docMk/>
            <pc:sldMk cId="2160171266" sldId="685"/>
            <ac:picMk id="37" creationId="{D7F5B97F-AC91-450D-AD99-0770D3EFF6A9}"/>
          </ac:picMkLst>
        </pc:picChg>
        <pc:picChg chg="del">
          <ac:chgData name="Cristian Chilipirea" userId="34ab170da5908fc4" providerId="LiveId" clId="{E6A114CD-C836-4A5C-A59E-5B196107C296}" dt="2018-10-08T16:13:51.392" v="3947" actId="478"/>
          <ac:picMkLst>
            <pc:docMk/>
            <pc:sldMk cId="2160171266" sldId="685"/>
            <ac:picMk id="1026" creationId="{00000000-0000-0000-0000-000000000000}"/>
          </ac:picMkLst>
        </pc:picChg>
      </pc:sldChg>
      <pc:sldChg chg="modSp add">
        <pc:chgData name="Cristian Chilipirea" userId="34ab170da5908fc4" providerId="LiveId" clId="{E6A114CD-C836-4A5C-A59E-5B196107C296}" dt="2018-10-08T16:14:26.140" v="3997" actId="1076"/>
        <pc:sldMkLst>
          <pc:docMk/>
          <pc:sldMk cId="1784788108" sldId="686"/>
        </pc:sldMkLst>
        <pc:spChg chg="mod">
          <ac:chgData name="Cristian Chilipirea" userId="34ab170da5908fc4" providerId="LiveId" clId="{E6A114CD-C836-4A5C-A59E-5B196107C296}" dt="2018-10-08T16:14:07.845" v="3984" actId="20577"/>
          <ac:spMkLst>
            <pc:docMk/>
            <pc:sldMk cId="1784788108" sldId="686"/>
            <ac:spMk id="2" creationId="{00000000-0000-0000-0000-000000000000}"/>
          </ac:spMkLst>
        </pc:spChg>
        <pc:spChg chg="mod">
          <ac:chgData name="Cristian Chilipirea" userId="34ab170da5908fc4" providerId="LiveId" clId="{E6A114CD-C836-4A5C-A59E-5B196107C296}" dt="2018-10-08T16:14:26.140" v="3997" actId="1076"/>
          <ac:spMkLst>
            <pc:docMk/>
            <pc:sldMk cId="1784788108" sldId="686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1.978" v="4004" actId="478"/>
        <pc:sldMkLst>
          <pc:docMk/>
          <pc:sldMk cId="2028614115" sldId="687"/>
        </pc:sldMkLst>
        <pc:spChg chg="del">
          <ac:chgData name="Cristian Chilipirea" userId="34ab170da5908fc4" providerId="LiveId" clId="{E6A114CD-C836-4A5C-A59E-5B196107C296}" dt="2018-10-08T16:14:51.978" v="4004" actId="478"/>
          <ac:spMkLst>
            <pc:docMk/>
            <pc:sldMk cId="2028614115" sldId="687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32.985" v="3999"/>
          <ac:spMkLst>
            <pc:docMk/>
            <pc:sldMk cId="2028614115" sldId="687"/>
            <ac:spMk id="40" creationId="{76D9EC76-B5FC-4521-8AD2-8DEABB88385D}"/>
          </ac:spMkLst>
        </pc:spChg>
        <pc:spChg chg="del">
          <ac:chgData name="Cristian Chilipirea" userId="34ab170da5908fc4" providerId="LiveId" clId="{E6A114CD-C836-4A5C-A59E-5B196107C296}" dt="2018-10-08T16:14:31.985" v="3998" actId="478"/>
          <ac:spMkLst>
            <pc:docMk/>
            <pc:sldMk cId="2028614115" sldId="687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3.644" v="4005" actId="478"/>
        <pc:sldMkLst>
          <pc:docMk/>
          <pc:sldMk cId="3833256993" sldId="688"/>
        </pc:sldMkLst>
        <pc:spChg chg="del">
          <ac:chgData name="Cristian Chilipirea" userId="34ab170da5908fc4" providerId="LiveId" clId="{E6A114CD-C836-4A5C-A59E-5B196107C296}" dt="2018-10-08T16:14:53.644" v="4005" actId="478"/>
          <ac:spMkLst>
            <pc:docMk/>
            <pc:sldMk cId="3833256993" sldId="688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38.753" v="4001"/>
          <ac:spMkLst>
            <pc:docMk/>
            <pc:sldMk cId="3833256993" sldId="688"/>
            <ac:spMk id="40" creationId="{AE6CA083-45B7-4F76-8C91-303E4F4F71F0}"/>
          </ac:spMkLst>
        </pc:spChg>
        <pc:spChg chg="del">
          <ac:chgData name="Cristian Chilipirea" userId="34ab170da5908fc4" providerId="LiveId" clId="{E6A114CD-C836-4A5C-A59E-5B196107C296}" dt="2018-10-08T16:14:37.471" v="4000" actId="478"/>
          <ac:spMkLst>
            <pc:docMk/>
            <pc:sldMk cId="3833256993" sldId="688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4:56.048" v="4006" actId="478"/>
        <pc:sldMkLst>
          <pc:docMk/>
          <pc:sldMk cId="540864112" sldId="689"/>
        </pc:sldMkLst>
        <pc:spChg chg="del">
          <ac:chgData name="Cristian Chilipirea" userId="34ab170da5908fc4" providerId="LiveId" clId="{E6A114CD-C836-4A5C-A59E-5B196107C296}" dt="2018-10-08T16:14:56.048" v="4006" actId="478"/>
          <ac:spMkLst>
            <pc:docMk/>
            <pc:sldMk cId="540864112" sldId="689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4:43.672" v="4003"/>
          <ac:spMkLst>
            <pc:docMk/>
            <pc:sldMk cId="540864112" sldId="689"/>
            <ac:spMk id="40" creationId="{6AD9B132-A849-41BC-ACA7-AF210ED0EB80}"/>
          </ac:spMkLst>
        </pc:spChg>
        <pc:spChg chg="del">
          <ac:chgData name="Cristian Chilipirea" userId="34ab170da5908fc4" providerId="LiveId" clId="{E6A114CD-C836-4A5C-A59E-5B196107C296}" dt="2018-10-08T16:14:42.701" v="4002" actId="478"/>
          <ac:spMkLst>
            <pc:docMk/>
            <pc:sldMk cId="540864112" sldId="689"/>
            <ac:spMk id="108" creationId="{00000000-0000-0000-0000-000000000000}"/>
          </ac:spMkLst>
        </pc:spChg>
      </pc:sldChg>
      <pc:sldChg chg="addSp delSp add">
        <pc:chgData name="Cristian Chilipirea" userId="34ab170da5908fc4" providerId="LiveId" clId="{E6A114CD-C836-4A5C-A59E-5B196107C296}" dt="2018-10-08T16:15:01.980" v="4009"/>
        <pc:sldMkLst>
          <pc:docMk/>
          <pc:sldMk cId="445149107" sldId="690"/>
        </pc:sldMkLst>
        <pc:spChg chg="del">
          <ac:chgData name="Cristian Chilipirea" userId="34ab170da5908fc4" providerId="LiveId" clId="{E6A114CD-C836-4A5C-A59E-5B196107C296}" dt="2018-10-08T16:14:58.702" v="4007" actId="478"/>
          <ac:spMkLst>
            <pc:docMk/>
            <pc:sldMk cId="445149107" sldId="690"/>
            <ac:spMk id="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5:01.980" v="4009"/>
          <ac:spMkLst>
            <pc:docMk/>
            <pc:sldMk cId="445149107" sldId="690"/>
            <ac:spMk id="40" creationId="{2A989A04-7D0A-4AF2-B05E-F98D9ECD0773}"/>
          </ac:spMkLst>
        </pc:spChg>
        <pc:spChg chg="del">
          <ac:chgData name="Cristian Chilipirea" userId="34ab170da5908fc4" providerId="LiveId" clId="{E6A114CD-C836-4A5C-A59E-5B196107C296}" dt="2018-10-08T16:15:00.946" v="4008" actId="478"/>
          <ac:spMkLst>
            <pc:docMk/>
            <pc:sldMk cId="445149107" sldId="690"/>
            <ac:spMk id="108" creationId="{00000000-0000-0000-0000-000000000000}"/>
          </ac:spMkLst>
        </pc:spChg>
      </pc:sldChg>
      <pc:sldChg chg="addSp delSp modSp add">
        <pc:chgData name="Cristian Chilipirea" userId="34ab170da5908fc4" providerId="LiveId" clId="{E6A114CD-C836-4A5C-A59E-5B196107C296}" dt="2018-10-08T16:23:27.863" v="4208"/>
        <pc:sldMkLst>
          <pc:docMk/>
          <pc:sldMk cId="838004486" sldId="691"/>
        </pc:sldMkLst>
        <pc:spChg chg="del">
          <ac:chgData name="Cristian Chilipirea" userId="34ab170da5908fc4" providerId="LiveId" clId="{E6A114CD-C836-4A5C-A59E-5B196107C296}" dt="2018-10-08T16:16:13.129" v="4035" actId="478"/>
          <ac:spMkLst>
            <pc:docMk/>
            <pc:sldMk cId="838004486" sldId="691"/>
            <ac:spMk id="4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1.969" v="4034" actId="478"/>
          <ac:spMkLst>
            <pc:docMk/>
            <pc:sldMk cId="838004486" sldId="691"/>
            <ac:spMk id="32" creationId="{00000000-0000-0000-0000-000000000000}"/>
          </ac:spMkLst>
        </pc:spChg>
        <pc:spChg chg="add">
          <ac:chgData name="Cristian Chilipirea" userId="34ab170da5908fc4" providerId="LiveId" clId="{E6A114CD-C836-4A5C-A59E-5B196107C296}" dt="2018-10-08T16:16:14.147" v="4036"/>
          <ac:spMkLst>
            <pc:docMk/>
            <pc:sldMk cId="838004486" sldId="691"/>
            <ac:spMk id="34" creationId="{40B96E8E-07E8-4F60-B50A-7BCD3506D1B1}"/>
          </ac:spMkLst>
        </pc:spChg>
        <pc:spChg chg="add del">
          <ac:chgData name="Cristian Chilipirea" userId="34ab170da5908fc4" providerId="LiveId" clId="{E6A114CD-C836-4A5C-A59E-5B196107C296}" dt="2018-10-08T16:23:27.411" v="4207" actId="478"/>
          <ac:spMkLst>
            <pc:docMk/>
            <pc:sldMk cId="838004486" sldId="691"/>
            <ac:spMk id="35" creationId="{A9D9ECE1-275D-4F6D-BB51-24CBFE5AE1A2}"/>
          </ac:spMkLst>
        </pc:spChg>
        <pc:spChg chg="add">
          <ac:chgData name="Cristian Chilipirea" userId="34ab170da5908fc4" providerId="LiveId" clId="{E6A114CD-C836-4A5C-A59E-5B196107C296}" dt="2018-10-08T16:16:14.147" v="4036"/>
          <ac:spMkLst>
            <pc:docMk/>
            <pc:sldMk cId="838004486" sldId="691"/>
            <ac:spMk id="36" creationId="{743AFC99-45A9-4F5C-B87F-955A54400D97}"/>
          </ac:spMkLst>
        </pc:spChg>
        <pc:spChg chg="add">
          <ac:chgData name="Cristian Chilipirea" userId="34ab170da5908fc4" providerId="LiveId" clId="{E6A114CD-C836-4A5C-A59E-5B196107C296}" dt="2018-10-08T16:23:27.863" v="4208"/>
          <ac:spMkLst>
            <pc:docMk/>
            <pc:sldMk cId="838004486" sldId="691"/>
            <ac:spMk id="38" creationId="{BA63A165-0DB4-473B-A687-3EFA4AE00EF7}"/>
          </ac:spMkLst>
        </pc:spChg>
        <pc:spChg chg="add">
          <ac:chgData name="Cristian Chilipirea" userId="34ab170da5908fc4" providerId="LiveId" clId="{E6A114CD-C836-4A5C-A59E-5B196107C296}" dt="2018-10-08T16:23:27.863" v="4208"/>
          <ac:spMkLst>
            <pc:docMk/>
            <pc:sldMk cId="838004486" sldId="691"/>
            <ac:spMk id="39" creationId="{4D762F3D-59C8-40CF-83D8-F588958C3549}"/>
          </ac:spMkLst>
        </pc:spChg>
        <pc:spChg chg="del mod">
          <ac:chgData name="Cristian Chilipirea" userId="34ab170da5908fc4" providerId="LiveId" clId="{E6A114CD-C836-4A5C-A59E-5B196107C296}" dt="2018-10-08T16:23:27.411" v="4207" actId="478"/>
          <ac:spMkLst>
            <pc:docMk/>
            <pc:sldMk cId="838004486" sldId="691"/>
            <ac:spMk id="40" creationId="{00000000-0000-0000-0000-000000000000}"/>
          </ac:spMkLst>
        </pc:spChg>
        <pc:spChg chg="del">
          <ac:chgData name="Cristian Chilipirea" userId="34ab170da5908fc4" providerId="LiveId" clId="{E6A114CD-C836-4A5C-A59E-5B196107C296}" dt="2018-10-08T16:16:10.226" v="4033" actId="478"/>
          <ac:spMkLst>
            <pc:docMk/>
            <pc:sldMk cId="838004486" sldId="691"/>
            <ac:spMk id="108" creationId="{00000000-0000-0000-0000-000000000000}"/>
          </ac:spMkLst>
        </pc:spChg>
        <pc:picChg chg="add">
          <ac:chgData name="Cristian Chilipirea" userId="34ab170da5908fc4" providerId="LiveId" clId="{E6A114CD-C836-4A5C-A59E-5B196107C296}" dt="2018-10-08T16:23:27.863" v="4208"/>
          <ac:picMkLst>
            <pc:docMk/>
            <pc:sldMk cId="838004486" sldId="691"/>
            <ac:picMk id="37" creationId="{6D83A38F-C0E6-4646-9538-51C630FC4DF4}"/>
          </ac:picMkLst>
        </pc:picChg>
        <pc:picChg chg="del">
          <ac:chgData name="Cristian Chilipirea" userId="34ab170da5908fc4" providerId="LiveId" clId="{E6A114CD-C836-4A5C-A59E-5B196107C296}" dt="2018-10-08T16:23:27.411" v="4207" actId="478"/>
          <ac:picMkLst>
            <pc:docMk/>
            <pc:sldMk cId="838004486" sldId="691"/>
            <ac:picMk id="1026" creationId="{00000000-0000-0000-0000-000000000000}"/>
          </ac:picMkLst>
        </pc:picChg>
        <pc:cxnChg chg="mod">
          <ac:chgData name="Cristian Chilipirea" userId="34ab170da5908fc4" providerId="LiveId" clId="{E6A114CD-C836-4A5C-A59E-5B196107C296}" dt="2018-10-08T16:16:13.129" v="4035" actId="478"/>
          <ac:cxnSpMkLst>
            <pc:docMk/>
            <pc:sldMk cId="838004486" sldId="691"/>
            <ac:cxnSpMk id="7" creationId="{00000000-0000-0000-0000-000000000000}"/>
          </ac:cxnSpMkLst>
        </pc:cxnChg>
        <pc:cxnChg chg="mod">
          <ac:chgData name="Cristian Chilipirea" userId="34ab170da5908fc4" providerId="LiveId" clId="{E6A114CD-C836-4A5C-A59E-5B196107C296}" dt="2018-10-08T16:16:11.969" v="4034" actId="478"/>
          <ac:cxnSpMkLst>
            <pc:docMk/>
            <pc:sldMk cId="838004486" sldId="691"/>
            <ac:cxnSpMk id="33" creationId="{00000000-0000-0000-0000-000000000000}"/>
          </ac:cxnSpMkLst>
        </pc:cxnChg>
      </pc:sldChg>
      <pc:sldChg chg="modSp add ord">
        <pc:chgData name="Cristian Chilipirea" userId="34ab170da5908fc4" providerId="LiveId" clId="{E6A114CD-C836-4A5C-A59E-5B196107C296}" dt="2018-10-08T16:18:02.088" v="4089" actId="20577"/>
        <pc:sldMkLst>
          <pc:docMk/>
          <pc:sldMk cId="2698340280" sldId="692"/>
        </pc:sldMkLst>
        <pc:spChg chg="mod">
          <ac:chgData name="Cristian Chilipirea" userId="34ab170da5908fc4" providerId="LiveId" clId="{E6A114CD-C836-4A5C-A59E-5B196107C296}" dt="2018-10-08T16:18:02.088" v="4089" actId="20577"/>
          <ac:spMkLst>
            <pc:docMk/>
            <pc:sldMk cId="2698340280" sldId="692"/>
            <ac:spMk id="3" creationId="{92F7686B-FFD6-4950-8328-9F751987C65B}"/>
          </ac:spMkLst>
        </pc:spChg>
      </pc:sldChg>
      <pc:sldChg chg="add">
        <pc:chgData name="Cristian Chilipirea" userId="34ab170da5908fc4" providerId="LiveId" clId="{E6A114CD-C836-4A5C-A59E-5B196107C296}" dt="2018-10-08T16:17:38.088" v="4055"/>
        <pc:sldMkLst>
          <pc:docMk/>
          <pc:sldMk cId="1553554612" sldId="693"/>
        </pc:sldMkLst>
      </pc:sldChg>
      <pc:sldChg chg="modSp add ord">
        <pc:chgData name="Cristian Chilipirea" userId="34ab170da5908fc4" providerId="LiveId" clId="{E6A114CD-C836-4A5C-A59E-5B196107C296}" dt="2018-10-08T16:18:37.567" v="4120" actId="20577"/>
        <pc:sldMkLst>
          <pc:docMk/>
          <pc:sldMk cId="3154672191" sldId="694"/>
        </pc:sldMkLst>
        <pc:spChg chg="mod">
          <ac:chgData name="Cristian Chilipirea" userId="34ab170da5908fc4" providerId="LiveId" clId="{E6A114CD-C836-4A5C-A59E-5B196107C296}" dt="2018-10-08T16:18:37.567" v="4120" actId="20577"/>
          <ac:spMkLst>
            <pc:docMk/>
            <pc:sldMk cId="3154672191" sldId="694"/>
            <ac:spMk id="3" creationId="{AA220B3F-9A29-43CA-BC57-1D5ED526C9C9}"/>
          </ac:spMkLst>
        </pc:spChg>
      </pc:sldChg>
      <pc:sldChg chg="add">
        <pc:chgData name="Cristian Chilipirea" userId="34ab170da5908fc4" providerId="LiveId" clId="{E6A114CD-C836-4A5C-A59E-5B196107C296}" dt="2018-10-08T16:19:08.745" v="4121"/>
        <pc:sldMkLst>
          <pc:docMk/>
          <pc:sldMk cId="3641405071" sldId="695"/>
        </pc:sldMkLst>
      </pc:sldChg>
      <pc:sldChg chg="modSp add ord">
        <pc:chgData name="Cristian Chilipirea" userId="34ab170da5908fc4" providerId="LiveId" clId="{E6A114CD-C836-4A5C-A59E-5B196107C296}" dt="2018-10-08T16:20:33.789" v="4170" actId="20577"/>
        <pc:sldMkLst>
          <pc:docMk/>
          <pc:sldMk cId="138811220" sldId="696"/>
        </pc:sldMkLst>
        <pc:spChg chg="mod">
          <ac:chgData name="Cristian Chilipirea" userId="34ab170da5908fc4" providerId="LiveId" clId="{E6A114CD-C836-4A5C-A59E-5B196107C296}" dt="2018-10-08T16:19:59" v="4130" actId="20577"/>
          <ac:spMkLst>
            <pc:docMk/>
            <pc:sldMk cId="138811220" sldId="696"/>
            <ac:spMk id="2" creationId="{FB91CBC6-CB99-4772-AD60-6FDBAE6F9C92}"/>
          </ac:spMkLst>
        </pc:spChg>
        <pc:spChg chg="mod">
          <ac:chgData name="Cristian Chilipirea" userId="34ab170da5908fc4" providerId="LiveId" clId="{E6A114CD-C836-4A5C-A59E-5B196107C296}" dt="2018-10-08T16:20:33.789" v="4170" actId="20577"/>
          <ac:spMkLst>
            <pc:docMk/>
            <pc:sldMk cId="138811220" sldId="696"/>
            <ac:spMk id="6" creationId="{23CEB53E-19C4-4988-8B3C-1A89BE87B337}"/>
          </ac:spMkLst>
        </pc:spChg>
      </pc:sldChg>
      <pc:sldChg chg="addSp modSp add">
        <pc:chgData name="Cristian Chilipirea" userId="34ab170da5908fc4" providerId="LiveId" clId="{E6A114CD-C836-4A5C-A59E-5B196107C296}" dt="2018-10-08T16:31:53.424" v="4410" actId="1076"/>
        <pc:sldMkLst>
          <pc:docMk/>
          <pc:sldMk cId="1429318266" sldId="697"/>
        </pc:sldMkLst>
        <pc:spChg chg="mod">
          <ac:chgData name="Cristian Chilipirea" userId="34ab170da5908fc4" providerId="LiveId" clId="{E6A114CD-C836-4A5C-A59E-5B196107C296}" dt="2018-10-08T16:28:27.138" v="4247" actId="20577"/>
          <ac:spMkLst>
            <pc:docMk/>
            <pc:sldMk cId="1429318266" sldId="697"/>
            <ac:spMk id="2" creationId="{71678F68-EF50-4A4D-A588-85B653E8E8FB}"/>
          </ac:spMkLst>
        </pc:spChg>
        <pc:spChg chg="mod">
          <ac:chgData name="Cristian Chilipirea" userId="34ab170da5908fc4" providerId="LiveId" clId="{E6A114CD-C836-4A5C-A59E-5B196107C296}" dt="2018-10-08T16:31:10.330" v="4398" actId="207"/>
          <ac:spMkLst>
            <pc:docMk/>
            <pc:sldMk cId="1429318266" sldId="697"/>
            <ac:spMk id="3" creationId="{CDF460C6-039B-43E4-ADE4-1756021EA5EB}"/>
          </ac:spMkLst>
        </pc:spChg>
        <pc:spChg chg="add mod">
          <ac:chgData name="Cristian Chilipirea" userId="34ab170da5908fc4" providerId="LiveId" clId="{E6A114CD-C836-4A5C-A59E-5B196107C296}" dt="2018-10-08T16:31:53.424" v="4410" actId="1076"/>
          <ac:spMkLst>
            <pc:docMk/>
            <pc:sldMk cId="1429318266" sldId="697"/>
            <ac:spMk id="5" creationId="{31AE2AB6-7DCB-48AB-8ADD-FB39AB3B3433}"/>
          </ac:spMkLst>
        </pc:spChg>
      </pc:sldChg>
      <pc:sldChg chg="add del">
        <pc:chgData name="Cristian Chilipirea" userId="34ab170da5908fc4" providerId="LiveId" clId="{E6A114CD-C836-4A5C-A59E-5B196107C296}" dt="2018-10-08T16:28:22.367" v="4239" actId="2696"/>
        <pc:sldMkLst>
          <pc:docMk/>
          <pc:sldMk cId="2513114995" sldId="697"/>
        </pc:sldMkLst>
      </pc:sldChg>
      <pc:sldChg chg="modSp add">
        <pc:chgData name="Cristian Chilipirea" userId="34ab170da5908fc4" providerId="LiveId" clId="{E6A114CD-C836-4A5C-A59E-5B196107C296}" dt="2018-10-08T16:33:32.828" v="4451" actId="14100"/>
        <pc:sldMkLst>
          <pc:docMk/>
          <pc:sldMk cId="656273675" sldId="698"/>
        </pc:sldMkLst>
        <pc:spChg chg="mod">
          <ac:chgData name="Cristian Chilipirea" userId="34ab170da5908fc4" providerId="LiveId" clId="{E6A114CD-C836-4A5C-A59E-5B196107C296}" dt="2018-10-08T16:32:04.151" v="4413" actId="20577"/>
          <ac:spMkLst>
            <pc:docMk/>
            <pc:sldMk cId="656273675" sldId="698"/>
            <ac:spMk id="3" creationId="{CDF460C6-039B-43E4-ADE4-1756021EA5EB}"/>
          </ac:spMkLst>
        </pc:spChg>
        <pc:spChg chg="mod">
          <ac:chgData name="Cristian Chilipirea" userId="34ab170da5908fc4" providerId="LiveId" clId="{E6A114CD-C836-4A5C-A59E-5B196107C296}" dt="2018-10-08T16:33:32.828" v="4451" actId="14100"/>
          <ac:spMkLst>
            <pc:docMk/>
            <pc:sldMk cId="656273675" sldId="698"/>
            <ac:spMk id="5" creationId="{31AE2AB6-7DCB-48AB-8ADD-FB39AB3B3433}"/>
          </ac:spMkLst>
        </pc:spChg>
      </pc:sldChg>
      <pc:sldChg chg="addSp modSp add">
        <pc:chgData name="Cristian Chilipirea" userId="34ab170da5908fc4" providerId="LiveId" clId="{E6A114CD-C836-4A5C-A59E-5B196107C296}" dt="2018-10-08T16:35:07.157" v="4527" actId="1076"/>
        <pc:sldMkLst>
          <pc:docMk/>
          <pc:sldMk cId="3053016918" sldId="699"/>
        </pc:sldMkLst>
        <pc:spChg chg="add mod">
          <ac:chgData name="Cristian Chilipirea" userId="34ab170da5908fc4" providerId="LiveId" clId="{E6A114CD-C836-4A5C-A59E-5B196107C296}" dt="2018-10-08T16:34:44.570" v="4518" actId="20577"/>
          <ac:spMkLst>
            <pc:docMk/>
            <pc:sldMk cId="3053016918" sldId="699"/>
            <ac:spMk id="6" creationId="{FFBD14EC-D791-488A-8EB7-EEDFC2A13D5F}"/>
          </ac:spMkLst>
        </pc:spChg>
        <pc:cxnChg chg="add mod">
          <ac:chgData name="Cristian Chilipirea" userId="34ab170da5908fc4" providerId="LiveId" clId="{E6A114CD-C836-4A5C-A59E-5B196107C296}" dt="2018-10-08T16:34:57.773" v="4521" actId="1076"/>
          <ac:cxnSpMkLst>
            <pc:docMk/>
            <pc:sldMk cId="3053016918" sldId="699"/>
            <ac:cxnSpMk id="7" creationId="{C49D712F-36CB-4EBD-BC32-73083F7A1E6A}"/>
          </ac:cxnSpMkLst>
        </pc:cxnChg>
        <pc:cxnChg chg="add mod">
          <ac:chgData name="Cristian Chilipirea" userId="34ab170da5908fc4" providerId="LiveId" clId="{E6A114CD-C836-4A5C-A59E-5B196107C296}" dt="2018-10-08T16:35:01.461" v="4523" actId="1076"/>
          <ac:cxnSpMkLst>
            <pc:docMk/>
            <pc:sldMk cId="3053016918" sldId="699"/>
            <ac:cxnSpMk id="9" creationId="{0CECAE2B-B1C7-4CD3-A733-7EE3399B3E77}"/>
          </ac:cxnSpMkLst>
        </pc:cxnChg>
        <pc:cxnChg chg="add mod">
          <ac:chgData name="Cristian Chilipirea" userId="34ab170da5908fc4" providerId="LiveId" clId="{E6A114CD-C836-4A5C-A59E-5B196107C296}" dt="2018-10-08T16:35:03.352" v="4525" actId="1076"/>
          <ac:cxnSpMkLst>
            <pc:docMk/>
            <pc:sldMk cId="3053016918" sldId="699"/>
            <ac:cxnSpMk id="10" creationId="{407BFCDF-CF91-49AD-A2C0-D066CE06FEB5}"/>
          </ac:cxnSpMkLst>
        </pc:cxnChg>
        <pc:cxnChg chg="add mod">
          <ac:chgData name="Cristian Chilipirea" userId="34ab170da5908fc4" providerId="LiveId" clId="{E6A114CD-C836-4A5C-A59E-5B196107C296}" dt="2018-10-08T16:35:07.157" v="4527" actId="1076"/>
          <ac:cxnSpMkLst>
            <pc:docMk/>
            <pc:sldMk cId="3053016918" sldId="699"/>
            <ac:cxnSpMk id="11" creationId="{B3E65BA6-8E51-4843-9A0F-93C2BD344EAE}"/>
          </ac:cxnSpMkLst>
        </pc:cxnChg>
      </pc:sldChg>
      <pc:sldChg chg="addSp delSp modSp add">
        <pc:chgData name="Cristian Chilipirea" userId="34ab170da5908fc4" providerId="LiveId" clId="{E6A114CD-C836-4A5C-A59E-5B196107C296}" dt="2018-10-08T16:36:02.028" v="4640" actId="1076"/>
        <pc:sldMkLst>
          <pc:docMk/>
          <pc:sldMk cId="4067465942" sldId="700"/>
        </pc:sldMkLst>
        <pc:spChg chg="mod">
          <ac:chgData name="Cristian Chilipirea" userId="34ab170da5908fc4" providerId="LiveId" clId="{E6A114CD-C836-4A5C-A59E-5B196107C296}" dt="2018-10-08T16:35:51.555" v="4636" actId="207"/>
          <ac:spMkLst>
            <pc:docMk/>
            <pc:sldMk cId="4067465942" sldId="700"/>
            <ac:spMk id="6" creationId="{FFBD14EC-D791-488A-8EB7-EEDFC2A13D5F}"/>
          </ac:spMkLst>
        </pc:spChg>
        <pc:cxnChg chg="del">
          <ac:chgData name="Cristian Chilipirea" userId="34ab170da5908fc4" providerId="LiveId" clId="{E6A114CD-C836-4A5C-A59E-5B196107C296}" dt="2018-10-08T16:35:19.852" v="4529" actId="478"/>
          <ac:cxnSpMkLst>
            <pc:docMk/>
            <pc:sldMk cId="4067465942" sldId="700"/>
            <ac:cxnSpMk id="7" creationId="{C49D712F-36CB-4EBD-BC32-73083F7A1E6A}"/>
          </ac:cxnSpMkLst>
        </pc:cxnChg>
        <pc:cxnChg chg="del">
          <ac:chgData name="Cristian Chilipirea" userId="34ab170da5908fc4" providerId="LiveId" clId="{E6A114CD-C836-4A5C-A59E-5B196107C296}" dt="2018-10-08T16:35:20.392" v="4530" actId="478"/>
          <ac:cxnSpMkLst>
            <pc:docMk/>
            <pc:sldMk cId="4067465942" sldId="700"/>
            <ac:cxnSpMk id="9" creationId="{0CECAE2B-B1C7-4CD3-A733-7EE3399B3E77}"/>
          </ac:cxnSpMkLst>
        </pc:cxnChg>
        <pc:cxnChg chg="del">
          <ac:chgData name="Cristian Chilipirea" userId="34ab170da5908fc4" providerId="LiveId" clId="{E6A114CD-C836-4A5C-A59E-5B196107C296}" dt="2018-10-08T16:35:20.932" v="4531" actId="478"/>
          <ac:cxnSpMkLst>
            <pc:docMk/>
            <pc:sldMk cId="4067465942" sldId="700"/>
            <ac:cxnSpMk id="10" creationId="{407BFCDF-CF91-49AD-A2C0-D066CE06FEB5}"/>
          </ac:cxnSpMkLst>
        </pc:cxnChg>
        <pc:cxnChg chg="del">
          <ac:chgData name="Cristian Chilipirea" userId="34ab170da5908fc4" providerId="LiveId" clId="{E6A114CD-C836-4A5C-A59E-5B196107C296}" dt="2018-10-08T16:35:21.996" v="4532" actId="478"/>
          <ac:cxnSpMkLst>
            <pc:docMk/>
            <pc:sldMk cId="4067465942" sldId="700"/>
            <ac:cxnSpMk id="11" creationId="{B3E65BA6-8E51-4843-9A0F-93C2BD344EAE}"/>
          </ac:cxnSpMkLst>
        </pc:cxnChg>
        <pc:cxnChg chg="add mod">
          <ac:chgData name="Cristian Chilipirea" userId="34ab170da5908fc4" providerId="LiveId" clId="{E6A114CD-C836-4A5C-A59E-5B196107C296}" dt="2018-10-08T16:35:58.678" v="4638" actId="1076"/>
          <ac:cxnSpMkLst>
            <pc:docMk/>
            <pc:sldMk cId="4067465942" sldId="700"/>
            <ac:cxnSpMk id="12" creationId="{798FB1BC-B407-49E8-8CC1-4C0B13E5490D}"/>
          </ac:cxnSpMkLst>
        </pc:cxnChg>
        <pc:cxnChg chg="add mod">
          <ac:chgData name="Cristian Chilipirea" userId="34ab170da5908fc4" providerId="LiveId" clId="{E6A114CD-C836-4A5C-A59E-5B196107C296}" dt="2018-10-08T16:36:02.028" v="4640" actId="1076"/>
          <ac:cxnSpMkLst>
            <pc:docMk/>
            <pc:sldMk cId="4067465942" sldId="700"/>
            <ac:cxnSpMk id="13" creationId="{2659945C-D509-4DD9-8106-2FCC0FA821D9}"/>
          </ac:cxnSpMkLst>
        </pc:cxnChg>
      </pc:sldChg>
      <pc:sldChg chg="modSp add ord">
        <pc:chgData name="Cristian Chilipirea" userId="34ab170da5908fc4" providerId="LiveId" clId="{E6A114CD-C836-4A5C-A59E-5B196107C296}" dt="2018-10-08T16:39:10.499" v="4795" actId="207"/>
        <pc:sldMkLst>
          <pc:docMk/>
          <pc:sldMk cId="1384152082" sldId="701"/>
        </pc:sldMkLst>
        <pc:spChg chg="mod">
          <ac:chgData name="Cristian Chilipirea" userId="34ab170da5908fc4" providerId="LiveId" clId="{E6A114CD-C836-4A5C-A59E-5B196107C296}" dt="2018-10-08T16:37:03.983" v="4683" actId="20577"/>
          <ac:spMkLst>
            <pc:docMk/>
            <pc:sldMk cId="1384152082" sldId="701"/>
            <ac:spMk id="2" creationId="{AAAF8688-5099-4EBA-BD7F-067152F5554D}"/>
          </ac:spMkLst>
        </pc:spChg>
        <pc:spChg chg="mod">
          <ac:chgData name="Cristian Chilipirea" userId="34ab170da5908fc4" providerId="LiveId" clId="{E6A114CD-C836-4A5C-A59E-5B196107C296}" dt="2018-10-08T16:39:10.499" v="4795" actId="207"/>
          <ac:spMkLst>
            <pc:docMk/>
            <pc:sldMk cId="1384152082" sldId="701"/>
            <ac:spMk id="3" creationId="{F6100568-24F0-4C63-A491-0ECAA8AFC9A0}"/>
          </ac:spMkLst>
        </pc:spChg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1962 – 1963</a:t>
            </a:r>
          </a:p>
          <a:p>
            <a:r>
              <a:rPr lang="en-US" dirty="0"/>
              <a:t>It works with multiple computers.</a:t>
            </a:r>
          </a:p>
          <a:p>
            <a:r>
              <a:rPr lang="en-US" dirty="0"/>
              <a:t>http://www.cs.utexas.edu/users/EWD/index01xx.html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56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15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032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583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6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932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82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78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5822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986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5451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3705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3772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9044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584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6016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1711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0876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28065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76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705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8990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63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3289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2022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8691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3044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6916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13351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4108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9912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684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13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0729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14796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1439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3567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78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54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9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869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671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290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08.10.2018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tm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3200" dirty="0" err="1">
                <a:ea typeface="ＭＳ Ｐゴシック" panose="020B0600070205080204" pitchFamily="34" charset="-128"/>
              </a:rPr>
              <a:t>Pthread</a:t>
            </a:r>
            <a:r>
              <a:rPr lang="ro-RO" altLang="en-US" sz="3200" dirty="0">
                <a:ea typeface="ＭＳ Ｐゴシック" panose="020B0600070205080204" pitchFamily="34" charset="-128"/>
              </a:rPr>
              <a:t> + Primitive sincronizare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8688-5099-4EBA-BD7F-067152F5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Compilare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00568-24F0-4C63-A491-0ECAA8A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ro-RO" sz="3200" dirty="0" err="1"/>
              <a:t>gcc</a:t>
            </a:r>
            <a:r>
              <a:rPr lang="ro-RO" sz="3200" dirty="0"/>
              <a:t> –o executabil </a:t>
            </a:r>
            <a:r>
              <a:rPr lang="ro-RO" sz="3200" dirty="0" err="1"/>
              <a:t>cod.c</a:t>
            </a:r>
            <a:r>
              <a:rPr lang="ro-RO" sz="3200" dirty="0"/>
              <a:t> </a:t>
            </a:r>
            <a:r>
              <a:rPr lang="ro-RO" sz="3200" dirty="0">
                <a:solidFill>
                  <a:srgbClr val="00B050"/>
                </a:solidFill>
              </a:rPr>
              <a:t>–</a:t>
            </a:r>
            <a:r>
              <a:rPr lang="ro-RO" sz="3200" dirty="0" err="1">
                <a:solidFill>
                  <a:srgbClr val="00B050"/>
                </a:solidFill>
              </a:rPr>
              <a:t>lpthread</a:t>
            </a:r>
            <a:r>
              <a:rPr lang="ro-RO" sz="3200" dirty="0">
                <a:solidFill>
                  <a:srgbClr val="00B050"/>
                </a:solidFill>
              </a:rPr>
              <a:t> </a:t>
            </a:r>
            <a:r>
              <a:rPr lang="ro-RO" sz="3200" dirty="0">
                <a:solidFill>
                  <a:srgbClr val="FF6600"/>
                </a:solidFill>
              </a:rPr>
              <a:t>–</a:t>
            </a:r>
            <a:r>
              <a:rPr lang="ro-RO" sz="3200" dirty="0" err="1">
                <a:solidFill>
                  <a:srgbClr val="FF6600"/>
                </a:solidFill>
              </a:rPr>
              <a:t>lrt</a:t>
            </a:r>
            <a:endParaRPr lang="ro-RO" sz="32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ro-RO" sz="3200" dirty="0">
                <a:solidFill>
                  <a:srgbClr val="00B050"/>
                </a:solidFill>
              </a:rPr>
              <a:t>#include</a:t>
            </a:r>
            <a:r>
              <a:rPr lang="en-US" sz="3200" dirty="0">
                <a:solidFill>
                  <a:srgbClr val="00B050"/>
                </a:solidFill>
              </a:rPr>
              <a:t>&lt;</a:t>
            </a:r>
            <a:r>
              <a:rPr lang="en-US" sz="3200" dirty="0" err="1">
                <a:solidFill>
                  <a:srgbClr val="00B050"/>
                </a:solidFill>
              </a:rPr>
              <a:t>pthread.h</a:t>
            </a:r>
            <a:r>
              <a:rPr lang="en-US" sz="3200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6600"/>
                </a:solidFill>
              </a:rPr>
              <a:t>#include&lt;</a:t>
            </a:r>
            <a:r>
              <a:rPr lang="en-US" sz="3200" dirty="0" err="1">
                <a:solidFill>
                  <a:srgbClr val="FF6600"/>
                </a:solidFill>
              </a:rPr>
              <a:t>semaphore.h</a:t>
            </a:r>
            <a:r>
              <a:rPr lang="en-US" sz="3200" dirty="0">
                <a:solidFill>
                  <a:srgbClr val="FF6600"/>
                </a:solidFill>
              </a:rPr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85795-D266-4864-9F70-F3F4A1887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841520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D887-D79E-4364-9998-A0694CA3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BC6E-3641-4BC5-80BF-27C87E42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840FB-B974-4607-86A6-23C64FCBDB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414050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AA6-F4A5-43EB-9D18-D90A468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Semaphore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B3F-9A29-43CA-BC57-1D5ED52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4400" dirty="0"/>
              <a:t>ÎN</a:t>
            </a:r>
            <a:r>
              <a:rPr lang="en-US" sz="4400" dirty="0"/>
              <a:t> MAIN</a:t>
            </a:r>
          </a:p>
          <a:p>
            <a:pPr marL="0" indent="0">
              <a:buNone/>
            </a:pPr>
            <a:r>
              <a:rPr lang="ro-RO" dirty="0"/>
              <a:t>Înainte de a porni </a:t>
            </a:r>
            <a:r>
              <a:rPr lang="ro-RO" dirty="0" err="1"/>
              <a:t>thread</a:t>
            </a:r>
            <a:r>
              <a:rPr lang="ro-RO" dirty="0"/>
              <a:t>-urile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_t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ro-RO" dirty="0" err="1"/>
              <a:t>semaphore_value</a:t>
            </a:r>
            <a:r>
              <a:rPr lang="en-US" dirty="0"/>
              <a:t>= </a:t>
            </a:r>
            <a:r>
              <a:rPr lang="ro-RO" b="1" dirty="0">
                <a:solidFill>
                  <a:srgbClr val="00B050"/>
                </a:solidFill>
              </a:rPr>
              <a:t>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</a:t>
            </a:r>
            <a:r>
              <a:rPr lang="en-US" dirty="0" err="1"/>
              <a:t>init</a:t>
            </a:r>
            <a:r>
              <a:rPr lang="en-US" dirty="0"/>
              <a:t>(&amp;</a:t>
            </a:r>
            <a:r>
              <a:rPr lang="ro-RO" b="1" dirty="0">
                <a:solidFill>
                  <a:srgbClr val="FF00FF"/>
                </a:solidFill>
              </a:rPr>
              <a:t>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, </a:t>
            </a:r>
            <a:r>
              <a:rPr lang="ro-RO" dirty="0"/>
              <a:t>0</a:t>
            </a:r>
            <a:r>
              <a:rPr lang="en-US" dirty="0"/>
              <a:t>, </a:t>
            </a:r>
            <a:r>
              <a:rPr lang="ro-RO" dirty="0" err="1"/>
              <a:t>semaphore_value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69DAD-99DB-4378-A9BA-6A897F9710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27839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5916" y="3315912"/>
            <a:ext cx="29354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2400" dirty="0">
                <a:solidFill>
                  <a:srgbClr val="000000"/>
                </a:solidFill>
                <a:latin typeface="Consolas" panose="020B0609020204030204" pitchFamily="49" charset="0"/>
              </a:rPr>
              <a:t>P() sau </a:t>
            </a:r>
            <a:r>
              <a:rPr lang="ro-R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Proberen</a:t>
            </a:r>
            <a:endParaRPr lang="ro-R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o-R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Dijsktra</a:t>
            </a:r>
            <a:endParaRPr lang="en-US" sz="2400" dirty="0"/>
          </a:p>
        </p:txBody>
      </p: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13915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24208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25649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8997E95-C700-419D-A503-C4EBAE9882B5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B7D01B66-CC57-40E9-86C2-0612A5F7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F615344-3983-4A9E-B95E-676508B44A71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29491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43429" y="338654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26369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ED8931A-8342-4356-8EB3-7ED50CE8C2A8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60EC1EDE-AF3B-4EDD-8B72-038BA979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740099-281C-408D-807C-0F7870091CFD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2079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323058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8917" y="327867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4302" y="398991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3844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8E20624-E38F-492E-B52A-D7CCB7BE5B69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AE4DF844-0525-4142-9E6C-37546A85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3425D5-8CC2-4EBE-963A-4DD7CCA79281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3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891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8009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1019" y="34121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1490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4010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78092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9334" y="1395140"/>
            <a:ext cx="428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Nu contează că doua </a:t>
            </a:r>
            <a:r>
              <a:rPr lang="ro-RO" b="1" dirty="0" err="1"/>
              <a:t>thread</a:t>
            </a:r>
            <a:r>
              <a:rPr lang="ro-RO" b="1" dirty="0"/>
              <a:t>-uri au ajuns simultan la semafor, acesta este protejat, la fel ca un </a:t>
            </a:r>
            <a:r>
              <a:rPr lang="ro-RO" b="1" dirty="0" err="1"/>
              <a:t>mutex</a:t>
            </a:r>
            <a:r>
              <a:rPr lang="en-US" b="1" dirty="0"/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E19E3F-BD1F-4DF3-9672-45B5A088E50D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6" name="Picture 2" descr="Traffic semaphore green light by laobc">
            <a:extLst>
              <a:ext uri="{FF2B5EF4-FFF2-40B4-BE49-F238E27FC236}">
                <a16:creationId xmlns:a16="http://schemas.microsoft.com/office/drawing/2014/main" id="{E0F99036-ACE6-49DB-B7C3-92B4E3C4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AEF76A-3C49-4407-88B8-103886A51D04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27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92488" y="45091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71019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34010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3159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354A469-D53C-4C3F-9297-9460239C97FF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 descr="Traffic semaphore green light by laobc">
            <a:extLst>
              <a:ext uri="{FF2B5EF4-FFF2-40B4-BE49-F238E27FC236}">
                <a16:creationId xmlns:a16="http://schemas.microsoft.com/office/drawing/2014/main" id="{A61233A1-FA52-4003-8653-A207E90D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4" y="2776524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24AA24F-803E-4661-9438-7DAFBE24C4EA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8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92488" y="458112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4486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8229189-8B24-4167-9E62-2815AC98E7A9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805EA-6A5B-4B84-ABE3-A65978327A4B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4738CE53-7BE4-49C4-B28B-CA89BFD1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566" y="277659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202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50851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7251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11786" y="49411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72514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4486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FD7C836-C64F-4A20-8496-9B722E386B71}"/>
              </a:ext>
            </a:extLst>
          </p:cNvPr>
          <p:cNvSpPr/>
          <p:nvPr/>
        </p:nvSpPr>
        <p:spPr>
          <a:xfrm>
            <a:off x="125916" y="331591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845C6-E283-4CAB-80EB-A2B293418FFB}"/>
              </a:ext>
            </a:extLst>
          </p:cNvPr>
          <p:cNvSpPr/>
          <p:nvPr/>
        </p:nvSpPr>
        <p:spPr>
          <a:xfrm>
            <a:off x="3613858" y="3006315"/>
            <a:ext cx="449137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b="1" dirty="0">
                <a:solidFill>
                  <a:srgbClr val="00B050"/>
                </a:solidFill>
              </a:rPr>
              <a:t>0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D7F5B97F-AC91-450D-AD99-0770D3EF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566" y="277659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7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D5B4F-9890-4C96-B60C-BCBA2D04923D}"/>
              </a:ext>
            </a:extLst>
          </p:cNvPr>
          <p:cNvSpPr txBox="1"/>
          <p:nvPr/>
        </p:nvSpPr>
        <p:spPr>
          <a:xfrm>
            <a:off x="2448232" y="4011562"/>
            <a:ext cx="5783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Acest element reprezintă </a:t>
            </a:r>
            <a:r>
              <a:rPr lang="ro-RO" sz="2800" dirty="0" err="1"/>
              <a:t>thread-ul</a:t>
            </a:r>
            <a:r>
              <a:rPr lang="ro-RO" sz="2800" dirty="0"/>
              <a:t>.</a:t>
            </a:r>
          </a:p>
          <a:p>
            <a:r>
              <a:rPr lang="ro-RO" sz="2800" dirty="0"/>
              <a:t>Poate fi considerat </a:t>
            </a:r>
            <a:r>
              <a:rPr lang="ro-RO" sz="2800" dirty="0" err="1"/>
              <a:t>handle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59020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104" y="158972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 semafor are un set de </a:t>
            </a:r>
            <a:r>
              <a:rPr lang="ro-RO" b="1" dirty="0" err="1"/>
              <a:t>token</a:t>
            </a:r>
            <a:r>
              <a:rPr lang="ro-RO" b="1" dirty="0"/>
              <a:t>-uri</a:t>
            </a:r>
            <a:r>
              <a:rPr lang="en-US" b="1" dirty="0"/>
              <a:t>.</a:t>
            </a: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85" y="3056987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44" y="3517875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7" y="3543908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881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305920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303132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03132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91061" y="272217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44" y="3517875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7" y="3543908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6D9EC76-B5FC-4521-8AD2-8DEABB88385D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141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421749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44" y="3517875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1" y="4171073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E6CA083-45B7-4F76-8C91-303E4F4F71F0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569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421749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405969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ffic semaphore green light by lao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25" y="2722171"/>
            <a:ext cx="54060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04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15" y="3444826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42" y="3438615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26" y="3432534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Traffic semaphore green light by lao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06" y="3432533"/>
            <a:ext cx="300678" cy="50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1" y="3031322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52" y="4008471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1" y="4171073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AD9B132-A849-41BC-ACA7-AF210ED0EB80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641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A different way of thinking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421749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10346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43253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405969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025" y="2722242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6504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915" y="3444865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42" y="3438654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952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2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3219099" y="2951962"/>
            <a:ext cx="1136877" cy="1136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38" y="4088839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4" y="4045060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52" y="4008471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pinning coin 5 by anar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1" y="4171073"/>
            <a:ext cx="418239" cy="4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A989A04-7D0A-4AF2-B05E-F98D9ECD0773}"/>
              </a:ext>
            </a:extLst>
          </p:cNvPr>
          <p:cNvSpPr/>
          <p:nvPr/>
        </p:nvSpPr>
        <p:spPr>
          <a:xfrm>
            <a:off x="0" y="381463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91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>
            <a:off x="5593622" y="4248307"/>
            <a:ext cx="8462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274CD-8FAD-402D-9A8F-728D4E4DE880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B1FA4D-17C3-4488-9CEA-8F4D742390E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CBF89-7773-434A-B48D-614A0F3BFA7B}"/>
              </a:ext>
            </a:extLst>
          </p:cNvPr>
          <p:cNvSpPr/>
          <p:nvPr/>
        </p:nvSpPr>
        <p:spPr>
          <a:xfrm>
            <a:off x="458996" y="4942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V() sau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Verogen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Dijsktra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629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370521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272224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0B96E8E-07E8-4F60-B50A-7BCD3506D1B1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3AFC99-45A9-4F5C-B87F-955A54400D97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D83A38F-C0E6-4646-9538-51C630FC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A63A165-0DB4-473B-A687-3EFA4AE00EF7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762F3D-59C8-40CF-83D8-F588958C3549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44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88009" y="407707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393791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30926" y="350100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AE539-0A79-4EA3-9240-0B0478EF2B3C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CE908E-1FB4-4387-9743-96E6B107F73C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D07EAA1-CC4A-48E5-9622-3640094D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CD88B4D-0D17-4BF0-828A-EB6928058E01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4B1B10-C949-4EF6-AE36-D72D61DA4337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068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3651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567607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8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59D5AF-CAB2-4A91-99F1-C6F2797E7164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A4E054-131C-45FE-9026-83CCC672BE3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F2B95338-B4D9-4C51-9662-1B39B5EC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1E8448C-CBC1-4BAB-8AE1-801AC5958E50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18C5C8-3347-4D1D-9356-1930E3106C0E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736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49369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74068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567607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75227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74190" y="342960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1431" y="2471998"/>
            <a:ext cx="540603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3"/>
            <a:ext cx="300677" cy="50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A1804-DB6A-44F0-BB51-21C1E31D66F6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7EFB8-59F4-4753-9AE1-B4B070AC8A25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C261CE-50BE-4446-B05E-1C29C2539FBF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AD7DA-9B6F-4D03-87A7-F7C00282E9B7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5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/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ECB11-DEB9-4B99-A0F4-8B1B7E312A02}"/>
              </a:ext>
            </a:extLst>
          </p:cNvPr>
          <p:cNvSpPr txBox="1"/>
          <p:nvPr/>
        </p:nvSpPr>
        <p:spPr>
          <a:xfrm>
            <a:off x="1736623" y="3540911"/>
            <a:ext cx="6655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Aici am putea să facem recomandări sistemului de operare. Gen să folosească anumite </a:t>
            </a:r>
            <a:r>
              <a:rPr lang="ro-RO" sz="2800" dirty="0" err="1"/>
              <a:t>core</a:t>
            </a:r>
            <a:r>
              <a:rPr lang="ro-RO" sz="2800" dirty="0"/>
              <a:t>-uri.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8009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– Signaling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74481" y="50851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56176" y="49369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23662" y="475675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321833" y="49485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880513" y="42930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8206" y="3432574"/>
            <a:ext cx="300677" cy="5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397403" y="4752273"/>
            <a:ext cx="4651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375614" y="4248307"/>
            <a:ext cx="10643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900DAA6-AE98-4E8C-BCB7-C9255367F7E8}"/>
              </a:ext>
            </a:extLst>
          </p:cNvPr>
          <p:cNvSpPr/>
          <p:nvPr/>
        </p:nvSpPr>
        <p:spPr>
          <a:xfrm>
            <a:off x="2658203" y="4063641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103527-D64C-4BED-A88A-5DF7D6C7F641}"/>
              </a:ext>
            </a:extLst>
          </p:cNvPr>
          <p:cNvSpPr/>
          <p:nvPr/>
        </p:nvSpPr>
        <p:spPr>
          <a:xfrm>
            <a:off x="2548488" y="456760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sem_post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BE862F0F-C010-42E5-ACDA-CE0EB96D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164" y="2451474"/>
            <a:ext cx="540604" cy="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2D7ED3-0E5F-47FB-9A13-6FD621343860}"/>
              </a:ext>
            </a:extLst>
          </p:cNvPr>
          <p:cNvSpPr/>
          <p:nvPr/>
        </p:nvSpPr>
        <p:spPr>
          <a:xfrm>
            <a:off x="3729238" y="2681194"/>
            <a:ext cx="540598" cy="44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94B5-C1AB-4717-AED0-AABFC3E7665A}"/>
              </a:ext>
            </a:extLst>
          </p:cNvPr>
          <p:cNvSpPr/>
          <p:nvPr/>
        </p:nvSpPr>
        <p:spPr>
          <a:xfrm>
            <a:off x="95010" y="269087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err="1">
                <a:solidFill>
                  <a:srgbClr val="6A3E3E"/>
                </a:solidFill>
                <a:latin typeface="Consolas" panose="020B0609020204030204" pitchFamily="49" charset="0"/>
              </a:rPr>
              <a:t>sem_wait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907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AA6-F4A5-43EB-9D18-D90A4689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Semaphore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0B3F-9A29-43CA-BC57-1D5ED526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4400" dirty="0"/>
              <a:t>ÎN</a:t>
            </a:r>
            <a:r>
              <a:rPr lang="en-US" sz="4400" dirty="0"/>
              <a:t> MAIN</a:t>
            </a:r>
          </a:p>
          <a:p>
            <a:pPr marL="0" indent="0">
              <a:buNone/>
            </a:pPr>
            <a:r>
              <a:rPr lang="ro-RO" dirty="0"/>
              <a:t>După ce au terminat </a:t>
            </a:r>
            <a:r>
              <a:rPr lang="ro-RO" dirty="0" err="1"/>
              <a:t>thread</a:t>
            </a:r>
            <a:r>
              <a:rPr lang="ro-RO" dirty="0"/>
              <a:t>-urile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dirty="0"/>
              <a:t>sem</a:t>
            </a:r>
            <a:r>
              <a:rPr lang="en-US" dirty="0"/>
              <a:t>_</a:t>
            </a:r>
            <a:r>
              <a:rPr lang="ro-RO" dirty="0" err="1"/>
              <a:t>destroy</a:t>
            </a:r>
            <a:r>
              <a:rPr lang="en-US" dirty="0"/>
              <a:t>(&amp;</a:t>
            </a:r>
            <a:r>
              <a:rPr lang="ro-RO" b="1" dirty="0">
                <a:solidFill>
                  <a:srgbClr val="FF00FF"/>
                </a:solidFill>
              </a:rPr>
              <a:t> </a:t>
            </a:r>
            <a:r>
              <a:rPr lang="ro-RO" b="1" dirty="0" err="1">
                <a:solidFill>
                  <a:srgbClr val="FF00FF"/>
                </a:solidFill>
              </a:rPr>
              <a:t>semaphore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69DAD-99DB-4378-A9BA-6A897F9710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546721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F52-A145-457B-8134-4E8629C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4F82-AE84-4B19-A955-DCA0F663FA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2A08F0-434D-4E28-B04F-094F2A3216B7}"/>
              </a:ext>
            </a:extLst>
          </p:cNvPr>
          <p:cNvGrpSpPr/>
          <p:nvPr/>
        </p:nvGrpSpPr>
        <p:grpSpPr>
          <a:xfrm>
            <a:off x="1349179" y="3161892"/>
            <a:ext cx="6445641" cy="458788"/>
            <a:chOff x="2481595" y="3284371"/>
            <a:chExt cx="3949132" cy="36859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625FED-909D-4FD1-919A-C0CE56A8AF38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B8A5902-1818-4E4C-8B9B-423EEFDFA6AB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D40DEB0-B6C4-4BD2-8ADA-4539707293DF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F1472C5-0CFE-415F-9CDA-726993E45ACB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39D2BA3-8DF2-473B-AD31-6CDA8C6E87E6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55347C9-7A9C-4CC3-92AC-C45C23B6D93C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AF69552-3968-4997-B1FB-9CE83ADE17CB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CB09919-29FB-4091-9E2A-44D2581BFF05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089AF71-46B1-4363-B55E-F3598D4B30F8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8627024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856-8907-48C8-B717-A73E711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686B-FFD6-4950-8328-9F751987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6000" dirty="0"/>
              <a:t>ÎN</a:t>
            </a:r>
            <a:r>
              <a:rPr lang="en-US" sz="6000" dirty="0"/>
              <a:t> MAIN</a:t>
            </a:r>
          </a:p>
          <a:p>
            <a:pPr marL="0" indent="0">
              <a:buNone/>
            </a:pPr>
            <a:r>
              <a:rPr lang="ro-RO" sz="3600" dirty="0"/>
              <a:t>Înainte de a porni </a:t>
            </a:r>
            <a:r>
              <a:rPr lang="ro-RO" sz="3600" dirty="0" err="1"/>
              <a:t>thread</a:t>
            </a:r>
            <a:r>
              <a:rPr lang="ro-RO" sz="3600" dirty="0"/>
              <a:t>-urile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pthread_barrier_t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int </a:t>
            </a:r>
            <a:r>
              <a:rPr lang="en-US" sz="2800" dirty="0" err="1"/>
              <a:t>num_threads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5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 err="1"/>
              <a:t>pthread_barrier_init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, NULL, </a:t>
            </a:r>
            <a:r>
              <a:rPr lang="en-US" sz="2800" dirty="0" err="1"/>
              <a:t>num_threads</a:t>
            </a:r>
            <a:r>
              <a:rPr lang="en-US" sz="2800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1502-78DE-4C6A-B22E-B6C4B3A843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165069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19360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13285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13655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1839" y="4316459"/>
            <a:ext cx="5041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all threads, all code </a:t>
            </a:r>
            <a:r>
              <a:rPr lang="en-US" sz="2400" b="1" dirty="0">
                <a:solidFill>
                  <a:srgbClr val="0070C0"/>
                </a:solidFill>
              </a:rPr>
              <a:t>here</a:t>
            </a:r>
          </a:p>
          <a:p>
            <a:r>
              <a:rPr lang="en-US" sz="2400" b="1" dirty="0"/>
              <a:t>is executed before any code </a:t>
            </a:r>
            <a:r>
              <a:rPr lang="en-US" sz="2400" b="1" dirty="0">
                <a:solidFill>
                  <a:srgbClr val="00B050"/>
                </a:solidFill>
              </a:rPr>
              <a:t>here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644008" y="3284984"/>
            <a:ext cx="1224136" cy="12241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92080" y="4316460"/>
            <a:ext cx="583961" cy="4806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9E7AE-5C73-4422-80BA-5A768618821B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156A0-8BD1-42FA-94EE-64486253FEEF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52383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249289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6176" y="27089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220486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256490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7B19C2-A087-4AF0-9AD3-F9A332DFE900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2B6402-7F96-4345-A137-9CE3C9A213F8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48232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8009" y="346410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1019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2852936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14542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404396-A6E7-4193-9EFA-342F39C80E4D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4C890-C012-4606-B7EE-8B61AC5DF087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04176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1019" y="331778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0172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33578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70892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9B757-5AC3-467B-8645-69B65B2C472C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6D3A73-E9A6-4852-830E-878075398260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1821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472485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0A1C5-9F63-4CF6-897D-0E23ECFA36FE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59810-F5F1-484B-9563-0524BA7974BC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8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D803-FB9E-4301-B542-BF7A2CA2A33F}"/>
              </a:ext>
            </a:extLst>
          </p:cNvPr>
          <p:cNvSpPr txBox="1"/>
          <p:nvPr/>
        </p:nvSpPr>
        <p:spPr>
          <a:xfrm>
            <a:off x="1563329" y="3709220"/>
            <a:ext cx="6941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Când se </a:t>
            </a:r>
            <a:r>
              <a:rPr lang="ro-RO" sz="3200" dirty="0" err="1"/>
              <a:t>crează</a:t>
            </a:r>
            <a:r>
              <a:rPr lang="ro-RO" sz="3200" dirty="0"/>
              <a:t> </a:t>
            </a:r>
            <a:r>
              <a:rPr lang="ro-RO" sz="3200" dirty="0" err="1"/>
              <a:t>thread-ul</a:t>
            </a:r>
            <a:r>
              <a:rPr lang="ro-RO" sz="3200" dirty="0"/>
              <a:t>, acesta va începe la această funcție.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8675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2093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299695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21558-E2CD-4B7C-BFCE-F768976F26C2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C1E93B-0D0E-4878-84CE-A1A1B2C56842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22132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06896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8C6321-9EE9-4BF0-9C72-A78248022EEF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11B9B-B56C-4F2E-9681-A4B80336763C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6223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14096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17478-6959-4D89-887E-881D8665B80A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A2B47-D7D8-4345-A6BC-0E68234BA528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95658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284984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0D468A3-129C-49F2-96AF-079D5C9F9E5B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8ED6F-EF9B-4DBC-B893-984975534490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65005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47495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AA1552-7EEE-4C7B-A323-77A1630F2D94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582E70-47D3-4414-8233-9D9934FE0306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80383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07" y="2393156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8917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11786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8304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27F777-E749-4F95-A5D0-CC00C0A20D21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B0C1E-0DE7-4F9E-AA75-B4677B3AF47A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17316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78917" y="383553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112" y="396242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23662" y="4149080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21833" y="3941599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598523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05707" y="2393156"/>
            <a:ext cx="2517810" cy="2370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B04F6B-AAC8-4634-81B2-188491CC3D7D}"/>
              </a:ext>
            </a:extLst>
          </p:cNvPr>
          <p:cNvSpPr/>
          <p:nvPr/>
        </p:nvSpPr>
        <p:spPr>
          <a:xfrm>
            <a:off x="74535" y="2853250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44170-4AE3-40D1-B20B-AD9067C6A94F}"/>
              </a:ext>
            </a:extLst>
          </p:cNvPr>
          <p:cNvSpPr/>
          <p:nvPr/>
        </p:nvSpPr>
        <p:spPr>
          <a:xfrm>
            <a:off x="4122862" y="3570086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721945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5681" y="6549106"/>
            <a:ext cx="45926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Cristian Chilipirea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11694" y="1030756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466949" y="1462804"/>
            <a:ext cx="544746" cy="526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011694" y="1462804"/>
            <a:ext cx="598171" cy="560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868144" y="1462804"/>
            <a:ext cx="1143550" cy="598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1694" y="1462804"/>
            <a:ext cx="1156851" cy="550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1694" y="1462804"/>
            <a:ext cx="0" cy="455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6041" y="2060848"/>
            <a:ext cx="0" cy="31266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59051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3659" y="1918614"/>
            <a:ext cx="4072" cy="3268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96336" y="1988840"/>
            <a:ext cx="0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68545" y="1988840"/>
            <a:ext cx="3855" cy="3198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18958" y="5187543"/>
            <a:ext cx="1149587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8960" y="5187543"/>
            <a:ext cx="590905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8958" y="5187543"/>
            <a:ext cx="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8144" y="5187543"/>
            <a:ext cx="1150814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44208" y="5187543"/>
            <a:ext cx="574750" cy="473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8958" y="5589240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8523"/>
            <a:ext cx="2517810" cy="2370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56176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8009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30926" y="4437112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21833" y="4221088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80513" y="3937721"/>
            <a:ext cx="28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172" y="1305770"/>
            <a:ext cx="43268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Cum știe o barieră când să se reseteze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o-RO" dirty="0"/>
              <a:t>O soluție ar fi</a:t>
            </a:r>
            <a:r>
              <a:rPr lang="en-US" dirty="0"/>
              <a:t>:</a:t>
            </a:r>
          </a:p>
          <a:p>
            <a:r>
              <a:rPr lang="en-US" dirty="0"/>
              <a:t>Reusable Barrier in </a:t>
            </a:r>
          </a:p>
          <a:p>
            <a:r>
              <a:rPr lang="en-US" dirty="0">
                <a:hlinkClick r:id=""/>
              </a:rPr>
              <a:t>The Little Book of Semaphores</a:t>
            </a:r>
          </a:p>
          <a:p>
            <a:r>
              <a:rPr lang="en-US" dirty="0">
                <a:hlinkClick r:id=""/>
              </a:rPr>
              <a:t>By Allen B. Downey</a:t>
            </a:r>
            <a:endParaRPr lang="en-US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47" y="1918614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35D36D3-AA69-4BFF-AD3F-023DCB3C2C4B}"/>
              </a:ext>
            </a:extLst>
          </p:cNvPr>
          <p:cNvSpPr/>
          <p:nvPr/>
        </p:nvSpPr>
        <p:spPr>
          <a:xfrm>
            <a:off x="214755" y="35362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pthread_barrier_wait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809ED1-CA0F-4A2A-896F-DEF411F2FC0F}"/>
              </a:ext>
            </a:extLst>
          </p:cNvPr>
          <p:cNvSpPr/>
          <p:nvPr/>
        </p:nvSpPr>
        <p:spPr>
          <a:xfrm>
            <a:off x="4263082" y="4253131"/>
            <a:ext cx="561431" cy="68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6868484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E856-8907-48C8-B717-A73E711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686B-FFD6-4950-8328-9F751987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sz="6000" dirty="0"/>
              <a:t>ÎN</a:t>
            </a:r>
            <a:r>
              <a:rPr lang="en-US" sz="6000" dirty="0"/>
              <a:t> MAIN</a:t>
            </a:r>
          </a:p>
          <a:p>
            <a:pPr marL="0" indent="0">
              <a:buNone/>
            </a:pPr>
            <a:r>
              <a:rPr lang="ro-RO" sz="3600" dirty="0"/>
              <a:t>După ce au terminat </a:t>
            </a:r>
            <a:r>
              <a:rPr lang="ro-RO" sz="3600" dirty="0" err="1"/>
              <a:t>thread</a:t>
            </a:r>
            <a:r>
              <a:rPr lang="ro-RO" sz="3600" dirty="0"/>
              <a:t>-urile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sz="2800" dirty="0"/>
          </a:p>
          <a:p>
            <a:pPr marL="0" indent="0">
              <a:buNone/>
            </a:pPr>
            <a:r>
              <a:rPr lang="en-US" sz="2800" dirty="0" err="1"/>
              <a:t>pthread_barrier</a:t>
            </a:r>
            <a:r>
              <a:rPr lang="en-US" sz="2800" dirty="0"/>
              <a:t>_</a:t>
            </a:r>
            <a:r>
              <a:rPr lang="ro-RO" sz="2800" dirty="0" err="1"/>
              <a:t>destroy</a:t>
            </a:r>
            <a:r>
              <a:rPr lang="en-US" sz="2800" dirty="0"/>
              <a:t>(&amp;</a:t>
            </a:r>
            <a:r>
              <a:rPr lang="en-US" sz="2800" b="1" dirty="0">
                <a:solidFill>
                  <a:srgbClr val="FF00FF"/>
                </a:solidFill>
              </a:rPr>
              <a:t>barrier</a:t>
            </a:r>
            <a:r>
              <a:rPr lang="en-US" sz="2800" dirty="0"/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1502-78DE-4C6A-B22E-B6C4B3A843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983402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F9F8-0D21-485E-BC47-17534244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54E6-D6B1-4130-B703-5DA0F30C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59486-D0AC-43DE-9B40-B10003648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5355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36491-5D2F-4156-AA11-9D6BA04428BF}"/>
              </a:ext>
            </a:extLst>
          </p:cNvPr>
          <p:cNvSpPr txBox="1"/>
          <p:nvPr/>
        </p:nvSpPr>
        <p:spPr>
          <a:xfrm>
            <a:off x="1607573" y="3628103"/>
            <a:ext cx="673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Așa trimitem date </a:t>
            </a:r>
            <a:r>
              <a:rPr lang="ro-RO" sz="4000" dirty="0" err="1"/>
              <a:t>thread</a:t>
            </a:r>
            <a:r>
              <a:rPr lang="ro-RO" sz="4000" dirty="0"/>
              <a:t>-ului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66876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C67E-AF95-4208-96AA-B99A83F0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problems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parallelized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7854-C5DB-4FB1-BF54-56014AB8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/>
              <a:t>Calculating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hash</a:t>
            </a:r>
            <a:r>
              <a:rPr lang="ro-RO" dirty="0"/>
              <a:t> of a </a:t>
            </a:r>
            <a:r>
              <a:rPr lang="ro-RO" dirty="0" err="1"/>
              <a:t>hash</a:t>
            </a:r>
            <a:r>
              <a:rPr lang="ro-RO" dirty="0"/>
              <a:t> of a </a:t>
            </a:r>
            <a:r>
              <a:rPr lang="ro-RO" dirty="0" err="1"/>
              <a:t>hash</a:t>
            </a:r>
            <a:r>
              <a:rPr lang="ro-RO" dirty="0"/>
              <a:t> … </a:t>
            </a:r>
          </a:p>
          <a:p>
            <a:pPr marL="361950" lvl="1" indent="0">
              <a:buNone/>
            </a:pPr>
            <a:r>
              <a:rPr lang="ro-RO" sz="2400" dirty="0"/>
              <a:t>of a </a:t>
            </a:r>
            <a:r>
              <a:rPr lang="ro-RO" sz="2400" dirty="0" err="1"/>
              <a:t>string</a:t>
            </a:r>
            <a:r>
              <a:rPr lang="ro-RO" sz="2400" dirty="0"/>
              <a:t>.</a:t>
            </a:r>
          </a:p>
          <a:p>
            <a:pPr marL="361950" lvl="1" indent="0">
              <a:buNone/>
            </a:pPr>
            <a:r>
              <a:rPr lang="en-US" sz="2400" dirty="0"/>
              <a:t> </a:t>
            </a:r>
          </a:p>
          <a:p>
            <a:pPr marL="361950" lvl="1" indent="0">
              <a:buNone/>
            </a:pPr>
            <a:r>
              <a:rPr lang="en-US" sz="2400" dirty="0"/>
              <a:t>Deep First Search</a:t>
            </a:r>
          </a:p>
          <a:p>
            <a:pPr marL="361950" lvl="1" indent="0">
              <a:buNone/>
            </a:pPr>
            <a:endParaRPr lang="en-US" sz="2400" dirty="0"/>
          </a:p>
          <a:p>
            <a:pPr marL="361950" lvl="1" indent="0">
              <a:buNone/>
            </a:pPr>
            <a:r>
              <a:rPr lang="en-US" sz="2400" dirty="0"/>
              <a:t>Huffman decoding</a:t>
            </a:r>
            <a:endParaRPr lang="ro-RO" sz="2400" dirty="0"/>
          </a:p>
          <a:p>
            <a:pPr marL="361950" lvl="1" indent="0">
              <a:buNone/>
            </a:pPr>
            <a:endParaRPr lang="en-US" sz="2400" dirty="0"/>
          </a:p>
          <a:p>
            <a:pPr marL="361950" lvl="1" indent="0">
              <a:buNone/>
            </a:pPr>
            <a:r>
              <a:rPr lang="en-US" sz="2400" dirty="0"/>
              <a:t>Outer loops of most simulations</a:t>
            </a:r>
          </a:p>
          <a:p>
            <a:pPr marL="361950" lvl="1" indent="0">
              <a:buNone/>
            </a:pPr>
            <a:endParaRPr lang="ro-RO" sz="2400" dirty="0"/>
          </a:p>
          <a:p>
            <a:pPr marL="361950" lvl="1" indent="0">
              <a:buNone/>
            </a:pPr>
            <a:r>
              <a:rPr lang="ro-RO" sz="2400" dirty="0"/>
              <a:t>P complete </a:t>
            </a:r>
            <a:r>
              <a:rPr lang="ro-RO" sz="2400" dirty="0" err="1"/>
              <a:t>problems</a:t>
            </a:r>
            <a:endParaRPr lang="ro-RO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2C530-F1DF-4DA7-924B-89B00D5134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3516839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problem to make it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9859-3323-486B-9D74-9C95D23D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Sunt o serie de </a:t>
            </a:r>
            <a:r>
              <a:rPr lang="ro-RO" sz="3600" dirty="0"/>
              <a:t>probleme</a:t>
            </a:r>
            <a:r>
              <a:rPr lang="en-US" sz="3600" dirty="0"/>
              <a:t> care </a:t>
            </a:r>
            <a:r>
              <a:rPr lang="ro-RO" sz="3600" dirty="0"/>
              <a:t>sunt extrem de ușor paralelizabile.</a:t>
            </a:r>
          </a:p>
          <a:p>
            <a:pPr marL="0" indent="0">
              <a:buNone/>
            </a:pPr>
            <a:endParaRPr lang="ro-RO" sz="3600" dirty="0"/>
          </a:p>
          <a:p>
            <a:pPr marL="0" indent="0">
              <a:buNone/>
            </a:pPr>
            <a:r>
              <a:rPr lang="en-US" sz="3600" dirty="0"/>
              <a:t>Embarrassingly parallel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7731267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4BFF3-EFCF-420B-8F21-5A87A1A153FD}"/>
              </a:ext>
            </a:extLst>
          </p:cNvPr>
          <p:cNvSpPr txBox="1"/>
          <p:nvPr/>
        </p:nvSpPr>
        <p:spPr>
          <a:xfrm>
            <a:off x="232334" y="1697457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Multiplicare unui vector cu un scalar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87E57C-9D81-4445-B614-083E4F097D39}"/>
              </a:ext>
            </a:extLst>
          </p:cNvPr>
          <p:cNvSpPr/>
          <p:nvPr/>
        </p:nvSpPr>
        <p:spPr>
          <a:xfrm>
            <a:off x="939459" y="5204974"/>
            <a:ext cx="80447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3DA18-ED73-4670-A558-CA9719F3ADEC}"/>
              </a:ext>
            </a:extLst>
          </p:cNvPr>
          <p:cNvSpPr/>
          <p:nvPr/>
        </p:nvSpPr>
        <p:spPr>
          <a:xfrm>
            <a:off x="1732935" y="5204974"/>
            <a:ext cx="79794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F8D4-167E-42CA-ABB2-DFE7A6B4CCCD}"/>
              </a:ext>
            </a:extLst>
          </p:cNvPr>
          <p:cNvSpPr/>
          <p:nvPr/>
        </p:nvSpPr>
        <p:spPr>
          <a:xfrm>
            <a:off x="2530329" y="5204974"/>
            <a:ext cx="75414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75031-2C31-4A9B-9D49-BA6D5DA3CDE1}"/>
              </a:ext>
            </a:extLst>
          </p:cNvPr>
          <p:cNvSpPr/>
          <p:nvPr/>
        </p:nvSpPr>
        <p:spPr>
          <a:xfrm>
            <a:off x="3283679" y="520552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5AED6-CBCF-44BB-A3C1-1F92C5155850}"/>
              </a:ext>
            </a:extLst>
          </p:cNvPr>
          <p:cNvSpPr/>
          <p:nvPr/>
        </p:nvSpPr>
        <p:spPr>
          <a:xfrm>
            <a:off x="4051258" y="52055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5D393-66BD-4FA7-8FC6-A2C963B74789}"/>
              </a:ext>
            </a:extLst>
          </p:cNvPr>
          <p:cNvSpPr/>
          <p:nvPr/>
        </p:nvSpPr>
        <p:spPr>
          <a:xfrm>
            <a:off x="4572000" y="5205520"/>
            <a:ext cx="753533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87287-2BD9-4DB9-B89B-F8DB0724DA0C}"/>
              </a:ext>
            </a:extLst>
          </p:cNvPr>
          <p:cNvSpPr/>
          <p:nvPr/>
        </p:nvSpPr>
        <p:spPr>
          <a:xfrm>
            <a:off x="5325533" y="5205520"/>
            <a:ext cx="808754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82F8-5DEA-4725-8140-A4A6085C261D}"/>
              </a:ext>
            </a:extLst>
          </p:cNvPr>
          <p:cNvSpPr/>
          <p:nvPr/>
        </p:nvSpPr>
        <p:spPr>
          <a:xfrm>
            <a:off x="6134287" y="5204974"/>
            <a:ext cx="75335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2048E-FEAF-4638-A737-4DFCD6B4205E}"/>
              </a:ext>
            </a:extLst>
          </p:cNvPr>
          <p:cNvSpPr/>
          <p:nvPr/>
        </p:nvSpPr>
        <p:spPr>
          <a:xfrm>
            <a:off x="6881304" y="5204974"/>
            <a:ext cx="753350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3C13-DED2-44D3-9291-14B9C495E969}"/>
              </a:ext>
            </a:extLst>
          </p:cNvPr>
          <p:cNvSpPr/>
          <p:nvPr/>
        </p:nvSpPr>
        <p:spPr>
          <a:xfrm>
            <a:off x="7634654" y="52049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BBBFC-EE74-4856-83D1-7C06117BC7BE}"/>
              </a:ext>
            </a:extLst>
          </p:cNvPr>
          <p:cNvSpPr txBox="1"/>
          <p:nvPr/>
        </p:nvSpPr>
        <p:spPr>
          <a:xfrm>
            <a:off x="4051258" y="367323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804444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87E57C-9D81-4445-B614-083E4F097D39}"/>
              </a:ext>
            </a:extLst>
          </p:cNvPr>
          <p:cNvSpPr/>
          <p:nvPr/>
        </p:nvSpPr>
        <p:spPr>
          <a:xfrm>
            <a:off x="939459" y="5204974"/>
            <a:ext cx="804470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3DA18-ED73-4670-A558-CA9719F3ADEC}"/>
              </a:ext>
            </a:extLst>
          </p:cNvPr>
          <p:cNvSpPr/>
          <p:nvPr/>
        </p:nvSpPr>
        <p:spPr>
          <a:xfrm>
            <a:off x="1732935" y="5204974"/>
            <a:ext cx="797943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AF8D4-167E-42CA-ABB2-DFE7A6B4CCCD}"/>
              </a:ext>
            </a:extLst>
          </p:cNvPr>
          <p:cNvSpPr/>
          <p:nvPr/>
        </p:nvSpPr>
        <p:spPr>
          <a:xfrm>
            <a:off x="2530329" y="5204974"/>
            <a:ext cx="754143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75031-2C31-4A9B-9D49-BA6D5DA3CDE1}"/>
              </a:ext>
            </a:extLst>
          </p:cNvPr>
          <p:cNvSpPr/>
          <p:nvPr/>
        </p:nvSpPr>
        <p:spPr>
          <a:xfrm>
            <a:off x="3283679" y="5205520"/>
            <a:ext cx="767946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5AED6-CBCF-44BB-A3C1-1F92C5155850}"/>
              </a:ext>
            </a:extLst>
          </p:cNvPr>
          <p:cNvSpPr/>
          <p:nvPr/>
        </p:nvSpPr>
        <p:spPr>
          <a:xfrm>
            <a:off x="4051258" y="520552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5D393-66BD-4FA7-8FC6-A2C963B74789}"/>
              </a:ext>
            </a:extLst>
          </p:cNvPr>
          <p:cNvSpPr/>
          <p:nvPr/>
        </p:nvSpPr>
        <p:spPr>
          <a:xfrm>
            <a:off x="4572000" y="5205520"/>
            <a:ext cx="753533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387287-2BD9-4DB9-B89B-F8DB0724DA0C}"/>
              </a:ext>
            </a:extLst>
          </p:cNvPr>
          <p:cNvSpPr/>
          <p:nvPr/>
        </p:nvSpPr>
        <p:spPr>
          <a:xfrm>
            <a:off x="5325533" y="5205520"/>
            <a:ext cx="808754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8882F8-5DEA-4725-8140-A4A6085C261D}"/>
              </a:ext>
            </a:extLst>
          </p:cNvPr>
          <p:cNvSpPr/>
          <p:nvPr/>
        </p:nvSpPr>
        <p:spPr>
          <a:xfrm>
            <a:off x="6134287" y="5204974"/>
            <a:ext cx="753350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2048E-FEAF-4638-A737-4DFCD6B4205E}"/>
              </a:ext>
            </a:extLst>
          </p:cNvPr>
          <p:cNvSpPr/>
          <p:nvPr/>
        </p:nvSpPr>
        <p:spPr>
          <a:xfrm>
            <a:off x="6881304" y="5204974"/>
            <a:ext cx="753350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3C13-DED2-44D3-9291-14B9C495E969}"/>
              </a:ext>
            </a:extLst>
          </p:cNvPr>
          <p:cNvSpPr/>
          <p:nvPr/>
        </p:nvSpPr>
        <p:spPr>
          <a:xfrm>
            <a:off x="7634654" y="520497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BBBFC-EE74-4856-83D1-7C06117BC7BE}"/>
              </a:ext>
            </a:extLst>
          </p:cNvPr>
          <p:cNvSpPr txBox="1"/>
          <p:nvPr/>
        </p:nvSpPr>
        <p:spPr>
          <a:xfrm>
            <a:off x="4051258" y="367323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dirty="0"/>
              <a:t>* 3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100322" y="1481535"/>
            <a:ext cx="6340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Toate calculele pot fi efectuate în același timp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89394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6654846" y="2748596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29503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5235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Câte elemente sunt? </a:t>
            </a:r>
            <a:r>
              <a:rPr lang="ro-RO" sz="4400" b="1" dirty="0"/>
              <a:t>N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954432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elemente de procesare?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56461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elemente de procesare? </a:t>
            </a:r>
            <a:r>
              <a:rPr lang="ro-RO" sz="4800" b="1" dirty="0"/>
              <a:t>P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5699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</a:t>
            </a:r>
            <a:r>
              <a:rPr lang="en-US" sz="2800" dirty="0"/>
              <a:t>thread-</a:t>
            </a:r>
            <a:r>
              <a:rPr lang="en-US" sz="2800" dirty="0" err="1"/>
              <a:t>uri</a:t>
            </a:r>
            <a:r>
              <a:rPr lang="ro-RO" sz="2800" dirty="0"/>
              <a:t>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383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pthread_create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NULL,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threadFunction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(void*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pthread_join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/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16C4-D709-47CC-9390-F74919E25685}"/>
              </a:ext>
            </a:extLst>
          </p:cNvPr>
          <p:cNvSpPr txBox="1"/>
          <p:nvPr/>
        </p:nvSpPr>
        <p:spPr>
          <a:xfrm>
            <a:off x="1622321" y="3753794"/>
            <a:ext cx="5633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Astfel se pot extrage informații din </a:t>
            </a:r>
            <a:r>
              <a:rPr lang="ro-RO" sz="3200" dirty="0" err="1"/>
              <a:t>thread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5516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574993" y="1481535"/>
            <a:ext cx="634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Dar câte </a:t>
            </a:r>
            <a:r>
              <a:rPr lang="en-US" sz="2800" dirty="0"/>
              <a:t>thread-</a:t>
            </a:r>
            <a:r>
              <a:rPr lang="en-US" sz="2800" dirty="0" err="1"/>
              <a:t>uri</a:t>
            </a:r>
            <a:r>
              <a:rPr lang="ro-RO" sz="2800" dirty="0"/>
              <a:t>? </a:t>
            </a:r>
            <a:r>
              <a:rPr lang="ro-RO" sz="4800" b="1" dirty="0"/>
              <a:t>P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5FDDF-4488-40FE-B0BB-AFB710A2A8A5}"/>
              </a:ext>
            </a:extLst>
          </p:cNvPr>
          <p:cNvSpPr txBox="1"/>
          <p:nvPr/>
        </p:nvSpPr>
        <p:spPr>
          <a:xfrm>
            <a:off x="314325" y="4119847"/>
            <a:ext cx="856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În majoritatea cazurilor obținem performanță maximă când numărul de </a:t>
            </a:r>
            <a:r>
              <a:rPr lang="ro-RO" sz="2400" dirty="0" err="1"/>
              <a:t>thread</a:t>
            </a:r>
            <a:r>
              <a:rPr lang="ro-RO" sz="2400" dirty="0"/>
              <a:t>-uri este egal cu numărul de elemente de procesare, sau </a:t>
            </a:r>
            <a:r>
              <a:rPr lang="ro-RO" sz="2400" dirty="0" err="1"/>
              <a:t>core</a:t>
            </a:r>
            <a:r>
              <a:rPr lang="ro-RO" sz="2400" dirty="0"/>
              <a:t>-uri.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4725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676217" y="1488598"/>
            <a:ext cx="536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/>
              <a:t>Cum este P față de N?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07607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397437" y="1398349"/>
            <a:ext cx="243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/>
              <a:t>P </a:t>
            </a:r>
            <a:r>
              <a:rPr lang="en-US" sz="4800" b="1" dirty="0"/>
              <a:t>&lt;&lt; N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76765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8A92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454258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336865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24493603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566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71235293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Putem și </a:t>
            </a:r>
            <a:r>
              <a:rPr lang="ro-RO" sz="4000" b="1" dirty="0" err="1"/>
              <a:t>random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15207321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63387048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Este utilă?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207526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27F4-7E4E-4DE6-844D-CFE4C8F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FF3D-47B9-4EAC-8473-B413150F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FFB0A-B802-4215-9095-4146E3612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75337399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Ce ne dorim?</a:t>
            </a:r>
            <a:endParaRPr lang="en-US" sz="2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50753906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467224" y="1284009"/>
            <a:ext cx="85153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Caz </a:t>
            </a:r>
            <a:r>
              <a:rPr lang="en-US" sz="4000" b="1" dirty="0" err="1"/>
              <a:t>concret</a:t>
            </a:r>
            <a:r>
              <a:rPr lang="en-US" sz="4000" b="1" dirty="0"/>
              <a:t>: </a:t>
            </a:r>
            <a:r>
              <a:rPr lang="ro-RO" sz="4000" b="1" dirty="0"/>
              <a:t>P</a:t>
            </a:r>
            <a:r>
              <a:rPr lang="en-US" sz="4000" b="1" dirty="0"/>
              <a:t> = 2</a:t>
            </a:r>
          </a:p>
          <a:p>
            <a:r>
              <a:rPr lang="en-US" sz="4000" b="1" dirty="0"/>
              <a:t>Cum </a:t>
            </a:r>
            <a:r>
              <a:rPr lang="ro-RO" sz="4000" b="1" dirty="0"/>
              <a:t>împărțim? 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4000" b="1" dirty="0"/>
              <a:t>Ce ne dorim?</a:t>
            </a:r>
          </a:p>
          <a:p>
            <a:endParaRPr lang="ro-RO" sz="4000" b="1" dirty="0"/>
          </a:p>
          <a:p>
            <a:endParaRPr lang="ro-RO" sz="4000" b="1" dirty="0"/>
          </a:p>
          <a:p>
            <a:r>
              <a:rPr lang="ro-RO" sz="3600" b="1" dirty="0"/>
              <a:t>Aproximativ același număr elemente</a:t>
            </a:r>
            <a:endParaRPr lang="en-US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65282658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378698" y="1581460"/>
            <a:ext cx="644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Aproximativ N/P elemente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809928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1968412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2489215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3010018" y="274750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3530699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4051258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4572000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5092803" y="274805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613606" y="2748050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6134287" y="2748596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CC8E5-16E1-415F-9ECE-322689F56660}"/>
              </a:ext>
            </a:extLst>
          </p:cNvPr>
          <p:cNvSpPr/>
          <p:nvPr/>
        </p:nvSpPr>
        <p:spPr>
          <a:xfrm>
            <a:off x="8242560" y="274750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380515" y="1469389"/>
            <a:ext cx="8625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/>
              <a:t>Aproximativ N/P elemente</a:t>
            </a:r>
          </a:p>
          <a:p>
            <a:endParaRPr lang="ro-RO" sz="3600" b="1" dirty="0"/>
          </a:p>
          <a:p>
            <a:endParaRPr lang="ro-RO" sz="3600" b="1" dirty="0"/>
          </a:p>
          <a:p>
            <a:endParaRPr lang="ro-RO" sz="3600" b="1" dirty="0"/>
          </a:p>
          <a:p>
            <a:r>
              <a:rPr lang="ro-RO" sz="3600" b="1" dirty="0"/>
              <a:t>Dacă N nu se divide perfect la P?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9C442-60EC-4E04-8C6B-4CF8818192EE}"/>
              </a:ext>
            </a:extLst>
          </p:cNvPr>
          <p:cNvSpPr txBox="1"/>
          <p:nvPr/>
        </p:nvSpPr>
        <p:spPr>
          <a:xfrm>
            <a:off x="7100072" y="25466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/>
              <a:t>…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4416689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572000" y="4416689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98425348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3507790" y="27721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>
                <a:solidFill>
                  <a:srgbClr val="FF0000"/>
                </a:solidFill>
              </a:rPr>
              <a:t>Aproximativ</a:t>
            </a:r>
            <a:r>
              <a:rPr lang="ro-RO" sz="3600" b="1" dirty="0"/>
              <a:t> N/P elemente</a:t>
            </a:r>
          </a:p>
          <a:p>
            <a:r>
              <a:rPr lang="ro-RO" sz="3600" b="1" dirty="0"/>
              <a:t>Dacă N nu se divide perfect la P?</a:t>
            </a:r>
            <a:endParaRPr lang="en-US" sz="36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4832462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5019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3507790" y="277217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err="1"/>
              <a:t>floor</a:t>
            </a:r>
            <a:r>
              <a:rPr lang="ro-RO" sz="3600" b="1" dirty="0"/>
              <a:t>(N/P) elemente    </a:t>
            </a:r>
            <a:r>
              <a:rPr lang="ro-RO" sz="3600" b="1" dirty="0" err="1"/>
              <a:t>floor</a:t>
            </a:r>
            <a:r>
              <a:rPr lang="ro-RO" sz="3600" b="1" dirty="0"/>
              <a:t>(15/2) = 7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4832462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3752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69628-7F62-48F1-B988-DF5202C4AFDF}"/>
              </a:ext>
            </a:extLst>
          </p:cNvPr>
          <p:cNvSpPr/>
          <p:nvPr/>
        </p:nvSpPr>
        <p:spPr>
          <a:xfrm>
            <a:off x="926684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D3A1-9110-4527-920A-2D21A6C74E39}"/>
              </a:ext>
            </a:extLst>
          </p:cNvPr>
          <p:cNvSpPr/>
          <p:nvPr/>
        </p:nvSpPr>
        <p:spPr>
          <a:xfrm>
            <a:off x="1447487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77CE-A336-42E3-8F5B-A76533C51F6C}"/>
              </a:ext>
            </a:extLst>
          </p:cNvPr>
          <p:cNvSpPr/>
          <p:nvPr/>
        </p:nvSpPr>
        <p:spPr>
          <a:xfrm>
            <a:off x="1968290" y="4756262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364D-02D3-4C4F-BEA1-0CC86A562C63}"/>
              </a:ext>
            </a:extLst>
          </p:cNvPr>
          <p:cNvSpPr/>
          <p:nvPr/>
        </p:nvSpPr>
        <p:spPr>
          <a:xfrm>
            <a:off x="926989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1D36F-B1AE-46FF-8B14-97F47474A82D}"/>
              </a:ext>
            </a:extLst>
          </p:cNvPr>
          <p:cNvSpPr/>
          <p:nvPr/>
        </p:nvSpPr>
        <p:spPr>
          <a:xfrm>
            <a:off x="1447548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DD160-61F4-4C55-A69A-3A706477C7F0}"/>
              </a:ext>
            </a:extLst>
          </p:cNvPr>
          <p:cNvSpPr/>
          <p:nvPr/>
        </p:nvSpPr>
        <p:spPr>
          <a:xfrm>
            <a:off x="1968290" y="413241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2C5CD-6484-40E7-8D92-E90BB2BE27BB}"/>
              </a:ext>
            </a:extLst>
          </p:cNvPr>
          <p:cNvSpPr/>
          <p:nvPr/>
        </p:nvSpPr>
        <p:spPr>
          <a:xfrm>
            <a:off x="926684" y="350177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23E567-56D9-46D6-8E92-5979B40AD307}"/>
              </a:ext>
            </a:extLst>
          </p:cNvPr>
          <p:cNvSpPr/>
          <p:nvPr/>
        </p:nvSpPr>
        <p:spPr>
          <a:xfrm>
            <a:off x="5873824" y="48666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312-3CE0-431B-85F5-E052AA12D96F}"/>
              </a:ext>
            </a:extLst>
          </p:cNvPr>
          <p:cNvSpPr/>
          <p:nvPr/>
        </p:nvSpPr>
        <p:spPr>
          <a:xfrm>
            <a:off x="5359792" y="3501075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93E95-9A63-4C5A-9EAD-A00B95B98220}"/>
              </a:ext>
            </a:extLst>
          </p:cNvPr>
          <p:cNvSpPr txBox="1"/>
          <p:nvPr/>
        </p:nvSpPr>
        <p:spPr>
          <a:xfrm>
            <a:off x="247930" y="1403573"/>
            <a:ext cx="862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err="1"/>
              <a:t>ceil</a:t>
            </a:r>
            <a:r>
              <a:rPr lang="ro-RO" sz="3600" b="1" dirty="0"/>
              <a:t>(N/P) elemente    </a:t>
            </a:r>
            <a:r>
              <a:rPr lang="ro-RO" sz="3600" b="1" dirty="0" err="1"/>
              <a:t>ceil</a:t>
            </a:r>
            <a:r>
              <a:rPr lang="ro-RO" sz="3600" b="1" dirty="0"/>
              <a:t>(15/2) = 8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1E6215-04A7-4FED-B866-A4456D731DF1}"/>
              </a:ext>
            </a:extLst>
          </p:cNvPr>
          <p:cNvSpPr txBox="1">
            <a:spLocks/>
          </p:cNvSpPr>
          <p:nvPr/>
        </p:nvSpPr>
        <p:spPr bwMode="auto">
          <a:xfrm>
            <a:off x="785853" y="5640805"/>
            <a:ext cx="1703362" cy="60468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7F1019D-76F5-41D2-96B9-492498ABE019}"/>
              </a:ext>
            </a:extLst>
          </p:cNvPr>
          <p:cNvSpPr txBox="1">
            <a:spLocks/>
          </p:cNvSpPr>
          <p:nvPr/>
        </p:nvSpPr>
        <p:spPr bwMode="auto">
          <a:xfrm>
            <a:off x="4851400" y="5636367"/>
            <a:ext cx="1703362" cy="604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</a:t>
            </a:r>
            <a:r>
              <a:rPr lang="ro-RO" sz="3200" kern="0" dirty="0"/>
              <a:t>2</a:t>
            </a:r>
            <a:endParaRPr lang="en-US" sz="3200" kern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B92D-56A5-400C-8FB3-7F5AE9642F42}"/>
              </a:ext>
            </a:extLst>
          </p:cNvPr>
          <p:cNvSpPr/>
          <p:nvPr/>
        </p:nvSpPr>
        <p:spPr>
          <a:xfrm>
            <a:off x="1454258" y="3501075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B807C-418D-400E-A9E0-5B78F69A7993}"/>
              </a:ext>
            </a:extLst>
          </p:cNvPr>
          <p:cNvSpPr/>
          <p:nvPr/>
        </p:nvSpPr>
        <p:spPr>
          <a:xfrm>
            <a:off x="5353143" y="4867221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A960F-F9FD-42CF-8595-C1C71DB7F961}"/>
              </a:ext>
            </a:extLst>
          </p:cNvPr>
          <p:cNvSpPr/>
          <p:nvPr/>
        </p:nvSpPr>
        <p:spPr>
          <a:xfrm>
            <a:off x="4839111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C36AB-7B99-4412-ACB5-AB812E6204CB}"/>
              </a:ext>
            </a:extLst>
          </p:cNvPr>
          <p:cNvSpPr/>
          <p:nvPr/>
        </p:nvSpPr>
        <p:spPr>
          <a:xfrm>
            <a:off x="5359792" y="418469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29BC4B-26DD-45B7-8748-4E1D73345654}"/>
              </a:ext>
            </a:extLst>
          </p:cNvPr>
          <p:cNvSpPr/>
          <p:nvPr/>
        </p:nvSpPr>
        <p:spPr>
          <a:xfrm>
            <a:off x="5880473" y="4184148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98B2A-A2B4-457A-BA6E-F06DBFB420C1}"/>
              </a:ext>
            </a:extLst>
          </p:cNvPr>
          <p:cNvSpPr/>
          <p:nvPr/>
        </p:nvSpPr>
        <p:spPr>
          <a:xfrm>
            <a:off x="4832218" y="3501774"/>
            <a:ext cx="520925" cy="5213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21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1203158" y="1674066"/>
            <a:ext cx="2575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A = </a:t>
            </a:r>
            <a:r>
              <a:rPr lang="ro-RO" sz="2800" b="1" dirty="0" err="1"/>
              <a:t>floor</a:t>
            </a:r>
            <a:r>
              <a:rPr lang="ro-RO" sz="2800" b="1" dirty="0"/>
              <a:t>(N/P)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024982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818836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2721047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514901" y="419634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645710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094661" y="3213534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014851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1203158" y="1674066"/>
            <a:ext cx="2377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/>
              <a:t>A = </a:t>
            </a:r>
            <a:r>
              <a:rPr lang="ro-RO" sz="2800" b="1" dirty="0" err="1"/>
              <a:t>ceil</a:t>
            </a:r>
            <a:r>
              <a:rPr lang="ro-RO" sz="2800" b="1" dirty="0"/>
              <a:t>(N/P)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603173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1D7F-FFD0-4A51-99ED-B20A0FE8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Embarrassingly parallel</a:t>
            </a:r>
            <a:r>
              <a:rPr lang="ro-RO" dirty="0"/>
              <a:t> </a:t>
            </a:r>
            <a:r>
              <a:rPr lang="en-US" dirty="0"/>
              <a:t>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26273-DCD4-4C19-8777-F566E860DD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2BC877-E516-47BA-8E7D-837338B76DAC}"/>
              </a:ext>
            </a:extLst>
          </p:cNvPr>
          <p:cNvCxnSpPr>
            <a:cxnSpLocks/>
          </p:cNvCxnSpPr>
          <p:nvPr/>
        </p:nvCxnSpPr>
        <p:spPr>
          <a:xfrm>
            <a:off x="943277" y="4013601"/>
            <a:ext cx="68435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2D3B5E-F514-4239-B77D-29157E303ABE}"/>
              </a:ext>
            </a:extLst>
          </p:cNvPr>
          <p:cNvCxnSpPr/>
          <p:nvPr/>
        </p:nvCxnSpPr>
        <p:spPr bwMode="auto">
          <a:xfrm>
            <a:off x="1203158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22A55F-F308-4572-AFFF-5E3BE1F53B93}"/>
              </a:ext>
            </a:extLst>
          </p:cNvPr>
          <p:cNvSpPr txBox="1"/>
          <p:nvPr/>
        </p:nvSpPr>
        <p:spPr>
          <a:xfrm>
            <a:off x="997012" y="419634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0</a:t>
            </a:r>
            <a:endParaRPr lang="en-US" sz="3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50A6E-F186-4145-B6B0-AB091448D63E}"/>
              </a:ext>
            </a:extLst>
          </p:cNvPr>
          <p:cNvCxnSpPr/>
          <p:nvPr/>
        </p:nvCxnSpPr>
        <p:spPr bwMode="auto">
          <a:xfrm>
            <a:off x="6843942" y="3830855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A9E037-D7C1-4896-8886-CB815E18E220}"/>
              </a:ext>
            </a:extLst>
          </p:cNvPr>
          <p:cNvSpPr txBox="1"/>
          <p:nvPr/>
        </p:nvSpPr>
        <p:spPr>
          <a:xfrm>
            <a:off x="6637796" y="41963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N</a:t>
            </a:r>
            <a:endParaRPr lang="en-US" sz="3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3C674-4DD8-4211-A59F-31B245D57CDA}"/>
              </a:ext>
            </a:extLst>
          </p:cNvPr>
          <p:cNvSpPr/>
          <p:nvPr/>
        </p:nvSpPr>
        <p:spPr>
          <a:xfrm>
            <a:off x="539007" y="1287035"/>
            <a:ext cx="8431738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800" b="1" dirty="0"/>
              <a:t>Formule elegante:</a:t>
            </a:r>
          </a:p>
          <a:p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este identificator de </a:t>
            </a:r>
            <a:r>
              <a:rPr lang="ro-RO" sz="2800" b="1" dirty="0" err="1"/>
              <a:t>thread</a:t>
            </a:r>
            <a:r>
              <a:rPr lang="ro-RO" sz="2800" b="1" dirty="0"/>
              <a:t>, are valori de la 0 la 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</a:p>
          <a:p>
            <a:endParaRPr lang="ro-RO" sz="1100" b="1" dirty="0"/>
          </a:p>
          <a:p>
            <a:r>
              <a:rPr lang="ro-RO" sz="2800" b="1" dirty="0"/>
              <a:t>start = </a:t>
            </a:r>
            <a:r>
              <a:rPr lang="ro-RO" sz="2800" b="1" dirty="0" err="1">
                <a:solidFill>
                  <a:srgbClr val="7030A0"/>
                </a:solidFill>
              </a:rPr>
              <a:t>Tid</a:t>
            </a:r>
            <a:r>
              <a:rPr lang="ro-RO" sz="2800" b="1" dirty="0"/>
              <a:t>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</a:t>
            </a:r>
          </a:p>
          <a:p>
            <a:r>
              <a:rPr lang="ro-RO" sz="2800" b="1" dirty="0" err="1"/>
              <a:t>end</a:t>
            </a:r>
            <a:r>
              <a:rPr lang="ro-RO" sz="2800" b="1" dirty="0"/>
              <a:t> = min(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, (</a:t>
            </a:r>
            <a:r>
              <a:rPr lang="ro-RO" sz="2800" b="1" dirty="0">
                <a:solidFill>
                  <a:srgbClr val="7030A0"/>
                </a:solidFill>
              </a:rPr>
              <a:t>Tid</a:t>
            </a:r>
            <a:r>
              <a:rPr lang="ro-RO" sz="2800" b="1" dirty="0"/>
              <a:t>+1) * </a:t>
            </a:r>
            <a:r>
              <a:rPr lang="ro-RO" sz="2800" b="1" dirty="0" err="1"/>
              <a:t>ceil</a:t>
            </a:r>
            <a:r>
              <a:rPr lang="ro-RO" sz="2800" b="1" dirty="0"/>
              <a:t>(</a:t>
            </a:r>
            <a:r>
              <a:rPr lang="ro-RO" sz="2800" b="1" dirty="0">
                <a:solidFill>
                  <a:srgbClr val="00B050"/>
                </a:solidFill>
              </a:rPr>
              <a:t>N</a:t>
            </a:r>
            <a:r>
              <a:rPr lang="ro-RO" sz="2800" b="1" dirty="0"/>
              <a:t>/</a:t>
            </a:r>
            <a:r>
              <a:rPr lang="ro-RO" sz="2800" b="1" dirty="0">
                <a:solidFill>
                  <a:srgbClr val="FF6600"/>
                </a:solidFill>
              </a:rPr>
              <a:t>P</a:t>
            </a:r>
            <a:r>
              <a:rPr lang="ro-RO" sz="2800" b="1" dirty="0"/>
              <a:t>)) </a:t>
            </a: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1E488B-B81F-4457-A941-A3681414340D}"/>
              </a:ext>
            </a:extLst>
          </p:cNvPr>
          <p:cNvCxnSpPr/>
          <p:nvPr/>
        </p:nvCxnSpPr>
        <p:spPr bwMode="auto">
          <a:xfrm>
            <a:off x="2130860" y="3817426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F34C5D-193B-48B0-AC85-98B5708851CD}"/>
              </a:ext>
            </a:extLst>
          </p:cNvPr>
          <p:cNvSpPr txBox="1"/>
          <p:nvPr/>
        </p:nvSpPr>
        <p:spPr>
          <a:xfrm>
            <a:off x="1924714" y="418291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A</a:t>
            </a:r>
            <a:endParaRPr lang="en-US" sz="32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1D0780-2CB2-45B3-A2EC-3DFBC762F1E1}"/>
              </a:ext>
            </a:extLst>
          </p:cNvPr>
          <p:cNvCxnSpPr/>
          <p:nvPr/>
        </p:nvCxnSpPr>
        <p:spPr bwMode="auto">
          <a:xfrm>
            <a:off x="3139367" y="3813889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37CBED-74A3-46C7-80CF-31E775E97E45}"/>
              </a:ext>
            </a:extLst>
          </p:cNvPr>
          <p:cNvSpPr txBox="1"/>
          <p:nvPr/>
        </p:nvSpPr>
        <p:spPr>
          <a:xfrm>
            <a:off x="2933221" y="4179382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2A</a:t>
            </a:r>
            <a:endParaRPr lang="en-US" sz="32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06B3A-E6B5-46CD-9817-94BC28829803}"/>
              </a:ext>
            </a:extLst>
          </p:cNvPr>
          <p:cNvCxnSpPr/>
          <p:nvPr/>
        </p:nvCxnSpPr>
        <p:spPr bwMode="auto">
          <a:xfrm>
            <a:off x="7054351" y="3849972"/>
            <a:ext cx="0" cy="32725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EB5535-552E-4E3C-9667-DE3C13F7AC8B}"/>
              </a:ext>
            </a:extLst>
          </p:cNvPr>
          <p:cNvSpPr txBox="1"/>
          <p:nvPr/>
        </p:nvSpPr>
        <p:spPr>
          <a:xfrm>
            <a:off x="6878407" y="3246080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b="1" dirty="0"/>
              <a:t>PA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193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F33FA6-13D1-4543-A988-46261EA3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1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2B03E9C-F50F-45DF-909E-68108DAD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4491" y="246298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115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E8263D41-1CB6-478C-8425-9676B537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9459" y="286118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81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level</a:t>
            </a:r>
          </a:p>
          <a:p>
            <a:endParaRPr lang="en-US" dirty="0"/>
          </a:p>
          <a:p>
            <a:r>
              <a:rPr lang="en-US" dirty="0"/>
              <a:t>Instruction level</a:t>
            </a:r>
          </a:p>
          <a:p>
            <a:endParaRPr lang="en-US" dirty="0"/>
          </a:p>
          <a:p>
            <a:r>
              <a:rPr lang="en-US" dirty="0"/>
              <a:t>Task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0456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3DDD3CA-2F42-44FB-B05A-13B53E750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59394" y="3244645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501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8D6BBED-86BF-4EC7-8BF3-4D47A7942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37871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22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18514" y="364285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5914" y="165673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845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08746" y="325939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585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6956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2578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6956" y="362810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652" y="506164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6652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5697" y="396731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3323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750137" y="433602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864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931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533128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23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323975"/>
            <a:ext cx="8524875" cy="5091113"/>
          </a:xfrm>
        </p:spPr>
        <p:txBody>
          <a:bodyPr/>
          <a:lstStyle/>
          <a:p>
            <a:r>
              <a:rPr lang="en-US" dirty="0"/>
              <a:t>Bit level</a:t>
            </a:r>
          </a:p>
          <a:p>
            <a:pPr lvl="2"/>
            <a:r>
              <a:rPr lang="ro-RO" sz="2400" b="1" dirty="0">
                <a:solidFill>
                  <a:srgbClr val="FF6600"/>
                </a:solidFill>
              </a:rPr>
              <a:t>C</a:t>
            </a:r>
            <a:r>
              <a:rPr lang="ro-RO" sz="2400" b="1" dirty="0">
                <a:solidFill>
                  <a:srgbClr val="00B050"/>
                </a:solidFill>
              </a:rPr>
              <a:t> </a:t>
            </a:r>
            <a:r>
              <a:rPr lang="ro-RO" sz="2400" b="1" dirty="0"/>
              <a:t>=</a:t>
            </a:r>
            <a:r>
              <a:rPr lang="ro-RO" sz="2400" b="1" dirty="0">
                <a:solidFill>
                  <a:srgbClr val="00B050"/>
                </a:solidFill>
              </a:rPr>
              <a:t> A</a:t>
            </a:r>
            <a:r>
              <a:rPr lang="ro-RO" sz="2400" b="1" dirty="0"/>
              <a:t> &amp; </a:t>
            </a:r>
            <a:r>
              <a:rPr lang="ro-RO" sz="2400" b="1" dirty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Instruction level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Task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7CA390-E825-42FC-8860-1E9EF45C7F81}"/>
              </a:ext>
            </a:extLst>
          </p:cNvPr>
          <p:cNvCxnSpPr/>
          <p:nvPr/>
        </p:nvCxnSpPr>
        <p:spPr bwMode="auto">
          <a:xfrm>
            <a:off x="3493971" y="1944304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FD673C-7361-4C01-8AA0-CAFD6F2BC00F}"/>
              </a:ext>
            </a:extLst>
          </p:cNvPr>
          <p:cNvCxnSpPr/>
          <p:nvPr/>
        </p:nvCxnSpPr>
        <p:spPr bwMode="auto">
          <a:xfrm>
            <a:off x="3493971" y="1721319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hord 13">
            <a:extLst>
              <a:ext uri="{FF2B5EF4-FFF2-40B4-BE49-F238E27FC236}">
                <a16:creationId xmlns:a16="http://schemas.microsoft.com/office/drawing/2014/main" id="{29A9E186-E7E2-46AB-8918-FF49B21364E3}"/>
              </a:ext>
            </a:extLst>
          </p:cNvPr>
          <p:cNvSpPr/>
          <p:nvPr/>
        </p:nvSpPr>
        <p:spPr bwMode="auto">
          <a:xfrm>
            <a:off x="5996543" y="1472665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A91BC0-3952-416F-B60B-1E141A1140BF}"/>
              </a:ext>
            </a:extLst>
          </p:cNvPr>
          <p:cNvCxnSpPr>
            <a:cxnSpLocks/>
          </p:cNvCxnSpPr>
          <p:nvPr/>
        </p:nvCxnSpPr>
        <p:spPr bwMode="auto">
          <a:xfrm>
            <a:off x="6728054" y="1838420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285669-0FDF-4594-BBBC-96B1FD7BEE05}"/>
              </a:ext>
            </a:extLst>
          </p:cNvPr>
          <p:cNvCxnSpPr/>
          <p:nvPr/>
        </p:nvCxnSpPr>
        <p:spPr bwMode="auto">
          <a:xfrm>
            <a:off x="3493971" y="2824504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3321E-0DB0-40A7-BC2A-6D3BC72A9E77}"/>
              </a:ext>
            </a:extLst>
          </p:cNvPr>
          <p:cNvCxnSpPr/>
          <p:nvPr/>
        </p:nvCxnSpPr>
        <p:spPr bwMode="auto">
          <a:xfrm>
            <a:off x="3493971" y="2601519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hord 18">
            <a:extLst>
              <a:ext uri="{FF2B5EF4-FFF2-40B4-BE49-F238E27FC236}">
                <a16:creationId xmlns:a16="http://schemas.microsoft.com/office/drawing/2014/main" id="{9E3DDFCF-A9BC-4387-8BAB-02BF5A1F5B7C}"/>
              </a:ext>
            </a:extLst>
          </p:cNvPr>
          <p:cNvSpPr/>
          <p:nvPr/>
        </p:nvSpPr>
        <p:spPr bwMode="auto">
          <a:xfrm>
            <a:off x="5996543" y="2352865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22108A-D038-4726-BFA5-B1FE042897AA}"/>
              </a:ext>
            </a:extLst>
          </p:cNvPr>
          <p:cNvCxnSpPr>
            <a:cxnSpLocks/>
          </p:cNvCxnSpPr>
          <p:nvPr/>
        </p:nvCxnSpPr>
        <p:spPr bwMode="auto">
          <a:xfrm>
            <a:off x="6728054" y="2718620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6E319C-8F21-454C-B6EC-ABB50117DA1D}"/>
              </a:ext>
            </a:extLst>
          </p:cNvPr>
          <p:cNvCxnSpPr/>
          <p:nvPr/>
        </p:nvCxnSpPr>
        <p:spPr bwMode="auto">
          <a:xfrm>
            <a:off x="3493971" y="3743302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E1BD4E-1F2B-46AD-8EE0-1C9180B66653}"/>
              </a:ext>
            </a:extLst>
          </p:cNvPr>
          <p:cNvCxnSpPr/>
          <p:nvPr/>
        </p:nvCxnSpPr>
        <p:spPr bwMode="auto">
          <a:xfrm>
            <a:off x="3493971" y="3520317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3A94C209-3690-4249-B756-5AEDCD173107}"/>
              </a:ext>
            </a:extLst>
          </p:cNvPr>
          <p:cNvSpPr/>
          <p:nvPr/>
        </p:nvSpPr>
        <p:spPr bwMode="auto">
          <a:xfrm>
            <a:off x="5996543" y="3271663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68C48B-AD12-4915-B267-5809EC46F55C}"/>
              </a:ext>
            </a:extLst>
          </p:cNvPr>
          <p:cNvCxnSpPr>
            <a:cxnSpLocks/>
          </p:cNvCxnSpPr>
          <p:nvPr/>
        </p:nvCxnSpPr>
        <p:spPr bwMode="auto">
          <a:xfrm>
            <a:off x="6728054" y="3637418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6B8351-2B73-4D6F-B21C-402E84DAA8C6}"/>
              </a:ext>
            </a:extLst>
          </p:cNvPr>
          <p:cNvCxnSpPr/>
          <p:nvPr/>
        </p:nvCxnSpPr>
        <p:spPr bwMode="auto">
          <a:xfrm>
            <a:off x="3493971" y="4583503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A44CEF-3D98-4A3C-884A-E715D7F7FD71}"/>
              </a:ext>
            </a:extLst>
          </p:cNvPr>
          <p:cNvCxnSpPr/>
          <p:nvPr/>
        </p:nvCxnSpPr>
        <p:spPr bwMode="auto">
          <a:xfrm>
            <a:off x="3493971" y="4360518"/>
            <a:ext cx="2868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Chord 26">
            <a:extLst>
              <a:ext uri="{FF2B5EF4-FFF2-40B4-BE49-F238E27FC236}">
                <a16:creationId xmlns:a16="http://schemas.microsoft.com/office/drawing/2014/main" id="{19B0050A-940C-4365-8CCC-58A95C73ABFE}"/>
              </a:ext>
            </a:extLst>
          </p:cNvPr>
          <p:cNvSpPr/>
          <p:nvPr/>
        </p:nvSpPr>
        <p:spPr bwMode="auto">
          <a:xfrm>
            <a:off x="5996543" y="4111864"/>
            <a:ext cx="731511" cy="731511"/>
          </a:xfrm>
          <a:prstGeom prst="chord">
            <a:avLst>
              <a:gd name="adj1" fmla="val 16311082"/>
              <a:gd name="adj2" fmla="val 5314552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AF345F-EE92-48BD-A202-F46BA1D7B3EA}"/>
              </a:ext>
            </a:extLst>
          </p:cNvPr>
          <p:cNvCxnSpPr>
            <a:cxnSpLocks/>
          </p:cNvCxnSpPr>
          <p:nvPr/>
        </p:nvCxnSpPr>
        <p:spPr bwMode="auto">
          <a:xfrm>
            <a:off x="6728054" y="4477619"/>
            <a:ext cx="5101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474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850985" y="561150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256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CC244FF8-FF2E-42D6-9830-614FD9879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43" y="4573706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C5172-945C-42A2-8631-47986B59039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69321" y="586222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7641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0088" y="192220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6949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0308" y="220242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310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26B25A3-4F4E-4ABF-9110-78A19BB7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873" y="1164332"/>
            <a:ext cx="397468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a=a+1;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448B2-B46D-4C3A-95C4-84A7D6193FE6}"/>
              </a:ext>
            </a:extLst>
          </p:cNvPr>
          <p:cNvCxnSpPr>
            <a:cxnSpLocks/>
          </p:cNvCxnSpPr>
          <p:nvPr/>
        </p:nvCxnSpPr>
        <p:spPr bwMode="auto">
          <a:xfrm flipH="1">
            <a:off x="6393785" y="2482646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1668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7382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5125" y="464744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8994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5697" y="4396725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7296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4406" y="472118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7411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7903" y="507515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456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 level</a:t>
            </a:r>
          </a:p>
          <a:p>
            <a:endParaRPr lang="en-US" dirty="0"/>
          </a:p>
          <a:p>
            <a:r>
              <a:rPr lang="en-US" dirty="0"/>
              <a:t>Instruction level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 parallelism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25260-60EB-4F4E-B907-D43F276BB044}"/>
              </a:ext>
            </a:extLst>
          </p:cNvPr>
          <p:cNvSpPr/>
          <p:nvPr/>
        </p:nvSpPr>
        <p:spPr>
          <a:xfrm>
            <a:off x="4186037" y="222774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4177A-B423-4388-A485-5C649550C884}"/>
              </a:ext>
            </a:extLst>
          </p:cNvPr>
          <p:cNvSpPr/>
          <p:nvPr/>
        </p:nvSpPr>
        <p:spPr>
          <a:xfrm>
            <a:off x="4706840" y="222774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E92E6-5F0A-4708-9ADF-77FB4E3088D3}"/>
              </a:ext>
            </a:extLst>
          </p:cNvPr>
          <p:cNvSpPr/>
          <p:nvPr/>
        </p:nvSpPr>
        <p:spPr>
          <a:xfrm>
            <a:off x="5227643" y="222774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384D2-5ACA-48CF-B837-768810BCC591}"/>
              </a:ext>
            </a:extLst>
          </p:cNvPr>
          <p:cNvSpPr/>
          <p:nvPr/>
        </p:nvSpPr>
        <p:spPr>
          <a:xfrm>
            <a:off x="4185915" y="3601073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1AB40-A149-403F-B7A7-878777C53B03}"/>
              </a:ext>
            </a:extLst>
          </p:cNvPr>
          <p:cNvSpPr/>
          <p:nvPr/>
        </p:nvSpPr>
        <p:spPr>
          <a:xfrm>
            <a:off x="4706474" y="3601073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61E7C-F294-4E1A-8ECC-2F574D690145}"/>
              </a:ext>
            </a:extLst>
          </p:cNvPr>
          <p:cNvSpPr/>
          <p:nvPr/>
        </p:nvSpPr>
        <p:spPr>
          <a:xfrm>
            <a:off x="5227216" y="3601073"/>
            <a:ext cx="520925" cy="5213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EFEA7453-CFCD-4715-9C9A-6407479C8FE7}"/>
              </a:ext>
            </a:extLst>
          </p:cNvPr>
          <p:cNvSpPr/>
          <p:nvPr/>
        </p:nvSpPr>
        <p:spPr bwMode="auto">
          <a:xfrm>
            <a:off x="4239390" y="2939629"/>
            <a:ext cx="413973" cy="489858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700396F7-16AB-4860-AD4D-BA6D9B74EFBF}"/>
              </a:ext>
            </a:extLst>
          </p:cNvPr>
          <p:cNvSpPr/>
          <p:nvPr/>
        </p:nvSpPr>
        <p:spPr bwMode="auto">
          <a:xfrm>
            <a:off x="4759949" y="2939142"/>
            <a:ext cx="413973" cy="489858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2F824D7B-A9B9-493B-A335-70793EFFF8F6}"/>
              </a:ext>
            </a:extLst>
          </p:cNvPr>
          <p:cNvSpPr/>
          <p:nvPr/>
        </p:nvSpPr>
        <p:spPr bwMode="auto">
          <a:xfrm>
            <a:off x="5289854" y="2920716"/>
            <a:ext cx="413973" cy="489858"/>
          </a:xfrm>
          <a:prstGeom prst="mathPlus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3A677-12ED-41EE-BBDF-D2DF3DDF7400}"/>
              </a:ext>
            </a:extLst>
          </p:cNvPr>
          <p:cNvSpPr/>
          <p:nvPr/>
        </p:nvSpPr>
        <p:spPr>
          <a:xfrm>
            <a:off x="6381549" y="2268552"/>
            <a:ext cx="24624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ro-RO" sz="2400" b="1" dirty="0">
                <a:solidFill>
                  <a:srgbClr val="FF6600"/>
                </a:solidFill>
              </a:rPr>
              <a:t>C</a:t>
            </a:r>
            <a:r>
              <a:rPr lang="ro-RO" sz="2400" b="1" dirty="0">
                <a:solidFill>
                  <a:srgbClr val="00B050"/>
                </a:solidFill>
              </a:rPr>
              <a:t> </a:t>
            </a:r>
            <a:r>
              <a:rPr lang="ro-RO" sz="2400" b="1" dirty="0"/>
              <a:t>=</a:t>
            </a:r>
            <a:r>
              <a:rPr lang="ro-RO" sz="2400" b="1" dirty="0">
                <a:solidFill>
                  <a:srgbClr val="00B050"/>
                </a:solidFill>
              </a:rPr>
              <a:t> A</a:t>
            </a:r>
            <a:r>
              <a:rPr lang="ro-RO" sz="2400" b="1" dirty="0"/>
              <a:t> + </a:t>
            </a:r>
            <a:r>
              <a:rPr lang="ro-RO" sz="2400" b="1" dirty="0">
                <a:solidFill>
                  <a:srgbClr val="7030A0"/>
                </a:solidFill>
              </a:rPr>
              <a:t>B</a:t>
            </a:r>
          </a:p>
          <a:p>
            <a:pPr lvl="2"/>
            <a:endParaRPr lang="ro-RO" sz="2400" b="1" dirty="0">
              <a:solidFill>
                <a:srgbClr val="7030A0"/>
              </a:solidFill>
            </a:endParaRPr>
          </a:p>
          <a:p>
            <a:pPr lvl="2"/>
            <a:endParaRPr lang="ro-RO" sz="2400" b="1" dirty="0">
              <a:solidFill>
                <a:srgbClr val="7030A0"/>
              </a:solidFill>
            </a:endParaRPr>
          </a:p>
          <a:p>
            <a:pPr lvl="2"/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4A907-3BB6-461D-B7E6-343C47B72C04}"/>
              </a:ext>
            </a:extLst>
          </p:cNvPr>
          <p:cNvSpPr txBox="1"/>
          <p:nvPr/>
        </p:nvSpPr>
        <p:spPr>
          <a:xfrm>
            <a:off x="4351185" y="4865040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Adunarea a doi vectori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6103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80419" y="550285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8338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879F8-22D4-4ED6-9CA1-7C07976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6719"/>
            <a:ext cx="995516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I, P=2;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(&amp;(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threadFunction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lang="en-US" altLang="en-US" sz="2400" b="1" dirty="0">
                <a:solidFill>
                  <a:srgbClr val="7F0055"/>
                </a:solidFill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(i = 0; i &lt; P;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pthread_join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[i],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B914F-1AE0-408A-AA88-DE7055D8A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730045" y="578307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168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6258-5DD2-4728-B764-6D911E8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A0B6-FD50-4A2C-9776-CA2A4A4C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1AED-4AFB-4451-AC37-182293C54A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192059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D66CC-3E91-4403-9048-BA23C1B3ED8E}"/>
              </a:ext>
            </a:extLst>
          </p:cNvPr>
          <p:cNvSpPr txBox="1"/>
          <p:nvPr/>
        </p:nvSpPr>
        <p:spPr>
          <a:xfrm>
            <a:off x="314325" y="5177674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the value of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0455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D66CC-3E91-4403-9048-BA23C1B3ED8E}"/>
              </a:ext>
            </a:extLst>
          </p:cNvPr>
          <p:cNvSpPr txBox="1"/>
          <p:nvPr/>
        </p:nvSpPr>
        <p:spPr>
          <a:xfrm>
            <a:off x="314325" y="5177674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the value of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9519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D66CC-3E91-4403-9048-BA23C1B3ED8E}"/>
              </a:ext>
            </a:extLst>
          </p:cNvPr>
          <p:cNvSpPr txBox="1"/>
          <p:nvPr/>
        </p:nvSpPr>
        <p:spPr>
          <a:xfrm>
            <a:off x="314325" y="5177674"/>
            <a:ext cx="4878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the value of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</a:p>
          <a:p>
            <a:r>
              <a:rPr lang="en-US" sz="3600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231279"/>
            <a:ext cx="2365118" cy="60468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= 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 + 2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80A29-D87B-4863-9C3B-1F47565A3E69}"/>
              </a:ext>
            </a:extLst>
          </p:cNvPr>
          <p:cNvSpPr txBox="1">
            <a:spLocks/>
          </p:cNvSpPr>
          <p:nvPr/>
        </p:nvSpPr>
        <p:spPr bwMode="auto">
          <a:xfrm>
            <a:off x="6833881" y="3229589"/>
            <a:ext cx="1637069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= 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 + 2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D66CC-3E91-4403-9048-BA23C1B3ED8E}"/>
              </a:ext>
            </a:extLst>
          </p:cNvPr>
          <p:cNvSpPr txBox="1"/>
          <p:nvPr/>
        </p:nvSpPr>
        <p:spPr>
          <a:xfrm>
            <a:off x="314325" y="5177674"/>
            <a:ext cx="4878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the value of </a:t>
            </a:r>
            <a:r>
              <a:rPr lang="en-US" sz="3600" dirty="0">
                <a:solidFill>
                  <a:srgbClr val="00B0F0"/>
                </a:solidFill>
              </a:rPr>
              <a:t>a</a:t>
            </a:r>
            <a:r>
              <a:rPr lang="en-US" sz="3600" dirty="0"/>
              <a:t>?</a:t>
            </a:r>
          </a:p>
          <a:p>
            <a:r>
              <a:rPr lang="en-US" sz="3600" dirty="0"/>
              <a:t>4 </a:t>
            </a:r>
            <a:r>
              <a:rPr lang="en-US" sz="3600" b="1" dirty="0">
                <a:solidFill>
                  <a:srgbClr val="FF0000"/>
                </a:solidFill>
              </a:rPr>
              <a:t>AND</a:t>
            </a:r>
            <a:r>
              <a:rPr lang="en-US" sz="3600" dirty="0"/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8753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5771-A56E-4720-9739-C104B3A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E6B6-9209-4419-AFE9-3F3DC06A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ABCE9-75FD-4B60-8373-8A24C48AF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131665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287764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77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1506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4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 level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Instruction level</a:t>
            </a:r>
          </a:p>
          <a:p>
            <a:endParaRPr lang="en-US" dirty="0"/>
          </a:p>
          <a:p>
            <a:r>
              <a:rPr lang="en-US" dirty="0"/>
              <a:t>Task parallelism</a:t>
            </a:r>
            <a:endParaRPr lang="ro-RO" dirty="0"/>
          </a:p>
          <a:p>
            <a:endParaRPr lang="ro-RO" dirty="0"/>
          </a:p>
          <a:p>
            <a:pPr lvl="1"/>
            <a:r>
              <a:rPr lang="ro-RO" sz="2800" b="1" dirty="0" err="1"/>
              <a:t>Multi-Tasking</a:t>
            </a:r>
            <a:r>
              <a:rPr lang="ro-RO" sz="2800" b="1" dirty="0"/>
              <a:t> (pot comunica și procesele)</a:t>
            </a:r>
          </a:p>
          <a:p>
            <a:pPr lvl="1"/>
            <a:r>
              <a:rPr lang="ro-RO" sz="2800" b="1" dirty="0" err="1"/>
              <a:t>Multi-Threading</a:t>
            </a:r>
            <a:endParaRPr lang="en-US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73405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1506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89637" y="360673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88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8478" y="430823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89637" y="360673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25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30823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07426" y="429990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4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500140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07426" y="429990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92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5001409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16800" y="4993082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9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8C-8FA1-4523-8C9F-931328FE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1B0A-8127-4646-B073-DB7B02BA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FA021-8D0E-4FC7-9345-1272B3943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954594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287764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09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1506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4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322984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55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5239" y="287764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277-0F09-4B32-8D70-DF7DAF3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51E0-5B4F-468D-A5F2-74EA52B6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 level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Instruction level</a:t>
            </a:r>
          </a:p>
          <a:p>
            <a:endParaRPr lang="en-US" dirty="0"/>
          </a:p>
          <a:p>
            <a:r>
              <a:rPr lang="en-US" dirty="0"/>
              <a:t>Task parallelism</a:t>
            </a:r>
            <a:endParaRPr lang="ro-RO" dirty="0"/>
          </a:p>
          <a:p>
            <a:endParaRPr lang="ro-RO" dirty="0"/>
          </a:p>
          <a:p>
            <a:pPr lvl="1"/>
            <a:r>
              <a:rPr lang="ro-RO" sz="2800" b="1" dirty="0" err="1"/>
              <a:t>Multi-Tasking</a:t>
            </a:r>
            <a:r>
              <a:rPr lang="ro-RO" sz="2800" b="1" dirty="0"/>
              <a:t> (pot comunica și procesele)</a:t>
            </a:r>
          </a:p>
          <a:p>
            <a:pPr lvl="1"/>
            <a:r>
              <a:rPr lang="ro-RO" sz="2800" b="1" dirty="0" err="1"/>
              <a:t>Multi-Threading</a:t>
            </a:r>
            <a:endParaRPr lang="ro-RO" sz="2800" b="1" dirty="0"/>
          </a:p>
          <a:p>
            <a:pPr marL="361950" lvl="1" indent="0">
              <a:buNone/>
            </a:pPr>
            <a:r>
              <a:rPr lang="ro-RO" sz="2800" b="1" dirty="0"/>
              <a:t>Cum pot comunica două procese?</a:t>
            </a:r>
            <a:endParaRPr lang="en-US" sz="2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B5CA-7127-491A-BC3C-165EC8738C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37309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7666" y="367405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01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76241" y="433773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98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4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3729" y="4942417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16800" y="4891749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12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4F03-2BB0-478B-B010-5123F117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59CB-9FB7-4AFC-BAB5-2DC28A43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6B38-9AAC-47EF-B07B-FA79136628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9251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048772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8016" y="304460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22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600312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16596" y="3591985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4233" y="435248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1345" y="434415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97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071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11758" y="4534177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40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071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56713" y="493238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40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0" y="3048772"/>
            <a:ext cx="2910801" cy="22537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673050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833881" y="2109019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B75F7F-136A-4AB3-AE22-C02F091ED1CC}"/>
              </a:ext>
            </a:extLst>
          </p:cNvPr>
          <p:cNvSpPr txBox="1">
            <a:spLocks/>
          </p:cNvSpPr>
          <p:nvPr/>
        </p:nvSpPr>
        <p:spPr bwMode="auto">
          <a:xfrm>
            <a:off x="6233199" y="3017429"/>
            <a:ext cx="2910801" cy="225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en-US" sz="3200" b="1" kern="0" dirty="0">
                <a:solidFill>
                  <a:srgbClr val="00B0F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rgbClr val="00B050"/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0710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756713" y="4932383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4AD5C-C07D-4D1E-86C2-A623BB294346}"/>
              </a:ext>
            </a:extLst>
          </p:cNvPr>
          <p:cNvSpPr txBox="1"/>
          <p:nvPr/>
        </p:nvSpPr>
        <p:spPr>
          <a:xfrm>
            <a:off x="3774345" y="5617815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CR</a:t>
            </a:r>
            <a:r>
              <a:rPr lang="en-US" sz="3600" b="1" dirty="0">
                <a:solidFill>
                  <a:srgbClr val="FF0000"/>
                </a:solidFill>
              </a:rPr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19694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BB1-B290-42D4-8659-3821715C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Notații</a:t>
            </a:r>
            <a:r>
              <a:rPr lang="en-US" dirty="0"/>
              <a:t> 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333E-6CE6-40C7-B4C2-C508ECC7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312116"/>
            <a:ext cx="8524875" cy="509111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  <a:cs typeface="Times New Roman" pitchFamily="18" charset="0"/>
              </a:rPr>
              <a:t>co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 S1 || S2 || ... || Sn </a:t>
            </a:r>
            <a:r>
              <a:rPr lang="en-US" sz="3200" b="1" dirty="0" err="1">
                <a:latin typeface="Courier New" pitchFamily="49" charset="0"/>
                <a:cs typeface="Times New Roman" pitchFamily="18" charset="0"/>
              </a:rPr>
              <a:t>oc</a:t>
            </a:r>
            <a:r>
              <a:rPr lang="en-US" sz="3200" dirty="0"/>
              <a:t> </a:t>
            </a:r>
          </a:p>
          <a:p>
            <a:pPr>
              <a:buFontTx/>
              <a:buNone/>
            </a:pPr>
            <a:r>
              <a:rPr lang="en-US" sz="3200" dirty="0">
                <a:latin typeface="Times Ro" pitchFamily="18" charset="0"/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Ex.1: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	  	x=0; y=0;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	</a:t>
            </a:r>
            <a:r>
              <a:rPr lang="en-US" sz="3200" b="1" dirty="0">
                <a:latin typeface="Courier New" pitchFamily="49" charset="0"/>
              </a:rPr>
              <a:t>co</a:t>
            </a:r>
            <a:r>
              <a:rPr lang="en-US" sz="3200" dirty="0">
                <a:latin typeface="Courier New" pitchFamily="49" charset="0"/>
              </a:rPr>
              <a:t> x=x+1 || y=y+1 </a:t>
            </a:r>
            <a:r>
              <a:rPr lang="en-US" sz="3200" b="1" dirty="0" err="1">
                <a:latin typeface="Courier New" pitchFamily="49" charset="0"/>
              </a:rPr>
              <a:t>oc</a:t>
            </a:r>
            <a:endParaRPr lang="en-US" sz="3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</a:rPr>
              <a:t>    	z=</a:t>
            </a:r>
            <a:r>
              <a:rPr lang="en-US" sz="3200" dirty="0" err="1">
                <a:latin typeface="Courier New" pitchFamily="49" charset="0"/>
              </a:rPr>
              <a:t>x+y</a:t>
            </a:r>
            <a:r>
              <a:rPr lang="en-US" sz="32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01-8873-483F-9EB8-C3343D69B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2234633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279-D0F0-4F7D-ABB7-46E268BB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BD50-7F57-4C5F-8A44-7A00604C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63175-59B6-448C-B06A-BDD02D8F65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7670502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045F-D2E2-4E31-A51B-741DA915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606E-1CB0-45AE-8ED4-4072349B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Atomic</a:t>
            </a:r>
            <a:r>
              <a:rPr lang="ro-RO" sz="4400" dirty="0"/>
              <a:t>s</a:t>
            </a:r>
            <a:endParaRPr lang="en-US" sz="4400" dirty="0"/>
          </a:p>
          <a:p>
            <a:r>
              <a:rPr lang="en-US" sz="4400" dirty="0"/>
              <a:t>Semaphore</a:t>
            </a:r>
          </a:p>
          <a:p>
            <a:pPr lvl="1"/>
            <a:r>
              <a:rPr lang="en-US" sz="4000" dirty="0"/>
              <a:t>Binary semaphore (Mutex)</a:t>
            </a:r>
          </a:p>
          <a:p>
            <a:pPr lvl="1"/>
            <a:r>
              <a:rPr lang="en-US" sz="4000" dirty="0"/>
              <a:t>Critical section</a:t>
            </a:r>
          </a:p>
          <a:p>
            <a:r>
              <a:rPr lang="en-US" sz="4400" dirty="0"/>
              <a:t>Barrier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C6C05-6A98-41C4-96C0-ADEB99ED76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F2C8C9-C546-44E8-BB95-EE9EBA71D1C2}"/>
              </a:ext>
            </a:extLst>
          </p:cNvPr>
          <p:cNvGrpSpPr/>
          <p:nvPr/>
        </p:nvGrpSpPr>
        <p:grpSpPr>
          <a:xfrm>
            <a:off x="2890864" y="5205672"/>
            <a:ext cx="3985114" cy="221225"/>
            <a:chOff x="2481595" y="3284371"/>
            <a:chExt cx="3949132" cy="36859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E29FF74-6EB3-45BB-880F-24A85A5E3488}"/>
                </a:ext>
              </a:extLst>
            </p:cNvPr>
            <p:cNvSpPr/>
            <p:nvPr/>
          </p:nvSpPr>
          <p:spPr>
            <a:xfrm>
              <a:off x="2481595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35946AD-E1C8-4261-BF6A-95725BEBB1BC}"/>
                </a:ext>
              </a:extLst>
            </p:cNvPr>
            <p:cNvSpPr/>
            <p:nvPr/>
          </p:nvSpPr>
          <p:spPr>
            <a:xfrm>
              <a:off x="293011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7C3FAB7-1A56-42A2-A6E6-EAD3A91FB33C}"/>
                </a:ext>
              </a:extLst>
            </p:cNvPr>
            <p:cNvSpPr/>
            <p:nvPr/>
          </p:nvSpPr>
          <p:spPr>
            <a:xfrm>
              <a:off x="3378637" y="3287804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D23E5F6-087F-495D-86DB-198BB2817EEB}"/>
                </a:ext>
              </a:extLst>
            </p:cNvPr>
            <p:cNvSpPr/>
            <p:nvPr/>
          </p:nvSpPr>
          <p:spPr>
            <a:xfrm>
              <a:off x="3827158" y="3285198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2956CCF-2F49-4A93-B442-BCF18654FF98}"/>
                </a:ext>
              </a:extLst>
            </p:cNvPr>
            <p:cNvSpPr/>
            <p:nvPr/>
          </p:nvSpPr>
          <p:spPr>
            <a:xfrm>
              <a:off x="4276603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3002B59-056E-4B34-A1F4-AA749BCDB046}"/>
                </a:ext>
              </a:extLst>
            </p:cNvPr>
            <p:cNvSpPr/>
            <p:nvPr/>
          </p:nvSpPr>
          <p:spPr>
            <a:xfrm>
              <a:off x="4725124" y="3292922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37E710E-119A-4C00-A42F-4620DC9185CF}"/>
                </a:ext>
              </a:extLst>
            </p:cNvPr>
            <p:cNvSpPr/>
            <p:nvPr/>
          </p:nvSpPr>
          <p:spPr>
            <a:xfrm>
              <a:off x="5173645" y="3291666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6230A53-C7EC-4BF6-82E3-6465F59F03FE}"/>
                </a:ext>
              </a:extLst>
            </p:cNvPr>
            <p:cNvSpPr/>
            <p:nvPr/>
          </p:nvSpPr>
          <p:spPr>
            <a:xfrm>
              <a:off x="5622166" y="3289060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98D3105-EAC1-410E-84B6-AE92887C28A1}"/>
                </a:ext>
              </a:extLst>
            </p:cNvPr>
            <p:cNvSpPr/>
            <p:nvPr/>
          </p:nvSpPr>
          <p:spPr>
            <a:xfrm>
              <a:off x="6070687" y="3284371"/>
              <a:ext cx="360040" cy="360040"/>
            </a:xfrm>
            <a:prstGeom prst="parallelogram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E4BE99-D99A-42E5-8DC8-9BB84921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06" y="2262285"/>
            <a:ext cx="607115" cy="101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0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variabilelor de 64 biți pe un procesor 64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86F6-7152-4A34-9201-670DCF1E2F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711452" y="1964992"/>
            <a:ext cx="3581316" cy="29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load(</a:t>
            </a:r>
            <a:r>
              <a:rPr lang="ro-RO" sz="3200" b="1" kern="0" dirty="0">
                <a:solidFill>
                  <a:srgbClr val="00B050"/>
                </a:solidFill>
              </a:rPr>
              <a:t>A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3200" b="1" kern="0" dirty="0"/>
              <a:t>)</a:t>
            </a:r>
            <a:endParaRPr lang="ro-RO" sz="3200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sz="3200" b="1" kern="0" dirty="0" err="1"/>
              <a:t>load</a:t>
            </a:r>
            <a:r>
              <a:rPr lang="ro-RO" sz="3200" b="1" kern="0" dirty="0"/>
              <a:t>(</a:t>
            </a:r>
            <a:r>
              <a:rPr lang="ro-RO" sz="3200" b="1" kern="0" dirty="0">
                <a:solidFill>
                  <a:srgbClr val="7030A0"/>
                </a:solidFill>
              </a:rPr>
              <a:t>B</a:t>
            </a:r>
            <a:r>
              <a:rPr lang="ro-RO" sz="3200" b="1" kern="0" dirty="0"/>
              <a:t>, </a:t>
            </a:r>
            <a:r>
              <a:rPr lang="ro-RO" sz="3200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sz="3200" b="1" kern="0" dirty="0"/>
              <a:t>)</a:t>
            </a:r>
            <a:endParaRPr lang="en-US" sz="3200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sz="3200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3200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3200" b="1" kern="0" dirty="0"/>
              <a:t> =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3200" b="1" kern="0" dirty="0"/>
              <a:t> + </a:t>
            </a:r>
            <a:r>
              <a:rPr lang="ro-RO" sz="3200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sz="32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 dirty="0"/>
              <a:t>write(</a:t>
            </a:r>
            <a:r>
              <a:rPr lang="ro-RO" sz="3200" b="1" kern="0" dirty="0">
                <a:solidFill>
                  <a:srgbClr val="FF6600"/>
                </a:solidFill>
              </a:rPr>
              <a:t>C</a:t>
            </a:r>
            <a:r>
              <a:rPr lang="en-US" sz="3200" b="1" kern="0" dirty="0"/>
              <a:t>, </a:t>
            </a:r>
            <a:r>
              <a:rPr lang="en-US" sz="3200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3200" b="1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318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variabilelor de 64 biți pe un procesor 32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86F6-7152-4A34-9201-670DCF1E2F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884707" y="1859114"/>
            <a:ext cx="5111832" cy="43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[0]</a:t>
            </a:r>
            <a:r>
              <a:rPr lang="ro-RO" b="1" kern="0" dirty="0"/>
              <a:t>,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[1]</a:t>
            </a:r>
            <a:r>
              <a:rPr lang="ro-RO" b="1" kern="0" dirty="0"/>
              <a:t>, 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656273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variabilelor de 64 biți pe un procesor 32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86F6-7152-4A34-9201-670DCF1E2F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884707" y="1859114"/>
            <a:ext cx="5111832" cy="43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[0]</a:t>
            </a:r>
            <a:r>
              <a:rPr lang="ro-RO" b="1" kern="0" dirty="0"/>
              <a:t>,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[1]</a:t>
            </a:r>
            <a:r>
              <a:rPr lang="ro-RO" b="1" kern="0" dirty="0"/>
              <a:t>, 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endParaRPr lang="en-US" b="1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D14EC-D791-488A-8EB7-EEDFC2A13D5F}"/>
              </a:ext>
            </a:extLst>
          </p:cNvPr>
          <p:cNvSpPr txBox="1"/>
          <p:nvPr/>
        </p:nvSpPr>
        <p:spPr>
          <a:xfrm>
            <a:off x="4750379" y="2890391"/>
            <a:ext cx="4393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Putem avea doar </a:t>
            </a:r>
            <a:r>
              <a:rPr lang="en-US" sz="3200" dirty="0" err="1"/>
              <a:t>jum</a:t>
            </a:r>
            <a:r>
              <a:rPr lang="ro-RO" sz="3200" dirty="0" err="1"/>
              <a:t>ătate</a:t>
            </a:r>
            <a:r>
              <a:rPr lang="ro-RO" sz="3200" dirty="0"/>
              <a:t> de </a:t>
            </a:r>
            <a:r>
              <a:rPr lang="ro-RO" sz="3200" b="1" dirty="0">
                <a:solidFill>
                  <a:srgbClr val="FF6600"/>
                </a:solidFill>
              </a:rPr>
              <a:t>C</a:t>
            </a:r>
            <a:r>
              <a:rPr lang="ro-RO" sz="3200" dirty="0"/>
              <a:t> modificat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9D712F-36CB-4EBD-BC32-73083F7A1E6A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3930058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CAE2B-B1C7-4CD3-A733-7EE3399B3E77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451772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7BFCDF-CF91-49AD-A2C0-D066CE06FEB5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4948731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65BA6-8E51-4843-9A0F-93C2BD344EAE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1758" y="5429995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30169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F68-EF50-4A4D-A588-85B653E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60C6-039B-43E4-ADE4-1756021EA5E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o-RO" dirty="0"/>
              <a:t>Fie variabilelor de 64 biți pe un procesor 32 biți </a:t>
            </a:r>
            <a:r>
              <a:rPr lang="ro-RO" b="1" dirty="0">
                <a:solidFill>
                  <a:srgbClr val="FF6600"/>
                </a:solidFill>
              </a:rPr>
              <a:t>C</a:t>
            </a:r>
            <a:r>
              <a:rPr lang="ro-RO" b="1" dirty="0"/>
              <a:t> = </a:t>
            </a:r>
            <a:r>
              <a:rPr lang="ro-RO" b="1" dirty="0">
                <a:solidFill>
                  <a:srgbClr val="00B050"/>
                </a:solidFill>
              </a:rPr>
              <a:t>A</a:t>
            </a:r>
            <a:r>
              <a:rPr lang="ro-RO" b="1" dirty="0"/>
              <a:t> + </a:t>
            </a:r>
            <a:r>
              <a:rPr lang="ro-RO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86F6-7152-4A34-9201-670DCF1E2F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AE2AB6-7DCB-48AB-8ADD-FB39AB3B3433}"/>
              </a:ext>
            </a:extLst>
          </p:cNvPr>
          <p:cNvSpPr txBox="1">
            <a:spLocks/>
          </p:cNvSpPr>
          <p:nvPr/>
        </p:nvSpPr>
        <p:spPr bwMode="auto">
          <a:xfrm>
            <a:off x="884707" y="1859114"/>
            <a:ext cx="5111832" cy="437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[0]</a:t>
            </a:r>
            <a:r>
              <a:rPr lang="ro-RO" b="1" kern="0" dirty="0"/>
              <a:t>,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[0]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r>
              <a:rPr lang="en-US" b="1" kern="0" dirty="0"/>
              <a:t>load(</a:t>
            </a:r>
            <a:r>
              <a:rPr lang="ro-RO" b="1" kern="0" dirty="0">
                <a:solidFill>
                  <a:srgbClr val="00B050"/>
                </a:solidFill>
              </a:rPr>
              <a:t>A</a:t>
            </a:r>
            <a:r>
              <a:rPr lang="en-US" b="1" kern="0" dirty="0">
                <a:solidFill>
                  <a:srgbClr val="00B05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  <a:endParaRPr lang="ro-RO" b="1" kern="0" dirty="0"/>
          </a:p>
          <a:p>
            <a:pPr marL="0" indent="0">
              <a:buNone/>
            </a:pPr>
            <a:r>
              <a:rPr lang="ro-RO" b="1" kern="0" dirty="0" err="1"/>
              <a:t>load</a:t>
            </a:r>
            <a:r>
              <a:rPr lang="ro-RO" b="1" kern="0" dirty="0"/>
              <a:t>(</a:t>
            </a:r>
            <a:r>
              <a:rPr lang="ro-RO" b="1" kern="0" dirty="0">
                <a:solidFill>
                  <a:srgbClr val="7030A0"/>
                </a:solidFill>
              </a:rPr>
              <a:t>B</a:t>
            </a:r>
            <a:r>
              <a:rPr lang="en-US" b="1" kern="0" dirty="0">
                <a:solidFill>
                  <a:srgbClr val="7030A0"/>
                </a:solidFill>
              </a:rPr>
              <a:t>[1]</a:t>
            </a:r>
            <a:r>
              <a:rPr lang="ro-RO" b="1" kern="0" dirty="0"/>
              <a:t>, 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ro-RO" b="1" kern="0" dirty="0"/>
              <a:t>)</a:t>
            </a:r>
            <a:endParaRPr lang="en-US" b="1" kern="0" dirty="0"/>
          </a:p>
          <a:p>
            <a:pPr marL="0" indent="0">
              <a:buNone/>
            </a:pP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ro-RO" b="1" kern="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kern="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b="1" kern="0" dirty="0"/>
              <a:t> =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 + </a:t>
            </a:r>
            <a:r>
              <a:rPr lang="ro-RO" b="1" kern="0" dirty="0" err="1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kern="0" dirty="0"/>
              <a:t>write(</a:t>
            </a:r>
            <a:r>
              <a:rPr lang="ro-RO" b="1" kern="0" dirty="0">
                <a:solidFill>
                  <a:srgbClr val="FF6600"/>
                </a:solidFill>
              </a:rPr>
              <a:t>C</a:t>
            </a:r>
            <a:r>
              <a:rPr lang="en-US" b="1" kern="0" dirty="0">
                <a:solidFill>
                  <a:srgbClr val="FF6600"/>
                </a:solidFill>
              </a:rPr>
              <a:t>[1]</a:t>
            </a:r>
            <a:r>
              <a:rPr lang="en-US" b="1" kern="0" dirty="0"/>
              <a:t>, </a:t>
            </a:r>
            <a:r>
              <a:rPr lang="en-US" b="1" kern="0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b="1" kern="0" dirty="0"/>
              <a:t>)</a:t>
            </a:r>
          </a:p>
          <a:p>
            <a:pPr marL="0" indent="0">
              <a:buNone/>
            </a:pPr>
            <a:endParaRPr lang="en-US" b="1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D14EC-D791-488A-8EB7-EEDFC2A13D5F}"/>
              </a:ext>
            </a:extLst>
          </p:cNvPr>
          <p:cNvSpPr txBox="1"/>
          <p:nvPr/>
        </p:nvSpPr>
        <p:spPr>
          <a:xfrm>
            <a:off x="4750379" y="2890391"/>
            <a:ext cx="4393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Atomicitatea asigură că </a:t>
            </a:r>
            <a:r>
              <a:rPr lang="ro-RO" sz="3200" b="1" dirty="0">
                <a:solidFill>
                  <a:srgbClr val="FF6600"/>
                </a:solidFill>
              </a:rPr>
              <a:t>C</a:t>
            </a:r>
            <a:r>
              <a:rPr lang="ro-RO" sz="3200" dirty="0"/>
              <a:t> va fi vizibil doar complet modificat, sau complet nemodificat.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FB1BC-B407-49E8-8CC1-4C0B13E5490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2508" y="3429000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9945C-D509-4DD9-8106-2FCC0FA821D9}"/>
              </a:ext>
            </a:extLst>
          </p:cNvPr>
          <p:cNvCxnSpPr>
            <a:cxnSpLocks/>
          </p:cNvCxnSpPr>
          <p:nvPr/>
        </p:nvCxnSpPr>
        <p:spPr bwMode="auto">
          <a:xfrm flipH="1">
            <a:off x="3122508" y="5989864"/>
            <a:ext cx="448465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7465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F469-0428-4B36-B337-459EB526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-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88AE-59FD-4511-8A24-FCAAFFB3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D597F-8AD3-441D-A5A8-FB7A05AFA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4305366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7E2-E616-44AA-8E0C-EB3ADDF9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- Dekker’s 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A60C8-85D4-42AA-82AF-805D6F385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6090"/>
            <a:ext cx="8524875" cy="427449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2BF7-1F3C-419B-8158-49E536D3CF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F74EF-5170-4662-98A2-643980484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052747"/>
            <a:ext cx="5782482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7584C-86A6-4938-8718-C4EA448E9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25" y="2724568"/>
            <a:ext cx="2448041" cy="32560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7CB4E-9199-4BD7-9253-E595DFF1CF57}"/>
              </a:ext>
            </a:extLst>
          </p:cNvPr>
          <p:cNvSpPr/>
          <p:nvPr/>
        </p:nvSpPr>
        <p:spPr>
          <a:xfrm>
            <a:off x="5025565" y="5989177"/>
            <a:ext cx="4118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Theodorus</a:t>
            </a:r>
            <a:r>
              <a:rPr lang="en-US" sz="2400" b="1" dirty="0"/>
              <a:t> (Dirk) J. Dekker</a:t>
            </a:r>
          </a:p>
        </p:txBody>
      </p:sp>
    </p:spTree>
    <p:extLst>
      <p:ext uri="{BB962C8B-B14F-4D97-AF65-F5344CB8AC3E}">
        <p14:creationId xmlns:p14="http://schemas.microsoft.com/office/powerpoint/2010/main" val="983254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045F-D2E2-4E31-A51B-741DA915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– </a:t>
            </a:r>
            <a:r>
              <a:rPr lang="en-US" dirty="0" err="1"/>
              <a:t>Dijsktra’s</a:t>
            </a:r>
            <a:r>
              <a:rPr lang="en-US" dirty="0"/>
              <a:t>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C6C05-6A98-41C4-96C0-ADEB99ED76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5873B9-F34C-45CC-841F-5B641AB0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747545"/>
            <a:ext cx="8764223" cy="41915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F7F7C2-A0AA-4DC2-B6C1-BFDE1D04F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46" y="2240595"/>
            <a:ext cx="2996329" cy="3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6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85C4-3976-4151-B392-7DED9C4A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Dekker’s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36A19-4BA6-481A-940D-A6EAAFB4C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B9BB59-F4D4-4C6D-8853-EF9A3D38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403608"/>
            <a:ext cx="762000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	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busy wait } 	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endParaRPr lang="en-US" altLang="en-US" sz="28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critical section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wants_to_enter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6931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0BB1-B290-42D4-8659-3821715C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Notații</a:t>
            </a:r>
            <a:r>
              <a:rPr lang="en-US" dirty="0"/>
              <a:t> 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333E-6CE6-40C7-B4C2-C508ECC7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548092"/>
            <a:ext cx="8524875" cy="509111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latin typeface="Courier New" pitchFamily="49" charset="0"/>
                <a:cs typeface="Times New Roman" pitchFamily="18" charset="0"/>
              </a:rPr>
              <a:t>co 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3200" dirty="0" err="1">
                <a:latin typeface="Courier New" pitchFamily="49" charset="0"/>
                <a:cs typeface="Times New Roman" pitchFamily="18" charset="0"/>
              </a:rPr>
              <a:t>cuantificator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]{</a:t>
            </a:r>
            <a:r>
              <a:rPr lang="en-US" sz="3200" dirty="0" err="1">
                <a:latin typeface="Courier New" pitchFamily="49" charset="0"/>
                <a:cs typeface="Times New Roman" pitchFamily="18" charset="0"/>
              </a:rPr>
              <a:t>Sj</a:t>
            </a:r>
            <a:r>
              <a:rPr lang="en-US" sz="3200" dirty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sz="32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3200" dirty="0"/>
              <a:t>Ex. 2:</a:t>
            </a:r>
          </a:p>
          <a:p>
            <a:pPr>
              <a:buFontTx/>
              <a:buNone/>
            </a:pPr>
            <a:r>
              <a:rPr lang="en-US" sz="3200" dirty="0"/>
              <a:t>	 	</a:t>
            </a:r>
            <a:r>
              <a:rPr lang="en-US" sz="3200" b="1" dirty="0">
                <a:latin typeface="Courier New" pitchFamily="49" charset="0"/>
              </a:rPr>
              <a:t>co</a:t>
            </a:r>
            <a:r>
              <a:rPr lang="en-US" sz="3200" dirty="0">
                <a:latin typeface="Courier New" pitchFamily="49" charset="0"/>
              </a:rPr>
              <a:t> [j=1 </a:t>
            </a:r>
            <a:r>
              <a:rPr lang="en-US" sz="3200" b="1" dirty="0">
                <a:latin typeface="Courier New" pitchFamily="49" charset="0"/>
              </a:rPr>
              <a:t>to</a:t>
            </a:r>
            <a:r>
              <a:rPr lang="en-US" sz="3200" dirty="0">
                <a:latin typeface="Courier New" pitchFamily="49" charset="0"/>
              </a:rPr>
              <a:t> n] {a[j]=0; b[j]=0;}</a:t>
            </a:r>
            <a:endParaRPr lang="en-US" sz="3200" dirty="0"/>
          </a:p>
          <a:p>
            <a:pPr>
              <a:buFontTx/>
              <a:buNone/>
            </a:pPr>
            <a:endParaRPr lang="en-US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01-8873-483F-9EB8-C3343D69B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1281748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C90E-4F61-494B-ACAA-B5755CBE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Dijsktra’s</a:t>
            </a:r>
            <a:r>
              <a:rPr lang="en-US" dirty="0"/>
              <a:t>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1131F-84F2-4948-B877-0948B5641D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835FB6-DBC7-485E-93CF-B09D463E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67" y="1304181"/>
            <a:ext cx="748213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0008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 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++)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//critical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true </a:t>
            </a:r>
          </a:p>
          <a:p>
            <a:pPr lvl="0"/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c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[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]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rgbClr val="808030"/>
                </a:solidFill>
                <a:latin typeface="Arial Unicode MS" panose="020B0604020202020204" pitchFamily="34" charset="-128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true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0727B5-3776-4206-BF75-E29FDBADE6DD}"/>
              </a:ext>
            </a:extLst>
          </p:cNvPr>
          <p:cNvCxnSpPr/>
          <p:nvPr/>
        </p:nvCxnSpPr>
        <p:spPr bwMode="auto">
          <a:xfrm>
            <a:off x="3753853" y="1304181"/>
            <a:ext cx="10427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D62CE-03A7-4908-A3ED-BD2FC548BEA7}"/>
              </a:ext>
            </a:extLst>
          </p:cNvPr>
          <p:cNvCxnSpPr>
            <a:cxnSpLocks/>
          </p:cNvCxnSpPr>
          <p:nvPr/>
        </p:nvCxnSpPr>
        <p:spPr bwMode="auto">
          <a:xfrm>
            <a:off x="4796589" y="1304181"/>
            <a:ext cx="0" cy="4005756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150982-665E-4018-83D8-C165F6956FED}"/>
              </a:ext>
            </a:extLst>
          </p:cNvPr>
          <p:cNvCxnSpPr>
            <a:cxnSpLocks/>
          </p:cNvCxnSpPr>
          <p:nvPr/>
        </p:nvCxnSpPr>
        <p:spPr bwMode="auto">
          <a:xfrm>
            <a:off x="3753853" y="5309936"/>
            <a:ext cx="1042736" cy="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E50034-F104-44EF-A34C-ABA55E1720D2}"/>
              </a:ext>
            </a:extLst>
          </p:cNvPr>
          <p:cNvCxnSpPr>
            <a:cxnSpLocks/>
          </p:cNvCxnSpPr>
          <p:nvPr/>
        </p:nvCxnSpPr>
        <p:spPr bwMode="auto">
          <a:xfrm>
            <a:off x="3753853" y="5727032"/>
            <a:ext cx="104273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B33C29-AA53-4251-8337-A42A85B2EBEA}"/>
              </a:ext>
            </a:extLst>
          </p:cNvPr>
          <p:cNvCxnSpPr>
            <a:cxnSpLocks/>
          </p:cNvCxnSpPr>
          <p:nvPr/>
        </p:nvCxnSpPr>
        <p:spPr bwMode="auto">
          <a:xfrm>
            <a:off x="4796589" y="5727032"/>
            <a:ext cx="0" cy="65546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801700-687B-49F9-8F6F-66ED1917395E}"/>
              </a:ext>
            </a:extLst>
          </p:cNvPr>
          <p:cNvCxnSpPr>
            <a:cxnSpLocks/>
          </p:cNvCxnSpPr>
          <p:nvPr/>
        </p:nvCxnSpPr>
        <p:spPr bwMode="auto">
          <a:xfrm>
            <a:off x="3753853" y="6382493"/>
            <a:ext cx="1042736" cy="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E6B87-818E-4402-B9FE-24D2E21F15B4}"/>
              </a:ext>
            </a:extLst>
          </p:cNvPr>
          <p:cNvSpPr txBox="1"/>
          <p:nvPr/>
        </p:nvSpPr>
        <p:spPr>
          <a:xfrm>
            <a:off x="5301916" y="5553819"/>
            <a:ext cx="2375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unlock()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B4A33-87D9-4939-A54F-2D384FABDFC2}"/>
              </a:ext>
            </a:extLst>
          </p:cNvPr>
          <p:cNvSpPr txBox="1"/>
          <p:nvPr/>
        </p:nvSpPr>
        <p:spPr>
          <a:xfrm>
            <a:off x="5301916" y="2286000"/>
            <a:ext cx="1689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lock()</a:t>
            </a:r>
          </a:p>
        </p:txBody>
      </p:sp>
    </p:spTree>
    <p:extLst>
      <p:ext uri="{BB962C8B-B14F-4D97-AF65-F5344CB8AC3E}">
        <p14:creationId xmlns:p14="http://schemas.microsoft.com/office/powerpoint/2010/main" val="35916671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5EA3-378D-419B-BD59-46FA6FCA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EAA44-10C3-437A-AEA4-81E4C88C04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99CF5C-C51C-47BA-B43B-9B5A8507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C0F52B-E809-47AD-BC51-4A779C3A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20BA1D-2D78-4643-9D43-0F0A8DF9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484209"/>
            <a:ext cx="860658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34ADC"/>
                </a:solidFill>
                <a:effectLst/>
                <a:latin typeface="Arial Unicode MS" panose="020B0604020202020204" pitchFamily="34" charset="-128"/>
              </a:rPr>
              <a:t>P0_gate: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&amp;&amp;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busy wait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critical section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flag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55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58CF-D4C1-47E6-AC13-13EBA8BA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C057D-13A5-4D39-8014-1AFF8CB137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780E86-34F4-4682-948A-C5FA0389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26" y="2644170"/>
            <a:ext cx="660934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while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test_and_set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 panose="020B0604020202020204" pitchFamily="34" charset="-128"/>
              </a:rPr>
              <a:t>// critical section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lock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020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94833" y="2308760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</p:spTree>
    <p:extLst>
      <p:ext uri="{BB962C8B-B14F-4D97-AF65-F5344CB8AC3E}">
        <p14:creationId xmlns:p14="http://schemas.microsoft.com/office/powerpoint/2010/main" val="1092089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3417" y="419393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7519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33417" y="419393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960139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516748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3702B-D3DD-4970-B9D9-E2ED87ACB647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8650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0143" y="233287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516748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191572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437021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E5B84-C5F7-41A7-9756-85E23E7A50C3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7229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4370218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0797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7EE-1FA7-45AA-BF09-F92CA42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C1F4-F0BE-4574-8BC1-C0AAD28D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pthread_t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pthread_create</a:t>
            </a:r>
            <a:r>
              <a:rPr lang="en-US" dirty="0"/>
              <a:t>(&amp;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, NULL,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en-US" dirty="0"/>
              <a:t>void * </a:t>
            </a:r>
            <a:r>
              <a:rPr lang="en-US" b="1" dirty="0" err="1">
                <a:solidFill>
                  <a:schemeClr val="accent2"/>
                </a:solidFill>
              </a:rPr>
              <a:t>threadFunction</a:t>
            </a:r>
            <a:r>
              <a:rPr lang="en-US" dirty="0"/>
              <a:t>(void*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ro-RO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thread</a:t>
            </a:r>
            <a:r>
              <a:rPr lang="en-US" dirty="0"/>
              <a:t>, NULL);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2BD-099A-448F-BAC0-DDD83C560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197402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30C60-33FA-4E74-9D78-A8D68F8A787F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8771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2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29344" y="2332871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747143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61781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12CC8-CF74-42DB-B570-25C47FA045B4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18237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77568" y="5640621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61781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>
            <a:off x="7543959" y="301267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525492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07546" y="374765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67607" y="430722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326EA-B05B-4F8C-9065-84DFE7ADE4DF}"/>
              </a:ext>
            </a:extLst>
          </p:cNvPr>
          <p:cNvSpPr txBox="1"/>
          <p:nvPr/>
        </p:nvSpPr>
        <p:spPr>
          <a:xfrm>
            <a:off x="8322888" y="301267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68943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CFE-B372-4D06-B535-CD906B2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B5BB-FF11-4845-AE17-EA29881F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25" y="2308760"/>
            <a:ext cx="2910801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unlock(</a:t>
            </a:r>
            <a:r>
              <a:rPr lang="en-US" sz="3200" b="1" dirty="0" err="1"/>
              <a:t>locka</a:t>
            </a:r>
            <a:r>
              <a:rPr lang="en-US" sz="32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0C4BD-3109-4C7E-8A44-8DFEE269E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CDA020-F229-4B46-9B18-72D0F50178A0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109019"/>
            <a:ext cx="0" cy="283169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DCCC5C-9444-46C7-BE49-32BFEA22683A}"/>
              </a:ext>
            </a:extLst>
          </p:cNvPr>
          <p:cNvSpPr txBox="1">
            <a:spLocks/>
          </p:cNvSpPr>
          <p:nvPr/>
        </p:nvSpPr>
        <p:spPr bwMode="auto">
          <a:xfrm>
            <a:off x="712450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54CB6-9A78-4879-93B9-5BC1F1A97340}"/>
              </a:ext>
            </a:extLst>
          </p:cNvPr>
          <p:cNvSpPr txBox="1">
            <a:spLocks/>
          </p:cNvSpPr>
          <p:nvPr/>
        </p:nvSpPr>
        <p:spPr bwMode="auto">
          <a:xfrm>
            <a:off x="6696757" y="1504335"/>
            <a:ext cx="2365118" cy="6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kern="0" dirty="0"/>
              <a:t>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96608-BF92-4C55-AE99-5E9DF656041A}"/>
              </a:ext>
            </a:extLst>
          </p:cNvPr>
          <p:cNvSpPr/>
          <p:nvPr/>
        </p:nvSpPr>
        <p:spPr>
          <a:xfrm>
            <a:off x="3960294" y="1099363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</a:t>
            </a:r>
            <a:r>
              <a:rPr lang="en-US" sz="3600" b="1" dirty="0"/>
              <a:t> = 0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ACFD2-E0EB-4801-A009-B9F98C30722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07546" y="3747653"/>
            <a:ext cx="1312606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D85EDB-FD96-4A16-89FF-2C7BEF5D109A}"/>
              </a:ext>
            </a:extLst>
          </p:cNvPr>
          <p:cNvCxnSpPr>
            <a:cxnSpLocks/>
          </p:cNvCxnSpPr>
          <p:nvPr/>
        </p:nvCxnSpPr>
        <p:spPr bwMode="auto">
          <a:xfrm>
            <a:off x="4667607" y="4307224"/>
            <a:ext cx="1371600" cy="8327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FCF6F-CE05-49D1-8D73-6511B9DFC35F}"/>
              </a:ext>
            </a:extLst>
          </p:cNvPr>
          <p:cNvSpPr/>
          <p:nvPr/>
        </p:nvSpPr>
        <p:spPr>
          <a:xfrm>
            <a:off x="1219095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C4FCA-92BA-4BAE-9C65-2655E1AC95F5}"/>
              </a:ext>
            </a:extLst>
          </p:cNvPr>
          <p:cNvSpPr/>
          <p:nvPr/>
        </p:nvSpPr>
        <p:spPr>
          <a:xfrm>
            <a:off x="6371198" y="5712480"/>
            <a:ext cx="1922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eax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= 2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934CA-913E-4D23-8C8D-750855DC6DA1}"/>
              </a:ext>
            </a:extLst>
          </p:cNvPr>
          <p:cNvSpPr txBox="1">
            <a:spLocks/>
          </p:cNvSpPr>
          <p:nvPr/>
        </p:nvSpPr>
        <p:spPr bwMode="auto">
          <a:xfrm>
            <a:off x="6066433" y="2216021"/>
            <a:ext cx="2910801" cy="330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23900" indent="-3619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2663" indent="-257175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433513" indent="-2667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787525" indent="-258763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14192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lock(locka)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load(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=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 + 2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write(</a:t>
            </a:r>
            <a:r>
              <a:rPr lang="en-US" sz="3200" b="1" kern="0">
                <a:solidFill>
                  <a:srgbClr val="00B0F0"/>
                </a:solidFill>
              </a:rPr>
              <a:t>a</a:t>
            </a:r>
            <a:r>
              <a:rPr lang="en-US" sz="3200" b="1" kern="0"/>
              <a:t>, </a:t>
            </a:r>
            <a:r>
              <a:rPr lang="en-US" sz="3200" b="1" kern="0">
                <a:solidFill>
                  <a:srgbClr val="00B050"/>
                </a:solidFill>
              </a:rPr>
              <a:t>eax</a:t>
            </a:r>
            <a:r>
              <a:rPr lang="en-US" sz="3200" b="1" kern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b="1" kern="0"/>
              <a:t>unlock(locka)</a:t>
            </a:r>
            <a:endParaRPr lang="en-US" sz="3200" b="1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A214-5BF7-424C-81EF-F3445E9A9D6D}"/>
              </a:ext>
            </a:extLst>
          </p:cNvPr>
          <p:cNvSpPr txBox="1"/>
          <p:nvPr/>
        </p:nvSpPr>
        <p:spPr>
          <a:xfrm rot="1263129">
            <a:off x="1912970" y="1790239"/>
            <a:ext cx="4927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2567607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D945-B135-4352-A001-4BB28C64A2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23" y="1290889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ro-RO" sz="5400" dirty="0"/>
              <a:t>ÎN</a:t>
            </a:r>
            <a:r>
              <a:rPr lang="en-US" sz="5400" dirty="0"/>
              <a:t> MAIN</a:t>
            </a:r>
          </a:p>
          <a:p>
            <a:pPr marL="0" indent="0">
              <a:buNone/>
            </a:pPr>
            <a:r>
              <a:rPr lang="ro-RO" sz="3200" dirty="0"/>
              <a:t>Înainte de a porni </a:t>
            </a:r>
            <a:r>
              <a:rPr lang="ro-RO" sz="3200" dirty="0" err="1"/>
              <a:t>thread</a:t>
            </a:r>
            <a:r>
              <a:rPr lang="ro-RO" sz="3200" dirty="0"/>
              <a:t>-urile</a:t>
            </a: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en-US" sz="3200" dirty="0" err="1"/>
              <a:t>pthread_mutex_t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pthread_mutex_init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42455286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D945-B135-4352-A001-4BB28C64A2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25" y="2080160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pthread_mutex_t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mutex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pthread_mutex_init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mutex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dirty="0"/>
              <a:t>NULL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57A65-03D3-49C9-B035-D1B892C8797E}"/>
              </a:ext>
            </a:extLst>
          </p:cNvPr>
          <p:cNvSpPr txBox="1"/>
          <p:nvPr/>
        </p:nvSpPr>
        <p:spPr>
          <a:xfrm>
            <a:off x="2844801" y="3796188"/>
            <a:ext cx="5067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Poate fi folosit să anunțe că acest </a:t>
            </a:r>
            <a:r>
              <a:rPr lang="ro-RO" sz="2800" dirty="0" err="1"/>
              <a:t>mutex</a:t>
            </a:r>
            <a:r>
              <a:rPr lang="ro-RO" sz="2800" dirty="0"/>
              <a:t> e împărțit mai multor procese</a:t>
            </a:r>
          </a:p>
        </p:txBody>
      </p:sp>
    </p:spTree>
    <p:extLst>
      <p:ext uri="{BB962C8B-B14F-4D97-AF65-F5344CB8AC3E}">
        <p14:creationId xmlns:p14="http://schemas.microsoft.com/office/powerpoint/2010/main" val="9688864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D945-B135-4352-A001-4BB28C64A2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25" y="1927760"/>
            <a:ext cx="6323475" cy="33090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/>
              <a:t>pthread_mutex_lock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 </a:t>
            </a:r>
            <a:r>
              <a:rPr lang="en-US" sz="3200" b="1" dirty="0"/>
              <a:t>load(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=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 + 2</a:t>
            </a:r>
          </a:p>
          <a:p>
            <a:pPr marL="0" indent="0">
              <a:buNone/>
            </a:pPr>
            <a:r>
              <a:rPr lang="en-US" sz="3200" b="1" dirty="0"/>
              <a:t>write(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00B050"/>
                </a:solidFill>
              </a:rPr>
              <a:t>eax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dirty="0" err="1"/>
              <a:t>pthread_mutex_unlock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20167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BC6-CB99-4772-AD60-6FDBAE6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Mutex</a:t>
            </a:r>
            <a:r>
              <a:rPr lang="ro-RO" dirty="0"/>
              <a:t> </a:t>
            </a:r>
            <a:r>
              <a:rPr lang="ro-RO" dirty="0" err="1"/>
              <a:t>Pthread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D945-B135-4352-A001-4BB28C64A2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EB53E-19C4-4988-8B3C-1A89BE87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75" y="1329390"/>
            <a:ext cx="7901450" cy="3309054"/>
          </a:xfrm>
        </p:spPr>
        <p:txBody>
          <a:bodyPr/>
          <a:lstStyle/>
          <a:p>
            <a:pPr marL="0" indent="0">
              <a:buNone/>
            </a:pPr>
            <a:r>
              <a:rPr lang="ro-RO" sz="5400" dirty="0"/>
              <a:t>ÎN</a:t>
            </a:r>
            <a:r>
              <a:rPr lang="en-US" sz="5400" dirty="0"/>
              <a:t> MAIN</a:t>
            </a:r>
          </a:p>
          <a:p>
            <a:pPr marL="0" indent="0">
              <a:buNone/>
            </a:pPr>
            <a:r>
              <a:rPr lang="ro-RO" sz="3200" dirty="0"/>
              <a:t>După ce au terminat </a:t>
            </a:r>
            <a:r>
              <a:rPr lang="ro-RO" sz="3200" dirty="0" err="1"/>
              <a:t>thread</a:t>
            </a:r>
            <a:r>
              <a:rPr lang="ro-RO" sz="3200" dirty="0"/>
              <a:t>-urile</a:t>
            </a:r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endParaRPr lang="ro-RO" sz="3200" dirty="0"/>
          </a:p>
          <a:p>
            <a:pPr marL="0" indent="0">
              <a:buNone/>
            </a:pPr>
            <a:r>
              <a:rPr lang="en-US" sz="3200" dirty="0" err="1"/>
              <a:t>pthread_mutex</a:t>
            </a:r>
            <a:r>
              <a:rPr lang="en-US" sz="3200" dirty="0"/>
              <a:t>_</a:t>
            </a:r>
            <a:r>
              <a:rPr lang="ro-RO" sz="3200" dirty="0" err="1"/>
              <a:t>destroy</a:t>
            </a:r>
            <a:r>
              <a:rPr lang="en-US" sz="3200" dirty="0"/>
              <a:t>(&amp;</a:t>
            </a:r>
            <a:r>
              <a:rPr lang="en-US" sz="3200" b="1" dirty="0">
                <a:solidFill>
                  <a:schemeClr val="accent1"/>
                </a:solidFill>
              </a:rPr>
              <a:t>mutex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811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7961</Words>
  <Application>Microsoft Office PowerPoint</Application>
  <PresentationFormat>On-screen Show (4:3)</PresentationFormat>
  <Paragraphs>1995</Paragraphs>
  <Slides>169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8" baseType="lpstr">
      <vt:lpstr>Arial Unicode MS</vt:lpstr>
      <vt:lpstr>ＭＳ Ｐゴシック</vt:lpstr>
      <vt:lpstr>Arial</vt:lpstr>
      <vt:lpstr>Consolas</vt:lpstr>
      <vt:lpstr>Courier New</vt:lpstr>
      <vt:lpstr>Times New Roman</vt:lpstr>
      <vt:lpstr>Times Ro</vt:lpstr>
      <vt:lpstr>Wingdings</vt:lpstr>
      <vt:lpstr>Standarddesign</vt:lpstr>
      <vt:lpstr>Arhitecturi Paralele Pthread + Primitive sincronizare</vt:lpstr>
      <vt:lpstr>Types of parallelism</vt:lpstr>
      <vt:lpstr>Types of parallelism</vt:lpstr>
      <vt:lpstr>Types of parallelism</vt:lpstr>
      <vt:lpstr>Types of parallelism</vt:lpstr>
      <vt:lpstr>Types of parallelism</vt:lpstr>
      <vt:lpstr>Notații pseudocod</vt:lpstr>
      <vt:lpstr>Notații pseudocod</vt:lpstr>
      <vt:lpstr>POSIX threads</vt:lpstr>
      <vt:lpstr>Compilare pthread</vt:lpstr>
      <vt:lpstr>Pthread</vt:lpstr>
      <vt:lpstr>Pthread</vt:lpstr>
      <vt:lpstr>Pthread</vt:lpstr>
      <vt:lpstr>Pthread</vt:lpstr>
      <vt:lpstr>Pthread</vt:lpstr>
      <vt:lpstr>PowerPoint Presentation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Pthread</vt:lpstr>
      <vt:lpstr>PowerPoint Presentation</vt:lpstr>
      <vt:lpstr>Race condition</vt:lpstr>
      <vt:lpstr>Race condition</vt:lpstr>
      <vt:lpstr>Race condition</vt:lpstr>
      <vt:lpstr>Race condition</vt:lpstr>
      <vt:lpstr>PowerPoint Presentation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PowerPoint Presentation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PowerPoint Presentation</vt:lpstr>
      <vt:lpstr>Race condition</vt:lpstr>
      <vt:lpstr>Race condition</vt:lpstr>
      <vt:lpstr>Race condition</vt:lpstr>
      <vt:lpstr>Race condition</vt:lpstr>
      <vt:lpstr>Race condition</vt:lpstr>
      <vt:lpstr>Race condition</vt:lpstr>
      <vt:lpstr>PowerPoint Presentation</vt:lpstr>
      <vt:lpstr>Synchronization primitives</vt:lpstr>
      <vt:lpstr>Atomics</vt:lpstr>
      <vt:lpstr>Atomics</vt:lpstr>
      <vt:lpstr>Atomics</vt:lpstr>
      <vt:lpstr>Atomics</vt:lpstr>
      <vt:lpstr>Mutual exclusion - mutex</vt:lpstr>
      <vt:lpstr>Mutual exclusion - Dekker’s solution</vt:lpstr>
      <vt:lpstr>Mutual exclusion – Dijsktra’s Solution</vt:lpstr>
      <vt:lpstr>Dekker’s Solution</vt:lpstr>
      <vt:lpstr>Dijsktra’s Solution</vt:lpstr>
      <vt:lpstr>Peterson’s Solution</vt:lpstr>
      <vt:lpstr>Hardware assisted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Race condition - solution</vt:lpstr>
      <vt:lpstr>Mutex Pthread</vt:lpstr>
      <vt:lpstr>Mutex Pthread</vt:lpstr>
      <vt:lpstr>Mutex Pthread</vt:lpstr>
      <vt:lpstr>Mutex Pthread</vt:lpstr>
      <vt:lpstr>PowerPoint Presentation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</vt:lpstr>
      <vt:lpstr>Semaphore – A different way of thinking</vt:lpstr>
      <vt:lpstr>Semaphore – A different way of thinking</vt:lpstr>
      <vt:lpstr>Semaphore – A different way of thinking</vt:lpstr>
      <vt:lpstr>Semaphore – A different way of thinking</vt:lpstr>
      <vt:lpstr>Semaphore – A different way of thinking</vt:lpstr>
      <vt:lpstr>Semaphore – Signaling</vt:lpstr>
      <vt:lpstr>Semaphore – Signaling</vt:lpstr>
      <vt:lpstr>Semaphore – Signaling</vt:lpstr>
      <vt:lpstr>Semaphore – Signaling</vt:lpstr>
      <vt:lpstr>Semaphore – Signaling</vt:lpstr>
      <vt:lpstr>Semaphore – Signaling</vt:lpstr>
      <vt:lpstr>Semaphore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Barrier</vt:lpstr>
      <vt:lpstr>PowerPoint Presentation</vt:lpstr>
      <vt:lpstr>Some problems can not be parallelized</vt:lpstr>
      <vt:lpstr>Splitting a problem to make it parallel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  <vt:lpstr>Embarrassingly parallel problems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2018-10-08T16:39:16Z</dcterms:modified>
</cp:coreProperties>
</file>