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2"/>
  </p:notesMasterIdLst>
  <p:handoutMasterIdLst>
    <p:handoutMasterId r:id="rId143"/>
  </p:handoutMasterIdLst>
  <p:sldIdLst>
    <p:sldId id="485" r:id="rId2"/>
    <p:sldId id="708" r:id="rId3"/>
    <p:sldId id="709" r:id="rId4"/>
    <p:sldId id="710" r:id="rId5"/>
    <p:sldId id="716" r:id="rId6"/>
    <p:sldId id="711" r:id="rId7"/>
    <p:sldId id="715" r:id="rId8"/>
    <p:sldId id="712" r:id="rId9"/>
    <p:sldId id="713" r:id="rId10"/>
    <p:sldId id="719" r:id="rId11"/>
    <p:sldId id="720" r:id="rId12"/>
    <p:sldId id="721" r:id="rId13"/>
    <p:sldId id="722" r:id="rId14"/>
    <p:sldId id="811" r:id="rId15"/>
    <p:sldId id="702" r:id="rId16"/>
    <p:sldId id="703" r:id="rId17"/>
    <p:sldId id="707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3" r:id="rId27"/>
    <p:sldId id="732" r:id="rId28"/>
    <p:sldId id="734" r:id="rId29"/>
    <p:sldId id="735" r:id="rId30"/>
    <p:sldId id="736" r:id="rId31"/>
    <p:sldId id="737" r:id="rId32"/>
    <p:sldId id="738" r:id="rId33"/>
    <p:sldId id="755" r:id="rId34"/>
    <p:sldId id="756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748" r:id="rId45"/>
    <p:sldId id="749" r:id="rId46"/>
    <p:sldId id="750" r:id="rId47"/>
    <p:sldId id="751" r:id="rId48"/>
    <p:sldId id="752" r:id="rId49"/>
    <p:sldId id="753" r:id="rId50"/>
    <p:sldId id="754" r:id="rId51"/>
    <p:sldId id="704" r:id="rId52"/>
    <p:sldId id="757" r:id="rId53"/>
    <p:sldId id="706" r:id="rId54"/>
    <p:sldId id="718" r:id="rId55"/>
    <p:sldId id="705" r:id="rId56"/>
    <p:sldId id="758" r:id="rId57"/>
    <p:sldId id="759" r:id="rId58"/>
    <p:sldId id="760" r:id="rId59"/>
    <p:sldId id="763" r:id="rId60"/>
    <p:sldId id="761" r:id="rId61"/>
    <p:sldId id="762" r:id="rId62"/>
    <p:sldId id="717" r:id="rId63"/>
    <p:sldId id="812" r:id="rId64"/>
    <p:sldId id="723" r:id="rId65"/>
    <p:sldId id="764" r:id="rId66"/>
    <p:sldId id="765" r:id="rId67"/>
    <p:sldId id="769" r:id="rId68"/>
    <p:sldId id="813" r:id="rId69"/>
    <p:sldId id="814" r:id="rId70"/>
    <p:sldId id="770" r:id="rId71"/>
    <p:sldId id="767" r:id="rId72"/>
    <p:sldId id="265" r:id="rId73"/>
    <p:sldId id="266" r:id="rId74"/>
    <p:sldId id="268" r:id="rId75"/>
    <p:sldId id="269" r:id="rId76"/>
    <p:sldId id="768" r:id="rId77"/>
    <p:sldId id="267" r:id="rId78"/>
    <p:sldId id="270" r:id="rId79"/>
    <p:sldId id="775" r:id="rId80"/>
    <p:sldId id="271" r:id="rId81"/>
    <p:sldId id="272" r:id="rId82"/>
    <p:sldId id="276" r:id="rId83"/>
    <p:sldId id="278" r:id="rId84"/>
    <p:sldId id="771" r:id="rId85"/>
    <p:sldId id="277" r:id="rId86"/>
    <p:sldId id="273" r:id="rId87"/>
    <p:sldId id="274" r:id="rId88"/>
    <p:sldId id="275" r:id="rId89"/>
    <p:sldId id="279" r:id="rId90"/>
    <p:sldId id="777" r:id="rId91"/>
    <p:sldId id="793" r:id="rId92"/>
    <p:sldId id="794" r:id="rId93"/>
    <p:sldId id="797" r:id="rId94"/>
    <p:sldId id="796" r:id="rId95"/>
    <p:sldId id="795" r:id="rId96"/>
    <p:sldId id="809" r:id="rId97"/>
    <p:sldId id="766" r:id="rId98"/>
    <p:sldId id="502" r:id="rId99"/>
    <p:sldId id="503" r:id="rId100"/>
    <p:sldId id="504" r:id="rId101"/>
    <p:sldId id="772" r:id="rId102"/>
    <p:sldId id="773" r:id="rId103"/>
    <p:sldId id="506" r:id="rId104"/>
    <p:sldId id="507" r:id="rId105"/>
    <p:sldId id="508" r:id="rId106"/>
    <p:sldId id="509" r:id="rId107"/>
    <p:sldId id="510" r:id="rId108"/>
    <p:sldId id="511" r:id="rId109"/>
    <p:sldId id="512" r:id="rId110"/>
    <p:sldId id="513" r:id="rId111"/>
    <p:sldId id="774" r:id="rId112"/>
    <p:sldId id="780" r:id="rId113"/>
    <p:sldId id="781" r:id="rId114"/>
    <p:sldId id="783" r:id="rId115"/>
    <p:sldId id="782" r:id="rId116"/>
    <p:sldId id="784" r:id="rId117"/>
    <p:sldId id="779" r:id="rId118"/>
    <p:sldId id="776" r:id="rId119"/>
    <p:sldId id="778" r:id="rId120"/>
    <p:sldId id="786" r:id="rId121"/>
    <p:sldId id="785" r:id="rId122"/>
    <p:sldId id="787" r:id="rId123"/>
    <p:sldId id="788" r:id="rId124"/>
    <p:sldId id="789" r:id="rId125"/>
    <p:sldId id="790" r:id="rId126"/>
    <p:sldId id="791" r:id="rId127"/>
    <p:sldId id="792" r:id="rId128"/>
    <p:sldId id="798" r:id="rId129"/>
    <p:sldId id="799" r:id="rId130"/>
    <p:sldId id="801" r:id="rId131"/>
    <p:sldId id="802" r:id="rId132"/>
    <p:sldId id="803" r:id="rId133"/>
    <p:sldId id="800" r:id="rId134"/>
    <p:sldId id="804" r:id="rId135"/>
    <p:sldId id="805" r:id="rId136"/>
    <p:sldId id="806" r:id="rId137"/>
    <p:sldId id="807" r:id="rId138"/>
    <p:sldId id="808" r:id="rId139"/>
    <p:sldId id="815" r:id="rId140"/>
    <p:sldId id="810" r:id="rId141"/>
  </p:sldIdLst>
  <p:sldSz cx="9144000" cy="6858000" type="screen4x3"/>
  <p:notesSz cx="6699250" cy="9836150"/>
  <p:custDataLst>
    <p:tags r:id="rId14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068DC-0808-4962-A1B6-B37E849E896C}" v="1741" dt="2018-10-24T20:10:15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gs" Target="tags/tag1.xml"/><Relationship Id="rId149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24T20:10:19.483" v="6393" actId="20577"/>
      <pc:docMkLst>
        <pc:docMk/>
      </pc:docMkLst>
      <pc:sldChg chg="add">
        <pc:chgData name="Cristian Chilipirea" userId="34ab170da5908fc4" providerId="LiveId" clId="{B78068DC-0808-4962-A1B6-B37E849E896C}" dt="2018-10-11T19:38:41.029" v="3330"/>
        <pc:sldMkLst>
          <pc:docMk/>
          <pc:sldMk cId="3711501159" sldId="265"/>
        </pc:sldMkLst>
      </pc:sldChg>
      <pc:sldChg chg="add">
        <pc:chgData name="Cristian Chilipirea" userId="34ab170da5908fc4" providerId="LiveId" clId="{B78068DC-0808-4962-A1B6-B37E849E896C}" dt="2018-10-11T19:38:41.029" v="3330"/>
        <pc:sldMkLst>
          <pc:docMk/>
          <pc:sldMk cId="4060141615" sldId="266"/>
        </pc:sldMkLst>
      </pc:sldChg>
      <pc:sldChg chg="modSp add">
        <pc:chgData name="Cristian Chilipirea" userId="34ab170da5908fc4" providerId="LiveId" clId="{B78068DC-0808-4962-A1B6-B37E849E896C}" dt="2018-10-11T20:07:48.579" v="3607" actId="1076"/>
        <pc:sldMkLst>
          <pc:docMk/>
          <pc:sldMk cId="3613156644" sldId="267"/>
        </pc:sldMkLst>
        <pc:spChg chg="mod">
          <ac:chgData name="Cristian Chilipirea" userId="34ab170da5908fc4" providerId="LiveId" clId="{B78068DC-0808-4962-A1B6-B37E849E896C}" dt="2018-10-11T20:07:48.579" v="3607" actId="1076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19:38:41.029" v="3330"/>
        <pc:sldMkLst>
          <pc:docMk/>
          <pc:sldMk cId="1107452404" sldId="268"/>
        </pc:sldMkLst>
      </pc:sldChg>
      <pc:sldChg chg="add">
        <pc:chgData name="Cristian Chilipirea" userId="34ab170da5908fc4" providerId="LiveId" clId="{B78068DC-0808-4962-A1B6-B37E849E896C}" dt="2018-10-11T19:38:41.029" v="3330"/>
        <pc:sldMkLst>
          <pc:docMk/>
          <pc:sldMk cId="3681136299" sldId="269"/>
        </pc:sldMkLst>
      </pc:sldChg>
      <pc:sldChg chg="delSp modSp add">
        <pc:chgData name="Cristian Chilipirea" userId="34ab170da5908fc4" providerId="LiveId" clId="{B78068DC-0808-4962-A1B6-B37E849E896C}" dt="2018-10-11T20:17:00.569" v="4386" actId="478"/>
        <pc:sldMkLst>
          <pc:docMk/>
          <pc:sldMk cId="4120009218" sldId="270"/>
        </pc:sldMkLst>
        <pc:spChg chg="mod">
          <ac:chgData name="Cristian Chilipirea" userId="34ab170da5908fc4" providerId="LiveId" clId="{B78068DC-0808-4962-A1B6-B37E849E896C}" dt="2018-10-11T20:16:57.535" v="4384" actId="403"/>
          <ac:spMkLst>
            <pc:docMk/>
            <pc:sldMk cId="4120009218" sldId="270"/>
            <ac:spMk id="2" creationId="{00000000-0000-0000-0000-000000000000}"/>
          </ac:spMkLst>
        </pc:spChg>
        <pc:cxnChg chg="del mod">
          <ac:chgData name="Cristian Chilipirea" userId="34ab170da5908fc4" providerId="LiveId" clId="{B78068DC-0808-4962-A1B6-B37E849E896C}" dt="2018-10-11T20:16:59.890" v="4385" actId="478"/>
          <ac:cxnSpMkLst>
            <pc:docMk/>
            <pc:sldMk cId="4120009218" sldId="270"/>
            <ac:cxnSpMk id="6" creationId="{00000000-0000-0000-0000-000000000000}"/>
          </ac:cxnSpMkLst>
        </pc:cxnChg>
        <pc:cxnChg chg="del mod">
          <ac:chgData name="Cristian Chilipirea" userId="34ab170da5908fc4" providerId="LiveId" clId="{B78068DC-0808-4962-A1B6-B37E849E896C}" dt="2018-10-11T20:17:00.569" v="4386" actId="478"/>
          <ac:cxnSpMkLst>
            <pc:docMk/>
            <pc:sldMk cId="4120009218" sldId="270"/>
            <ac:cxnSpMk id="72" creationId="{00000000-0000-0000-0000-000000000000}"/>
          </ac:cxnSpMkLst>
        </pc:cxnChg>
      </pc:sldChg>
      <pc:sldChg chg="addSp delSp modSp add">
        <pc:chgData name="Cristian Chilipirea" userId="34ab170da5908fc4" providerId="LiveId" clId="{B78068DC-0808-4962-A1B6-B37E849E896C}" dt="2018-10-11T20:18:29.424" v="4387" actId="20577"/>
        <pc:sldMkLst>
          <pc:docMk/>
          <pc:sldMk cId="2285819718" sldId="271"/>
        </pc:sldMkLst>
        <pc:spChg chg="del">
          <ac:chgData name="Cristian Chilipirea" userId="34ab170da5908fc4" providerId="LiveId" clId="{B78068DC-0808-4962-A1B6-B37E849E896C}" dt="2018-10-11T20:08:45.238" v="3700" actId="478"/>
          <ac:spMkLst>
            <pc:docMk/>
            <pc:sldMk cId="2285819718" sldId="271"/>
            <ac:spMk id="2" creationId="{00000000-0000-0000-0000-000000000000}"/>
          </ac:spMkLst>
        </pc:spChg>
        <pc:spChg chg="mod">
          <ac:chgData name="Cristian Chilipirea" userId="34ab170da5908fc4" providerId="LiveId" clId="{B78068DC-0808-4962-A1B6-B37E849E896C}" dt="2018-10-11T20:18:29.424" v="4387" actId="20577"/>
          <ac:spMkLst>
            <pc:docMk/>
            <pc:sldMk cId="2285819718" sldId="271"/>
            <ac:spMk id="4" creationId="{00000000-0000-0000-0000-000000000000}"/>
          </ac:spMkLst>
        </pc:spChg>
        <pc:spChg chg="add">
          <ac:chgData name="Cristian Chilipirea" userId="34ab170da5908fc4" providerId="LiveId" clId="{B78068DC-0808-4962-A1B6-B37E849E896C}" dt="2018-10-11T20:08:48.860" v="3701"/>
          <ac:spMkLst>
            <pc:docMk/>
            <pc:sldMk cId="2285819718" sldId="271"/>
            <ac:spMk id="39" creationId="{1E6423B3-22FB-4385-AA37-5B4C35D7AA73}"/>
          </ac:spMkLst>
        </pc:spChg>
        <pc:cxnChg chg="mod">
          <ac:chgData name="Cristian Chilipirea" userId="34ab170da5908fc4" providerId="LiveId" clId="{B78068DC-0808-4962-A1B6-B37E849E896C}" dt="2018-10-11T20:08:45.238" v="3700" actId="478"/>
          <ac:cxnSpMkLst>
            <pc:docMk/>
            <pc:sldMk cId="2285819718" sldId="271"/>
            <ac:cxnSpMk id="6" creationId="{00000000-0000-0000-0000-000000000000}"/>
          </ac:cxnSpMkLst>
        </pc:cxnChg>
        <pc:cxnChg chg="mod">
          <ac:chgData name="Cristian Chilipirea" userId="34ab170da5908fc4" providerId="LiveId" clId="{B78068DC-0808-4962-A1B6-B37E849E896C}" dt="2018-10-11T20:08:45.238" v="3700" actId="478"/>
          <ac:cxnSpMkLst>
            <pc:docMk/>
            <pc:sldMk cId="2285819718" sldId="271"/>
            <ac:cxnSpMk id="72" creationId="{00000000-0000-0000-0000-000000000000}"/>
          </ac:cxnSpMkLst>
        </pc:cxnChg>
      </pc:sldChg>
      <pc:sldChg chg="delSp modSp add">
        <pc:chgData name="Cristian Chilipirea" userId="34ab170da5908fc4" providerId="LiveId" clId="{B78068DC-0808-4962-A1B6-B37E849E896C}" dt="2018-10-11T20:09:43.981" v="3774" actId="478"/>
        <pc:sldMkLst>
          <pc:docMk/>
          <pc:sldMk cId="432303333" sldId="272"/>
        </pc:sldMkLst>
        <pc:spChg chg="del">
          <ac:chgData name="Cristian Chilipirea" userId="34ab170da5908fc4" providerId="LiveId" clId="{B78068DC-0808-4962-A1B6-B37E849E896C}" dt="2018-10-11T20:09:42.117" v="3772" actId="478"/>
          <ac:spMkLst>
            <pc:docMk/>
            <pc:sldMk cId="432303333" sldId="272"/>
            <ac:spMk id="47" creationId="{00000000-0000-0000-0000-000000000000}"/>
          </ac:spMkLst>
        </pc:spChg>
        <pc:cxnChg chg="del mod">
          <ac:chgData name="Cristian Chilipirea" userId="34ab170da5908fc4" providerId="LiveId" clId="{B78068DC-0808-4962-A1B6-B37E849E896C}" dt="2018-10-11T20:09:43.237" v="3773" actId="478"/>
          <ac:cxnSpMkLst>
            <pc:docMk/>
            <pc:sldMk cId="432303333" sldId="272"/>
            <ac:cxnSpMk id="48" creationId="{00000000-0000-0000-0000-000000000000}"/>
          </ac:cxnSpMkLst>
        </pc:cxnChg>
        <pc:cxnChg chg="del mod">
          <ac:chgData name="Cristian Chilipirea" userId="34ab170da5908fc4" providerId="LiveId" clId="{B78068DC-0808-4962-A1B6-B37E849E896C}" dt="2018-10-11T20:09:43.981" v="3774" actId="478"/>
          <ac:cxnSpMkLst>
            <pc:docMk/>
            <pc:sldMk cId="432303333" sldId="272"/>
            <ac:cxnSpMk id="49" creationId="{00000000-0000-0000-0000-000000000000}"/>
          </ac:cxnSpMkLst>
        </pc:cxnChg>
      </pc:sldChg>
      <pc:sldChg chg="add">
        <pc:chgData name="Cristian Chilipirea" userId="34ab170da5908fc4" providerId="LiveId" clId="{B78068DC-0808-4962-A1B6-B37E849E896C}" dt="2018-10-11T19:38:41.029" v="3330"/>
        <pc:sldMkLst>
          <pc:docMk/>
          <pc:sldMk cId="2270739824" sldId="273"/>
        </pc:sldMkLst>
      </pc:sldChg>
      <pc:sldChg chg="add">
        <pc:chgData name="Cristian Chilipirea" userId="34ab170da5908fc4" providerId="LiveId" clId="{B78068DC-0808-4962-A1B6-B37E849E896C}" dt="2018-10-11T19:38:41.029" v="3330"/>
        <pc:sldMkLst>
          <pc:docMk/>
          <pc:sldMk cId="1272350980" sldId="274"/>
        </pc:sldMkLst>
      </pc:sldChg>
      <pc:sldChg chg="add">
        <pc:chgData name="Cristian Chilipirea" userId="34ab170da5908fc4" providerId="LiveId" clId="{B78068DC-0808-4962-A1B6-B37E849E896C}" dt="2018-10-11T19:38:41.029" v="3330"/>
        <pc:sldMkLst>
          <pc:docMk/>
          <pc:sldMk cId="2041594621" sldId="275"/>
        </pc:sldMkLst>
      </pc:sldChg>
      <pc:sldChg chg="modSp add">
        <pc:chgData name="Cristian Chilipirea" userId="34ab170da5908fc4" providerId="LiveId" clId="{B78068DC-0808-4962-A1B6-B37E849E896C}" dt="2018-10-11T20:10:14.756" v="3832" actId="14100"/>
        <pc:sldMkLst>
          <pc:docMk/>
          <pc:sldMk cId="1664608324" sldId="276"/>
        </pc:sldMkLst>
        <pc:spChg chg="mod">
          <ac:chgData name="Cristian Chilipirea" userId="34ab170da5908fc4" providerId="LiveId" clId="{B78068DC-0808-4962-A1B6-B37E849E896C}" dt="2018-10-11T20:10:00.686" v="3802" actId="14100"/>
          <ac:spMkLst>
            <pc:docMk/>
            <pc:sldMk cId="1664608324" sldId="276"/>
            <ac:spMk id="59" creationId="{00000000-0000-0000-0000-000000000000}"/>
          </ac:spMkLst>
        </pc:spChg>
        <pc:spChg chg="mod">
          <ac:chgData name="Cristian Chilipirea" userId="34ab170da5908fc4" providerId="LiveId" clId="{B78068DC-0808-4962-A1B6-B37E849E896C}" dt="2018-10-11T20:10:14.756" v="3832" actId="14100"/>
          <ac:spMkLst>
            <pc:docMk/>
            <pc:sldMk cId="1664608324" sldId="276"/>
            <ac:spMk id="61" creationId="{00000000-0000-0000-0000-000000000000}"/>
          </ac:spMkLst>
        </pc:spChg>
        <pc:cxnChg chg="mod">
          <ac:chgData name="Cristian Chilipirea" userId="34ab170da5908fc4" providerId="LiveId" clId="{B78068DC-0808-4962-A1B6-B37E849E896C}" dt="2018-10-11T20:10:00.686" v="3802" actId="14100"/>
          <ac:cxnSpMkLst>
            <pc:docMk/>
            <pc:sldMk cId="1664608324" sldId="276"/>
            <ac:cxnSpMk id="60" creationId="{00000000-0000-0000-0000-000000000000}"/>
          </ac:cxnSpMkLst>
        </pc:cxnChg>
        <pc:cxnChg chg="mod">
          <ac:chgData name="Cristian Chilipirea" userId="34ab170da5908fc4" providerId="LiveId" clId="{B78068DC-0808-4962-A1B6-B37E849E896C}" dt="2018-10-11T20:10:14.756" v="3832" actId="14100"/>
          <ac:cxnSpMkLst>
            <pc:docMk/>
            <pc:sldMk cId="1664608324" sldId="276"/>
            <ac:cxnSpMk id="62" creationId="{00000000-0000-0000-0000-000000000000}"/>
          </ac:cxnSpMkLst>
        </pc:cxnChg>
      </pc:sldChg>
      <pc:sldChg chg="modSp add">
        <pc:chgData name="Cristian Chilipirea" userId="34ab170da5908fc4" providerId="LiveId" clId="{B78068DC-0808-4962-A1B6-B37E849E896C}" dt="2018-10-11T20:11:42.190" v="3957" actId="20577"/>
        <pc:sldMkLst>
          <pc:docMk/>
          <pc:sldMk cId="1054172847" sldId="277"/>
        </pc:sldMkLst>
        <pc:spChg chg="mod">
          <ac:chgData name="Cristian Chilipirea" userId="34ab170da5908fc4" providerId="LiveId" clId="{B78068DC-0808-4962-A1B6-B37E849E896C}" dt="2018-10-11T20:11:42.190" v="3957" actId="20577"/>
          <ac:spMkLst>
            <pc:docMk/>
            <pc:sldMk cId="1054172847" sldId="277"/>
            <ac:spMk id="80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10:39.470" v="3865" actId="20577"/>
        <pc:sldMkLst>
          <pc:docMk/>
          <pc:sldMk cId="3660007967" sldId="278"/>
        </pc:sldMkLst>
        <pc:spChg chg="mod">
          <ac:chgData name="Cristian Chilipirea" userId="34ab170da5908fc4" providerId="LiveId" clId="{B78068DC-0808-4962-A1B6-B37E849E896C}" dt="2018-10-11T20:10:39.470" v="3865" actId="20577"/>
          <ac:spMkLst>
            <pc:docMk/>
            <pc:sldMk cId="3660007967" sldId="278"/>
            <ac:spMk id="49" creationId="{00000000-0000-0000-0000-000000000000}"/>
          </ac:spMkLst>
        </pc:spChg>
      </pc:sldChg>
      <pc:sldChg chg="delSp modSp add ord">
        <pc:chgData name="Cristian Chilipirea" userId="34ab170da5908fc4" providerId="LiveId" clId="{B78068DC-0808-4962-A1B6-B37E849E896C}" dt="2018-10-11T20:21:19.175" v="4490" actId="478"/>
        <pc:sldMkLst>
          <pc:docMk/>
          <pc:sldMk cId="3583330950" sldId="279"/>
        </pc:sldMkLst>
        <pc:spChg chg="del mod">
          <ac:chgData name="Cristian Chilipirea" userId="34ab170da5908fc4" providerId="LiveId" clId="{B78068DC-0808-4962-A1B6-B37E849E896C}" dt="2018-10-11T20:21:19.175" v="4490" actId="478"/>
          <ac:spMkLst>
            <pc:docMk/>
            <pc:sldMk cId="3583330950" sldId="279"/>
            <ac:spMk id="4" creationId="{00000000-0000-0000-0000-000000000000}"/>
          </ac:spMkLst>
        </pc:spChg>
        <pc:spChg chg="mod">
          <ac:chgData name="Cristian Chilipirea" userId="34ab170da5908fc4" providerId="LiveId" clId="{B78068DC-0808-4962-A1B6-B37E849E896C}" dt="2018-10-11T20:21:13.271" v="4488" actId="20577"/>
          <ac:spMkLst>
            <pc:docMk/>
            <pc:sldMk cId="3583330950" sldId="279"/>
            <ac:spMk id="83" creationId="{00000000-0000-0000-0000-000000000000}"/>
          </ac:spMkLst>
        </pc:spChg>
      </pc:sldChg>
      <pc:sldChg chg="modSp">
        <pc:chgData name="Cristian Chilipirea" userId="34ab170da5908fc4" providerId="LiveId" clId="{B78068DC-0808-4962-A1B6-B37E849E896C}" dt="2018-10-11T15:27:52.103" v="1713" actId="20577"/>
        <pc:sldMkLst>
          <pc:docMk/>
          <pc:sldMk cId="0" sldId="485"/>
        </pc:sldMkLst>
        <pc:spChg chg="mod">
          <ac:chgData name="Cristian Chilipirea" userId="34ab170da5908fc4" providerId="LiveId" clId="{B78068DC-0808-4962-A1B6-B37E849E896C}" dt="2018-10-11T15:27:52.103" v="171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">
        <pc:chgData name="Cristian Chilipirea" userId="34ab170da5908fc4" providerId="LiveId" clId="{B78068DC-0808-4962-A1B6-B37E849E896C}" dt="2018-10-11T20:13:58.774" v="4093" actId="20577"/>
        <pc:sldMkLst>
          <pc:docMk/>
          <pc:sldMk cId="4179478191" sldId="502"/>
        </pc:sldMkLst>
        <pc:spChg chg="mod">
          <ac:chgData name="Cristian Chilipirea" userId="34ab170da5908fc4" providerId="LiveId" clId="{B78068DC-0808-4962-A1B6-B37E849E896C}" dt="2018-10-11T20:13:58.774" v="4093" actId="20577"/>
          <ac:spMkLst>
            <pc:docMk/>
            <pc:sldMk cId="4179478191" sldId="502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14:10.666" v="4121" actId="20577"/>
        <pc:sldMkLst>
          <pc:docMk/>
          <pc:sldMk cId="4218951105" sldId="503"/>
        </pc:sldMkLst>
        <pc:spChg chg="mod">
          <ac:chgData name="Cristian Chilipirea" userId="34ab170da5908fc4" providerId="LiveId" clId="{B78068DC-0808-4962-A1B6-B37E849E896C}" dt="2018-10-11T20:14:10.666" v="4121" actId="20577"/>
          <ac:spMkLst>
            <pc:docMk/>
            <pc:sldMk cId="4218951105" sldId="503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14:32.403" v="4142" actId="1076"/>
        <pc:sldMkLst>
          <pc:docMk/>
          <pc:sldMk cId="1318551832" sldId="504"/>
        </pc:sldMkLst>
        <pc:spChg chg="mod">
          <ac:chgData name="Cristian Chilipirea" userId="34ab170da5908fc4" providerId="LiveId" clId="{B78068DC-0808-4962-A1B6-B37E849E896C}" dt="2018-10-11T20:14:32.403" v="4142" actId="1076"/>
          <ac:spMkLst>
            <pc:docMk/>
            <pc:sldMk cId="1318551832" sldId="504"/>
            <ac:spMk id="4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3954935263" sldId="506"/>
        </pc:sldMkLst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2243301819" sldId="507"/>
        </pc:sldMkLst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2538225952" sldId="508"/>
        </pc:sldMkLst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4237159065" sldId="509"/>
        </pc:sldMkLst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692650189" sldId="510"/>
        </pc:sldMkLst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300928251" sldId="511"/>
        </pc:sldMkLst>
      </pc:sldChg>
      <pc:sldChg chg="modSp add">
        <pc:chgData name="Cristian Chilipirea" userId="34ab170da5908fc4" providerId="LiveId" clId="{B78068DC-0808-4962-A1B6-B37E849E896C}" dt="2018-10-11T20:23:32.039" v="4558" actId="6549"/>
        <pc:sldMkLst>
          <pc:docMk/>
          <pc:sldMk cId="69802624" sldId="512"/>
        </pc:sldMkLst>
        <pc:spChg chg="mod">
          <ac:chgData name="Cristian Chilipirea" userId="34ab170da5908fc4" providerId="LiveId" clId="{B78068DC-0808-4962-A1B6-B37E849E896C}" dt="2018-10-11T20:23:32.039" v="4558" actId="6549"/>
          <ac:spMkLst>
            <pc:docMk/>
            <pc:sldMk cId="69802624" sldId="512"/>
            <ac:spMk id="27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19:39:41.770" v="3333"/>
        <pc:sldMkLst>
          <pc:docMk/>
          <pc:sldMk cId="3829719932" sldId="513"/>
        </pc:sldMkLst>
      </pc:sldChg>
      <pc:sldChg chg="modSp add">
        <pc:chgData name="Cristian Chilipirea" userId="34ab170da5908fc4" providerId="LiveId" clId="{B78068DC-0808-4962-A1B6-B37E849E896C}" dt="2018-10-11T12:57:49.842" v="287" actId="20577"/>
        <pc:sldMkLst>
          <pc:docMk/>
          <pc:sldMk cId="136830689" sldId="702"/>
        </pc:sldMkLst>
        <pc:spChg chg="mod">
          <ac:chgData name="Cristian Chilipirea" userId="34ab170da5908fc4" providerId="LiveId" clId="{B78068DC-0808-4962-A1B6-B37E849E896C}" dt="2018-10-11T12:56:40.826" v="169"/>
          <ac:spMkLst>
            <pc:docMk/>
            <pc:sldMk cId="136830689" sldId="702"/>
            <ac:spMk id="2" creationId="{1B75508B-D4D5-4256-BDF4-4628F59BFEBD}"/>
          </ac:spMkLst>
        </pc:spChg>
        <pc:spChg chg="mod">
          <ac:chgData name="Cristian Chilipirea" userId="34ab170da5908fc4" providerId="LiveId" clId="{B78068DC-0808-4962-A1B6-B37E849E896C}" dt="2018-10-11T12:57:49.842" v="287" actId="20577"/>
          <ac:spMkLst>
            <pc:docMk/>
            <pc:sldMk cId="136830689" sldId="702"/>
            <ac:spMk id="3" creationId="{1498FE73-A260-4A27-908F-0F7C0339E104}"/>
          </ac:spMkLst>
        </pc:spChg>
      </pc:sldChg>
      <pc:sldChg chg="modSp add">
        <pc:chgData name="Cristian Chilipirea" userId="34ab170da5908fc4" providerId="LiveId" clId="{B78068DC-0808-4962-A1B6-B37E849E896C}" dt="2018-10-11T13:02:02.443" v="489" actId="20577"/>
        <pc:sldMkLst>
          <pc:docMk/>
          <pc:sldMk cId="2202504594" sldId="703"/>
        </pc:sldMkLst>
        <pc:spChg chg="mod">
          <ac:chgData name="Cristian Chilipirea" userId="34ab170da5908fc4" providerId="LiveId" clId="{B78068DC-0808-4962-A1B6-B37E849E896C}" dt="2018-10-11T12:58:20.331" v="296" actId="20577"/>
          <ac:spMkLst>
            <pc:docMk/>
            <pc:sldMk cId="2202504594" sldId="703"/>
            <ac:spMk id="2" creationId="{B850AE59-E135-4755-9219-EA371E8250E5}"/>
          </ac:spMkLst>
        </pc:spChg>
        <pc:spChg chg="mod">
          <ac:chgData name="Cristian Chilipirea" userId="34ab170da5908fc4" providerId="LiveId" clId="{B78068DC-0808-4962-A1B6-B37E849E896C}" dt="2018-10-11T13:02:02.443" v="489" actId="20577"/>
          <ac:spMkLst>
            <pc:docMk/>
            <pc:sldMk cId="2202504594" sldId="703"/>
            <ac:spMk id="3" creationId="{83837A38-16FA-4EF1-8B80-7633B7833913}"/>
          </ac:spMkLst>
        </pc:spChg>
      </pc:sldChg>
      <pc:sldChg chg="addSp delSp modSp add ord">
        <pc:chgData name="Cristian Chilipirea" userId="34ab170da5908fc4" providerId="LiveId" clId="{B78068DC-0808-4962-A1B6-B37E849E896C}" dt="2018-10-11T17:30:42.924" v="2509"/>
        <pc:sldMkLst>
          <pc:docMk/>
          <pc:sldMk cId="3668110193" sldId="704"/>
        </pc:sldMkLst>
        <pc:spChg chg="mod">
          <ac:chgData name="Cristian Chilipirea" userId="34ab170da5908fc4" providerId="LiveId" clId="{B78068DC-0808-4962-A1B6-B37E849E896C}" dt="2018-10-11T13:03:50.334" v="515"/>
          <ac:spMkLst>
            <pc:docMk/>
            <pc:sldMk cId="3668110193" sldId="704"/>
            <ac:spMk id="2" creationId="{F1EBC1A2-E6FC-4901-97B8-0F3E53ADF39C}"/>
          </ac:spMkLst>
        </pc:spChg>
        <pc:spChg chg="del">
          <ac:chgData name="Cristian Chilipirea" userId="34ab170da5908fc4" providerId="LiveId" clId="{B78068DC-0808-4962-A1B6-B37E849E896C}" dt="2018-10-11T13:03:29.264" v="510" actId="478"/>
          <ac:spMkLst>
            <pc:docMk/>
            <pc:sldMk cId="3668110193" sldId="704"/>
            <ac:spMk id="3" creationId="{00C2D5DF-FBC3-4FB7-909D-BF1127F73D8F}"/>
          </ac:spMkLst>
        </pc:spChg>
        <pc:picChg chg="add mod ord">
          <ac:chgData name="Cristian Chilipirea" userId="34ab170da5908fc4" providerId="LiveId" clId="{B78068DC-0808-4962-A1B6-B37E849E896C}" dt="2018-10-11T13:11:13.977" v="521" actId="1076"/>
          <ac:picMkLst>
            <pc:docMk/>
            <pc:sldMk cId="3668110193" sldId="704"/>
            <ac:picMk id="6" creationId="{DFDB2DDA-7603-4424-A504-B2CEB7546713}"/>
          </ac:picMkLst>
        </pc:picChg>
        <pc:picChg chg="add mod">
          <ac:chgData name="Cristian Chilipirea" userId="34ab170da5908fc4" providerId="LiveId" clId="{B78068DC-0808-4962-A1B6-B37E849E896C}" dt="2018-10-11T13:11:03.211" v="517" actId="1076"/>
          <ac:picMkLst>
            <pc:docMk/>
            <pc:sldMk cId="3668110193" sldId="704"/>
            <ac:picMk id="8" creationId="{F6E448E0-E7A5-45C9-9E46-AEC85A754279}"/>
          </ac:picMkLst>
        </pc:picChg>
      </pc:sldChg>
      <pc:sldChg chg="addSp delSp modSp add ord">
        <pc:chgData name="Cristian Chilipirea" userId="34ab170da5908fc4" providerId="LiveId" clId="{B78068DC-0808-4962-A1B6-B37E849E896C}" dt="2018-10-11T17:57:31.667" v="3063" actId="478"/>
        <pc:sldMkLst>
          <pc:docMk/>
          <pc:sldMk cId="1029215833" sldId="705"/>
        </pc:sldMkLst>
        <pc:spChg chg="mod">
          <ac:chgData name="Cristian Chilipirea" userId="34ab170da5908fc4" providerId="LiveId" clId="{B78068DC-0808-4962-A1B6-B37E849E896C}" dt="2018-10-11T13:11:32.075" v="523"/>
          <ac:spMkLst>
            <pc:docMk/>
            <pc:sldMk cId="1029215833" sldId="705"/>
            <ac:spMk id="2" creationId="{D7AA9642-328B-40E5-9C48-BC27B0092EA9}"/>
          </ac:spMkLst>
        </pc:spChg>
        <pc:spChg chg="del mod">
          <ac:chgData name="Cristian Chilipirea" userId="34ab170da5908fc4" providerId="LiveId" clId="{B78068DC-0808-4962-A1B6-B37E849E896C}" dt="2018-10-11T13:12:08.824" v="527" actId="478"/>
          <ac:spMkLst>
            <pc:docMk/>
            <pc:sldMk cId="1029215833" sldId="705"/>
            <ac:spMk id="3" creationId="{09953658-3CD6-464E-A704-C177B87E7FF2}"/>
          </ac:spMkLst>
        </pc:spChg>
        <pc:spChg chg="add del mod">
          <ac:chgData name="Cristian Chilipirea" userId="34ab170da5908fc4" providerId="LiveId" clId="{B78068DC-0808-4962-A1B6-B37E849E896C}" dt="2018-10-11T14:42:17.603" v="1627" actId="478"/>
          <ac:spMkLst>
            <pc:docMk/>
            <pc:sldMk cId="1029215833" sldId="705"/>
            <ac:spMk id="5" creationId="{381EFFD2-9A94-4229-98D6-967A4801CA5C}"/>
          </ac:spMkLst>
        </pc:spChg>
        <pc:spChg chg="add del mod">
          <ac:chgData name="Cristian Chilipirea" userId="34ab170da5908fc4" providerId="LiveId" clId="{B78068DC-0808-4962-A1B6-B37E849E896C}" dt="2018-10-11T17:55:01.271" v="2951" actId="478"/>
          <ac:spMkLst>
            <pc:docMk/>
            <pc:sldMk cId="1029215833" sldId="705"/>
            <ac:spMk id="6" creationId="{456A2040-8227-4870-990F-8F6E1EB94448}"/>
          </ac:spMkLst>
        </pc:spChg>
        <pc:spChg chg="add del mod">
          <ac:chgData name="Cristian Chilipirea" userId="34ab170da5908fc4" providerId="LiveId" clId="{B78068DC-0808-4962-A1B6-B37E849E896C}" dt="2018-10-11T17:57:31.667" v="3063" actId="478"/>
          <ac:spMkLst>
            <pc:docMk/>
            <pc:sldMk cId="1029215833" sldId="705"/>
            <ac:spMk id="7" creationId="{979FB1C1-DACD-4011-B3DE-7D0B4D51DF51}"/>
          </ac:spMkLst>
        </pc:spChg>
        <pc:spChg chg="add del mod">
          <ac:chgData name="Cristian Chilipirea" userId="34ab170da5908fc4" providerId="LiveId" clId="{B78068DC-0808-4962-A1B6-B37E849E896C}" dt="2018-10-11T17:56:38.350" v="2956" actId="478"/>
          <ac:spMkLst>
            <pc:docMk/>
            <pc:sldMk cId="1029215833" sldId="705"/>
            <ac:spMk id="8" creationId="{836E1E4B-0093-4CB0-9141-4712B75259A8}"/>
          </ac:spMkLst>
        </pc:spChg>
        <pc:spChg chg="add del">
          <ac:chgData name="Cristian Chilipirea" userId="34ab170da5908fc4" providerId="LiveId" clId="{B78068DC-0808-4962-A1B6-B37E849E896C}" dt="2018-10-11T17:56:33.451" v="2955" actId="478"/>
          <ac:spMkLst>
            <pc:docMk/>
            <pc:sldMk cId="1029215833" sldId="705"/>
            <ac:spMk id="9" creationId="{298D337E-F49D-4C95-B3FA-F2C75CCDDAF5}"/>
          </ac:spMkLst>
        </pc:spChg>
        <pc:spChg chg="add">
          <ac:chgData name="Cristian Chilipirea" userId="34ab170da5908fc4" providerId="LiveId" clId="{B78068DC-0808-4962-A1B6-B37E849E896C}" dt="2018-10-11T17:56:43.116" v="2957"/>
          <ac:spMkLst>
            <pc:docMk/>
            <pc:sldMk cId="1029215833" sldId="705"/>
            <ac:spMk id="10" creationId="{8C23D735-BA81-401B-AE8C-8CF80E99DF6A}"/>
          </ac:spMkLst>
        </pc:spChg>
        <pc:spChg chg="add mod">
          <ac:chgData name="Cristian Chilipirea" userId="34ab170da5908fc4" providerId="LiveId" clId="{B78068DC-0808-4962-A1B6-B37E849E896C}" dt="2018-10-11T17:57:23.305" v="3061" actId="1076"/>
          <ac:spMkLst>
            <pc:docMk/>
            <pc:sldMk cId="1029215833" sldId="705"/>
            <ac:spMk id="11" creationId="{83DEE889-A689-4B59-B2D3-6CFAA530939A}"/>
          </ac:spMkLst>
        </pc:spChg>
      </pc:sldChg>
      <pc:sldChg chg="addSp delSp modSp add ord">
        <pc:chgData name="Cristian Chilipirea" userId="34ab170da5908fc4" providerId="LiveId" clId="{B78068DC-0808-4962-A1B6-B37E849E896C}" dt="2018-10-11T17:55:11.775" v="2953" actId="478"/>
        <pc:sldMkLst>
          <pc:docMk/>
          <pc:sldMk cId="3075427435" sldId="706"/>
        </pc:sldMkLst>
        <pc:spChg chg="mod">
          <ac:chgData name="Cristian Chilipirea" userId="34ab170da5908fc4" providerId="LiveId" clId="{B78068DC-0808-4962-A1B6-B37E849E896C}" dt="2018-10-11T14:42:01.051" v="1625" actId="20577"/>
          <ac:spMkLst>
            <pc:docMk/>
            <pc:sldMk cId="3075427435" sldId="706"/>
            <ac:spMk id="2" creationId="{D7AA9642-328B-40E5-9C48-BC27B0092EA9}"/>
          </ac:spMkLst>
        </pc:spChg>
        <pc:spChg chg="add mod">
          <ac:chgData name="Cristian Chilipirea" userId="34ab170da5908fc4" providerId="LiveId" clId="{B78068DC-0808-4962-A1B6-B37E849E896C}" dt="2018-10-11T17:52:40.847" v="2931" actId="1076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B78068DC-0808-4962-A1B6-B37E849E896C}" dt="2018-10-11T17:53:35" v="2941" actId="1076"/>
          <ac:spMkLst>
            <pc:docMk/>
            <pc:sldMk cId="3075427435" sldId="706"/>
            <ac:spMk id="5" creationId="{381EFFD2-9A94-4229-98D6-967A4801CA5C}"/>
          </ac:spMkLst>
        </pc:spChg>
        <pc:spChg chg="add mod">
          <ac:chgData name="Cristian Chilipirea" userId="34ab170da5908fc4" providerId="LiveId" clId="{B78068DC-0808-4962-A1B6-B37E849E896C}" dt="2018-10-11T17:52:35.488" v="2930" actId="14100"/>
          <ac:spMkLst>
            <pc:docMk/>
            <pc:sldMk cId="3075427435" sldId="706"/>
            <ac:spMk id="6" creationId="{1871B1FF-03F7-4259-BC49-9D360683FE76}"/>
          </ac:spMkLst>
        </pc:spChg>
        <pc:spChg chg="add del mod">
          <ac:chgData name="Cristian Chilipirea" userId="34ab170da5908fc4" providerId="LiveId" clId="{B78068DC-0808-4962-A1B6-B37E849E896C}" dt="2018-10-11T17:55:11.775" v="2953" actId="478"/>
          <ac:spMkLst>
            <pc:docMk/>
            <pc:sldMk cId="3075427435" sldId="706"/>
            <ac:spMk id="7" creationId="{166DAEC8-E048-46F6-A1A0-B66C98BC750D}"/>
          </ac:spMkLst>
        </pc:spChg>
      </pc:sldChg>
      <pc:sldChg chg="modSp add ord">
        <pc:chgData name="Cristian Chilipirea" userId="34ab170da5908fc4" providerId="LiveId" clId="{B78068DC-0808-4962-A1B6-B37E849E896C}" dt="2018-10-11T17:44:35.308" v="2783"/>
        <pc:sldMkLst>
          <pc:docMk/>
          <pc:sldMk cId="938779333" sldId="707"/>
        </pc:sldMkLst>
        <pc:spChg chg="mod">
          <ac:chgData name="Cristian Chilipirea" userId="34ab170da5908fc4" providerId="LiveId" clId="{B78068DC-0808-4962-A1B6-B37E849E896C}" dt="2018-10-11T14:47:51.932" v="1664" actId="20577"/>
          <ac:spMkLst>
            <pc:docMk/>
            <pc:sldMk cId="938779333" sldId="707"/>
            <ac:spMk id="3" creationId="{ACD9FE4C-1321-445A-97A9-EB4CB22597B7}"/>
          </ac:spMkLst>
        </pc:spChg>
      </pc:sldChg>
      <pc:sldChg chg="modSp add ord">
        <pc:chgData name="Cristian Chilipirea" userId="34ab170da5908fc4" providerId="LiveId" clId="{B78068DC-0808-4962-A1B6-B37E849E896C}" dt="2018-10-11T17:34:43.042" v="2510"/>
        <pc:sldMkLst>
          <pc:docMk/>
          <pc:sldMk cId="2571498925" sldId="708"/>
        </pc:sldMkLst>
        <pc:spChg chg="mod">
          <ac:chgData name="Cristian Chilipirea" userId="34ab170da5908fc4" providerId="LiveId" clId="{B78068DC-0808-4962-A1B6-B37E849E896C}" dt="2018-10-11T13:57:37.335" v="804" actId="20577"/>
          <ac:spMkLst>
            <pc:docMk/>
            <pc:sldMk cId="2571498925" sldId="708"/>
            <ac:spMk id="2" creationId="{AD84C20D-19D6-4933-8398-486761C300E0}"/>
          </ac:spMkLst>
        </pc:spChg>
        <pc:spChg chg="mod">
          <ac:chgData name="Cristian Chilipirea" userId="34ab170da5908fc4" providerId="LiveId" clId="{B78068DC-0808-4962-A1B6-B37E849E896C}" dt="2018-10-11T13:58:36.316" v="864" actId="403"/>
          <ac:spMkLst>
            <pc:docMk/>
            <pc:sldMk cId="2571498925" sldId="708"/>
            <ac:spMk id="3" creationId="{063955FE-EA23-4AD3-8E96-22A8EF89C495}"/>
          </ac:spMkLst>
        </pc:spChg>
      </pc:sldChg>
      <pc:sldChg chg="addSp delSp modSp add ord">
        <pc:chgData name="Cristian Chilipirea" userId="34ab170da5908fc4" providerId="LiveId" clId="{B78068DC-0808-4962-A1B6-B37E849E896C}" dt="2018-10-11T17:34:43.042" v="2510"/>
        <pc:sldMkLst>
          <pc:docMk/>
          <pc:sldMk cId="837489985" sldId="709"/>
        </pc:sldMkLst>
        <pc:spChg chg="mod">
          <ac:chgData name="Cristian Chilipirea" userId="34ab170da5908fc4" providerId="LiveId" clId="{B78068DC-0808-4962-A1B6-B37E849E896C}" dt="2018-10-11T14:08:38.716" v="975" actId="20577"/>
          <ac:spMkLst>
            <pc:docMk/>
            <pc:sldMk cId="837489985" sldId="709"/>
            <ac:spMk id="2" creationId="{1F1EF763-422B-4932-B826-5564DC3132EF}"/>
          </ac:spMkLst>
        </pc:spChg>
        <pc:spChg chg="del mod">
          <ac:chgData name="Cristian Chilipirea" userId="34ab170da5908fc4" providerId="LiveId" clId="{B78068DC-0808-4962-A1B6-B37E849E896C}" dt="2018-10-11T14:04:17.108" v="869" actId="478"/>
          <ac:spMkLst>
            <pc:docMk/>
            <pc:sldMk cId="837489985" sldId="709"/>
            <ac:spMk id="3" creationId="{3C9F473F-0C07-421D-9015-2D2D66D13643}"/>
          </ac:spMkLst>
        </pc:spChg>
        <pc:spChg chg="add mod">
          <ac:chgData name="Cristian Chilipirea" userId="34ab170da5908fc4" providerId="LiveId" clId="{B78068DC-0808-4962-A1B6-B37E849E896C}" dt="2018-10-11T14:08:09.893" v="937" actId="207"/>
          <ac:spMkLst>
            <pc:docMk/>
            <pc:sldMk cId="837489985" sldId="709"/>
            <ac:spMk id="5" creationId="{0B48F62A-343B-4080-883E-B06D8A10B307}"/>
          </ac:spMkLst>
        </pc:spChg>
        <pc:spChg chg="add mod">
          <ac:chgData name="Cristian Chilipirea" userId="34ab170da5908fc4" providerId="LiveId" clId="{B78068DC-0808-4962-A1B6-B37E849E896C}" dt="2018-10-11T14:08:13.093" v="938" actId="207"/>
          <ac:spMkLst>
            <pc:docMk/>
            <pc:sldMk cId="837489985" sldId="709"/>
            <ac:spMk id="6" creationId="{809CEE30-8B0F-42D4-ADBE-5223F81B50DC}"/>
          </ac:spMkLst>
        </pc:spChg>
        <pc:spChg chg="add mod">
          <ac:chgData name="Cristian Chilipirea" userId="34ab170da5908fc4" providerId="LiveId" clId="{B78068DC-0808-4962-A1B6-B37E849E896C}" dt="2018-10-11T14:08:07.352" v="936" actId="207"/>
          <ac:spMkLst>
            <pc:docMk/>
            <pc:sldMk cId="837489985" sldId="709"/>
            <ac:spMk id="7" creationId="{70F29DC2-E827-4CD2-B918-413BD3F219F2}"/>
          </ac:spMkLst>
        </pc:spChg>
      </pc:sldChg>
      <pc:sldChg chg="addSp modSp add ord">
        <pc:chgData name="Cristian Chilipirea" userId="34ab170da5908fc4" providerId="LiveId" clId="{B78068DC-0808-4962-A1B6-B37E849E896C}" dt="2018-10-11T17:34:43.042" v="2510"/>
        <pc:sldMkLst>
          <pc:docMk/>
          <pc:sldMk cId="1463741018" sldId="710"/>
        </pc:sldMkLst>
        <pc:spChg chg="add mod">
          <ac:chgData name="Cristian Chilipirea" userId="34ab170da5908fc4" providerId="LiveId" clId="{B78068DC-0808-4962-A1B6-B37E849E896C}" dt="2018-10-11T14:10:22.240" v="1130" actId="20577"/>
          <ac:spMkLst>
            <pc:docMk/>
            <pc:sldMk cId="1463741018" sldId="710"/>
            <ac:spMk id="3" creationId="{5E55E24B-F3D6-4FC7-AD45-17BA0C9D258F}"/>
          </ac:spMkLst>
        </pc:spChg>
        <pc:spChg chg="mod">
          <ac:chgData name="Cristian Chilipirea" userId="34ab170da5908fc4" providerId="LiveId" clId="{B78068DC-0808-4962-A1B6-B37E849E896C}" dt="2018-10-11T14:09:11.222" v="979" actId="207"/>
          <ac:spMkLst>
            <pc:docMk/>
            <pc:sldMk cId="1463741018" sldId="710"/>
            <ac:spMk id="5" creationId="{0B48F62A-343B-4080-883E-B06D8A10B307}"/>
          </ac:spMkLst>
        </pc:spChg>
        <pc:spChg chg="mod">
          <ac:chgData name="Cristian Chilipirea" userId="34ab170da5908fc4" providerId="LiveId" clId="{B78068DC-0808-4962-A1B6-B37E849E896C}" dt="2018-10-11T14:09:17.040" v="980" actId="207"/>
          <ac:spMkLst>
            <pc:docMk/>
            <pc:sldMk cId="1463741018" sldId="710"/>
            <ac:spMk id="6" creationId="{809CEE30-8B0F-42D4-ADBE-5223F81B50DC}"/>
          </ac:spMkLst>
        </pc:spChg>
        <pc:spChg chg="mod">
          <ac:chgData name="Cristian Chilipirea" userId="34ab170da5908fc4" providerId="LiveId" clId="{B78068DC-0808-4962-A1B6-B37E849E896C}" dt="2018-10-11T14:09:25.768" v="982" actId="207"/>
          <ac:spMkLst>
            <pc:docMk/>
            <pc:sldMk cId="1463741018" sldId="710"/>
            <ac:spMk id="7" creationId="{70F29DC2-E827-4CD2-B918-413BD3F219F2}"/>
          </ac:spMkLst>
        </pc:spChg>
      </pc:sldChg>
      <pc:sldChg chg="addSp modSp add ord">
        <pc:chgData name="Cristian Chilipirea" userId="34ab170da5908fc4" providerId="LiveId" clId="{B78068DC-0808-4962-A1B6-B37E849E896C}" dt="2018-10-11T17:34:43.042" v="2510"/>
        <pc:sldMkLst>
          <pc:docMk/>
          <pc:sldMk cId="910221901" sldId="711"/>
        </pc:sldMkLst>
        <pc:spChg chg="mod">
          <ac:chgData name="Cristian Chilipirea" userId="34ab170da5908fc4" providerId="LiveId" clId="{B78068DC-0808-4962-A1B6-B37E849E896C}" dt="2018-10-11T14:10:39.915" v="1134" actId="207"/>
          <ac:spMkLst>
            <pc:docMk/>
            <pc:sldMk cId="910221901" sldId="711"/>
            <ac:spMk id="5" creationId="{0B48F62A-343B-4080-883E-B06D8A10B307}"/>
          </ac:spMkLst>
        </pc:spChg>
        <pc:spChg chg="mod">
          <ac:chgData name="Cristian Chilipirea" userId="34ab170da5908fc4" providerId="LiveId" clId="{B78068DC-0808-4962-A1B6-B37E849E896C}" dt="2018-10-11T14:10:45.036" v="1135" actId="207"/>
          <ac:spMkLst>
            <pc:docMk/>
            <pc:sldMk cId="910221901" sldId="711"/>
            <ac:spMk id="6" creationId="{809CEE30-8B0F-42D4-ADBE-5223F81B50DC}"/>
          </ac:spMkLst>
        </pc:spChg>
        <pc:spChg chg="mod">
          <ac:chgData name="Cristian Chilipirea" userId="34ab170da5908fc4" providerId="LiveId" clId="{B78068DC-0808-4962-A1B6-B37E849E896C}" dt="2018-10-11T14:10:48.526" v="1136" actId="207"/>
          <ac:spMkLst>
            <pc:docMk/>
            <pc:sldMk cId="910221901" sldId="711"/>
            <ac:spMk id="7" creationId="{70F29DC2-E827-4CD2-B918-413BD3F219F2}"/>
          </ac:spMkLst>
        </pc:spChg>
        <pc:spChg chg="add mod">
          <ac:chgData name="Cristian Chilipirea" userId="34ab170da5908fc4" providerId="LiveId" clId="{B78068DC-0808-4962-A1B6-B37E849E896C}" dt="2018-10-11T14:12:56.294" v="1211" actId="113"/>
          <ac:spMkLst>
            <pc:docMk/>
            <pc:sldMk cId="910221901" sldId="711"/>
            <ac:spMk id="8" creationId="{F23C1E47-7515-4EC3-BE45-7E387B5B78F3}"/>
          </ac:spMkLst>
        </pc:spChg>
      </pc:sldChg>
      <pc:sldChg chg="addSp modSp add ord">
        <pc:chgData name="Cristian Chilipirea" userId="34ab170da5908fc4" providerId="LiveId" clId="{B78068DC-0808-4962-A1B6-B37E849E896C}" dt="2018-10-11T17:34:43.042" v="2510"/>
        <pc:sldMkLst>
          <pc:docMk/>
          <pc:sldMk cId="2980357930" sldId="712"/>
        </pc:sldMkLst>
        <pc:spChg chg="mod">
          <ac:chgData name="Cristian Chilipirea" userId="34ab170da5908fc4" providerId="LiveId" clId="{B78068DC-0808-4962-A1B6-B37E849E896C}" dt="2018-10-11T14:13:41.516" v="1222" actId="207"/>
          <ac:spMkLst>
            <pc:docMk/>
            <pc:sldMk cId="2980357930" sldId="712"/>
            <ac:spMk id="5" creationId="{0B48F62A-343B-4080-883E-B06D8A10B307}"/>
          </ac:spMkLst>
        </pc:spChg>
        <pc:spChg chg="mod">
          <ac:chgData name="Cristian Chilipirea" userId="34ab170da5908fc4" providerId="LiveId" clId="{B78068DC-0808-4962-A1B6-B37E849E896C}" dt="2018-10-11T14:19:08.909" v="1227" actId="207"/>
          <ac:spMkLst>
            <pc:docMk/>
            <pc:sldMk cId="2980357930" sldId="712"/>
            <ac:spMk id="6" creationId="{809CEE30-8B0F-42D4-ADBE-5223F81B50DC}"/>
          </ac:spMkLst>
        </pc:spChg>
        <pc:spChg chg="mod">
          <ac:chgData name="Cristian Chilipirea" userId="34ab170da5908fc4" providerId="LiveId" clId="{B78068DC-0808-4962-A1B6-B37E849E896C}" dt="2018-10-11T14:19:17.423" v="1229" actId="207"/>
          <ac:spMkLst>
            <pc:docMk/>
            <pc:sldMk cId="2980357930" sldId="712"/>
            <ac:spMk id="7" creationId="{70F29DC2-E827-4CD2-B918-413BD3F219F2}"/>
          </ac:spMkLst>
        </pc:spChg>
        <pc:spChg chg="add mod">
          <ac:chgData name="Cristian Chilipirea" userId="34ab170da5908fc4" providerId="LiveId" clId="{B78068DC-0808-4962-A1B6-B37E849E896C}" dt="2018-10-11T14:13:36.109" v="1221" actId="20577"/>
          <ac:spMkLst>
            <pc:docMk/>
            <pc:sldMk cId="2980357930" sldId="712"/>
            <ac:spMk id="8" creationId="{11B03CBD-BB15-43E0-B733-109C9ED5065B}"/>
          </ac:spMkLst>
        </pc:spChg>
      </pc:sldChg>
      <pc:sldChg chg="addSp delSp modSp add ord">
        <pc:chgData name="Cristian Chilipirea" userId="34ab170da5908fc4" providerId="LiveId" clId="{B78068DC-0808-4962-A1B6-B37E849E896C}" dt="2018-10-11T17:34:43.042" v="2510"/>
        <pc:sldMkLst>
          <pc:docMk/>
          <pc:sldMk cId="3088939591" sldId="713"/>
        </pc:sldMkLst>
        <pc:spChg chg="add mod">
          <ac:chgData name="Cristian Chilipirea" userId="34ab170da5908fc4" providerId="LiveId" clId="{B78068DC-0808-4962-A1B6-B37E849E896C}" dt="2018-10-11T14:20:52.423" v="1288" actId="113"/>
          <ac:spMkLst>
            <pc:docMk/>
            <pc:sldMk cId="3088939591" sldId="713"/>
            <ac:spMk id="3" creationId="{D681214F-C15D-4EA2-85DD-C3C03B632BC7}"/>
          </ac:spMkLst>
        </pc:spChg>
        <pc:spChg chg="del">
          <ac:chgData name="Cristian Chilipirea" userId="34ab170da5908fc4" providerId="LiveId" clId="{B78068DC-0808-4962-A1B6-B37E849E896C}" dt="2018-10-11T14:19:41.734" v="1232" actId="478"/>
          <ac:spMkLst>
            <pc:docMk/>
            <pc:sldMk cId="3088939591" sldId="713"/>
            <ac:spMk id="5" creationId="{0B48F62A-343B-4080-883E-B06D8A10B307}"/>
          </ac:spMkLst>
        </pc:spChg>
        <pc:spChg chg="del">
          <ac:chgData name="Cristian Chilipirea" userId="34ab170da5908fc4" providerId="LiveId" clId="{B78068DC-0808-4962-A1B6-B37E849E896C}" dt="2018-10-11T14:19:42.957" v="1233" actId="478"/>
          <ac:spMkLst>
            <pc:docMk/>
            <pc:sldMk cId="3088939591" sldId="713"/>
            <ac:spMk id="6" creationId="{809CEE30-8B0F-42D4-ADBE-5223F81B50DC}"/>
          </ac:spMkLst>
        </pc:spChg>
        <pc:spChg chg="del">
          <ac:chgData name="Cristian Chilipirea" userId="34ab170da5908fc4" providerId="LiveId" clId="{B78068DC-0808-4962-A1B6-B37E849E896C}" dt="2018-10-11T14:19:44.333" v="1234" actId="478"/>
          <ac:spMkLst>
            <pc:docMk/>
            <pc:sldMk cId="3088939591" sldId="713"/>
            <ac:spMk id="7" creationId="{70F29DC2-E827-4CD2-B918-413BD3F219F2}"/>
          </ac:spMkLst>
        </pc:spChg>
        <pc:spChg chg="del">
          <ac:chgData name="Cristian Chilipirea" userId="34ab170da5908fc4" providerId="LiveId" clId="{B78068DC-0808-4962-A1B6-B37E849E896C}" dt="2018-10-11T14:19:39.268" v="1231" actId="478"/>
          <ac:spMkLst>
            <pc:docMk/>
            <pc:sldMk cId="3088939591" sldId="713"/>
            <ac:spMk id="8" creationId="{11B03CBD-BB15-43E0-B733-109C9ED5065B}"/>
          </ac:spMkLst>
        </pc:spChg>
        <pc:spChg chg="add mod">
          <ac:chgData name="Cristian Chilipirea" userId="34ab170da5908fc4" providerId="LiveId" clId="{B78068DC-0808-4962-A1B6-B37E849E896C}" dt="2018-10-11T14:21:03.723" v="1295" actId="1076"/>
          <ac:spMkLst>
            <pc:docMk/>
            <pc:sldMk cId="3088939591" sldId="713"/>
            <ac:spMk id="9" creationId="{F2BCBD90-4794-4C55-9DAE-5EF05971A095}"/>
          </ac:spMkLst>
        </pc:spChg>
      </pc:sldChg>
      <pc:sldChg chg="addSp delSp modSp add ord">
        <pc:chgData name="Cristian Chilipirea" userId="34ab170da5908fc4" providerId="LiveId" clId="{B78068DC-0808-4962-A1B6-B37E849E896C}" dt="2018-10-11T17:34:43.042" v="2510"/>
        <pc:sldMkLst>
          <pc:docMk/>
          <pc:sldMk cId="1035817555" sldId="715"/>
        </pc:sldMkLst>
        <pc:spChg chg="mod">
          <ac:chgData name="Cristian Chilipirea" userId="34ab170da5908fc4" providerId="LiveId" clId="{B78068DC-0808-4962-A1B6-B37E849E896C}" dt="2018-10-11T14:23:15.352" v="1299"/>
          <ac:spMkLst>
            <pc:docMk/>
            <pc:sldMk cId="1035817555" sldId="715"/>
            <ac:spMk id="2" creationId="{45EEE4CF-F5A2-4047-9592-D9B9F3A142D5}"/>
          </ac:spMkLst>
        </pc:spChg>
        <pc:spChg chg="del">
          <ac:chgData name="Cristian Chilipirea" userId="34ab170da5908fc4" providerId="LiveId" clId="{B78068DC-0808-4962-A1B6-B37E849E896C}" dt="2018-10-11T14:23:11.002" v="1298" actId="478"/>
          <ac:spMkLst>
            <pc:docMk/>
            <pc:sldMk cId="1035817555" sldId="715"/>
            <ac:spMk id="3" creationId="{75B2AAAF-E310-43A7-A7D7-BF12E3ACC37C}"/>
          </ac:spMkLst>
        </pc:spChg>
        <pc:spChg chg="add del">
          <ac:chgData name="Cristian Chilipirea" userId="34ab170da5908fc4" providerId="LiveId" clId="{B78068DC-0808-4962-A1B6-B37E849E896C}" dt="2018-10-11T14:23:27.884" v="1301"/>
          <ac:spMkLst>
            <pc:docMk/>
            <pc:sldMk cId="1035817555" sldId="715"/>
            <ac:spMk id="5" creationId="{7BBF97B2-E8C1-4C98-A4FB-6A98F53E957F}"/>
          </ac:spMkLst>
        </pc:spChg>
        <pc:spChg chg="add mod">
          <ac:chgData name="Cristian Chilipirea" userId="34ab170da5908fc4" providerId="LiveId" clId="{B78068DC-0808-4962-A1B6-B37E849E896C}" dt="2018-10-11T14:24:16.429" v="1325" actId="14100"/>
          <ac:spMkLst>
            <pc:docMk/>
            <pc:sldMk cId="1035817555" sldId="715"/>
            <ac:spMk id="6" creationId="{0F91FFCA-CBAF-4BC4-9A7F-BBF902625FC1}"/>
          </ac:spMkLst>
        </pc:spChg>
        <pc:spChg chg="add mod">
          <ac:chgData name="Cristian Chilipirea" userId="34ab170da5908fc4" providerId="LiveId" clId="{B78068DC-0808-4962-A1B6-B37E849E896C}" dt="2018-10-11T14:26:13.442" v="1327" actId="207"/>
          <ac:spMkLst>
            <pc:docMk/>
            <pc:sldMk cId="1035817555" sldId="715"/>
            <ac:spMk id="7" creationId="{5EFB8E23-3691-49C8-9A91-ECF81EA958F3}"/>
          </ac:spMkLst>
        </pc:spChg>
      </pc:sldChg>
      <pc:sldChg chg="addSp delSp modSp add ord">
        <pc:chgData name="Cristian Chilipirea" userId="34ab170da5908fc4" providerId="LiveId" clId="{B78068DC-0808-4962-A1B6-B37E849E896C}" dt="2018-10-11T17:34:43.042" v="2510"/>
        <pc:sldMkLst>
          <pc:docMk/>
          <pc:sldMk cId="3105435851" sldId="716"/>
        </pc:sldMkLst>
        <pc:spChg chg="mod">
          <ac:chgData name="Cristian Chilipirea" userId="34ab170da5908fc4" providerId="LiveId" clId="{B78068DC-0808-4962-A1B6-B37E849E896C}" dt="2018-10-11T14:27:49.122" v="1333"/>
          <ac:spMkLst>
            <pc:docMk/>
            <pc:sldMk cId="3105435851" sldId="716"/>
            <ac:spMk id="2" creationId="{AD0B4DB7-C15D-4757-B9A5-E3A07D88ED2E}"/>
          </ac:spMkLst>
        </pc:spChg>
        <pc:spChg chg="del">
          <ac:chgData name="Cristian Chilipirea" userId="34ab170da5908fc4" providerId="LiveId" clId="{B78068DC-0808-4962-A1B6-B37E849E896C}" dt="2018-10-11T14:27:40.569" v="1330" actId="478"/>
          <ac:spMkLst>
            <pc:docMk/>
            <pc:sldMk cId="3105435851" sldId="716"/>
            <ac:spMk id="3" creationId="{C3176E30-C2EE-4147-9EBB-D52462F6E898}"/>
          </ac:spMkLst>
        </pc:spChg>
        <pc:spChg chg="add mod">
          <ac:chgData name="Cristian Chilipirea" userId="34ab170da5908fc4" providerId="LiveId" clId="{B78068DC-0808-4962-A1B6-B37E849E896C}" dt="2018-10-11T14:29:59.291" v="1531" actId="403"/>
          <ac:spMkLst>
            <pc:docMk/>
            <pc:sldMk cId="3105435851" sldId="716"/>
            <ac:spMk id="5" creationId="{A4822DB3-026E-4D1B-B2AC-36BF894B56C3}"/>
          </ac:spMkLst>
        </pc:spChg>
        <pc:spChg chg="add mod">
          <ac:chgData name="Cristian Chilipirea" userId="34ab170da5908fc4" providerId="LiveId" clId="{B78068DC-0808-4962-A1B6-B37E849E896C}" dt="2018-10-11T14:29:56.731" v="1529" actId="403"/>
          <ac:spMkLst>
            <pc:docMk/>
            <pc:sldMk cId="3105435851" sldId="716"/>
            <ac:spMk id="6" creationId="{87610B30-CCFF-450E-90F5-898379801E8F}"/>
          </ac:spMkLst>
        </pc:spChg>
        <pc:spChg chg="add mod">
          <ac:chgData name="Cristian Chilipirea" userId="34ab170da5908fc4" providerId="LiveId" clId="{B78068DC-0808-4962-A1B6-B37E849E896C}" dt="2018-10-11T14:30:03.172" v="1533" actId="403"/>
          <ac:spMkLst>
            <pc:docMk/>
            <pc:sldMk cId="3105435851" sldId="716"/>
            <ac:spMk id="7" creationId="{AA527FC6-CDD6-4FDB-AF29-360F46935B48}"/>
          </ac:spMkLst>
        </pc:spChg>
        <pc:spChg chg="add mod">
          <ac:chgData name="Cristian Chilipirea" userId="34ab170da5908fc4" providerId="LiveId" clId="{B78068DC-0808-4962-A1B6-B37E849E896C}" dt="2018-10-11T14:30:06.973" v="1535" actId="403"/>
          <ac:spMkLst>
            <pc:docMk/>
            <pc:sldMk cId="3105435851" sldId="716"/>
            <ac:spMk id="8" creationId="{6EBEBF0E-53DB-407A-A6BE-F77346E1D546}"/>
          </ac:spMkLst>
        </pc:spChg>
        <pc:spChg chg="add mod">
          <ac:chgData name="Cristian Chilipirea" userId="34ab170da5908fc4" providerId="LiveId" clId="{B78068DC-0808-4962-A1B6-B37E849E896C}" dt="2018-10-11T14:30:32.554" v="1570" actId="20577"/>
          <ac:spMkLst>
            <pc:docMk/>
            <pc:sldMk cId="3105435851" sldId="716"/>
            <ac:spMk id="9" creationId="{FD1C3565-6818-49B3-8D6A-39F3D98200DD}"/>
          </ac:spMkLst>
        </pc:spChg>
      </pc:sldChg>
      <pc:sldChg chg="addSp delSp modSp add ord modNotesTx">
        <pc:chgData name="Cristian Chilipirea" userId="34ab170da5908fc4" providerId="LiveId" clId="{B78068DC-0808-4962-A1B6-B37E849E896C}" dt="2018-10-11T17:30:42.924" v="2509"/>
        <pc:sldMkLst>
          <pc:docMk/>
          <pc:sldMk cId="3641959798" sldId="717"/>
        </pc:sldMkLst>
        <pc:spChg chg="del">
          <ac:chgData name="Cristian Chilipirea" userId="34ab170da5908fc4" providerId="LiveId" clId="{B78068DC-0808-4962-A1B6-B37E849E896C}" dt="2018-10-11T14:33:57.715" v="1573" actId="478"/>
          <ac:spMkLst>
            <pc:docMk/>
            <pc:sldMk cId="3641959798" sldId="717"/>
            <ac:spMk id="5" creationId="{381EFFD2-9A94-4229-98D6-967A4801CA5C}"/>
          </ac:spMkLst>
        </pc:spChg>
        <pc:spChg chg="add mod">
          <ac:chgData name="Cristian Chilipirea" userId="34ab170da5908fc4" providerId="LiveId" clId="{B78068DC-0808-4962-A1B6-B37E849E896C}" dt="2018-10-11T16:21:14.424" v="1884" actId="1076"/>
          <ac:spMkLst>
            <pc:docMk/>
            <pc:sldMk cId="3641959798" sldId="717"/>
            <ac:spMk id="7" creationId="{79F4D8CF-6894-4FB3-B673-FB8289B8D150}"/>
          </ac:spMkLst>
        </pc:spChg>
        <pc:spChg chg="add mod">
          <ac:chgData name="Cristian Chilipirea" userId="34ab170da5908fc4" providerId="LiveId" clId="{B78068DC-0808-4962-A1B6-B37E849E896C}" dt="2018-10-11T16:21:14.424" v="1884" actId="1076"/>
          <ac:spMkLst>
            <pc:docMk/>
            <pc:sldMk cId="3641959798" sldId="717"/>
            <ac:spMk id="8" creationId="{432AD9D2-D3C7-4C6C-A9B9-42F142A576A4}"/>
          </ac:spMkLst>
        </pc:spChg>
        <pc:spChg chg="add mod">
          <ac:chgData name="Cristian Chilipirea" userId="34ab170da5908fc4" providerId="LiveId" clId="{B78068DC-0808-4962-A1B6-B37E849E896C}" dt="2018-10-11T16:21:22.701" v="1886" actId="1076"/>
          <ac:spMkLst>
            <pc:docMk/>
            <pc:sldMk cId="3641959798" sldId="717"/>
            <ac:spMk id="9" creationId="{4BE0CBC4-F9FE-440F-8EA9-9BA89EC6FFE3}"/>
          </ac:spMkLst>
        </pc:spChg>
        <pc:spChg chg="add mod">
          <ac:chgData name="Cristian Chilipirea" userId="34ab170da5908fc4" providerId="LiveId" clId="{B78068DC-0808-4962-A1B6-B37E849E896C}" dt="2018-10-11T16:21:35.423" v="1888" actId="14100"/>
          <ac:spMkLst>
            <pc:docMk/>
            <pc:sldMk cId="3641959798" sldId="717"/>
            <ac:spMk id="10" creationId="{F4DF9BD6-6670-4920-93D1-BB1DF261DB7F}"/>
          </ac:spMkLst>
        </pc:spChg>
        <pc:spChg chg="add mod">
          <ac:chgData name="Cristian Chilipirea" userId="34ab170da5908fc4" providerId="LiveId" clId="{B78068DC-0808-4962-A1B6-B37E849E896C}" dt="2018-10-11T16:22:26.079" v="1929" actId="1076"/>
          <ac:spMkLst>
            <pc:docMk/>
            <pc:sldMk cId="3641959798" sldId="717"/>
            <ac:spMk id="11" creationId="{5E4C9A4F-4982-4BB2-BCB3-3E802F77996F}"/>
          </ac:spMkLst>
        </pc:spChg>
        <pc:spChg chg="add mod">
          <ac:chgData name="Cristian Chilipirea" userId="34ab170da5908fc4" providerId="LiveId" clId="{B78068DC-0808-4962-A1B6-B37E849E896C}" dt="2018-10-11T16:22:40.290" v="1931" actId="1076"/>
          <ac:spMkLst>
            <pc:docMk/>
            <pc:sldMk cId="3641959798" sldId="717"/>
            <ac:spMk id="12" creationId="{93CE6F36-9F63-412B-A42A-4B4CFA387536}"/>
          </ac:spMkLst>
        </pc:spChg>
        <pc:spChg chg="add mod">
          <ac:chgData name="Cristian Chilipirea" userId="34ab170da5908fc4" providerId="LiveId" clId="{B78068DC-0808-4962-A1B6-B37E849E896C}" dt="2018-10-11T16:23:10.907" v="1960" actId="20577"/>
          <ac:spMkLst>
            <pc:docMk/>
            <pc:sldMk cId="3641959798" sldId="717"/>
            <ac:spMk id="13" creationId="{540B7BDB-9F00-4AD5-9909-5238E1F7EA28}"/>
          </ac:spMkLst>
        </pc:spChg>
        <pc:spChg chg="add mod">
          <ac:chgData name="Cristian Chilipirea" userId="34ab170da5908fc4" providerId="LiveId" clId="{B78068DC-0808-4962-A1B6-B37E849E896C}" dt="2018-10-11T16:23:05.411" v="1952" actId="20577"/>
          <ac:spMkLst>
            <pc:docMk/>
            <pc:sldMk cId="3641959798" sldId="717"/>
            <ac:spMk id="14" creationId="{768AC8C9-078B-461B-AC52-1FE72EE5F40B}"/>
          </ac:spMkLst>
        </pc:spChg>
        <pc:picChg chg="add del mod">
          <ac:chgData name="Cristian Chilipirea" userId="34ab170da5908fc4" providerId="LiveId" clId="{B78068DC-0808-4962-A1B6-B37E849E896C}" dt="2018-10-11T16:20:33.599" v="1877" actId="478"/>
          <ac:picMkLst>
            <pc:docMk/>
            <pc:sldMk cId="3641959798" sldId="717"/>
            <ac:picMk id="6" creationId="{EFB06C2C-B1BB-4577-B564-657E89C70CD1}"/>
          </ac:picMkLst>
        </pc:picChg>
      </pc:sldChg>
      <pc:sldChg chg="delSp modSp add ord">
        <pc:chgData name="Cristian Chilipirea" userId="34ab170da5908fc4" providerId="LiveId" clId="{B78068DC-0808-4962-A1B6-B37E849E896C}" dt="2018-10-11T17:54:12.242" v="2945" actId="1076"/>
        <pc:sldMkLst>
          <pc:docMk/>
          <pc:sldMk cId="2211695586" sldId="718"/>
        </pc:sldMkLst>
        <pc:spChg chg="mod">
          <ac:chgData name="Cristian Chilipirea" userId="34ab170da5908fc4" providerId="LiveId" clId="{B78068DC-0808-4962-A1B6-B37E849E896C}" dt="2018-10-11T17:54:12.242" v="2945" actId="1076"/>
          <ac:spMkLst>
            <pc:docMk/>
            <pc:sldMk cId="2211695586" sldId="718"/>
            <ac:spMk id="6" creationId="{456A2040-8227-4870-990F-8F6E1EB94448}"/>
          </ac:spMkLst>
        </pc:spChg>
        <pc:spChg chg="del">
          <ac:chgData name="Cristian Chilipirea" userId="34ab170da5908fc4" providerId="LiveId" clId="{B78068DC-0808-4962-A1B6-B37E849E896C}" dt="2018-10-11T14:44:50.476" v="1643" actId="478"/>
          <ac:spMkLst>
            <pc:docMk/>
            <pc:sldMk cId="2211695586" sldId="718"/>
            <ac:spMk id="7" creationId="{979FB1C1-DACD-4011-B3DE-7D0B4D51DF51}"/>
          </ac:spMkLst>
        </pc:spChg>
      </pc:sldChg>
      <pc:sldChg chg="addSp delSp modSp add ord">
        <pc:chgData name="Cristian Chilipirea" userId="34ab170da5908fc4" providerId="LiveId" clId="{B78068DC-0808-4962-A1B6-B37E849E896C}" dt="2018-10-11T17:34:43.042" v="2510"/>
        <pc:sldMkLst>
          <pc:docMk/>
          <pc:sldMk cId="3589931756" sldId="719"/>
        </pc:sldMkLst>
        <pc:spChg chg="mod">
          <ac:chgData name="Cristian Chilipirea" userId="34ab170da5908fc4" providerId="LiveId" clId="{B78068DC-0808-4962-A1B6-B37E849E896C}" dt="2018-10-11T15:29:22.595" v="1748" actId="20577"/>
          <ac:spMkLst>
            <pc:docMk/>
            <pc:sldMk cId="3589931756" sldId="719"/>
            <ac:spMk id="2" creationId="{1D4BBFF2-02AB-4FC8-AD7F-584CB4F4687A}"/>
          </ac:spMkLst>
        </pc:spChg>
        <pc:spChg chg="del">
          <ac:chgData name="Cristian Chilipirea" userId="34ab170da5908fc4" providerId="LiveId" clId="{B78068DC-0808-4962-A1B6-B37E849E896C}" dt="2018-10-11T15:29:25.123" v="1749" actId="478"/>
          <ac:spMkLst>
            <pc:docMk/>
            <pc:sldMk cId="3589931756" sldId="719"/>
            <ac:spMk id="3" creationId="{1494CD5E-CB7B-4B60-B38B-067CAF49FEF2}"/>
          </ac:spMkLst>
        </pc:spChg>
        <pc:spChg chg="add del mod">
          <ac:chgData name="Cristian Chilipirea" userId="34ab170da5908fc4" providerId="LiveId" clId="{B78068DC-0808-4962-A1B6-B37E849E896C}" dt="2018-10-11T15:58:52.438" v="1752" actId="478"/>
          <ac:spMkLst>
            <pc:docMk/>
            <pc:sldMk cId="3589931756" sldId="719"/>
            <ac:spMk id="5" creationId="{36295A8D-9D73-4E6B-AB66-E91D3E803C83}"/>
          </ac:spMkLst>
        </pc:spChg>
        <pc:spChg chg="add mod">
          <ac:chgData name="Cristian Chilipirea" userId="34ab170da5908fc4" providerId="LiveId" clId="{B78068DC-0808-4962-A1B6-B37E849E896C}" dt="2018-10-11T15:59:36.920" v="1778" actId="1076"/>
          <ac:spMkLst>
            <pc:docMk/>
            <pc:sldMk cId="3589931756" sldId="719"/>
            <ac:spMk id="6" creationId="{D6BA12E6-28B1-48E7-8EF9-053EB53D5836}"/>
          </ac:spMkLst>
        </pc:spChg>
      </pc:sldChg>
      <pc:sldChg chg="addSp modSp add ord">
        <pc:chgData name="Cristian Chilipirea" userId="34ab170da5908fc4" providerId="LiveId" clId="{B78068DC-0808-4962-A1B6-B37E849E896C}" dt="2018-10-11T17:34:43.042" v="2510"/>
        <pc:sldMkLst>
          <pc:docMk/>
          <pc:sldMk cId="3268343882" sldId="720"/>
        </pc:sldMkLst>
        <pc:spChg chg="add mod">
          <ac:chgData name="Cristian Chilipirea" userId="34ab170da5908fc4" providerId="LiveId" clId="{B78068DC-0808-4962-A1B6-B37E849E896C}" dt="2018-10-11T16:00:08.045" v="1807" actId="1076"/>
          <ac:spMkLst>
            <pc:docMk/>
            <pc:sldMk cId="3268343882" sldId="720"/>
            <ac:spMk id="3" creationId="{92321154-8FA2-45CC-A869-720B8EE7AB6B}"/>
          </ac:spMkLst>
        </pc:spChg>
      </pc:sldChg>
      <pc:sldChg chg="addSp modSp add ord">
        <pc:chgData name="Cristian Chilipirea" userId="34ab170da5908fc4" providerId="LiveId" clId="{B78068DC-0808-4962-A1B6-B37E849E896C}" dt="2018-10-11T17:34:43.042" v="2510"/>
        <pc:sldMkLst>
          <pc:docMk/>
          <pc:sldMk cId="2013470227" sldId="721"/>
        </pc:sldMkLst>
        <pc:spChg chg="add mod">
          <ac:chgData name="Cristian Chilipirea" userId="34ab170da5908fc4" providerId="LiveId" clId="{B78068DC-0808-4962-A1B6-B37E849E896C}" dt="2018-10-11T16:01:10.890" v="1825" actId="20577"/>
          <ac:spMkLst>
            <pc:docMk/>
            <pc:sldMk cId="2013470227" sldId="721"/>
            <ac:spMk id="5" creationId="{400F966B-4F0A-4092-B7CD-F4723D61976B}"/>
          </ac:spMkLst>
        </pc:spChg>
      </pc:sldChg>
      <pc:sldChg chg="addSp delSp modSp add ord">
        <pc:chgData name="Cristian Chilipirea" userId="34ab170da5908fc4" providerId="LiveId" clId="{B78068DC-0808-4962-A1B6-B37E849E896C}" dt="2018-10-11T17:34:43.042" v="2510"/>
        <pc:sldMkLst>
          <pc:docMk/>
          <pc:sldMk cId="1106984351" sldId="722"/>
        </pc:sldMkLst>
        <pc:spChg chg="mod">
          <ac:chgData name="Cristian Chilipirea" userId="34ab170da5908fc4" providerId="LiveId" clId="{B78068DC-0808-4962-A1B6-B37E849E896C}" dt="2018-10-11T16:18:48.676" v="1854" actId="20577"/>
          <ac:spMkLst>
            <pc:docMk/>
            <pc:sldMk cId="1106984351" sldId="722"/>
            <ac:spMk id="2" creationId="{9D82500F-7F21-4F12-BFB0-E4D03B103A78}"/>
          </ac:spMkLst>
        </pc:spChg>
        <pc:spChg chg="del">
          <ac:chgData name="Cristian Chilipirea" userId="34ab170da5908fc4" providerId="LiveId" clId="{B78068DC-0808-4962-A1B6-B37E849E896C}" dt="2018-10-11T16:18:51.795" v="1855" actId="478"/>
          <ac:spMkLst>
            <pc:docMk/>
            <pc:sldMk cId="1106984351" sldId="722"/>
            <ac:spMk id="3" creationId="{0D7F30B6-A0DF-462B-B552-ECCBBE50E895}"/>
          </ac:spMkLst>
        </pc:spChg>
        <pc:spChg chg="add mod">
          <ac:chgData name="Cristian Chilipirea" userId="34ab170da5908fc4" providerId="LiveId" clId="{B78068DC-0808-4962-A1B6-B37E849E896C}" dt="2018-10-11T16:19:28.697" v="1875" actId="1076"/>
          <ac:spMkLst>
            <pc:docMk/>
            <pc:sldMk cId="1106984351" sldId="722"/>
            <ac:spMk id="5" creationId="{8DFB6742-5D4F-4D3D-BC0B-2459F2516C06}"/>
          </ac:spMkLst>
        </pc:spChg>
      </pc:sldChg>
      <pc:sldChg chg="add ord">
        <pc:chgData name="Cristian Chilipirea" userId="34ab170da5908fc4" providerId="LiveId" clId="{B78068DC-0808-4962-A1B6-B37E849E896C}" dt="2018-10-11T17:30:42.924" v="2509"/>
        <pc:sldMkLst>
          <pc:docMk/>
          <pc:sldMk cId="2363504418" sldId="723"/>
        </pc:sldMkLst>
      </pc:sldChg>
      <pc:sldChg chg="addSp delSp modSp add">
        <pc:chgData name="Cristian Chilipirea" userId="34ab170da5908fc4" providerId="LiveId" clId="{B78068DC-0808-4962-A1B6-B37E849E896C}" dt="2018-10-11T16:51:38.375" v="2028" actId="1076"/>
        <pc:sldMkLst>
          <pc:docMk/>
          <pc:sldMk cId="2640072328" sldId="724"/>
        </pc:sldMkLst>
        <pc:spChg chg="mod">
          <ac:chgData name="Cristian Chilipirea" userId="34ab170da5908fc4" providerId="LiveId" clId="{B78068DC-0808-4962-A1B6-B37E849E896C}" dt="2018-10-11T16:48:56.966" v="1975" actId="20577"/>
          <ac:spMkLst>
            <pc:docMk/>
            <pc:sldMk cId="2640072328" sldId="724"/>
            <ac:spMk id="2" creationId="{8C098B4B-95EA-4313-A599-36D8316BF733}"/>
          </ac:spMkLst>
        </pc:spChg>
        <pc:spChg chg="del">
          <ac:chgData name="Cristian Chilipirea" userId="34ab170da5908fc4" providerId="LiveId" clId="{B78068DC-0808-4962-A1B6-B37E849E896C}" dt="2018-10-11T16:49:03.758" v="1976" actId="478"/>
          <ac:spMkLst>
            <pc:docMk/>
            <pc:sldMk cId="2640072328" sldId="724"/>
            <ac:spMk id="3" creationId="{4C41DEB1-FF00-4C8A-B0E0-39F699371303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5" creationId="{DA6BDF63-2CCC-47B2-A573-D3E93DD7082C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6" creationId="{D8CC877A-AC7A-4916-9261-ACA497066BAB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7" creationId="{7D293854-7616-402D-B4AF-90CFCCB16B20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8" creationId="{88CEF951-EE3A-4801-81D9-D6944BF8E184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9" creationId="{FE375A3B-6485-44E3-A970-C6C269B4D97A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10" creationId="{F9229EB3-A9C6-4306-8A97-758B05270A19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11" creationId="{AA6DD79D-2E5E-4E74-84E1-8B7D2A95A3E5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12" creationId="{E032219F-CC1E-41E7-89BC-529D8FEE6202}"/>
          </ac:spMkLst>
        </pc:spChg>
        <pc:spChg chg="add del mod">
          <ac:chgData name="Cristian Chilipirea" userId="34ab170da5908fc4" providerId="LiveId" clId="{B78068DC-0808-4962-A1B6-B37E849E896C}" dt="2018-10-11T16:50:57.115" v="2015" actId="478"/>
          <ac:spMkLst>
            <pc:docMk/>
            <pc:sldMk cId="2640072328" sldId="724"/>
            <ac:spMk id="13" creationId="{5D6137DF-E29B-42C8-8DA3-61D3C9E75416}"/>
          </ac:spMkLst>
        </pc:spChg>
        <pc:spChg chg="add mod">
          <ac:chgData name="Cristian Chilipirea" userId="34ab170da5908fc4" providerId="LiveId" clId="{B78068DC-0808-4962-A1B6-B37E849E896C}" dt="2018-10-11T16:51:15.571" v="2022" actId="1076"/>
          <ac:spMkLst>
            <pc:docMk/>
            <pc:sldMk cId="2640072328" sldId="724"/>
            <ac:spMk id="14" creationId="{E5FEC532-796A-4CA5-BF13-1FCB922371F1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15" creationId="{1203B86B-9F71-4CFB-884C-32CD31834160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16" creationId="{DB435A1B-ED0E-4A3C-8701-AEA08E5D9FE0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17" creationId="{2D7AB2E2-36A7-4780-A825-20A53773C0C5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18" creationId="{8D5ED59F-E1B2-4F7D-9EC4-C38830160A09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19" creationId="{59773067-4202-43C7-A830-F58B8634FFB7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20" creationId="{53C261D3-4DE0-4458-B29E-1E597F63B6FA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21" creationId="{B3C2FA79-0F72-4695-B62A-E23D00C12A26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22" creationId="{44FECC85-2677-474C-B23A-9DEDAA7960F4}"/>
          </ac:spMkLst>
        </pc:spChg>
        <pc:spChg chg="add del">
          <ac:chgData name="Cristian Chilipirea" userId="34ab170da5908fc4" providerId="LiveId" clId="{B78068DC-0808-4962-A1B6-B37E849E896C}" dt="2018-10-11T16:50:14.014" v="2014"/>
          <ac:spMkLst>
            <pc:docMk/>
            <pc:sldMk cId="2640072328" sldId="724"/>
            <ac:spMk id="23" creationId="{7B6B6B8D-5A9E-4C4B-BD0C-6A33103E74D0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24" creationId="{CEDD662D-525C-45C8-85F8-B963A077B0D4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25" creationId="{79700335-C36B-4143-B1B8-13740E114FCA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26" creationId="{5D773BF5-49D9-4613-8BE2-954E37C958F9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27" creationId="{C90A5066-76D3-474C-8BFD-EE8BFC9C8947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28" creationId="{35EBE6E8-FF93-49E6-BDAF-300DC10B7317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29" creationId="{2ACB4DDB-AAF8-42E0-A018-DFC6E825DE23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0" creationId="{816A07FB-8DC4-4D80-9552-0E34CE93A72B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1" creationId="{7A3D12BB-8FBE-4FAC-9796-A83CF395C812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2" creationId="{A3220452-424A-432C-BFCA-3A475985238C}"/>
          </ac:spMkLst>
        </pc:spChg>
        <pc:spChg chg="add mod">
          <ac:chgData name="Cristian Chilipirea" userId="34ab170da5908fc4" providerId="LiveId" clId="{B78068DC-0808-4962-A1B6-B37E849E896C}" dt="2018-10-11T16:51:21.638" v="2023" actId="1076"/>
          <ac:spMkLst>
            <pc:docMk/>
            <pc:sldMk cId="2640072328" sldId="724"/>
            <ac:spMk id="33" creationId="{CA1FF3F0-859D-4716-BE58-C49F804E2663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4" creationId="{43B34656-B32A-4386-AA8B-587D968A0A05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5" creationId="{74E4E206-70B6-49A0-90EB-0718C9D26072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6" creationId="{DDDAE9A0-3E34-4CD7-BF47-F881090B6226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7" creationId="{3C934960-B10E-42D7-AE43-AAAE80441122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8" creationId="{3EAF310A-B532-4E9A-B15C-871803F807A8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39" creationId="{FD3F1897-A9AF-41CA-A8F1-75A77E483F17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40" creationId="{AAECB082-75E9-43CA-830F-CB0E4C696AFC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41" creationId="{2398E3EE-E33B-4134-AAE4-F4B985CE9BE3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42" creationId="{A852889A-399E-4B4E-BA3A-F2EBEBA2C89D}"/>
          </ac:spMkLst>
        </pc:spChg>
        <pc:spChg chg="add mod">
          <ac:chgData name="Cristian Chilipirea" userId="34ab170da5908fc4" providerId="LiveId" clId="{B78068DC-0808-4962-A1B6-B37E849E896C}" dt="2018-10-11T16:51:25.102" v="2024" actId="1076"/>
          <ac:spMkLst>
            <pc:docMk/>
            <pc:sldMk cId="2640072328" sldId="724"/>
            <ac:spMk id="43" creationId="{BC96703C-4295-4CFA-970A-CBA7FAAA8D37}"/>
          </ac:spMkLst>
        </pc:spChg>
        <pc:spChg chg="add mod">
          <ac:chgData name="Cristian Chilipirea" userId="34ab170da5908fc4" providerId="LiveId" clId="{B78068DC-0808-4962-A1B6-B37E849E896C}" dt="2018-10-11T16:51:11.988" v="2021" actId="1076"/>
          <ac:spMkLst>
            <pc:docMk/>
            <pc:sldMk cId="2640072328" sldId="724"/>
            <ac:spMk id="44" creationId="{168C54F1-D31B-4CC1-8D74-5286E1311CF8}"/>
          </ac:spMkLst>
        </pc:spChg>
        <pc:spChg chg="add mod">
          <ac:chgData name="Cristian Chilipirea" userId="34ab170da5908fc4" providerId="LiveId" clId="{B78068DC-0808-4962-A1B6-B37E849E896C}" dt="2018-10-11T16:51:33.389" v="2026" actId="1076"/>
          <ac:spMkLst>
            <pc:docMk/>
            <pc:sldMk cId="2640072328" sldId="724"/>
            <ac:spMk id="45" creationId="{912EB617-8E96-411E-BE93-2176A29B251E}"/>
          </ac:spMkLst>
        </pc:spChg>
        <pc:spChg chg="add mod">
          <ac:chgData name="Cristian Chilipirea" userId="34ab170da5908fc4" providerId="LiveId" clId="{B78068DC-0808-4962-A1B6-B37E849E896C}" dt="2018-10-11T16:51:38.375" v="2028" actId="1076"/>
          <ac:spMkLst>
            <pc:docMk/>
            <pc:sldMk cId="2640072328" sldId="724"/>
            <ac:spMk id="46" creationId="{B231D139-F871-4538-B209-A00049EA8518}"/>
          </ac:spMkLst>
        </pc:spChg>
      </pc:sldChg>
      <pc:sldChg chg="delSp add">
        <pc:chgData name="Cristian Chilipirea" userId="34ab170da5908fc4" providerId="LiveId" clId="{B78068DC-0808-4962-A1B6-B37E849E896C}" dt="2018-10-11T16:52:01.630" v="2033" actId="478"/>
        <pc:sldMkLst>
          <pc:docMk/>
          <pc:sldMk cId="453340248" sldId="725"/>
        </pc:sldMkLst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35" creationId="{74E4E206-70B6-49A0-90EB-0718C9D26072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36" creationId="{DDDAE9A0-3E34-4CD7-BF47-F881090B6226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37" creationId="{3C934960-B10E-42D7-AE43-AAAE80441122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38" creationId="{3EAF310A-B532-4E9A-B15C-871803F807A8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39" creationId="{FD3F1897-A9AF-41CA-A8F1-75A77E483F17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40" creationId="{AAECB082-75E9-43CA-830F-CB0E4C696AFC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41" creationId="{2398E3EE-E33B-4134-AAE4-F4B985CE9BE3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42" creationId="{A852889A-399E-4B4E-BA3A-F2EBEBA2C89D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43" creationId="{BC96703C-4295-4CFA-970A-CBA7FAAA8D37}"/>
          </ac:spMkLst>
        </pc:spChg>
        <pc:spChg chg="del">
          <ac:chgData name="Cristian Chilipirea" userId="34ab170da5908fc4" providerId="LiveId" clId="{B78068DC-0808-4962-A1B6-B37E849E896C}" dt="2018-10-11T16:52:01.630" v="2033" actId="478"/>
          <ac:spMkLst>
            <pc:docMk/>
            <pc:sldMk cId="453340248" sldId="725"/>
            <ac:spMk id="46" creationId="{B231D139-F871-4538-B209-A00049EA8518}"/>
          </ac:spMkLst>
        </pc:spChg>
      </pc:sldChg>
      <pc:sldChg chg="delSp add">
        <pc:chgData name="Cristian Chilipirea" userId="34ab170da5908fc4" providerId="LiveId" clId="{B78068DC-0808-4962-A1B6-B37E849E896C}" dt="2018-10-11T16:52:05.413" v="2034" actId="478"/>
        <pc:sldMkLst>
          <pc:docMk/>
          <pc:sldMk cId="1557432814" sldId="726"/>
        </pc:sldMkLst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36" creationId="{DDDAE9A0-3E34-4CD7-BF47-F881090B6226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37" creationId="{3C934960-B10E-42D7-AE43-AAAE80441122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38" creationId="{3EAF310A-B532-4E9A-B15C-871803F807A8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39" creationId="{FD3F1897-A9AF-41CA-A8F1-75A77E483F17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40" creationId="{AAECB082-75E9-43CA-830F-CB0E4C696AFC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41" creationId="{2398E3EE-E33B-4134-AAE4-F4B985CE9BE3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42" creationId="{A852889A-399E-4B4E-BA3A-F2EBEBA2C89D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43" creationId="{BC96703C-4295-4CFA-970A-CBA7FAAA8D37}"/>
          </ac:spMkLst>
        </pc:spChg>
        <pc:spChg chg="del">
          <ac:chgData name="Cristian Chilipirea" userId="34ab170da5908fc4" providerId="LiveId" clId="{B78068DC-0808-4962-A1B6-B37E849E896C}" dt="2018-10-11T16:52:05.413" v="2034" actId="478"/>
          <ac:spMkLst>
            <pc:docMk/>
            <pc:sldMk cId="1557432814" sldId="726"/>
            <ac:spMk id="46" creationId="{B231D139-F871-4538-B209-A00049EA8518}"/>
          </ac:spMkLst>
        </pc:spChg>
      </pc:sldChg>
      <pc:sldChg chg="delSp add ord">
        <pc:chgData name="Cristian Chilipirea" userId="34ab170da5908fc4" providerId="LiveId" clId="{B78068DC-0808-4962-A1B6-B37E849E896C}" dt="2018-10-11T16:52:25.154" v="2039" actId="478"/>
        <pc:sldMkLst>
          <pc:docMk/>
          <pc:sldMk cId="1066706687" sldId="727"/>
        </pc:sldMkLst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37" creationId="{3C934960-B10E-42D7-AE43-AAAE80441122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38" creationId="{3EAF310A-B532-4E9A-B15C-871803F807A8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39" creationId="{FD3F1897-A9AF-41CA-A8F1-75A77E483F17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40" creationId="{AAECB082-75E9-43CA-830F-CB0E4C696AFC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41" creationId="{2398E3EE-E33B-4134-AAE4-F4B985CE9BE3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42" creationId="{A852889A-399E-4B4E-BA3A-F2EBEBA2C89D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43" creationId="{BC96703C-4295-4CFA-970A-CBA7FAAA8D37}"/>
          </ac:spMkLst>
        </pc:spChg>
        <pc:spChg chg="del">
          <ac:chgData name="Cristian Chilipirea" userId="34ab170da5908fc4" providerId="LiveId" clId="{B78068DC-0808-4962-A1B6-B37E849E896C}" dt="2018-10-11T16:52:25.154" v="2039" actId="478"/>
          <ac:spMkLst>
            <pc:docMk/>
            <pc:sldMk cId="1066706687" sldId="727"/>
            <ac:spMk id="46" creationId="{B231D139-F871-4538-B209-A00049EA8518}"/>
          </ac:spMkLst>
        </pc:spChg>
      </pc:sldChg>
      <pc:sldChg chg="delSp add">
        <pc:chgData name="Cristian Chilipirea" userId="34ab170da5908fc4" providerId="LiveId" clId="{B78068DC-0808-4962-A1B6-B37E849E896C}" dt="2018-10-11T16:52:34.089" v="2041" actId="478"/>
        <pc:sldMkLst>
          <pc:docMk/>
          <pc:sldMk cId="2452988857" sldId="728"/>
        </pc:sldMkLst>
        <pc:spChg chg="del">
          <ac:chgData name="Cristian Chilipirea" userId="34ab170da5908fc4" providerId="LiveId" clId="{B78068DC-0808-4962-A1B6-B37E849E896C}" dt="2018-10-11T16:52:29.706" v="2040" actId="478"/>
          <ac:spMkLst>
            <pc:docMk/>
            <pc:sldMk cId="2452988857" sldId="728"/>
            <ac:spMk id="38" creationId="{3EAF310A-B532-4E9A-B15C-871803F807A8}"/>
          </ac:spMkLst>
        </pc:spChg>
        <pc:spChg chg="del">
          <ac:chgData name="Cristian Chilipirea" userId="34ab170da5908fc4" providerId="LiveId" clId="{B78068DC-0808-4962-A1B6-B37E849E896C}" dt="2018-10-11T16:52:29.706" v="2040" actId="478"/>
          <ac:spMkLst>
            <pc:docMk/>
            <pc:sldMk cId="2452988857" sldId="728"/>
            <ac:spMk id="39" creationId="{FD3F1897-A9AF-41CA-A8F1-75A77E483F17}"/>
          </ac:spMkLst>
        </pc:spChg>
        <pc:spChg chg="del">
          <ac:chgData name="Cristian Chilipirea" userId="34ab170da5908fc4" providerId="LiveId" clId="{B78068DC-0808-4962-A1B6-B37E849E896C}" dt="2018-10-11T16:52:29.706" v="2040" actId="478"/>
          <ac:spMkLst>
            <pc:docMk/>
            <pc:sldMk cId="2452988857" sldId="728"/>
            <ac:spMk id="40" creationId="{AAECB082-75E9-43CA-830F-CB0E4C696AFC}"/>
          </ac:spMkLst>
        </pc:spChg>
        <pc:spChg chg="del">
          <ac:chgData name="Cristian Chilipirea" userId="34ab170da5908fc4" providerId="LiveId" clId="{B78068DC-0808-4962-A1B6-B37E849E896C}" dt="2018-10-11T16:52:29.706" v="2040" actId="478"/>
          <ac:spMkLst>
            <pc:docMk/>
            <pc:sldMk cId="2452988857" sldId="728"/>
            <ac:spMk id="41" creationId="{2398E3EE-E33B-4134-AAE4-F4B985CE9BE3}"/>
          </ac:spMkLst>
        </pc:spChg>
        <pc:spChg chg="del">
          <ac:chgData name="Cristian Chilipirea" userId="34ab170da5908fc4" providerId="LiveId" clId="{B78068DC-0808-4962-A1B6-B37E849E896C}" dt="2018-10-11T16:52:29.706" v="2040" actId="478"/>
          <ac:spMkLst>
            <pc:docMk/>
            <pc:sldMk cId="2452988857" sldId="728"/>
            <ac:spMk id="42" creationId="{A852889A-399E-4B4E-BA3A-F2EBEBA2C89D}"/>
          </ac:spMkLst>
        </pc:spChg>
        <pc:spChg chg="del">
          <ac:chgData name="Cristian Chilipirea" userId="34ab170da5908fc4" providerId="LiveId" clId="{B78068DC-0808-4962-A1B6-B37E849E896C}" dt="2018-10-11T16:52:29.706" v="2040" actId="478"/>
          <ac:spMkLst>
            <pc:docMk/>
            <pc:sldMk cId="2452988857" sldId="728"/>
            <ac:spMk id="43" creationId="{BC96703C-4295-4CFA-970A-CBA7FAAA8D37}"/>
          </ac:spMkLst>
        </pc:spChg>
        <pc:spChg chg="del">
          <ac:chgData name="Cristian Chilipirea" userId="34ab170da5908fc4" providerId="LiveId" clId="{B78068DC-0808-4962-A1B6-B37E849E896C}" dt="2018-10-11T16:52:34.089" v="2041" actId="478"/>
          <ac:spMkLst>
            <pc:docMk/>
            <pc:sldMk cId="2452988857" sldId="728"/>
            <ac:spMk id="46" creationId="{B231D139-F871-4538-B209-A00049EA8518}"/>
          </ac:spMkLst>
        </pc:spChg>
      </pc:sldChg>
      <pc:sldChg chg="modSp add">
        <pc:chgData name="Cristian Chilipirea" userId="34ab170da5908fc4" providerId="LiveId" clId="{B78068DC-0808-4962-A1B6-B37E849E896C}" dt="2018-10-11T16:52:55.671" v="2047" actId="113"/>
        <pc:sldMkLst>
          <pc:docMk/>
          <pc:sldMk cId="3663051905" sldId="729"/>
        </pc:sldMkLst>
        <pc:spChg chg="mod">
          <ac:chgData name="Cristian Chilipirea" userId="34ab170da5908fc4" providerId="LiveId" clId="{B78068DC-0808-4962-A1B6-B37E849E896C}" dt="2018-10-11T16:52:55.671" v="2047" actId="113"/>
          <ac:spMkLst>
            <pc:docMk/>
            <pc:sldMk cId="3663051905" sldId="729"/>
            <ac:spMk id="14" creationId="{E5FEC532-796A-4CA5-BF13-1FCB922371F1}"/>
          </ac:spMkLst>
        </pc:spChg>
      </pc:sldChg>
      <pc:sldChg chg="delSp modSp add">
        <pc:chgData name="Cristian Chilipirea" userId="34ab170da5908fc4" providerId="LiveId" clId="{B78068DC-0808-4962-A1B6-B37E849E896C}" dt="2018-10-11T16:53:14.750" v="2062" actId="20577"/>
        <pc:sldMkLst>
          <pc:docMk/>
          <pc:sldMk cId="1308554023" sldId="730"/>
        </pc:sldMkLst>
        <pc:spChg chg="mod">
          <ac:chgData name="Cristian Chilipirea" userId="34ab170da5908fc4" providerId="LiveId" clId="{B78068DC-0808-4962-A1B6-B37E849E896C}" dt="2018-10-11T16:53:14.750" v="2062" actId="20577"/>
          <ac:spMkLst>
            <pc:docMk/>
            <pc:sldMk cId="1308554023" sldId="730"/>
            <ac:spMk id="14" creationId="{E5FEC532-796A-4CA5-BF13-1FCB922371F1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34" creationId="{43B34656-B32A-4386-AA8B-587D968A0A05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35" creationId="{74E4E206-70B6-49A0-90EB-0718C9D26072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36" creationId="{DDDAE9A0-3E34-4CD7-BF47-F881090B6226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37" creationId="{3C934960-B10E-42D7-AE43-AAAE80441122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38" creationId="{3EAF310A-B532-4E9A-B15C-871803F807A8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39" creationId="{FD3F1897-A9AF-41CA-A8F1-75A77E483F17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40" creationId="{AAECB082-75E9-43CA-830F-CB0E4C696AFC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41" creationId="{2398E3EE-E33B-4134-AAE4-F4B985CE9BE3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42" creationId="{A852889A-399E-4B4E-BA3A-F2EBEBA2C89D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43" creationId="{BC96703C-4295-4CFA-970A-CBA7FAAA8D37}"/>
          </ac:spMkLst>
        </pc:spChg>
        <pc:spChg chg="del">
          <ac:chgData name="Cristian Chilipirea" userId="34ab170da5908fc4" providerId="LiveId" clId="{B78068DC-0808-4962-A1B6-B37E849E896C}" dt="2018-10-11T16:53:02.822" v="2049" actId="478"/>
          <ac:spMkLst>
            <pc:docMk/>
            <pc:sldMk cId="1308554023" sldId="730"/>
            <ac:spMk id="46" creationId="{B231D139-F871-4538-B209-A00049EA8518}"/>
          </ac:spMkLst>
        </pc:spChg>
      </pc:sldChg>
      <pc:sldChg chg="addSp modSp add">
        <pc:chgData name="Cristian Chilipirea" userId="34ab170da5908fc4" providerId="LiveId" clId="{B78068DC-0808-4962-A1B6-B37E849E896C}" dt="2018-10-11T16:56:01.718" v="2102" actId="113"/>
        <pc:sldMkLst>
          <pc:docMk/>
          <pc:sldMk cId="157960695" sldId="731"/>
        </pc:sldMkLst>
        <pc:spChg chg="mod">
          <ac:chgData name="Cristian Chilipirea" userId="34ab170da5908fc4" providerId="LiveId" clId="{B78068DC-0808-4962-A1B6-B37E849E896C}" dt="2018-10-11T16:56:01.718" v="2102" actId="113"/>
          <ac:spMkLst>
            <pc:docMk/>
            <pc:sldMk cId="157960695" sldId="731"/>
            <ac:spMk id="14" creationId="{E5FEC532-796A-4CA5-BF13-1FCB922371F1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17" creationId="{9620EFF2-6197-41CF-BFC6-F449223CF96F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18" creationId="{60A66D92-683F-4CB0-BC97-96F77CD86E63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19" creationId="{AC935671-46A3-4501-B302-1FB98B553AC0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20" creationId="{F05629C4-559D-4D9A-9BC1-528850BE75CD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21" creationId="{F16680F3-A691-4A99-B038-B072029698FE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22" creationId="{50C13641-16F6-40E3-BD69-6976EC1F0328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23" creationId="{D6BA4C91-F938-4DB2-9BCB-986432C2A292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34" creationId="{9BBBA85C-C5F0-49DA-BDB9-8101721E80A7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35" creationId="{A682D176-A2F0-41CA-BC2C-1C4376B9571E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36" creationId="{7F3B4AF0-F831-4C23-AFB1-8B43D580B1FF}"/>
          </ac:spMkLst>
        </pc:spChg>
        <pc:spChg chg="add">
          <ac:chgData name="Cristian Chilipirea" userId="34ab170da5908fc4" providerId="LiveId" clId="{B78068DC-0808-4962-A1B6-B37E849E896C}" dt="2018-10-11T16:53:24.112" v="2064"/>
          <ac:spMkLst>
            <pc:docMk/>
            <pc:sldMk cId="157960695" sldId="731"/>
            <ac:spMk id="37" creationId="{2670C462-B443-4638-946A-CAD3725B6FAA}"/>
          </ac:spMkLst>
        </pc:spChg>
      </pc:sldChg>
      <pc:sldChg chg="modSp add">
        <pc:chgData name="Cristian Chilipirea" userId="34ab170da5908fc4" providerId="LiveId" clId="{B78068DC-0808-4962-A1B6-B37E849E896C}" dt="2018-10-11T16:56:09.149" v="2105" actId="113"/>
        <pc:sldMkLst>
          <pc:docMk/>
          <pc:sldMk cId="2066790774" sldId="732"/>
        </pc:sldMkLst>
        <pc:spChg chg="mod">
          <ac:chgData name="Cristian Chilipirea" userId="34ab170da5908fc4" providerId="LiveId" clId="{B78068DC-0808-4962-A1B6-B37E849E896C}" dt="2018-10-11T16:56:09.149" v="2105" actId="113"/>
          <ac:spMkLst>
            <pc:docMk/>
            <pc:sldMk cId="2066790774" sldId="732"/>
            <ac:spMk id="14" creationId="{E5FEC532-796A-4CA5-BF13-1FCB922371F1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17" creationId="{9620EFF2-6197-41CF-BFC6-F449223CF96F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18" creationId="{60A66D92-683F-4CB0-BC97-96F77CD86E63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19" creationId="{AC935671-46A3-4501-B302-1FB98B553AC0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0" creationId="{F05629C4-559D-4D9A-9BC1-528850BE75CD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1" creationId="{F16680F3-A691-4A99-B038-B072029698FE}"/>
          </ac:spMkLst>
        </pc:spChg>
        <pc:spChg chg="mod">
          <ac:chgData name="Cristian Chilipirea" userId="34ab170da5908fc4" providerId="LiveId" clId="{B78068DC-0808-4962-A1B6-B37E849E896C}" dt="2018-10-11T16:54:33.702" v="2078" actId="207"/>
          <ac:spMkLst>
            <pc:docMk/>
            <pc:sldMk cId="2066790774" sldId="732"/>
            <ac:spMk id="22" creationId="{50C13641-16F6-40E3-BD69-6976EC1F0328}"/>
          </ac:spMkLst>
        </pc:spChg>
        <pc:spChg chg="mod">
          <ac:chgData name="Cristian Chilipirea" userId="34ab170da5908fc4" providerId="LiveId" clId="{B78068DC-0808-4962-A1B6-B37E849E896C}" dt="2018-10-11T16:54:33.702" v="2078" actId="207"/>
          <ac:spMkLst>
            <pc:docMk/>
            <pc:sldMk cId="2066790774" sldId="732"/>
            <ac:spMk id="23" creationId="{D6BA4C91-F938-4DB2-9BCB-986432C2A292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4" creationId="{CEDD662D-525C-45C8-85F8-B963A077B0D4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5" creationId="{79700335-C36B-4143-B1B8-13740E114FCA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6" creationId="{5D773BF5-49D9-4613-8BE2-954E37C958F9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7" creationId="{C90A5066-76D3-474C-8BFD-EE8BFC9C8947}"/>
          </ac:spMkLst>
        </pc:spChg>
        <pc:spChg chg="mod">
          <ac:chgData name="Cristian Chilipirea" userId="34ab170da5908fc4" providerId="LiveId" clId="{B78068DC-0808-4962-A1B6-B37E849E896C}" dt="2018-10-11T16:54:16.583" v="2077" actId="207"/>
          <ac:spMkLst>
            <pc:docMk/>
            <pc:sldMk cId="2066790774" sldId="732"/>
            <ac:spMk id="28" creationId="{35EBE6E8-FF93-49E6-BDAF-300DC10B7317}"/>
          </ac:spMkLst>
        </pc:spChg>
        <pc:spChg chg="mod">
          <ac:chgData name="Cristian Chilipirea" userId="34ab170da5908fc4" providerId="LiveId" clId="{B78068DC-0808-4962-A1B6-B37E849E896C}" dt="2018-10-11T16:54:33.702" v="2078" actId="207"/>
          <ac:spMkLst>
            <pc:docMk/>
            <pc:sldMk cId="2066790774" sldId="732"/>
            <ac:spMk id="29" creationId="{2ACB4DDB-AAF8-42E0-A018-DFC6E825DE23}"/>
          </ac:spMkLst>
        </pc:spChg>
        <pc:spChg chg="mod">
          <ac:chgData name="Cristian Chilipirea" userId="34ab170da5908fc4" providerId="LiveId" clId="{B78068DC-0808-4962-A1B6-B37E849E896C}" dt="2018-10-11T16:54:33.702" v="2078" actId="207"/>
          <ac:spMkLst>
            <pc:docMk/>
            <pc:sldMk cId="2066790774" sldId="732"/>
            <ac:spMk id="30" creationId="{816A07FB-8DC4-4D80-9552-0E34CE93A72B}"/>
          </ac:spMkLst>
        </pc:spChg>
        <pc:spChg chg="mod">
          <ac:chgData name="Cristian Chilipirea" userId="34ab170da5908fc4" providerId="LiveId" clId="{B78068DC-0808-4962-A1B6-B37E849E896C}" dt="2018-10-11T16:54:33.702" v="2078" actId="207"/>
          <ac:spMkLst>
            <pc:docMk/>
            <pc:sldMk cId="2066790774" sldId="732"/>
            <ac:spMk id="31" creationId="{7A3D12BB-8FBE-4FAC-9796-A83CF395C812}"/>
          </ac:spMkLst>
        </pc:spChg>
        <pc:spChg chg="mod">
          <ac:chgData name="Cristian Chilipirea" userId="34ab170da5908fc4" providerId="LiveId" clId="{B78068DC-0808-4962-A1B6-B37E849E896C}" dt="2018-10-11T16:54:43.316" v="2080" actId="207"/>
          <ac:spMkLst>
            <pc:docMk/>
            <pc:sldMk cId="2066790774" sldId="732"/>
            <ac:spMk id="32" creationId="{A3220452-424A-432C-BFCA-3A475985238C}"/>
          </ac:spMkLst>
        </pc:spChg>
        <pc:spChg chg="mod">
          <ac:chgData name="Cristian Chilipirea" userId="34ab170da5908fc4" providerId="LiveId" clId="{B78068DC-0808-4962-A1B6-B37E849E896C}" dt="2018-10-11T16:54:43.316" v="2080" actId="207"/>
          <ac:spMkLst>
            <pc:docMk/>
            <pc:sldMk cId="2066790774" sldId="732"/>
            <ac:spMk id="33" creationId="{CA1FF3F0-859D-4716-BE58-C49F804E2663}"/>
          </ac:spMkLst>
        </pc:spChg>
        <pc:spChg chg="mod">
          <ac:chgData name="Cristian Chilipirea" userId="34ab170da5908fc4" providerId="LiveId" clId="{B78068DC-0808-4962-A1B6-B37E849E896C}" dt="2018-10-11T16:54:33.702" v="2078" actId="207"/>
          <ac:spMkLst>
            <pc:docMk/>
            <pc:sldMk cId="2066790774" sldId="732"/>
            <ac:spMk id="34" creationId="{9BBBA85C-C5F0-49DA-BDB9-8101721E80A7}"/>
          </ac:spMkLst>
        </pc:spChg>
        <pc:spChg chg="mod">
          <ac:chgData name="Cristian Chilipirea" userId="34ab170da5908fc4" providerId="LiveId" clId="{B78068DC-0808-4962-A1B6-B37E849E896C}" dt="2018-10-11T16:54:43.316" v="2080" actId="207"/>
          <ac:spMkLst>
            <pc:docMk/>
            <pc:sldMk cId="2066790774" sldId="732"/>
            <ac:spMk id="35" creationId="{A682D176-A2F0-41CA-BC2C-1C4376B9571E}"/>
          </ac:spMkLst>
        </pc:spChg>
        <pc:spChg chg="mod">
          <ac:chgData name="Cristian Chilipirea" userId="34ab170da5908fc4" providerId="LiveId" clId="{B78068DC-0808-4962-A1B6-B37E849E896C}" dt="2018-10-11T16:54:43.316" v="2080" actId="207"/>
          <ac:spMkLst>
            <pc:docMk/>
            <pc:sldMk cId="2066790774" sldId="732"/>
            <ac:spMk id="36" creationId="{7F3B4AF0-F831-4C23-AFB1-8B43D580B1FF}"/>
          </ac:spMkLst>
        </pc:spChg>
        <pc:spChg chg="mod">
          <ac:chgData name="Cristian Chilipirea" userId="34ab170da5908fc4" providerId="LiveId" clId="{B78068DC-0808-4962-A1B6-B37E849E896C}" dt="2018-10-11T16:54:43.316" v="2080" actId="207"/>
          <ac:spMkLst>
            <pc:docMk/>
            <pc:sldMk cId="2066790774" sldId="732"/>
            <ac:spMk id="37" creationId="{2670C462-B443-4638-946A-CAD3725B6FAA}"/>
          </ac:spMkLst>
        </pc:spChg>
        <pc:spChg chg="mod">
          <ac:chgData name="Cristian Chilipirea" userId="34ab170da5908fc4" providerId="LiveId" clId="{B78068DC-0808-4962-A1B6-B37E849E896C}" dt="2018-10-11T16:54:43.316" v="2080" actId="207"/>
          <ac:spMkLst>
            <pc:docMk/>
            <pc:sldMk cId="2066790774" sldId="732"/>
            <ac:spMk id="45" creationId="{912EB617-8E96-411E-BE93-2176A29B251E}"/>
          </ac:spMkLst>
        </pc:spChg>
      </pc:sldChg>
      <pc:sldChg chg="modSp add">
        <pc:chgData name="Cristian Chilipirea" userId="34ab170da5908fc4" providerId="LiveId" clId="{B78068DC-0808-4962-A1B6-B37E849E896C}" dt="2018-10-11T16:55:58.887" v="2101" actId="113"/>
        <pc:sldMkLst>
          <pc:docMk/>
          <pc:sldMk cId="994690714" sldId="733"/>
        </pc:sldMkLst>
        <pc:spChg chg="mod">
          <ac:chgData name="Cristian Chilipirea" userId="34ab170da5908fc4" providerId="LiveId" clId="{B78068DC-0808-4962-A1B6-B37E849E896C}" dt="2018-10-11T16:55:58.887" v="2101" actId="113"/>
          <ac:spMkLst>
            <pc:docMk/>
            <pc:sldMk cId="994690714" sldId="733"/>
            <ac:spMk id="14" creationId="{E5FEC532-796A-4CA5-BF13-1FCB922371F1}"/>
          </ac:spMkLst>
        </pc:spChg>
      </pc:sldChg>
      <pc:sldChg chg="delSp modSp add">
        <pc:chgData name="Cristian Chilipirea" userId="34ab170da5908fc4" providerId="LiveId" clId="{B78068DC-0808-4962-A1B6-B37E849E896C}" dt="2018-10-11T17:02:22.943" v="2183" actId="478"/>
        <pc:sldMkLst>
          <pc:docMk/>
          <pc:sldMk cId="2783516798" sldId="734"/>
        </pc:sldMkLst>
        <pc:spChg chg="mod">
          <ac:chgData name="Cristian Chilipirea" userId="34ab170da5908fc4" providerId="LiveId" clId="{B78068DC-0808-4962-A1B6-B37E849E896C}" dt="2018-10-11T16:57:17.795" v="2129" actId="20577"/>
          <ac:spMkLst>
            <pc:docMk/>
            <pc:sldMk cId="2783516798" sldId="734"/>
            <ac:spMk id="14" creationId="{E5FEC532-796A-4CA5-BF13-1FCB922371F1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17" creationId="{9620EFF2-6197-41CF-BFC6-F449223CF96F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18" creationId="{60A66D92-683F-4CB0-BC97-96F77CD86E63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19" creationId="{AC935671-46A3-4501-B302-1FB98B553AC0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20" creationId="{F05629C4-559D-4D9A-9BC1-528850BE75CD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21" creationId="{F16680F3-A691-4A99-B038-B072029698FE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22" creationId="{50C13641-16F6-40E3-BD69-6976EC1F0328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23" creationId="{D6BA4C91-F938-4DB2-9BCB-986432C2A292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34" creationId="{9BBBA85C-C5F0-49DA-BDB9-8101721E80A7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35" creationId="{A682D176-A2F0-41CA-BC2C-1C4376B9571E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36" creationId="{7F3B4AF0-F831-4C23-AFB1-8B43D580B1FF}"/>
          </ac:spMkLst>
        </pc:spChg>
        <pc:spChg chg="del">
          <ac:chgData name="Cristian Chilipirea" userId="34ab170da5908fc4" providerId="LiveId" clId="{B78068DC-0808-4962-A1B6-B37E849E896C}" dt="2018-10-11T16:56:31.826" v="2107" actId="478"/>
          <ac:spMkLst>
            <pc:docMk/>
            <pc:sldMk cId="2783516798" sldId="734"/>
            <ac:spMk id="37" creationId="{2670C462-B443-4638-946A-CAD3725B6FAA}"/>
          </ac:spMkLst>
        </pc:spChg>
        <pc:spChg chg="del">
          <ac:chgData name="Cristian Chilipirea" userId="34ab170da5908fc4" providerId="LiveId" clId="{B78068DC-0808-4962-A1B6-B37E849E896C}" dt="2018-10-11T17:02:22.943" v="2183" actId="478"/>
          <ac:spMkLst>
            <pc:docMk/>
            <pc:sldMk cId="2783516798" sldId="734"/>
            <ac:spMk id="44" creationId="{168C54F1-D31B-4CC1-8D74-5286E1311CF8}"/>
          </ac:spMkLst>
        </pc:spChg>
      </pc:sldChg>
      <pc:sldChg chg="delSp add">
        <pc:chgData name="Cristian Chilipirea" userId="34ab170da5908fc4" providerId="LiveId" clId="{B78068DC-0808-4962-A1B6-B37E849E896C}" dt="2018-10-11T17:02:18.543" v="2182" actId="478"/>
        <pc:sldMkLst>
          <pc:docMk/>
          <pc:sldMk cId="3610497440" sldId="735"/>
        </pc:sldMkLst>
        <pc:spChg chg="del">
          <ac:chgData name="Cristian Chilipirea" userId="34ab170da5908fc4" providerId="LiveId" clId="{B78068DC-0808-4962-A1B6-B37E849E896C}" dt="2018-10-11T17:02:18.543" v="2182" actId="478"/>
          <ac:spMkLst>
            <pc:docMk/>
            <pc:sldMk cId="3610497440" sldId="735"/>
            <ac:spMk id="44" creationId="{168C54F1-D31B-4CC1-8D74-5286E1311CF8}"/>
          </ac:spMkLst>
        </pc:spChg>
      </pc:sldChg>
      <pc:sldChg chg="delSp modSp add">
        <pc:chgData name="Cristian Chilipirea" userId="34ab170da5908fc4" providerId="LiveId" clId="{B78068DC-0808-4962-A1B6-B37E849E896C}" dt="2018-10-11T17:02:15.062" v="2181" actId="478"/>
        <pc:sldMkLst>
          <pc:docMk/>
          <pc:sldMk cId="4221255732" sldId="736"/>
        </pc:sldMkLst>
        <pc:spChg chg="mod">
          <ac:chgData name="Cristian Chilipirea" userId="34ab170da5908fc4" providerId="LiveId" clId="{B78068DC-0808-4962-A1B6-B37E849E896C}" dt="2018-10-11T16:57:34.894" v="2139" actId="20577"/>
          <ac:spMkLst>
            <pc:docMk/>
            <pc:sldMk cId="4221255732" sldId="736"/>
            <ac:spMk id="14" creationId="{E5FEC532-796A-4CA5-BF13-1FCB922371F1}"/>
          </ac:spMkLst>
        </pc:spChg>
        <pc:spChg chg="del">
          <ac:chgData name="Cristian Chilipirea" userId="34ab170da5908fc4" providerId="LiveId" clId="{B78068DC-0808-4962-A1B6-B37E849E896C}" dt="2018-10-11T17:02:15.062" v="2181" actId="478"/>
          <ac:spMkLst>
            <pc:docMk/>
            <pc:sldMk cId="4221255732" sldId="736"/>
            <ac:spMk id="44" creationId="{168C54F1-D31B-4CC1-8D74-5286E1311CF8}"/>
          </ac:spMkLst>
        </pc:spChg>
      </pc:sldChg>
      <pc:sldChg chg="addSp delSp modSp add">
        <pc:chgData name="Cristian Chilipirea" userId="34ab170da5908fc4" providerId="LiveId" clId="{B78068DC-0808-4962-A1B6-B37E849E896C}" dt="2018-10-11T17:02:12.247" v="2180" actId="478"/>
        <pc:sldMkLst>
          <pc:docMk/>
          <pc:sldMk cId="2215458018" sldId="737"/>
        </pc:sldMkLst>
        <pc:spChg chg="add mod">
          <ac:chgData name="Cristian Chilipirea" userId="34ab170da5908fc4" providerId="LiveId" clId="{B78068DC-0808-4962-A1B6-B37E849E896C}" dt="2018-10-11T16:58:33.786" v="2167" actId="1076"/>
          <ac:spMkLst>
            <pc:docMk/>
            <pc:sldMk cId="2215458018" sldId="737"/>
            <ac:spMk id="3" creationId="{90C356FA-233A-4AC3-B15E-5A32073CDD1C}"/>
          </ac:spMkLst>
        </pc:spChg>
        <pc:spChg chg="del">
          <ac:chgData name="Cristian Chilipirea" userId="34ab170da5908fc4" providerId="LiveId" clId="{B78068DC-0808-4962-A1B6-B37E849E896C}" dt="2018-10-11T17:02:12.247" v="2180" actId="478"/>
          <ac:spMkLst>
            <pc:docMk/>
            <pc:sldMk cId="2215458018" sldId="737"/>
            <ac:spMk id="44" creationId="{168C54F1-D31B-4CC1-8D74-5286E1311CF8}"/>
          </ac:spMkLst>
        </pc:spChg>
      </pc:sldChg>
      <pc:sldChg chg="delSp modSp add">
        <pc:chgData name="Cristian Chilipirea" userId="34ab170da5908fc4" providerId="LiveId" clId="{B78068DC-0808-4962-A1B6-B37E849E896C}" dt="2018-10-11T17:02:09.590" v="2179" actId="478"/>
        <pc:sldMkLst>
          <pc:docMk/>
          <pc:sldMk cId="547885942" sldId="738"/>
        </pc:sldMkLst>
        <pc:spChg chg="mod">
          <ac:chgData name="Cristian Chilipirea" userId="34ab170da5908fc4" providerId="LiveId" clId="{B78068DC-0808-4962-A1B6-B37E849E896C}" dt="2018-10-11T16:58:53.377" v="2175" actId="20577"/>
          <ac:spMkLst>
            <pc:docMk/>
            <pc:sldMk cId="547885942" sldId="738"/>
            <ac:spMk id="3" creationId="{90C356FA-233A-4AC3-B15E-5A32073CDD1C}"/>
          </ac:spMkLst>
        </pc:spChg>
        <pc:spChg chg="del mod">
          <ac:chgData name="Cristian Chilipirea" userId="34ab170da5908fc4" providerId="LiveId" clId="{B78068DC-0808-4962-A1B6-B37E849E896C}" dt="2018-10-11T17:02:09.590" v="2179" actId="478"/>
          <ac:spMkLst>
            <pc:docMk/>
            <pc:sldMk cId="547885942" sldId="738"/>
            <ac:spMk id="44" creationId="{168C54F1-D31B-4CC1-8D74-5286E1311CF8}"/>
          </ac:spMkLst>
        </pc:spChg>
      </pc:sldChg>
      <pc:sldChg chg="addSp delSp modSp add">
        <pc:chgData name="Cristian Chilipirea" userId="34ab170da5908fc4" providerId="LiveId" clId="{B78068DC-0808-4962-A1B6-B37E849E896C}" dt="2018-10-11T17:42:21.912" v="2763"/>
        <pc:sldMkLst>
          <pc:docMk/>
          <pc:sldMk cId="2890633179" sldId="739"/>
        </pc:sldMkLst>
        <pc:spChg chg="mod">
          <ac:chgData name="Cristian Chilipirea" userId="34ab170da5908fc4" providerId="LiveId" clId="{B78068DC-0808-4962-A1B6-B37E849E896C}" dt="2018-10-11T17:42:21.912" v="2763"/>
          <ac:spMkLst>
            <pc:docMk/>
            <pc:sldMk cId="2890633179" sldId="739"/>
            <ac:spMk id="2" creationId="{8C098B4B-95EA-4313-A599-36D8316BF733}"/>
          </ac:spMkLst>
        </pc:spChg>
        <pc:spChg chg="del">
          <ac:chgData name="Cristian Chilipirea" userId="34ab170da5908fc4" providerId="LiveId" clId="{B78068DC-0808-4962-A1B6-B37E849E896C}" dt="2018-10-11T17:05:36.959" v="2186" actId="478"/>
          <ac:spMkLst>
            <pc:docMk/>
            <pc:sldMk cId="2890633179" sldId="739"/>
            <ac:spMk id="3" creationId="{90C356FA-233A-4AC3-B15E-5A32073CDD1C}"/>
          </ac:spMkLst>
        </pc:spChg>
        <pc:spChg chg="add del mod">
          <ac:chgData name="Cristian Chilipirea" userId="34ab170da5908fc4" providerId="LiveId" clId="{B78068DC-0808-4962-A1B6-B37E849E896C}" dt="2018-10-11T17:08:00.475" v="2265" actId="478"/>
          <ac:spMkLst>
            <pc:docMk/>
            <pc:sldMk cId="2890633179" sldId="739"/>
            <ac:spMk id="5" creationId="{9E1DB7FD-D5D2-4A11-B65C-A7CD0F0AC826}"/>
          </ac:spMkLst>
        </pc:spChg>
        <pc:spChg chg="add del mod">
          <ac:chgData name="Cristian Chilipirea" userId="34ab170da5908fc4" providerId="LiveId" clId="{B78068DC-0808-4962-A1B6-B37E849E896C}" dt="2018-10-11T17:07:57.698" v="2264" actId="478"/>
          <ac:spMkLst>
            <pc:docMk/>
            <pc:sldMk cId="2890633179" sldId="739"/>
            <ac:spMk id="6" creationId="{AB7A4316-E0FA-48DE-B750-57FE9F954FEA}"/>
          </ac:spMkLst>
        </pc:spChg>
        <pc:spChg chg="add del mod">
          <ac:chgData name="Cristian Chilipirea" userId="34ab170da5908fc4" providerId="LiveId" clId="{B78068DC-0808-4962-A1B6-B37E849E896C}" dt="2018-10-11T17:42:19.214" v="2762" actId="478"/>
          <ac:spMkLst>
            <pc:docMk/>
            <pc:sldMk cId="2890633179" sldId="739"/>
            <ac:spMk id="8" creationId="{534C8305-EB37-4B69-A3A3-221AC54B6EF6}"/>
          </ac:spMkLst>
        </pc:spChg>
        <pc:spChg chg="del">
          <ac:chgData name="Cristian Chilipirea" userId="34ab170da5908fc4" providerId="LiveId" clId="{B78068DC-0808-4962-A1B6-B37E849E896C}" dt="2018-10-11T17:05:35.475" v="2185" actId="478"/>
          <ac:spMkLst>
            <pc:docMk/>
            <pc:sldMk cId="2890633179" sldId="739"/>
            <ac:spMk id="14" creationId="{E5FEC532-796A-4CA5-BF13-1FCB922371F1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8:41.926" v="2676" actId="478"/>
          <ac:spMkLst>
            <pc:docMk/>
            <pc:sldMk cId="2890633179" sldId="739"/>
            <ac:spMk id="45" creationId="{912EB617-8E96-411E-BE93-2176A29B251E}"/>
          </ac:spMkLst>
        </pc:spChg>
        <pc:graphicFrameChg chg="add mod modGraphic">
          <ac:chgData name="Cristian Chilipirea" userId="34ab170da5908fc4" providerId="LiveId" clId="{B78068DC-0808-4962-A1B6-B37E849E896C}" dt="2018-10-11T17:18:38.551" v="2489"/>
          <ac:graphicFrameMkLst>
            <pc:docMk/>
            <pc:sldMk cId="2890633179" sldId="739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23.886" v="2764"/>
        <pc:sldMkLst>
          <pc:docMk/>
          <pc:sldMk cId="1545623800" sldId="740"/>
        </pc:sldMkLst>
        <pc:spChg chg="mod">
          <ac:chgData name="Cristian Chilipirea" userId="34ab170da5908fc4" providerId="LiveId" clId="{B78068DC-0808-4962-A1B6-B37E849E896C}" dt="2018-10-11T17:42:23.886" v="2764"/>
          <ac:spMkLst>
            <pc:docMk/>
            <pc:sldMk cId="1545623800" sldId="740"/>
            <ac:spMk id="2" creationId="{8C098B4B-95EA-4313-A599-36D8316BF733}"/>
          </ac:spMkLst>
        </pc:spChg>
        <pc:spChg chg="add mod">
          <ac:chgData name="Cristian Chilipirea" userId="34ab170da5908fc4" providerId="LiveId" clId="{B78068DC-0808-4962-A1B6-B37E849E896C}" dt="2018-10-11T17:14:57.627" v="2384" actId="108"/>
          <ac:spMkLst>
            <pc:docMk/>
            <pc:sldMk cId="1545623800" sldId="740"/>
            <ac:spMk id="3" creationId="{7E9AC845-877C-42C8-BD81-DE634047786B}"/>
          </ac:spMkLst>
        </pc:spChg>
        <pc:spChg chg="add del">
          <ac:chgData name="Cristian Chilipirea" userId="34ab170da5908fc4" providerId="LiveId" clId="{B78068DC-0808-4962-A1B6-B37E849E896C}" dt="2018-10-11T17:42:16.086" v="2761" actId="478"/>
          <ac:spMkLst>
            <pc:docMk/>
            <pc:sldMk cId="1545623800" sldId="740"/>
            <ac:spMk id="17" creationId="{CB9FA55B-3415-4052-945A-121BB7517ECA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14.946" v="2723" actId="478"/>
          <ac:spMkLst>
            <pc:docMk/>
            <pc:sldMk cId="1545623800" sldId="740"/>
            <ac:spMk id="45" creationId="{912EB617-8E96-411E-BE93-2176A29B251E}"/>
          </ac:spMkLst>
        </pc:spChg>
        <pc:graphicFrameChg chg="mod modGraphic">
          <ac:chgData name="Cristian Chilipirea" userId="34ab170da5908fc4" providerId="LiveId" clId="{B78068DC-0808-4962-A1B6-B37E849E896C}" dt="2018-10-11T17:18:42.138" v="2490"/>
          <ac:graphicFrameMkLst>
            <pc:docMk/>
            <pc:sldMk cId="1545623800" sldId="740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26.365" v="2765"/>
        <pc:sldMkLst>
          <pc:docMk/>
          <pc:sldMk cId="651254511" sldId="741"/>
        </pc:sldMkLst>
        <pc:spChg chg="mod">
          <ac:chgData name="Cristian Chilipirea" userId="34ab170da5908fc4" providerId="LiveId" clId="{B78068DC-0808-4962-A1B6-B37E849E896C}" dt="2018-10-11T17:42:26.365" v="2765"/>
          <ac:spMkLst>
            <pc:docMk/>
            <pc:sldMk cId="651254511" sldId="741"/>
            <ac:spMk id="2" creationId="{8C098B4B-95EA-4313-A599-36D8316BF733}"/>
          </ac:spMkLst>
        </pc:spChg>
        <pc:spChg chg="add mod">
          <ac:chgData name="Cristian Chilipirea" userId="34ab170da5908fc4" providerId="LiveId" clId="{B78068DC-0808-4962-A1B6-B37E849E896C}" dt="2018-10-11T17:15:12.482" v="2392" actId="20577"/>
          <ac:spMkLst>
            <pc:docMk/>
            <pc:sldMk cId="651254511" sldId="741"/>
            <ac:spMk id="16" creationId="{9B3775FB-2DAB-4319-B28A-43037BFD519F}"/>
          </ac:spMkLst>
        </pc:spChg>
        <pc:spChg chg="add del">
          <ac:chgData name="Cristian Chilipirea" userId="34ab170da5908fc4" providerId="LiveId" clId="{B78068DC-0808-4962-A1B6-B37E849E896C}" dt="2018-10-11T17:42:12.894" v="2760" actId="478"/>
          <ac:spMkLst>
            <pc:docMk/>
            <pc:sldMk cId="651254511" sldId="741"/>
            <ac:spMk id="17" creationId="{0370916B-1F02-4ED2-BC5D-CEA3D4A2E63D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19.257" v="2725" actId="478"/>
          <ac:spMkLst>
            <pc:docMk/>
            <pc:sldMk cId="651254511" sldId="741"/>
            <ac:spMk id="45" creationId="{912EB617-8E96-411E-BE93-2176A29B251E}"/>
          </ac:spMkLst>
        </pc:spChg>
        <pc:graphicFrameChg chg="mod">
          <ac:chgData name="Cristian Chilipirea" userId="34ab170da5908fc4" providerId="LiveId" clId="{B78068DC-0808-4962-A1B6-B37E849E896C}" dt="2018-10-11T17:18:45.433" v="2491"/>
          <ac:graphicFrameMkLst>
            <pc:docMk/>
            <pc:sldMk cId="651254511" sldId="741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28.686" v="2766"/>
        <pc:sldMkLst>
          <pc:docMk/>
          <pc:sldMk cId="3255163538" sldId="742"/>
        </pc:sldMkLst>
        <pc:spChg chg="mod">
          <ac:chgData name="Cristian Chilipirea" userId="34ab170da5908fc4" providerId="LiveId" clId="{B78068DC-0808-4962-A1B6-B37E849E896C}" dt="2018-10-11T17:42:28.686" v="2766"/>
          <ac:spMkLst>
            <pc:docMk/>
            <pc:sldMk cId="3255163538" sldId="742"/>
            <ac:spMk id="2" creationId="{8C098B4B-95EA-4313-A599-36D8316BF733}"/>
          </ac:spMkLst>
        </pc:spChg>
        <pc:spChg chg="add mod">
          <ac:chgData name="Cristian Chilipirea" userId="34ab170da5908fc4" providerId="LiveId" clId="{B78068DC-0808-4962-A1B6-B37E849E896C}" dt="2018-10-11T17:15:25.771" v="2396" actId="20577"/>
          <ac:spMkLst>
            <pc:docMk/>
            <pc:sldMk cId="3255163538" sldId="742"/>
            <ac:spMk id="16" creationId="{75F42611-BC61-40E1-B103-4EFA497B8E81}"/>
          </ac:spMkLst>
        </pc:spChg>
        <pc:spChg chg="add del">
          <ac:chgData name="Cristian Chilipirea" userId="34ab170da5908fc4" providerId="LiveId" clId="{B78068DC-0808-4962-A1B6-B37E849E896C}" dt="2018-10-11T17:39:24.275" v="2728"/>
          <ac:spMkLst>
            <pc:docMk/>
            <pc:sldMk cId="3255163538" sldId="742"/>
            <ac:spMk id="17" creationId="{E6BF5AAD-3028-4B05-A8FF-00ED3CFC9B0F}"/>
          </ac:spMkLst>
        </pc:spChg>
        <pc:spChg chg="add del">
          <ac:chgData name="Cristian Chilipirea" userId="34ab170da5908fc4" providerId="LiveId" clId="{B78068DC-0808-4962-A1B6-B37E849E896C}" dt="2018-10-11T17:42:10.606" v="2759" actId="478"/>
          <ac:spMkLst>
            <pc:docMk/>
            <pc:sldMk cId="3255163538" sldId="742"/>
            <ac:spMk id="18" creationId="{946BABF6-05CB-4C66-A870-341E72EF69F3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24.745" v="2729" actId="478"/>
          <ac:spMkLst>
            <pc:docMk/>
            <pc:sldMk cId="3255163538" sldId="742"/>
            <ac:spMk id="45" creationId="{912EB617-8E96-411E-BE93-2176A29B251E}"/>
          </ac:spMkLst>
        </pc:spChg>
        <pc:graphicFrameChg chg="mod modGraphic">
          <ac:chgData name="Cristian Chilipirea" userId="34ab170da5908fc4" providerId="LiveId" clId="{B78068DC-0808-4962-A1B6-B37E849E896C}" dt="2018-10-11T17:18:49.154" v="2492"/>
          <ac:graphicFrameMkLst>
            <pc:docMk/>
            <pc:sldMk cId="3255163538" sldId="742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31.242" v="2767"/>
        <pc:sldMkLst>
          <pc:docMk/>
          <pc:sldMk cId="797104986" sldId="743"/>
        </pc:sldMkLst>
        <pc:spChg chg="mod">
          <ac:chgData name="Cristian Chilipirea" userId="34ab170da5908fc4" providerId="LiveId" clId="{B78068DC-0808-4962-A1B6-B37E849E896C}" dt="2018-10-11T17:42:31.242" v="2767"/>
          <ac:spMkLst>
            <pc:docMk/>
            <pc:sldMk cId="797104986" sldId="743"/>
            <ac:spMk id="2" creationId="{8C098B4B-95EA-4313-A599-36D8316BF733}"/>
          </ac:spMkLst>
        </pc:spChg>
        <pc:spChg chg="mod">
          <ac:chgData name="Cristian Chilipirea" userId="34ab170da5908fc4" providerId="LiveId" clId="{B78068DC-0808-4962-A1B6-B37E849E896C}" dt="2018-10-11T17:15:32.707" v="2398" actId="1076"/>
          <ac:spMkLst>
            <pc:docMk/>
            <pc:sldMk cId="797104986" sldId="743"/>
            <ac:spMk id="16" creationId="{75F42611-BC61-40E1-B103-4EFA497B8E81}"/>
          </ac:spMkLst>
        </pc:spChg>
        <pc:spChg chg="add del">
          <ac:chgData name="Cristian Chilipirea" userId="34ab170da5908fc4" providerId="LiveId" clId="{B78068DC-0808-4962-A1B6-B37E849E896C}" dt="2018-10-11T17:42:02.054" v="2756" actId="478"/>
          <ac:spMkLst>
            <pc:docMk/>
            <pc:sldMk cId="797104986" sldId="743"/>
            <ac:spMk id="17" creationId="{7F814F46-FA98-40CC-A5D5-6EAD5CD0CDEC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30.326" v="2731" actId="478"/>
          <ac:spMkLst>
            <pc:docMk/>
            <pc:sldMk cId="797104986" sldId="743"/>
            <ac:spMk id="45" creationId="{912EB617-8E96-411E-BE93-2176A29B251E}"/>
          </ac:spMkLst>
        </pc:spChg>
        <pc:graphicFrameChg chg="mod modGraphic">
          <ac:chgData name="Cristian Chilipirea" userId="34ab170da5908fc4" providerId="LiveId" clId="{B78068DC-0808-4962-A1B6-B37E849E896C}" dt="2018-10-11T17:18:54.122" v="2493"/>
          <ac:graphicFrameMkLst>
            <pc:docMk/>
            <pc:sldMk cId="797104986" sldId="743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33.921" v="2768"/>
        <pc:sldMkLst>
          <pc:docMk/>
          <pc:sldMk cId="3728413670" sldId="744"/>
        </pc:sldMkLst>
        <pc:spChg chg="mod">
          <ac:chgData name="Cristian Chilipirea" userId="34ab170da5908fc4" providerId="LiveId" clId="{B78068DC-0808-4962-A1B6-B37E849E896C}" dt="2018-10-11T17:42:33.921" v="2768"/>
          <ac:spMkLst>
            <pc:docMk/>
            <pc:sldMk cId="3728413670" sldId="744"/>
            <ac:spMk id="2" creationId="{8C098B4B-95EA-4313-A599-36D8316BF733}"/>
          </ac:spMkLst>
        </pc:spChg>
        <pc:spChg chg="add mod">
          <ac:chgData name="Cristian Chilipirea" userId="34ab170da5908fc4" providerId="LiveId" clId="{B78068DC-0808-4962-A1B6-B37E849E896C}" dt="2018-10-11T17:16:11.849" v="2437" actId="1076"/>
          <ac:spMkLst>
            <pc:docMk/>
            <pc:sldMk cId="3728413670" sldId="744"/>
            <ac:spMk id="3" creationId="{18120DD8-967B-4C2E-95E8-0E974DBB986A}"/>
          </ac:spMkLst>
        </pc:spChg>
        <pc:spChg chg="add del">
          <ac:chgData name="Cristian Chilipirea" userId="34ab170da5908fc4" providerId="LiveId" clId="{B78068DC-0808-4962-A1B6-B37E849E896C}" dt="2018-10-11T17:42:06.534" v="2758" actId="478"/>
          <ac:spMkLst>
            <pc:docMk/>
            <pc:sldMk cId="3728413670" sldId="744"/>
            <ac:spMk id="18" creationId="{EE461417-8922-48D1-A6DF-E62CC212744A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34.302" v="2733" actId="478"/>
          <ac:spMkLst>
            <pc:docMk/>
            <pc:sldMk cId="3728413670" sldId="744"/>
            <ac:spMk id="45" creationId="{912EB617-8E96-411E-BE93-2176A29B251E}"/>
          </ac:spMkLst>
        </pc:spChg>
        <pc:graphicFrameChg chg="mod">
          <ac:chgData name="Cristian Chilipirea" userId="34ab170da5908fc4" providerId="LiveId" clId="{B78068DC-0808-4962-A1B6-B37E849E896C}" dt="2018-10-11T17:18:59.361" v="2494"/>
          <ac:graphicFrameMkLst>
            <pc:docMk/>
            <pc:sldMk cId="3728413670" sldId="744"/>
            <ac:graphicFrameMk id="7" creationId="{95430871-FF1E-4D7E-813C-911D0CDD3894}"/>
          </ac:graphicFrameMkLst>
        </pc:graphicFrameChg>
      </pc:sldChg>
      <pc:sldChg chg="addSp delSp modSp add ord">
        <pc:chgData name="Cristian Chilipirea" userId="34ab170da5908fc4" providerId="LiveId" clId="{B78068DC-0808-4962-A1B6-B37E849E896C}" dt="2018-10-11T17:42:36.721" v="2769"/>
        <pc:sldMkLst>
          <pc:docMk/>
          <pc:sldMk cId="2870921782" sldId="745"/>
        </pc:sldMkLst>
        <pc:spChg chg="mod">
          <ac:chgData name="Cristian Chilipirea" userId="34ab170da5908fc4" providerId="LiveId" clId="{B78068DC-0808-4962-A1B6-B37E849E896C}" dt="2018-10-11T17:42:36.721" v="2769"/>
          <ac:spMkLst>
            <pc:docMk/>
            <pc:sldMk cId="2870921782" sldId="745"/>
            <ac:spMk id="2" creationId="{8C098B4B-95EA-4313-A599-36D8316BF733}"/>
          </ac:spMkLst>
        </pc:spChg>
        <pc:spChg chg="mod">
          <ac:chgData name="Cristian Chilipirea" userId="34ab170da5908fc4" providerId="LiveId" clId="{B78068DC-0808-4962-A1B6-B37E849E896C}" dt="2018-10-11T17:16:31.354" v="2443" actId="20577"/>
          <ac:spMkLst>
            <pc:docMk/>
            <pc:sldMk cId="2870921782" sldId="745"/>
            <ac:spMk id="3" creationId="{7E9AC845-877C-42C8-BD81-DE634047786B}"/>
          </ac:spMkLst>
        </pc:spChg>
        <pc:spChg chg="add del">
          <ac:chgData name="Cristian Chilipirea" userId="34ab170da5908fc4" providerId="LiveId" clId="{B78068DC-0808-4962-A1B6-B37E849E896C}" dt="2018-10-11T17:42:04.566" v="2757" actId="478"/>
          <ac:spMkLst>
            <pc:docMk/>
            <pc:sldMk cId="2870921782" sldId="745"/>
            <ac:spMk id="17" creationId="{5CDAF6E2-4264-496C-95A9-0F203FF00894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38.630" v="2735" actId="478"/>
          <ac:spMkLst>
            <pc:docMk/>
            <pc:sldMk cId="2870921782" sldId="745"/>
            <ac:spMk id="45" creationId="{912EB617-8E96-411E-BE93-2176A29B251E}"/>
          </ac:spMkLst>
        </pc:spChg>
        <pc:graphicFrameChg chg="mod">
          <ac:chgData name="Cristian Chilipirea" userId="34ab170da5908fc4" providerId="LiveId" clId="{B78068DC-0808-4962-A1B6-B37E849E896C}" dt="2018-10-11T17:19:03.935" v="2495"/>
          <ac:graphicFrameMkLst>
            <pc:docMk/>
            <pc:sldMk cId="2870921782" sldId="745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39.442" v="2770"/>
        <pc:sldMkLst>
          <pc:docMk/>
          <pc:sldMk cId="3014751670" sldId="746"/>
        </pc:sldMkLst>
        <pc:spChg chg="mod">
          <ac:chgData name="Cristian Chilipirea" userId="34ab170da5908fc4" providerId="LiveId" clId="{B78068DC-0808-4962-A1B6-B37E849E896C}" dt="2018-10-11T17:42:39.442" v="2770"/>
          <ac:spMkLst>
            <pc:docMk/>
            <pc:sldMk cId="3014751670" sldId="746"/>
            <ac:spMk id="2" creationId="{8C098B4B-95EA-4313-A599-36D8316BF733}"/>
          </ac:spMkLst>
        </pc:spChg>
        <pc:spChg chg="mod">
          <ac:chgData name="Cristian Chilipirea" userId="34ab170da5908fc4" providerId="LiveId" clId="{B78068DC-0808-4962-A1B6-B37E849E896C}" dt="2018-10-11T17:16:54.561" v="2460" actId="20577"/>
          <ac:spMkLst>
            <pc:docMk/>
            <pc:sldMk cId="3014751670" sldId="746"/>
            <ac:spMk id="3" creationId="{7E9AC845-877C-42C8-BD81-DE634047786B}"/>
          </ac:spMkLst>
        </pc:spChg>
        <pc:spChg chg="add del">
          <ac:chgData name="Cristian Chilipirea" userId="34ab170da5908fc4" providerId="LiveId" clId="{B78068DC-0808-4962-A1B6-B37E849E896C}" dt="2018-10-11T17:39:49.142" v="2739"/>
          <ac:spMkLst>
            <pc:docMk/>
            <pc:sldMk cId="3014751670" sldId="746"/>
            <ac:spMk id="17" creationId="{782CC638-9E7C-4B8D-B898-C69087918149}"/>
          </ac:spMkLst>
        </pc:spChg>
        <pc:spChg chg="add del">
          <ac:chgData name="Cristian Chilipirea" userId="34ab170da5908fc4" providerId="LiveId" clId="{B78068DC-0808-4962-A1B6-B37E849E896C}" dt="2018-10-11T17:41:59.277" v="2755" actId="478"/>
          <ac:spMkLst>
            <pc:docMk/>
            <pc:sldMk cId="3014751670" sldId="746"/>
            <ac:spMk id="18" creationId="{ECA23797-0E10-4745-B1B5-6EE0D854558C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43.685" v="2737" actId="478"/>
          <ac:spMkLst>
            <pc:docMk/>
            <pc:sldMk cId="3014751670" sldId="746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50.782" v="2740" actId="478"/>
          <ac:spMkLst>
            <pc:docMk/>
            <pc:sldMk cId="3014751670" sldId="746"/>
            <ac:spMk id="45" creationId="{912EB617-8E96-411E-BE93-2176A29B251E}"/>
          </ac:spMkLst>
        </pc:spChg>
        <pc:graphicFrameChg chg="mod modGraphic">
          <ac:chgData name="Cristian Chilipirea" userId="34ab170da5908fc4" providerId="LiveId" clId="{B78068DC-0808-4962-A1B6-B37E849E896C}" dt="2018-10-11T17:19:07.317" v="2496"/>
          <ac:graphicFrameMkLst>
            <pc:docMk/>
            <pc:sldMk cId="3014751670" sldId="746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42.382" v="2771"/>
        <pc:sldMkLst>
          <pc:docMk/>
          <pc:sldMk cId="3106187097" sldId="747"/>
        </pc:sldMkLst>
        <pc:spChg chg="mod">
          <ac:chgData name="Cristian Chilipirea" userId="34ab170da5908fc4" providerId="LiveId" clId="{B78068DC-0808-4962-A1B6-B37E849E896C}" dt="2018-10-11T17:42:42.382" v="2771"/>
          <ac:spMkLst>
            <pc:docMk/>
            <pc:sldMk cId="3106187097" sldId="747"/>
            <ac:spMk id="2" creationId="{8C098B4B-95EA-4313-A599-36D8316BF733}"/>
          </ac:spMkLst>
        </pc:spChg>
        <pc:spChg chg="mod">
          <ac:chgData name="Cristian Chilipirea" userId="34ab170da5908fc4" providerId="LiveId" clId="{B78068DC-0808-4962-A1B6-B37E849E896C}" dt="2018-10-11T17:18:08.091" v="2488" actId="20577"/>
          <ac:spMkLst>
            <pc:docMk/>
            <pc:sldMk cId="3106187097" sldId="747"/>
            <ac:spMk id="3" creationId="{7E9AC845-877C-42C8-BD81-DE634047786B}"/>
          </ac:spMkLst>
        </pc:spChg>
        <pc:spChg chg="add del">
          <ac:chgData name="Cristian Chilipirea" userId="34ab170da5908fc4" providerId="LiveId" clId="{B78068DC-0808-4962-A1B6-B37E849E896C}" dt="2018-10-11T17:41:56.565" v="2754" actId="478"/>
          <ac:spMkLst>
            <pc:docMk/>
            <pc:sldMk cId="3106187097" sldId="747"/>
            <ac:spMk id="17" creationId="{A0A35C19-5563-4BD8-B91B-65DD587D3742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55.038" v="2742" actId="478"/>
          <ac:spMkLst>
            <pc:docMk/>
            <pc:sldMk cId="3106187097" sldId="747"/>
            <ac:spMk id="45" creationId="{912EB617-8E96-411E-BE93-2176A29B251E}"/>
          </ac:spMkLst>
        </pc:spChg>
        <pc:graphicFrameChg chg="mod modGraphic">
          <ac:chgData name="Cristian Chilipirea" userId="34ab170da5908fc4" providerId="LiveId" clId="{B78068DC-0808-4962-A1B6-B37E849E896C}" dt="2018-10-11T17:19:11.245" v="2497"/>
          <ac:graphicFrameMkLst>
            <pc:docMk/>
            <pc:sldMk cId="3106187097" sldId="747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2:44.853" v="2772"/>
        <pc:sldMkLst>
          <pc:docMk/>
          <pc:sldMk cId="618221781" sldId="748"/>
        </pc:sldMkLst>
        <pc:spChg chg="mod">
          <ac:chgData name="Cristian Chilipirea" userId="34ab170da5908fc4" providerId="LiveId" clId="{B78068DC-0808-4962-A1B6-B37E849E896C}" dt="2018-10-11T17:42:44.853" v="2772"/>
          <ac:spMkLst>
            <pc:docMk/>
            <pc:sldMk cId="618221781" sldId="748"/>
            <ac:spMk id="2" creationId="{8C098B4B-95EA-4313-A599-36D8316BF733}"/>
          </ac:spMkLst>
        </pc:spChg>
        <pc:spChg chg="mod">
          <ac:chgData name="Cristian Chilipirea" userId="34ab170da5908fc4" providerId="LiveId" clId="{B78068DC-0808-4962-A1B6-B37E849E896C}" dt="2018-10-11T17:19:22.294" v="2504" actId="20577"/>
          <ac:spMkLst>
            <pc:docMk/>
            <pc:sldMk cId="618221781" sldId="748"/>
            <ac:spMk id="3" creationId="{7E9AC845-877C-42C8-BD81-DE634047786B}"/>
          </ac:spMkLst>
        </pc:spChg>
        <pc:spChg chg="add del">
          <ac:chgData name="Cristian Chilipirea" userId="34ab170da5908fc4" providerId="LiveId" clId="{B78068DC-0808-4962-A1B6-B37E849E896C}" dt="2018-10-11T17:41:54.586" v="2753" actId="478"/>
          <ac:spMkLst>
            <pc:docMk/>
            <pc:sldMk cId="618221781" sldId="748"/>
            <ac:spMk id="17" creationId="{6375D8E3-4CA5-418E-A7A8-987E1D978B72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39:59.818" v="2744" actId="478"/>
          <ac:spMkLst>
            <pc:docMk/>
            <pc:sldMk cId="618221781" sldId="748"/>
            <ac:spMk id="45" creationId="{912EB617-8E96-411E-BE93-2176A29B251E}"/>
          </ac:spMkLst>
        </pc:spChg>
        <pc:graphicFrameChg chg="mod modGraphic">
          <ac:chgData name="Cristian Chilipirea" userId="34ab170da5908fc4" providerId="LiveId" clId="{B78068DC-0808-4962-A1B6-B37E849E896C}" dt="2018-10-11T17:19:35.865" v="2508" actId="20577"/>
          <ac:graphicFrameMkLst>
            <pc:docMk/>
            <pc:sldMk cId="618221781" sldId="748"/>
            <ac:graphicFrameMk id="7" creationId="{95430871-FF1E-4D7E-813C-911D0CDD3894}"/>
          </ac:graphicFrameMkLst>
        </pc:graphicFrameChg>
      </pc:sldChg>
      <pc:sldChg chg="addSp delSp modSp add">
        <pc:chgData name="Cristian Chilipirea" userId="34ab170da5908fc4" providerId="LiveId" clId="{B78068DC-0808-4962-A1B6-B37E849E896C}" dt="2018-10-11T17:41:47.874" v="2751" actId="478"/>
        <pc:sldMkLst>
          <pc:docMk/>
          <pc:sldMk cId="3422695525" sldId="749"/>
        </pc:sldMkLst>
        <pc:spChg chg="mod">
          <ac:chgData name="Cristian Chilipirea" userId="34ab170da5908fc4" providerId="LiveId" clId="{B78068DC-0808-4962-A1B6-B37E849E896C}" dt="2018-10-11T17:41:45.787" v="2750"/>
          <ac:spMkLst>
            <pc:docMk/>
            <pc:sldMk cId="3422695525" sldId="749"/>
            <ac:spMk id="2" creationId="{8C098B4B-95EA-4313-A599-36D8316BF733}"/>
          </ac:spMkLst>
        </pc:spChg>
        <pc:spChg chg="del">
          <ac:chgData name="Cristian Chilipirea" userId="34ab170da5908fc4" providerId="LiveId" clId="{B78068DC-0808-4962-A1B6-B37E849E896C}" dt="2018-10-11T17:36:26.195" v="2512" actId="478"/>
          <ac:spMkLst>
            <pc:docMk/>
            <pc:sldMk cId="3422695525" sldId="749"/>
            <ac:spMk id="3" creationId="{7E9AC845-877C-42C8-BD81-DE634047786B}"/>
          </ac:spMkLst>
        </pc:spChg>
        <pc:spChg chg="add mod">
          <ac:chgData name="Cristian Chilipirea" userId="34ab170da5908fc4" providerId="LiveId" clId="{B78068DC-0808-4962-A1B6-B37E849E896C}" dt="2018-10-11T17:36:55.586" v="2540" actId="1076"/>
          <ac:spMkLst>
            <pc:docMk/>
            <pc:sldMk cId="3422695525" sldId="749"/>
            <ac:spMk id="5" creationId="{C44D473A-4D47-4E96-9202-E856D844A9DC}"/>
          </ac:spMkLst>
        </pc:spChg>
        <pc:spChg chg="add del">
          <ac:chgData name="Cristian Chilipirea" userId="34ab170da5908fc4" providerId="LiveId" clId="{B78068DC-0808-4962-A1B6-B37E849E896C}" dt="2018-10-11T17:41:47.874" v="2751" actId="478"/>
          <ac:spMkLst>
            <pc:docMk/>
            <pc:sldMk cId="3422695525" sldId="749"/>
            <ac:spMk id="18" creationId="{28583623-5E3C-43F9-B602-9FFDD7022F8A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40:05.169" v="2746" actId="478"/>
          <ac:spMkLst>
            <pc:docMk/>
            <pc:sldMk cId="3422695525" sldId="749"/>
            <ac:spMk id="45" creationId="{912EB617-8E96-411E-BE93-2176A29B251E}"/>
          </ac:spMkLst>
        </pc:spChg>
      </pc:sldChg>
      <pc:sldChg chg="addSp delSp modSp add modNotesTx">
        <pc:chgData name="Cristian Chilipirea" userId="34ab170da5908fc4" providerId="LiveId" clId="{B78068DC-0808-4962-A1B6-B37E849E896C}" dt="2018-10-11T17:43:13.494" v="2781" actId="113"/>
        <pc:sldMkLst>
          <pc:docMk/>
          <pc:sldMk cId="1688779270" sldId="750"/>
        </pc:sldMkLst>
        <pc:spChg chg="mod">
          <ac:chgData name="Cristian Chilipirea" userId="34ab170da5908fc4" providerId="LiveId" clId="{B78068DC-0808-4962-A1B6-B37E849E896C}" dt="2018-10-11T17:42:48.990" v="2773"/>
          <ac:spMkLst>
            <pc:docMk/>
            <pc:sldMk cId="1688779270" sldId="750"/>
            <ac:spMk id="2" creationId="{8C098B4B-95EA-4313-A599-36D8316BF733}"/>
          </ac:spMkLst>
        </pc:spChg>
        <pc:spChg chg="add mod">
          <ac:chgData name="Cristian Chilipirea" userId="34ab170da5908fc4" providerId="LiveId" clId="{B78068DC-0808-4962-A1B6-B37E849E896C}" dt="2018-10-11T17:43:13.494" v="2781" actId="113"/>
          <ac:spMkLst>
            <pc:docMk/>
            <pc:sldMk cId="1688779270" sldId="750"/>
            <ac:spMk id="3" creationId="{F46C77B4-82BA-4E0C-8717-65891FCC48C0}"/>
          </ac:spMkLst>
        </pc:spChg>
        <pc:spChg chg="mod">
          <ac:chgData name="Cristian Chilipirea" userId="34ab170da5908fc4" providerId="LiveId" clId="{B78068DC-0808-4962-A1B6-B37E849E896C}" dt="2018-10-11T17:37:37.105" v="2605" actId="20577"/>
          <ac:spMkLst>
            <pc:docMk/>
            <pc:sldMk cId="1688779270" sldId="750"/>
            <ac:spMk id="5" creationId="{C44D473A-4D47-4E96-9202-E856D844A9DC}"/>
          </ac:spMkLst>
        </pc:spChg>
        <pc:spChg chg="add del">
          <ac:chgData name="Cristian Chilipirea" userId="34ab170da5908fc4" providerId="LiveId" clId="{B78068DC-0808-4962-A1B6-B37E849E896C}" dt="2018-10-11T17:41:50.538" v="2752" actId="478"/>
          <ac:spMkLst>
            <pc:docMk/>
            <pc:sldMk cId="1688779270" sldId="750"/>
            <ac:spMk id="17" creationId="{637DB733-9E61-416D-A1D5-6C13F20AE0E4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24" creationId="{CEDD662D-525C-45C8-85F8-B963A077B0D4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25" creationId="{79700335-C36B-4143-B1B8-13740E114FCA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26" creationId="{5D773BF5-49D9-4613-8BE2-954E37C958F9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27" creationId="{C90A5066-76D3-474C-8BFD-EE8BFC9C8947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28" creationId="{35EBE6E8-FF93-49E6-BDAF-300DC10B7317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29" creationId="{2ACB4DDB-AAF8-42E0-A018-DFC6E825DE23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30" creationId="{816A07FB-8DC4-4D80-9552-0E34CE93A72B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31" creationId="{7A3D12BB-8FBE-4FAC-9796-A83CF395C812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32" creationId="{A3220452-424A-432C-BFCA-3A475985238C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33" creationId="{CA1FF3F0-859D-4716-BE58-C49F804E2663}"/>
          </ac:spMkLst>
        </pc:spChg>
        <pc:spChg chg="del">
          <ac:chgData name="Cristian Chilipirea" userId="34ab170da5908fc4" providerId="LiveId" clId="{B78068DC-0808-4962-A1B6-B37E849E896C}" dt="2018-10-11T17:40:14.545" v="2748" actId="478"/>
          <ac:spMkLst>
            <pc:docMk/>
            <pc:sldMk cId="1688779270" sldId="750"/>
            <ac:spMk id="45" creationId="{912EB617-8E96-411E-BE93-2176A29B251E}"/>
          </ac:spMkLst>
        </pc:spChg>
      </pc:sldChg>
      <pc:sldChg chg="addSp delSp modSp add">
        <pc:chgData name="Cristian Chilipirea" userId="34ab170da5908fc4" providerId="LiveId" clId="{B78068DC-0808-4962-A1B6-B37E849E896C}" dt="2018-10-11T17:46:37.721" v="2807" actId="114"/>
        <pc:sldMkLst>
          <pc:docMk/>
          <pc:sldMk cId="757940954" sldId="751"/>
        </pc:sldMkLst>
        <pc:spChg chg="del">
          <ac:chgData name="Cristian Chilipirea" userId="34ab170da5908fc4" providerId="LiveId" clId="{B78068DC-0808-4962-A1B6-B37E849E896C}" dt="2018-10-11T17:45:32.959" v="2786" actId="478"/>
          <ac:spMkLst>
            <pc:docMk/>
            <pc:sldMk cId="757940954" sldId="751"/>
            <ac:spMk id="3" creationId="{F46C77B4-82BA-4E0C-8717-65891FCC48C0}"/>
          </ac:spMkLst>
        </pc:spChg>
        <pc:spChg chg="del">
          <ac:chgData name="Cristian Chilipirea" userId="34ab170da5908fc4" providerId="LiveId" clId="{B78068DC-0808-4962-A1B6-B37E849E896C}" dt="2018-10-11T17:45:30.670" v="2785" actId="478"/>
          <ac:spMkLst>
            <pc:docMk/>
            <pc:sldMk cId="757940954" sldId="751"/>
            <ac:spMk id="5" creationId="{C44D473A-4D47-4E96-9202-E856D844A9DC}"/>
          </ac:spMkLst>
        </pc:spChg>
        <pc:spChg chg="add mod">
          <ac:chgData name="Cristian Chilipirea" userId="34ab170da5908fc4" providerId="LiveId" clId="{B78068DC-0808-4962-A1B6-B37E849E896C}" dt="2018-10-11T17:46:37.721" v="2807" actId="114"/>
          <ac:spMkLst>
            <pc:docMk/>
            <pc:sldMk cId="757940954" sldId="751"/>
            <ac:spMk id="8" creationId="{8AA1FE59-3742-4FBD-A4AA-516CF2F691C7}"/>
          </ac:spMkLst>
        </pc:spChg>
        <pc:graphicFrameChg chg="modGraphic">
          <ac:chgData name="Cristian Chilipirea" userId="34ab170da5908fc4" providerId="LiveId" clId="{B78068DC-0808-4962-A1B6-B37E849E896C}" dt="2018-10-11T17:45:46.719" v="2792" actId="20577"/>
          <ac:graphicFrameMkLst>
            <pc:docMk/>
            <pc:sldMk cId="757940954" sldId="751"/>
            <ac:graphicFrameMk id="7" creationId="{95430871-FF1E-4D7E-813C-911D0CDD3894}"/>
          </ac:graphicFrameMkLst>
        </pc:graphicFrameChg>
      </pc:sldChg>
      <pc:sldChg chg="modSp add">
        <pc:chgData name="Cristian Chilipirea" userId="34ab170da5908fc4" providerId="LiveId" clId="{B78068DC-0808-4962-A1B6-B37E849E896C}" dt="2018-10-11T17:46:58.894" v="2821" actId="20577"/>
        <pc:sldMkLst>
          <pc:docMk/>
          <pc:sldMk cId="2785656324" sldId="752"/>
        </pc:sldMkLst>
        <pc:spChg chg="mod">
          <ac:chgData name="Cristian Chilipirea" userId="34ab170da5908fc4" providerId="LiveId" clId="{B78068DC-0808-4962-A1B6-B37E849E896C}" dt="2018-10-11T17:46:51.795" v="2814" actId="20577"/>
          <ac:spMkLst>
            <pc:docMk/>
            <pc:sldMk cId="2785656324" sldId="752"/>
            <ac:spMk id="8" creationId="{8AA1FE59-3742-4FBD-A4AA-516CF2F691C7}"/>
          </ac:spMkLst>
        </pc:spChg>
        <pc:graphicFrameChg chg="modGraphic">
          <ac:chgData name="Cristian Chilipirea" userId="34ab170da5908fc4" providerId="LiveId" clId="{B78068DC-0808-4962-A1B6-B37E849E896C}" dt="2018-10-11T17:46:58.894" v="2821" actId="20577"/>
          <ac:graphicFrameMkLst>
            <pc:docMk/>
            <pc:sldMk cId="2785656324" sldId="752"/>
            <ac:graphicFrameMk id="7" creationId="{95430871-FF1E-4D7E-813C-911D0CDD3894}"/>
          </ac:graphicFrameMkLst>
        </pc:graphicFrameChg>
      </pc:sldChg>
      <pc:sldChg chg="modSp add">
        <pc:chgData name="Cristian Chilipirea" userId="34ab170da5908fc4" providerId="LiveId" clId="{B78068DC-0808-4962-A1B6-B37E849E896C}" dt="2018-10-11T17:48:14.175" v="2854" actId="20577"/>
        <pc:sldMkLst>
          <pc:docMk/>
          <pc:sldMk cId="917607937" sldId="753"/>
        </pc:sldMkLst>
        <pc:spChg chg="mod">
          <ac:chgData name="Cristian Chilipirea" userId="34ab170da5908fc4" providerId="LiveId" clId="{B78068DC-0808-4962-A1B6-B37E849E896C}" dt="2018-10-11T17:47:26.769" v="2833" actId="20577"/>
          <ac:spMkLst>
            <pc:docMk/>
            <pc:sldMk cId="917607937" sldId="753"/>
            <ac:spMk id="8" creationId="{8AA1FE59-3742-4FBD-A4AA-516CF2F691C7}"/>
          </ac:spMkLst>
        </pc:spChg>
        <pc:graphicFrameChg chg="modGraphic">
          <ac:chgData name="Cristian Chilipirea" userId="34ab170da5908fc4" providerId="LiveId" clId="{B78068DC-0808-4962-A1B6-B37E849E896C}" dt="2018-10-11T17:48:14.175" v="2854" actId="20577"/>
          <ac:graphicFrameMkLst>
            <pc:docMk/>
            <pc:sldMk cId="917607937" sldId="753"/>
            <ac:graphicFrameMk id="7" creationId="{95430871-FF1E-4D7E-813C-911D0CDD3894}"/>
          </ac:graphicFrameMkLst>
        </pc:graphicFrameChg>
      </pc:sldChg>
      <pc:sldChg chg="modSp add">
        <pc:chgData name="Cristian Chilipirea" userId="34ab170da5908fc4" providerId="LiveId" clId="{B78068DC-0808-4962-A1B6-B37E849E896C}" dt="2018-10-11T17:48:28.949" v="2861" actId="20577"/>
        <pc:sldMkLst>
          <pc:docMk/>
          <pc:sldMk cId="3738410623" sldId="754"/>
        </pc:sldMkLst>
        <pc:spChg chg="mod">
          <ac:chgData name="Cristian Chilipirea" userId="34ab170da5908fc4" providerId="LiveId" clId="{B78068DC-0808-4962-A1B6-B37E849E896C}" dt="2018-10-11T17:48:28.949" v="2861" actId="20577"/>
          <ac:spMkLst>
            <pc:docMk/>
            <pc:sldMk cId="3738410623" sldId="754"/>
            <ac:spMk id="8" creationId="{8AA1FE59-3742-4FBD-A4AA-516CF2F691C7}"/>
          </ac:spMkLst>
        </pc:spChg>
      </pc:sldChg>
      <pc:sldChg chg="modSp add">
        <pc:chgData name="Cristian Chilipirea" userId="34ab170da5908fc4" providerId="LiveId" clId="{B78068DC-0808-4962-A1B6-B37E849E896C}" dt="2018-10-11T17:49:20.130" v="2872" actId="1076"/>
        <pc:sldMkLst>
          <pc:docMk/>
          <pc:sldMk cId="4271052596" sldId="755"/>
        </pc:sldMkLst>
        <pc:spChg chg="mod">
          <ac:chgData name="Cristian Chilipirea" userId="34ab170da5908fc4" providerId="LiveId" clId="{B78068DC-0808-4962-A1B6-B37E849E896C}" dt="2018-10-11T17:49:20.130" v="2872" actId="1076"/>
          <ac:spMkLst>
            <pc:docMk/>
            <pc:sldMk cId="4271052596" sldId="755"/>
            <ac:spMk id="3" creationId="{90C356FA-233A-4AC3-B15E-5A32073CDD1C}"/>
          </ac:spMkLst>
        </pc:spChg>
        <pc:spChg chg="mod">
          <ac:chgData name="Cristian Chilipirea" userId="34ab170da5908fc4" providerId="LiveId" clId="{B78068DC-0808-4962-A1B6-B37E849E896C}" dt="2018-10-11T17:49:09.631" v="2871" actId="20577"/>
          <ac:spMkLst>
            <pc:docMk/>
            <pc:sldMk cId="4271052596" sldId="755"/>
            <ac:spMk id="14" creationId="{E5FEC532-796A-4CA5-BF13-1FCB922371F1}"/>
          </ac:spMkLst>
        </pc:spChg>
      </pc:sldChg>
      <pc:sldChg chg="addSp modSp add">
        <pc:chgData name="Cristian Chilipirea" userId="34ab170da5908fc4" providerId="LiveId" clId="{B78068DC-0808-4962-A1B6-B37E849E896C}" dt="2018-10-11T17:50:26.198" v="2904" actId="6549"/>
        <pc:sldMkLst>
          <pc:docMk/>
          <pc:sldMk cId="2949394042" sldId="756"/>
        </pc:sldMkLst>
        <pc:spChg chg="add mod">
          <ac:chgData name="Cristian Chilipirea" userId="34ab170da5908fc4" providerId="LiveId" clId="{B78068DC-0808-4962-A1B6-B37E849E896C}" dt="2018-10-11T17:50:26.198" v="2904" actId="6549"/>
          <ac:spMkLst>
            <pc:docMk/>
            <pc:sldMk cId="2949394042" sldId="756"/>
            <ac:spMk id="17" creationId="{69FC5FB0-B1E1-4681-A94B-B8A4DDE185F3}"/>
          </ac:spMkLst>
        </pc:spChg>
      </pc:sldChg>
      <pc:sldChg chg="delSp modSp add ord">
        <pc:chgData name="Cristian Chilipirea" userId="34ab170da5908fc4" providerId="LiveId" clId="{B78068DC-0808-4962-A1B6-B37E849E896C}" dt="2018-10-11T17:55:13.934" v="2954" actId="478"/>
        <pc:sldMkLst>
          <pc:docMk/>
          <pc:sldMk cId="980195552" sldId="757"/>
        </pc:sldMkLst>
        <pc:spChg chg="mod">
          <ac:chgData name="Cristian Chilipirea" userId="34ab170da5908fc4" providerId="LiveId" clId="{B78068DC-0808-4962-A1B6-B37E849E896C}" dt="2018-10-11T17:54:22.634" v="2949" actId="20577"/>
          <ac:spMkLst>
            <pc:docMk/>
            <pc:sldMk cId="980195552" sldId="757"/>
            <ac:spMk id="5" creationId="{381EFFD2-9A94-4229-98D6-967A4801CA5C}"/>
          </ac:spMkLst>
        </pc:spChg>
        <pc:spChg chg="del">
          <ac:chgData name="Cristian Chilipirea" userId="34ab170da5908fc4" providerId="LiveId" clId="{B78068DC-0808-4962-A1B6-B37E849E896C}" dt="2018-10-11T17:55:13.934" v="2954" actId="478"/>
          <ac:spMkLst>
            <pc:docMk/>
            <pc:sldMk cId="980195552" sldId="757"/>
            <ac:spMk id="7" creationId="{166DAEC8-E048-46F6-A1A0-B66C98BC750D}"/>
          </ac:spMkLst>
        </pc:spChg>
      </pc:sldChg>
      <pc:sldChg chg="modSp add">
        <pc:chgData name="Cristian Chilipirea" userId="34ab170da5908fc4" providerId="LiveId" clId="{B78068DC-0808-4962-A1B6-B37E849E896C}" dt="2018-10-11T17:57:41.528" v="3069" actId="403"/>
        <pc:sldMkLst>
          <pc:docMk/>
          <pc:sldMk cId="3108532545" sldId="758"/>
        </pc:sldMkLst>
        <pc:spChg chg="mod">
          <ac:chgData name="Cristian Chilipirea" userId="34ab170da5908fc4" providerId="LiveId" clId="{B78068DC-0808-4962-A1B6-B37E849E896C}" dt="2018-10-11T17:57:41.528" v="3069" actId="403"/>
          <ac:spMkLst>
            <pc:docMk/>
            <pc:sldMk cId="3108532545" sldId="758"/>
            <ac:spMk id="7" creationId="{979FB1C1-DACD-4011-B3DE-7D0B4D51DF51}"/>
          </ac:spMkLst>
        </pc:spChg>
      </pc:sldChg>
      <pc:sldChg chg="addSp delSp modSp add ord">
        <pc:chgData name="Cristian Chilipirea" userId="34ab170da5908fc4" providerId="LiveId" clId="{B78068DC-0808-4962-A1B6-B37E849E896C}" dt="2018-10-11T17:59:40.016" v="3091" actId="478"/>
        <pc:sldMkLst>
          <pc:docMk/>
          <pc:sldMk cId="4279808228" sldId="759"/>
        </pc:sldMkLst>
        <pc:spChg chg="del">
          <ac:chgData name="Cristian Chilipirea" userId="34ab170da5908fc4" providerId="LiveId" clId="{B78068DC-0808-4962-A1B6-B37E849E896C}" dt="2018-10-11T17:58:08.135" v="3072" actId="478"/>
          <ac:spMkLst>
            <pc:docMk/>
            <pc:sldMk cId="4279808228" sldId="759"/>
            <ac:spMk id="5" creationId="{381EFFD2-9A94-4229-98D6-967A4801CA5C}"/>
          </ac:spMkLst>
        </pc:spChg>
        <pc:spChg chg="add del mod">
          <ac:chgData name="Cristian Chilipirea" userId="34ab170da5908fc4" providerId="LiveId" clId="{B78068DC-0808-4962-A1B6-B37E849E896C}" dt="2018-10-11T17:59:40.016" v="3091" actId="478"/>
          <ac:spMkLst>
            <pc:docMk/>
            <pc:sldMk cId="4279808228" sldId="759"/>
            <ac:spMk id="7" creationId="{F5500C2E-5738-4082-8410-45DA179278D5}"/>
          </ac:spMkLst>
        </pc:spChg>
        <pc:spChg chg="add">
          <ac:chgData name="Cristian Chilipirea" userId="34ab170da5908fc4" providerId="LiveId" clId="{B78068DC-0808-4962-A1B6-B37E849E896C}" dt="2018-10-11T17:59:17.356" v="3083"/>
          <ac:spMkLst>
            <pc:docMk/>
            <pc:sldMk cId="4279808228" sldId="759"/>
            <ac:spMk id="8" creationId="{39C0C7CE-7F90-40D0-B713-6A4D229D7563}"/>
          </ac:spMkLst>
        </pc:spChg>
      </pc:sldChg>
      <pc:sldChg chg="addSp delSp modSp add">
        <pc:chgData name="Cristian Chilipirea" userId="34ab170da5908fc4" providerId="LiveId" clId="{B78068DC-0808-4962-A1B6-B37E849E896C}" dt="2018-10-11T17:59:37.159" v="3090" actId="403"/>
        <pc:sldMkLst>
          <pc:docMk/>
          <pc:sldMk cId="3655083749" sldId="760"/>
        </pc:sldMkLst>
        <pc:spChg chg="mod">
          <ac:chgData name="Cristian Chilipirea" userId="34ab170da5908fc4" providerId="LiveId" clId="{B78068DC-0808-4962-A1B6-B37E849E896C}" dt="2018-10-11T17:59:37.159" v="3090" actId="403"/>
          <ac:spMkLst>
            <pc:docMk/>
            <pc:sldMk cId="3655083749" sldId="760"/>
            <ac:spMk id="7" creationId="{F5500C2E-5738-4082-8410-45DA179278D5}"/>
          </ac:spMkLst>
        </pc:spChg>
        <pc:spChg chg="add del">
          <ac:chgData name="Cristian Chilipirea" userId="34ab170da5908fc4" providerId="LiveId" clId="{B78068DC-0808-4962-A1B6-B37E849E896C}" dt="2018-10-11T17:59:31.144" v="3086"/>
          <ac:spMkLst>
            <pc:docMk/>
            <pc:sldMk cId="3655083749" sldId="760"/>
            <ac:spMk id="9" creationId="{0819D723-7F8F-41B7-B1F5-76BC8E73900F}"/>
          </ac:spMkLst>
        </pc:spChg>
      </pc:sldChg>
      <pc:sldChg chg="addSp delSp modSp add">
        <pc:chgData name="Cristian Chilipirea" userId="34ab170da5908fc4" providerId="LiveId" clId="{B78068DC-0808-4962-A1B6-B37E849E896C}" dt="2018-10-11T20:58:36.774" v="5238" actId="20577"/>
        <pc:sldMkLst>
          <pc:docMk/>
          <pc:sldMk cId="1897860043" sldId="761"/>
        </pc:sldMkLst>
        <pc:spChg chg="mod">
          <ac:chgData name="Cristian Chilipirea" userId="34ab170da5908fc4" providerId="LiveId" clId="{B78068DC-0808-4962-A1B6-B37E849E896C}" dt="2018-10-11T18:01:32.440" v="3101" actId="20577"/>
          <ac:spMkLst>
            <pc:docMk/>
            <pc:sldMk cId="1897860043" sldId="761"/>
            <ac:spMk id="2" creationId="{538DC172-ACC8-4245-AEAD-0CF8E9A5F295}"/>
          </ac:spMkLst>
        </pc:spChg>
        <pc:spChg chg="del mod">
          <ac:chgData name="Cristian Chilipirea" userId="34ab170da5908fc4" providerId="LiveId" clId="{B78068DC-0808-4962-A1B6-B37E849E896C}" dt="2018-10-11T18:02:08.004" v="3103" actId="478"/>
          <ac:spMkLst>
            <pc:docMk/>
            <pc:sldMk cId="1897860043" sldId="761"/>
            <ac:spMk id="3" creationId="{AEDEB860-EE2B-4082-A413-A9A4554F0123}"/>
          </ac:spMkLst>
        </pc:spChg>
        <pc:spChg chg="add del mod">
          <ac:chgData name="Cristian Chilipirea" userId="34ab170da5908fc4" providerId="LiveId" clId="{B78068DC-0808-4962-A1B6-B37E849E896C}" dt="2018-10-11T18:04:26.351" v="3224" actId="478"/>
          <ac:spMkLst>
            <pc:docMk/>
            <pc:sldMk cId="1897860043" sldId="761"/>
            <ac:spMk id="5" creationId="{0F8316A0-E881-4FDF-AD9F-52676598B281}"/>
          </ac:spMkLst>
        </pc:spChg>
        <pc:spChg chg="add mod">
          <ac:chgData name="Cristian Chilipirea" userId="34ab170da5908fc4" providerId="LiveId" clId="{B78068DC-0808-4962-A1B6-B37E849E896C}" dt="2018-10-11T20:58:36.774" v="5238" actId="20577"/>
          <ac:spMkLst>
            <pc:docMk/>
            <pc:sldMk cId="1897860043" sldId="761"/>
            <ac:spMk id="6" creationId="{66676256-07EF-4831-90EC-69022E829A16}"/>
          </ac:spMkLst>
        </pc:spChg>
        <pc:spChg chg="add mod">
          <ac:chgData name="Cristian Chilipirea" userId="34ab170da5908fc4" providerId="LiveId" clId="{B78068DC-0808-4962-A1B6-B37E849E896C}" dt="2018-10-11T18:05:34.453" v="3315" actId="1076"/>
          <ac:spMkLst>
            <pc:docMk/>
            <pc:sldMk cId="1897860043" sldId="761"/>
            <ac:spMk id="7" creationId="{3890FF8A-0969-4CE3-AD66-6174B161616C}"/>
          </ac:spMkLst>
        </pc:spChg>
      </pc:sldChg>
      <pc:sldChg chg="add">
        <pc:chgData name="Cristian Chilipirea" userId="34ab170da5908fc4" providerId="LiveId" clId="{B78068DC-0808-4962-A1B6-B37E849E896C}" dt="2018-10-11T18:06:01.268" v="3323"/>
        <pc:sldMkLst>
          <pc:docMk/>
          <pc:sldMk cId="1830984571" sldId="762"/>
        </pc:sldMkLst>
      </pc:sldChg>
      <pc:sldChg chg="add ord">
        <pc:chgData name="Cristian Chilipirea" userId="34ab170da5908fc4" providerId="LiveId" clId="{B78068DC-0808-4962-A1B6-B37E849E896C}" dt="2018-10-11T18:06:06.490" v="3325"/>
        <pc:sldMkLst>
          <pc:docMk/>
          <pc:sldMk cId="4217159666" sldId="763"/>
        </pc:sldMkLst>
      </pc:sldChg>
      <pc:sldChg chg="add ord">
        <pc:chgData name="Cristian Chilipirea" userId="34ab170da5908fc4" providerId="LiveId" clId="{B78068DC-0808-4962-A1B6-B37E849E896C}" dt="2018-10-11T18:06:54.330" v="3329"/>
        <pc:sldMkLst>
          <pc:docMk/>
          <pc:sldMk cId="1888496286" sldId="764"/>
        </pc:sldMkLst>
      </pc:sldChg>
      <pc:sldChg chg="add">
        <pc:chgData name="Cristian Chilipirea" userId="34ab170da5908fc4" providerId="LiveId" clId="{B78068DC-0808-4962-A1B6-B37E849E896C}" dt="2018-10-11T19:39:12.911" v="3331"/>
        <pc:sldMkLst>
          <pc:docMk/>
          <pc:sldMk cId="847084710" sldId="765"/>
        </pc:sldMkLst>
      </pc:sldChg>
      <pc:sldChg chg="add">
        <pc:chgData name="Cristian Chilipirea" userId="34ab170da5908fc4" providerId="LiveId" clId="{B78068DC-0808-4962-A1B6-B37E849E896C}" dt="2018-10-11T19:39:40.026" v="3332"/>
        <pc:sldMkLst>
          <pc:docMk/>
          <pc:sldMk cId="1089914799" sldId="766"/>
        </pc:sldMkLst>
      </pc:sldChg>
      <pc:sldChg chg="addSp delSp modSp add">
        <pc:chgData name="Cristian Chilipirea" userId="34ab170da5908fc4" providerId="LiveId" clId="{B78068DC-0808-4962-A1B6-B37E849E896C}" dt="2018-10-11T20:03:41.784" v="3393" actId="1076"/>
        <pc:sldMkLst>
          <pc:docMk/>
          <pc:sldMk cId="3438905523" sldId="767"/>
        </pc:sldMkLst>
        <pc:spChg chg="mod">
          <ac:chgData name="Cristian Chilipirea" userId="34ab170da5908fc4" providerId="LiveId" clId="{B78068DC-0808-4962-A1B6-B37E849E896C}" dt="2018-10-11T19:48:02.124" v="3381" actId="20577"/>
          <ac:spMkLst>
            <pc:docMk/>
            <pc:sldMk cId="3438905523" sldId="767"/>
            <ac:spMk id="2" creationId="{FD0EDECE-EE88-4D77-BAF0-FAE52D9ABDE5}"/>
          </ac:spMkLst>
        </pc:spChg>
        <pc:spChg chg="del">
          <ac:chgData name="Cristian Chilipirea" userId="34ab170da5908fc4" providerId="LiveId" clId="{B78068DC-0808-4962-A1B6-B37E849E896C}" dt="2018-10-11T19:48:15.340" v="3382" actId="478"/>
          <ac:spMkLst>
            <pc:docMk/>
            <pc:sldMk cId="3438905523" sldId="767"/>
            <ac:spMk id="3" creationId="{AE8EFA2E-10FE-4B60-9D98-475423B3DE7B}"/>
          </ac:spMkLst>
        </pc:spChg>
        <pc:picChg chg="add mod">
          <ac:chgData name="Cristian Chilipirea" userId="34ab170da5908fc4" providerId="LiveId" clId="{B78068DC-0808-4962-A1B6-B37E849E896C}" dt="2018-10-11T20:03:41.784" v="3393" actId="1076"/>
          <ac:picMkLst>
            <pc:docMk/>
            <pc:sldMk cId="3438905523" sldId="767"/>
            <ac:picMk id="6" creationId="{1B188049-2543-46E8-ADF6-61F24D3E0556}"/>
          </ac:picMkLst>
        </pc:picChg>
        <pc:picChg chg="add mod">
          <ac:chgData name="Cristian Chilipirea" userId="34ab170da5908fc4" providerId="LiveId" clId="{B78068DC-0808-4962-A1B6-B37E849E896C}" dt="2018-10-11T20:03:39.168" v="3392" actId="1076"/>
          <ac:picMkLst>
            <pc:docMk/>
            <pc:sldMk cId="3438905523" sldId="767"/>
            <ac:picMk id="8" creationId="{ED02B75A-38CA-464C-8D61-C351DE174374}"/>
          </ac:picMkLst>
        </pc:picChg>
      </pc:sldChg>
      <pc:sldChg chg="addSp modSp add">
        <pc:chgData name="Cristian Chilipirea" userId="34ab170da5908fc4" providerId="LiveId" clId="{B78068DC-0808-4962-A1B6-B37E849E896C}" dt="2018-10-11T20:04:33.112" v="3419" actId="1076"/>
        <pc:sldMkLst>
          <pc:docMk/>
          <pc:sldMk cId="3425719368" sldId="768"/>
        </pc:sldMkLst>
        <pc:spChg chg="add mod">
          <ac:chgData name="Cristian Chilipirea" userId="34ab170da5908fc4" providerId="LiveId" clId="{B78068DC-0808-4962-A1B6-B37E849E896C}" dt="2018-10-11T20:04:33.112" v="3419" actId="1076"/>
          <ac:spMkLst>
            <pc:docMk/>
            <pc:sldMk cId="3425719368" sldId="768"/>
            <ac:spMk id="2" creationId="{6AA3B86E-A876-4D84-9BDA-CAB2BD626AC2}"/>
          </ac:spMkLst>
        </pc:spChg>
      </pc:sldChg>
      <pc:sldChg chg="addSp modSp add">
        <pc:chgData name="Cristian Chilipirea" userId="34ab170da5908fc4" providerId="LiveId" clId="{B78068DC-0808-4962-A1B6-B37E849E896C}" dt="2018-10-11T20:06:52.285" v="3511" actId="1076"/>
        <pc:sldMkLst>
          <pc:docMk/>
          <pc:sldMk cId="3401711476" sldId="769"/>
        </pc:sldMkLst>
        <pc:spChg chg="mod">
          <ac:chgData name="Cristian Chilipirea" userId="34ab170da5908fc4" providerId="LiveId" clId="{B78068DC-0808-4962-A1B6-B37E849E896C}" dt="2018-10-11T20:05:14.929" v="3428" actId="20577"/>
          <ac:spMkLst>
            <pc:docMk/>
            <pc:sldMk cId="3401711476" sldId="769"/>
            <ac:spMk id="2" creationId="{03329BBD-7506-4C9F-BB36-F35710A4EEC7}"/>
          </ac:spMkLst>
        </pc:spChg>
        <pc:spChg chg="mod">
          <ac:chgData name="Cristian Chilipirea" userId="34ab170da5908fc4" providerId="LiveId" clId="{B78068DC-0808-4962-A1B6-B37E849E896C}" dt="2018-10-11T20:06:50.666" v="3510" actId="1076"/>
          <ac:spMkLst>
            <pc:docMk/>
            <pc:sldMk cId="3401711476" sldId="769"/>
            <ac:spMk id="3" creationId="{13BE9053-771A-4670-B656-DC773405A42E}"/>
          </ac:spMkLst>
        </pc:spChg>
        <pc:grpChg chg="add mod">
          <ac:chgData name="Cristian Chilipirea" userId="34ab170da5908fc4" providerId="LiveId" clId="{B78068DC-0808-4962-A1B6-B37E849E896C}" dt="2018-10-11T20:06:52.285" v="3511" actId="1076"/>
          <ac:grpSpMkLst>
            <pc:docMk/>
            <pc:sldMk cId="3401711476" sldId="769"/>
            <ac:grpSpMk id="6" creationId="{57108FA9-6211-4BCF-A599-B6E44889E6AD}"/>
          </ac:grpSpMkLst>
        </pc:grpChg>
        <pc:picChg chg="add mod">
          <ac:chgData name="Cristian Chilipirea" userId="34ab170da5908fc4" providerId="LiveId" clId="{B78068DC-0808-4962-A1B6-B37E849E896C}" dt="2018-10-11T20:06:45.794" v="3508" actId="1076"/>
          <ac:picMkLst>
            <pc:docMk/>
            <pc:sldMk cId="3401711476" sldId="769"/>
            <ac:picMk id="5" creationId="{59903E90-F6D8-4CE0-91F1-BC30AC7595B5}"/>
          </ac:picMkLst>
        </pc:picChg>
      </pc:sldChg>
      <pc:sldChg chg="add">
        <pc:chgData name="Cristian Chilipirea" userId="34ab170da5908fc4" providerId="LiveId" clId="{B78068DC-0808-4962-A1B6-B37E849E896C}" dt="2018-10-11T20:06:57.347" v="3512"/>
        <pc:sldMkLst>
          <pc:docMk/>
          <pc:sldMk cId="1112289544" sldId="770"/>
        </pc:sldMkLst>
      </pc:sldChg>
      <pc:sldChg chg="addSp modSp add">
        <pc:chgData name="Cristian Chilipirea" userId="34ab170da5908fc4" providerId="LiveId" clId="{B78068DC-0808-4962-A1B6-B37E849E896C}" dt="2018-10-11T20:11:09.945" v="3899" actId="403"/>
        <pc:sldMkLst>
          <pc:docMk/>
          <pc:sldMk cId="3692215519" sldId="771"/>
        </pc:sldMkLst>
        <pc:spChg chg="add mod">
          <ac:chgData name="Cristian Chilipirea" userId="34ab170da5908fc4" providerId="LiveId" clId="{B78068DC-0808-4962-A1B6-B37E849E896C}" dt="2018-10-11T20:11:09.945" v="3899" actId="403"/>
          <ac:spMkLst>
            <pc:docMk/>
            <pc:sldMk cId="3692215519" sldId="771"/>
            <ac:spMk id="4" creationId="{85BE49DB-6C89-47AC-8449-246DFC56F108}"/>
          </ac:spMkLst>
        </pc:spChg>
      </pc:sldChg>
      <pc:sldChg chg="modSp add">
        <pc:chgData name="Cristian Chilipirea" userId="34ab170da5908fc4" providerId="LiveId" clId="{B78068DC-0808-4962-A1B6-B37E849E896C}" dt="2018-10-11T20:15:38.684" v="4242" actId="1076"/>
        <pc:sldMkLst>
          <pc:docMk/>
          <pc:sldMk cId="1871104779" sldId="772"/>
        </pc:sldMkLst>
        <pc:spChg chg="mod">
          <ac:chgData name="Cristian Chilipirea" userId="34ab170da5908fc4" providerId="LiveId" clId="{B78068DC-0808-4962-A1B6-B37E849E896C}" dt="2018-10-11T20:15:38.684" v="4242" actId="1076"/>
          <ac:spMkLst>
            <pc:docMk/>
            <pc:sldMk cId="1871104779" sldId="772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16:07.640" v="4343" actId="14100"/>
        <pc:sldMkLst>
          <pc:docMk/>
          <pc:sldMk cId="3685215487" sldId="773"/>
        </pc:sldMkLst>
        <pc:spChg chg="mod">
          <ac:chgData name="Cristian Chilipirea" userId="34ab170da5908fc4" providerId="LiveId" clId="{B78068DC-0808-4962-A1B6-B37E849E896C}" dt="2018-10-11T20:16:07.640" v="4343" actId="14100"/>
          <ac:spMkLst>
            <pc:docMk/>
            <pc:sldMk cId="3685215487" sldId="773"/>
            <ac:spMk id="4" creationId="{00000000-0000-0000-0000-000000000000}"/>
          </ac:spMkLst>
        </pc:spChg>
      </pc:sldChg>
      <pc:sldChg chg="modSp add ord">
        <pc:chgData name="Cristian Chilipirea" userId="34ab170da5908fc4" providerId="LiveId" clId="{B78068DC-0808-4962-A1B6-B37E849E896C}" dt="2018-10-11T20:24:07.907" v="4588" actId="20577"/>
        <pc:sldMkLst>
          <pc:docMk/>
          <pc:sldMk cId="2488444649" sldId="774"/>
        </pc:sldMkLst>
        <pc:spChg chg="mod">
          <ac:chgData name="Cristian Chilipirea" userId="34ab170da5908fc4" providerId="LiveId" clId="{B78068DC-0808-4962-A1B6-B37E849E896C}" dt="2018-10-11T20:24:07.907" v="4588" actId="20577"/>
          <ac:spMkLst>
            <pc:docMk/>
            <pc:sldMk cId="2488444649" sldId="774"/>
            <ac:spMk id="4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20:16:45.117" v="4362"/>
        <pc:sldMkLst>
          <pc:docMk/>
          <pc:sldMk cId="3511807265" sldId="775"/>
        </pc:sldMkLst>
      </pc:sldChg>
      <pc:sldChg chg="modSp add">
        <pc:chgData name="Cristian Chilipirea" userId="34ab170da5908fc4" providerId="LiveId" clId="{B78068DC-0808-4962-A1B6-B37E849E896C}" dt="2018-10-11T20:20:53.355" v="4484" actId="20577"/>
        <pc:sldMkLst>
          <pc:docMk/>
          <pc:sldMk cId="149078042" sldId="776"/>
        </pc:sldMkLst>
        <pc:spChg chg="mod">
          <ac:chgData name="Cristian Chilipirea" userId="34ab170da5908fc4" providerId="LiveId" clId="{B78068DC-0808-4962-A1B6-B37E849E896C}" dt="2018-10-11T20:20:53.355" v="4484" actId="20577"/>
          <ac:spMkLst>
            <pc:docMk/>
            <pc:sldMk cId="149078042" sldId="776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44:36.409" v="5174" actId="14100"/>
        <pc:sldMkLst>
          <pc:docMk/>
          <pc:sldMk cId="813608923" sldId="777"/>
        </pc:sldMkLst>
        <pc:spChg chg="mod">
          <ac:chgData name="Cristian Chilipirea" userId="34ab170da5908fc4" providerId="LiveId" clId="{B78068DC-0808-4962-A1B6-B37E849E896C}" dt="2018-10-11T20:44:36.409" v="5174" actId="14100"/>
          <ac:spMkLst>
            <pc:docMk/>
            <pc:sldMk cId="813608923" sldId="777"/>
            <ac:spMk id="4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20:23:37.481" v="4559"/>
        <pc:sldMkLst>
          <pc:docMk/>
          <pc:sldMk cId="1810419522" sldId="778"/>
        </pc:sldMkLst>
      </pc:sldChg>
      <pc:sldChg chg="add">
        <pc:chgData name="Cristian Chilipirea" userId="34ab170da5908fc4" providerId="LiveId" clId="{B78068DC-0808-4962-A1B6-B37E849E896C}" dt="2018-10-11T20:23:47.944" v="4560"/>
        <pc:sldMkLst>
          <pc:docMk/>
          <pc:sldMk cId="365061819" sldId="779"/>
        </pc:sldMkLst>
      </pc:sldChg>
      <pc:sldChg chg="modSp add">
        <pc:chgData name="Cristian Chilipirea" userId="34ab170da5908fc4" providerId="LiveId" clId="{B78068DC-0808-4962-A1B6-B37E849E896C}" dt="2018-10-11T20:25:36.906" v="4645" actId="20577"/>
        <pc:sldMkLst>
          <pc:docMk/>
          <pc:sldMk cId="4142148759" sldId="780"/>
        </pc:sldMkLst>
        <pc:spChg chg="mod">
          <ac:chgData name="Cristian Chilipirea" userId="34ab170da5908fc4" providerId="LiveId" clId="{B78068DC-0808-4962-A1B6-B37E849E896C}" dt="2018-10-11T20:25:36.906" v="4645" actId="20577"/>
          <ac:spMkLst>
            <pc:docMk/>
            <pc:sldMk cId="4142148759" sldId="780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26:39.736" v="4692" actId="6549"/>
        <pc:sldMkLst>
          <pc:docMk/>
          <pc:sldMk cId="520976957" sldId="781"/>
        </pc:sldMkLst>
        <pc:spChg chg="mod">
          <ac:chgData name="Cristian Chilipirea" userId="34ab170da5908fc4" providerId="LiveId" clId="{B78068DC-0808-4962-A1B6-B37E849E896C}" dt="2018-10-11T20:26:39.736" v="4692" actId="6549"/>
          <ac:spMkLst>
            <pc:docMk/>
            <pc:sldMk cId="520976957" sldId="781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29:27.335" v="4798" actId="20577"/>
        <pc:sldMkLst>
          <pc:docMk/>
          <pc:sldMk cId="1239345265" sldId="782"/>
        </pc:sldMkLst>
        <pc:spChg chg="mod">
          <ac:chgData name="Cristian Chilipirea" userId="34ab170da5908fc4" providerId="LiveId" clId="{B78068DC-0808-4962-A1B6-B37E849E896C}" dt="2018-10-11T20:29:27.335" v="4798" actId="20577"/>
          <ac:spMkLst>
            <pc:docMk/>
            <pc:sldMk cId="1239345265" sldId="782"/>
            <ac:spMk id="4" creationId="{00000000-0000-0000-0000-000000000000}"/>
          </ac:spMkLst>
        </pc:spChg>
      </pc:sldChg>
      <pc:sldChg chg="modSp add ord">
        <pc:chgData name="Cristian Chilipirea" userId="34ab170da5908fc4" providerId="LiveId" clId="{B78068DC-0808-4962-A1B6-B37E849E896C}" dt="2018-10-11T20:29:07.652" v="4783"/>
        <pc:sldMkLst>
          <pc:docMk/>
          <pc:sldMk cId="4027390148" sldId="783"/>
        </pc:sldMkLst>
        <pc:spChg chg="mod">
          <ac:chgData name="Cristian Chilipirea" userId="34ab170da5908fc4" providerId="LiveId" clId="{B78068DC-0808-4962-A1B6-B37E849E896C}" dt="2018-10-11T20:29:03.641" v="4782" actId="20577"/>
          <ac:spMkLst>
            <pc:docMk/>
            <pc:sldMk cId="4027390148" sldId="783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31:15.682" v="4863"/>
        <pc:sldMkLst>
          <pc:docMk/>
          <pc:sldMk cId="3927414747" sldId="784"/>
        </pc:sldMkLst>
        <pc:spChg chg="mod">
          <ac:chgData name="Cristian Chilipirea" userId="34ab170da5908fc4" providerId="LiveId" clId="{B78068DC-0808-4962-A1B6-B37E849E896C}" dt="2018-10-11T20:31:15.682" v="4863"/>
          <ac:spMkLst>
            <pc:docMk/>
            <pc:sldMk cId="3927414747" sldId="784"/>
            <ac:spMk id="4" creationId="{00000000-0000-0000-0000-000000000000}"/>
          </ac:spMkLst>
        </pc:spChg>
      </pc:sldChg>
      <pc:sldChg chg="modSp add ord">
        <pc:chgData name="Cristian Chilipirea" userId="34ab170da5908fc4" providerId="LiveId" clId="{B78068DC-0808-4962-A1B6-B37E849E896C}" dt="2018-10-11T20:33:58.283" v="4923" actId="20577"/>
        <pc:sldMkLst>
          <pc:docMk/>
          <pc:sldMk cId="3316704494" sldId="785"/>
        </pc:sldMkLst>
        <pc:spChg chg="mod">
          <ac:chgData name="Cristian Chilipirea" userId="34ab170da5908fc4" providerId="LiveId" clId="{B78068DC-0808-4962-A1B6-B37E849E896C}" dt="2018-10-11T20:33:58.283" v="4923" actId="20577"/>
          <ac:spMkLst>
            <pc:docMk/>
            <pc:sldMk cId="3316704494" sldId="785"/>
            <ac:spMk id="4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20:32:25.121" v="4900"/>
        <pc:sldMkLst>
          <pc:docMk/>
          <pc:sldMk cId="287135735" sldId="786"/>
        </pc:sldMkLst>
      </pc:sldChg>
      <pc:sldChg chg="modSp add">
        <pc:chgData name="Cristian Chilipirea" userId="34ab170da5908fc4" providerId="LiveId" clId="{B78068DC-0808-4962-A1B6-B37E849E896C}" dt="2018-10-11T20:34:05.168" v="4931" actId="20577"/>
        <pc:sldMkLst>
          <pc:docMk/>
          <pc:sldMk cId="3300206008" sldId="787"/>
        </pc:sldMkLst>
        <pc:spChg chg="mod">
          <ac:chgData name="Cristian Chilipirea" userId="34ab170da5908fc4" providerId="LiveId" clId="{B78068DC-0808-4962-A1B6-B37E849E896C}" dt="2018-10-11T20:34:05.168" v="4931" actId="20577"/>
          <ac:spMkLst>
            <pc:docMk/>
            <pc:sldMk cId="3300206008" sldId="787"/>
            <ac:spMk id="4" creationId="{00000000-0000-0000-0000-000000000000}"/>
          </ac:spMkLst>
        </pc:spChg>
      </pc:sldChg>
      <pc:sldChg chg="modSp add ord">
        <pc:chgData name="Cristian Chilipirea" userId="34ab170da5908fc4" providerId="LiveId" clId="{B78068DC-0808-4962-A1B6-B37E849E896C}" dt="2018-10-11T20:35:20.198" v="4950" actId="20577"/>
        <pc:sldMkLst>
          <pc:docMk/>
          <pc:sldMk cId="1758273638" sldId="788"/>
        </pc:sldMkLst>
        <pc:spChg chg="mod">
          <ac:chgData name="Cristian Chilipirea" userId="34ab170da5908fc4" providerId="LiveId" clId="{B78068DC-0808-4962-A1B6-B37E849E896C}" dt="2018-10-11T20:35:20.198" v="4950" actId="20577"/>
          <ac:spMkLst>
            <pc:docMk/>
            <pc:sldMk cId="1758273638" sldId="788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35:59.196" v="4968" actId="6549"/>
        <pc:sldMkLst>
          <pc:docMk/>
          <pc:sldMk cId="1451267672" sldId="789"/>
        </pc:sldMkLst>
        <pc:spChg chg="mod">
          <ac:chgData name="Cristian Chilipirea" userId="34ab170da5908fc4" providerId="LiveId" clId="{B78068DC-0808-4962-A1B6-B37E849E896C}" dt="2018-10-11T20:35:59.196" v="4968" actId="6549"/>
          <ac:spMkLst>
            <pc:docMk/>
            <pc:sldMk cId="1451267672" sldId="789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37:30.448" v="5019" actId="20577"/>
        <pc:sldMkLst>
          <pc:docMk/>
          <pc:sldMk cId="945283713" sldId="790"/>
        </pc:sldMkLst>
        <pc:spChg chg="mod">
          <ac:chgData name="Cristian Chilipirea" userId="34ab170da5908fc4" providerId="LiveId" clId="{B78068DC-0808-4962-A1B6-B37E849E896C}" dt="2018-10-11T20:37:30.448" v="5019" actId="20577"/>
          <ac:spMkLst>
            <pc:docMk/>
            <pc:sldMk cId="945283713" sldId="790"/>
            <ac:spMk id="4" creationId="{00000000-0000-0000-0000-000000000000}"/>
          </ac:spMkLst>
        </pc:spChg>
      </pc:sldChg>
      <pc:sldChg chg="addSp delSp modSp add">
        <pc:chgData name="Cristian Chilipirea" userId="34ab170da5908fc4" providerId="LiveId" clId="{B78068DC-0808-4962-A1B6-B37E849E896C}" dt="2018-10-11T20:38:17.415" v="5031"/>
        <pc:sldMkLst>
          <pc:docMk/>
          <pc:sldMk cId="1335641931" sldId="791"/>
        </pc:sldMkLst>
        <pc:spChg chg="add mod">
          <ac:chgData name="Cristian Chilipirea" userId="34ab170da5908fc4" providerId="LiveId" clId="{B78068DC-0808-4962-A1B6-B37E849E896C}" dt="2018-10-11T20:38:17.415" v="5031"/>
          <ac:spMkLst>
            <pc:docMk/>
            <pc:sldMk cId="1335641931" sldId="791"/>
            <ac:spMk id="2" creationId="{288F7575-FAA5-47CD-87F5-02F9F3917E64}"/>
          </ac:spMkLst>
        </pc:spChg>
        <pc:spChg chg="del">
          <ac:chgData name="Cristian Chilipirea" userId="34ab170da5908fc4" providerId="LiveId" clId="{B78068DC-0808-4962-A1B6-B37E849E896C}" dt="2018-10-11T20:37:49.559" v="5020" actId="478"/>
          <ac:spMkLst>
            <pc:docMk/>
            <pc:sldMk cId="1335641931" sldId="791"/>
            <ac:spMk id="4" creationId="{00000000-0000-0000-0000-000000000000}"/>
          </ac:spMkLst>
        </pc:spChg>
        <pc:spChg chg="add">
          <ac:chgData name="Cristian Chilipirea" userId="34ab170da5908fc4" providerId="LiveId" clId="{B78068DC-0808-4962-A1B6-B37E849E896C}" dt="2018-10-11T20:37:49.845" v="5021"/>
          <ac:spMkLst>
            <pc:docMk/>
            <pc:sldMk cId="1335641931" sldId="791"/>
            <ac:spMk id="34" creationId="{5A8FA480-2CE8-44DA-B349-52B50CC06AF8}"/>
          </ac:spMkLst>
        </pc:spChg>
      </pc:sldChg>
      <pc:sldChg chg="modSp add">
        <pc:chgData name="Cristian Chilipirea" userId="34ab170da5908fc4" providerId="LiveId" clId="{B78068DC-0808-4962-A1B6-B37E849E896C}" dt="2018-10-11T20:39:06.887" v="5049" actId="403"/>
        <pc:sldMkLst>
          <pc:docMk/>
          <pc:sldMk cId="1477966058" sldId="792"/>
        </pc:sldMkLst>
        <pc:spChg chg="mod">
          <ac:chgData name="Cristian Chilipirea" userId="34ab170da5908fc4" providerId="LiveId" clId="{B78068DC-0808-4962-A1B6-B37E849E896C}" dt="2018-10-11T20:39:06.887" v="5049" actId="403"/>
          <ac:spMkLst>
            <pc:docMk/>
            <pc:sldMk cId="1477966058" sldId="792"/>
            <ac:spMk id="2" creationId="{288F7575-FAA5-47CD-87F5-02F9F3917E64}"/>
          </ac:spMkLst>
        </pc:spChg>
      </pc:sldChg>
      <pc:sldChg chg="addSp delSp modSp add">
        <pc:chgData name="Cristian Chilipirea" userId="34ab170da5908fc4" providerId="LiveId" clId="{B78068DC-0808-4962-A1B6-B37E849E896C}" dt="2018-10-11T20:44:41.422" v="5176"/>
        <pc:sldMkLst>
          <pc:docMk/>
          <pc:sldMk cId="2392948924" sldId="793"/>
        </pc:sldMkLst>
        <pc:spChg chg="del mod">
          <ac:chgData name="Cristian Chilipirea" userId="34ab170da5908fc4" providerId="LiveId" clId="{B78068DC-0808-4962-A1B6-B37E849E896C}" dt="2018-10-11T20:44:40.784" v="5175" actId="478"/>
          <ac:spMkLst>
            <pc:docMk/>
            <pc:sldMk cId="2392948924" sldId="793"/>
            <ac:spMk id="4" creationId="{00000000-0000-0000-0000-000000000000}"/>
          </ac:spMkLst>
        </pc:spChg>
        <pc:spChg chg="add">
          <ac:chgData name="Cristian Chilipirea" userId="34ab170da5908fc4" providerId="LiveId" clId="{B78068DC-0808-4962-A1B6-B37E849E896C}" dt="2018-10-11T20:44:41.422" v="5176"/>
          <ac:spMkLst>
            <pc:docMk/>
            <pc:sldMk cId="2392948924" sldId="793"/>
            <ac:spMk id="47" creationId="{9CDC33FB-4B39-44F4-AA76-FA1CBF06ABB7}"/>
          </ac:spMkLst>
        </pc:spChg>
        <pc:spChg chg="mod">
          <ac:chgData name="Cristian Chilipirea" userId="34ab170da5908fc4" providerId="LiveId" clId="{B78068DC-0808-4962-A1B6-B37E849E896C}" dt="2018-10-11T20:39:41.120" v="5057" actId="20577"/>
          <ac:spMkLst>
            <pc:docMk/>
            <pc:sldMk cId="2392948924" sldId="793"/>
            <ac:spMk id="83" creationId="{00000000-0000-0000-0000-000000000000}"/>
          </ac:spMkLst>
        </pc:spChg>
      </pc:sldChg>
      <pc:sldChg chg="addSp delSp modSp add">
        <pc:chgData name="Cristian Chilipirea" userId="34ab170da5908fc4" providerId="LiveId" clId="{B78068DC-0808-4962-A1B6-B37E849E896C}" dt="2018-10-11T20:45:55.792" v="5190" actId="20577"/>
        <pc:sldMkLst>
          <pc:docMk/>
          <pc:sldMk cId="3950493345" sldId="794"/>
        </pc:sldMkLst>
        <pc:spChg chg="del mod">
          <ac:chgData name="Cristian Chilipirea" userId="34ab170da5908fc4" providerId="LiveId" clId="{B78068DC-0808-4962-A1B6-B37E849E896C}" dt="2018-10-11T20:45:38.661" v="5185" actId="478"/>
          <ac:spMkLst>
            <pc:docMk/>
            <pc:sldMk cId="3950493345" sldId="794"/>
            <ac:spMk id="4" creationId="{00000000-0000-0000-0000-000000000000}"/>
          </ac:spMkLst>
        </pc:spChg>
        <pc:spChg chg="add mod">
          <ac:chgData name="Cristian Chilipirea" userId="34ab170da5908fc4" providerId="LiveId" clId="{B78068DC-0808-4962-A1B6-B37E849E896C}" dt="2018-10-11T20:45:55.792" v="5190" actId="20577"/>
          <ac:spMkLst>
            <pc:docMk/>
            <pc:sldMk cId="3950493345" sldId="794"/>
            <ac:spMk id="6" creationId="{755D0EA0-FEEA-455C-AF91-A60964EA19C9}"/>
          </ac:spMkLst>
        </pc:spChg>
      </pc:sldChg>
      <pc:sldChg chg="delSp modSp add">
        <pc:chgData name="Cristian Chilipirea" userId="34ab170da5908fc4" providerId="LiveId" clId="{B78068DC-0808-4962-A1B6-B37E849E896C}" dt="2018-10-11T20:45:45.177" v="5187" actId="478"/>
        <pc:sldMkLst>
          <pc:docMk/>
          <pc:sldMk cId="1912155413" sldId="795"/>
        </pc:sldMkLst>
        <pc:spChg chg="del">
          <ac:chgData name="Cristian Chilipirea" userId="34ab170da5908fc4" providerId="LiveId" clId="{B78068DC-0808-4962-A1B6-B37E849E896C}" dt="2018-10-11T20:45:45.177" v="5187" actId="478"/>
          <ac:spMkLst>
            <pc:docMk/>
            <pc:sldMk cId="1912155413" sldId="795"/>
            <ac:spMk id="4" creationId="{00000000-0000-0000-0000-000000000000}"/>
          </ac:spMkLst>
        </pc:spChg>
        <pc:spChg chg="mod">
          <ac:chgData name="Cristian Chilipirea" userId="34ab170da5908fc4" providerId="LiveId" clId="{B78068DC-0808-4962-A1B6-B37E849E896C}" dt="2018-10-11T20:42:02.918" v="5099" actId="1076"/>
          <ac:spMkLst>
            <pc:docMk/>
            <pc:sldMk cId="1912155413" sldId="795"/>
            <ac:spMk id="6" creationId="{755D0EA0-FEEA-455C-AF91-A60964EA19C9}"/>
          </ac:spMkLst>
        </pc:spChg>
      </pc:sldChg>
      <pc:sldChg chg="delSp add">
        <pc:chgData name="Cristian Chilipirea" userId="34ab170da5908fc4" providerId="LiveId" clId="{B78068DC-0808-4962-A1B6-B37E849E896C}" dt="2018-10-11T20:45:42.712" v="5186" actId="478"/>
        <pc:sldMkLst>
          <pc:docMk/>
          <pc:sldMk cId="1583606235" sldId="796"/>
        </pc:sldMkLst>
        <pc:spChg chg="del">
          <ac:chgData name="Cristian Chilipirea" userId="34ab170da5908fc4" providerId="LiveId" clId="{B78068DC-0808-4962-A1B6-B37E849E896C}" dt="2018-10-11T20:45:42.712" v="5186" actId="478"/>
          <ac:spMkLst>
            <pc:docMk/>
            <pc:sldMk cId="1583606235" sldId="796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0:46:12.549" v="5210" actId="113"/>
        <pc:sldMkLst>
          <pc:docMk/>
          <pc:sldMk cId="4095710737" sldId="797"/>
        </pc:sldMkLst>
        <pc:spChg chg="mod">
          <ac:chgData name="Cristian Chilipirea" userId="34ab170da5908fc4" providerId="LiveId" clId="{B78068DC-0808-4962-A1B6-B37E849E896C}" dt="2018-10-11T20:46:12.549" v="5210" actId="113"/>
          <ac:spMkLst>
            <pc:docMk/>
            <pc:sldMk cId="4095710737" sldId="797"/>
            <ac:spMk id="83" creationId="{00000000-0000-0000-0000-000000000000}"/>
          </ac:spMkLst>
        </pc:spChg>
      </pc:sldChg>
      <pc:sldChg chg="add">
        <pc:chgData name="Cristian Chilipirea" userId="34ab170da5908fc4" providerId="LiveId" clId="{B78068DC-0808-4962-A1B6-B37E849E896C}" dt="2018-10-11T20:56:53.688" v="5211"/>
        <pc:sldMkLst>
          <pc:docMk/>
          <pc:sldMk cId="2144938996" sldId="798"/>
        </pc:sldMkLst>
      </pc:sldChg>
      <pc:sldChg chg="addSp delSp modSp add">
        <pc:chgData name="Cristian Chilipirea" userId="34ab170da5908fc4" providerId="LiveId" clId="{B78068DC-0808-4962-A1B6-B37E849E896C}" dt="2018-10-11T21:01:58.370" v="5296" actId="20577"/>
        <pc:sldMkLst>
          <pc:docMk/>
          <pc:sldMk cId="188160594" sldId="799"/>
        </pc:sldMkLst>
        <pc:spChg chg="mod">
          <ac:chgData name="Cristian Chilipirea" userId="34ab170da5908fc4" providerId="LiveId" clId="{B78068DC-0808-4962-A1B6-B37E849E896C}" dt="2018-10-11T20:57:04.890" v="5229" actId="20577"/>
          <ac:spMkLst>
            <pc:docMk/>
            <pc:sldMk cId="188160594" sldId="799"/>
            <ac:spMk id="2" creationId="{8D967369-5DF9-48C6-BDE8-C0E204ADCA05}"/>
          </ac:spMkLst>
        </pc:spChg>
        <pc:spChg chg="del">
          <ac:chgData name="Cristian Chilipirea" userId="34ab170da5908fc4" providerId="LiveId" clId="{B78068DC-0808-4962-A1B6-B37E849E896C}" dt="2018-10-11T21:00:37.774" v="5239" actId="478"/>
          <ac:spMkLst>
            <pc:docMk/>
            <pc:sldMk cId="188160594" sldId="799"/>
            <ac:spMk id="3" creationId="{4F87F531-DA59-4D4F-8C2E-3ABEA154B04F}"/>
          </ac:spMkLst>
        </pc:spChg>
        <pc:spChg chg="add mod">
          <ac:chgData name="Cristian Chilipirea" userId="34ab170da5908fc4" providerId="LiveId" clId="{B78068DC-0808-4962-A1B6-B37E849E896C}" dt="2018-10-11T21:01:58.370" v="5296" actId="20577"/>
          <ac:spMkLst>
            <pc:docMk/>
            <pc:sldMk cId="188160594" sldId="799"/>
            <ac:spMk id="5" creationId="{B290FC4B-ABA6-4C7B-AAE6-81870B2BE986}"/>
          </ac:spMkLst>
        </pc:spChg>
      </pc:sldChg>
      <pc:sldChg chg="add ord">
        <pc:chgData name="Cristian Chilipirea" userId="34ab170da5908fc4" providerId="LiveId" clId="{B78068DC-0808-4962-A1B6-B37E849E896C}" dt="2018-10-11T21:01:41.026" v="5285"/>
        <pc:sldMkLst>
          <pc:docMk/>
          <pc:sldMk cId="1632243305" sldId="800"/>
        </pc:sldMkLst>
      </pc:sldChg>
      <pc:sldChg chg="addSp modSp add">
        <pc:chgData name="Cristian Chilipirea" userId="34ab170da5908fc4" providerId="LiveId" clId="{B78068DC-0808-4962-A1B6-B37E849E896C}" dt="2018-10-11T21:02:17.250" v="5315" actId="1076"/>
        <pc:sldMkLst>
          <pc:docMk/>
          <pc:sldMk cId="3496100377" sldId="801"/>
        </pc:sldMkLst>
        <pc:spChg chg="add mod">
          <ac:chgData name="Cristian Chilipirea" userId="34ab170da5908fc4" providerId="LiveId" clId="{B78068DC-0808-4962-A1B6-B37E849E896C}" dt="2018-10-11T21:02:17.250" v="5315" actId="1076"/>
          <ac:spMkLst>
            <pc:docMk/>
            <pc:sldMk cId="3496100377" sldId="801"/>
            <ac:spMk id="3" creationId="{BB0CB86A-FF1B-42DC-968B-021A07185E05}"/>
          </ac:spMkLst>
        </pc:spChg>
      </pc:sldChg>
      <pc:sldChg chg="addSp modSp add">
        <pc:chgData name="Cristian Chilipirea" userId="34ab170da5908fc4" providerId="LiveId" clId="{B78068DC-0808-4962-A1B6-B37E849E896C}" dt="2018-10-11T21:02:56.008" v="5333" actId="1076"/>
        <pc:sldMkLst>
          <pc:docMk/>
          <pc:sldMk cId="3588360404" sldId="802"/>
        </pc:sldMkLst>
        <pc:spChg chg="add mod">
          <ac:chgData name="Cristian Chilipirea" userId="34ab170da5908fc4" providerId="LiveId" clId="{B78068DC-0808-4962-A1B6-B37E849E896C}" dt="2018-10-11T21:02:56.008" v="5333" actId="1076"/>
          <ac:spMkLst>
            <pc:docMk/>
            <pc:sldMk cId="3588360404" sldId="802"/>
            <ac:spMk id="6" creationId="{502FF6D3-CE4F-4407-BB11-E18964FED50E}"/>
          </ac:spMkLst>
        </pc:spChg>
      </pc:sldChg>
      <pc:sldChg chg="addSp modSp add">
        <pc:chgData name="Cristian Chilipirea" userId="34ab170da5908fc4" providerId="LiveId" clId="{B78068DC-0808-4962-A1B6-B37E849E896C}" dt="2018-10-11T21:03:36.349" v="5375" actId="1076"/>
        <pc:sldMkLst>
          <pc:docMk/>
          <pc:sldMk cId="287934486" sldId="803"/>
        </pc:sldMkLst>
        <pc:spChg chg="add mod">
          <ac:chgData name="Cristian Chilipirea" userId="34ab170da5908fc4" providerId="LiveId" clId="{B78068DC-0808-4962-A1B6-B37E849E896C}" dt="2018-10-11T21:03:36.349" v="5375" actId="1076"/>
          <ac:spMkLst>
            <pc:docMk/>
            <pc:sldMk cId="287934486" sldId="803"/>
            <ac:spMk id="7" creationId="{57E0A7E9-6099-473B-98B9-B7CF2FD3F484}"/>
          </ac:spMkLst>
        </pc:spChg>
      </pc:sldChg>
      <pc:sldChg chg="addSp modSp add">
        <pc:chgData name="Cristian Chilipirea" userId="34ab170da5908fc4" providerId="LiveId" clId="{B78068DC-0808-4962-A1B6-B37E849E896C}" dt="2018-10-11T21:03:52.175" v="5378" actId="1076"/>
        <pc:sldMkLst>
          <pc:docMk/>
          <pc:sldMk cId="3311331767" sldId="804"/>
        </pc:sldMkLst>
        <pc:spChg chg="add mod">
          <ac:chgData name="Cristian Chilipirea" userId="34ab170da5908fc4" providerId="LiveId" clId="{B78068DC-0808-4962-A1B6-B37E849E896C}" dt="2018-10-11T21:03:52.175" v="5378" actId="1076"/>
          <ac:spMkLst>
            <pc:docMk/>
            <pc:sldMk cId="3311331767" sldId="804"/>
            <ac:spMk id="6" creationId="{5C88C772-C084-4B38-9C13-53DE07444BB3}"/>
          </ac:spMkLst>
        </pc:spChg>
      </pc:sldChg>
      <pc:sldChg chg="addSp modSp add">
        <pc:chgData name="Cristian Chilipirea" userId="34ab170da5908fc4" providerId="LiveId" clId="{B78068DC-0808-4962-A1B6-B37E849E896C}" dt="2018-10-11T21:04:41.446" v="5390" actId="1076"/>
        <pc:sldMkLst>
          <pc:docMk/>
          <pc:sldMk cId="71422717" sldId="805"/>
        </pc:sldMkLst>
        <pc:spChg chg="add mod">
          <ac:chgData name="Cristian Chilipirea" userId="34ab170da5908fc4" providerId="LiveId" clId="{B78068DC-0808-4962-A1B6-B37E849E896C}" dt="2018-10-11T21:04:41.446" v="5390" actId="1076"/>
          <ac:spMkLst>
            <pc:docMk/>
            <pc:sldMk cId="71422717" sldId="805"/>
            <ac:spMk id="7" creationId="{945943D7-D003-4F36-B6BB-E6F6EC90C777}"/>
          </ac:spMkLst>
        </pc:spChg>
      </pc:sldChg>
      <pc:sldChg chg="modSp add">
        <pc:chgData name="Cristian Chilipirea" userId="34ab170da5908fc4" providerId="LiveId" clId="{B78068DC-0808-4962-A1B6-B37E849E896C}" dt="2018-10-11T21:04:48.259" v="5398" actId="20577"/>
        <pc:sldMkLst>
          <pc:docMk/>
          <pc:sldMk cId="2741966246" sldId="806"/>
        </pc:sldMkLst>
        <pc:spChg chg="mod">
          <ac:chgData name="Cristian Chilipirea" userId="34ab170da5908fc4" providerId="LiveId" clId="{B78068DC-0808-4962-A1B6-B37E849E896C}" dt="2018-10-11T21:04:48.259" v="5398" actId="20577"/>
          <ac:spMkLst>
            <pc:docMk/>
            <pc:sldMk cId="2741966246" sldId="806"/>
            <ac:spMk id="6" creationId="{5C88C772-C084-4B38-9C13-53DE07444BB3}"/>
          </ac:spMkLst>
        </pc:spChg>
      </pc:sldChg>
      <pc:sldChg chg="modSp add">
        <pc:chgData name="Cristian Chilipirea" userId="34ab170da5908fc4" providerId="LiveId" clId="{B78068DC-0808-4962-A1B6-B37E849E896C}" dt="2018-10-11T21:05:18.814" v="5411" actId="20577"/>
        <pc:sldMkLst>
          <pc:docMk/>
          <pc:sldMk cId="126851610" sldId="807"/>
        </pc:sldMkLst>
        <pc:spChg chg="mod">
          <ac:chgData name="Cristian Chilipirea" userId="34ab170da5908fc4" providerId="LiveId" clId="{B78068DC-0808-4962-A1B6-B37E849E896C}" dt="2018-10-11T21:05:18.814" v="5411" actId="20577"/>
          <ac:spMkLst>
            <pc:docMk/>
            <pc:sldMk cId="126851610" sldId="807"/>
            <ac:spMk id="7" creationId="{945943D7-D003-4F36-B6BB-E6F6EC90C777}"/>
          </ac:spMkLst>
        </pc:spChg>
      </pc:sldChg>
      <pc:sldChg chg="modSp add">
        <pc:chgData name="Cristian Chilipirea" userId="34ab170da5908fc4" providerId="LiveId" clId="{B78068DC-0808-4962-A1B6-B37E849E896C}" dt="2018-10-11T21:05:29.708" v="5413" actId="20577"/>
        <pc:sldMkLst>
          <pc:docMk/>
          <pc:sldMk cId="971138141" sldId="808"/>
        </pc:sldMkLst>
        <pc:spChg chg="mod">
          <ac:chgData name="Cristian Chilipirea" userId="34ab170da5908fc4" providerId="LiveId" clId="{B78068DC-0808-4962-A1B6-B37E849E896C}" dt="2018-10-11T21:05:29.708" v="5413" actId="20577"/>
          <ac:spMkLst>
            <pc:docMk/>
            <pc:sldMk cId="971138141" sldId="808"/>
            <ac:spMk id="7" creationId="{945943D7-D003-4F36-B6BB-E6F6EC90C777}"/>
          </ac:spMkLst>
        </pc:spChg>
      </pc:sldChg>
      <pc:sldChg chg="addSp modSp add">
        <pc:chgData name="Cristian Chilipirea" userId="34ab170da5908fc4" providerId="LiveId" clId="{B78068DC-0808-4962-A1B6-B37E849E896C}" dt="2018-10-11T21:07:04.874" v="5484" actId="1076"/>
        <pc:sldMkLst>
          <pc:docMk/>
          <pc:sldMk cId="753808552" sldId="809"/>
        </pc:sldMkLst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47" creationId="{CD68CDB6-5ED3-4E32-83E7-FE563FFB30C1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48" creationId="{DC0C2BB4-69AE-4E12-BF87-2B7A3E5AC3C4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49" creationId="{8C599E06-4BAB-49C1-8B98-2D33DC9AE628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59" creationId="{99F1F31B-6CA4-4302-B55A-3C9B75AF5DCF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60" creationId="{37824A58-5AEA-4DA4-BBD9-DB6EFD12569F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61" creationId="{438BA298-94D2-4950-AF23-272C38A4D021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62" creationId="{613E0DC0-08F5-4570-91D0-642BEBB350DC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63" creationId="{F195E36A-6145-4B8B-BB66-8666024BC516}"/>
          </ac:spMkLst>
        </pc:spChg>
        <pc:spChg chg="add mod">
          <ac:chgData name="Cristian Chilipirea" userId="34ab170da5908fc4" providerId="LiveId" clId="{B78068DC-0808-4962-A1B6-B37E849E896C}" dt="2018-10-11T21:07:04.874" v="5484" actId="1076"/>
          <ac:spMkLst>
            <pc:docMk/>
            <pc:sldMk cId="753808552" sldId="809"/>
            <ac:spMk id="64" creationId="{0331525E-E571-4FFB-885A-A68DF9DA0BE2}"/>
          </ac:spMkLst>
        </pc:spChg>
        <pc:spChg chg="mod">
          <ac:chgData name="Cristian Chilipirea" userId="34ab170da5908fc4" providerId="LiveId" clId="{B78068DC-0808-4962-A1B6-B37E849E896C}" dt="2018-10-11T21:06:42.396" v="5481" actId="20577"/>
          <ac:spMkLst>
            <pc:docMk/>
            <pc:sldMk cId="753808552" sldId="809"/>
            <ac:spMk id="83" creationId="{00000000-0000-0000-0000-000000000000}"/>
          </ac:spMkLst>
        </pc:spChg>
      </pc:sldChg>
      <pc:sldChg chg="modSp add">
        <pc:chgData name="Cristian Chilipirea" userId="34ab170da5908fc4" providerId="LiveId" clId="{B78068DC-0808-4962-A1B6-B37E849E896C}" dt="2018-10-11T21:39:39.769" v="5530" actId="20577"/>
        <pc:sldMkLst>
          <pc:docMk/>
          <pc:sldMk cId="825716847" sldId="810"/>
        </pc:sldMkLst>
        <pc:spChg chg="mod">
          <ac:chgData name="Cristian Chilipirea" userId="34ab170da5908fc4" providerId="LiveId" clId="{B78068DC-0808-4962-A1B6-B37E849E896C}" dt="2018-10-11T21:38:58.078" v="5514" actId="20577"/>
          <ac:spMkLst>
            <pc:docMk/>
            <pc:sldMk cId="825716847" sldId="810"/>
            <ac:spMk id="2" creationId="{9B739B0E-75D5-4377-8915-FD56D038C44B}"/>
          </ac:spMkLst>
        </pc:spChg>
        <pc:spChg chg="mod">
          <ac:chgData name="Cristian Chilipirea" userId="34ab170da5908fc4" providerId="LiveId" clId="{B78068DC-0808-4962-A1B6-B37E849E896C}" dt="2018-10-11T21:39:39.769" v="5530" actId="20577"/>
          <ac:spMkLst>
            <pc:docMk/>
            <pc:sldMk cId="825716847" sldId="810"/>
            <ac:spMk id="3" creationId="{AEBA37AA-96A6-493E-BEDE-AA4AD0B78507}"/>
          </ac:spMkLst>
        </pc:spChg>
      </pc:sldChg>
      <pc:sldChg chg="modSp add">
        <pc:chgData name="Cristian Chilipirea" userId="34ab170da5908fc4" providerId="LiveId" clId="{B78068DC-0808-4962-A1B6-B37E849E896C}" dt="2018-10-11T22:10:02.875" v="5565" actId="20577"/>
        <pc:sldMkLst>
          <pc:docMk/>
          <pc:sldMk cId="3393005875" sldId="811"/>
        </pc:sldMkLst>
        <pc:spChg chg="mod">
          <ac:chgData name="Cristian Chilipirea" userId="34ab170da5908fc4" providerId="LiveId" clId="{B78068DC-0808-4962-A1B6-B37E849E896C}" dt="2018-10-11T22:10:02.875" v="5565" actId="20577"/>
          <ac:spMkLst>
            <pc:docMk/>
            <pc:sldMk cId="3393005875" sldId="811"/>
            <ac:spMk id="2" creationId="{8C990FBB-01E8-4403-B907-2CE31A5EE1C3}"/>
          </ac:spMkLst>
        </pc:spChg>
      </pc:sldChg>
      <pc:sldChg chg="add ord">
        <pc:chgData name="Cristian Chilipirea" userId="34ab170da5908fc4" providerId="LiveId" clId="{B78068DC-0808-4962-A1B6-B37E849E896C}" dt="2018-10-11T22:10:40.346" v="5571"/>
        <pc:sldMkLst>
          <pc:docMk/>
          <pc:sldMk cId="676713201" sldId="812"/>
        </pc:sldMkLst>
      </pc:sldChg>
      <pc:sldChg chg="modSp add">
        <pc:chgData name="Cristian Chilipirea" userId="34ab170da5908fc4" providerId="LiveId" clId="{B78068DC-0808-4962-A1B6-B37E849E896C}" dt="2018-10-11T22:12:12.680" v="5775" actId="20577"/>
        <pc:sldMkLst>
          <pc:docMk/>
          <pc:sldMk cId="1099251582" sldId="813"/>
        </pc:sldMkLst>
        <pc:spChg chg="mod">
          <ac:chgData name="Cristian Chilipirea" userId="34ab170da5908fc4" providerId="LiveId" clId="{B78068DC-0808-4962-A1B6-B37E849E896C}" dt="2018-10-11T22:10:57.020" v="5584" actId="20577"/>
          <ac:spMkLst>
            <pc:docMk/>
            <pc:sldMk cId="1099251582" sldId="813"/>
            <ac:spMk id="2" creationId="{DE87239C-C0E9-4842-A738-78C91BD7DBBB}"/>
          </ac:spMkLst>
        </pc:spChg>
        <pc:spChg chg="mod">
          <ac:chgData name="Cristian Chilipirea" userId="34ab170da5908fc4" providerId="LiveId" clId="{B78068DC-0808-4962-A1B6-B37E849E896C}" dt="2018-10-11T22:12:12.680" v="5775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addSp delSp modSp add">
        <pc:chgData name="Cristian Chilipirea" userId="34ab170da5908fc4" providerId="LiveId" clId="{B78068DC-0808-4962-A1B6-B37E849E896C}" dt="2018-10-15T21:17:27.176" v="6347" actId="20577"/>
        <pc:sldMkLst>
          <pc:docMk/>
          <pc:sldMk cId="599614627" sldId="814"/>
        </pc:sldMkLst>
        <pc:spChg chg="mod">
          <ac:chgData name="Cristian Chilipirea" userId="34ab170da5908fc4" providerId="LiveId" clId="{B78068DC-0808-4962-A1B6-B37E849E896C}" dt="2018-10-15T21:12:30.395" v="5807" actId="20577"/>
          <ac:spMkLst>
            <pc:docMk/>
            <pc:sldMk cId="599614627" sldId="814"/>
            <ac:spMk id="2" creationId="{307A4ED7-EA3A-42D3-835E-4FC66AFA9AD2}"/>
          </ac:spMkLst>
        </pc:spChg>
        <pc:spChg chg="del">
          <ac:chgData name="Cristian Chilipirea" userId="34ab170da5908fc4" providerId="LiveId" clId="{B78068DC-0808-4962-A1B6-B37E849E896C}" dt="2018-10-15T21:12:36.063" v="5808" actId="478"/>
          <ac:spMkLst>
            <pc:docMk/>
            <pc:sldMk cId="599614627" sldId="814"/>
            <ac:spMk id="3" creationId="{96862ABD-A011-4CDA-B9C5-D08160AE3F2B}"/>
          </ac:spMkLst>
        </pc:spChg>
        <pc:graphicFrameChg chg="add mod">
          <ac:chgData name="Cristian Chilipirea" userId="34ab170da5908fc4" providerId="LiveId" clId="{B78068DC-0808-4962-A1B6-B37E849E896C}" dt="2018-10-15T21:17:27.176" v="6347" actId="2057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modSp add">
        <pc:chgData name="Cristian Chilipirea" userId="34ab170da5908fc4" providerId="LiveId" clId="{B78068DC-0808-4962-A1B6-B37E849E896C}" dt="2018-10-24T20:10:19.483" v="6393" actId="20577"/>
        <pc:sldMkLst>
          <pc:docMk/>
          <pc:sldMk cId="3729647363" sldId="815"/>
        </pc:sldMkLst>
        <pc:spChg chg="mod">
          <ac:chgData name="Cristian Chilipirea" userId="34ab170da5908fc4" providerId="LiveId" clId="{B78068DC-0808-4962-A1B6-B37E849E896C}" dt="2018-10-24T20:09:46.450" v="6362" actId="20577"/>
          <ac:spMkLst>
            <pc:docMk/>
            <pc:sldMk cId="3729647363" sldId="815"/>
            <ac:spMk id="2" creationId="{8D967369-5DF9-48C6-BDE8-C0E204ADCA05}"/>
          </ac:spMkLst>
        </pc:spChg>
        <pc:spChg chg="mod">
          <ac:chgData name="Cristian Chilipirea" userId="34ab170da5908fc4" providerId="LiveId" clId="{B78068DC-0808-4962-A1B6-B37E849E896C}" dt="2018-10-24T20:10:19.483" v="6393" actId="20577"/>
          <ac:spMkLst>
            <pc:docMk/>
            <pc:sldMk cId="3729647363" sldId="815"/>
            <ac:spMk id="5" creationId="{B290FC4B-ABA6-4C7B-AAE6-81870B2BE986}"/>
          </ac:spMkLst>
        </pc:spChg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EDCE-EAD0-4526-8E14-63DA63AD923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17866-B2AF-442B-BE6E-1C4B04F7FF4D}">
      <dgm:prSet phldrT="[Text]"/>
      <dgm:spPr/>
      <dgm:t>
        <a:bodyPr/>
        <a:lstStyle/>
        <a:p>
          <a:r>
            <a:rPr lang="en-US" dirty="0"/>
            <a:t>Sanity check</a:t>
          </a:r>
        </a:p>
      </dgm:t>
    </dgm:pt>
    <dgm:pt modelId="{448594DA-C132-4D9F-AB94-871E1AC08B2B}" type="parTrans" cxnId="{59E36180-4451-40AB-8350-2A5D84CE1E1E}">
      <dgm:prSet/>
      <dgm:spPr/>
      <dgm:t>
        <a:bodyPr/>
        <a:lstStyle/>
        <a:p>
          <a:endParaRPr lang="en-US"/>
        </a:p>
      </dgm:t>
    </dgm:pt>
    <dgm:pt modelId="{B4C17765-5E73-48A2-8F13-6D6219115CAE}" type="sibTrans" cxnId="{59E36180-4451-40AB-8350-2A5D84CE1E1E}">
      <dgm:prSet/>
      <dgm:spPr/>
      <dgm:t>
        <a:bodyPr/>
        <a:lstStyle/>
        <a:p>
          <a:endParaRPr lang="en-US"/>
        </a:p>
      </dgm:t>
    </dgm:pt>
    <dgm:pt modelId="{48B65911-E35D-4CA5-B299-B83B0A72CFD8}">
      <dgm:prSet phldrT="[Text]"/>
      <dgm:spPr/>
      <dgm:t>
        <a:bodyPr/>
        <a:lstStyle/>
        <a:p>
          <a:r>
            <a:rPr lang="en-US" dirty="0"/>
            <a:t>Stress test consistency</a:t>
          </a:r>
        </a:p>
      </dgm:t>
    </dgm:pt>
    <dgm:pt modelId="{8F3E3530-EBF3-4CF4-BA82-77F2C70D0C40}" type="parTrans" cxnId="{2F2A0ECA-CB1A-46DD-9855-EDFBDB32F3B2}">
      <dgm:prSet/>
      <dgm:spPr/>
      <dgm:t>
        <a:bodyPr/>
        <a:lstStyle/>
        <a:p>
          <a:endParaRPr lang="en-US"/>
        </a:p>
      </dgm:t>
    </dgm:pt>
    <dgm:pt modelId="{EB48E40F-E40E-4810-BFDB-40029E8B0541}" type="sibTrans" cxnId="{2F2A0ECA-CB1A-46DD-9855-EDFBDB32F3B2}">
      <dgm:prSet/>
      <dgm:spPr/>
      <dgm:t>
        <a:bodyPr/>
        <a:lstStyle/>
        <a:p>
          <a:endParaRPr lang="en-US"/>
        </a:p>
      </dgm:t>
    </dgm:pt>
    <dgm:pt modelId="{728AE926-E9BC-4E85-B380-AFB92E51083B}">
      <dgm:prSet phldrT="[Text]"/>
      <dgm:spPr/>
      <dgm:t>
        <a:bodyPr/>
        <a:lstStyle/>
        <a:p>
          <a:r>
            <a:rPr lang="ro-RO" dirty="0"/>
            <a:t>Singura metodă ”acceptabilă” de a confirma că programul nu are </a:t>
          </a:r>
          <a:r>
            <a:rPr lang="ro-RO" dirty="0" err="1"/>
            <a:t>bug</a:t>
          </a:r>
          <a:r>
            <a:rPr lang="ro-RO" dirty="0"/>
            <a:t>-uri ce apar rar</a:t>
          </a:r>
          <a:endParaRPr lang="en-US" dirty="0"/>
        </a:p>
      </dgm:t>
    </dgm:pt>
    <dgm:pt modelId="{72F98E78-EC2F-48FD-9846-6255043B9B0A}" type="parTrans" cxnId="{6637B0E9-B3DD-4617-B530-ABF3E4C84080}">
      <dgm:prSet/>
      <dgm:spPr/>
      <dgm:t>
        <a:bodyPr/>
        <a:lstStyle/>
        <a:p>
          <a:endParaRPr lang="en-US"/>
        </a:p>
      </dgm:t>
    </dgm:pt>
    <dgm:pt modelId="{315C963F-3917-468B-89BA-8FA7A7F7B567}" type="sibTrans" cxnId="{6637B0E9-B3DD-4617-B530-ABF3E4C84080}">
      <dgm:prSet/>
      <dgm:spPr/>
      <dgm:t>
        <a:bodyPr/>
        <a:lstStyle/>
        <a:p>
          <a:endParaRPr lang="en-US"/>
        </a:p>
      </dgm:t>
    </dgm:pt>
    <dgm:pt modelId="{4A53C6AC-4C0C-4599-A0A0-261DCE02E7FF}">
      <dgm:prSet phldrT="[Text]"/>
      <dgm:spPr/>
      <dgm:t>
        <a:bodyPr/>
        <a:lstStyle/>
        <a:p>
          <a:r>
            <a:rPr lang="en-US" dirty="0"/>
            <a:t>Measure time</a:t>
          </a:r>
        </a:p>
      </dgm:t>
    </dgm:pt>
    <dgm:pt modelId="{1C83AAFD-6969-4E27-8945-06DF9EF1077F}" type="parTrans" cxnId="{00D96AF8-C4F0-4392-BA5A-70E973F10F27}">
      <dgm:prSet/>
      <dgm:spPr/>
      <dgm:t>
        <a:bodyPr/>
        <a:lstStyle/>
        <a:p>
          <a:endParaRPr lang="en-US"/>
        </a:p>
      </dgm:t>
    </dgm:pt>
    <dgm:pt modelId="{8FF48107-8347-4A72-AEA7-F4B4C6ABD573}" type="sibTrans" cxnId="{00D96AF8-C4F0-4392-BA5A-70E973F10F27}">
      <dgm:prSet/>
      <dgm:spPr/>
      <dgm:t>
        <a:bodyPr/>
        <a:lstStyle/>
        <a:p>
          <a:endParaRPr lang="en-US"/>
        </a:p>
      </dgm:t>
    </dgm:pt>
    <dgm:pt modelId="{4E49009E-FF0D-4924-A2A9-AE8935E3E699}">
      <dgm:prSet phldrT="[Text]"/>
      <dgm:spPr/>
      <dgm:t>
        <a:bodyPr/>
        <a:lstStyle/>
        <a:p>
          <a:r>
            <a:rPr lang="ro-RO" dirty="0"/>
            <a:t>Pentru a determina că programul e scalabil și </a:t>
          </a:r>
          <a:r>
            <a:rPr lang="ro-RO" dirty="0" err="1"/>
            <a:t>întradevăr</a:t>
          </a:r>
          <a:r>
            <a:rPr lang="ro-RO" dirty="0"/>
            <a:t> implementat în paralel</a:t>
          </a:r>
          <a:endParaRPr lang="en-US" dirty="0"/>
        </a:p>
      </dgm:t>
    </dgm:pt>
    <dgm:pt modelId="{79740A46-BF42-4044-9DD4-910D711596FF}" type="parTrans" cxnId="{C6320D78-7E67-45EB-AC50-74DEAC5B7C80}">
      <dgm:prSet/>
      <dgm:spPr/>
      <dgm:t>
        <a:bodyPr/>
        <a:lstStyle/>
        <a:p>
          <a:endParaRPr lang="en-US"/>
        </a:p>
      </dgm:t>
    </dgm:pt>
    <dgm:pt modelId="{F958F7DB-53A8-4061-8B92-E8AC16AFB693}" type="sibTrans" cxnId="{C6320D78-7E67-45EB-AC50-74DEAC5B7C80}">
      <dgm:prSet/>
      <dgm:spPr/>
      <dgm:t>
        <a:bodyPr/>
        <a:lstStyle/>
        <a:p>
          <a:endParaRPr lang="en-US"/>
        </a:p>
      </dgm:t>
    </dgm:pt>
    <dgm:pt modelId="{5CE712CF-BF70-427F-9BF2-51ED51FE87AA}">
      <dgm:prSet phldrT="[Text]"/>
      <dgm:spPr/>
      <dgm:t>
        <a:bodyPr/>
        <a:lstStyle/>
        <a:p>
          <a:r>
            <a:rPr lang="en-US" dirty="0"/>
            <a:t>Test m</a:t>
          </a:r>
          <a:r>
            <a:rPr lang="ro-RO" noProof="0" dirty="0"/>
            <a:t>ici, rapide pentru a salva timp</a:t>
          </a:r>
          <a:r>
            <a:rPr lang="en-US" dirty="0"/>
            <a:t> </a:t>
          </a:r>
          <a:r>
            <a:rPr lang="ro-RO" noProof="0" dirty="0"/>
            <a:t>dac</a:t>
          </a:r>
          <a:r>
            <a:rPr lang="ro-RO" dirty="0"/>
            <a:t>ă sunt probleme majore</a:t>
          </a:r>
          <a:endParaRPr lang="en-US" dirty="0"/>
        </a:p>
      </dgm:t>
    </dgm:pt>
    <dgm:pt modelId="{A2C9D00A-39A2-4A55-A20F-725C20A211E6}" type="parTrans" cxnId="{B37B4186-E53F-47B8-BA10-FE5D82EAE223}">
      <dgm:prSet/>
      <dgm:spPr/>
      <dgm:t>
        <a:bodyPr/>
        <a:lstStyle/>
        <a:p>
          <a:endParaRPr lang="en-US"/>
        </a:p>
      </dgm:t>
    </dgm:pt>
    <dgm:pt modelId="{CD0433D9-443A-4874-AD17-AC518739F6CB}" type="sibTrans" cxnId="{B37B4186-E53F-47B8-BA10-FE5D82EAE223}">
      <dgm:prSet/>
      <dgm:spPr/>
      <dgm:t>
        <a:bodyPr/>
        <a:lstStyle/>
        <a:p>
          <a:endParaRPr lang="en-US"/>
        </a:p>
      </dgm:t>
    </dgm:pt>
    <dgm:pt modelId="{AB292719-888B-4A65-B397-693CEF82199B}" type="pres">
      <dgm:prSet presAssocID="{501AEDCE-EAD0-4526-8E14-63DA63AD9236}" presName="rootnode" presStyleCnt="0">
        <dgm:presLayoutVars>
          <dgm:chMax/>
          <dgm:chPref/>
          <dgm:dir/>
          <dgm:animLvl val="lvl"/>
        </dgm:presLayoutVars>
      </dgm:prSet>
      <dgm:spPr/>
    </dgm:pt>
    <dgm:pt modelId="{5DC5D845-D185-4674-AF13-C2D6222D9EB0}" type="pres">
      <dgm:prSet presAssocID="{80717866-B2AF-442B-BE6E-1C4B04F7FF4D}" presName="composite" presStyleCnt="0"/>
      <dgm:spPr/>
    </dgm:pt>
    <dgm:pt modelId="{10593CC7-DE42-447F-BCFF-87DC7DEF7A84}" type="pres">
      <dgm:prSet presAssocID="{80717866-B2AF-442B-BE6E-1C4B04F7FF4D}" presName="bentUpArrow1" presStyleLbl="alignImgPlace1" presStyleIdx="0" presStyleCnt="2"/>
      <dgm:spPr/>
    </dgm:pt>
    <dgm:pt modelId="{1522B5A4-371D-4499-94B9-A799C6B38028}" type="pres">
      <dgm:prSet presAssocID="{80717866-B2AF-442B-BE6E-1C4B04F7FF4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8E5E864-D8D7-4FC6-996C-451BC008AA9C}" type="pres">
      <dgm:prSet presAssocID="{80717866-B2AF-442B-BE6E-1C4B04F7FF4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3AC3CF-3F22-4BD6-81CE-F03027C12871}" type="pres">
      <dgm:prSet presAssocID="{B4C17765-5E73-48A2-8F13-6D6219115CAE}" presName="sibTrans" presStyleCnt="0"/>
      <dgm:spPr/>
    </dgm:pt>
    <dgm:pt modelId="{AE4A4834-0877-46DC-9C7A-1CAB8132FB3B}" type="pres">
      <dgm:prSet presAssocID="{48B65911-E35D-4CA5-B299-B83B0A72CFD8}" presName="composite" presStyleCnt="0"/>
      <dgm:spPr/>
    </dgm:pt>
    <dgm:pt modelId="{42998B5A-FA69-4712-B93B-0FD2E1CE1FA0}" type="pres">
      <dgm:prSet presAssocID="{48B65911-E35D-4CA5-B299-B83B0A72CFD8}" presName="bentUpArrow1" presStyleLbl="alignImgPlace1" presStyleIdx="1" presStyleCnt="2"/>
      <dgm:spPr/>
    </dgm:pt>
    <dgm:pt modelId="{EFDAC94E-8AA9-499C-8DB5-23818F4502E8}" type="pres">
      <dgm:prSet presAssocID="{48B65911-E35D-4CA5-B299-B83B0A72CFD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D70E2BD-73CD-4A88-A9BE-2AA58891ACD3}" type="pres">
      <dgm:prSet presAssocID="{48B65911-E35D-4CA5-B299-B83B0A72CFD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612BC7-0CC7-44E6-9F69-9FBEB6C17710}" type="pres">
      <dgm:prSet presAssocID="{EB48E40F-E40E-4810-BFDB-40029E8B0541}" presName="sibTrans" presStyleCnt="0"/>
      <dgm:spPr/>
    </dgm:pt>
    <dgm:pt modelId="{0077655B-DE82-4649-8330-7FA94C4C0392}" type="pres">
      <dgm:prSet presAssocID="{4A53C6AC-4C0C-4599-A0A0-261DCE02E7FF}" presName="composite" presStyleCnt="0"/>
      <dgm:spPr/>
    </dgm:pt>
    <dgm:pt modelId="{2E261014-75CB-47EE-BA2F-C7373E12C030}" type="pres">
      <dgm:prSet presAssocID="{4A53C6AC-4C0C-4599-A0A0-261DCE02E7F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41D4D6F-FB99-4CFE-8ADF-30E8745587C8}" type="pres">
      <dgm:prSet presAssocID="{4A53C6AC-4C0C-4599-A0A0-261DCE02E7F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8C1E917-871C-4FE9-B5B3-7E58E8BFA100}" type="presOf" srcId="{80717866-B2AF-442B-BE6E-1C4B04F7FF4D}" destId="{1522B5A4-371D-4499-94B9-A799C6B38028}" srcOrd="0" destOrd="0" presId="urn:microsoft.com/office/officeart/2005/8/layout/StepDownProcess"/>
    <dgm:cxn modelId="{7EECB122-5CDA-47D3-8BCA-8C819F00DA02}" type="presOf" srcId="{48B65911-E35D-4CA5-B299-B83B0A72CFD8}" destId="{EFDAC94E-8AA9-499C-8DB5-23818F4502E8}" srcOrd="0" destOrd="0" presId="urn:microsoft.com/office/officeart/2005/8/layout/StepDownProcess"/>
    <dgm:cxn modelId="{46CCB063-E7C7-404E-AE66-783A13C88807}" type="presOf" srcId="{4E49009E-FF0D-4924-A2A9-AE8935E3E699}" destId="{841D4D6F-FB99-4CFE-8ADF-30E8745587C8}" srcOrd="0" destOrd="0" presId="urn:microsoft.com/office/officeart/2005/8/layout/StepDownProcess"/>
    <dgm:cxn modelId="{EAA34C45-425C-4144-ACFE-1CD2ECDBD6BA}" type="presOf" srcId="{728AE926-E9BC-4E85-B380-AFB92E51083B}" destId="{2D70E2BD-73CD-4A88-A9BE-2AA58891ACD3}" srcOrd="0" destOrd="0" presId="urn:microsoft.com/office/officeart/2005/8/layout/StepDownProcess"/>
    <dgm:cxn modelId="{C6320D78-7E67-45EB-AC50-74DEAC5B7C80}" srcId="{4A53C6AC-4C0C-4599-A0A0-261DCE02E7FF}" destId="{4E49009E-FF0D-4924-A2A9-AE8935E3E699}" srcOrd="0" destOrd="0" parTransId="{79740A46-BF42-4044-9DD4-910D711596FF}" sibTransId="{F958F7DB-53A8-4061-8B92-E8AC16AFB693}"/>
    <dgm:cxn modelId="{59E36180-4451-40AB-8350-2A5D84CE1E1E}" srcId="{501AEDCE-EAD0-4526-8E14-63DA63AD9236}" destId="{80717866-B2AF-442B-BE6E-1C4B04F7FF4D}" srcOrd="0" destOrd="0" parTransId="{448594DA-C132-4D9F-AB94-871E1AC08B2B}" sibTransId="{B4C17765-5E73-48A2-8F13-6D6219115CAE}"/>
    <dgm:cxn modelId="{B37B4186-E53F-47B8-BA10-FE5D82EAE223}" srcId="{80717866-B2AF-442B-BE6E-1C4B04F7FF4D}" destId="{5CE712CF-BF70-427F-9BF2-51ED51FE87AA}" srcOrd="0" destOrd="0" parTransId="{A2C9D00A-39A2-4A55-A20F-725C20A211E6}" sibTransId="{CD0433D9-443A-4874-AD17-AC518739F6CB}"/>
    <dgm:cxn modelId="{D8D56387-A287-4FE0-AEB5-E12CC52B8AF2}" type="presOf" srcId="{4A53C6AC-4C0C-4599-A0A0-261DCE02E7FF}" destId="{2E261014-75CB-47EE-BA2F-C7373E12C030}" srcOrd="0" destOrd="0" presId="urn:microsoft.com/office/officeart/2005/8/layout/StepDownProcess"/>
    <dgm:cxn modelId="{6CA66F8D-C49B-48F1-B023-B540EABC2C85}" type="presOf" srcId="{501AEDCE-EAD0-4526-8E14-63DA63AD9236}" destId="{AB292719-888B-4A65-B397-693CEF82199B}" srcOrd="0" destOrd="0" presId="urn:microsoft.com/office/officeart/2005/8/layout/StepDownProcess"/>
    <dgm:cxn modelId="{918BB9C3-2E73-4C15-9B97-1C053D999C27}" type="presOf" srcId="{5CE712CF-BF70-427F-9BF2-51ED51FE87AA}" destId="{B8E5E864-D8D7-4FC6-996C-451BC008AA9C}" srcOrd="0" destOrd="0" presId="urn:microsoft.com/office/officeart/2005/8/layout/StepDownProcess"/>
    <dgm:cxn modelId="{2F2A0ECA-CB1A-46DD-9855-EDFBDB32F3B2}" srcId="{501AEDCE-EAD0-4526-8E14-63DA63AD9236}" destId="{48B65911-E35D-4CA5-B299-B83B0A72CFD8}" srcOrd="1" destOrd="0" parTransId="{8F3E3530-EBF3-4CF4-BA82-77F2C70D0C40}" sibTransId="{EB48E40F-E40E-4810-BFDB-40029E8B0541}"/>
    <dgm:cxn modelId="{6637B0E9-B3DD-4617-B530-ABF3E4C84080}" srcId="{48B65911-E35D-4CA5-B299-B83B0A72CFD8}" destId="{728AE926-E9BC-4E85-B380-AFB92E51083B}" srcOrd="0" destOrd="0" parTransId="{72F98E78-EC2F-48FD-9846-6255043B9B0A}" sibTransId="{315C963F-3917-468B-89BA-8FA7A7F7B567}"/>
    <dgm:cxn modelId="{00D96AF8-C4F0-4392-BA5A-70E973F10F27}" srcId="{501AEDCE-EAD0-4526-8E14-63DA63AD9236}" destId="{4A53C6AC-4C0C-4599-A0A0-261DCE02E7FF}" srcOrd="2" destOrd="0" parTransId="{1C83AAFD-6969-4E27-8945-06DF9EF1077F}" sibTransId="{8FF48107-8347-4A72-AEA7-F4B4C6ABD573}"/>
    <dgm:cxn modelId="{B7E05FFE-1526-4B6C-967E-50ADED2F8A67}" type="presParOf" srcId="{AB292719-888B-4A65-B397-693CEF82199B}" destId="{5DC5D845-D185-4674-AF13-C2D6222D9EB0}" srcOrd="0" destOrd="0" presId="urn:microsoft.com/office/officeart/2005/8/layout/StepDownProcess"/>
    <dgm:cxn modelId="{6432C14E-C735-459C-8BE7-9D0DBA97B76A}" type="presParOf" srcId="{5DC5D845-D185-4674-AF13-C2D6222D9EB0}" destId="{10593CC7-DE42-447F-BCFF-87DC7DEF7A84}" srcOrd="0" destOrd="0" presId="urn:microsoft.com/office/officeart/2005/8/layout/StepDownProcess"/>
    <dgm:cxn modelId="{087B568E-CB11-4338-9648-2C988A32F84B}" type="presParOf" srcId="{5DC5D845-D185-4674-AF13-C2D6222D9EB0}" destId="{1522B5A4-371D-4499-94B9-A799C6B38028}" srcOrd="1" destOrd="0" presId="urn:microsoft.com/office/officeart/2005/8/layout/StepDownProcess"/>
    <dgm:cxn modelId="{1AC43CD6-674F-47A8-8545-9961EB2EC6C2}" type="presParOf" srcId="{5DC5D845-D185-4674-AF13-C2D6222D9EB0}" destId="{B8E5E864-D8D7-4FC6-996C-451BC008AA9C}" srcOrd="2" destOrd="0" presId="urn:microsoft.com/office/officeart/2005/8/layout/StepDownProcess"/>
    <dgm:cxn modelId="{5E451F9D-DE87-4E05-AC96-56ABB9AB4066}" type="presParOf" srcId="{AB292719-888B-4A65-B397-693CEF82199B}" destId="{253AC3CF-3F22-4BD6-81CE-F03027C12871}" srcOrd="1" destOrd="0" presId="urn:microsoft.com/office/officeart/2005/8/layout/StepDownProcess"/>
    <dgm:cxn modelId="{E37203F5-D838-4E6A-B8A5-B130C7EED878}" type="presParOf" srcId="{AB292719-888B-4A65-B397-693CEF82199B}" destId="{AE4A4834-0877-46DC-9C7A-1CAB8132FB3B}" srcOrd="2" destOrd="0" presId="urn:microsoft.com/office/officeart/2005/8/layout/StepDownProcess"/>
    <dgm:cxn modelId="{E6DE249D-FAB3-439D-9F95-E87087E46D84}" type="presParOf" srcId="{AE4A4834-0877-46DC-9C7A-1CAB8132FB3B}" destId="{42998B5A-FA69-4712-B93B-0FD2E1CE1FA0}" srcOrd="0" destOrd="0" presId="urn:microsoft.com/office/officeart/2005/8/layout/StepDownProcess"/>
    <dgm:cxn modelId="{8015EB9F-4CE5-44B9-88F9-2CECD6FAA427}" type="presParOf" srcId="{AE4A4834-0877-46DC-9C7A-1CAB8132FB3B}" destId="{EFDAC94E-8AA9-499C-8DB5-23818F4502E8}" srcOrd="1" destOrd="0" presId="urn:microsoft.com/office/officeart/2005/8/layout/StepDownProcess"/>
    <dgm:cxn modelId="{5C82D6F6-E453-4E7A-A12E-542B5CD7D71F}" type="presParOf" srcId="{AE4A4834-0877-46DC-9C7A-1CAB8132FB3B}" destId="{2D70E2BD-73CD-4A88-A9BE-2AA58891ACD3}" srcOrd="2" destOrd="0" presId="urn:microsoft.com/office/officeart/2005/8/layout/StepDownProcess"/>
    <dgm:cxn modelId="{BF986A93-2730-422B-861C-E4C614867605}" type="presParOf" srcId="{AB292719-888B-4A65-B397-693CEF82199B}" destId="{62612BC7-0CC7-44E6-9F69-9FBEB6C17710}" srcOrd="3" destOrd="0" presId="urn:microsoft.com/office/officeart/2005/8/layout/StepDownProcess"/>
    <dgm:cxn modelId="{660124AB-22F3-4425-A19C-7B950C541D97}" type="presParOf" srcId="{AB292719-888B-4A65-B397-693CEF82199B}" destId="{0077655B-DE82-4649-8330-7FA94C4C0392}" srcOrd="4" destOrd="0" presId="urn:microsoft.com/office/officeart/2005/8/layout/StepDownProcess"/>
    <dgm:cxn modelId="{00E62B5F-04C6-41DD-9217-B2AAABFBB873}" type="presParOf" srcId="{0077655B-DE82-4649-8330-7FA94C4C0392}" destId="{2E261014-75CB-47EE-BA2F-C7373E12C030}" srcOrd="0" destOrd="0" presId="urn:microsoft.com/office/officeart/2005/8/layout/StepDownProcess"/>
    <dgm:cxn modelId="{0A2FAB97-B393-41ED-9BCF-8F71A5856503}" type="presParOf" srcId="{0077655B-DE82-4649-8330-7FA94C4C0392}" destId="{841D4D6F-FB99-4CFE-8ADF-30E8745587C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3CC7-DE42-447F-BCFF-87DC7DEF7A84}">
      <dsp:nvSpPr>
        <dsp:cNvPr id="0" name=""/>
        <dsp:cNvSpPr/>
      </dsp:nvSpPr>
      <dsp:spPr>
        <a:xfrm rot="5400000">
          <a:off x="708927" y="1502340"/>
          <a:ext cx="1328690" cy="15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B5A4-371D-4499-94B9-A799C6B38028}">
      <dsp:nvSpPr>
        <dsp:cNvPr id="0" name=""/>
        <dsp:cNvSpPr/>
      </dsp:nvSpPr>
      <dsp:spPr>
        <a:xfrm>
          <a:off x="356904" y="29460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Sanity check</a:t>
          </a:r>
        </a:p>
      </dsp:txBody>
      <dsp:txXfrm>
        <a:off x="433346" y="105902"/>
        <a:ext cx="2083848" cy="1412756"/>
      </dsp:txXfrm>
    </dsp:sp>
    <dsp:sp modelId="{B8E5E864-D8D7-4FC6-996C-451BC008AA9C}">
      <dsp:nvSpPr>
        <dsp:cNvPr id="0" name=""/>
        <dsp:cNvSpPr/>
      </dsp:nvSpPr>
      <dsp:spPr>
        <a:xfrm>
          <a:off x="2593637" y="178779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 m</a:t>
          </a:r>
          <a:r>
            <a:rPr lang="ro-RO" sz="1400" kern="1200" noProof="0" dirty="0"/>
            <a:t>ici, rapide pentru a salva timp</a:t>
          </a:r>
          <a:r>
            <a:rPr lang="en-US" sz="1400" kern="1200" dirty="0"/>
            <a:t> </a:t>
          </a:r>
          <a:r>
            <a:rPr lang="ro-RO" sz="1400" kern="1200" noProof="0" dirty="0"/>
            <a:t>dac</a:t>
          </a:r>
          <a:r>
            <a:rPr lang="ro-RO" sz="1400" kern="1200" dirty="0"/>
            <a:t>ă sunt probleme majore</a:t>
          </a:r>
          <a:endParaRPr lang="en-US" sz="1400" kern="1200" dirty="0"/>
        </a:p>
      </dsp:txBody>
      <dsp:txXfrm>
        <a:off x="2593637" y="178779"/>
        <a:ext cx="1626786" cy="1265419"/>
      </dsp:txXfrm>
    </dsp:sp>
    <dsp:sp modelId="{42998B5A-FA69-4712-B93B-0FD2E1CE1FA0}">
      <dsp:nvSpPr>
        <dsp:cNvPr id="0" name=""/>
        <dsp:cNvSpPr/>
      </dsp:nvSpPr>
      <dsp:spPr>
        <a:xfrm rot="5400000">
          <a:off x="2563416" y="3261071"/>
          <a:ext cx="1328690" cy="15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AC94E-8AA9-499C-8DB5-23818F4502E8}">
      <dsp:nvSpPr>
        <dsp:cNvPr id="0" name=""/>
        <dsp:cNvSpPr/>
      </dsp:nvSpPr>
      <dsp:spPr>
        <a:xfrm>
          <a:off x="2211394" y="1788191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Stress test consistency</a:t>
          </a:r>
        </a:p>
      </dsp:txBody>
      <dsp:txXfrm>
        <a:off x="2287836" y="1864633"/>
        <a:ext cx="2083848" cy="1412756"/>
      </dsp:txXfrm>
    </dsp:sp>
    <dsp:sp modelId="{2D70E2BD-73CD-4A88-A9BE-2AA58891ACD3}">
      <dsp:nvSpPr>
        <dsp:cNvPr id="0" name=""/>
        <dsp:cNvSpPr/>
      </dsp:nvSpPr>
      <dsp:spPr>
        <a:xfrm>
          <a:off x="4448127" y="1937510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400" kern="1200" dirty="0"/>
            <a:t>Singura metodă ”acceptabilă” de a confirma că programul nu are </a:t>
          </a:r>
          <a:r>
            <a:rPr lang="ro-RO" sz="1400" kern="1200" dirty="0" err="1"/>
            <a:t>bug</a:t>
          </a:r>
          <a:r>
            <a:rPr lang="ro-RO" sz="1400" kern="1200" dirty="0"/>
            <a:t>-uri ce apar rar</a:t>
          </a:r>
          <a:endParaRPr lang="en-US" sz="1400" kern="1200" dirty="0"/>
        </a:p>
      </dsp:txBody>
      <dsp:txXfrm>
        <a:off x="4448127" y="1937510"/>
        <a:ext cx="1626786" cy="1265419"/>
      </dsp:txXfrm>
    </dsp:sp>
    <dsp:sp modelId="{2E261014-75CB-47EE-BA2F-C7373E12C030}">
      <dsp:nvSpPr>
        <dsp:cNvPr id="0" name=""/>
        <dsp:cNvSpPr/>
      </dsp:nvSpPr>
      <dsp:spPr>
        <a:xfrm>
          <a:off x="4065883" y="3546922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Measure time</a:t>
          </a:r>
        </a:p>
      </dsp:txBody>
      <dsp:txXfrm>
        <a:off x="4142325" y="3623364"/>
        <a:ext cx="2083848" cy="1412756"/>
      </dsp:txXfrm>
    </dsp:sp>
    <dsp:sp modelId="{841D4D6F-FB99-4CFE-8ADF-30E8745587C8}">
      <dsp:nvSpPr>
        <dsp:cNvPr id="0" name=""/>
        <dsp:cNvSpPr/>
      </dsp:nvSpPr>
      <dsp:spPr>
        <a:xfrm>
          <a:off x="6302616" y="3696241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200" kern="1200" dirty="0"/>
            <a:t>Pentru a determina că programul e scalabil și </a:t>
          </a:r>
          <a:r>
            <a:rPr lang="ro-RO" sz="1200" kern="1200" dirty="0" err="1"/>
            <a:t>întradevăr</a:t>
          </a:r>
          <a:r>
            <a:rPr lang="ro-RO" sz="1200" kern="1200" dirty="0"/>
            <a:t> implementat în paralel</a:t>
          </a:r>
          <a:endParaRPr lang="en-US" sz="1200" kern="1200" dirty="0"/>
        </a:p>
      </dsp:txBody>
      <dsp:txXfrm>
        <a:off x="6302616" y="3696241"/>
        <a:ext cx="1626786" cy="1265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217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755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95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676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937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284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627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192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212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653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83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4528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388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7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869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1792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7206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1945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618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02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803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8756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234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559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138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1138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366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937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6177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461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712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2963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6314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524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9432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6904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970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4516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7206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3633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376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6550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8466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99481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4649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873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7596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38160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6326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3361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3087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6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68786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6867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5365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14513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410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Wikipedia</a:t>
            </a:r>
            <a:endParaRPr lang="ro-RO" dirty="0"/>
          </a:p>
          <a:p>
            <a:r>
              <a:rPr lang="en-US" dirty="0"/>
              <a:t>https://en.wikipedia.org/wiki/Amdahl%27s_law#CITEREFRodgers1985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812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Wikipedia</a:t>
            </a:r>
            <a:endParaRPr lang="ro-RO" dirty="0"/>
          </a:p>
          <a:p>
            <a:r>
              <a:rPr lang="en-US" dirty="0"/>
              <a:t>https://en.wikipedia.org/wiki/Amdahl%27s_law#CITEREFRodgers1985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454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3200" dirty="0">
                <a:ea typeface="ＭＳ Ｐゴシック" panose="020B0600070205080204" pitchFamily="34" charset="-128"/>
              </a:rPr>
              <a:t>Complexitate + Măsurare Timpi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7B7C-BD8A-4BC5-878A-C30FC9B91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317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6644" y="5453782"/>
                <a:ext cx="3308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/>
                  <a:t>Repetă tot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ori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44" y="5453782"/>
                <a:ext cx="3308406" cy="461665"/>
              </a:xfrm>
              <a:prstGeom prst="rect">
                <a:avLst/>
              </a:prstGeom>
              <a:blipFill>
                <a:blip r:embed="rId3"/>
                <a:stretch>
                  <a:fillRect l="-2952" t="-9333" r="-221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3185518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729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ce liniile pare crescător și celelalte descrescător?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711047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De ce liniile pare crescător și celelalte descrescător?</a:t>
            </a:r>
          </a:p>
          <a:p>
            <a:r>
              <a:rPr lang="ro-RO" sz="2400" dirty="0"/>
              <a:t>Dorim compararea celui mai mare element de pe linia i cu cel mai mic de pe linia i+1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85215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549352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33018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5382259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71590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926501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9282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79912" y="263691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64088" y="26369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79912" y="314096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79912" y="31409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79912" y="371703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371703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79912" y="422108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2413" y="5222072"/>
            <a:ext cx="6705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Lista finală se obține citind în formă de șerpuită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(snake sort)</a:t>
            </a:r>
          </a:p>
        </p:txBody>
      </p:sp>
    </p:spTree>
    <p:extLst>
      <p:ext uri="{BB962C8B-B14F-4D97-AF65-F5344CB8AC3E}">
        <p14:creationId xmlns:p14="http://schemas.microsoft.com/office/powerpoint/2010/main" val="6980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7B7C-BD8A-4BC5-878A-C30FC9B91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21154-8FA2-45CC-A869-720B8EE7AB6B}"/>
              </a:ext>
            </a:extLst>
          </p:cNvPr>
          <p:cNvSpPr txBox="1"/>
          <p:nvPr/>
        </p:nvSpPr>
        <p:spPr>
          <a:xfrm rot="18186589">
            <a:off x="-287212" y="3639593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b="1" dirty="0">
                <a:solidFill>
                  <a:srgbClr val="FF0000"/>
                </a:solidFill>
              </a:rPr>
              <a:t>DO NOT USE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438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779912" y="263691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79912" y="314096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79912" y="31409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79912" y="371703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371703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79912" y="422108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64088" y="26369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93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373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9453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15218" y="53012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1911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3991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6071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81398" y="53012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36021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6763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7566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98369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2079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2282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4362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6442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297199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461665"/>
              </a:xfrm>
              <a:prstGeom prst="rect">
                <a:avLst/>
              </a:prstGeom>
              <a:blipFill>
                <a:blip r:embed="rId3"/>
                <a:stretch>
                  <a:fillRect l="-105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4884446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</m:t>
                    </m:r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 repetiții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30997"/>
              </a:xfrm>
              <a:prstGeom prst="rect">
                <a:avLst/>
              </a:prstGeom>
              <a:blipFill>
                <a:blip r:embed="rId3"/>
                <a:stretch>
                  <a:fillRect l="-1051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142148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91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2 ∗ </m:t>
                    </m:r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linii/coloane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917687"/>
              </a:xfrm>
              <a:prstGeom prst="rect">
                <a:avLst/>
              </a:prstGeom>
              <a:blipFill>
                <a:blip r:embed="rId3"/>
                <a:stretch>
                  <a:fillRect l="-1051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5209769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93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2 ∗ </m:t>
                    </m:r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rad>
                      <m:ra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cel mai bun algoritm secvențial de sortare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937629"/>
              </a:xfrm>
              <a:prstGeom prst="rect">
                <a:avLst/>
              </a:prstGeom>
              <a:blipFill>
                <a:blip r:embed="rId3"/>
                <a:stretch>
                  <a:fillRect l="-1051" b="-15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0273901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49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496418"/>
              </a:xfrm>
              <a:prstGeom prst="rect">
                <a:avLst/>
              </a:prstGeom>
              <a:blipFill>
                <a:blip r:embed="rId3"/>
                <a:stretch>
                  <a:fillRect l="-1051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2393452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6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:r>
                  <a:rPr lang="ro-RO" sz="2400" dirty="0"/>
                  <a:t>Cel mai bun algoritm secvențial rămâne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65750"/>
              </a:xfrm>
              <a:prstGeom prst="rect">
                <a:avLst/>
              </a:prstGeom>
              <a:blipFill>
                <a:blip r:embed="rId3"/>
                <a:stretch>
                  <a:fillRect l="-1051" t="-140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27414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50618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</a:p>
          <a:p>
            <a:r>
              <a:rPr lang="ro-RO" sz="2400" dirty="0"/>
              <a:t>Toate liniile în paralel, barieră, apoi toate coloanele, apoi barieră, și repetăm.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490780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</a:p>
          <a:p>
            <a:r>
              <a:rPr lang="ro-RO" sz="2400" dirty="0"/>
              <a:t>Toate liniile în paralel, barieră, apoi toate coloanele, apoi barieră, și repetăm.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1041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7B7C-BD8A-4BC5-878A-C30FC9B91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21154-8FA2-45CC-A869-720B8EE7AB6B}"/>
              </a:ext>
            </a:extLst>
          </p:cNvPr>
          <p:cNvSpPr txBox="1"/>
          <p:nvPr/>
        </p:nvSpPr>
        <p:spPr>
          <a:xfrm rot="18186589">
            <a:off x="-287212" y="3639593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b="1" dirty="0">
                <a:solidFill>
                  <a:srgbClr val="FF0000"/>
                </a:solidFill>
              </a:rPr>
              <a:t>DO NOT USE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F966B-4F0A-4092-B7CD-F4723D61976B}"/>
              </a:ext>
            </a:extLst>
          </p:cNvPr>
          <p:cNvSpPr/>
          <p:nvPr/>
        </p:nvSpPr>
        <p:spPr>
          <a:xfrm>
            <a:off x="2070653" y="5225613"/>
            <a:ext cx="650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man</a:t>
            </a:r>
            <a:r>
              <a:rPr lang="ro-RO" sz="2400" dirty="0"/>
              <a:t>: </a:t>
            </a:r>
            <a:r>
              <a:rPr lang="en-GB" sz="2400" dirty="0"/>
              <a:t>the value returned by </a:t>
            </a:r>
            <a:r>
              <a:rPr lang="en-GB" sz="2400" b="1" dirty="0"/>
              <a:t>clock</a:t>
            </a:r>
            <a:r>
              <a:rPr lang="en-GB" sz="2400" dirty="0"/>
              <a:t>() also includes the times of any children</a:t>
            </a:r>
            <a:r>
              <a:rPr lang="ro-R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4702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 2 ∗ </m:t>
                      </m:r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ro-RO" sz="2400" i="1">
                          <a:latin typeface="Cambria Math" panose="02040503050406030204" pitchFamily="18" charset="0"/>
                        </a:rPr>
                        <m:t> 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blipFill>
                <a:blip r:embed="rId3"/>
                <a:stretch>
                  <a:fillRect l="-10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871357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   N =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2 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blipFill>
                <a:blip r:embed="rId3"/>
                <a:stretch>
                  <a:fillRect l="-10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3167044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9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 N =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92039"/>
              </a:xfrm>
              <a:prstGeom prst="rect">
                <a:avLst/>
              </a:prstGeom>
              <a:blipFill>
                <a:blip r:embed="rId3"/>
                <a:stretch>
                  <a:fillRect l="-1051" t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3002060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622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 2 ∗ </m:t>
                      </m:r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ro-RO" sz="2400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622752"/>
              </a:xfrm>
              <a:prstGeom prst="rect">
                <a:avLst/>
              </a:prstGeom>
              <a:blipFill>
                <a:blip r:embed="rId3"/>
                <a:stretch>
                  <a:fillRect l="-105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7582736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5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554336"/>
              </a:xfrm>
              <a:prstGeom prst="rect">
                <a:avLst/>
              </a:prstGeom>
              <a:blipFill>
                <a:blip r:embed="rId3"/>
                <a:stretch>
                  <a:fillRect l="-1051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4512676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9452837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/>
              <p:nvPr/>
            </p:nvSpPr>
            <p:spPr>
              <a:xfrm>
                <a:off x="430924" y="2648607"/>
                <a:ext cx="2629246" cy="83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𝑁𝑙𝑜𝑔</m:t>
                              </m:r>
                            </m:e>
                            <m: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nor/>
                            </m:rPr>
                            <a:rPr lang="ro-RO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2648607"/>
                <a:ext cx="2629246" cy="838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6419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/>
              <p:nvPr/>
            </p:nvSpPr>
            <p:spPr>
              <a:xfrm>
                <a:off x="430924" y="2648607"/>
                <a:ext cx="1990545" cy="894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2648607"/>
                <a:ext cx="1990545" cy="89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660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5FFC-9100-47F3-9663-4B59AED4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A5AD-0D58-41C8-96D3-9D04060A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F13B4-4733-4EA5-B73B-83E1361F1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49389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00F-7F21-4F12-BFB0-E4D03B1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EEB18-1B2E-42BF-9C93-FD5D040D75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FB6742-5D4F-4D3D-BC0B-2459F251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179514"/>
            <a:ext cx="82365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timespec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start, finish;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elapsed;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clock_gettime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(CLOCK_MONOTONIC, &amp;start);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WORK(); </a:t>
            </a:r>
            <a:endParaRPr lang="ro-RO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clock_gettime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(CLOCK_MONOTONIC, &amp;finish);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elapsed 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finish.tv_sec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start.tv_sec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elapsed +=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finish.tv_nsec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start.tv_nsec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/ 1000000000.0;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843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61003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/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3604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/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0A7E9-6099-473B-98B9-B7CF2FD3F484}"/>
                  </a:ext>
                </a:extLst>
              </p:cNvPr>
              <p:cNvSpPr txBox="1"/>
              <p:nvPr/>
            </p:nvSpPr>
            <p:spPr>
              <a:xfrm>
                <a:off x="746234" y="1609732"/>
                <a:ext cx="4412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Aten</a:t>
                </a:r>
                <a:r>
                  <a:rPr lang="ro-RO" sz="2800" dirty="0"/>
                  <a:t>ție avem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800" dirty="0"/>
                  <a:t> elemente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0A7E9-6099-473B-98B9-B7CF2FD3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" y="1609732"/>
                <a:ext cx="4412683" cy="523220"/>
              </a:xfrm>
              <a:prstGeom prst="rect">
                <a:avLst/>
              </a:prstGeom>
              <a:blipFill>
                <a:blip r:embed="rId3"/>
                <a:stretch>
                  <a:fillRect l="-2762" t="-11628" r="-151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344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33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3317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o-RO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27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o-RO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9662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959767" cy="173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o-R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959767" cy="173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16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464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4649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381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Floyd </a:t>
            </a:r>
            <a:r>
              <a:rPr lang="ro-RO" dirty="0" err="1"/>
              <a:t>Warshall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7221849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ro-RO" altLang="en-US" sz="240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= 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min(c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[i][k] 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[k][j]</a:t>
            </a:r>
            <a:r>
              <a:rPr kumimoji="0" lang="ro-R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c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[i][j]</a:t>
            </a:r>
            <a:r>
              <a:rPr lang="ro-RO" altLang="en-US" sz="2400" dirty="0">
                <a:solidFill>
                  <a:srgbClr val="000000"/>
                </a:solidFill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4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0FBB-01E8-4403-B907-2CE31A5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cu sau fără I/O?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3F69-8102-4EA8-A65F-C53146E5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0D1B5-8DDC-4FE0-A8CA-7E2FF92777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930058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9B0E-75D5-4377-8915-FD56D038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Super-linear speedup?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37AA-96A6-493E-BEDE-AA4AD0B7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			S &gt; 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97453-E9A2-44C2-89D8-8CDA26429B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2571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08B-D4D5-4256-BDF4-4628F59B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Performanța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FE73-A260-4A27-908F-0F7C0339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Timp de </a:t>
            </a:r>
            <a:r>
              <a:rPr lang="ro-RO" dirty="0"/>
              <a:t>execuție</a:t>
            </a:r>
          </a:p>
          <a:p>
            <a:r>
              <a:rPr lang="ro-RO" dirty="0"/>
              <a:t>Memorie ocupată</a:t>
            </a:r>
          </a:p>
          <a:p>
            <a:r>
              <a:rPr lang="ro-RO" dirty="0"/>
              <a:t>Număr de procese (</a:t>
            </a:r>
            <a:r>
              <a:rPr lang="ro-RO" dirty="0" err="1"/>
              <a:t>thread</a:t>
            </a:r>
            <a:r>
              <a:rPr lang="ro-RO" dirty="0"/>
              <a:t>-uri)</a:t>
            </a:r>
          </a:p>
          <a:p>
            <a:r>
              <a:rPr lang="ro-RO" dirty="0"/>
              <a:t>Scalabilitate</a:t>
            </a:r>
          </a:p>
          <a:p>
            <a:r>
              <a:rPr lang="ro-RO" dirty="0"/>
              <a:t>Toleranță la defecte</a:t>
            </a:r>
          </a:p>
          <a:p>
            <a:r>
              <a:rPr lang="ro-RO" dirty="0"/>
              <a:t>Cost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D8F1-E756-46A7-A552-D335E34E4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683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E59-E135-4755-9219-EA371E82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T - Timpul total necesar execuției programului paralel</a:t>
                </a:r>
              </a:p>
              <a:p>
                <a:r>
                  <a:rPr lang="ro-RO" dirty="0"/>
                  <a:t>P - Numărul de procesoare utilizate</a:t>
                </a:r>
              </a:p>
              <a:p>
                <a:r>
                  <a:rPr lang="ro-RO" dirty="0"/>
                  <a:t>S – </a:t>
                </a:r>
                <a:r>
                  <a:rPr lang="ro-RO" dirty="0" err="1"/>
                  <a:t>Speedup</a:t>
                </a:r>
                <a:endParaRPr lang="ro-RO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3200" i="1">
                        <a:latin typeface="Cambria Math"/>
                      </a:rPr>
                      <m:t>𝑆</m:t>
                    </m:r>
                    <m:r>
                      <a:rPr lang="ro-RO" sz="3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i="1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32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ro-RO" sz="3200" dirty="0"/>
              </a:p>
              <a:p>
                <a:r>
                  <a:rPr lang="ro-RO" dirty="0"/>
                  <a:t>G – Timp execuție cel mai rapid algoritm secvențial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13E95-31B3-49C4-8E57-65811611A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0250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6C8B-1FAC-47AD-8484-EADADF2A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FE4C-1321-445A-97A9-EB4CB225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Costul C = T * P</a:t>
                </a:r>
              </a:p>
              <a:p>
                <a:endParaRPr lang="ro-RO" dirty="0"/>
              </a:p>
              <a:p>
                <a:endParaRPr lang="ro-RO" dirty="0"/>
              </a:p>
              <a:p>
                <a:endParaRPr lang="ro-RO" dirty="0"/>
              </a:p>
              <a:p>
                <a:r>
                  <a:rPr lang="ro-RO" sz="2800" dirty="0">
                    <a:solidFill>
                      <a:schemeClr val="tx1"/>
                    </a:solidFill>
                  </a:rPr>
                  <a:t>Eficienţa </a:t>
                </a:r>
                <a14:m>
                  <m:oMath xmlns:m="http://schemas.openxmlformats.org/officeDocument/2006/math">
                    <m:r>
                      <a:rPr lang="ro-RO" sz="2800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r>
                      <a:rPr lang="ro-RO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den>
                    </m:f>
                    <m:r>
                      <a:rPr lang="ro-RO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ro-RO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2800" dirty="0">
                    <a:solidFill>
                      <a:schemeClr val="tx1"/>
                    </a:solidFill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FE4C-1321-445A-97A9-EB4CB225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88D03-695D-49A2-9776-6F1840B332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3877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F310A-B532-4E9A-B15C-871803F807A8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F1897-A9AF-41CA-A8F1-75A77E483F17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CB082-75E9-43CA-830F-CB0E4C696AFC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8E3EE-E33B-4134-AAE4-F4B985CE9BE3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52889A-399E-4B4E-BA3A-F2EBEBA2C89D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6703C-4295-4CFA-970A-CBA7FAAA8D37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D139-F871-4538-B209-A00049EA8518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007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334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20D-19D6-4933-8398-486761C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Măsurarea timpului de execuție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55FE-EA23-4AD3-8E96-22A8EF89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764221"/>
            <a:ext cx="8524875" cy="2469931"/>
          </a:xfrm>
        </p:spPr>
        <p:txBody>
          <a:bodyPr/>
          <a:lstStyle/>
          <a:p>
            <a:pPr marL="0" indent="0">
              <a:buNone/>
            </a:pPr>
            <a:r>
              <a:rPr lang="ro-RO" sz="3200" dirty="0" err="1"/>
              <a:t>time</a:t>
            </a:r>
            <a:r>
              <a:rPr lang="ro-RO" sz="3200" dirty="0"/>
              <a:t> ./executabil p a r a m e t r i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791E7-0B6B-497B-B6E7-9F3129D9C5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7149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743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670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298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526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 O(</a:t>
            </a:r>
            <a:r>
              <a:rPr lang="ro-RO" sz="2800" b="1" dirty="0"/>
              <a:t>N</a:t>
            </a:r>
            <a:r>
              <a:rPr lang="ro-RO" sz="2800" dirty="0"/>
              <a:t>)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F310A-B532-4E9A-B15C-871803F807A8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F1897-A9AF-41CA-A8F1-75A77E483F17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CB082-75E9-43CA-830F-CB0E4C696AFC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8E3EE-E33B-4134-AAE4-F4B985CE9BE3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52889A-399E-4B4E-BA3A-F2EBEBA2C89D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6703C-4295-4CFA-970A-CBA7FAAA8D37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D139-F871-4538-B209-A00049EA8518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305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855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</a:t>
            </a:r>
            <a:r>
              <a:rPr lang="ro-RO" sz="2800" b="1" dirty="0"/>
              <a:t> O(1) </a:t>
            </a:r>
            <a:r>
              <a:rPr lang="ro-RO" sz="2800" dirty="0"/>
              <a:t>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96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598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 </a:t>
            </a:r>
            <a:r>
              <a:rPr lang="ro-RO" sz="2800" b="1" dirty="0"/>
              <a:t>O(1) </a:t>
            </a:r>
            <a:r>
              <a:rPr lang="ro-RO" sz="2800" dirty="0"/>
              <a:t>? </a:t>
            </a:r>
            <a:r>
              <a:rPr lang="ro-RO" sz="2800" b="1" dirty="0"/>
              <a:t>P</a:t>
            </a:r>
            <a:r>
              <a:rPr lang="ro-RO" sz="2800" dirty="0"/>
              <a:t> = </a:t>
            </a:r>
            <a:r>
              <a:rPr lang="ro-RO" sz="2800" b="1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469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2969773" y="5713027"/>
                <a:ext cx="4684296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Complexitate paralelă? </a:t>
                </a:r>
                <a:r>
                  <a:rPr lang="ro-RO" sz="2800" b="1" dirty="0"/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73" y="5713027"/>
                <a:ext cx="4684296" cy="710579"/>
              </a:xfrm>
              <a:prstGeom prst="rect">
                <a:avLst/>
              </a:prstGeom>
              <a:blipFill>
                <a:blip r:embed="rId2"/>
                <a:stretch>
                  <a:fillRect l="-2601" r="-1430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79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387502" y="3903488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ro-RO" sz="28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51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157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1572354"/>
              </a:xfrm>
              <a:prstGeom prst="rect">
                <a:avLst/>
              </a:prstGeom>
              <a:blipFill>
                <a:blip r:embed="rId2"/>
                <a:stretch>
                  <a:fillRect l="-6667" t="-3876" r="-5714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04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real    0m5.001s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   0m0.000s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/>
              <a:t>sleep 5  </a:t>
            </a:r>
            <a:r>
              <a:rPr lang="en-US" sz="2400" dirty="0">
                <a:solidFill>
                  <a:srgbClr val="0070C0"/>
                </a:solidFill>
              </a:rPr>
              <a:t>0.00s user </a:t>
            </a:r>
            <a:r>
              <a:rPr lang="en-US" sz="2400" dirty="0">
                <a:solidFill>
                  <a:srgbClr val="7030A0"/>
                </a:solidFill>
              </a:rPr>
              <a:t>0.00s system </a:t>
            </a:r>
            <a:r>
              <a:rPr lang="en-US" sz="2400" dirty="0"/>
              <a:t>0% </a:t>
            </a:r>
            <a:r>
              <a:rPr lang="en-US" sz="2400" dirty="0" err="1"/>
              <a:t>cpu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rgbClr val="0070C0"/>
                </a:solidFill>
              </a:rPr>
              <a:t>0.00user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0.00system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0:05.00elapsed</a:t>
            </a:r>
            <a:r>
              <a:rPr lang="en-US" dirty="0"/>
              <a:t> 0%CPU (0avgtext+0avgdata 2076maxresident)k</a:t>
            </a:r>
          </a:p>
          <a:p>
            <a:r>
              <a:rPr lang="en-US" dirty="0"/>
              <a:t>0inputs+0outputs (0major+73minor)</a:t>
            </a:r>
            <a:r>
              <a:rPr lang="en-US" dirty="0" err="1"/>
              <a:t>pagefaults</a:t>
            </a:r>
            <a:r>
              <a:rPr lang="en-US" dirty="0"/>
              <a:t> 0swaps</a:t>
            </a:r>
          </a:p>
        </p:txBody>
      </p:sp>
    </p:spTree>
    <p:extLst>
      <p:ext uri="{BB962C8B-B14F-4D97-AF65-F5344CB8AC3E}">
        <p14:creationId xmlns:p14="http://schemas.microsoft.com/office/powerpoint/2010/main" val="83748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2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125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2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2999507" y="4401941"/>
                <a:ext cx="2108654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7" y="4401941"/>
                <a:ext cx="2108654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5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2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2999507" y="4401941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7" y="4401941"/>
                <a:ext cx="3566169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85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Eficiența?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blipFill>
                <a:blip r:embed="rId2"/>
                <a:stretch>
                  <a:fillRect l="-6885" t="-3040" r="-5902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2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Eficiența?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blipFill>
                <a:blip r:embed="rId2"/>
                <a:stretch>
                  <a:fillRect l="-6885" t="-3040" r="-5902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C5FB0-B1E1-4681-A94B-B8A4DDE185F3}"/>
                  </a:ext>
                </a:extLst>
              </p:cNvPr>
              <p:cNvSpPr txBox="1"/>
              <p:nvPr/>
            </p:nvSpPr>
            <p:spPr>
              <a:xfrm>
                <a:off x="3259969" y="4741364"/>
                <a:ext cx="3800592" cy="1027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C5FB0-B1E1-4681-A94B-B8A4DDE1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69" y="4741364"/>
                <a:ext cx="3800592" cy="1027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94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59361"/>
              </p:ext>
            </p:extLst>
          </p:nvPr>
        </p:nvGraphicFramePr>
        <p:xfrm>
          <a:off x="228195" y="2928937"/>
          <a:ext cx="8666588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65437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ro-RO" sz="28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2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98954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775FB-2DAB-4319-B28A-43037BFD519F}"/>
                  </a:ext>
                </a:extLst>
              </p:cNvPr>
              <p:cNvSpPr txBox="1"/>
              <p:nvPr/>
            </p:nvSpPr>
            <p:spPr>
              <a:xfrm>
                <a:off x="2135456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775FB-2DAB-4319-B28A-43037BFD5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56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2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96380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4561489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89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6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97579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1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real    0m5.001s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user    0m0.000s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 5  0.00s user 0.00s system 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0.00user 0.00system </a:t>
            </a:r>
            <a:r>
              <a:rPr lang="en-US" dirty="0">
                <a:solidFill>
                  <a:srgbClr val="00B050"/>
                </a:solidFill>
              </a:rPr>
              <a:t>0:05.00elapsed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5E24B-F3D6-4FC7-AD45-17BA0C9D258F}"/>
              </a:ext>
            </a:extLst>
          </p:cNvPr>
          <p:cNvSpPr txBox="1"/>
          <p:nvPr/>
        </p:nvSpPr>
        <p:spPr>
          <a:xfrm>
            <a:off x="3894630" y="1528698"/>
            <a:ext cx="46923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Wall </a:t>
            </a:r>
            <a:r>
              <a:rPr lang="ro-RO" sz="3200" dirty="0" err="1"/>
              <a:t>clock</a:t>
            </a:r>
            <a:r>
              <a:rPr lang="ro-RO" sz="3200" dirty="0"/>
              <a:t> </a:t>
            </a:r>
            <a:r>
              <a:rPr lang="ro-RO" sz="3200" dirty="0" err="1"/>
              <a:t>time</a:t>
            </a:r>
            <a:r>
              <a:rPr lang="ro-RO" sz="3200" dirty="0"/>
              <a:t> – Timpul trecut de la pornirea programului – Pe acesta îl folosim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741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11855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120DD8-967B-4C2E-95E8-0E974DBB986A}"/>
              </a:ext>
            </a:extLst>
          </p:cNvPr>
          <p:cNvSpPr txBox="1"/>
          <p:nvPr/>
        </p:nvSpPr>
        <p:spPr>
          <a:xfrm>
            <a:off x="1957955" y="5002519"/>
            <a:ext cx="4230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8000" b="1" dirty="0">
                <a:solidFill>
                  <a:srgbClr val="FF0000"/>
                </a:solidFill>
              </a:rPr>
              <a:t>WRONG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13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82238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921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13425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2395918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18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51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99008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4739044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3.95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44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87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09024"/>
              </p:ext>
            </p:extLst>
          </p:nvPr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6821706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21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D473A-4D47-4E96-9202-E856D844A9DC}"/>
              </a:ext>
            </a:extLst>
          </p:cNvPr>
          <p:cNvSpPr txBox="1"/>
          <p:nvPr/>
        </p:nvSpPr>
        <p:spPr>
          <a:xfrm>
            <a:off x="491993" y="5574694"/>
            <a:ext cx="328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De ce nu </a:t>
            </a:r>
            <a:r>
              <a:rPr lang="ro-RO" sz="3200" b="1" dirty="0"/>
              <a:t>S = P </a:t>
            </a:r>
            <a:r>
              <a:rPr lang="ro-RO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2695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D473A-4D47-4E96-9202-E856D844A9DC}"/>
              </a:ext>
            </a:extLst>
          </p:cNvPr>
          <p:cNvSpPr txBox="1"/>
          <p:nvPr/>
        </p:nvSpPr>
        <p:spPr>
          <a:xfrm>
            <a:off x="491993" y="5574694"/>
            <a:ext cx="717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De ce nu </a:t>
            </a:r>
            <a:r>
              <a:rPr lang="ro-RO" sz="3200" b="1" dirty="0"/>
              <a:t>S = P </a:t>
            </a:r>
            <a:r>
              <a:rPr lang="ro-RO" sz="3200" dirty="0"/>
              <a:t>? S = O(P) este </a:t>
            </a:r>
            <a:r>
              <a:rPr lang="ro-RO" sz="3200" b="1" dirty="0"/>
              <a:t>ideal</a:t>
            </a:r>
            <a:r>
              <a:rPr lang="ro-RO" sz="3200" dirty="0"/>
              <a:t>.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C77B4-82BA-4E0C-8717-65891FCC48C0}"/>
              </a:ext>
            </a:extLst>
          </p:cNvPr>
          <p:cNvSpPr/>
          <p:nvPr/>
        </p:nvSpPr>
        <p:spPr>
          <a:xfrm>
            <a:off x="780667" y="1527205"/>
            <a:ext cx="62694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Nu se ține cont de timpul de citire/scriere RAM.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8779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0189"/>
              </p:ext>
            </p:extLst>
          </p:nvPr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228195" y="1358583"/>
                <a:ext cx="129311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o-RO" sz="28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5" y="1358583"/>
                <a:ext cx="129311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940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8582"/>
              </p:ext>
            </p:extLst>
          </p:nvPr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2719146" y="1373285"/>
                <a:ext cx="156562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0.</m:t>
                          </m:r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373285"/>
                <a:ext cx="1565621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56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67729"/>
              </p:ext>
            </p:extLst>
          </p:nvPr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4768663" y="1373285"/>
                <a:ext cx="1764394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1.55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63" y="1373285"/>
                <a:ext cx="1764394" cy="907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DB7-C15D-4757-B9A5-E3A07D8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670B7-52D8-48BB-8233-C4B658548F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22DB3-026E-4D1B-B2AC-36BF894B56C3}"/>
              </a:ext>
            </a:extLst>
          </p:cNvPr>
          <p:cNvSpPr/>
          <p:nvPr/>
        </p:nvSpPr>
        <p:spPr>
          <a:xfrm>
            <a:off x="314325" y="162734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21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10B30-CCFF-450E-90F5-898379801E8F}"/>
              </a:ext>
            </a:extLst>
          </p:cNvPr>
          <p:cNvSpPr/>
          <p:nvPr/>
        </p:nvSpPr>
        <p:spPr>
          <a:xfrm>
            <a:off x="2478088" y="28525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18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0m0.016s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27FC6-CDD6-4FDB-AF29-360F46935B48}"/>
              </a:ext>
            </a:extLst>
          </p:cNvPr>
          <p:cNvSpPr/>
          <p:nvPr/>
        </p:nvSpPr>
        <p:spPr>
          <a:xfrm>
            <a:off x="688428" y="438959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16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EBF0E-53DB-407A-A6BE-F77346E1D546}"/>
              </a:ext>
            </a:extLst>
          </p:cNvPr>
          <p:cNvSpPr/>
          <p:nvPr/>
        </p:nvSpPr>
        <p:spPr>
          <a:xfrm>
            <a:off x="3883572" y="473684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15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1C3565-6818-49B3-8D6A-39F3D98200DD}"/>
              </a:ext>
            </a:extLst>
          </p:cNvPr>
          <p:cNvSpPr/>
          <p:nvPr/>
        </p:nvSpPr>
        <p:spPr>
          <a:xfrm>
            <a:off x="4572000" y="1490008"/>
            <a:ext cx="4424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Timpii măsurați nu sunt exacți. Pentru a măsura corect trebuie să facem medie a timpilor după mai multe rulări sau să considerăm doar timpi mari – peste o secundă.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5435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6828691" y="1358583"/>
                <a:ext cx="1764394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.05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91" y="1358583"/>
                <a:ext cx="1764394" cy="907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10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1A2-E6FC-4901-97B8-0F3E53AD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C885-95FC-4A42-A05E-F85A2C44D0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448E0-E7A5-45C9-9E46-AEC85A75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" y="1374578"/>
            <a:ext cx="8478433" cy="4382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2DDA-7603-4424-A504-B2CEB754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61" y="2180694"/>
            <a:ext cx="3170452" cy="40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0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/>
              <p:nvPr/>
            </p:nvSpPr>
            <p:spPr>
              <a:xfrm>
                <a:off x="3170497" y="4336388"/>
                <a:ext cx="1550232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97" y="4336388"/>
                <a:ext cx="1550232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4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95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/>
              <p:nvPr/>
            </p:nvSpPr>
            <p:spPr>
              <a:xfrm>
                <a:off x="3170497" y="4336388"/>
                <a:ext cx="5659178" cy="1748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𝑓𝐺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o-RO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4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o-RO" sz="4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97" y="4336388"/>
                <a:ext cx="5659178" cy="1748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4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27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A2040-8227-4870-990F-8F6E1EB94448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A2040-8227-4870-990F-8F6E1EB94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5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DEE889-A689-4B59-B2D3-6CFAA530939A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215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9FB1C1-DACD-4011-B3DE-7D0B4D51DF51}"/>
                  </a:ext>
                </a:extLst>
              </p:cNvPr>
              <p:cNvSpPr/>
              <p:nvPr/>
            </p:nvSpPr>
            <p:spPr>
              <a:xfrm>
                <a:off x="4572000" y="5037114"/>
                <a:ext cx="2518253" cy="1433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1" i="1">
                          <a:latin typeface="Cambria Math"/>
                        </a:rPr>
                        <m:t>𝑺</m:t>
                      </m:r>
                      <m:r>
                        <a:rPr lang="ro-RO" sz="4000" b="1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ro-RO" sz="4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40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ro-RO" sz="4000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ro-RO" sz="40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9FB1C1-DACD-4011-B3DE-7D0B4D51D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37114"/>
                <a:ext cx="2518253" cy="1433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DEE889-A689-4B59-B2D3-6CFAA530939A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532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3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C0C7CE-7F90-40D0-B713-6A4D229D7563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808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r>
                        <a:rPr lang="ro-RO" sz="2800" i="1">
                          <a:latin typeface="Cambria Math"/>
                        </a:rPr>
                        <m:t>𝑓𝐺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8" y="1614471"/>
                <a:ext cx="6823325" cy="830997"/>
              </a:xfrm>
              <a:prstGeom prst="rect">
                <a:avLst/>
              </a:prstGeom>
              <a:blipFill>
                <a:blip r:embed="rId3"/>
                <a:stretch>
                  <a:fillRect l="-133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00C2E-5738-4082-8410-45DA179278D5}"/>
                  </a:ext>
                </a:extLst>
              </p:cNvPr>
              <p:cNvSpPr/>
              <p:nvPr/>
            </p:nvSpPr>
            <p:spPr>
              <a:xfrm>
                <a:off x="2747470" y="5479834"/>
                <a:ext cx="3902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1" i="1" smtClean="0">
                          <a:latin typeface="Cambria Math"/>
                        </a:rPr>
                        <m:t>𝑻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o-RO" sz="4000" b="1" i="1">
                          <a:latin typeface="Cambria Math"/>
                        </a:rPr>
                        <m:t>𝒇𝑮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00C2E-5738-4082-8410-45DA17927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0" y="5479834"/>
                <a:ext cx="390293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C0C7CE-7F90-40D0-B713-6A4D229D7563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08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022-E81A-45BE-AB1B-164FAAB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5D5-578F-411B-A817-18ACA128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A1761-F41E-483E-8571-E912EDD40C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71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real    0m5.001s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   0m0.000s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/>
              <a:t>sleep 5  </a:t>
            </a:r>
            <a:r>
              <a:rPr lang="en-US" sz="2400" dirty="0">
                <a:solidFill>
                  <a:srgbClr val="0070C0"/>
                </a:solidFill>
              </a:rPr>
              <a:t>0.00s user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0.00s system 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rgbClr val="0070C0"/>
                </a:solidFill>
              </a:rPr>
              <a:t>0.00user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0.00system 0:05.00elapsed 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C1E47-7515-4EC3-BE45-7E387B5B78F3}"/>
              </a:ext>
            </a:extLst>
          </p:cNvPr>
          <p:cNvSpPr txBox="1"/>
          <p:nvPr/>
        </p:nvSpPr>
        <p:spPr>
          <a:xfrm>
            <a:off x="3894630" y="1528698"/>
            <a:ext cx="469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user</a:t>
            </a:r>
            <a:r>
              <a:rPr lang="ro-RO" sz="3200" dirty="0"/>
              <a:t> </a:t>
            </a:r>
            <a:r>
              <a:rPr lang="ro-RO" sz="3200" dirty="0" err="1"/>
              <a:t>space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0221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C172-ACC8-4245-AEAD-0CF8E9A5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Pauz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C82FB-0101-455F-8885-F1D4AB44C0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676256-07EF-4831-90EC-69022E82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2" y="1443841"/>
            <a:ext cx="605326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 [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=1 to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lvl="0"/>
            <a:r>
              <a:rPr lang="en-US" altLang="en-US" sz="32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lang="en-US" altLang="en-US" sz="3200" b="1" dirty="0">
                <a:solidFill>
                  <a:srgbClr val="7F0055"/>
                </a:solidFill>
                <a:latin typeface="Arial Unicode MS"/>
              </a:rPr>
              <a:t>int</a:t>
            </a:r>
            <a:r>
              <a:rPr kumimoji="0" lang="ro-RO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 = 0; i &lt; 10000;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 = a + 2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print(a)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0FF8A-0969-4CE3-AD66-6174B161616C}"/>
              </a:ext>
            </a:extLst>
          </p:cNvPr>
          <p:cNvSpPr txBox="1"/>
          <p:nvPr/>
        </p:nvSpPr>
        <p:spPr>
          <a:xfrm>
            <a:off x="1618594" y="5776912"/>
            <a:ext cx="707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Care </a:t>
            </a:r>
            <a:r>
              <a:rPr lang="en-US" sz="2400" b="1" dirty="0" err="1"/>
              <a:t>este</a:t>
            </a:r>
            <a:r>
              <a:rPr lang="en-US" sz="2400" b="1" dirty="0"/>
              <a:t> </a:t>
            </a:r>
            <a:r>
              <a:rPr lang="en-US" sz="2400" b="1" dirty="0" err="1"/>
              <a:t>valoare</a:t>
            </a:r>
            <a:r>
              <a:rPr lang="ro-RO" sz="2400" b="1" dirty="0"/>
              <a:t>a</a:t>
            </a:r>
            <a:r>
              <a:rPr lang="en-US" sz="2400" b="1" dirty="0"/>
              <a:t> minim</a:t>
            </a:r>
            <a:r>
              <a:rPr lang="ro-RO" sz="2400" b="1" dirty="0"/>
              <a:t>ă ce poate fi printată?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7860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A3D1-6AD3-4611-B5F0-3D4719A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D454-9901-4164-ABAE-07C1B0A1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0ED22-9A5F-4474-9B49-ABF1FF9A0B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30984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4D8CF-6894-4FB3-B673-FB8289B8D150}"/>
              </a:ext>
            </a:extLst>
          </p:cNvPr>
          <p:cNvSpPr/>
          <p:nvPr/>
        </p:nvSpPr>
        <p:spPr bwMode="auto">
          <a:xfrm>
            <a:off x="987972" y="2480442"/>
            <a:ext cx="3584028" cy="36786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AD9D2-D3C7-4C6C-A9B9-42F142A576A4}"/>
              </a:ext>
            </a:extLst>
          </p:cNvPr>
          <p:cNvSpPr/>
          <p:nvPr/>
        </p:nvSpPr>
        <p:spPr bwMode="auto">
          <a:xfrm>
            <a:off x="4572000" y="2480442"/>
            <a:ext cx="3584028" cy="367862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0CBC4-F9FE-440F-8EA9-9BA89EC6FFE3}"/>
              </a:ext>
            </a:extLst>
          </p:cNvPr>
          <p:cNvSpPr/>
          <p:nvPr/>
        </p:nvSpPr>
        <p:spPr bwMode="auto">
          <a:xfrm>
            <a:off x="987972" y="4154132"/>
            <a:ext cx="3584028" cy="36786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9BD6-6670-4920-93D1-BB1DF261DB7F}"/>
              </a:ext>
            </a:extLst>
          </p:cNvPr>
          <p:cNvSpPr/>
          <p:nvPr/>
        </p:nvSpPr>
        <p:spPr bwMode="auto">
          <a:xfrm>
            <a:off x="4571999" y="4154132"/>
            <a:ext cx="283779" cy="367862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C9A4F-4982-4BB2-BCB3-3E802F77996F}"/>
              </a:ext>
            </a:extLst>
          </p:cNvPr>
          <p:cNvSpPr txBox="1"/>
          <p:nvPr/>
        </p:nvSpPr>
        <p:spPr>
          <a:xfrm>
            <a:off x="1206478" y="1925112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Secvențială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E6F36-9F63-412B-A42A-4B4CFA387536}"/>
              </a:ext>
            </a:extLst>
          </p:cNvPr>
          <p:cNvSpPr txBox="1"/>
          <p:nvPr/>
        </p:nvSpPr>
        <p:spPr>
          <a:xfrm>
            <a:off x="1206478" y="3612505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Secvențială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7BDB-9F00-4AD5-9909-5238E1F7EA28}"/>
              </a:ext>
            </a:extLst>
          </p:cNvPr>
          <p:cNvSpPr txBox="1"/>
          <p:nvPr/>
        </p:nvSpPr>
        <p:spPr>
          <a:xfrm>
            <a:off x="5021338" y="1925112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Paralelizabilă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AC8C9-078B-461B-AC52-1FE72EE5F40B}"/>
              </a:ext>
            </a:extLst>
          </p:cNvPr>
          <p:cNvSpPr txBox="1"/>
          <p:nvPr/>
        </p:nvSpPr>
        <p:spPr>
          <a:xfrm>
            <a:off x="5021337" y="3548032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Paralelizată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959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0FBB-01E8-4403-B907-2CE31A5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cu sau fără I/O?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3F69-8102-4EA8-A65F-C53146E5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0D1B5-8DDC-4FE0-A8CA-7E2FF92777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767132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06C2C-B1BB-4577-B564-657E89C7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81088"/>
            <a:ext cx="6853730" cy="53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4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A2040-8227-4870-990F-8F6E1EB94448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A2040-8227-4870-990F-8F6E1EB94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496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69FB-480C-4FF4-BE80-9FB6D96B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75D-1F51-44A4-B668-1905923F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39EF-12DA-49C7-806A-36376CC3E5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47084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9BBD-7506-4C9F-BB36-F35710A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9053-771A-4670-B656-DC773405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9" y="1297781"/>
            <a:ext cx="8524875" cy="5091113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semafor</a:t>
            </a:r>
            <a:r>
              <a:rPr lang="en-US" dirty="0"/>
              <a:t>?</a:t>
            </a:r>
          </a:p>
          <a:p>
            <a:endParaRPr lang="ro-RO" dirty="0"/>
          </a:p>
          <a:p>
            <a:endParaRPr lang="ro-RO" dirty="0"/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mutex?</a:t>
            </a:r>
          </a:p>
          <a:p>
            <a:endParaRPr lang="ro-RO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barier</a:t>
            </a:r>
            <a:r>
              <a:rPr lang="ro-RO" dirty="0"/>
              <a:t>ă?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98AF8-4BE9-4493-A580-1A75312A0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03E90-F6D8-4CE0-91F1-BC30AC75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85" y="1323975"/>
            <a:ext cx="607115" cy="10118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7108FA9-6211-4BCF-A599-B6E44889E6AD}"/>
              </a:ext>
            </a:extLst>
          </p:cNvPr>
          <p:cNvGrpSpPr/>
          <p:nvPr/>
        </p:nvGrpSpPr>
        <p:grpSpPr>
          <a:xfrm>
            <a:off x="3964885" y="5560219"/>
            <a:ext cx="3985114" cy="221225"/>
            <a:chOff x="2481595" y="3284371"/>
            <a:chExt cx="3949132" cy="36859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4329ED5-0E19-478A-92BA-0062A4D28075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F5F83B3-ACB4-4DA0-9912-0C0D56333C85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4AF29DC-384E-4CD7-87D8-4892D55301F0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0898A095-961E-4AFF-866C-7D2DEB72A4C7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66528CD-CEFB-49C5-AFA2-EE04829007FA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3801122-2A5A-45F9-93BA-B823C922512F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EC68173-0C3D-4860-960B-06A79A1871B7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9F89769-45BD-427F-BBE0-B3EC86520819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18CB323-F05A-4EA1-BF8F-1AB404DEEE85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401711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239C-C0E9-4842-A738-78C91BD7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Consistența?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4C63-58BD-4C5F-B13B-B9FE9E23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Demonstrație formală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Stres test</a:t>
            </a:r>
          </a:p>
          <a:p>
            <a:pPr lvl="1"/>
            <a:r>
              <a:rPr lang="ro-RO" dirty="0"/>
              <a:t>mereu comparați cu rezultatul algoritmului secvențial sau care sunteți siguri că oferă rezultat corect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8F75-6477-4795-ABAE-31C9A9DA2F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99251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ED7-EA3A-42D3-835E-4FC66AFA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-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programelor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E456-36F7-46B0-A37A-AF05C49E96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339BB7-08D5-45BF-BD1A-D66F37875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470236"/>
              </p:ext>
            </p:extLst>
          </p:nvPr>
        </p:nvGraphicFramePr>
        <p:xfrm>
          <a:off x="676939" y="1194981"/>
          <a:ext cx="8286308" cy="514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61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4CF-F5A2-4047-9592-D9B9F3A1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5C3F8-65F9-4D65-8AEB-21BB62FDFA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1FFCA-CBAF-4BC4-9A7F-BBF902625FC1}"/>
              </a:ext>
            </a:extLst>
          </p:cNvPr>
          <p:cNvSpPr/>
          <p:nvPr/>
        </p:nvSpPr>
        <p:spPr>
          <a:xfrm>
            <a:off x="557048" y="3681155"/>
            <a:ext cx="60854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time timeout 5 ./</a:t>
            </a:r>
            <a:r>
              <a:rPr lang="ro-RO" sz="3200" dirty="0" err="1"/>
              <a:t>useAllCPU</a:t>
            </a:r>
            <a:r>
              <a:rPr lang="en-US" sz="3200" dirty="0"/>
              <a:t> 12</a:t>
            </a:r>
          </a:p>
          <a:p>
            <a:endParaRPr lang="en-US" sz="3200" dirty="0"/>
          </a:p>
          <a:p>
            <a:r>
              <a:rPr lang="en-US" sz="3200" dirty="0"/>
              <a:t>real    0m4.075s</a:t>
            </a:r>
          </a:p>
          <a:p>
            <a:r>
              <a:rPr lang="en-US" sz="3200" dirty="0"/>
              <a:t>user    0m47.797s</a:t>
            </a:r>
          </a:p>
          <a:p>
            <a:r>
              <a:rPr lang="en-US" sz="3200" dirty="0"/>
              <a:t>sys     0m0.031s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B8E23-3691-49C8-9A91-ECF81EA958F3}"/>
              </a:ext>
            </a:extLst>
          </p:cNvPr>
          <p:cNvSpPr txBox="1"/>
          <p:nvPr/>
        </p:nvSpPr>
        <p:spPr>
          <a:xfrm>
            <a:off x="3894630" y="1528698"/>
            <a:ext cx="469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solidFill>
                  <a:srgbClr val="FF0000"/>
                </a:solidFill>
              </a:rPr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user</a:t>
            </a:r>
            <a:r>
              <a:rPr lang="ro-RO" sz="3200" dirty="0"/>
              <a:t> </a:t>
            </a:r>
            <a:r>
              <a:rPr lang="ro-RO" sz="3200" dirty="0" err="1"/>
              <a:t>space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817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53CF-382D-4815-9635-C00D6772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1833-4C88-4B57-B2B9-A0E97A99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683F1-5291-4CCD-B06B-6C3717B729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12289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DECE-EE88-4D77-BAF0-FAE52D9A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some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FCE19-3A97-4584-AE9A-322FFFB743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88049-2543-46E8-ADF6-61F24D3E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3" y="2680813"/>
            <a:ext cx="3005815" cy="3554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2B75A-38CA-464C-8D61-C351DE174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9" y="1521740"/>
            <a:ext cx="3247395" cy="47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55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140428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245286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3507603" y="349346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4028466" y="455043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51481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722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3087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13768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34327" y="531445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555069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75872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96675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17356" y="53150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37915" y="53150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1" name="Connector: Curved 70"/>
          <p:cNvCxnSpPr/>
          <p:nvPr/>
        </p:nvCxnSpPr>
        <p:spPr>
          <a:xfrm rot="16200000" flipH="1">
            <a:off x="4548841" y="558951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5069583" y="143081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5590386" y="24534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6116119" y="349400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6631870" y="45502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2466362" y="558015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77" y="3838212"/>
            <a:ext cx="1370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Repeat until sorted</a:t>
            </a:r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1431228" y="4530710"/>
            <a:ext cx="520681" cy="410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" idx="3"/>
          </p:cNvCxnSpPr>
          <p:nvPr/>
        </p:nvCxnSpPr>
        <p:spPr>
          <a:xfrm flipV="1">
            <a:off x="1431228" y="2758322"/>
            <a:ext cx="54032" cy="177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41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2987225" y="141241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20711" y="24659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4028405" y="351676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4565650" y="453735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086454" y="560112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52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6111557" y="24532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6625238" y="348656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590753" y="143724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91365" y="532116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cxnSp>
        <p:nvCxnSpPr>
          <p:cNvPr id="62" name="Connector: Curved 61"/>
          <p:cNvCxnSpPr/>
          <p:nvPr/>
        </p:nvCxnSpPr>
        <p:spPr>
          <a:xfrm rot="16200000" flipH="1">
            <a:off x="2466361" y="454463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362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6111557" y="24532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6625238" y="348656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590753" y="143724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91365" y="532116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cxnSp>
        <p:nvCxnSpPr>
          <p:cNvPr id="62" name="Connector: Curved 61"/>
          <p:cNvCxnSpPr/>
          <p:nvPr/>
        </p:nvCxnSpPr>
        <p:spPr>
          <a:xfrm rot="16200000" flipH="1">
            <a:off x="2466361" y="454463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3B86E-A876-4D84-9BDA-CAB2BD626AC2}"/>
              </a:ext>
            </a:extLst>
          </p:cNvPr>
          <p:cNvSpPr txBox="1"/>
          <p:nvPr/>
        </p:nvSpPr>
        <p:spPr>
          <a:xfrm>
            <a:off x="314325" y="5742771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Complexitate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57193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992" y="3663228"/>
                <a:ext cx="5011308" cy="157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/>
                  <a:t>Complexitate</a:t>
                </a:r>
                <a:r>
                  <a:rPr lang="en-US" sz="2400" dirty="0"/>
                  <a:t>: </a:t>
                </a:r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)</a:t>
                </a:r>
              </a:p>
              <a:p>
                <a:r>
                  <a:rPr lang="ro-RO" sz="2400" dirty="0"/>
                  <a:t>Un pas trece prin toate elementele</a:t>
                </a:r>
                <a:endParaRPr lang="en-US" sz="2400" dirty="0"/>
              </a:p>
              <a:p>
                <a:r>
                  <a:rPr lang="ro-RO" sz="2400" dirty="0"/>
                  <a:t>Garantat să termine după n repetiții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" y="3663228"/>
                <a:ext cx="5011308" cy="1577996"/>
              </a:xfrm>
              <a:prstGeom prst="rect">
                <a:avLst/>
              </a:prstGeom>
              <a:blipFill>
                <a:blip r:embed="rId3"/>
                <a:stretch>
                  <a:fillRect l="-1946" t="-231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1365" y="306896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51909" y="11833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72712" y="1183358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93515" y="11833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14196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34755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55497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76300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97103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17784" y="118445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38343" y="1184450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7" name="Connector: Curved 86"/>
          <p:cNvCxnSpPr/>
          <p:nvPr/>
        </p:nvCxnSpPr>
        <p:spPr>
          <a:xfrm rot="16200000" flipH="1">
            <a:off x="2987013" y="14448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566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9164" y="3108039"/>
            <a:ext cx="586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Cum paralelizăm?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0092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9164" y="3108039"/>
            <a:ext cx="586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Aceste două operații </a:t>
            </a:r>
            <a:r>
              <a:rPr lang="en-US" sz="2000" dirty="0"/>
              <a:t>(</a:t>
            </a:r>
            <a:r>
              <a:rPr lang="ro-RO" sz="2000" dirty="0"/>
              <a:t>și toate perechile similare</a:t>
            </a:r>
            <a:r>
              <a:rPr lang="en-US" sz="2000" dirty="0"/>
              <a:t>) </a:t>
            </a:r>
            <a:r>
              <a:rPr lang="ro-RO" sz="2400" b="1" dirty="0"/>
              <a:t>NU </a:t>
            </a:r>
            <a:r>
              <a:rPr lang="ro-RO" sz="2400" dirty="0"/>
              <a:t>pot fi executate în același timp</a:t>
            </a:r>
            <a:endParaRPr lang="en-US" sz="2000" dirty="0"/>
          </a:p>
        </p:txBody>
      </p:sp>
      <p:cxnSp>
        <p:nvCxnSpPr>
          <p:cNvPr id="6" name="Straight Arrow Connector 5"/>
          <p:cNvCxnSpPr>
            <a:cxnSpLocks/>
            <a:stCxn id="2" idx="0"/>
          </p:cNvCxnSpPr>
          <p:nvPr/>
        </p:nvCxnSpPr>
        <p:spPr>
          <a:xfrm flipH="1" flipV="1">
            <a:off x="2739525" y="2708921"/>
            <a:ext cx="2062864" cy="399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2" idx="2"/>
          </p:cNvCxnSpPr>
          <p:nvPr/>
        </p:nvCxnSpPr>
        <p:spPr>
          <a:xfrm flipH="1">
            <a:off x="3131841" y="3877480"/>
            <a:ext cx="1670548" cy="241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real    0m5.001s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user    0m0.000s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 5  0.00s user </a:t>
            </a:r>
            <a:r>
              <a:rPr lang="en-US" sz="2400" dirty="0">
                <a:solidFill>
                  <a:srgbClr val="7030A0"/>
                </a:solidFill>
              </a:rPr>
              <a:t>0.00s system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0.00user </a:t>
            </a:r>
            <a:r>
              <a:rPr lang="en-US" dirty="0">
                <a:solidFill>
                  <a:srgbClr val="7030A0"/>
                </a:solidFill>
              </a:rPr>
              <a:t>0.00system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0:05.00elapsed 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CBD-BB15-43E0-B733-109C9ED5065B}"/>
              </a:ext>
            </a:extLst>
          </p:cNvPr>
          <p:cNvSpPr txBox="1"/>
          <p:nvPr/>
        </p:nvSpPr>
        <p:spPr>
          <a:xfrm>
            <a:off x="3894630" y="1528698"/>
            <a:ext cx="469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kernel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0357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2739525" y="2708921"/>
            <a:ext cx="1815972" cy="399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3131841" y="3877480"/>
            <a:ext cx="1423656" cy="24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12371" y="5285600"/>
            <a:ext cx="4916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Solution hint: </a:t>
            </a:r>
            <a:r>
              <a:rPr lang="ro-RO" sz="2000" dirty="0"/>
              <a:t>Operațiile nu trebuie executate în această ordine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6423B3-22FB-4385-AA37-5B4C35D7AA73}"/>
              </a:ext>
            </a:extLst>
          </p:cNvPr>
          <p:cNvSpPr txBox="1"/>
          <p:nvPr/>
        </p:nvSpPr>
        <p:spPr>
          <a:xfrm>
            <a:off x="1869164" y="3108039"/>
            <a:ext cx="586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Aceste două operații </a:t>
            </a:r>
            <a:r>
              <a:rPr lang="en-US" sz="2000" dirty="0"/>
              <a:t>(</a:t>
            </a:r>
            <a:r>
              <a:rPr lang="ro-RO" sz="2000" dirty="0"/>
              <a:t>și toate perechile similare</a:t>
            </a:r>
            <a:r>
              <a:rPr lang="en-US" sz="2000" dirty="0"/>
              <a:t>) </a:t>
            </a:r>
            <a:r>
              <a:rPr lang="ro-RO" sz="2400" b="1" dirty="0"/>
              <a:t>NU </a:t>
            </a:r>
            <a:r>
              <a:rPr lang="ro-RO" sz="2400" dirty="0"/>
              <a:t>pot fi executate în același timp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819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033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565" y="1844824"/>
            <a:ext cx="176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Pot fi executate în paralel</a:t>
            </a:r>
            <a:endParaRPr lang="en-US" sz="2400" dirty="0"/>
          </a:p>
        </p:txBody>
      </p:sp>
      <p:cxnSp>
        <p:nvCxnSpPr>
          <p:cNvPr id="60" name="Straight Arrow Connector 59"/>
          <p:cNvCxnSpPr>
            <a:cxnSpLocks/>
            <a:endCxn id="59" idx="3"/>
          </p:cNvCxnSpPr>
          <p:nvPr/>
        </p:nvCxnSpPr>
        <p:spPr>
          <a:xfrm>
            <a:off x="1440326" y="2444989"/>
            <a:ext cx="3566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755" y="4192535"/>
            <a:ext cx="178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Pot fi executate în paralel</a:t>
            </a:r>
            <a:endParaRPr lang="en-US" sz="2400" dirty="0"/>
          </a:p>
        </p:txBody>
      </p:sp>
      <p:cxnSp>
        <p:nvCxnSpPr>
          <p:cNvPr id="62" name="Straight Arrow Connector 61"/>
          <p:cNvCxnSpPr>
            <a:cxnSpLocks/>
            <a:endCxn id="61" idx="3"/>
          </p:cNvCxnSpPr>
          <p:nvPr/>
        </p:nvCxnSpPr>
        <p:spPr>
          <a:xfrm>
            <a:off x="1490517" y="4792700"/>
            <a:ext cx="378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646083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66" y="2647978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ro-RO" sz="2400" b="1" dirty="0"/>
              <a:t>U</a:t>
            </a:r>
            <a:r>
              <a:rPr lang="en-US" sz="2400" dirty="0"/>
              <a:t> </a:t>
            </a:r>
            <a:r>
              <a:rPr lang="ro-RO" sz="2400" dirty="0"/>
              <a:t>pot fi</a:t>
            </a:r>
            <a:r>
              <a:rPr lang="en-US" sz="2400" dirty="0"/>
              <a:t> </a:t>
            </a:r>
            <a:r>
              <a:rPr lang="ro-RO" sz="2400" dirty="0"/>
              <a:t>executate în paralel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63688" y="2860770"/>
            <a:ext cx="708902" cy="35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63688" y="3265505"/>
            <a:ext cx="715434" cy="79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079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66" y="2647978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ro-RO" sz="2400" b="1" dirty="0"/>
              <a:t>U</a:t>
            </a:r>
            <a:r>
              <a:rPr lang="en-US" sz="2400" dirty="0"/>
              <a:t> </a:t>
            </a:r>
            <a:r>
              <a:rPr lang="ro-RO" sz="2400" dirty="0"/>
              <a:t>pot fi</a:t>
            </a:r>
            <a:r>
              <a:rPr lang="en-US" sz="2400" dirty="0"/>
              <a:t> </a:t>
            </a:r>
            <a:r>
              <a:rPr lang="ro-RO" sz="2400" dirty="0"/>
              <a:t>executate în paralel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63688" y="2860770"/>
            <a:ext cx="708902" cy="35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63688" y="3265505"/>
            <a:ext cx="715434" cy="79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BE49DB-6C89-47AC-8449-246DFC56F108}"/>
              </a:ext>
            </a:extLst>
          </p:cNvPr>
          <p:cNvSpPr txBox="1"/>
          <p:nvPr/>
        </p:nvSpPr>
        <p:spPr>
          <a:xfrm>
            <a:off x="276200" y="5488499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Ce facem? Ce folosim?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2155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/>
          <p:cNvSpPr/>
          <p:nvPr/>
        </p:nvSpPr>
        <p:spPr>
          <a:xfrm>
            <a:off x="2481595" y="328780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2930116" y="32890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/>
          <p:cNvSpPr/>
          <p:nvPr/>
        </p:nvSpPr>
        <p:spPr>
          <a:xfrm>
            <a:off x="3378637" y="328780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/>
          <p:cNvSpPr/>
          <p:nvPr/>
        </p:nvSpPr>
        <p:spPr>
          <a:xfrm>
            <a:off x="3827158" y="32851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>
            <a:off x="4276603" y="329166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/>
          <p:nvPr/>
        </p:nvSpPr>
        <p:spPr>
          <a:xfrm>
            <a:off x="4725124" y="329292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5173645" y="329166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allelogram 67"/>
          <p:cNvSpPr/>
          <p:nvPr/>
        </p:nvSpPr>
        <p:spPr>
          <a:xfrm>
            <a:off x="5622166" y="32890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arallelogram 68"/>
          <p:cNvSpPr/>
          <p:nvPr/>
        </p:nvSpPr>
        <p:spPr>
          <a:xfrm>
            <a:off x="6070687" y="328437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/>
          <p:cNvSpPr/>
          <p:nvPr/>
        </p:nvSpPr>
        <p:spPr>
          <a:xfrm>
            <a:off x="2387480" y="541759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/>
          <p:cNvSpPr/>
          <p:nvPr/>
        </p:nvSpPr>
        <p:spPr>
          <a:xfrm>
            <a:off x="2836001" y="541884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allelogram 71"/>
          <p:cNvSpPr/>
          <p:nvPr/>
        </p:nvSpPr>
        <p:spPr>
          <a:xfrm>
            <a:off x="3284522" y="541759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/>
          <p:nvPr/>
        </p:nvSpPr>
        <p:spPr>
          <a:xfrm>
            <a:off x="3733043" y="541498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/>
          <p:nvPr/>
        </p:nvSpPr>
        <p:spPr>
          <a:xfrm>
            <a:off x="4182488" y="542145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/>
          <p:nvPr/>
        </p:nvSpPr>
        <p:spPr>
          <a:xfrm>
            <a:off x="4631009" y="542271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/>
          <p:nvPr/>
        </p:nvSpPr>
        <p:spPr>
          <a:xfrm>
            <a:off x="5079530" y="542145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>
            <a:off x="5528051" y="541884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arallelogram 77"/>
          <p:cNvSpPr/>
          <p:nvPr/>
        </p:nvSpPr>
        <p:spPr>
          <a:xfrm>
            <a:off x="5976572" y="54141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6" y="2955428"/>
            <a:ext cx="1728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Soluția</a:t>
            </a:r>
            <a:r>
              <a:rPr lang="en-US" sz="2400" dirty="0"/>
              <a:t>:</a:t>
            </a:r>
          </a:p>
          <a:p>
            <a:r>
              <a:rPr lang="en-US" sz="2800" b="1" dirty="0"/>
              <a:t>Barrier</a:t>
            </a:r>
            <a:r>
              <a:rPr lang="en-US" sz="2400" dirty="0"/>
              <a:t> </a:t>
            </a:r>
            <a:r>
              <a:rPr lang="ro-RO" sz="2400" dirty="0"/>
              <a:t>între fiecare repetiție</a:t>
            </a:r>
            <a:endParaRPr lang="en-US" sz="2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652827" y="3564838"/>
            <a:ext cx="606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430984" y="4659606"/>
            <a:ext cx="569226" cy="930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2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907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907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586" y="316477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842" y="319024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960" y="31647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456" y="317188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51909" y="40226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72712" y="402269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93515" y="402269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4196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34755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55497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76300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97103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17784" y="4023788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38343" y="40237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3" name="Connector: Curved 62"/>
          <p:cNvCxnSpPr/>
          <p:nvPr/>
        </p:nvCxnSpPr>
        <p:spPr>
          <a:xfrm rot="16200000" flipH="1">
            <a:off x="2470634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/>
          <p:nvPr/>
        </p:nvCxnSpPr>
        <p:spPr>
          <a:xfrm rot="16200000" flipH="1">
            <a:off x="3505890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/>
          <p:cNvCxnSpPr/>
          <p:nvPr/>
        </p:nvCxnSpPr>
        <p:spPr>
          <a:xfrm rot="16200000" flipH="1">
            <a:off x="4547008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/>
          <p:cNvCxnSpPr/>
          <p:nvPr/>
        </p:nvCxnSpPr>
        <p:spPr>
          <a:xfrm rot="16200000" flipH="1">
            <a:off x="5596504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/>
          <p:cNvCxnSpPr/>
          <p:nvPr/>
        </p:nvCxnSpPr>
        <p:spPr>
          <a:xfrm rot="16200000" flipH="1">
            <a:off x="6646000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51909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72712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93515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14196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34755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555497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6300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97103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17784" y="5200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8343" y="5200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3" name="Connector: Curved 82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398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51909" y="177372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72712" y="1773727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93515" y="1773727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14196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34755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555497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6300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97103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17784" y="1774819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8343" y="17748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51909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72712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93515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14196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34755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55497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76300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97103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17784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638343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5" name="Connector: Curved 104"/>
          <p:cNvCxnSpPr/>
          <p:nvPr/>
        </p:nvCxnSpPr>
        <p:spPr>
          <a:xfrm rot="16200000" flipH="1">
            <a:off x="3046000" y="317797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/>
          <p:cNvCxnSpPr/>
          <p:nvPr/>
        </p:nvCxnSpPr>
        <p:spPr>
          <a:xfrm rot="16200000" flipH="1">
            <a:off x="4081256" y="320343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/>
          <p:cNvCxnSpPr/>
          <p:nvPr/>
        </p:nvCxnSpPr>
        <p:spPr>
          <a:xfrm rot="16200000" flipH="1">
            <a:off x="5122374" y="317797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/>
          <p:nvPr/>
        </p:nvCxnSpPr>
        <p:spPr>
          <a:xfrm rot="16200000" flipH="1">
            <a:off x="6171870" y="318507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/>
          <p:cNvCxnSpPr/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951909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72712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993515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14196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034755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555497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076300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597103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117784" y="4021399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638343" y="40213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8" name="Connector: Curved 127"/>
          <p:cNvCxnSpPr/>
          <p:nvPr/>
        </p:nvCxnSpPr>
        <p:spPr>
          <a:xfrm rot="16200000" flipH="1">
            <a:off x="2476422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/>
          <p:cNvCxnSpPr/>
          <p:nvPr/>
        </p:nvCxnSpPr>
        <p:spPr>
          <a:xfrm rot="16200000" flipH="1">
            <a:off x="3511678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/>
          <p:cNvCxnSpPr/>
          <p:nvPr/>
        </p:nvCxnSpPr>
        <p:spPr>
          <a:xfrm rot="16200000" flipH="1">
            <a:off x="4552796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/>
          <p:cNvCxnSpPr/>
          <p:nvPr/>
        </p:nvCxnSpPr>
        <p:spPr>
          <a:xfrm rot="16200000" flipH="1">
            <a:off x="5602292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/>
          <p:cNvCxnSpPr/>
          <p:nvPr/>
        </p:nvCxnSpPr>
        <p:spPr>
          <a:xfrm rot="16200000" flipH="1">
            <a:off x="6651788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951909" y="5210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472712" y="5210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993515" y="521077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514196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034755" y="5211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55497" y="5211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076300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597103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117784" y="521186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38343" y="521186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2" name="Connector: Curved 151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509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21421" y="17543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42224" y="1754390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63027" y="1754390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3708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04267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25009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45812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66615" y="175493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87296" y="175548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07855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Connector: Curved 85"/>
          <p:cNvCxnSpPr/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/>
          <p:cNvCxnSpPr/>
          <p:nvPr/>
        </p:nvCxnSpPr>
        <p:spPr>
          <a:xfrm rot="16200000" flipH="1">
            <a:off x="3046000" y="317797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/>
          <p:cNvCxnSpPr/>
          <p:nvPr/>
        </p:nvCxnSpPr>
        <p:spPr>
          <a:xfrm rot="16200000" flipH="1">
            <a:off x="4081256" y="320343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/>
          <p:cNvCxnSpPr/>
          <p:nvPr/>
        </p:nvCxnSpPr>
        <p:spPr>
          <a:xfrm rot="16200000" flipH="1">
            <a:off x="5122374" y="317797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/>
          <p:cNvCxnSpPr/>
          <p:nvPr/>
        </p:nvCxnSpPr>
        <p:spPr>
          <a:xfrm rot="16200000" flipH="1">
            <a:off x="6171870" y="318507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21421" y="2902439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442224" y="2902439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963027" y="29024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483708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004267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525009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045812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566615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087296" y="29035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607855" y="29035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Connector: Curved 167"/>
          <p:cNvCxnSpPr/>
          <p:nvPr/>
        </p:nvCxnSpPr>
        <p:spPr>
          <a:xfrm rot="16200000" flipH="1">
            <a:off x="2476422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/>
          <p:cNvCxnSpPr/>
          <p:nvPr/>
        </p:nvCxnSpPr>
        <p:spPr>
          <a:xfrm rot="16200000" flipH="1">
            <a:off x="3511678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/>
          <p:cNvCxnSpPr/>
          <p:nvPr/>
        </p:nvCxnSpPr>
        <p:spPr>
          <a:xfrm rot="16200000" flipH="1">
            <a:off x="4552796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/>
          <p:cNvCxnSpPr/>
          <p:nvPr/>
        </p:nvCxnSpPr>
        <p:spPr>
          <a:xfrm rot="16200000" flipH="1">
            <a:off x="5602292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/>
          <p:cNvCxnSpPr/>
          <p:nvPr/>
        </p:nvCxnSpPr>
        <p:spPr>
          <a:xfrm rot="16200000" flipH="1">
            <a:off x="6651788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21421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442224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963027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483708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004267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525009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045812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566615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087296" y="40221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07855" y="40221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Connector: Curved 199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1921421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442224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963027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3483708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004267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4525009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045812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566615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087296" y="52032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6607855" y="52032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15946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Complexitate a soluției paralele?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33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1214F-C15D-4EA2-85DD-C3C03B632BC7}"/>
              </a:ext>
            </a:extLst>
          </p:cNvPr>
          <p:cNvSpPr/>
          <p:nvPr/>
        </p:nvSpPr>
        <p:spPr>
          <a:xfrm>
            <a:off x="314325" y="3069894"/>
            <a:ext cx="81507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dd if=/dev/zero of=file.txt count=1024 bs=1   048576</a:t>
            </a:r>
          </a:p>
          <a:p>
            <a:r>
              <a:rPr lang="en-US" sz="2400" dirty="0"/>
              <a:t>1024+0 records in</a:t>
            </a:r>
          </a:p>
          <a:p>
            <a:r>
              <a:rPr lang="en-US" sz="2400" dirty="0"/>
              <a:t>1024+0 records out</a:t>
            </a:r>
          </a:p>
          <a:p>
            <a:r>
              <a:rPr lang="en-US" sz="2400" dirty="0"/>
              <a:t>1073741824 bytes (1.1 GB) copied, 9.4847 s, 113 MB/s</a:t>
            </a:r>
          </a:p>
          <a:p>
            <a:endParaRPr lang="en-US" sz="2400" dirty="0"/>
          </a:p>
          <a:p>
            <a:r>
              <a:rPr lang="en-US" sz="2400" dirty="0"/>
              <a:t>real    0m9.490s</a:t>
            </a:r>
          </a:p>
          <a:p>
            <a:r>
              <a:rPr lang="en-US" sz="2400" dirty="0"/>
              <a:t>user    0m0.000s</a:t>
            </a:r>
          </a:p>
          <a:p>
            <a:r>
              <a:rPr lang="en-US" sz="2400" b="1" dirty="0"/>
              <a:t>sys     0m0.992s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CBD90-4794-4C55-9DAE-5EF05971A095}"/>
              </a:ext>
            </a:extLst>
          </p:cNvPr>
          <p:cNvSpPr txBox="1"/>
          <p:nvPr/>
        </p:nvSpPr>
        <p:spPr>
          <a:xfrm>
            <a:off x="1082566" y="1813881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Orice I/O este făcut de </a:t>
            </a:r>
            <a:r>
              <a:rPr lang="ro-RO" sz="2800" dirty="0" err="1"/>
              <a:t>Kernel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9395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Complexitate a soluției paralele?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(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 pentru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08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DC33FB-4B39-44F4-AA76-FA1CBF06ABB7}"/>
                  </a:ext>
                </a:extLst>
              </p:cNvPr>
              <p:cNvSpPr txBox="1"/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(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 pentru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DC33FB-4B39-44F4-AA76-FA1CBF06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489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933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3863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 </a:t>
            </a:r>
            <a:r>
              <a:rPr lang="ro-RO" sz="2400" b="1" dirty="0"/>
              <a:t>But </a:t>
            </a:r>
            <a:r>
              <a:rPr lang="ro-RO" sz="2400" b="1" dirty="0" err="1"/>
              <a:t>is</a:t>
            </a:r>
            <a:r>
              <a:rPr lang="ro-RO" sz="2400" b="1" dirty="0"/>
              <a:t> it </a:t>
            </a:r>
            <a:r>
              <a:rPr lang="ro-RO" sz="2400" b="1" dirty="0" err="1"/>
              <a:t>really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107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50040" cy="12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50040" cy="128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062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1554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Nu uitați așteptatul la barieră poate introduce timpi mari!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D68CDB6-5ED3-4E32-83E7-FE563FFB30C1}"/>
              </a:ext>
            </a:extLst>
          </p:cNvPr>
          <p:cNvSpPr/>
          <p:nvPr/>
        </p:nvSpPr>
        <p:spPr>
          <a:xfrm>
            <a:off x="2471452" y="3638925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DC0C2BB4-69AE-4E12-BF87-2B7A3E5AC3C4}"/>
              </a:ext>
            </a:extLst>
          </p:cNvPr>
          <p:cNvSpPr/>
          <p:nvPr/>
        </p:nvSpPr>
        <p:spPr>
          <a:xfrm>
            <a:off x="2919973" y="3640181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8C599E06-4BAB-49C1-8B98-2D33DC9AE628}"/>
              </a:ext>
            </a:extLst>
          </p:cNvPr>
          <p:cNvSpPr/>
          <p:nvPr/>
        </p:nvSpPr>
        <p:spPr>
          <a:xfrm>
            <a:off x="3368494" y="3638925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9F1F31B-6CA4-4302-B55A-3C9B75AF5DCF}"/>
              </a:ext>
            </a:extLst>
          </p:cNvPr>
          <p:cNvSpPr/>
          <p:nvPr/>
        </p:nvSpPr>
        <p:spPr>
          <a:xfrm>
            <a:off x="3817015" y="3636319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7824A58-5AEA-4DA4-BBD9-DB6EFD12569F}"/>
              </a:ext>
            </a:extLst>
          </p:cNvPr>
          <p:cNvSpPr/>
          <p:nvPr/>
        </p:nvSpPr>
        <p:spPr>
          <a:xfrm>
            <a:off x="4266460" y="3642787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438BA298-94D2-4950-AF23-272C38A4D021}"/>
              </a:ext>
            </a:extLst>
          </p:cNvPr>
          <p:cNvSpPr/>
          <p:nvPr/>
        </p:nvSpPr>
        <p:spPr>
          <a:xfrm>
            <a:off x="4714981" y="3644043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613E0DC0-08F5-4570-91D0-642BEBB350DC}"/>
              </a:ext>
            </a:extLst>
          </p:cNvPr>
          <p:cNvSpPr/>
          <p:nvPr/>
        </p:nvSpPr>
        <p:spPr>
          <a:xfrm>
            <a:off x="5163502" y="3642787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F195E36A-6145-4B8B-BB66-8666024BC516}"/>
              </a:ext>
            </a:extLst>
          </p:cNvPr>
          <p:cNvSpPr/>
          <p:nvPr/>
        </p:nvSpPr>
        <p:spPr>
          <a:xfrm>
            <a:off x="5612023" y="3640181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0331525E-E571-4FFB-885A-A68DF9DA0BE2}"/>
              </a:ext>
            </a:extLst>
          </p:cNvPr>
          <p:cNvSpPr/>
          <p:nvPr/>
        </p:nvSpPr>
        <p:spPr>
          <a:xfrm>
            <a:off x="6060544" y="3635492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85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8E20-1DDF-4E60-AE32-8A4710F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2BAB-CCE4-471C-A8F8-420E21D1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95F98-F7EB-41DB-B2EE-B11878610D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899147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br>
              <a:rPr lang="en-US" dirty="0"/>
            </a:br>
            <a:r>
              <a:rPr lang="en-US" dirty="0"/>
              <a:t>(Row-column sort)</a:t>
            </a:r>
            <a:br>
              <a:rPr lang="en-US" dirty="0"/>
            </a:br>
            <a:r>
              <a:rPr lang="en-US" dirty="0"/>
              <a:t>(Snake sort)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487" y="5073435"/>
            <a:ext cx="706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Sortează fiecare linie</a:t>
            </a:r>
            <a:r>
              <a:rPr lang="en-US" sz="2400" dirty="0"/>
              <a:t> </a:t>
            </a:r>
            <a:r>
              <a:rPr lang="ro-RO" sz="2400" b="1" dirty="0"/>
              <a:t>pară</a:t>
            </a:r>
            <a:r>
              <a:rPr lang="en-US" sz="2400" dirty="0"/>
              <a:t> </a:t>
            </a:r>
            <a:r>
              <a:rPr lang="ro-RO" sz="2400" dirty="0"/>
              <a:t>în mod</a:t>
            </a:r>
            <a:r>
              <a:rPr lang="en-US" sz="2400" dirty="0"/>
              <a:t> </a:t>
            </a:r>
            <a:r>
              <a:rPr lang="en-US" sz="2400" b="1" dirty="0"/>
              <a:t>ascend</a:t>
            </a:r>
            <a:r>
              <a:rPr lang="ro-RO" sz="2400" b="1" dirty="0" err="1"/>
              <a:t>ent</a:t>
            </a:r>
            <a:endParaRPr lang="en-US" sz="2400" dirty="0"/>
          </a:p>
          <a:p>
            <a:pPr algn="ctr"/>
            <a:r>
              <a:rPr lang="en-US" sz="2400" dirty="0"/>
              <a:t>Sor</a:t>
            </a:r>
            <a:r>
              <a:rPr lang="ro-RO" sz="2400" dirty="0" err="1"/>
              <a:t>tează</a:t>
            </a:r>
            <a:r>
              <a:rPr lang="ro-RO" sz="2400" dirty="0"/>
              <a:t> fiecare linie</a:t>
            </a:r>
            <a:r>
              <a:rPr lang="en-US" sz="2400" dirty="0"/>
              <a:t> </a:t>
            </a:r>
            <a:r>
              <a:rPr lang="ro-RO" sz="2400" b="1" dirty="0"/>
              <a:t>impară</a:t>
            </a:r>
            <a:r>
              <a:rPr lang="en-US" sz="2400" dirty="0"/>
              <a:t> </a:t>
            </a:r>
            <a:r>
              <a:rPr lang="ro-RO" sz="2400" dirty="0"/>
              <a:t>în mod</a:t>
            </a:r>
            <a:r>
              <a:rPr lang="en-US" sz="2400" dirty="0"/>
              <a:t> </a:t>
            </a:r>
            <a:r>
              <a:rPr lang="en-US" sz="2400" b="1" dirty="0"/>
              <a:t>descend</a:t>
            </a:r>
            <a:r>
              <a:rPr lang="ro-RO" sz="2400" b="1" dirty="0" err="1"/>
              <a:t>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4781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6015" y="5073435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Sortează crescător coloanele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895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5614</Words>
  <Application>Microsoft Office PowerPoint</Application>
  <PresentationFormat>On-screen Show (4:3)</PresentationFormat>
  <Paragraphs>2752</Paragraphs>
  <Slides>140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9" baseType="lpstr">
      <vt:lpstr>ＭＳ Ｐゴシック</vt:lpstr>
      <vt:lpstr>Arial</vt:lpstr>
      <vt:lpstr>Arial Unicode MS</vt:lpstr>
      <vt:lpstr>Cambria</vt:lpstr>
      <vt:lpstr>Cambria Math</vt:lpstr>
      <vt:lpstr>Courier New</vt:lpstr>
      <vt:lpstr>Times New Roman</vt:lpstr>
      <vt:lpstr>Wingdings</vt:lpstr>
      <vt:lpstr>Standarddesign</vt:lpstr>
      <vt:lpstr>Arhitecturi Paralele Complexitate + Măsurare Timpi</vt:lpstr>
      <vt:lpstr>Măsurarea timpului de execuție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Din program</vt:lpstr>
      <vt:lpstr>Măsurare timp – Din program</vt:lpstr>
      <vt:lpstr>Măsurare timp – Din program</vt:lpstr>
      <vt:lpstr>Măsurare timp – Din program</vt:lpstr>
      <vt:lpstr>Măsurare timp cu sau fără I/O?</vt:lpstr>
      <vt:lpstr>Performanța</vt:lpstr>
      <vt:lpstr>Măsuri</vt:lpstr>
      <vt:lpstr>PowerPoint Presentation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Amdahl's law</vt:lpstr>
      <vt:lpstr>Amdahl's law - prerequisits</vt:lpstr>
      <vt:lpstr>Amdahl's law - prerequisits</vt:lpstr>
      <vt:lpstr>Amdahl's law</vt:lpstr>
      <vt:lpstr>Amdahl's law</vt:lpstr>
      <vt:lpstr>Amdahl's law</vt:lpstr>
      <vt:lpstr>Amdahl's law - prerequisits</vt:lpstr>
      <vt:lpstr>Amdahl's law - prerequisits</vt:lpstr>
      <vt:lpstr>PowerPoint Presentation</vt:lpstr>
      <vt:lpstr>Pauză</vt:lpstr>
      <vt:lpstr>PowerPoint Presentation</vt:lpstr>
      <vt:lpstr>Amdahl's law</vt:lpstr>
      <vt:lpstr>Măsurare timp cu sau fără I/O?</vt:lpstr>
      <vt:lpstr>Amdahl's law</vt:lpstr>
      <vt:lpstr>Amdahl's law</vt:lpstr>
      <vt:lpstr>PowerPoint Presentation</vt:lpstr>
      <vt:lpstr>Reminder</vt:lpstr>
      <vt:lpstr>Consistența?</vt:lpstr>
      <vt:lpstr>Workflow - Testarea programelor</vt:lpstr>
      <vt:lpstr>PowerPoint Presentation</vt:lpstr>
      <vt:lpstr>Let’s parallelize some algorithms</vt:lpstr>
      <vt:lpstr>Bubble sort</vt:lpstr>
      <vt:lpstr>Bubble sort</vt:lpstr>
      <vt:lpstr>Bubble sort</vt:lpstr>
      <vt:lpstr>Bubble sort</vt:lpstr>
      <vt:lpstr>Bubble sort</vt:lpstr>
      <vt:lpstr>Bubble sort</vt:lpstr>
      <vt:lpstr>Parallel bubble sort</vt:lpstr>
      <vt:lpstr>Parallel bubble sort</vt:lpstr>
      <vt:lpstr>Parallel bubble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PowerPoint Presentation</vt:lpstr>
      <vt:lpstr>Shear sort (Row-column sort) (Snake sort)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PowerPoint Presentation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Floyd Warshall</vt:lpstr>
      <vt:lpstr>Super-linear speedup?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2018-10-24T20:10:21Z</dcterms:modified>
</cp:coreProperties>
</file>