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8"/>
  </p:notesMasterIdLst>
  <p:handoutMasterIdLst>
    <p:handoutMasterId r:id="rId59"/>
  </p:handoutMasterIdLst>
  <p:sldIdLst>
    <p:sldId id="485" r:id="rId2"/>
    <p:sldId id="516" r:id="rId3"/>
    <p:sldId id="266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517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19" r:id="rId23"/>
    <p:sldId id="51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0" r:id="rId34"/>
    <p:sldId id="292" r:id="rId35"/>
    <p:sldId id="293" r:id="rId36"/>
    <p:sldId id="30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528" r:id="rId54"/>
    <p:sldId id="529" r:id="rId55"/>
    <p:sldId id="530" r:id="rId56"/>
    <p:sldId id="531" r:id="rId57"/>
  </p:sldIdLst>
  <p:sldSz cx="9144000" cy="6858000" type="screen4x3"/>
  <p:notesSz cx="6699250" cy="9836150"/>
  <p:custDataLst>
    <p:tags r:id="rId6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E51C1-45CC-4A35-9A01-8A91D8659622}" v="37" dt="2018-11-13T22:40:57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736" autoAdjust="0"/>
  </p:normalViewPr>
  <p:slideViewPr>
    <p:cSldViewPr snapToGrid="0">
      <p:cViewPr varScale="1">
        <p:scale>
          <a:sx n="90" d="100"/>
          <a:sy n="90" d="100"/>
        </p:scale>
        <p:origin x="2136" y="66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F0AE51C1-45CC-4A35-9A01-8A91D8659622}"/>
    <pc:docChg chg="undo custSel addSld delSld modSld">
      <pc:chgData name="Cristian Chilipirea" userId="34ab170da5908fc4" providerId="LiveId" clId="{F0AE51C1-45CC-4A35-9A01-8A91D8659622}" dt="2018-11-13T22:41:03.602" v="432" actId="20577"/>
      <pc:docMkLst>
        <pc:docMk/>
      </pc:docMkLst>
      <pc:sldChg chg="modSp">
        <pc:chgData name="Cristian Chilipirea" userId="34ab170da5908fc4" providerId="LiveId" clId="{F0AE51C1-45CC-4A35-9A01-8A91D8659622}" dt="2018-11-13T21:33:58.091" v="194" actId="20577"/>
        <pc:sldMkLst>
          <pc:docMk/>
          <pc:sldMk cId="1775129835" sldId="281"/>
        </pc:sldMkLst>
        <pc:spChg chg="mod">
          <ac:chgData name="Cristian Chilipirea" userId="34ab170da5908fc4" providerId="LiveId" clId="{F0AE51C1-45CC-4A35-9A01-8A91D8659622}" dt="2018-11-13T21:33:58.091" v="194" actId="20577"/>
          <ac:spMkLst>
            <pc:docMk/>
            <pc:sldMk cId="1775129835" sldId="281"/>
            <ac:spMk id="2" creationId="{00000000-0000-0000-0000-000000000000}"/>
          </ac:spMkLst>
        </pc:spChg>
      </pc:sldChg>
      <pc:sldChg chg="add">
        <pc:chgData name="Cristian Chilipirea" userId="34ab170da5908fc4" providerId="LiveId" clId="{F0AE51C1-45CC-4A35-9A01-8A91D8659622}" dt="2018-11-13T21:38:34.683" v="195"/>
        <pc:sldMkLst>
          <pc:docMk/>
          <pc:sldMk cId="134554455" sldId="519"/>
        </pc:sldMkLst>
      </pc:sldChg>
      <pc:sldChg chg="addSp delSp modSp add">
        <pc:chgData name="Cristian Chilipirea" userId="34ab170da5908fc4" providerId="LiveId" clId="{F0AE51C1-45CC-4A35-9A01-8A91D8659622}" dt="2018-11-13T21:43:11.146" v="232" actId="1076"/>
        <pc:sldMkLst>
          <pc:docMk/>
          <pc:sldMk cId="3105045725" sldId="520"/>
        </pc:sldMkLst>
        <pc:spChg chg="mod">
          <ac:chgData name="Cristian Chilipirea" userId="34ab170da5908fc4" providerId="LiveId" clId="{F0AE51C1-45CC-4A35-9A01-8A91D8659622}" dt="2018-11-13T21:42:35.056" v="215" actId="20577"/>
          <ac:spMkLst>
            <pc:docMk/>
            <pc:sldMk cId="3105045725" sldId="520"/>
            <ac:spMk id="2" creationId="{D4D3B732-B6BB-460C-8E3D-775DCB827138}"/>
          </ac:spMkLst>
        </pc:spChg>
        <pc:spChg chg="del">
          <ac:chgData name="Cristian Chilipirea" userId="34ab170da5908fc4" providerId="LiveId" clId="{F0AE51C1-45CC-4A35-9A01-8A91D8659622}" dt="2018-11-13T21:42:37.799" v="216" actId="478"/>
          <ac:spMkLst>
            <pc:docMk/>
            <pc:sldMk cId="3105045725" sldId="520"/>
            <ac:spMk id="3" creationId="{74BA57AB-2FB0-4150-867B-D379F2C56840}"/>
          </ac:spMkLst>
        </pc:spChg>
        <pc:spChg chg="add mod">
          <ac:chgData name="Cristian Chilipirea" userId="34ab170da5908fc4" providerId="LiveId" clId="{F0AE51C1-45CC-4A35-9A01-8A91D8659622}" dt="2018-11-13T21:42:46.623" v="226" actId="1076"/>
          <ac:spMkLst>
            <pc:docMk/>
            <pc:sldMk cId="3105045725" sldId="520"/>
            <ac:spMk id="5" creationId="{A6B93E1B-4160-4C0E-B182-17019FEEAFC4}"/>
          </ac:spMkLst>
        </pc:spChg>
        <pc:spChg chg="add mod">
          <ac:chgData name="Cristian Chilipirea" userId="34ab170da5908fc4" providerId="LiveId" clId="{F0AE51C1-45CC-4A35-9A01-8A91D8659622}" dt="2018-11-13T21:42:52.136" v="227" actId="1076"/>
          <ac:spMkLst>
            <pc:docMk/>
            <pc:sldMk cId="3105045725" sldId="520"/>
            <ac:spMk id="6" creationId="{69814F93-E476-4ED8-A0C7-B7F787D8A378}"/>
          </ac:spMkLst>
        </pc:spChg>
        <pc:spChg chg="add mod">
          <ac:chgData name="Cristian Chilipirea" userId="34ab170da5908fc4" providerId="LiveId" clId="{F0AE51C1-45CC-4A35-9A01-8A91D8659622}" dt="2018-11-13T21:43:11.146" v="232" actId="1076"/>
          <ac:spMkLst>
            <pc:docMk/>
            <pc:sldMk cId="3105045725" sldId="520"/>
            <ac:spMk id="7" creationId="{7F3CCA5B-6A72-48F1-A9D6-66379F06F494}"/>
          </ac:spMkLst>
        </pc:spChg>
        <pc:spChg chg="add mod">
          <ac:chgData name="Cristian Chilipirea" userId="34ab170da5908fc4" providerId="LiveId" clId="{F0AE51C1-45CC-4A35-9A01-8A91D8659622}" dt="2018-11-13T21:43:07.978" v="231" actId="1076"/>
          <ac:spMkLst>
            <pc:docMk/>
            <pc:sldMk cId="3105045725" sldId="520"/>
            <ac:spMk id="8" creationId="{0EAD8B64-A62E-419A-8933-5F5EE74F5BD4}"/>
          </ac:spMkLst>
        </pc:spChg>
        <pc:spChg chg="add mod">
          <ac:chgData name="Cristian Chilipirea" userId="34ab170da5908fc4" providerId="LiveId" clId="{F0AE51C1-45CC-4A35-9A01-8A91D8659622}" dt="2018-11-13T21:43:05.146" v="230" actId="1076"/>
          <ac:spMkLst>
            <pc:docMk/>
            <pc:sldMk cId="3105045725" sldId="520"/>
            <ac:spMk id="9" creationId="{2FDC6BEB-6013-4FFD-883D-B343CF443B8B}"/>
          </ac:spMkLst>
        </pc:spChg>
        <pc:spChg chg="add mod">
          <ac:chgData name="Cristian Chilipirea" userId="34ab170da5908fc4" providerId="LiveId" clId="{F0AE51C1-45CC-4A35-9A01-8A91D8659622}" dt="2018-11-13T21:43:02.114" v="229" actId="1076"/>
          <ac:spMkLst>
            <pc:docMk/>
            <pc:sldMk cId="3105045725" sldId="520"/>
            <ac:spMk id="10" creationId="{B6F7E899-AD8E-4602-9ABF-A575A302222C}"/>
          </ac:spMkLst>
        </pc:spChg>
        <pc:spChg chg="add mod">
          <ac:chgData name="Cristian Chilipirea" userId="34ab170da5908fc4" providerId="LiveId" clId="{F0AE51C1-45CC-4A35-9A01-8A91D8659622}" dt="2018-11-13T21:42:57.649" v="228" actId="1076"/>
          <ac:spMkLst>
            <pc:docMk/>
            <pc:sldMk cId="3105045725" sldId="520"/>
            <ac:spMk id="11" creationId="{B638CD84-F645-40BD-BA72-F31674BAE9E9}"/>
          </ac:spMkLst>
        </pc:spChg>
      </pc:sldChg>
      <pc:sldChg chg="addSp delSp modSp add">
        <pc:chgData name="Cristian Chilipirea" userId="34ab170da5908fc4" providerId="LiveId" clId="{F0AE51C1-45CC-4A35-9A01-8A91D8659622}" dt="2018-11-13T21:57:38.827" v="259" actId="1076"/>
        <pc:sldMkLst>
          <pc:docMk/>
          <pc:sldMk cId="1162763692" sldId="521"/>
        </pc:sldMkLst>
        <pc:spChg chg="del">
          <ac:chgData name="Cristian Chilipirea" userId="34ab170da5908fc4" providerId="LiveId" clId="{F0AE51C1-45CC-4A35-9A01-8A91D8659622}" dt="2018-11-13T21:52:10.931" v="234" actId="478"/>
          <ac:spMkLst>
            <pc:docMk/>
            <pc:sldMk cId="1162763692" sldId="521"/>
            <ac:spMk id="5" creationId="{A6B93E1B-4160-4C0E-B182-17019FEEAFC4}"/>
          </ac:spMkLst>
        </pc:spChg>
        <pc:spChg chg="del">
          <ac:chgData name="Cristian Chilipirea" userId="34ab170da5908fc4" providerId="LiveId" clId="{F0AE51C1-45CC-4A35-9A01-8A91D8659622}" dt="2018-11-13T21:52:10.931" v="234" actId="478"/>
          <ac:spMkLst>
            <pc:docMk/>
            <pc:sldMk cId="1162763692" sldId="521"/>
            <ac:spMk id="6" creationId="{69814F93-E476-4ED8-A0C7-B7F787D8A378}"/>
          </ac:spMkLst>
        </pc:spChg>
        <pc:spChg chg="del">
          <ac:chgData name="Cristian Chilipirea" userId="34ab170da5908fc4" providerId="LiveId" clId="{F0AE51C1-45CC-4A35-9A01-8A91D8659622}" dt="2018-11-13T21:52:10.931" v="234" actId="478"/>
          <ac:spMkLst>
            <pc:docMk/>
            <pc:sldMk cId="1162763692" sldId="521"/>
            <ac:spMk id="7" creationId="{7F3CCA5B-6A72-48F1-A9D6-66379F06F494}"/>
          </ac:spMkLst>
        </pc:spChg>
        <pc:spChg chg="del">
          <ac:chgData name="Cristian Chilipirea" userId="34ab170da5908fc4" providerId="LiveId" clId="{F0AE51C1-45CC-4A35-9A01-8A91D8659622}" dt="2018-11-13T21:52:10.931" v="234" actId="478"/>
          <ac:spMkLst>
            <pc:docMk/>
            <pc:sldMk cId="1162763692" sldId="521"/>
            <ac:spMk id="8" creationId="{0EAD8B64-A62E-419A-8933-5F5EE74F5BD4}"/>
          </ac:spMkLst>
        </pc:spChg>
        <pc:spChg chg="del">
          <ac:chgData name="Cristian Chilipirea" userId="34ab170da5908fc4" providerId="LiveId" clId="{F0AE51C1-45CC-4A35-9A01-8A91D8659622}" dt="2018-11-13T21:52:10.931" v="234" actId="478"/>
          <ac:spMkLst>
            <pc:docMk/>
            <pc:sldMk cId="1162763692" sldId="521"/>
            <ac:spMk id="9" creationId="{2FDC6BEB-6013-4FFD-883D-B343CF443B8B}"/>
          </ac:spMkLst>
        </pc:spChg>
        <pc:spChg chg="del">
          <ac:chgData name="Cristian Chilipirea" userId="34ab170da5908fc4" providerId="LiveId" clId="{F0AE51C1-45CC-4A35-9A01-8A91D8659622}" dt="2018-11-13T21:52:10.931" v="234" actId="478"/>
          <ac:spMkLst>
            <pc:docMk/>
            <pc:sldMk cId="1162763692" sldId="521"/>
            <ac:spMk id="10" creationId="{B6F7E899-AD8E-4602-9ABF-A575A302222C}"/>
          </ac:spMkLst>
        </pc:spChg>
        <pc:spChg chg="del">
          <ac:chgData name="Cristian Chilipirea" userId="34ab170da5908fc4" providerId="LiveId" clId="{F0AE51C1-45CC-4A35-9A01-8A91D8659622}" dt="2018-11-13T21:52:10.931" v="234" actId="478"/>
          <ac:spMkLst>
            <pc:docMk/>
            <pc:sldMk cId="1162763692" sldId="521"/>
            <ac:spMk id="11" creationId="{B638CD84-F645-40BD-BA72-F31674BAE9E9}"/>
          </ac:spMkLst>
        </pc:spChg>
        <pc:spChg chg="add mod">
          <ac:chgData name="Cristian Chilipirea" userId="34ab170da5908fc4" providerId="LiveId" clId="{F0AE51C1-45CC-4A35-9A01-8A91D8659622}" dt="2018-11-13T21:52:30.965" v="250" actId="404"/>
          <ac:spMkLst>
            <pc:docMk/>
            <pc:sldMk cId="1162763692" sldId="521"/>
            <ac:spMk id="12" creationId="{F77700B3-56A0-4CA9-B51F-CC3C41CCD43E}"/>
          </ac:spMkLst>
        </pc:spChg>
        <pc:spChg chg="add mod">
          <ac:chgData name="Cristian Chilipirea" userId="34ab170da5908fc4" providerId="LiveId" clId="{F0AE51C1-45CC-4A35-9A01-8A91D8659622}" dt="2018-11-13T21:52:36.725" v="252" actId="1076"/>
          <ac:spMkLst>
            <pc:docMk/>
            <pc:sldMk cId="1162763692" sldId="521"/>
            <ac:spMk id="13" creationId="{EC6E99FC-7033-419D-B9E1-D052F8CEC626}"/>
          </ac:spMkLst>
        </pc:spChg>
        <pc:spChg chg="add mod">
          <ac:chgData name="Cristian Chilipirea" userId="34ab170da5908fc4" providerId="LiveId" clId="{F0AE51C1-45CC-4A35-9A01-8A91D8659622}" dt="2018-11-13T21:52:52.968" v="257" actId="1076"/>
          <ac:spMkLst>
            <pc:docMk/>
            <pc:sldMk cId="1162763692" sldId="521"/>
            <ac:spMk id="14" creationId="{FC2E21AF-E3CF-4372-800E-75E38FAEE293}"/>
          </ac:spMkLst>
        </pc:spChg>
        <pc:spChg chg="add mod">
          <ac:chgData name="Cristian Chilipirea" userId="34ab170da5908fc4" providerId="LiveId" clId="{F0AE51C1-45CC-4A35-9A01-8A91D8659622}" dt="2018-11-13T21:52:50.640" v="256" actId="1076"/>
          <ac:spMkLst>
            <pc:docMk/>
            <pc:sldMk cId="1162763692" sldId="521"/>
            <ac:spMk id="15" creationId="{C1C5994D-43BB-47E0-BE40-58AA2AC81473}"/>
          </ac:spMkLst>
        </pc:spChg>
        <pc:spChg chg="add mod">
          <ac:chgData name="Cristian Chilipirea" userId="34ab170da5908fc4" providerId="LiveId" clId="{F0AE51C1-45CC-4A35-9A01-8A91D8659622}" dt="2018-11-13T21:52:46.687" v="255" actId="1076"/>
          <ac:spMkLst>
            <pc:docMk/>
            <pc:sldMk cId="1162763692" sldId="521"/>
            <ac:spMk id="16" creationId="{FB91E30B-C29D-49A1-9237-23C8D63DB78C}"/>
          </ac:spMkLst>
        </pc:spChg>
        <pc:spChg chg="add mod">
          <ac:chgData name="Cristian Chilipirea" userId="34ab170da5908fc4" providerId="LiveId" clId="{F0AE51C1-45CC-4A35-9A01-8A91D8659622}" dt="2018-11-13T21:52:43.494" v="254" actId="1076"/>
          <ac:spMkLst>
            <pc:docMk/>
            <pc:sldMk cId="1162763692" sldId="521"/>
            <ac:spMk id="17" creationId="{0515864E-34C4-443E-8F26-60CD264FCFA8}"/>
          </ac:spMkLst>
        </pc:spChg>
        <pc:spChg chg="add mod">
          <ac:chgData name="Cristian Chilipirea" userId="34ab170da5908fc4" providerId="LiveId" clId="{F0AE51C1-45CC-4A35-9A01-8A91D8659622}" dt="2018-11-13T21:52:39.814" v="253" actId="1076"/>
          <ac:spMkLst>
            <pc:docMk/>
            <pc:sldMk cId="1162763692" sldId="521"/>
            <ac:spMk id="18" creationId="{76AAF27A-6764-4FC2-BA5A-683F728E317D}"/>
          </ac:spMkLst>
        </pc:spChg>
        <pc:spChg chg="add mod">
          <ac:chgData name="Cristian Chilipirea" userId="34ab170da5908fc4" providerId="LiveId" clId="{F0AE51C1-45CC-4A35-9A01-8A91D8659622}" dt="2018-11-13T21:57:38.827" v="259" actId="1076"/>
          <ac:spMkLst>
            <pc:docMk/>
            <pc:sldMk cId="1162763692" sldId="521"/>
            <ac:spMk id="19" creationId="{DE3D564B-2527-4375-BEDD-722EA671AB04}"/>
          </ac:spMkLst>
        </pc:spChg>
      </pc:sldChg>
      <pc:sldChg chg="addSp delSp modSp add">
        <pc:chgData name="Cristian Chilipirea" userId="34ab170da5908fc4" providerId="LiveId" clId="{F0AE51C1-45CC-4A35-9A01-8A91D8659622}" dt="2018-11-13T21:58:37.059" v="281" actId="1076"/>
        <pc:sldMkLst>
          <pc:docMk/>
          <pc:sldMk cId="4013506286" sldId="522"/>
        </pc:sldMkLst>
        <pc:spChg chg="mod">
          <ac:chgData name="Cristian Chilipirea" userId="34ab170da5908fc4" providerId="LiveId" clId="{F0AE51C1-45CC-4A35-9A01-8A91D8659622}" dt="2018-11-13T21:57:49.271" v="265" actId="20577"/>
          <ac:spMkLst>
            <pc:docMk/>
            <pc:sldMk cId="4013506286" sldId="522"/>
            <ac:spMk id="2" creationId="{D4D3B732-B6BB-460C-8E3D-775DCB827138}"/>
          </ac:spMkLst>
        </pc:spChg>
        <pc:spChg chg="del">
          <ac:chgData name="Cristian Chilipirea" userId="34ab170da5908fc4" providerId="LiveId" clId="{F0AE51C1-45CC-4A35-9A01-8A91D8659622}" dt="2018-11-13T21:58:13.687" v="266" actId="478"/>
          <ac:spMkLst>
            <pc:docMk/>
            <pc:sldMk cId="4013506286" sldId="522"/>
            <ac:spMk id="12" creationId="{F77700B3-56A0-4CA9-B51F-CC3C41CCD43E}"/>
          </ac:spMkLst>
        </pc:spChg>
        <pc:spChg chg="del">
          <ac:chgData name="Cristian Chilipirea" userId="34ab170da5908fc4" providerId="LiveId" clId="{F0AE51C1-45CC-4A35-9A01-8A91D8659622}" dt="2018-11-13T21:58:13.687" v="266" actId="478"/>
          <ac:spMkLst>
            <pc:docMk/>
            <pc:sldMk cId="4013506286" sldId="522"/>
            <ac:spMk id="13" creationId="{EC6E99FC-7033-419D-B9E1-D052F8CEC626}"/>
          </ac:spMkLst>
        </pc:spChg>
        <pc:spChg chg="del">
          <ac:chgData name="Cristian Chilipirea" userId="34ab170da5908fc4" providerId="LiveId" clId="{F0AE51C1-45CC-4A35-9A01-8A91D8659622}" dt="2018-11-13T21:58:13.687" v="266" actId="478"/>
          <ac:spMkLst>
            <pc:docMk/>
            <pc:sldMk cId="4013506286" sldId="522"/>
            <ac:spMk id="14" creationId="{FC2E21AF-E3CF-4372-800E-75E38FAEE293}"/>
          </ac:spMkLst>
        </pc:spChg>
        <pc:spChg chg="del">
          <ac:chgData name="Cristian Chilipirea" userId="34ab170da5908fc4" providerId="LiveId" clId="{F0AE51C1-45CC-4A35-9A01-8A91D8659622}" dt="2018-11-13T21:58:13.687" v="266" actId="478"/>
          <ac:spMkLst>
            <pc:docMk/>
            <pc:sldMk cId="4013506286" sldId="522"/>
            <ac:spMk id="15" creationId="{C1C5994D-43BB-47E0-BE40-58AA2AC81473}"/>
          </ac:spMkLst>
        </pc:spChg>
        <pc:spChg chg="del">
          <ac:chgData name="Cristian Chilipirea" userId="34ab170da5908fc4" providerId="LiveId" clId="{F0AE51C1-45CC-4A35-9A01-8A91D8659622}" dt="2018-11-13T21:58:13.687" v="266" actId="478"/>
          <ac:spMkLst>
            <pc:docMk/>
            <pc:sldMk cId="4013506286" sldId="522"/>
            <ac:spMk id="16" creationId="{FB91E30B-C29D-49A1-9237-23C8D63DB78C}"/>
          </ac:spMkLst>
        </pc:spChg>
        <pc:spChg chg="del">
          <ac:chgData name="Cristian Chilipirea" userId="34ab170da5908fc4" providerId="LiveId" clId="{F0AE51C1-45CC-4A35-9A01-8A91D8659622}" dt="2018-11-13T21:58:13.687" v="266" actId="478"/>
          <ac:spMkLst>
            <pc:docMk/>
            <pc:sldMk cId="4013506286" sldId="522"/>
            <ac:spMk id="17" creationId="{0515864E-34C4-443E-8F26-60CD264FCFA8}"/>
          </ac:spMkLst>
        </pc:spChg>
        <pc:spChg chg="del">
          <ac:chgData name="Cristian Chilipirea" userId="34ab170da5908fc4" providerId="LiveId" clId="{F0AE51C1-45CC-4A35-9A01-8A91D8659622}" dt="2018-11-13T21:58:13.687" v="266" actId="478"/>
          <ac:spMkLst>
            <pc:docMk/>
            <pc:sldMk cId="4013506286" sldId="522"/>
            <ac:spMk id="18" creationId="{76AAF27A-6764-4FC2-BA5A-683F728E317D}"/>
          </ac:spMkLst>
        </pc:spChg>
        <pc:spChg chg="del">
          <ac:chgData name="Cristian Chilipirea" userId="34ab170da5908fc4" providerId="LiveId" clId="{F0AE51C1-45CC-4A35-9A01-8A91D8659622}" dt="2018-11-13T21:58:13.687" v="266" actId="478"/>
          <ac:spMkLst>
            <pc:docMk/>
            <pc:sldMk cId="4013506286" sldId="522"/>
            <ac:spMk id="19" creationId="{DE3D564B-2527-4375-BEDD-722EA671AB04}"/>
          </ac:spMkLst>
        </pc:spChg>
        <pc:spChg chg="add mod">
          <ac:chgData name="Cristian Chilipirea" userId="34ab170da5908fc4" providerId="LiveId" clId="{F0AE51C1-45CC-4A35-9A01-8A91D8659622}" dt="2018-11-13T21:58:21.062" v="276" actId="403"/>
          <ac:spMkLst>
            <pc:docMk/>
            <pc:sldMk cId="4013506286" sldId="522"/>
            <ac:spMk id="20" creationId="{1B0E3F85-96DD-45F7-9D6B-C2033A326AF5}"/>
          </ac:spMkLst>
        </pc:spChg>
        <pc:spChg chg="add mod">
          <ac:chgData name="Cristian Chilipirea" userId="34ab170da5908fc4" providerId="LiveId" clId="{F0AE51C1-45CC-4A35-9A01-8A91D8659622}" dt="2018-11-13T21:58:25.417" v="277" actId="1076"/>
          <ac:spMkLst>
            <pc:docMk/>
            <pc:sldMk cId="4013506286" sldId="522"/>
            <ac:spMk id="21" creationId="{E44298F8-3A4A-47B0-B7E9-BF777C3FC999}"/>
          </ac:spMkLst>
        </pc:spChg>
        <pc:spChg chg="add mod">
          <ac:chgData name="Cristian Chilipirea" userId="34ab170da5908fc4" providerId="LiveId" clId="{F0AE51C1-45CC-4A35-9A01-8A91D8659622}" dt="2018-11-13T21:58:32.002" v="279" actId="1076"/>
          <ac:spMkLst>
            <pc:docMk/>
            <pc:sldMk cId="4013506286" sldId="522"/>
            <ac:spMk id="22" creationId="{D661E3F9-FACC-435D-AE3B-74B053D3A159}"/>
          </ac:spMkLst>
        </pc:spChg>
        <pc:spChg chg="add mod">
          <ac:chgData name="Cristian Chilipirea" userId="34ab170da5908fc4" providerId="LiveId" clId="{F0AE51C1-45CC-4A35-9A01-8A91D8659622}" dt="2018-11-13T21:58:37.059" v="281" actId="1076"/>
          <ac:spMkLst>
            <pc:docMk/>
            <pc:sldMk cId="4013506286" sldId="522"/>
            <ac:spMk id="23" creationId="{4D65183C-F980-4080-AEE4-86DB937B2067}"/>
          </ac:spMkLst>
        </pc:spChg>
        <pc:spChg chg="add mod">
          <ac:chgData name="Cristian Chilipirea" userId="34ab170da5908fc4" providerId="LiveId" clId="{F0AE51C1-45CC-4A35-9A01-8A91D8659622}" dt="2018-11-13T21:58:34.803" v="280" actId="1076"/>
          <ac:spMkLst>
            <pc:docMk/>
            <pc:sldMk cId="4013506286" sldId="522"/>
            <ac:spMk id="24" creationId="{4D6FE2B2-5A66-44C5-875E-B810EA2E3DE8}"/>
          </ac:spMkLst>
        </pc:spChg>
        <pc:spChg chg="add mod">
          <ac:chgData name="Cristian Chilipirea" userId="34ab170da5908fc4" providerId="LiveId" clId="{F0AE51C1-45CC-4A35-9A01-8A91D8659622}" dt="2018-11-13T21:58:28.250" v="278" actId="1076"/>
          <ac:spMkLst>
            <pc:docMk/>
            <pc:sldMk cId="4013506286" sldId="522"/>
            <ac:spMk id="25" creationId="{8963D6AE-B434-457A-9769-EC14E485DEE9}"/>
          </ac:spMkLst>
        </pc:spChg>
      </pc:sldChg>
      <pc:sldChg chg="addSp delSp modSp add">
        <pc:chgData name="Cristian Chilipirea" userId="34ab170da5908fc4" providerId="LiveId" clId="{F0AE51C1-45CC-4A35-9A01-8A91D8659622}" dt="2018-11-13T21:59:51.894" v="305" actId="1076"/>
        <pc:sldMkLst>
          <pc:docMk/>
          <pc:sldMk cId="2929393114" sldId="523"/>
        </pc:sldMkLst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10" creationId="{67570F03-B6A5-426B-9F07-BF37B0111205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11" creationId="{4A193161-9B3E-4945-9D3B-CB4740A84CB7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12" creationId="{538AF1F8-A4AE-421F-AA4E-B7A087B1ABB6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13" creationId="{38EC6754-5326-45D7-B324-D1F56F442008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14" creationId="{551010FF-8BF8-467B-A675-6CDB6BA5AD25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15" creationId="{68C55DA0-7BBC-4133-84E6-A6A5475B4F22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16" creationId="{08F66649-6E65-42C3-8992-7D3AAF080296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17" creationId="{FC333336-9078-4F65-9FDE-B0F9DF8DAD2B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18" creationId="{27012316-39DE-48DF-9267-DC66EA240163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19" creationId="{EDE70FDC-D341-486A-81AB-B9DEA73CDE6C}"/>
          </ac:spMkLst>
        </pc:spChg>
        <pc:spChg chg="del">
          <ac:chgData name="Cristian Chilipirea" userId="34ab170da5908fc4" providerId="LiveId" clId="{F0AE51C1-45CC-4A35-9A01-8A91D8659622}" dt="2018-11-13T21:59:21.563" v="283" actId="478"/>
          <ac:spMkLst>
            <pc:docMk/>
            <pc:sldMk cId="2929393114" sldId="523"/>
            <ac:spMk id="20" creationId="{1B0E3F85-96DD-45F7-9D6B-C2033A326AF5}"/>
          </ac:spMkLst>
        </pc:spChg>
        <pc:spChg chg="del">
          <ac:chgData name="Cristian Chilipirea" userId="34ab170da5908fc4" providerId="LiveId" clId="{F0AE51C1-45CC-4A35-9A01-8A91D8659622}" dt="2018-11-13T21:59:21.563" v="283" actId="478"/>
          <ac:spMkLst>
            <pc:docMk/>
            <pc:sldMk cId="2929393114" sldId="523"/>
            <ac:spMk id="21" creationId="{E44298F8-3A4A-47B0-B7E9-BF777C3FC999}"/>
          </ac:spMkLst>
        </pc:spChg>
        <pc:spChg chg="del">
          <ac:chgData name="Cristian Chilipirea" userId="34ab170da5908fc4" providerId="LiveId" clId="{F0AE51C1-45CC-4A35-9A01-8A91D8659622}" dt="2018-11-13T21:59:21.563" v="283" actId="478"/>
          <ac:spMkLst>
            <pc:docMk/>
            <pc:sldMk cId="2929393114" sldId="523"/>
            <ac:spMk id="22" creationId="{D661E3F9-FACC-435D-AE3B-74B053D3A159}"/>
          </ac:spMkLst>
        </pc:spChg>
        <pc:spChg chg="del">
          <ac:chgData name="Cristian Chilipirea" userId="34ab170da5908fc4" providerId="LiveId" clId="{F0AE51C1-45CC-4A35-9A01-8A91D8659622}" dt="2018-11-13T21:59:21.563" v="283" actId="478"/>
          <ac:spMkLst>
            <pc:docMk/>
            <pc:sldMk cId="2929393114" sldId="523"/>
            <ac:spMk id="23" creationId="{4D65183C-F980-4080-AEE4-86DB937B2067}"/>
          </ac:spMkLst>
        </pc:spChg>
        <pc:spChg chg="del">
          <ac:chgData name="Cristian Chilipirea" userId="34ab170da5908fc4" providerId="LiveId" clId="{F0AE51C1-45CC-4A35-9A01-8A91D8659622}" dt="2018-11-13T21:59:21.563" v="283" actId="478"/>
          <ac:spMkLst>
            <pc:docMk/>
            <pc:sldMk cId="2929393114" sldId="523"/>
            <ac:spMk id="24" creationId="{4D6FE2B2-5A66-44C5-875E-B810EA2E3DE8}"/>
          </ac:spMkLst>
        </pc:spChg>
        <pc:spChg chg="del">
          <ac:chgData name="Cristian Chilipirea" userId="34ab170da5908fc4" providerId="LiveId" clId="{F0AE51C1-45CC-4A35-9A01-8A91D8659622}" dt="2018-11-13T21:59:21.563" v="283" actId="478"/>
          <ac:spMkLst>
            <pc:docMk/>
            <pc:sldMk cId="2929393114" sldId="523"/>
            <ac:spMk id="25" creationId="{8963D6AE-B434-457A-9769-EC14E485DEE9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26" creationId="{196C8B45-F77C-4277-A93A-432DA45E5C86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27" creationId="{9E175A26-D486-4A70-9AB6-B965D8946C05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28" creationId="{DAFF73AF-8ACC-41B0-BEFA-CBE28AE9CA3E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29" creationId="{B2042031-4F5E-49DE-9CDD-BB73D9545CD5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30" creationId="{25BE94B4-95D3-4818-B44A-9C5E4B7BC4F4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31" creationId="{1F27C829-5DBC-4848-9E86-7F694E75CACE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32" creationId="{776A310E-4E7F-4A6A-95FC-07A6B842031B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33" creationId="{4F29103D-F40A-4770-A56E-928926D1F1A0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34" creationId="{2DB0C761-C564-40BD-A3A6-D84F82E3182B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35" creationId="{6BC22C1F-B492-491F-ABCD-DD978367D70A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36" creationId="{6E859DF9-4D7B-49D2-9904-73CB917E3666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37" creationId="{6541413F-7127-4E5E-AB8C-8E068A2D40A7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38" creationId="{44646462-F812-4555-AE81-2DB17AB180A4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39" creationId="{331BDCD8-F626-4D2E-9A8D-7A2556B04DC8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40" creationId="{06D92FFB-1CF0-4566-B60C-8288B5E08345}"/>
          </ac:spMkLst>
        </pc:spChg>
        <pc:spChg chg="add del mod">
          <ac:chgData name="Cristian Chilipirea" userId="34ab170da5908fc4" providerId="LiveId" clId="{F0AE51C1-45CC-4A35-9A01-8A91D8659622}" dt="2018-11-13T21:59:42.360" v="299"/>
          <ac:spMkLst>
            <pc:docMk/>
            <pc:sldMk cId="2929393114" sldId="523"/>
            <ac:spMk id="41" creationId="{9BA940F8-CD38-4250-B210-6420AFC6817B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42" creationId="{606E6452-AD25-4151-B08C-5F2FAC011614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43" creationId="{E71EAEF3-2B0C-4C98-BFCC-ED7F4CA05A3A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44" creationId="{7D937761-BF93-40A1-9A31-EEDECB9FBECB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45" creationId="{F160A35B-3494-4617-BC66-2DAA8A6E793E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46" creationId="{9969E957-0472-4729-AA38-A041269B1483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47" creationId="{A7048851-B778-41F9-848F-A36E04FEC8A3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48" creationId="{7D9BB0A0-D4E4-4733-BA7A-E763B85D461E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49" creationId="{70EBADB1-D08F-4A59-ABFA-DB998C1BF3C8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50" creationId="{0CB7F09C-0566-4338-B88A-E50D7247677E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51" creationId="{4984AA93-B553-45FE-925E-291BDB9C0C17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52" creationId="{A0EC8FED-4337-4BB8-83C5-7BFD6DC93285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53" creationId="{1ED79EA9-DE59-4718-8B86-38802FD9924B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54" creationId="{91A122DB-D032-49E0-968C-0F45B69448A2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55" creationId="{B37290DC-6B4D-4A72-B8EF-2690C5F3D996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56" creationId="{3AFE1CBC-2E89-4861-AE0B-63BD9E02226F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57" creationId="{F7402AC2-B621-43DE-A1E4-07C6682406D5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58" creationId="{50F5A00D-AB75-487A-882E-3D65F18360AB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59" creationId="{E61CD21C-A285-44C7-90E0-5BF2CFA12996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60" creationId="{4D9B474C-512F-4678-819C-B32A31EF23F8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61" creationId="{412B3E63-166A-409F-8063-9B9FD50D7677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62" creationId="{06271EE6-A1D0-4222-88D1-04E535451816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63" creationId="{035F51F1-144D-422A-B6BA-7390A23FDD6A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64" creationId="{CEF83415-E178-43E0-A55F-974DD9A6744A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65" creationId="{15BDAA73-2FDA-4B86-B881-AACBDB5763FF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66" creationId="{62F07618-8177-4377-9797-0D8D538223AB}"/>
          </ac:spMkLst>
        </pc:spChg>
        <pc:spChg chg="add del">
          <ac:chgData name="Cristian Chilipirea" userId="34ab170da5908fc4" providerId="LiveId" clId="{F0AE51C1-45CC-4A35-9A01-8A91D8659622}" dt="2018-11-13T21:59:46.901" v="301"/>
          <ac:spMkLst>
            <pc:docMk/>
            <pc:sldMk cId="2929393114" sldId="523"/>
            <ac:spMk id="67" creationId="{A253D32A-CA92-473A-90C1-13FC71ED3396}"/>
          </ac:spMkLst>
        </pc:spChg>
        <pc:picChg chg="add mod">
          <ac:chgData name="Cristian Chilipirea" userId="34ab170da5908fc4" providerId="LiveId" clId="{F0AE51C1-45CC-4A35-9A01-8A91D8659622}" dt="2018-11-13T21:59:51.894" v="305" actId="1076"/>
          <ac:picMkLst>
            <pc:docMk/>
            <pc:sldMk cId="2929393114" sldId="523"/>
            <ac:picMk id="3" creationId="{7199AECC-D314-4814-AB45-05FE81B0B987}"/>
          </ac:picMkLst>
        </pc:picChg>
      </pc:sldChg>
      <pc:sldChg chg="addSp delSp modSp add">
        <pc:chgData name="Cristian Chilipirea" userId="34ab170da5908fc4" providerId="LiveId" clId="{F0AE51C1-45CC-4A35-9A01-8A91D8659622}" dt="2018-11-13T22:07:52.568" v="337" actId="20577"/>
        <pc:sldMkLst>
          <pc:docMk/>
          <pc:sldMk cId="1465489183" sldId="524"/>
        </pc:sldMkLst>
        <pc:spChg chg="mod">
          <ac:chgData name="Cristian Chilipirea" userId="34ab170da5908fc4" providerId="LiveId" clId="{F0AE51C1-45CC-4A35-9A01-8A91D8659622}" dt="2018-11-13T22:07:52.568" v="337" actId="20577"/>
          <ac:spMkLst>
            <pc:docMk/>
            <pc:sldMk cId="1465489183" sldId="524"/>
            <ac:spMk id="2" creationId="{D4D3B732-B6BB-460C-8E3D-775DCB827138}"/>
          </ac:spMkLst>
        </pc:spChg>
        <pc:spChg chg="add mod">
          <ac:chgData name="Cristian Chilipirea" userId="34ab170da5908fc4" providerId="LiveId" clId="{F0AE51C1-45CC-4A35-9A01-8A91D8659622}" dt="2018-11-13T22:05:06.359" v="322" actId="404"/>
          <ac:spMkLst>
            <pc:docMk/>
            <pc:sldMk cId="1465489183" sldId="524"/>
            <ac:spMk id="5" creationId="{F0DF8ADC-1553-4BD0-B6E1-5D3ABDDFEF80}"/>
          </ac:spMkLst>
        </pc:spChg>
        <pc:spChg chg="add mod">
          <ac:chgData name="Cristian Chilipirea" userId="34ab170da5908fc4" providerId="LiveId" clId="{F0AE51C1-45CC-4A35-9A01-8A91D8659622}" dt="2018-11-13T22:05:00.972" v="318" actId="1076"/>
          <ac:spMkLst>
            <pc:docMk/>
            <pc:sldMk cId="1465489183" sldId="524"/>
            <ac:spMk id="6" creationId="{079744E2-B7F8-481D-9499-868D878A2D5C}"/>
          </ac:spMkLst>
        </pc:spChg>
        <pc:spChg chg="add mod">
          <ac:chgData name="Cristian Chilipirea" userId="34ab170da5908fc4" providerId="LiveId" clId="{F0AE51C1-45CC-4A35-9A01-8A91D8659622}" dt="2018-11-13T22:05:11.453" v="323" actId="1076"/>
          <ac:spMkLst>
            <pc:docMk/>
            <pc:sldMk cId="1465489183" sldId="524"/>
            <ac:spMk id="7" creationId="{3328C976-E54F-4EBC-8F80-85161BB2B9F8}"/>
          </ac:spMkLst>
        </pc:spChg>
        <pc:spChg chg="add mod">
          <ac:chgData name="Cristian Chilipirea" userId="34ab170da5908fc4" providerId="LiveId" clId="{F0AE51C1-45CC-4A35-9A01-8A91D8659622}" dt="2018-11-13T22:05:23.367" v="326" actId="1076"/>
          <ac:spMkLst>
            <pc:docMk/>
            <pc:sldMk cId="1465489183" sldId="524"/>
            <ac:spMk id="8" creationId="{54650218-E736-4673-BF1A-80D365E18A6C}"/>
          </ac:spMkLst>
        </pc:spChg>
        <pc:spChg chg="add mod">
          <ac:chgData name="Cristian Chilipirea" userId="34ab170da5908fc4" providerId="LiveId" clId="{F0AE51C1-45CC-4A35-9A01-8A91D8659622}" dt="2018-11-13T22:04:58.707" v="317" actId="403"/>
          <ac:spMkLst>
            <pc:docMk/>
            <pc:sldMk cId="1465489183" sldId="524"/>
            <ac:spMk id="9" creationId="{0A3ADB2A-C97D-4EA5-9143-2F95826BD0F8}"/>
          </ac:spMkLst>
        </pc:spChg>
        <pc:spChg chg="add mod">
          <ac:chgData name="Cristian Chilipirea" userId="34ab170da5908fc4" providerId="LiveId" clId="{F0AE51C1-45CC-4A35-9A01-8A91D8659622}" dt="2018-11-13T22:05:26.488" v="327" actId="1076"/>
          <ac:spMkLst>
            <pc:docMk/>
            <pc:sldMk cId="1465489183" sldId="524"/>
            <ac:spMk id="10" creationId="{6DAECE57-EB35-400A-8CED-A6A5B98E893B}"/>
          </ac:spMkLst>
        </pc:spChg>
        <pc:spChg chg="add mod">
          <ac:chgData name="Cristian Chilipirea" userId="34ab170da5908fc4" providerId="LiveId" clId="{F0AE51C1-45CC-4A35-9A01-8A91D8659622}" dt="2018-11-13T22:05:30.961" v="328" actId="1076"/>
          <ac:spMkLst>
            <pc:docMk/>
            <pc:sldMk cId="1465489183" sldId="524"/>
            <ac:spMk id="11" creationId="{74D17451-0F32-4D67-94DC-C0F3E0948FC1}"/>
          </ac:spMkLst>
        </pc:spChg>
        <pc:spChg chg="add mod">
          <ac:chgData name="Cristian Chilipirea" userId="34ab170da5908fc4" providerId="LiveId" clId="{F0AE51C1-45CC-4A35-9A01-8A91D8659622}" dt="2018-11-13T22:05:18.222" v="325" actId="1076"/>
          <ac:spMkLst>
            <pc:docMk/>
            <pc:sldMk cId="1465489183" sldId="524"/>
            <ac:spMk id="12" creationId="{B12C20F5-BC5A-4566-A575-4973F9B659CC}"/>
          </ac:spMkLst>
        </pc:spChg>
        <pc:spChg chg="add mod">
          <ac:chgData name="Cristian Chilipirea" userId="34ab170da5908fc4" providerId="LiveId" clId="{F0AE51C1-45CC-4A35-9A01-8A91D8659622}" dt="2018-11-13T22:05:13.798" v="324" actId="1076"/>
          <ac:spMkLst>
            <pc:docMk/>
            <pc:sldMk cId="1465489183" sldId="524"/>
            <ac:spMk id="13" creationId="{FAA18818-E53E-4CB9-8B89-FA471D408EBF}"/>
          </ac:spMkLst>
        </pc:spChg>
        <pc:picChg chg="del">
          <ac:chgData name="Cristian Chilipirea" userId="34ab170da5908fc4" providerId="LiveId" clId="{F0AE51C1-45CC-4A35-9A01-8A91D8659622}" dt="2018-11-13T22:04:49.796" v="307" actId="478"/>
          <ac:picMkLst>
            <pc:docMk/>
            <pc:sldMk cId="1465489183" sldId="524"/>
            <ac:picMk id="3" creationId="{7199AECC-D314-4814-AB45-05FE81B0B987}"/>
          </ac:picMkLst>
        </pc:picChg>
      </pc:sldChg>
      <pc:sldChg chg="addSp delSp modSp add">
        <pc:chgData name="Cristian Chilipirea" userId="34ab170da5908fc4" providerId="LiveId" clId="{F0AE51C1-45CC-4A35-9A01-8A91D8659622}" dt="2018-11-13T22:08:18.499" v="350" actId="14100"/>
        <pc:sldMkLst>
          <pc:docMk/>
          <pc:sldMk cId="2675875901" sldId="525"/>
        </pc:sldMkLst>
        <pc:spChg chg="mod">
          <ac:chgData name="Cristian Chilipirea" userId="34ab170da5908fc4" providerId="LiveId" clId="{F0AE51C1-45CC-4A35-9A01-8A91D8659622}" dt="2018-11-13T22:07:57.003" v="344" actId="20577"/>
          <ac:spMkLst>
            <pc:docMk/>
            <pc:sldMk cId="2675875901" sldId="525"/>
            <ac:spMk id="2" creationId="{D4D3B732-B6BB-460C-8E3D-775DCB827138}"/>
          </ac:spMkLst>
        </pc:spChg>
        <pc:spChg chg="del">
          <ac:chgData name="Cristian Chilipirea" userId="34ab170da5908fc4" providerId="LiveId" clId="{F0AE51C1-45CC-4A35-9A01-8A91D8659622}" dt="2018-11-13T22:07:48.275" v="330" actId="478"/>
          <ac:spMkLst>
            <pc:docMk/>
            <pc:sldMk cId="2675875901" sldId="525"/>
            <ac:spMk id="5" creationId="{F0DF8ADC-1553-4BD0-B6E1-5D3ABDDFEF80}"/>
          </ac:spMkLst>
        </pc:spChg>
        <pc:spChg chg="del">
          <ac:chgData name="Cristian Chilipirea" userId="34ab170da5908fc4" providerId="LiveId" clId="{F0AE51C1-45CC-4A35-9A01-8A91D8659622}" dt="2018-11-13T22:07:48.275" v="330" actId="478"/>
          <ac:spMkLst>
            <pc:docMk/>
            <pc:sldMk cId="2675875901" sldId="525"/>
            <ac:spMk id="6" creationId="{079744E2-B7F8-481D-9499-868D878A2D5C}"/>
          </ac:spMkLst>
        </pc:spChg>
        <pc:spChg chg="del">
          <ac:chgData name="Cristian Chilipirea" userId="34ab170da5908fc4" providerId="LiveId" clId="{F0AE51C1-45CC-4A35-9A01-8A91D8659622}" dt="2018-11-13T22:07:48.275" v="330" actId="478"/>
          <ac:spMkLst>
            <pc:docMk/>
            <pc:sldMk cId="2675875901" sldId="525"/>
            <ac:spMk id="7" creationId="{3328C976-E54F-4EBC-8F80-85161BB2B9F8}"/>
          </ac:spMkLst>
        </pc:spChg>
        <pc:spChg chg="del">
          <ac:chgData name="Cristian Chilipirea" userId="34ab170da5908fc4" providerId="LiveId" clId="{F0AE51C1-45CC-4A35-9A01-8A91D8659622}" dt="2018-11-13T22:07:48.275" v="330" actId="478"/>
          <ac:spMkLst>
            <pc:docMk/>
            <pc:sldMk cId="2675875901" sldId="525"/>
            <ac:spMk id="8" creationId="{54650218-E736-4673-BF1A-80D365E18A6C}"/>
          </ac:spMkLst>
        </pc:spChg>
        <pc:spChg chg="del">
          <ac:chgData name="Cristian Chilipirea" userId="34ab170da5908fc4" providerId="LiveId" clId="{F0AE51C1-45CC-4A35-9A01-8A91D8659622}" dt="2018-11-13T22:07:48.275" v="330" actId="478"/>
          <ac:spMkLst>
            <pc:docMk/>
            <pc:sldMk cId="2675875901" sldId="525"/>
            <ac:spMk id="9" creationId="{0A3ADB2A-C97D-4EA5-9143-2F95826BD0F8}"/>
          </ac:spMkLst>
        </pc:spChg>
        <pc:spChg chg="del">
          <ac:chgData name="Cristian Chilipirea" userId="34ab170da5908fc4" providerId="LiveId" clId="{F0AE51C1-45CC-4A35-9A01-8A91D8659622}" dt="2018-11-13T22:07:48.275" v="330" actId="478"/>
          <ac:spMkLst>
            <pc:docMk/>
            <pc:sldMk cId="2675875901" sldId="525"/>
            <ac:spMk id="10" creationId="{6DAECE57-EB35-400A-8CED-A6A5B98E893B}"/>
          </ac:spMkLst>
        </pc:spChg>
        <pc:spChg chg="del">
          <ac:chgData name="Cristian Chilipirea" userId="34ab170da5908fc4" providerId="LiveId" clId="{F0AE51C1-45CC-4A35-9A01-8A91D8659622}" dt="2018-11-13T22:07:48.275" v="330" actId="478"/>
          <ac:spMkLst>
            <pc:docMk/>
            <pc:sldMk cId="2675875901" sldId="525"/>
            <ac:spMk id="11" creationId="{74D17451-0F32-4D67-94DC-C0F3E0948FC1}"/>
          </ac:spMkLst>
        </pc:spChg>
        <pc:spChg chg="del">
          <ac:chgData name="Cristian Chilipirea" userId="34ab170da5908fc4" providerId="LiveId" clId="{F0AE51C1-45CC-4A35-9A01-8A91D8659622}" dt="2018-11-13T22:07:48.275" v="330" actId="478"/>
          <ac:spMkLst>
            <pc:docMk/>
            <pc:sldMk cId="2675875901" sldId="525"/>
            <ac:spMk id="12" creationId="{B12C20F5-BC5A-4566-A575-4973F9B659CC}"/>
          </ac:spMkLst>
        </pc:spChg>
        <pc:spChg chg="del">
          <ac:chgData name="Cristian Chilipirea" userId="34ab170da5908fc4" providerId="LiveId" clId="{F0AE51C1-45CC-4A35-9A01-8A91D8659622}" dt="2018-11-13T22:07:48.275" v="330" actId="478"/>
          <ac:spMkLst>
            <pc:docMk/>
            <pc:sldMk cId="2675875901" sldId="525"/>
            <ac:spMk id="13" creationId="{FAA18818-E53E-4CB9-8B89-FA471D408EBF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14" creationId="{2F84847D-67A6-48A9-896A-309051711B02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15" creationId="{84F3C834-4D42-443B-879E-DB826A98DB46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16" creationId="{9F1A3A61-7467-493F-9E21-93E5E226082D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17" creationId="{5B1A87DC-1643-445C-9AD7-DC5782815A04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18" creationId="{269EF3A0-C124-46E3-82A7-887479DE2710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19" creationId="{6F872C88-E9EE-4C20-91D7-48A61CF9D3D6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20" creationId="{ED374823-EFD4-4200-8202-EEE9FBA1EDE1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21" creationId="{9C07BAE8-1835-4A4B-B8AF-CB46B414B3F1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22" creationId="{CDE3E9EC-200C-4EB0-8C93-76A97D4B4173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23" creationId="{D832669D-4440-47F4-B44A-49BFDC527A58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24" creationId="{96552858-E470-48DA-9A9F-BA2F01C9A244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25" creationId="{CD154A35-5A0D-4E7C-9CFA-5E71E1E9BE08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26" creationId="{D964715B-865B-457D-8EB8-D4306FAAF613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27" creationId="{BC9EA96E-9773-4D85-825F-52DB7DAEF488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28" creationId="{1D05FA9A-FEBD-4704-9EBD-D1A2B1878080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29" creationId="{77142A4A-8A29-4CBD-82CA-BDBC24DD8413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30" creationId="{AAC80226-2B18-45D7-AB67-8D46B2FBA75F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31" creationId="{EAA89F0D-1150-4797-83B8-B423C06578B5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32" creationId="{F6DA4C8F-05D1-4C6B-8919-C01AF17C4F8A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33" creationId="{038FC9B4-85B9-48FB-86AD-B7556744009F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34" creationId="{201CAE49-9E96-47F0-8635-C7F7E9AB397C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35" creationId="{DA6AFBE2-0AA8-433F-92A2-CA5640B1AB2B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36" creationId="{907BF32E-AAC2-4B8E-ABB0-A8AC3B9453DE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37" creationId="{77512D28-447E-4032-BF48-23D7E1E80A61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38" creationId="{8A4EB2E1-C32D-42A9-82CC-1665CF22AF5D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39" creationId="{5E0ED86B-4D0A-4729-AF7D-BCFD1FFBFAA6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40" creationId="{924EA198-7858-4678-A8C5-1F29FABC514D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41" creationId="{F703B210-63E5-433E-8E7D-94AE00EABE0B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42" creationId="{329BD5FC-EAB8-4A50-B642-C164765AC1AD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43" creationId="{8E93A655-5C8B-4E9D-ABE3-E204C3058EF4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44" creationId="{4393C60C-86A8-4554-8020-FD6712C22485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45" creationId="{9FBB7B87-8130-4383-A245-AB49263BC25D}"/>
          </ac:spMkLst>
        </pc:spChg>
        <pc:spChg chg="add del">
          <ac:chgData name="Cristian Chilipirea" userId="34ab170da5908fc4" providerId="LiveId" clId="{F0AE51C1-45CC-4A35-9A01-8A91D8659622}" dt="2018-11-13T22:08:11.948" v="346"/>
          <ac:spMkLst>
            <pc:docMk/>
            <pc:sldMk cId="2675875901" sldId="525"/>
            <ac:spMk id="46" creationId="{6A47F18D-2FE5-4778-BAD9-32F3C9874336}"/>
          </ac:spMkLst>
        </pc:spChg>
        <pc:picChg chg="add mod">
          <ac:chgData name="Cristian Chilipirea" userId="34ab170da5908fc4" providerId="LiveId" clId="{F0AE51C1-45CC-4A35-9A01-8A91D8659622}" dt="2018-11-13T22:08:18.499" v="350" actId="14100"/>
          <ac:picMkLst>
            <pc:docMk/>
            <pc:sldMk cId="2675875901" sldId="525"/>
            <ac:picMk id="3" creationId="{8290D288-689D-4210-81A5-E3BA5376C927}"/>
          </ac:picMkLst>
        </pc:picChg>
      </pc:sldChg>
      <pc:sldChg chg="addSp delSp modSp add">
        <pc:chgData name="Cristian Chilipirea" userId="34ab170da5908fc4" providerId="LiveId" clId="{F0AE51C1-45CC-4A35-9A01-8A91D8659622}" dt="2018-11-13T22:10:02.326" v="387" actId="1076"/>
        <pc:sldMkLst>
          <pc:docMk/>
          <pc:sldMk cId="2893554925" sldId="526"/>
        </pc:sldMkLst>
        <pc:spChg chg="mod">
          <ac:chgData name="Cristian Chilipirea" userId="34ab170da5908fc4" providerId="LiveId" clId="{F0AE51C1-45CC-4A35-9A01-8A91D8659622}" dt="2018-11-13T22:09:10.440" v="357" actId="20577"/>
          <ac:spMkLst>
            <pc:docMk/>
            <pc:sldMk cId="2893554925" sldId="526"/>
            <ac:spMk id="2" creationId="{D4D3B732-B6BB-460C-8E3D-775DCB827138}"/>
          </ac:spMkLst>
        </pc:spChg>
        <pc:spChg chg="add mod">
          <ac:chgData name="Cristian Chilipirea" userId="34ab170da5908fc4" providerId="LiveId" clId="{F0AE51C1-45CC-4A35-9A01-8A91D8659622}" dt="2018-11-13T22:09:45.722" v="381" actId="1076"/>
          <ac:spMkLst>
            <pc:docMk/>
            <pc:sldMk cId="2893554925" sldId="526"/>
            <ac:spMk id="5" creationId="{73D7AF10-EF24-4889-A331-66BE2B055006}"/>
          </ac:spMkLst>
        </pc:spChg>
        <pc:spChg chg="add mod">
          <ac:chgData name="Cristian Chilipirea" userId="34ab170da5908fc4" providerId="LiveId" clId="{F0AE51C1-45CC-4A35-9A01-8A91D8659622}" dt="2018-11-13T22:09:30.906" v="368" actId="1076"/>
          <ac:spMkLst>
            <pc:docMk/>
            <pc:sldMk cId="2893554925" sldId="526"/>
            <ac:spMk id="6" creationId="{A9CF0FB7-A7C9-40AB-8610-C4A82E276FC7}"/>
          </ac:spMkLst>
        </pc:spChg>
        <pc:spChg chg="add mod">
          <ac:chgData name="Cristian Chilipirea" userId="34ab170da5908fc4" providerId="LiveId" clId="{F0AE51C1-45CC-4A35-9A01-8A91D8659622}" dt="2018-11-13T22:09:51.061" v="383" actId="1076"/>
          <ac:spMkLst>
            <pc:docMk/>
            <pc:sldMk cId="2893554925" sldId="526"/>
            <ac:spMk id="7" creationId="{D221A541-C191-4699-B605-65469C852C7F}"/>
          </ac:spMkLst>
        </pc:spChg>
        <pc:spChg chg="add mod">
          <ac:chgData name="Cristian Chilipirea" userId="34ab170da5908fc4" providerId="LiveId" clId="{F0AE51C1-45CC-4A35-9A01-8A91D8659622}" dt="2018-11-13T22:09:56.652" v="385" actId="1076"/>
          <ac:spMkLst>
            <pc:docMk/>
            <pc:sldMk cId="2893554925" sldId="526"/>
            <ac:spMk id="8" creationId="{5C858A76-E940-4AC5-AA1F-EE2D930C7FEC}"/>
          </ac:spMkLst>
        </pc:spChg>
        <pc:spChg chg="add mod">
          <ac:chgData name="Cristian Chilipirea" userId="34ab170da5908fc4" providerId="LiveId" clId="{F0AE51C1-45CC-4A35-9A01-8A91D8659622}" dt="2018-11-13T22:09:28.049" v="367" actId="403"/>
          <ac:spMkLst>
            <pc:docMk/>
            <pc:sldMk cId="2893554925" sldId="526"/>
            <ac:spMk id="9" creationId="{8ED2EC2A-099C-4E50-8677-A780F32413DF}"/>
          </ac:spMkLst>
        </pc:spChg>
        <pc:spChg chg="add mod">
          <ac:chgData name="Cristian Chilipirea" userId="34ab170da5908fc4" providerId="LiveId" clId="{F0AE51C1-45CC-4A35-9A01-8A91D8659622}" dt="2018-11-13T22:09:59.486" v="386" actId="1076"/>
          <ac:spMkLst>
            <pc:docMk/>
            <pc:sldMk cId="2893554925" sldId="526"/>
            <ac:spMk id="10" creationId="{4F39CADB-C689-4511-9A42-DC23BCD68ED3}"/>
          </ac:spMkLst>
        </pc:spChg>
        <pc:spChg chg="add mod">
          <ac:chgData name="Cristian Chilipirea" userId="34ab170da5908fc4" providerId="LiveId" clId="{F0AE51C1-45CC-4A35-9A01-8A91D8659622}" dt="2018-11-13T22:10:02.326" v="387" actId="1076"/>
          <ac:spMkLst>
            <pc:docMk/>
            <pc:sldMk cId="2893554925" sldId="526"/>
            <ac:spMk id="11" creationId="{FE61AD13-DD79-4F20-8C2D-D9D7B2500D69}"/>
          </ac:spMkLst>
        </pc:spChg>
        <pc:spChg chg="add mod">
          <ac:chgData name="Cristian Chilipirea" userId="34ab170da5908fc4" providerId="LiveId" clId="{F0AE51C1-45CC-4A35-9A01-8A91D8659622}" dt="2018-11-13T22:09:53.397" v="384" actId="1076"/>
          <ac:spMkLst>
            <pc:docMk/>
            <pc:sldMk cId="2893554925" sldId="526"/>
            <ac:spMk id="12" creationId="{DB623467-F39D-4876-B954-0D7C5F28305D}"/>
          </ac:spMkLst>
        </pc:spChg>
        <pc:spChg chg="add mod">
          <ac:chgData name="Cristian Chilipirea" userId="34ab170da5908fc4" providerId="LiveId" clId="{F0AE51C1-45CC-4A35-9A01-8A91D8659622}" dt="2018-11-13T22:09:47.924" v="382" actId="1076"/>
          <ac:spMkLst>
            <pc:docMk/>
            <pc:sldMk cId="2893554925" sldId="526"/>
            <ac:spMk id="13" creationId="{E7206D92-D0B9-4859-868A-DE73B52A50D1}"/>
          </ac:spMkLst>
        </pc:spChg>
        <pc:picChg chg="del">
          <ac:chgData name="Cristian Chilipirea" userId="34ab170da5908fc4" providerId="LiveId" clId="{F0AE51C1-45CC-4A35-9A01-8A91D8659622}" dt="2018-11-13T22:09:11.904" v="358" actId="478"/>
          <ac:picMkLst>
            <pc:docMk/>
            <pc:sldMk cId="2893554925" sldId="526"/>
            <ac:picMk id="3" creationId="{8290D288-689D-4210-81A5-E3BA5376C927}"/>
          </ac:picMkLst>
        </pc:picChg>
      </pc:sldChg>
      <pc:sldChg chg="addSp delSp modSp add">
        <pc:chgData name="Cristian Chilipirea" userId="34ab170da5908fc4" providerId="LiveId" clId="{F0AE51C1-45CC-4A35-9A01-8A91D8659622}" dt="2018-11-13T22:19:26.897" v="398" actId="1076"/>
        <pc:sldMkLst>
          <pc:docMk/>
          <pc:sldMk cId="957996583" sldId="527"/>
        </pc:sldMkLst>
        <pc:spChg chg="del">
          <ac:chgData name="Cristian Chilipirea" userId="34ab170da5908fc4" providerId="LiveId" clId="{F0AE51C1-45CC-4A35-9A01-8A91D8659622}" dt="2018-11-13T22:19:06.948" v="389" actId="478"/>
          <ac:spMkLst>
            <pc:docMk/>
            <pc:sldMk cId="957996583" sldId="527"/>
            <ac:spMk id="5" creationId="{73D7AF10-EF24-4889-A331-66BE2B055006}"/>
          </ac:spMkLst>
        </pc:spChg>
        <pc:spChg chg="del">
          <ac:chgData name="Cristian Chilipirea" userId="34ab170da5908fc4" providerId="LiveId" clId="{F0AE51C1-45CC-4A35-9A01-8A91D8659622}" dt="2018-11-13T22:19:06.948" v="389" actId="478"/>
          <ac:spMkLst>
            <pc:docMk/>
            <pc:sldMk cId="957996583" sldId="527"/>
            <ac:spMk id="6" creationId="{A9CF0FB7-A7C9-40AB-8610-C4A82E276FC7}"/>
          </ac:spMkLst>
        </pc:spChg>
        <pc:spChg chg="del">
          <ac:chgData name="Cristian Chilipirea" userId="34ab170da5908fc4" providerId="LiveId" clId="{F0AE51C1-45CC-4A35-9A01-8A91D8659622}" dt="2018-11-13T22:19:06.948" v="389" actId="478"/>
          <ac:spMkLst>
            <pc:docMk/>
            <pc:sldMk cId="957996583" sldId="527"/>
            <ac:spMk id="7" creationId="{D221A541-C191-4699-B605-65469C852C7F}"/>
          </ac:spMkLst>
        </pc:spChg>
        <pc:spChg chg="del">
          <ac:chgData name="Cristian Chilipirea" userId="34ab170da5908fc4" providerId="LiveId" clId="{F0AE51C1-45CC-4A35-9A01-8A91D8659622}" dt="2018-11-13T22:19:06.948" v="389" actId="478"/>
          <ac:spMkLst>
            <pc:docMk/>
            <pc:sldMk cId="957996583" sldId="527"/>
            <ac:spMk id="8" creationId="{5C858A76-E940-4AC5-AA1F-EE2D930C7FEC}"/>
          </ac:spMkLst>
        </pc:spChg>
        <pc:spChg chg="del">
          <ac:chgData name="Cristian Chilipirea" userId="34ab170da5908fc4" providerId="LiveId" clId="{F0AE51C1-45CC-4A35-9A01-8A91D8659622}" dt="2018-11-13T22:19:06.948" v="389" actId="478"/>
          <ac:spMkLst>
            <pc:docMk/>
            <pc:sldMk cId="957996583" sldId="527"/>
            <ac:spMk id="9" creationId="{8ED2EC2A-099C-4E50-8677-A780F32413DF}"/>
          </ac:spMkLst>
        </pc:spChg>
        <pc:spChg chg="del">
          <ac:chgData name="Cristian Chilipirea" userId="34ab170da5908fc4" providerId="LiveId" clId="{F0AE51C1-45CC-4A35-9A01-8A91D8659622}" dt="2018-11-13T22:19:06.948" v="389" actId="478"/>
          <ac:spMkLst>
            <pc:docMk/>
            <pc:sldMk cId="957996583" sldId="527"/>
            <ac:spMk id="10" creationId="{4F39CADB-C689-4511-9A42-DC23BCD68ED3}"/>
          </ac:spMkLst>
        </pc:spChg>
        <pc:spChg chg="del">
          <ac:chgData name="Cristian Chilipirea" userId="34ab170da5908fc4" providerId="LiveId" clId="{F0AE51C1-45CC-4A35-9A01-8A91D8659622}" dt="2018-11-13T22:19:06.948" v="389" actId="478"/>
          <ac:spMkLst>
            <pc:docMk/>
            <pc:sldMk cId="957996583" sldId="527"/>
            <ac:spMk id="11" creationId="{FE61AD13-DD79-4F20-8C2D-D9D7B2500D69}"/>
          </ac:spMkLst>
        </pc:spChg>
        <pc:spChg chg="del">
          <ac:chgData name="Cristian Chilipirea" userId="34ab170da5908fc4" providerId="LiveId" clId="{F0AE51C1-45CC-4A35-9A01-8A91D8659622}" dt="2018-11-13T22:19:06.948" v="389" actId="478"/>
          <ac:spMkLst>
            <pc:docMk/>
            <pc:sldMk cId="957996583" sldId="527"/>
            <ac:spMk id="12" creationId="{DB623467-F39D-4876-B954-0D7C5F28305D}"/>
          </ac:spMkLst>
        </pc:spChg>
        <pc:spChg chg="del">
          <ac:chgData name="Cristian Chilipirea" userId="34ab170da5908fc4" providerId="LiveId" clId="{F0AE51C1-45CC-4A35-9A01-8A91D8659622}" dt="2018-11-13T22:19:06.948" v="389" actId="478"/>
          <ac:spMkLst>
            <pc:docMk/>
            <pc:sldMk cId="957996583" sldId="527"/>
            <ac:spMk id="13" creationId="{E7206D92-D0B9-4859-868A-DE73B52A50D1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14" creationId="{B0C33EA7-85BB-45A3-8444-DBB0D7B88373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15" creationId="{96CF5069-A9ED-43A0-86A1-B9CD9F155922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16" creationId="{4BE6CF1F-B5EA-42E0-8F08-2495088C8938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17" creationId="{896E2A05-FF2E-4BA6-809F-59D058FBAF7C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18" creationId="{D24CEDA4-4450-48A7-9D4F-E539AEBBBAB9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19" creationId="{FF40752E-1028-4334-8CB3-C0781E8B1D93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20" creationId="{E45FFBBD-4AFA-463C-B613-533A1FA01F9C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21" creationId="{6D64CAD6-DF2A-4178-8013-C175198F04D8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22" creationId="{B0F292EA-F566-404E-B175-39C5D52E18E0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23" creationId="{E776FD46-DB87-4284-9646-8AC6705FF77F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24" creationId="{D0BCBE9F-4712-4927-86BB-1FDE6076D04A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25" creationId="{444F1004-9E8C-4CE7-BC03-2CF706A17345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26" creationId="{02C63951-76DA-4FD6-8A99-2A1E68D6FC23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27" creationId="{152920C0-A552-4511-92CD-FFAA5B4B61B2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28" creationId="{A8C495E3-D8DE-406F-98D2-555CF5DD6FAD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29" creationId="{1F8F5794-8258-4D11-9B63-81E27EB40628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30" creationId="{2A2A4DD1-4BB7-4C7C-855F-D145783967FF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31" creationId="{72C2E8E0-1EF9-4F40-9E23-CD53D028E21E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32" creationId="{D965CB15-7146-441C-AD4C-B0219F25A26D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33" creationId="{18F1656C-8214-4B97-B05D-9AC5BE782CB7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34" creationId="{ECB279FE-4C83-4EA7-A9E5-2A2CAC01C966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35" creationId="{3C17CDE7-43D3-40A2-A3EA-7FAC382F1DD9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36" creationId="{B0436ECE-49CF-474D-909A-196365F1DABB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37" creationId="{8D98C936-69F0-42A7-8F8D-6F35F1FCBA7E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38" creationId="{638ABE48-3C96-4A01-BC95-E2493CE9915E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39" creationId="{033244D9-BB53-4AC0-98BF-7F6D92199FB0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40" creationId="{45D7589B-6221-4B9C-9577-CE7806A8D81F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41" creationId="{7884F348-8CF7-446A-BB03-3AE2DC2AC6DD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42" creationId="{A2E81662-4006-4223-BCB7-F23C46F3AC64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43" creationId="{AE478C91-9066-4EB6-B14C-5F7ACC08743F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44" creationId="{58BBE436-3997-4C14-AAE5-3C69BC8857FB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45" creationId="{236704E0-BD43-4EC4-A385-12678F7C7FA7}"/>
          </ac:spMkLst>
        </pc:spChg>
        <pc:spChg chg="add del">
          <ac:chgData name="Cristian Chilipirea" userId="34ab170da5908fc4" providerId="LiveId" clId="{F0AE51C1-45CC-4A35-9A01-8A91D8659622}" dt="2018-11-13T22:19:19.824" v="393"/>
          <ac:spMkLst>
            <pc:docMk/>
            <pc:sldMk cId="957996583" sldId="527"/>
            <ac:spMk id="46" creationId="{DC1965B1-7CF1-4E32-8425-14781BD5D7ED}"/>
          </ac:spMkLst>
        </pc:spChg>
        <pc:picChg chg="add mod">
          <ac:chgData name="Cristian Chilipirea" userId="34ab170da5908fc4" providerId="LiveId" clId="{F0AE51C1-45CC-4A35-9A01-8A91D8659622}" dt="2018-11-13T22:19:26.897" v="398" actId="1076"/>
          <ac:picMkLst>
            <pc:docMk/>
            <pc:sldMk cId="957996583" sldId="527"/>
            <ac:picMk id="3" creationId="{FAAC270C-4DBA-47FC-92B4-C580C6FBAB03}"/>
          </ac:picMkLst>
        </pc:picChg>
      </pc:sldChg>
      <pc:sldChg chg="add">
        <pc:chgData name="Cristian Chilipirea" userId="34ab170da5908fc4" providerId="LiveId" clId="{F0AE51C1-45CC-4A35-9A01-8A91D8659622}" dt="2018-11-13T22:30:06.040" v="401"/>
        <pc:sldMkLst>
          <pc:docMk/>
          <pc:sldMk cId="2657096599" sldId="528"/>
        </pc:sldMkLst>
      </pc:sldChg>
      <pc:sldChg chg="add del">
        <pc:chgData name="Cristian Chilipirea" userId="34ab170da5908fc4" providerId="LiveId" clId="{F0AE51C1-45CC-4A35-9A01-8A91D8659622}" dt="2018-11-13T22:29:55.896" v="400" actId="2696"/>
        <pc:sldMkLst>
          <pc:docMk/>
          <pc:sldMk cId="3989197934" sldId="528"/>
        </pc:sldMkLst>
      </pc:sldChg>
      <pc:sldChg chg="addSp delSp modSp add modAnim">
        <pc:chgData name="Cristian Chilipirea" userId="34ab170da5908fc4" providerId="LiveId" clId="{F0AE51C1-45CC-4A35-9A01-8A91D8659622}" dt="2018-11-13T22:30:23.888" v="421" actId="20577"/>
        <pc:sldMkLst>
          <pc:docMk/>
          <pc:sldMk cId="1778309636" sldId="529"/>
        </pc:sldMkLst>
        <pc:spChg chg="mod">
          <ac:chgData name="Cristian Chilipirea" userId="34ab170da5908fc4" providerId="LiveId" clId="{F0AE51C1-45CC-4A35-9A01-8A91D8659622}" dt="2018-11-13T22:30:23.888" v="421" actId="20577"/>
          <ac:spMkLst>
            <pc:docMk/>
            <pc:sldMk cId="1778309636" sldId="529"/>
            <ac:spMk id="2" creationId="{F0D8EE72-D8A1-4C99-BAEE-3A98DC06C1E2}"/>
          </ac:spMkLst>
        </pc:spChg>
        <pc:spChg chg="del">
          <ac:chgData name="Cristian Chilipirea" userId="34ab170da5908fc4" providerId="LiveId" clId="{F0AE51C1-45CC-4A35-9A01-8A91D8659622}" dt="2018-11-13T22:30:10.837" v="403" actId="478"/>
          <ac:spMkLst>
            <pc:docMk/>
            <pc:sldMk cId="1778309636" sldId="529"/>
            <ac:spMk id="3" creationId="{4ABD183B-AD87-4B1E-9C95-05F01B291BE2}"/>
          </ac:spMkLst>
        </pc:spChg>
        <pc:spChg chg="add del">
          <ac:chgData name="Cristian Chilipirea" userId="34ab170da5908fc4" providerId="LiveId" clId="{F0AE51C1-45CC-4A35-9A01-8A91D8659622}" dt="2018-11-13T22:30:14.598" v="405"/>
          <ac:spMkLst>
            <pc:docMk/>
            <pc:sldMk cId="1778309636" sldId="529"/>
            <ac:spMk id="5" creationId="{BF49368F-E038-49E0-ACD6-7A1AD09FCF77}"/>
          </ac:spMkLst>
        </pc:spChg>
        <pc:spChg chg="add del">
          <ac:chgData name="Cristian Chilipirea" userId="34ab170da5908fc4" providerId="LiveId" clId="{F0AE51C1-45CC-4A35-9A01-8A91D8659622}" dt="2018-11-13T22:30:14.598" v="405"/>
          <ac:spMkLst>
            <pc:docMk/>
            <pc:sldMk cId="1778309636" sldId="529"/>
            <ac:spMk id="99" creationId="{5B940955-637E-4BA5-A797-7C1830E7DFB2}"/>
          </ac:spMkLst>
        </pc:spChg>
        <pc:spChg chg="add del">
          <ac:chgData name="Cristian Chilipirea" userId="34ab170da5908fc4" providerId="LiveId" clId="{F0AE51C1-45CC-4A35-9A01-8A91D8659622}" dt="2018-11-13T22:30:14.598" v="405"/>
          <ac:spMkLst>
            <pc:docMk/>
            <pc:sldMk cId="1778309636" sldId="529"/>
            <ac:spMk id="100" creationId="{8A36F56C-98B1-4D00-A996-9E1AD1AD785E}"/>
          </ac:spMkLst>
        </pc:spChg>
        <pc:spChg chg="add del">
          <ac:chgData name="Cristian Chilipirea" userId="34ab170da5908fc4" providerId="LiveId" clId="{F0AE51C1-45CC-4A35-9A01-8A91D8659622}" dt="2018-11-13T22:30:14.598" v="405"/>
          <ac:spMkLst>
            <pc:docMk/>
            <pc:sldMk cId="1778309636" sldId="529"/>
            <ac:spMk id="101" creationId="{84747B43-09BE-4F8C-88AD-242F59F16C87}"/>
          </ac:spMkLst>
        </pc:spChg>
        <pc:spChg chg="add del">
          <ac:chgData name="Cristian Chilipirea" userId="34ab170da5908fc4" providerId="LiveId" clId="{F0AE51C1-45CC-4A35-9A01-8A91D8659622}" dt="2018-11-13T22:30:14.598" v="405"/>
          <ac:spMkLst>
            <pc:docMk/>
            <pc:sldMk cId="1778309636" sldId="529"/>
            <ac:spMk id="102" creationId="{25AAEF0C-F68B-4C06-9C68-C56DC8DC2C5F}"/>
          </ac:spMkLst>
        </pc:spChg>
        <pc:spChg chg="add del">
          <ac:chgData name="Cristian Chilipirea" userId="34ab170da5908fc4" providerId="LiveId" clId="{F0AE51C1-45CC-4A35-9A01-8A91D8659622}" dt="2018-11-13T22:30:14.598" v="405"/>
          <ac:spMkLst>
            <pc:docMk/>
            <pc:sldMk cId="1778309636" sldId="529"/>
            <ac:spMk id="103" creationId="{5F179654-1513-4D5F-9C00-656EABF97ADE}"/>
          </ac:spMkLst>
        </pc:spChg>
        <pc:spChg chg="add del">
          <ac:chgData name="Cristian Chilipirea" userId="34ab170da5908fc4" providerId="LiveId" clId="{F0AE51C1-45CC-4A35-9A01-8A91D8659622}" dt="2018-11-13T22:30:14.598" v="405"/>
          <ac:spMkLst>
            <pc:docMk/>
            <pc:sldMk cId="1778309636" sldId="529"/>
            <ac:spMk id="104" creationId="{F1F26EA6-DA57-4E75-9C07-368D144781A8}"/>
          </ac:spMkLst>
        </pc:spChg>
        <pc:spChg chg="add del">
          <ac:chgData name="Cristian Chilipirea" userId="34ab170da5908fc4" providerId="LiveId" clId="{F0AE51C1-45CC-4A35-9A01-8A91D8659622}" dt="2018-11-13T22:30:14.598" v="405"/>
          <ac:spMkLst>
            <pc:docMk/>
            <pc:sldMk cId="1778309636" sldId="529"/>
            <ac:spMk id="105" creationId="{285EFC2C-9A0C-492C-8743-C87B7E2380C2}"/>
          </ac:spMkLst>
        </pc:spChg>
        <pc:spChg chg="add del">
          <ac:chgData name="Cristian Chilipirea" userId="34ab170da5908fc4" providerId="LiveId" clId="{F0AE51C1-45CC-4A35-9A01-8A91D8659622}" dt="2018-11-13T22:30:14.598" v="405"/>
          <ac:spMkLst>
            <pc:docMk/>
            <pc:sldMk cId="1778309636" sldId="529"/>
            <ac:spMk id="106" creationId="{83FB7244-5CFD-40A3-AC45-E1B166811094}"/>
          </ac:spMkLst>
        </pc:spChg>
        <pc:spChg chg="add del">
          <ac:chgData name="Cristian Chilipirea" userId="34ab170da5908fc4" providerId="LiveId" clId="{F0AE51C1-45CC-4A35-9A01-8A91D8659622}" dt="2018-11-13T22:30:14.598" v="405"/>
          <ac:spMkLst>
            <pc:docMk/>
            <pc:sldMk cId="1778309636" sldId="529"/>
            <ac:spMk id="117" creationId="{82436973-B81A-4D27-BBE3-6941CA6B5C42}"/>
          </ac:spMkLst>
        </pc:spChg>
        <pc:grpChg chg="add del">
          <ac:chgData name="Cristian Chilipirea" userId="34ab170da5908fc4" providerId="LiveId" clId="{F0AE51C1-45CC-4A35-9A01-8A91D8659622}" dt="2018-11-13T22:30:14.598" v="405"/>
          <ac:grpSpMkLst>
            <pc:docMk/>
            <pc:sldMk cId="1778309636" sldId="529"/>
            <ac:grpSpMk id="6" creationId="{D5F25C9E-85D5-4E95-8456-9BF2BC9E74F0}"/>
          </ac:grpSpMkLst>
        </pc:grpChg>
        <pc:grpChg chg="add del">
          <ac:chgData name="Cristian Chilipirea" userId="34ab170da5908fc4" providerId="LiveId" clId="{F0AE51C1-45CC-4A35-9A01-8A91D8659622}" dt="2018-11-13T22:30:14.598" v="405"/>
          <ac:grpSpMkLst>
            <pc:docMk/>
            <pc:sldMk cId="1778309636" sldId="529"/>
            <ac:grpSpMk id="17" creationId="{F6598830-A527-4AB3-A3FD-98F446987B53}"/>
          </ac:grpSpMkLst>
        </pc:grpChg>
        <pc:grpChg chg="add del">
          <ac:chgData name="Cristian Chilipirea" userId="34ab170da5908fc4" providerId="LiveId" clId="{F0AE51C1-45CC-4A35-9A01-8A91D8659622}" dt="2018-11-13T22:30:14.598" v="405"/>
          <ac:grpSpMkLst>
            <pc:docMk/>
            <pc:sldMk cId="1778309636" sldId="529"/>
            <ac:grpSpMk id="29" creationId="{B2FA24CD-5E3C-4336-9385-90785042BD4A}"/>
          </ac:grpSpMkLst>
        </pc:grpChg>
        <pc:grpChg chg="add del">
          <ac:chgData name="Cristian Chilipirea" userId="34ab170da5908fc4" providerId="LiveId" clId="{F0AE51C1-45CC-4A35-9A01-8A91D8659622}" dt="2018-11-13T22:30:14.598" v="405"/>
          <ac:grpSpMkLst>
            <pc:docMk/>
            <pc:sldMk cId="1778309636" sldId="529"/>
            <ac:grpSpMk id="39" creationId="{F5113B13-F518-4C57-BE3A-BE3CC274D8B9}"/>
          </ac:grpSpMkLst>
        </pc:grpChg>
        <pc:grpChg chg="add del">
          <ac:chgData name="Cristian Chilipirea" userId="34ab170da5908fc4" providerId="LiveId" clId="{F0AE51C1-45CC-4A35-9A01-8A91D8659622}" dt="2018-11-13T22:30:14.598" v="405"/>
          <ac:grpSpMkLst>
            <pc:docMk/>
            <pc:sldMk cId="1778309636" sldId="529"/>
            <ac:grpSpMk id="50" creationId="{1EE2F4A9-6A72-4AF1-A4B1-5086548CC6F2}"/>
          </ac:grpSpMkLst>
        </pc:grpChg>
        <pc:grpChg chg="add del">
          <ac:chgData name="Cristian Chilipirea" userId="34ab170da5908fc4" providerId="LiveId" clId="{F0AE51C1-45CC-4A35-9A01-8A91D8659622}" dt="2018-11-13T22:30:14.598" v="405"/>
          <ac:grpSpMkLst>
            <pc:docMk/>
            <pc:sldMk cId="1778309636" sldId="529"/>
            <ac:grpSpMk id="63" creationId="{B43BBEE7-F715-4F7F-8FF2-C099FF992AA4}"/>
          </ac:grpSpMkLst>
        </pc:grpChg>
        <pc:grpChg chg="add del">
          <ac:chgData name="Cristian Chilipirea" userId="34ab170da5908fc4" providerId="LiveId" clId="{F0AE51C1-45CC-4A35-9A01-8A91D8659622}" dt="2018-11-13T22:30:14.598" v="405"/>
          <ac:grpSpMkLst>
            <pc:docMk/>
            <pc:sldMk cId="1778309636" sldId="529"/>
            <ac:grpSpMk id="72" creationId="{6BE5996A-07F5-4F6D-B459-DA81DD3D1B0A}"/>
          </ac:grpSpMkLst>
        </pc:grpChg>
        <pc:grpChg chg="add del">
          <ac:chgData name="Cristian Chilipirea" userId="34ab170da5908fc4" providerId="LiveId" clId="{F0AE51C1-45CC-4A35-9A01-8A91D8659622}" dt="2018-11-13T22:30:14.598" v="405"/>
          <ac:grpSpMkLst>
            <pc:docMk/>
            <pc:sldMk cId="1778309636" sldId="529"/>
            <ac:grpSpMk id="87" creationId="{1A0445F8-C975-48C3-AF5F-7B656693D3DA}"/>
          </ac:grpSpMkLst>
        </pc:grpChg>
        <pc:grpChg chg="add del">
          <ac:chgData name="Cristian Chilipirea" userId="34ab170da5908fc4" providerId="LiveId" clId="{F0AE51C1-45CC-4A35-9A01-8A91D8659622}" dt="2018-11-13T22:30:14.598" v="405"/>
          <ac:grpSpMkLst>
            <pc:docMk/>
            <pc:sldMk cId="1778309636" sldId="529"/>
            <ac:grpSpMk id="107" creationId="{9E366D45-F850-420E-9E1C-9194015C0C04}"/>
          </ac:grpSpMkLst>
        </pc:grpChg>
        <pc:picChg chg="add mod">
          <ac:chgData name="Cristian Chilipirea" userId="34ab170da5908fc4" providerId="LiveId" clId="{F0AE51C1-45CC-4A35-9A01-8A91D8659622}" dt="2018-11-13T22:30:20.071" v="409" actId="1076"/>
          <ac:picMkLst>
            <pc:docMk/>
            <pc:sldMk cId="1778309636" sldId="529"/>
            <ac:picMk id="118" creationId="{A97C0AC7-88D0-40A2-9F64-83290BE2227C}"/>
          </ac:picMkLst>
        </pc:picChg>
        <pc:cxnChg chg="add del">
          <ac:chgData name="Cristian Chilipirea" userId="34ab170da5908fc4" providerId="LiveId" clId="{F0AE51C1-45CC-4A35-9A01-8A91D8659622}" dt="2018-11-13T22:30:14.598" v="405"/>
          <ac:cxnSpMkLst>
            <pc:docMk/>
            <pc:sldMk cId="1778309636" sldId="529"/>
            <ac:cxnSpMk id="97" creationId="{A144757E-C52D-437A-A4D7-4D434A4B2792}"/>
          </ac:cxnSpMkLst>
        </pc:cxnChg>
        <pc:cxnChg chg="add del">
          <ac:chgData name="Cristian Chilipirea" userId="34ab170da5908fc4" providerId="LiveId" clId="{F0AE51C1-45CC-4A35-9A01-8A91D8659622}" dt="2018-11-13T22:30:14.598" v="405"/>
          <ac:cxnSpMkLst>
            <pc:docMk/>
            <pc:sldMk cId="1778309636" sldId="529"/>
            <ac:cxnSpMk id="98" creationId="{2CEFA515-0934-41C7-8D62-F956B1DB1156}"/>
          </ac:cxnSpMkLst>
        </pc:cxnChg>
      </pc:sldChg>
      <pc:sldChg chg="addSp delSp modSp add">
        <pc:chgData name="Cristian Chilipirea" userId="34ab170da5908fc4" providerId="LiveId" clId="{F0AE51C1-45CC-4A35-9A01-8A91D8659622}" dt="2018-11-13T22:33:57.490" v="425" actId="1076"/>
        <pc:sldMkLst>
          <pc:docMk/>
          <pc:sldMk cId="4228227375" sldId="530"/>
        </pc:sldMkLst>
        <pc:spChg chg="add mod">
          <ac:chgData name="Cristian Chilipirea" userId="34ab170da5908fc4" providerId="LiveId" clId="{F0AE51C1-45CC-4A35-9A01-8A91D8659622}" dt="2018-11-13T22:33:57.490" v="425" actId="1076"/>
          <ac:spMkLst>
            <pc:docMk/>
            <pc:sldMk cId="4228227375" sldId="530"/>
            <ac:spMk id="5" creationId="{A9E6FB7B-DCAB-458E-9180-27302E038366}"/>
          </ac:spMkLst>
        </pc:spChg>
        <pc:picChg chg="del">
          <ac:chgData name="Cristian Chilipirea" userId="34ab170da5908fc4" providerId="LiveId" clId="{F0AE51C1-45CC-4A35-9A01-8A91D8659622}" dt="2018-11-13T22:33:53.841" v="423" actId="478"/>
          <ac:picMkLst>
            <pc:docMk/>
            <pc:sldMk cId="4228227375" sldId="530"/>
            <ac:picMk id="118" creationId="{A97C0AC7-88D0-40A2-9F64-83290BE2227C}"/>
          </ac:picMkLst>
        </pc:picChg>
      </pc:sldChg>
      <pc:sldChg chg="addSp delSp modSp add">
        <pc:chgData name="Cristian Chilipirea" userId="34ab170da5908fc4" providerId="LiveId" clId="{F0AE51C1-45CC-4A35-9A01-8A91D8659622}" dt="2018-11-13T22:41:03.602" v="432" actId="20577"/>
        <pc:sldMkLst>
          <pc:docMk/>
          <pc:sldMk cId="1494849058" sldId="531"/>
        </pc:sldMkLst>
        <pc:spChg chg="mod">
          <ac:chgData name="Cristian Chilipirea" userId="34ab170da5908fc4" providerId="LiveId" clId="{F0AE51C1-45CC-4A35-9A01-8A91D8659622}" dt="2018-11-13T22:41:03.602" v="432" actId="20577"/>
          <ac:spMkLst>
            <pc:docMk/>
            <pc:sldMk cId="1494849058" sldId="531"/>
            <ac:spMk id="2" creationId="{F0D8EE72-D8A1-4C99-BAEE-3A98DC06C1E2}"/>
          </ac:spMkLst>
        </pc:spChg>
        <pc:spChg chg="del">
          <ac:chgData name="Cristian Chilipirea" userId="34ab170da5908fc4" providerId="LiveId" clId="{F0AE51C1-45CC-4A35-9A01-8A91D8659622}" dt="2018-11-13T22:40:55.952" v="427" actId="478"/>
          <ac:spMkLst>
            <pc:docMk/>
            <pc:sldMk cId="1494849058" sldId="531"/>
            <ac:spMk id="5" creationId="{A9E6FB7B-DCAB-458E-9180-27302E038366}"/>
          </ac:spMkLst>
        </pc:spChg>
        <pc:spChg chg="add">
          <ac:chgData name="Cristian Chilipirea" userId="34ab170da5908fc4" providerId="LiveId" clId="{F0AE51C1-45CC-4A35-9A01-8A91D8659622}" dt="2018-11-13T22:40:57.334" v="428"/>
          <ac:spMkLst>
            <pc:docMk/>
            <pc:sldMk cId="1494849058" sldId="531"/>
            <ac:spMk id="29" creationId="{E713919C-BC54-4A0C-A30B-0A903D332BC4}"/>
          </ac:spMkLst>
        </pc:spChg>
        <pc:grpChg chg="add">
          <ac:chgData name="Cristian Chilipirea" userId="34ab170da5908fc4" providerId="LiveId" clId="{F0AE51C1-45CC-4A35-9A01-8A91D8659622}" dt="2018-11-13T22:40:57.334" v="428"/>
          <ac:grpSpMkLst>
            <pc:docMk/>
            <pc:sldMk cId="1494849058" sldId="531"/>
            <ac:grpSpMk id="6" creationId="{B5B95D56-50B9-44C4-9A6A-39734B4F9FCB}"/>
          </ac:grpSpMkLst>
        </pc:grpChg>
      </pc:sldChg>
    </pc:docChg>
  </pc:docChgLst>
  <pc:docChgLst>
    <pc:chgData name="Cristian Chilipirea" userId="34ab170da5908fc4" providerId="LiveId" clId="{2AEDBE6A-7C8D-4896-9A60-6CB12E676F1E}"/>
    <pc:docChg chg="addSld delSld modSld">
      <pc:chgData name="Cristian Chilipirea" userId="34ab170da5908fc4" providerId="LiveId" clId="{2AEDBE6A-7C8D-4896-9A60-6CB12E676F1E}" dt="2018-10-11T22:22:18.287" v="55"/>
      <pc:docMkLst>
        <pc:docMk/>
      </pc:docMkLst>
      <pc:sldChg chg="add">
        <pc:chgData name="Cristian Chilipirea" userId="34ab170da5908fc4" providerId="LiveId" clId="{2AEDBE6A-7C8D-4896-9A60-6CB12E676F1E}" dt="2018-10-11T22:21:13.392" v="48"/>
        <pc:sldMkLst>
          <pc:docMk/>
          <pc:sldMk cId="685754797" sldId="266"/>
        </pc:sldMkLst>
      </pc:sldChg>
      <pc:sldChg chg="add">
        <pc:chgData name="Cristian Chilipirea" userId="34ab170da5908fc4" providerId="LiveId" clId="{2AEDBE6A-7C8D-4896-9A60-6CB12E676F1E}" dt="2018-10-11T22:21:13.392" v="48"/>
        <pc:sldMkLst>
          <pc:docMk/>
          <pc:sldMk cId="3623486679" sldId="273"/>
        </pc:sldMkLst>
      </pc:sldChg>
      <pc:sldChg chg="add">
        <pc:chgData name="Cristian Chilipirea" userId="34ab170da5908fc4" providerId="LiveId" clId="{2AEDBE6A-7C8D-4896-9A60-6CB12E676F1E}" dt="2018-10-11T22:21:13.392" v="48"/>
        <pc:sldMkLst>
          <pc:docMk/>
          <pc:sldMk cId="1507437517" sldId="274"/>
        </pc:sldMkLst>
      </pc:sldChg>
      <pc:sldChg chg="add">
        <pc:chgData name="Cristian Chilipirea" userId="34ab170da5908fc4" providerId="LiveId" clId="{2AEDBE6A-7C8D-4896-9A60-6CB12E676F1E}" dt="2018-10-11T22:21:13.392" v="48"/>
        <pc:sldMkLst>
          <pc:docMk/>
          <pc:sldMk cId="2769017567" sldId="275"/>
        </pc:sldMkLst>
      </pc:sldChg>
      <pc:sldChg chg="add">
        <pc:chgData name="Cristian Chilipirea" userId="34ab170da5908fc4" providerId="LiveId" clId="{2AEDBE6A-7C8D-4896-9A60-6CB12E676F1E}" dt="2018-10-11T22:21:13.392" v="48"/>
        <pc:sldMkLst>
          <pc:docMk/>
          <pc:sldMk cId="3974581364" sldId="276"/>
        </pc:sldMkLst>
      </pc:sldChg>
      <pc:sldChg chg="add">
        <pc:chgData name="Cristian Chilipirea" userId="34ab170da5908fc4" providerId="LiveId" clId="{2AEDBE6A-7C8D-4896-9A60-6CB12E676F1E}" dt="2018-10-11T22:21:13.392" v="48"/>
        <pc:sldMkLst>
          <pc:docMk/>
          <pc:sldMk cId="2180424956" sldId="277"/>
        </pc:sldMkLst>
      </pc:sldChg>
      <pc:sldChg chg="add">
        <pc:chgData name="Cristian Chilipirea" userId="34ab170da5908fc4" providerId="LiveId" clId="{2AEDBE6A-7C8D-4896-9A60-6CB12E676F1E}" dt="2018-10-11T22:21:13.392" v="48"/>
        <pc:sldMkLst>
          <pc:docMk/>
          <pc:sldMk cId="2842338586" sldId="278"/>
        </pc:sldMkLst>
      </pc:sldChg>
      <pc:sldChg chg="add">
        <pc:chgData name="Cristian Chilipirea" userId="34ab170da5908fc4" providerId="LiveId" clId="{2AEDBE6A-7C8D-4896-9A60-6CB12E676F1E}" dt="2018-10-11T22:21:13.392" v="48"/>
        <pc:sldMkLst>
          <pc:docMk/>
          <pc:sldMk cId="575214995" sldId="279"/>
        </pc:sldMkLst>
      </pc:sldChg>
      <pc:sldChg chg="add">
        <pc:chgData name="Cristian Chilipirea" userId="34ab170da5908fc4" providerId="LiveId" clId="{2AEDBE6A-7C8D-4896-9A60-6CB12E676F1E}" dt="2018-10-11T22:21:13.392" v="48"/>
        <pc:sldMkLst>
          <pc:docMk/>
          <pc:sldMk cId="3300794067" sldId="280"/>
        </pc:sldMkLst>
      </pc:sldChg>
      <pc:sldChg chg="add">
        <pc:chgData name="Cristian Chilipirea" userId="34ab170da5908fc4" providerId="LiveId" clId="{2AEDBE6A-7C8D-4896-9A60-6CB12E676F1E}" dt="2018-10-11T22:21:13.392" v="48"/>
        <pc:sldMkLst>
          <pc:docMk/>
          <pc:sldMk cId="1775129835" sldId="281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1357163954" sldId="282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3848185828" sldId="283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3562032544" sldId="284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959246231" sldId="285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2428159389" sldId="286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4077766187" sldId="287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2469553425" sldId="288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3593560960" sldId="289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1404992867" sldId="290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1164947422" sldId="291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1679512706" sldId="292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772410320" sldId="293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4215516256" sldId="294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3218423584" sldId="295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1236217501" sldId="296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1170996535" sldId="297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1886535560" sldId="298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1689083015" sldId="299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1916002413" sldId="300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3721364744" sldId="301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3264386427" sldId="302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3419789255" sldId="303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1485490037" sldId="304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1535034689" sldId="305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2246236182" sldId="306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939449915" sldId="307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2906594617" sldId="308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1657155739" sldId="309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3704190655" sldId="310"/>
        </pc:sldMkLst>
      </pc:sldChg>
      <pc:sldChg chg="modSp">
        <pc:chgData name="Cristian Chilipirea" userId="34ab170da5908fc4" providerId="LiveId" clId="{2AEDBE6A-7C8D-4896-9A60-6CB12E676F1E}" dt="2018-10-11T22:21:25.452" v="53" actId="20577"/>
        <pc:sldMkLst>
          <pc:docMk/>
          <pc:sldMk cId="0" sldId="485"/>
        </pc:sldMkLst>
        <pc:spChg chg="mod">
          <ac:chgData name="Cristian Chilipirea" userId="34ab170da5908fc4" providerId="LiveId" clId="{2AEDBE6A-7C8D-4896-9A60-6CB12E676F1E}" dt="2018-10-11T22:21:25.452" v="53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">
        <pc:chgData name="Cristian Chilipirea" userId="34ab170da5908fc4" providerId="LiveId" clId="{2AEDBE6A-7C8D-4896-9A60-6CB12E676F1E}" dt="2018-10-11T22:20:59.881" v="47"/>
        <pc:sldMkLst>
          <pc:docMk/>
          <pc:sldMk cId="2313866709" sldId="516"/>
        </pc:sldMkLst>
        <pc:graphicFrameChg chg="add del mod">
          <ac:chgData name="Cristian Chilipirea" userId="34ab170da5908fc4" providerId="LiveId" clId="{2AEDBE6A-7C8D-4896-9A60-6CB12E676F1E}" dt="2018-10-11T22:20:59.881" v="47"/>
          <ac:graphicFrameMkLst>
            <pc:docMk/>
            <pc:sldMk cId="2313866709" sldId="516"/>
            <ac:graphicFrameMk id="5" creationId="{71ADC3B7-0FD7-4B02-BA85-35792CAA2D1B}"/>
          </ac:graphicFrameMkLst>
        </pc:graphicFrameChg>
      </pc:sldChg>
      <pc:sldChg chg="add">
        <pc:chgData name="Cristian Chilipirea" userId="34ab170da5908fc4" providerId="LiveId" clId="{2AEDBE6A-7C8D-4896-9A60-6CB12E676F1E}" dt="2018-10-11T22:22:16.913" v="54"/>
        <pc:sldMkLst>
          <pc:docMk/>
          <pc:sldMk cId="1726777006" sldId="517"/>
        </pc:sldMkLst>
      </pc:sldChg>
      <pc:sldChg chg="add">
        <pc:chgData name="Cristian Chilipirea" userId="34ab170da5908fc4" providerId="LiveId" clId="{2AEDBE6A-7C8D-4896-9A60-6CB12E676F1E}" dt="2018-10-11T22:22:18.287" v="55"/>
        <pc:sldMkLst>
          <pc:docMk/>
          <pc:sldMk cId="2115323488" sldId="518"/>
        </pc:sldMkLst>
      </pc:sldChg>
    </pc:docChg>
  </pc:docChgLst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DC6EB0A1-7554-4866-B230-C8F548EBE16D}"/>
    <pc:docChg chg="custSel addSld delSld modSld modMainMaster">
      <pc:chgData name="Cristian Chilipirea" userId="34ab170da5908fc4" providerId="LiveId" clId="{DC6EB0A1-7554-4866-B230-C8F548EBE16D}" dt="2018-10-11T21:54:38.743" v="174"/>
      <pc:docMkLst>
        <pc:docMk/>
      </pc:docMkLst>
      <pc:sldChg chg="modSp">
        <pc:chgData name="Cristian Chilipirea" userId="34ab170da5908fc4" providerId="LiveId" clId="{DC6EB0A1-7554-4866-B230-C8F548EBE16D}" dt="2018-10-11T21:51:18.637" v="172" actId="20577"/>
        <pc:sldMkLst>
          <pc:docMk/>
          <pc:sldMk cId="0" sldId="485"/>
        </pc:sldMkLst>
        <pc:spChg chg="mod">
          <ac:chgData name="Cristian Chilipirea" userId="34ab170da5908fc4" providerId="LiveId" clId="{DC6EB0A1-7554-4866-B230-C8F548EBE16D}" dt="2018-10-11T21:51:18.637" v="172" actId="20577"/>
          <ac:spMkLst>
            <pc:docMk/>
            <pc:sldMk cId="0" sldId="485"/>
            <ac:spMk id="15361" creationId="{B7373C27-AE51-474E-BA1F-0C5F0233AACE}"/>
          </ac:spMkLst>
        </pc:spChg>
      </pc:sldChg>
      <pc:sldMasterChg chg="modSldLayout">
        <pc:chgData name="Cristian Chilipirea" userId="34ab170da5908fc4" providerId="LiveId" clId="{DC6EB0A1-7554-4866-B230-C8F548EBE16D}" dt="2018-10-11T21:45:01.063" v="71" actId="2711"/>
        <pc:sldMasterMkLst>
          <pc:docMk/>
          <pc:sldMasterMk cId="0" sldId="2147483661"/>
        </pc:sldMasterMkLst>
        <pc:sldLayoutChg chg="modSp">
          <pc:chgData name="Cristian Chilipirea" userId="34ab170da5908fc4" providerId="LiveId" clId="{DC6EB0A1-7554-4866-B230-C8F548EBE16D}" dt="2018-10-11T21:45:01.063" v="71" actId="2711"/>
          <pc:sldLayoutMkLst>
            <pc:docMk/>
            <pc:sldMasterMk cId="0" sldId="2147483661"/>
            <pc:sldLayoutMk cId="1079532080" sldId="2147483985"/>
          </pc:sldLayoutMkLst>
          <pc:spChg chg="mod">
            <ac:chgData name="Cristian Chilipirea" userId="34ab170da5908fc4" providerId="LiveId" clId="{DC6EB0A1-7554-4866-B230-C8F548EBE16D}" dt="2018-10-11T21:45:01.063" v="71" actId="2711"/>
            <ac:spMkLst>
              <pc:docMk/>
              <pc:sldMasterMk cId="0" sldId="2147483661"/>
              <pc:sldLayoutMk cId="1079532080" sldId="2147483985"/>
              <ac:spMk id="3" creationId="{00000000-0000-0000-0000-000000000000}"/>
            </ac:spMkLst>
          </pc:spChg>
        </pc:sldLayoutChg>
      </pc:sldMasterChg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72539B85-AE1D-4441-B33A-BE73FB548C78}"/>
    <pc:docChg chg="addSld delSld modSld">
      <pc:chgData name="Cristian Chilipirea" userId="34ab170da5908fc4" providerId="LiveId" clId="{72539B85-AE1D-4441-B33A-BE73FB548C78}" dt="2018-10-11T22:19:02.971" v="178"/>
      <pc:docMkLst>
        <pc:docMk/>
      </pc:docMkLst>
      <pc:sldChg chg="modSp">
        <pc:chgData name="Cristian Chilipirea" userId="34ab170da5908fc4" providerId="LiveId" clId="{72539B85-AE1D-4441-B33A-BE73FB548C78}" dt="2018-10-11T22:18:09.028" v="175" actId="20577"/>
        <pc:sldMkLst>
          <pc:docMk/>
          <pc:sldMk cId="0" sldId="485"/>
        </pc:sldMkLst>
        <pc:spChg chg="mod">
          <ac:chgData name="Cristian Chilipirea" userId="34ab170da5908fc4" providerId="LiveId" clId="{72539B85-AE1D-4441-B33A-BE73FB548C78}" dt="2018-10-11T22:18:09.028" v="17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72539B85-AE1D-4441-B33A-BE73FB548C78}" dt="2018-10-11T22:18:38.654" v="176"/>
        <pc:sldMkLst>
          <pc:docMk/>
          <pc:sldMk cId="2313866709" sldId="516"/>
        </pc:sldMkLst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  <pc:docChgLst>
    <pc:chgData name="Cristian Chilipirea" userId="34ab170da5908fc4" providerId="LiveId" clId="{B78068DC-0808-4962-A1B6-B37E849E896C}"/>
    <pc:docChg chg="undo custSel addSld delSld modSld sldOrd">
      <pc:chgData name="Cristian Chilipirea" userId="34ab170da5908fc4" providerId="LiveId" clId="{B78068DC-0808-4962-A1B6-B37E849E896C}" dt="2018-10-11T14:47:51.932" v="1664" actId="20577"/>
      <pc:docMkLst>
        <pc:docMk/>
      </pc:docMkLst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49132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85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3730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561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1647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97105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9904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7701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20240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87355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77051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6901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8897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33024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85523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31695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4856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6489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50044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3921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83064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15334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33049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21460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85887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169158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072589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6494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6840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751327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61608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465103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269889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947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572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666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95162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37088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9044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13.11.2018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13.11.2018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3900" indent="-36195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82663" indent="-257175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433513" indent="-2667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87525" indent="-258763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13.11.2018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13.11.2018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13.11.2018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13.11.2018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13.11.2018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13.11.2018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13.11.2018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ro-RO" altLang="en-US" sz="3200" dirty="0">
                <a:ea typeface="ＭＳ Ｐゴシック" panose="020B0600070205080204" pitchFamily="34" charset="-128"/>
              </a:rPr>
              <a:t>MPI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Elemente preluate din cursul Prof. Ciprian Dobre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Prof. Florin Pop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As. Drd.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cristian.chilipirea@cs.pub.ro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0" y="992033"/>
            <a:ext cx="866775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mpi.h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Hello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MPI_Finalize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41989" y="5373216"/>
            <a:ext cx="356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Stop the MPI environment.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491880" y="5373217"/>
            <a:ext cx="1512168" cy="288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1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 executed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124744"/>
            <a:ext cx="3168352" cy="19507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24743"/>
            <a:ext cx="3168352" cy="1950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7" y="3836925"/>
            <a:ext cx="3168352" cy="1950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36925"/>
            <a:ext cx="3168352" cy="19507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513" y="3208226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from 0/4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9431" y="3208224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from 3/4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806" y="5862397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from 2/4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59491" y="5920406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from 1/4</a:t>
            </a:r>
          </a:p>
        </p:txBody>
      </p:sp>
    </p:spTree>
    <p:extLst>
      <p:ext uri="{BB962C8B-B14F-4D97-AF65-F5344CB8AC3E}">
        <p14:creationId xmlns:p14="http://schemas.microsoft.com/office/powerpoint/2010/main" val="330079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628800"/>
            <a:ext cx="7704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 avem </a:t>
            </a:r>
            <a:r>
              <a:rPr lang="en-US" sz="2400" dirty="0" err="1"/>
              <a:t>memori</a:t>
            </a:r>
            <a:r>
              <a:rPr lang="ro-RO" sz="2400" dirty="0"/>
              <a:t>e</a:t>
            </a:r>
            <a:r>
              <a:rPr lang="en-US" sz="2400" dirty="0"/>
              <a:t> </a:t>
            </a:r>
            <a:r>
              <a:rPr lang="en-US" sz="2400" dirty="0" err="1"/>
              <a:t>partajat</a:t>
            </a:r>
            <a:r>
              <a:rPr lang="ro-RO" sz="2400" dirty="0"/>
              <a:t>ă în</a:t>
            </a:r>
            <a:r>
              <a:rPr lang="en-US" sz="2400" dirty="0"/>
              <a:t> MPI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Toate variabilele sunt locale proceselor.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Pentru a muta informație de la un proces la altul vor trebui folosite funcții explicite.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Send/</a:t>
            </a:r>
            <a:r>
              <a:rPr lang="en-US" sz="2400" dirty="0" err="1"/>
              <a:t>Recv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Broadcast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Scatter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12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CA38-12A4-4754-A09A-9786B6BE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FF21-BEFC-47A8-A820-DBEF46B2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B02CE-D113-47F5-941D-3C7A2EE436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2677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MPI_Send</a:t>
            </a:r>
            <a:r>
              <a:rPr lang="en-US" dirty="0"/>
              <a:t>/</a:t>
            </a:r>
            <a:r>
              <a:rPr lang="en-US" dirty="0" err="1"/>
              <a:t>MPI_Recv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DA61-B356-45DE-A2D6-23985C32BE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3E1B-4160-4C0E-B182-17019FEEAFC4}"/>
              </a:ext>
            </a:extLst>
          </p:cNvPr>
          <p:cNvSpPr/>
          <p:nvPr/>
        </p:nvSpPr>
        <p:spPr>
          <a:xfrm>
            <a:off x="0" y="1422487"/>
            <a:ext cx="8481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noProof="1"/>
              <a:t>int MPI_Send( </a:t>
            </a:r>
            <a:r>
              <a:rPr lang="en-US" sz="1600" b="1" noProof="1">
                <a:solidFill>
                  <a:schemeClr val="accent1">
                    <a:lumMod val="75000"/>
                  </a:schemeClr>
                </a:solidFill>
              </a:rPr>
              <a:t>↓ void *b</a:t>
            </a:r>
            <a:r>
              <a:rPr lang="en-US" sz="1600" b="1" noProof="1"/>
              <a:t>, </a:t>
            </a:r>
            <a:r>
              <a:rPr lang="en-US" sz="1600" b="1" noProof="1">
                <a:solidFill>
                  <a:schemeClr val="accent4">
                    <a:lumMod val="75000"/>
                  </a:schemeClr>
                </a:solidFill>
              </a:rPr>
              <a:t>↓ int c</a:t>
            </a:r>
            <a:r>
              <a:rPr lang="en-US" sz="1600" b="1" noProof="1"/>
              <a:t>, ↓ MPI_Datatype d, </a:t>
            </a:r>
            <a:r>
              <a:rPr lang="en-US" sz="1600" b="1" noProof="1">
                <a:solidFill>
                  <a:schemeClr val="accent3">
                    <a:lumMod val="75000"/>
                  </a:schemeClr>
                </a:solidFill>
              </a:rPr>
              <a:t>↓ int reiceiver</a:t>
            </a:r>
            <a:r>
              <a:rPr lang="en-US" sz="1600" b="1" noProof="1"/>
              <a:t>, </a:t>
            </a:r>
            <a:r>
              <a:rPr lang="en-US" sz="1600" b="1" noProof="1">
                <a:solidFill>
                  <a:schemeClr val="accent2">
                    <a:lumMod val="75000"/>
                  </a:schemeClr>
                </a:solidFill>
              </a:rPr>
              <a:t>↓ int t</a:t>
            </a:r>
            <a:r>
              <a:rPr lang="en-US" sz="1600" b="1" noProof="1"/>
              <a:t>, ↓ MPI_Comm)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14F93-E476-4ED8-A0C7-B7F787D8A378}"/>
              </a:ext>
            </a:extLst>
          </p:cNvPr>
          <p:cNvSpPr txBox="1"/>
          <p:nvPr/>
        </p:nvSpPr>
        <p:spPr>
          <a:xfrm>
            <a:off x="7050088" y="1938138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/>
              <a:t>MPI_COMM_WORLD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CCA5B-6A72-48F1-A9D6-66379F06F494}"/>
              </a:ext>
            </a:extLst>
          </p:cNvPr>
          <p:cNvSpPr txBox="1"/>
          <p:nvPr/>
        </p:nvSpPr>
        <p:spPr>
          <a:xfrm>
            <a:off x="1639299" y="1938138"/>
            <a:ext cx="652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D8B64-A62E-419A-8933-5F5EE74F5BD4}"/>
              </a:ext>
            </a:extLst>
          </p:cNvPr>
          <p:cNvSpPr txBox="1"/>
          <p:nvPr/>
        </p:nvSpPr>
        <p:spPr>
          <a:xfrm>
            <a:off x="2370851" y="2074341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4">
                    <a:lumMod val="75000"/>
                  </a:schemeClr>
                </a:solidFill>
              </a:rPr>
              <a:t>num_el(v)</a:t>
            </a:r>
          </a:p>
          <a:p>
            <a:pPr algn="ctr"/>
            <a:r>
              <a:rPr lang="en-US" sz="1600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C6BEB-6013-4FFD-883D-B343CF443B8B}"/>
              </a:ext>
            </a:extLst>
          </p:cNvPr>
          <p:cNvSpPr txBox="1"/>
          <p:nvPr/>
        </p:nvSpPr>
        <p:spPr>
          <a:xfrm>
            <a:off x="3467626" y="2074341"/>
            <a:ext cx="1309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/>
              <a:t>MPI_INT</a:t>
            </a:r>
          </a:p>
          <a:p>
            <a:pPr algn="ctr"/>
            <a:r>
              <a:rPr lang="en-US" sz="1600" noProof="1"/>
              <a:t>MPI_CHAR</a:t>
            </a:r>
          </a:p>
          <a:p>
            <a:pPr algn="ctr"/>
            <a:r>
              <a:rPr lang="en-US" sz="1600" noProof="1"/>
              <a:t>MPI_FLOAT</a:t>
            </a:r>
          </a:p>
          <a:p>
            <a:pPr algn="ctr"/>
            <a:r>
              <a:rPr lang="en-US" sz="1600" noProof="1"/>
              <a:t>MPI_LONG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7E899-AD8E-4602-9ABF-A575A302222C}"/>
              </a:ext>
            </a:extLst>
          </p:cNvPr>
          <p:cNvSpPr txBox="1"/>
          <p:nvPr/>
        </p:nvSpPr>
        <p:spPr>
          <a:xfrm>
            <a:off x="4776767" y="2119920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sz="16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sz="1600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8CD84-F645-40BD-BA72-F31674BAE9E9}"/>
              </a:ext>
            </a:extLst>
          </p:cNvPr>
          <p:cNvSpPr txBox="1"/>
          <p:nvPr/>
        </p:nvSpPr>
        <p:spPr>
          <a:xfrm>
            <a:off x="6278722" y="2443673"/>
            <a:ext cx="771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2">
                    <a:lumMod val="75000"/>
                  </a:schemeClr>
                </a:solidFill>
              </a:rPr>
              <a:t>[ 0, .. )</a:t>
            </a:r>
          </a:p>
        </p:txBody>
      </p:sp>
    </p:spTree>
    <p:extLst>
      <p:ext uri="{BB962C8B-B14F-4D97-AF65-F5344CB8AC3E}">
        <p14:creationId xmlns:p14="http://schemas.microsoft.com/office/powerpoint/2010/main" val="310504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MPI_Send</a:t>
            </a:r>
            <a:r>
              <a:rPr lang="en-US" dirty="0"/>
              <a:t>/</a:t>
            </a:r>
            <a:r>
              <a:rPr lang="en-US" dirty="0" err="1"/>
              <a:t>MPI_Recv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DA61-B356-45DE-A2D6-23985C32BE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700B3-56A0-4CA9-B51F-CC3C41CCD43E}"/>
              </a:ext>
            </a:extLst>
          </p:cNvPr>
          <p:cNvSpPr/>
          <p:nvPr/>
        </p:nvSpPr>
        <p:spPr>
          <a:xfrm>
            <a:off x="100254" y="1717893"/>
            <a:ext cx="91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noProof="1"/>
              <a:t>int MPI_Recv( </a:t>
            </a:r>
            <a:r>
              <a:rPr lang="en-US" sz="1400" b="1" noProof="1">
                <a:solidFill>
                  <a:schemeClr val="accent1">
                    <a:lumMod val="75000"/>
                  </a:schemeClr>
                </a:solidFill>
              </a:rPr>
              <a:t>↑ void *b</a:t>
            </a:r>
            <a:r>
              <a:rPr lang="en-US" sz="1400" b="1" noProof="1"/>
              <a:t>, </a:t>
            </a:r>
            <a:r>
              <a:rPr lang="en-US" sz="1400" b="1" noProof="1">
                <a:solidFill>
                  <a:schemeClr val="accent4">
                    <a:lumMod val="75000"/>
                  </a:schemeClr>
                </a:solidFill>
              </a:rPr>
              <a:t>↓ int c</a:t>
            </a:r>
            <a:r>
              <a:rPr lang="en-US" sz="1400" b="1" noProof="1"/>
              <a:t>, ↓ MPI_Datatype d, </a:t>
            </a:r>
            <a:r>
              <a:rPr lang="en-US" sz="1400" b="1" noProof="1">
                <a:solidFill>
                  <a:schemeClr val="accent3">
                    <a:lumMod val="75000"/>
                  </a:schemeClr>
                </a:solidFill>
              </a:rPr>
              <a:t>↓ int sender</a:t>
            </a:r>
            <a:r>
              <a:rPr lang="en-US" sz="1400" b="1" noProof="1"/>
              <a:t>, </a:t>
            </a:r>
            <a:r>
              <a:rPr lang="en-US" sz="1400" b="1" noProof="1">
                <a:solidFill>
                  <a:schemeClr val="accent2">
                    <a:lumMod val="75000"/>
                  </a:schemeClr>
                </a:solidFill>
              </a:rPr>
              <a:t>↓ int t</a:t>
            </a:r>
            <a:r>
              <a:rPr lang="en-US" sz="1400" b="1" noProof="1"/>
              <a:t>, ↓ MPI_Comm, ↑ MPI_Status *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E99FC-7033-419D-B9E1-D052F8CEC626}"/>
              </a:ext>
            </a:extLst>
          </p:cNvPr>
          <p:cNvSpPr txBox="1"/>
          <p:nvPr/>
        </p:nvSpPr>
        <p:spPr>
          <a:xfrm>
            <a:off x="5542539" y="431145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MPI_COMM_WORLD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E21AF-E3CF-4372-800E-75E38FAEE293}"/>
              </a:ext>
            </a:extLst>
          </p:cNvPr>
          <p:cNvSpPr txBox="1"/>
          <p:nvPr/>
        </p:nvSpPr>
        <p:spPr>
          <a:xfrm>
            <a:off x="1380483" y="2116046"/>
            <a:ext cx="71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5994D-43BB-47E0-BE40-58AA2AC81473}"/>
              </a:ext>
            </a:extLst>
          </p:cNvPr>
          <p:cNvSpPr txBox="1"/>
          <p:nvPr/>
        </p:nvSpPr>
        <p:spPr>
          <a:xfrm>
            <a:off x="2097923" y="388577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num_el(v)</a:t>
            </a:r>
          </a:p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1E30B-C29D-49A1-9237-23C8D63DB78C}"/>
              </a:ext>
            </a:extLst>
          </p:cNvPr>
          <p:cNvSpPr txBox="1"/>
          <p:nvPr/>
        </p:nvSpPr>
        <p:spPr>
          <a:xfrm>
            <a:off x="2703217" y="2039296"/>
            <a:ext cx="1449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/>
              <a:t>MPI_INT</a:t>
            </a:r>
          </a:p>
          <a:p>
            <a:pPr algn="ctr"/>
            <a:r>
              <a:rPr lang="en-US" noProof="1"/>
              <a:t>MPI_CHAR</a:t>
            </a:r>
          </a:p>
          <a:p>
            <a:pPr algn="ctr"/>
            <a:r>
              <a:rPr lang="en-US" noProof="1"/>
              <a:t>MPI_FLOAT</a:t>
            </a:r>
          </a:p>
          <a:p>
            <a:pPr algn="ctr"/>
            <a:r>
              <a:rPr lang="en-US" noProof="1"/>
              <a:t>MPI_LONG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5864E-34C4-443E-8F26-60CD264FCFA8}"/>
              </a:ext>
            </a:extLst>
          </p:cNvPr>
          <p:cNvSpPr txBox="1"/>
          <p:nvPr/>
        </p:nvSpPr>
        <p:spPr>
          <a:xfrm>
            <a:off x="3721413" y="3200665"/>
            <a:ext cx="231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  <a:p>
            <a:pPr algn="ctr"/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MPI_ANY_SOURCE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AF27A-6764-4FC2-BA5A-683F728E317D}"/>
              </a:ext>
            </a:extLst>
          </p:cNvPr>
          <p:cNvSpPr txBox="1"/>
          <p:nvPr/>
        </p:nvSpPr>
        <p:spPr>
          <a:xfrm>
            <a:off x="4980013" y="2128834"/>
            <a:ext cx="1783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[ 0, .. )</a:t>
            </a:r>
          </a:p>
          <a:p>
            <a:pPr algn="ctr"/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MPI_ANY_TAG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D564B-2527-4375-BEDD-722EA671AB04}"/>
              </a:ext>
            </a:extLst>
          </p:cNvPr>
          <p:cNvSpPr txBox="1"/>
          <p:nvPr/>
        </p:nvSpPr>
        <p:spPr>
          <a:xfrm>
            <a:off x="5374241" y="5276040"/>
            <a:ext cx="3848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/>
              <a:t>&amp;Stat</a:t>
            </a:r>
          </a:p>
          <a:p>
            <a:pPr algn="ctr"/>
            <a:r>
              <a:rPr lang="en-US" noProof="1"/>
              <a:t>MPI_STATUS_IGNORE</a:t>
            </a:r>
          </a:p>
          <a:p>
            <a:pPr algn="ctr"/>
            <a:r>
              <a:rPr lang="en-US" b="1" i="1" noProof="1"/>
              <a:t>Stat.MPI_SOURCE, Stat.MPI_TAG</a:t>
            </a:r>
          </a:p>
        </p:txBody>
      </p:sp>
    </p:spTree>
    <p:extLst>
      <p:ext uri="{BB962C8B-B14F-4D97-AF65-F5344CB8AC3E}">
        <p14:creationId xmlns:p14="http://schemas.microsoft.com/office/powerpoint/2010/main" val="116276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MPI_Bcast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DA61-B356-45DE-A2D6-23985C32BE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0E3F85-96DD-45F7-9D6B-C2033A326AF5}"/>
              </a:ext>
            </a:extLst>
          </p:cNvPr>
          <p:cNvSpPr/>
          <p:nvPr/>
        </p:nvSpPr>
        <p:spPr>
          <a:xfrm>
            <a:off x="314325" y="2036973"/>
            <a:ext cx="846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1"/>
              <a:t>int MPI_Bcast (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↕ void *b</a:t>
            </a:r>
            <a:r>
              <a:rPr lang="en-US" b="1" noProof="1"/>
              <a:t>, </a:t>
            </a:r>
            <a:r>
              <a:rPr lang="en-US" b="1" noProof="1">
                <a:solidFill>
                  <a:schemeClr val="accent4">
                    <a:lumMod val="75000"/>
                  </a:schemeClr>
                </a:solidFill>
              </a:rPr>
              <a:t>↓ int c</a:t>
            </a:r>
            <a:r>
              <a:rPr lang="en-US" b="1" noProof="1"/>
              <a:t>, ↓ MPI_Datatype d, </a:t>
            </a:r>
            <a:r>
              <a:rPr lang="en-US" b="1" noProof="1">
                <a:solidFill>
                  <a:schemeClr val="accent3">
                    <a:lumMod val="75000"/>
                  </a:schemeClr>
                </a:solidFill>
              </a:rPr>
              <a:t>↓ int root</a:t>
            </a:r>
            <a:r>
              <a:rPr lang="en-US" b="1" noProof="1"/>
              <a:t>, ↓ MPI_Comm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298F8-3A4A-47B0-B7E9-BF777C3FC999}"/>
              </a:ext>
            </a:extLst>
          </p:cNvPr>
          <p:cNvSpPr txBox="1"/>
          <p:nvPr/>
        </p:nvSpPr>
        <p:spPr>
          <a:xfrm>
            <a:off x="6702306" y="536663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MPI_COMM_WORLD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61E3F9-FACC-435D-AE3B-74B053D3A159}"/>
              </a:ext>
            </a:extLst>
          </p:cNvPr>
          <p:cNvSpPr txBox="1"/>
          <p:nvPr/>
        </p:nvSpPr>
        <p:spPr>
          <a:xfrm>
            <a:off x="4249371" y="3275922"/>
            <a:ext cx="1449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/>
              <a:t>MPI_INT</a:t>
            </a:r>
          </a:p>
          <a:p>
            <a:pPr algn="ctr"/>
            <a:r>
              <a:rPr lang="en-US" noProof="1"/>
              <a:t>MPI_CHAR</a:t>
            </a:r>
          </a:p>
          <a:p>
            <a:pPr algn="ctr"/>
            <a:r>
              <a:rPr lang="en-US" noProof="1"/>
              <a:t>MPI_FLOAT</a:t>
            </a:r>
          </a:p>
          <a:p>
            <a:pPr algn="ctr"/>
            <a:r>
              <a:rPr lang="en-US" noProof="1"/>
              <a:t>MPI_LONG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65183C-F980-4080-AEE4-86DB937B2067}"/>
              </a:ext>
            </a:extLst>
          </p:cNvPr>
          <p:cNvSpPr txBox="1"/>
          <p:nvPr/>
        </p:nvSpPr>
        <p:spPr>
          <a:xfrm>
            <a:off x="2248802" y="2738147"/>
            <a:ext cx="71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6FE2B2-5A66-44C5-875E-B810EA2E3DE8}"/>
              </a:ext>
            </a:extLst>
          </p:cNvPr>
          <p:cNvSpPr txBox="1"/>
          <p:nvPr/>
        </p:nvSpPr>
        <p:spPr>
          <a:xfrm>
            <a:off x="2959253" y="273814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num_el(v)</a:t>
            </a:r>
          </a:p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63D6AE-B434-457A-9769-EC14E485DEE9}"/>
              </a:ext>
            </a:extLst>
          </p:cNvPr>
          <p:cNvSpPr txBox="1"/>
          <p:nvPr/>
        </p:nvSpPr>
        <p:spPr>
          <a:xfrm>
            <a:off x="5517808" y="299285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1350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MPI_Bcast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DA61-B356-45DE-A2D6-23985C32BE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9AECC-D314-4814-AB45-05FE81B0B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1" y="2318420"/>
            <a:ext cx="7628572" cy="26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9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MPI_Scatter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DA61-B356-45DE-A2D6-23985C32BE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F8ADC-1553-4BD0-B6E1-5D3ABDDFEF80}"/>
              </a:ext>
            </a:extLst>
          </p:cNvPr>
          <p:cNvSpPr/>
          <p:nvPr/>
        </p:nvSpPr>
        <p:spPr>
          <a:xfrm>
            <a:off x="165360" y="2039467"/>
            <a:ext cx="8871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noProof="1"/>
              <a:t>int MPI_Scatter ( </a:t>
            </a:r>
            <a:r>
              <a:rPr lang="en-US" sz="1200" b="1" noProof="1">
                <a:solidFill>
                  <a:schemeClr val="accent1">
                    <a:lumMod val="75000"/>
                  </a:schemeClr>
                </a:solidFill>
              </a:rPr>
              <a:t>↓ void *sb</a:t>
            </a:r>
            <a:r>
              <a:rPr lang="en-US" sz="1200" b="1" noProof="1"/>
              <a:t>, </a:t>
            </a:r>
            <a:r>
              <a:rPr lang="en-US" sz="1200" b="1" noProof="1">
                <a:solidFill>
                  <a:schemeClr val="accent4">
                    <a:lumMod val="75000"/>
                  </a:schemeClr>
                </a:solidFill>
              </a:rPr>
              <a:t>↓ int sc</a:t>
            </a:r>
            <a:r>
              <a:rPr lang="en-US" sz="1200" b="1" noProof="1"/>
              <a:t>, ↓ MPI_Datatype sd, </a:t>
            </a:r>
            <a:r>
              <a:rPr lang="en-US" sz="1200" b="1" noProof="1">
                <a:solidFill>
                  <a:schemeClr val="accent1">
                    <a:lumMod val="75000"/>
                  </a:schemeClr>
                </a:solidFill>
              </a:rPr>
              <a:t>↑ void *rb</a:t>
            </a:r>
            <a:r>
              <a:rPr lang="en-US" sz="1200" b="1" noProof="1"/>
              <a:t>, </a:t>
            </a:r>
            <a:r>
              <a:rPr lang="en-US" sz="1200" b="1" noProof="1">
                <a:solidFill>
                  <a:schemeClr val="accent4">
                    <a:lumMod val="75000"/>
                  </a:schemeClr>
                </a:solidFill>
              </a:rPr>
              <a:t>↓ int rc</a:t>
            </a:r>
            <a:r>
              <a:rPr lang="en-US" sz="1200" b="1" noProof="1"/>
              <a:t>, ↓ MPI_Datatype rd, </a:t>
            </a:r>
            <a:r>
              <a:rPr lang="en-US" sz="1200" b="1" noProof="1">
                <a:solidFill>
                  <a:schemeClr val="accent3">
                    <a:lumMod val="75000"/>
                  </a:schemeClr>
                </a:solidFill>
              </a:rPr>
              <a:t>↓ int root</a:t>
            </a:r>
            <a:r>
              <a:rPr lang="en-US" sz="1200" b="1" noProof="1"/>
              <a:t>, ↓ MPI_Comm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744E2-B7F8-481D-9499-868D878A2D5C}"/>
              </a:ext>
            </a:extLst>
          </p:cNvPr>
          <p:cNvSpPr txBox="1"/>
          <p:nvPr/>
        </p:nvSpPr>
        <p:spPr>
          <a:xfrm>
            <a:off x="6595146" y="457886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MPI_COMM_WORLD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8C976-E54F-4EBC-8F80-85161BB2B9F8}"/>
              </a:ext>
            </a:extLst>
          </p:cNvPr>
          <p:cNvSpPr txBox="1"/>
          <p:nvPr/>
        </p:nvSpPr>
        <p:spPr>
          <a:xfrm>
            <a:off x="6071304" y="5176387"/>
            <a:ext cx="1449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/>
              <a:t>MPI_INT</a:t>
            </a:r>
          </a:p>
          <a:p>
            <a:pPr algn="ctr"/>
            <a:r>
              <a:rPr lang="en-US" noProof="1"/>
              <a:t>MPI_CHAR</a:t>
            </a:r>
          </a:p>
          <a:p>
            <a:pPr algn="ctr"/>
            <a:r>
              <a:rPr lang="en-US" noProof="1"/>
              <a:t>MPI_FLOAT</a:t>
            </a:r>
          </a:p>
          <a:p>
            <a:pPr algn="ctr"/>
            <a:r>
              <a:rPr lang="en-US" noProof="1"/>
              <a:t>MPI_LONG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50218-E736-4673-BF1A-80D365E18A6C}"/>
              </a:ext>
            </a:extLst>
          </p:cNvPr>
          <p:cNvSpPr txBox="1"/>
          <p:nvPr/>
        </p:nvSpPr>
        <p:spPr>
          <a:xfrm>
            <a:off x="2934707" y="5176387"/>
            <a:ext cx="1449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/>
              <a:t>MPI_INT</a:t>
            </a:r>
          </a:p>
          <a:p>
            <a:pPr algn="ctr"/>
            <a:r>
              <a:rPr lang="en-US" noProof="1"/>
              <a:t>MPI_CHAR</a:t>
            </a:r>
          </a:p>
          <a:p>
            <a:pPr algn="ctr"/>
            <a:r>
              <a:rPr lang="en-US" noProof="1"/>
              <a:t>MPI_FLOAT</a:t>
            </a:r>
          </a:p>
          <a:p>
            <a:pPr algn="ctr"/>
            <a:r>
              <a:rPr lang="en-US" noProof="1"/>
              <a:t>MPI_LONG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ADB2A-C97D-4EA5-9143-2F95826BD0F8}"/>
              </a:ext>
            </a:extLst>
          </p:cNvPr>
          <p:cNvSpPr txBox="1"/>
          <p:nvPr/>
        </p:nvSpPr>
        <p:spPr>
          <a:xfrm>
            <a:off x="771768" y="2254910"/>
            <a:ext cx="71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ECE57-EB35-400A-8CED-A6A5B98E893B}"/>
              </a:ext>
            </a:extLst>
          </p:cNvPr>
          <p:cNvSpPr txBox="1"/>
          <p:nvPr/>
        </p:nvSpPr>
        <p:spPr>
          <a:xfrm>
            <a:off x="4384656" y="2171667"/>
            <a:ext cx="71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17451-0F32-4D67-94DC-C0F3E0948FC1}"/>
              </a:ext>
            </a:extLst>
          </p:cNvPr>
          <p:cNvSpPr txBox="1"/>
          <p:nvPr/>
        </p:nvSpPr>
        <p:spPr>
          <a:xfrm>
            <a:off x="1482219" y="2808908"/>
            <a:ext cx="24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num_el(v)/</a:t>
            </a: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</a:p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C20F5-BC5A-4566-A575-4973F9B659CC}"/>
              </a:ext>
            </a:extLst>
          </p:cNvPr>
          <p:cNvSpPr txBox="1"/>
          <p:nvPr/>
        </p:nvSpPr>
        <p:spPr>
          <a:xfrm>
            <a:off x="4114979" y="3175229"/>
            <a:ext cx="24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num_el(v)/</a:t>
            </a: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</a:p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18818-E53E-4CB9-8B89-FA471D408EBF}"/>
              </a:ext>
            </a:extLst>
          </p:cNvPr>
          <p:cNvSpPr txBox="1"/>
          <p:nvPr/>
        </p:nvSpPr>
        <p:spPr>
          <a:xfrm>
            <a:off x="6456323" y="266249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6548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MPI_Scatter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DA61-B356-45DE-A2D6-23985C32BE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0D288-689D-4210-81A5-E3BA5376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947" y="2268174"/>
            <a:ext cx="9414153" cy="24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7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C6B-7997-4EC7-B319-B62DCC7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800B-727F-4A5A-8079-8DD9FF4C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CEFB-814C-4E13-90BF-E1DD84EC9E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1386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MPI_Gather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DA61-B356-45DE-A2D6-23985C32BE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7AF10-EF24-4889-A331-66BE2B055006}"/>
              </a:ext>
            </a:extLst>
          </p:cNvPr>
          <p:cNvSpPr/>
          <p:nvPr/>
        </p:nvSpPr>
        <p:spPr>
          <a:xfrm>
            <a:off x="187214" y="1652272"/>
            <a:ext cx="85153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noProof="1"/>
              <a:t>int MPI_Gather ( </a:t>
            </a:r>
            <a:r>
              <a:rPr lang="en-US" sz="1100" b="1" noProof="1">
                <a:solidFill>
                  <a:schemeClr val="accent1">
                    <a:lumMod val="75000"/>
                  </a:schemeClr>
                </a:solidFill>
              </a:rPr>
              <a:t>↓ void *sb</a:t>
            </a:r>
            <a:r>
              <a:rPr lang="en-US" sz="1100" b="1" noProof="1"/>
              <a:t>, </a:t>
            </a:r>
            <a:r>
              <a:rPr lang="en-US" sz="1100" b="1" noProof="1">
                <a:solidFill>
                  <a:schemeClr val="accent4">
                    <a:lumMod val="75000"/>
                  </a:schemeClr>
                </a:solidFill>
              </a:rPr>
              <a:t>↓ int sc</a:t>
            </a:r>
            <a:r>
              <a:rPr lang="en-US" sz="1100" b="1" noProof="1"/>
              <a:t>, ↓ MPI_Datatype sd, </a:t>
            </a:r>
            <a:r>
              <a:rPr lang="en-US" sz="1100" b="1" noProof="1">
                <a:solidFill>
                  <a:schemeClr val="accent1">
                    <a:lumMod val="75000"/>
                  </a:schemeClr>
                </a:solidFill>
              </a:rPr>
              <a:t>↑ void *rb</a:t>
            </a:r>
            <a:r>
              <a:rPr lang="en-US" sz="1100" b="1" noProof="1"/>
              <a:t>, </a:t>
            </a:r>
            <a:r>
              <a:rPr lang="en-US" sz="1100" b="1" noProof="1">
                <a:solidFill>
                  <a:schemeClr val="accent4">
                    <a:lumMod val="75000"/>
                  </a:schemeClr>
                </a:solidFill>
              </a:rPr>
              <a:t>↓ int rc</a:t>
            </a:r>
            <a:r>
              <a:rPr lang="en-US" sz="1100" b="1" noProof="1"/>
              <a:t>, ↓ MPI_Datatype rd, </a:t>
            </a:r>
            <a:r>
              <a:rPr lang="en-US" sz="1100" b="1" noProof="1">
                <a:solidFill>
                  <a:schemeClr val="accent3">
                    <a:lumMod val="75000"/>
                  </a:schemeClr>
                </a:solidFill>
              </a:rPr>
              <a:t>↓ int root</a:t>
            </a:r>
            <a:r>
              <a:rPr lang="en-US" sz="1100" b="1" noProof="1"/>
              <a:t>, ↓ MPI_Comm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F0FB7-A7C9-40AB-8610-C4A82E276FC7}"/>
              </a:ext>
            </a:extLst>
          </p:cNvPr>
          <p:cNvSpPr txBox="1"/>
          <p:nvPr/>
        </p:nvSpPr>
        <p:spPr>
          <a:xfrm>
            <a:off x="6952374" y="5570746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/>
              <a:t>MPI_COMM_WORLD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1A541-C191-4699-B605-65469C852C7F}"/>
              </a:ext>
            </a:extLst>
          </p:cNvPr>
          <p:cNvSpPr txBox="1"/>
          <p:nvPr/>
        </p:nvSpPr>
        <p:spPr>
          <a:xfrm>
            <a:off x="5408061" y="5135035"/>
            <a:ext cx="1309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/>
              <a:t>MPI_INT</a:t>
            </a:r>
          </a:p>
          <a:p>
            <a:pPr algn="ctr"/>
            <a:r>
              <a:rPr lang="en-US" sz="1600" noProof="1"/>
              <a:t>MPI_CHAR</a:t>
            </a:r>
          </a:p>
          <a:p>
            <a:pPr algn="ctr"/>
            <a:r>
              <a:rPr lang="en-US" sz="1600" noProof="1"/>
              <a:t>MPI_FLOAT</a:t>
            </a:r>
          </a:p>
          <a:p>
            <a:pPr algn="ctr"/>
            <a:r>
              <a:rPr lang="en-US" sz="1600" noProof="1"/>
              <a:t>MPI_LONG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58A76-E940-4AC5-AA1F-EE2D930C7FEC}"/>
              </a:ext>
            </a:extLst>
          </p:cNvPr>
          <p:cNvSpPr txBox="1"/>
          <p:nvPr/>
        </p:nvSpPr>
        <p:spPr>
          <a:xfrm>
            <a:off x="2882054" y="4258825"/>
            <a:ext cx="1309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/>
              <a:t>MPI_INT</a:t>
            </a:r>
          </a:p>
          <a:p>
            <a:pPr algn="ctr"/>
            <a:r>
              <a:rPr lang="en-US" sz="1600" noProof="1"/>
              <a:t>MPI_CHAR</a:t>
            </a:r>
          </a:p>
          <a:p>
            <a:pPr algn="ctr"/>
            <a:r>
              <a:rPr lang="en-US" sz="1600" noProof="1"/>
              <a:t>MPI_FLOAT</a:t>
            </a:r>
          </a:p>
          <a:p>
            <a:pPr algn="ctr"/>
            <a:r>
              <a:rPr lang="en-US" sz="1600" noProof="1"/>
              <a:t>MPI_LONG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2EC2A-099C-4E50-8677-A780F32413DF}"/>
              </a:ext>
            </a:extLst>
          </p:cNvPr>
          <p:cNvSpPr txBox="1"/>
          <p:nvPr/>
        </p:nvSpPr>
        <p:spPr>
          <a:xfrm>
            <a:off x="789988" y="2100784"/>
            <a:ext cx="652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9CADB-C689-4511-9A42-DC23BCD68ED3}"/>
              </a:ext>
            </a:extLst>
          </p:cNvPr>
          <p:cNvSpPr txBox="1"/>
          <p:nvPr/>
        </p:nvSpPr>
        <p:spPr>
          <a:xfrm>
            <a:off x="4006197" y="1811113"/>
            <a:ext cx="652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1AD13-DD79-4F20-8C2D-D9D7B2500D69}"/>
              </a:ext>
            </a:extLst>
          </p:cNvPr>
          <p:cNvSpPr txBox="1"/>
          <p:nvPr/>
        </p:nvSpPr>
        <p:spPr>
          <a:xfrm>
            <a:off x="1434932" y="2586067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4">
                    <a:lumMod val="75000"/>
                  </a:schemeClr>
                </a:solidFill>
              </a:rPr>
              <a:t>num_el(v)/</a:t>
            </a:r>
            <a:r>
              <a:rPr lang="en-US" sz="16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</a:p>
          <a:p>
            <a:pPr algn="ctr"/>
            <a:r>
              <a:rPr lang="en-US" sz="1600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23467-F39D-4876-B954-0D7C5F28305D}"/>
              </a:ext>
            </a:extLst>
          </p:cNvPr>
          <p:cNvSpPr txBox="1"/>
          <p:nvPr/>
        </p:nvSpPr>
        <p:spPr>
          <a:xfrm>
            <a:off x="3862765" y="2957337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4">
                    <a:lumMod val="75000"/>
                  </a:schemeClr>
                </a:solidFill>
              </a:rPr>
              <a:t>num_el(v)/</a:t>
            </a:r>
            <a:r>
              <a:rPr lang="en-US" sz="16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</a:p>
          <a:p>
            <a:pPr algn="ctr"/>
            <a:r>
              <a:rPr lang="en-US" sz="1600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06D92-D0B9-4859-868A-DE73B52A50D1}"/>
              </a:ext>
            </a:extLst>
          </p:cNvPr>
          <p:cNvSpPr txBox="1"/>
          <p:nvPr/>
        </p:nvSpPr>
        <p:spPr>
          <a:xfrm>
            <a:off x="5974129" y="2507271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sz="16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sz="1600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89355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MPI_Gather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DA61-B356-45DE-A2D6-23985C32BE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C270C-4DBA-47FC-92B4-C580C6FB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587635"/>
            <a:ext cx="8828522" cy="224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96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2A00-71B8-43C7-91BB-4E956B44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5B55-4984-4733-A0D6-51064FBE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C612A-AB5A-4ED0-AFDB-4772762847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4554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blocking/non-blocking send/</a:t>
            </a:r>
            <a:r>
              <a:rPr lang="en-US" dirty="0" err="1"/>
              <a:t>recv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72008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</p:spTree>
    <p:extLst>
      <p:ext uri="{BB962C8B-B14F-4D97-AF65-F5344CB8AC3E}">
        <p14:creationId xmlns:p14="http://schemas.microsoft.com/office/powerpoint/2010/main" val="211532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blocking/non-blocking send/</a:t>
            </a:r>
            <a:r>
              <a:rPr lang="en-US" dirty="0" err="1"/>
              <a:t>recv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6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02286" y="1904808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9201" y="170904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848185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060848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96968" y="20635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001" y="2019186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032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060848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96968" y="20635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94" y="3780864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246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708920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96968" y="20635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94" y="3780864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59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708920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96968" y="20635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013" y="5349528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OpenMPI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6245" y="2492896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apt-get install </a:t>
            </a:r>
            <a:r>
              <a:rPr lang="en-US" sz="3600" dirty="0" err="1"/>
              <a:t>libopenmpi</a:t>
            </a:r>
            <a:r>
              <a:rPr lang="en-US" sz="3600" dirty="0"/>
              <a:t>-dev </a:t>
            </a:r>
            <a:r>
              <a:rPr lang="en-US" sz="3600" dirty="0" err="1"/>
              <a:t>openmpi</a:t>
            </a:r>
            <a:r>
              <a:rPr lang="en-US" sz="3600" dirty="0"/>
              <a:t>-bin </a:t>
            </a:r>
            <a:r>
              <a:rPr lang="en-US" sz="3600" dirty="0" err="1"/>
              <a:t>openmpi</a:t>
            </a:r>
            <a:r>
              <a:rPr lang="en-US" sz="3600" dirty="0"/>
              <a:t>-doc </a:t>
            </a:r>
            <a:r>
              <a:rPr lang="en-US" sz="3600" dirty="0" err="1"/>
              <a:t>openmpi</a:t>
            </a:r>
            <a:r>
              <a:rPr lang="en-US" sz="3600" dirty="0"/>
              <a:t>-common</a:t>
            </a:r>
          </a:p>
        </p:txBody>
      </p:sp>
    </p:spTree>
    <p:extLst>
      <p:ext uri="{BB962C8B-B14F-4D97-AF65-F5344CB8AC3E}">
        <p14:creationId xmlns:p14="http://schemas.microsoft.com/office/powerpoint/2010/main" val="685754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708920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96968" y="20635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728" y="3496995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553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708920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1192" y="263554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192" y="1901065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60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97" y="2293224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9" y="3996887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65" y="3996887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44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31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614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95256" y="2285268"/>
            <a:ext cx="328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MPI_Send</a:t>
            </a:r>
            <a:r>
              <a:rPr lang="en-US" sz="2800" b="1" dirty="0"/>
              <a:t>() can block if the local buffer is full</a:t>
            </a:r>
          </a:p>
        </p:txBody>
      </p:sp>
    </p:spTree>
    <p:extLst>
      <p:ext uri="{BB962C8B-B14F-4D97-AF65-F5344CB8AC3E}">
        <p14:creationId xmlns:p14="http://schemas.microsoft.com/office/powerpoint/2010/main" val="1164947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5416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97" y="2293224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70" y="518641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56" y="518641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035" y="5183823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31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614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992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708920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5416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98117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70" y="518641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56" y="518641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035" y="5183823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31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614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12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</p:spTree>
    <p:extLst>
      <p:ext uri="{BB962C8B-B14F-4D97-AF65-F5344CB8AC3E}">
        <p14:creationId xmlns:p14="http://schemas.microsoft.com/office/powerpoint/2010/main" val="772410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5416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684" y="2161212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89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5416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8" y="3469114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516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5416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58" y="5349528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23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5416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50" y="3354952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1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running MPI programs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12" y="1354523"/>
            <a:ext cx="48942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mpicc</a:t>
            </a:r>
            <a:r>
              <a:rPr lang="en-US" sz="4400" dirty="0"/>
              <a:t> </a:t>
            </a:r>
            <a:r>
              <a:rPr lang="en-US" sz="4400" dirty="0" err="1"/>
              <a:t>test.c</a:t>
            </a:r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 err="1"/>
              <a:t>mpirun</a:t>
            </a:r>
            <a:r>
              <a:rPr lang="en-US" sz="4400" dirty="0"/>
              <a:t> –np </a:t>
            </a:r>
            <a:r>
              <a:rPr lang="en-US" sz="4400" b="1" dirty="0">
                <a:solidFill>
                  <a:srgbClr val="00B050"/>
                </a:solidFill>
              </a:rPr>
              <a:t>4</a:t>
            </a:r>
            <a:r>
              <a:rPr lang="en-US" sz="4400" dirty="0"/>
              <a:t> </a:t>
            </a:r>
            <a:r>
              <a:rPr lang="en-US" sz="4400" dirty="0" err="1"/>
              <a:t>a.out</a:t>
            </a:r>
            <a:endParaRPr lang="en-US" sz="4400" dirty="0"/>
          </a:p>
          <a:p>
            <a:r>
              <a:rPr lang="en-US" sz="4400" dirty="0" err="1"/>
              <a:t>mpirun</a:t>
            </a:r>
            <a:r>
              <a:rPr lang="en-US" sz="4400" dirty="0"/>
              <a:t> –np </a:t>
            </a:r>
            <a:r>
              <a:rPr lang="en-US" sz="4400" b="1" dirty="0">
                <a:solidFill>
                  <a:srgbClr val="00B050"/>
                </a:solidFill>
              </a:rPr>
              <a:t>3</a:t>
            </a:r>
            <a:r>
              <a:rPr lang="en-US" sz="4400" dirty="0"/>
              <a:t> date</a:t>
            </a:r>
          </a:p>
          <a:p>
            <a:endParaRPr lang="en-US" sz="4400" dirty="0"/>
          </a:p>
          <a:p>
            <a:r>
              <a:rPr lang="en-US" sz="4400" dirty="0"/>
              <a:t>./</a:t>
            </a:r>
            <a:r>
              <a:rPr lang="en-US" sz="4400" dirty="0" err="1"/>
              <a:t>a.out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16015" y="1484784"/>
            <a:ext cx="3563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Starts </a:t>
            </a:r>
            <a:r>
              <a:rPr lang="en-US" sz="2400" dirty="0">
                <a:solidFill>
                  <a:srgbClr val="00B050"/>
                </a:solidFill>
              </a:rPr>
              <a:t>4</a:t>
            </a:r>
            <a:r>
              <a:rPr lang="en-US" sz="2400" dirty="0"/>
              <a:t> processes.</a:t>
            </a:r>
          </a:p>
          <a:p>
            <a:r>
              <a:rPr lang="en-US" sz="2400" dirty="0"/>
              <a:t>Possibly on different machines.</a:t>
            </a:r>
          </a:p>
          <a:p>
            <a:r>
              <a:rPr lang="en-US" sz="2400" dirty="0"/>
              <a:t>They are identical but have different ids.</a:t>
            </a:r>
          </a:p>
          <a:p>
            <a:r>
              <a:rPr lang="en-US" sz="2400" dirty="0"/>
              <a:t>Works with non-MPI programs.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39952" y="2924944"/>
            <a:ext cx="1368152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1998" y="5355617"/>
            <a:ext cx="2952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Works but starts only </a:t>
            </a:r>
            <a:r>
              <a:rPr lang="en-US" sz="2400" b="1" dirty="0">
                <a:solidFill>
                  <a:srgbClr val="00B050"/>
                </a:solidFill>
              </a:rPr>
              <a:t>one</a:t>
            </a:r>
            <a:r>
              <a:rPr lang="en-US" sz="2400" dirty="0"/>
              <a:t> process.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23728" y="5805264"/>
            <a:ext cx="2448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486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5151" y="2624945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97" y="1884461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96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5151" y="2624945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97" y="1884461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89603" y="25548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it!</a:t>
            </a:r>
          </a:p>
        </p:txBody>
      </p:sp>
    </p:spTree>
    <p:extLst>
      <p:ext uri="{BB962C8B-B14F-4D97-AF65-F5344CB8AC3E}">
        <p14:creationId xmlns:p14="http://schemas.microsoft.com/office/powerpoint/2010/main" val="1886535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5151" y="2624945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97" y="1884461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45056" y="393685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it!</a:t>
            </a:r>
          </a:p>
        </p:txBody>
      </p:sp>
    </p:spTree>
    <p:extLst>
      <p:ext uri="{BB962C8B-B14F-4D97-AF65-F5344CB8AC3E}">
        <p14:creationId xmlns:p14="http://schemas.microsoft.com/office/powerpoint/2010/main" val="1689083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5151" y="2624945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97" y="1884461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17159" y="532073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it!</a:t>
            </a:r>
          </a:p>
        </p:txBody>
      </p:sp>
    </p:spTree>
    <p:extLst>
      <p:ext uri="{BB962C8B-B14F-4D97-AF65-F5344CB8AC3E}">
        <p14:creationId xmlns:p14="http://schemas.microsoft.com/office/powerpoint/2010/main" val="1916002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5151" y="2624945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97" y="1884461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14927" y="330093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it!</a:t>
            </a:r>
          </a:p>
        </p:txBody>
      </p:sp>
    </p:spTree>
    <p:extLst>
      <p:ext uri="{BB962C8B-B14F-4D97-AF65-F5344CB8AC3E}">
        <p14:creationId xmlns:p14="http://schemas.microsoft.com/office/powerpoint/2010/main" val="3721364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681413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5151" y="2624945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97" y="1884461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27474" y="199628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it!</a:t>
            </a:r>
          </a:p>
        </p:txBody>
      </p:sp>
    </p:spTree>
    <p:extLst>
      <p:ext uri="{BB962C8B-B14F-4D97-AF65-F5344CB8AC3E}">
        <p14:creationId xmlns:p14="http://schemas.microsoft.com/office/powerpoint/2010/main" val="3264386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</p:spTree>
    <p:extLst>
      <p:ext uri="{BB962C8B-B14F-4D97-AF65-F5344CB8AC3E}">
        <p14:creationId xmlns:p14="http://schemas.microsoft.com/office/powerpoint/2010/main" val="1485490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331323" cy="1159921"/>
          </a:xfrm>
          <a:prstGeom prst="bentConnector4">
            <a:avLst>
              <a:gd name="adj1" fmla="val -68996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196211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8034" y="2196211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93" y="1932968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8133" y="1815111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816443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35034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331323" cy="1159921"/>
          </a:xfrm>
          <a:prstGeom prst="bentConnector4">
            <a:avLst>
              <a:gd name="adj1" fmla="val -68996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8034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93" y="1932968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8133" y="1815111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816443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46236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331323" cy="1159921"/>
          </a:xfrm>
          <a:prstGeom prst="bentConnector4">
            <a:avLst>
              <a:gd name="adj1" fmla="val -68996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8034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15" y="3336925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8133" y="1815111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816443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944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0" y="992033"/>
            <a:ext cx="866775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mpi.h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Hello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MPI_Finalize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37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331323" cy="1159921"/>
          </a:xfrm>
          <a:prstGeom prst="bentConnector4">
            <a:avLst>
              <a:gd name="adj1" fmla="val -68996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8034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15" y="5183777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8133" y="1815111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816443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065946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331323" cy="1159921"/>
          </a:xfrm>
          <a:prstGeom prst="bentConnector4">
            <a:avLst>
              <a:gd name="adj1" fmla="val -68996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8034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35" y="4117186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8133" y="1815111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816443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57155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331323" cy="1159921"/>
          </a:xfrm>
          <a:prstGeom prst="bentConnector4">
            <a:avLst>
              <a:gd name="adj1" fmla="val -68996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8034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87" y="1909017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8133" y="1815111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816443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4190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5F56-C382-498C-AEB9-EA6A7C55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E9C3-BB10-4DD5-9508-A9D1588E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5DF06-1095-4128-AC71-9C9AB9E3F5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570965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EE72-D8A1-4C99-BAEE-3A98DC06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Foster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8280-9628-41CA-BEE6-A3B31C9831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A97C0AC7-88D0-40A2-9F64-83290BE2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8" y="1337579"/>
            <a:ext cx="7841223" cy="5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09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EE72-D8A1-4C99-BAEE-3A98DC06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Foster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8280-9628-41CA-BEE6-A3B31C9831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9E6FB7B-DCAB-458E-9180-27302E0383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" y="1117600"/>
                <a:ext cx="9067800" cy="5118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190500" indent="-1905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0"/>
                    <a:cs typeface="Calibri" panose="020F0502020204030204" pitchFamily="34" charset="0"/>
                  </a:defRPr>
                </a:lvl1pPr>
                <a:lvl2pPr marL="723900" indent="-36195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‒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0"/>
                    <a:cs typeface="Calibri" panose="020F0502020204030204" pitchFamily="34" charset="0"/>
                  </a:defRPr>
                </a:lvl2pPr>
                <a:lvl3pPr marL="982663" indent="-257175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0"/>
                    <a:cs typeface="Calibri" panose="020F0502020204030204" pitchFamily="34" charset="0"/>
                  </a:defRPr>
                </a:lvl3pPr>
                <a:lvl4pPr marL="1433513" indent="-2667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‒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0"/>
                    <a:cs typeface="Calibri" panose="020F0502020204030204" pitchFamily="34" charset="0"/>
                  </a:defRPr>
                </a:lvl4pPr>
                <a:lvl5pPr marL="1787525" indent="-258763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0"/>
                    <a:cs typeface="Calibri" panose="020F0502020204030204" pitchFamily="34" charset="0"/>
                  </a:defRPr>
                </a:lvl5pPr>
                <a:lvl6pPr marL="1419225" indent="-207963" algn="l" rtl="0" fontAlgn="base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1876425" indent="-207963" algn="l" rtl="0" fontAlgn="base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333625" indent="-207963" algn="l" rtl="0" fontAlgn="base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2790825" indent="-207963" algn="l" rtl="0" fontAlgn="base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kern="0" dirty="0">
                    <a:solidFill>
                      <a:srgbClr val="C00000"/>
                    </a:solidFill>
                  </a:rPr>
                  <a:t>Defini</a:t>
                </a:r>
                <a:r>
                  <a:rPr lang="ro-RO" sz="2800" kern="0" dirty="0">
                    <a:solidFill>
                      <a:srgbClr val="C00000"/>
                    </a:solidFill>
                  </a:rPr>
                  <a:t>ţ</a:t>
                </a:r>
                <a:r>
                  <a:rPr lang="en-US" sz="2800" kern="0" dirty="0" err="1">
                    <a:solidFill>
                      <a:srgbClr val="C00000"/>
                    </a:solidFill>
                  </a:rPr>
                  <a:t>i</a:t>
                </a:r>
                <a:r>
                  <a:rPr lang="ro-RO" sz="2800" kern="0" dirty="0">
                    <a:solidFill>
                      <a:srgbClr val="C00000"/>
                    </a:solidFill>
                  </a:rPr>
                  <a:t>e</a:t>
                </a:r>
              </a:p>
              <a:p>
                <a:pPr lvl="1"/>
                <a:r>
                  <a:rPr lang="en-US" sz="2400" kern="0" dirty="0"/>
                  <a:t>Tim</a:t>
                </a:r>
                <a:r>
                  <a:rPr lang="ro-RO" sz="2400" kern="0" dirty="0"/>
                  <a:t>pul scurs de la începerea execuţiei primului proces până la terminarea execuţiei ultimului proces</a:t>
                </a:r>
                <a:r>
                  <a:rPr lang="en-US" sz="2400" kern="0" dirty="0"/>
                  <a:t>.</a:t>
                </a:r>
                <a:endParaRPr lang="en-US" sz="2400" b="1" kern="0" dirty="0"/>
              </a:p>
              <a:p>
                <a:pPr>
                  <a:buFontTx/>
                  <a:buNone/>
                </a:pPr>
                <a:endParaRPr lang="en-US" sz="1600" b="1" kern="0" dirty="0"/>
              </a:p>
              <a:p>
                <a:pPr>
                  <a:buFontTx/>
                  <a:buNone/>
                </a:pPr>
                <a:endParaRPr lang="en-US" sz="1600" b="1" kern="0" dirty="0"/>
              </a:p>
              <a:p>
                <a:pPr>
                  <a:spcAft>
                    <a:spcPct val="200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ro-RO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kern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 ( </m:t>
                    </m:r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,  </m:t>
                    </m:r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,  </m:t>
                    </m:r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𝑈</m:t>
                    </m:r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, …)</m:t>
                    </m:r>
                  </m:oMath>
                </a14:m>
                <a:endParaRPr lang="en-US" sz="2800" kern="0" dirty="0">
                  <a:solidFill>
                    <a:srgbClr val="C00000"/>
                  </a:solidFill>
                </a:endParaRPr>
              </a:p>
              <a:p>
                <a:pPr>
                  <a:spcAft>
                    <a:spcPct val="20000"/>
                  </a:spcAft>
                  <a:buFontTx/>
                  <a:buNone/>
                </a:pPr>
                <a:r>
                  <a:rPr lang="en-US" sz="2800" kern="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ro-RO" sz="2800" i="1" kern="0" dirty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800" i="1" kern="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kern="0" baseline="3000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 kern="0" baseline="-2500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𝑐𝑜𝑚𝑝</m:t>
                    </m:r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 +</m:t>
                    </m:r>
                    <m:r>
                      <a:rPr lang="en-US" sz="2800" i="1" kern="0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kern="0" baseline="30000" dirty="0" err="1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 kern="0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𝑐𝑜𝑚</m:t>
                    </m:r>
                    <m:r>
                      <a:rPr lang="en-US" sz="2800" i="1" kern="0" baseline="-25000" dirty="0" smtClean="0">
                        <a:solidFill>
                          <a:srgbClr val="C00000"/>
                        </a:solidFill>
                        <a:latin typeface="Cambria Math"/>
                      </a:rPr>
                      <m:t>𝑚𝑢𝑛</m:t>
                    </m:r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 +</m:t>
                    </m:r>
                    <m:r>
                      <a:rPr lang="en-US" sz="2800" i="1" kern="0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kern="0" baseline="30000" dirty="0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 kern="0" baseline="-25000" dirty="0" smtClean="0">
                        <a:solidFill>
                          <a:srgbClr val="C00000"/>
                        </a:solidFill>
                        <a:latin typeface="Cambria Math"/>
                      </a:rPr>
                      <m:t>𝑖𝑑𝑙𝑒</m:t>
                    </m:r>
                  </m:oMath>
                </a14:m>
                <a:endParaRPr lang="en-US" sz="2800" kern="0" dirty="0">
                  <a:solidFill>
                    <a:srgbClr val="C00000"/>
                  </a:solidFill>
                </a:endParaRPr>
              </a:p>
              <a:p>
                <a:pPr>
                  <a:spcAft>
                    <a:spcPct val="20000"/>
                  </a:spcAft>
                  <a:buFontTx/>
                  <a:buNone/>
                </a:pPr>
                <a:r>
                  <a:rPr lang="en-US" sz="2800" kern="0" dirty="0">
                    <a:solidFill>
                      <a:srgbClr val="C00000"/>
                    </a:solidFill>
                  </a:rPr>
                  <a:t>   </a:t>
                </a:r>
                <a:r>
                  <a:rPr lang="ro-RO" sz="2800" kern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o-RO" sz="2800" i="1" kern="0" dirty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sv-SE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sv-SE" sz="28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80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800" i="1" kern="0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o-RO" sz="2800" i="1" kern="0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ro-RO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 ∗</m:t>
                    </m:r>
                    <m:r>
                      <a:rPr lang="sv-SE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 ( </m:t>
                    </m:r>
                    <m:nary>
                      <m:naryPr>
                        <m:chr m:val="∑"/>
                        <m:ctrlPr>
                          <a:rPr lang="sv-SE" sz="28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800" i="1" kern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ro-RO" sz="2800" i="1" kern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ro-RO" sz="2800" i="1" kern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ro-RO" sz="2800" i="1" kern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2800" i="1" kern="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sv-SE" sz="2800" i="1" kern="0" baseline="30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sv-SE" sz="2800" i="1" kern="0" baseline="-25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𝑐𝑜𝑚𝑝</m:t>
                        </m:r>
                      </m:e>
                    </m:nary>
                    <m:r>
                      <a:rPr lang="sv-SE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 +</m:t>
                    </m:r>
                    <m:nary>
                      <m:naryPr>
                        <m:chr m:val="∑"/>
                        <m:ctrlPr>
                          <a:rPr lang="sv-SE" sz="28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800" i="1" kern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ro-RO" sz="2800" i="1" kern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ro-RO" sz="2800" i="1" kern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ro-RO" sz="2800" i="1" kern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2800" i="1" kern="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sv-SE" sz="2800" i="1" kern="0" baseline="30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sv-SE" sz="2800" i="1" kern="0" baseline="-25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𝑐𝑜𝑚𝑚𝑢𝑛</m:t>
                        </m:r>
                      </m:e>
                    </m:nary>
                    <m:r>
                      <a:rPr lang="sv-SE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sv-SE" sz="28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800" i="1" kern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ro-RO" sz="2800" i="1" kern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ro-RO" sz="2800" i="1" kern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ro-RO" sz="2800" i="1" kern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2800" i="1" kern="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sv-SE" sz="2800" i="1" kern="0" baseline="30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sv-SE" sz="2800" i="1" kern="0" baseline="-25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𝑖𝑑𝑙𝑒</m:t>
                        </m:r>
                      </m:e>
                    </m:nary>
                    <m:r>
                      <a:rPr lang="sv-SE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sv-SE" sz="2800" kern="0" dirty="0">
                  <a:solidFill>
                    <a:srgbClr val="C00000"/>
                  </a:solidFill>
                </a:endParaRPr>
              </a:p>
              <a:p>
                <a:pPr>
                  <a:spcAft>
                    <a:spcPct val="20000"/>
                  </a:spcAft>
                  <a:buFontTx/>
                  <a:buNone/>
                </a:pPr>
                <a:r>
                  <a:rPr lang="en-US" sz="2800" kern="0" dirty="0">
                    <a:solidFill>
                      <a:srgbClr val="C00000"/>
                    </a:solidFill>
                  </a:rPr>
                  <a:t>   </a:t>
                </a:r>
                <a:r>
                  <a:rPr lang="ro-RO" sz="2800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kern="0" dirty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sv-SE" sz="2800" i="1" kern="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sv-SE" sz="28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800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800" i="1" kern="0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o-RO" sz="2800" i="1" kern="0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ro-RO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ro-RO" sz="2800" i="1" kern="0" dirty="0">
                        <a:solidFill>
                          <a:srgbClr val="C00000"/>
                        </a:solidFill>
                        <a:latin typeface="Cambria Math"/>
                      </a:rPr>
                      <m:t>∗</m:t>
                    </m:r>
                    <m:r>
                      <a:rPr lang="ro-RO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 kern="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kern="0" baseline="-2500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𝑐𝑜𝑚𝑝</m:t>
                    </m:r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 + </m:t>
                    </m:r>
                    <m:r>
                      <a:rPr lang="en-US" sz="2800" i="1" kern="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kern="0" baseline="-2500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𝑐𝑜𝑚𝑚𝑢𝑛</m:t>
                    </m:r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 +</m:t>
                    </m:r>
                    <m:r>
                      <a:rPr lang="en-US" sz="2800" i="1" kern="0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kern="0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𝑐𝑜𝑚𝑚𝑢𝑛</m:t>
                    </m:r>
                    <m:r>
                      <a:rPr lang="en-US" sz="2800" i="1" kern="0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o-RO" sz="2800" kern="0" dirty="0">
                  <a:solidFill>
                    <a:srgbClr val="C00000"/>
                  </a:solidFill>
                </a:endParaRPr>
              </a:p>
              <a:p>
                <a:pPr>
                  <a:buFontTx/>
                  <a:buNone/>
                </a:pPr>
                <a:endParaRPr lang="ro-RO" sz="2800" kern="0" dirty="0"/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9E6FB7B-DCAB-458E-9180-27302E038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117600"/>
                <a:ext cx="9067800" cy="5118100"/>
              </a:xfrm>
              <a:prstGeom prst="rect">
                <a:avLst/>
              </a:prstGeom>
              <a:blipFill>
                <a:blip r:embed="rId2"/>
                <a:stretch>
                  <a:fillRect l="-2219" t="-1071" b="-61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227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EE72-D8A1-4C99-BAEE-3A98DC06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LogP</a:t>
            </a:r>
            <a:r>
              <a:rPr lang="en-US"/>
              <a:t> </a:t>
            </a:r>
            <a:r>
              <a:rPr lang="en-US" dirty="0"/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8280-9628-41CA-BEE6-A3B31C9831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5B95D56-50B9-44C4-9A6A-39734B4F9FCB}"/>
              </a:ext>
            </a:extLst>
          </p:cNvPr>
          <p:cNvGrpSpPr>
            <a:grpSpLocks/>
          </p:cNvGrpSpPr>
          <p:nvPr/>
        </p:nvGrpSpPr>
        <p:grpSpPr bwMode="auto">
          <a:xfrm>
            <a:off x="1044068" y="1712631"/>
            <a:ext cx="7772400" cy="2743200"/>
            <a:chOff x="2092" y="2725"/>
            <a:chExt cx="8345" cy="3215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C099EFD-0885-402F-AF70-1B07BE9324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2725"/>
              <a:ext cx="8345" cy="3215"/>
              <a:chOff x="2092" y="2725"/>
              <a:chExt cx="6365" cy="2078"/>
            </a:xfrm>
          </p:grpSpPr>
          <p:grpSp>
            <p:nvGrpSpPr>
              <p:cNvPr id="9" name="Group 6">
                <a:extLst>
                  <a:ext uri="{FF2B5EF4-FFF2-40B4-BE49-F238E27FC236}">
                    <a16:creationId xmlns:a16="http://schemas.microsoft.com/office/drawing/2014/main" id="{B93DA932-EE1B-476D-B1BE-D49829751C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1" y="2725"/>
                <a:ext cx="767" cy="360"/>
                <a:chOff x="1794" y="10568"/>
                <a:chExt cx="767" cy="360"/>
              </a:xfrm>
            </p:grpSpPr>
            <p:sp>
              <p:nvSpPr>
                <p:cNvPr id="27" name="Text Box 7">
                  <a:extLst>
                    <a:ext uri="{FF2B5EF4-FFF2-40B4-BE49-F238E27FC236}">
                      <a16:creationId xmlns:a16="http://schemas.microsoft.com/office/drawing/2014/main" id="{200AA261-8C5D-410F-ADC3-7ADE9D44DC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4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 dirty="0">
                      <a:latin typeface="Tahoma" pitchFamily="34" charset="0"/>
                    </a:rPr>
                    <a:t>P</a:t>
                  </a:r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8" name="Text Box 8">
                  <a:extLst>
                    <a:ext uri="{FF2B5EF4-FFF2-40B4-BE49-F238E27FC236}">
                      <a16:creationId xmlns:a16="http://schemas.microsoft.com/office/drawing/2014/main" id="{E331EC7D-7E02-4218-A550-F089BBD6AD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7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Tahoma" pitchFamily="34" charset="0"/>
                    </a:rPr>
                    <a:t>M</a:t>
                  </a:r>
                  <a:endParaRPr 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83045EF-CB81-4775-AE0D-18C25A1B22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5" y="2725"/>
                <a:ext cx="767" cy="360"/>
                <a:chOff x="1794" y="10568"/>
                <a:chExt cx="767" cy="360"/>
              </a:xfrm>
            </p:grpSpPr>
            <p:sp>
              <p:nvSpPr>
                <p:cNvPr id="25" name="Text Box 10">
                  <a:extLst>
                    <a:ext uri="{FF2B5EF4-FFF2-40B4-BE49-F238E27FC236}">
                      <a16:creationId xmlns:a16="http://schemas.microsoft.com/office/drawing/2014/main" id="{788A7C6F-CCD9-4B82-94FA-D7C4621338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4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Tahoma" pitchFamily="34" charset="0"/>
                    </a:rPr>
                    <a:t>P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26" name="Text Box 11">
                  <a:extLst>
                    <a:ext uri="{FF2B5EF4-FFF2-40B4-BE49-F238E27FC236}">
                      <a16:creationId xmlns:a16="http://schemas.microsoft.com/office/drawing/2014/main" id="{1CAF0F03-4A99-4001-945A-CD403AD30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7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Tahoma" pitchFamily="34" charset="0"/>
                    </a:rPr>
                    <a:t>M</a:t>
                  </a:r>
                  <a:endParaRPr 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1" name="Group 12">
                <a:extLst>
                  <a:ext uri="{FF2B5EF4-FFF2-40B4-BE49-F238E27FC236}">
                    <a16:creationId xmlns:a16="http://schemas.microsoft.com/office/drawing/2014/main" id="{210B2985-AA56-4CD2-8B29-76A548FC45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40" y="2765"/>
                <a:ext cx="767" cy="360"/>
                <a:chOff x="1794" y="10568"/>
                <a:chExt cx="767" cy="360"/>
              </a:xfrm>
            </p:grpSpPr>
            <p:sp>
              <p:nvSpPr>
                <p:cNvPr id="23" name="Text Box 13">
                  <a:extLst>
                    <a:ext uri="{FF2B5EF4-FFF2-40B4-BE49-F238E27FC236}">
                      <a16:creationId xmlns:a16="http://schemas.microsoft.com/office/drawing/2014/main" id="{8C8AF054-05DA-4E7F-925C-DE6C6F4E6C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4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400" b="1">
                      <a:latin typeface="Tahoma" pitchFamily="34" charset="0"/>
                    </a:rPr>
                    <a:t>P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24" name="Text Box 14">
                  <a:extLst>
                    <a:ext uri="{FF2B5EF4-FFF2-40B4-BE49-F238E27FC236}">
                      <a16:creationId xmlns:a16="http://schemas.microsoft.com/office/drawing/2014/main" id="{D9F6AE77-6294-475E-B830-A30D329BCC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7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Tahoma" pitchFamily="34" charset="0"/>
                    </a:rPr>
                    <a:t>M</a:t>
                  </a:r>
                  <a:endParaRPr lang="en-US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2" name="Rectangle 15">
                <a:extLst>
                  <a:ext uri="{FF2B5EF4-FFF2-40B4-BE49-F238E27FC236}">
                    <a16:creationId xmlns:a16="http://schemas.microsoft.com/office/drawing/2014/main" id="{8A2468A6-B99C-4138-B5E4-F5A2A669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3763"/>
                <a:ext cx="5074" cy="10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endParaRPr lang="en-US" sz="1200" b="1" dirty="0">
                  <a:latin typeface="Times Ro" charset="0"/>
                </a:endParaRPr>
              </a:p>
              <a:p>
                <a:pPr algn="just"/>
                <a:endParaRPr lang="en-US" sz="1200" b="1" dirty="0">
                  <a:latin typeface="Times Ro" charset="0"/>
                </a:endParaRPr>
              </a:p>
              <a:p>
                <a:pPr algn="just"/>
                <a:endParaRPr lang="en-US" sz="1200" b="1" dirty="0">
                  <a:latin typeface="Times Ro" charset="0"/>
                </a:endParaRPr>
              </a:p>
              <a:p>
                <a:pPr algn="just"/>
                <a:endParaRPr lang="en-US" sz="1200" b="1" dirty="0">
                  <a:latin typeface="Times Ro" charset="0"/>
                </a:endParaRPr>
              </a:p>
              <a:p>
                <a:pPr algn="ctr"/>
                <a:r>
                  <a:rPr lang="en-US" sz="1600" b="1" dirty="0">
                    <a:latin typeface="Tahoma" pitchFamily="34" charset="0"/>
                  </a:rPr>
                  <a:t>Re</a:t>
                </a:r>
                <a:r>
                  <a:rPr lang="ro-RO" sz="1600" b="1" dirty="0">
                    <a:latin typeface="Tahoma" pitchFamily="34" charset="0"/>
                  </a:rPr>
                  <a:t>ţ</a:t>
                </a:r>
                <a:r>
                  <a:rPr lang="en-US" sz="1600" b="1" dirty="0" err="1">
                    <a:latin typeface="Tahoma" pitchFamily="34" charset="0"/>
                  </a:rPr>
                  <a:t>ea</a:t>
                </a:r>
                <a:r>
                  <a:rPr lang="en-US" sz="1600" b="1" dirty="0">
                    <a:latin typeface="Tahoma" pitchFamily="34" charset="0"/>
                  </a:rPr>
                  <a:t> de </a:t>
                </a:r>
                <a:r>
                  <a:rPr lang="en-US" sz="1600" b="1" dirty="0" err="1">
                    <a:latin typeface="Tahoma" pitchFamily="34" charset="0"/>
                  </a:rPr>
                  <a:t>interconectare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" name="Line 16">
                <a:extLst>
                  <a:ext uri="{FF2B5EF4-FFF2-40B4-BE49-F238E27FC236}">
                    <a16:creationId xmlns:a16="http://schemas.microsoft.com/office/drawing/2014/main" id="{883644A9-7D22-4C19-BDE2-2D226297F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5" y="3065"/>
                <a:ext cx="0" cy="7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7">
                <a:extLst>
                  <a:ext uri="{FF2B5EF4-FFF2-40B4-BE49-F238E27FC236}">
                    <a16:creationId xmlns:a16="http://schemas.microsoft.com/office/drawing/2014/main" id="{02D10C31-3B2A-44A1-A774-D6CDE019D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9" y="3065"/>
                <a:ext cx="0" cy="7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8">
                <a:extLst>
                  <a:ext uri="{FF2B5EF4-FFF2-40B4-BE49-F238E27FC236}">
                    <a16:creationId xmlns:a16="http://schemas.microsoft.com/office/drawing/2014/main" id="{846A4076-112A-49AB-8F1B-27A69103F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4" y="3105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AutoShape 19">
                <a:extLst>
                  <a:ext uri="{FF2B5EF4-FFF2-40B4-BE49-F238E27FC236}">
                    <a16:creationId xmlns:a16="http://schemas.microsoft.com/office/drawing/2014/main" id="{7CC170C2-1F0F-47E8-A52D-194DA8BB9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3124"/>
                <a:ext cx="177" cy="1120"/>
              </a:xfrm>
              <a:prstGeom prst="downArrow">
                <a:avLst>
                  <a:gd name="adj1" fmla="val 50000"/>
                  <a:gd name="adj2" fmla="val 15819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AutoShape 20">
                <a:extLst>
                  <a:ext uri="{FF2B5EF4-FFF2-40B4-BE49-F238E27FC236}">
                    <a16:creationId xmlns:a16="http://schemas.microsoft.com/office/drawing/2014/main" id="{5530DC1E-DE49-4E71-8838-EB88351D7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3942"/>
                <a:ext cx="4130" cy="240"/>
              </a:xfrm>
              <a:prstGeom prst="rightArrow">
                <a:avLst>
                  <a:gd name="adj1" fmla="val 50000"/>
                  <a:gd name="adj2" fmla="val 430208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AutoShape 21">
                <a:extLst>
                  <a:ext uri="{FF2B5EF4-FFF2-40B4-BE49-F238E27FC236}">
                    <a16:creationId xmlns:a16="http://schemas.microsoft.com/office/drawing/2014/main" id="{53815A8D-EB1A-4E82-AEA5-7056B6833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1" y="3105"/>
                <a:ext cx="177" cy="1040"/>
              </a:xfrm>
              <a:prstGeom prst="upArrow">
                <a:avLst>
                  <a:gd name="adj1" fmla="val 50000"/>
                  <a:gd name="adj2" fmla="val 14689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22">
                <a:extLst>
                  <a:ext uri="{FF2B5EF4-FFF2-40B4-BE49-F238E27FC236}">
                    <a16:creationId xmlns:a16="http://schemas.microsoft.com/office/drawing/2014/main" id="{67EA7BD0-90FE-4C83-B6AD-B30061D5C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0" y="3324"/>
                <a:ext cx="1517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US" sz="1600" b="1">
                    <a:latin typeface="Tahoma" pitchFamily="34" charset="0"/>
                  </a:rPr>
                  <a:t>overhead o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0" name="Text Box 23">
                <a:extLst>
                  <a:ext uri="{FF2B5EF4-FFF2-40B4-BE49-F238E27FC236}">
                    <a16:creationId xmlns:a16="http://schemas.microsoft.com/office/drawing/2014/main" id="{89CCDB75-D210-4F3E-83CD-C3AD9C84B6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8" y="3423"/>
                <a:ext cx="1409" cy="26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US" sz="1600" b="1">
                    <a:latin typeface="Tahoma" pitchFamily="34" charset="0"/>
                  </a:rPr>
                  <a:t>overhead o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1" name="AutoShape 24">
                <a:extLst>
                  <a:ext uri="{FF2B5EF4-FFF2-40B4-BE49-F238E27FC236}">
                    <a16:creationId xmlns:a16="http://schemas.microsoft.com/office/drawing/2014/main" id="{C3064D89-377D-4D8B-A2CD-620EBEDEB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9" y="3364"/>
                <a:ext cx="531" cy="200"/>
              </a:xfrm>
              <a:prstGeom prst="curvedUpArrow">
                <a:avLst>
                  <a:gd name="adj1" fmla="val 53100"/>
                  <a:gd name="adj2" fmla="val 106200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25">
                <a:extLst>
                  <a:ext uri="{FF2B5EF4-FFF2-40B4-BE49-F238E27FC236}">
                    <a16:creationId xmlns:a16="http://schemas.microsoft.com/office/drawing/2014/main" id="{EFD1FAB4-155D-44FD-8DDD-F0553723D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2" y="3244"/>
                <a:ext cx="649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just"/>
                <a:r>
                  <a:rPr lang="en-US" sz="1600" b="1">
                    <a:latin typeface="Tahoma" pitchFamily="34" charset="0"/>
                  </a:rPr>
                  <a:t>gap g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CCAE17E1-961C-4EB5-BE05-007F1D8E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" y="4680"/>
              <a:ext cx="1237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US" sz="1400" b="1">
                  <a:latin typeface="Tahoma" pitchFamily="34" charset="0"/>
                </a:rPr>
                <a:t>latency L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E713919C-BC54-4A0C-A30B-0A903D332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" y="4511319"/>
            <a:ext cx="914400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L - </a:t>
            </a:r>
            <a:r>
              <a:rPr lang="en-US" sz="2000" dirty="0" err="1">
                <a:solidFill>
                  <a:srgbClr val="C00000"/>
                </a:solidFill>
              </a:rPr>
              <a:t>laten</a:t>
            </a:r>
            <a:r>
              <a:rPr lang="ro-RO" sz="2000" dirty="0">
                <a:solidFill>
                  <a:srgbClr val="C00000"/>
                </a:solidFill>
              </a:rPr>
              <a:t>cy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întârzierea</a:t>
            </a:r>
            <a:r>
              <a:rPr lang="en-US" sz="2000" dirty="0"/>
              <a:t> de </a:t>
            </a:r>
            <a:r>
              <a:rPr lang="en-US" sz="2000" dirty="0" err="1"/>
              <a:t>transmitere</a:t>
            </a:r>
            <a:r>
              <a:rPr lang="en-US" sz="2000" dirty="0"/>
              <a:t> a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mesaj</a:t>
            </a:r>
            <a:r>
              <a:rPr lang="en-US" sz="2000" dirty="0"/>
              <a:t> </a:t>
            </a:r>
            <a:r>
              <a:rPr lang="en-US" sz="2000" dirty="0" err="1"/>
              <a:t>mic</a:t>
            </a:r>
            <a:r>
              <a:rPr lang="en-US" sz="2000" dirty="0"/>
              <a:t> de la </a:t>
            </a:r>
            <a:r>
              <a:rPr lang="en-US" sz="2000" dirty="0" err="1"/>
              <a:t>surs</a:t>
            </a:r>
            <a:r>
              <a:rPr lang="ro-RO" sz="2000" dirty="0"/>
              <a:t>ă</a:t>
            </a:r>
            <a:r>
              <a:rPr lang="en-US" sz="2000" dirty="0"/>
              <a:t> la </a:t>
            </a:r>
            <a:r>
              <a:rPr lang="en-US" sz="2000" dirty="0" err="1"/>
              <a:t>destinatar</a:t>
            </a: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o - </a:t>
            </a:r>
            <a:r>
              <a:rPr lang="en-US" sz="2000" dirty="0">
                <a:solidFill>
                  <a:srgbClr val="C00000"/>
                </a:solidFill>
              </a:rPr>
              <a:t>overhead</a:t>
            </a:r>
            <a:r>
              <a:rPr lang="en-US" sz="2000" dirty="0"/>
              <a:t>, </a:t>
            </a:r>
            <a:r>
              <a:rPr lang="en-US" sz="2000" dirty="0" err="1"/>
              <a:t>durata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care </a:t>
            </a:r>
            <a:r>
              <a:rPr lang="en-US" sz="2000" dirty="0" err="1"/>
              <a:t>procesorul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angajat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transmiterea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recepţia</a:t>
            </a:r>
            <a:r>
              <a:rPr lang="en-US" sz="2000" dirty="0"/>
              <a:t> </a:t>
            </a:r>
            <a:r>
              <a:rPr lang="en-US" sz="2000" dirty="0" err="1"/>
              <a:t>fiec</a:t>
            </a:r>
            <a:r>
              <a:rPr lang="ro-RO" sz="2000" dirty="0"/>
              <a:t>ă</a:t>
            </a:r>
            <a:r>
              <a:rPr lang="en-US" sz="2000" dirty="0" err="1"/>
              <a:t>rui</a:t>
            </a:r>
            <a:r>
              <a:rPr lang="en-US" sz="2000" dirty="0"/>
              <a:t> </a:t>
            </a:r>
            <a:r>
              <a:rPr lang="en-US" sz="2000" dirty="0" err="1"/>
              <a:t>mesaj</a:t>
            </a: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g - </a:t>
            </a:r>
            <a:r>
              <a:rPr lang="en-US" sz="2000" dirty="0">
                <a:solidFill>
                  <a:srgbClr val="C00000"/>
                </a:solidFill>
              </a:rPr>
              <a:t>gap</a:t>
            </a:r>
            <a:r>
              <a:rPr lang="en-US" sz="2000" dirty="0"/>
              <a:t>, </a:t>
            </a:r>
            <a:r>
              <a:rPr lang="en-US" sz="2000" dirty="0" err="1"/>
              <a:t>intervalul</a:t>
            </a:r>
            <a:r>
              <a:rPr lang="en-US" sz="2000" dirty="0"/>
              <a:t> minim de </a:t>
            </a:r>
            <a:r>
              <a:rPr lang="en-US" sz="2000" dirty="0" err="1"/>
              <a:t>timp</a:t>
            </a:r>
            <a:r>
              <a:rPr lang="en-US" sz="2000" dirty="0"/>
              <a:t> </a:t>
            </a:r>
            <a:r>
              <a:rPr lang="en-US" sz="2000" dirty="0" err="1"/>
              <a:t>între</a:t>
            </a:r>
            <a:r>
              <a:rPr lang="en-US" sz="2000" dirty="0"/>
              <a:t> </a:t>
            </a:r>
            <a:r>
              <a:rPr lang="en-US" sz="2000" dirty="0" err="1"/>
              <a:t>dou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transmiteri</a:t>
            </a:r>
            <a:r>
              <a:rPr lang="en-US" sz="2000" dirty="0"/>
              <a:t> </a:t>
            </a:r>
            <a:r>
              <a:rPr lang="en-US" sz="2000" dirty="0" err="1"/>
              <a:t>succesive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dou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recepţii</a:t>
            </a:r>
            <a:r>
              <a:rPr lang="en-US" sz="2000" dirty="0"/>
              <a:t> </a:t>
            </a:r>
            <a:r>
              <a:rPr lang="en-US" sz="2000" dirty="0" err="1"/>
              <a:t>succesive</a:t>
            </a:r>
            <a:r>
              <a:rPr lang="en-US" sz="2000" dirty="0"/>
              <a:t> la </a:t>
            </a:r>
            <a:r>
              <a:rPr lang="en-US" sz="2000" dirty="0" err="1"/>
              <a:t>acelaşi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P - </a:t>
            </a:r>
            <a:r>
              <a:rPr lang="en-US" sz="2000" dirty="0" err="1"/>
              <a:t>num</a:t>
            </a:r>
            <a:r>
              <a:rPr lang="ro-RO" sz="2000" dirty="0"/>
              <a:t>ă</a:t>
            </a:r>
            <a:r>
              <a:rPr lang="en-US" sz="2000" dirty="0" err="1"/>
              <a:t>rul</a:t>
            </a:r>
            <a:r>
              <a:rPr lang="en-US" sz="2000" dirty="0"/>
              <a:t> de module </a:t>
            </a:r>
            <a:r>
              <a:rPr lang="en-US" sz="2000" dirty="0" err="1">
                <a:solidFill>
                  <a:srgbClr val="C00000"/>
                </a:solidFill>
              </a:rPr>
              <a:t>procesor</a:t>
            </a:r>
            <a:r>
              <a:rPr lang="en-US" sz="2000" dirty="0">
                <a:solidFill>
                  <a:srgbClr val="C00000"/>
                </a:solidFill>
              </a:rPr>
              <a:t> / </a:t>
            </a:r>
            <a:r>
              <a:rPr lang="en-US" sz="2000" dirty="0" err="1">
                <a:solidFill>
                  <a:srgbClr val="C00000"/>
                </a:solidFill>
              </a:rPr>
              <a:t>memorie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84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0" y="992033"/>
            <a:ext cx="866775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mpi.h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Hello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MPI_Finalize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2979" y="2564904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Start MPI Process</a:t>
            </a:r>
          </a:p>
        </p:txBody>
      </p: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>
            <a:off x="4499992" y="2795737"/>
            <a:ext cx="1212987" cy="1065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1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0" y="992033"/>
            <a:ext cx="866775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mpi.h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Hello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MPI_Finalize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03507" y="2513785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Get the id (rank)</a:t>
            </a:r>
          </a:p>
        </p:txBody>
      </p:sp>
      <p:cxnSp>
        <p:nvCxnSpPr>
          <p:cNvPr id="6" name="Straight Arrow Connector 5"/>
          <p:cNvCxnSpPr>
            <a:stCxn id="2" idx="1"/>
          </p:cNvCxnSpPr>
          <p:nvPr/>
        </p:nvCxnSpPr>
        <p:spPr>
          <a:xfrm>
            <a:off x="6103507" y="2744618"/>
            <a:ext cx="916765" cy="1188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8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0" y="992033"/>
            <a:ext cx="866775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mpi.h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Hello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MPI_Finalize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113" y="2513785"/>
            <a:ext cx="356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Get the total number of processed</a:t>
            </a:r>
          </a:p>
        </p:txBody>
      </p: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7362057" y="3344782"/>
            <a:ext cx="810343" cy="1020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2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0" y="992033"/>
            <a:ext cx="866775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mpi.h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Hello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MPI_Finalize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41989" y="5373216"/>
            <a:ext cx="356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 hello from all processes.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220072" y="5085185"/>
            <a:ext cx="576064" cy="288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38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5473</TotalTime>
  <Words>2103</Words>
  <Application>Microsoft Office PowerPoint</Application>
  <PresentationFormat>On-screen Show (4:3)</PresentationFormat>
  <Paragraphs>619</Paragraphs>
  <Slides>56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ＭＳ Ｐゴシック</vt:lpstr>
      <vt:lpstr>Arial</vt:lpstr>
      <vt:lpstr>Arial Unicode MS</vt:lpstr>
      <vt:lpstr>Calibri</vt:lpstr>
      <vt:lpstr>Cambria Math</vt:lpstr>
      <vt:lpstr>Courier New</vt:lpstr>
      <vt:lpstr>Tahoma</vt:lpstr>
      <vt:lpstr>Times New Roman</vt:lpstr>
      <vt:lpstr>Times Ro</vt:lpstr>
      <vt:lpstr>Wingdings</vt:lpstr>
      <vt:lpstr>Standarddesign</vt:lpstr>
      <vt:lpstr>Arhitecturi Paralele MPI</vt:lpstr>
      <vt:lpstr>PowerPoint Presentation</vt:lpstr>
      <vt:lpstr>Installing OpenMPI</vt:lpstr>
      <vt:lpstr>Compiling and running MPI programs</vt:lpstr>
      <vt:lpstr>MPI example</vt:lpstr>
      <vt:lpstr>MPI example</vt:lpstr>
      <vt:lpstr>MPI example</vt:lpstr>
      <vt:lpstr>MPI example</vt:lpstr>
      <vt:lpstr>MPI example</vt:lpstr>
      <vt:lpstr>MPI example</vt:lpstr>
      <vt:lpstr>MPI example executed</vt:lpstr>
      <vt:lpstr>MPI memory</vt:lpstr>
      <vt:lpstr>PowerPoint Presentation</vt:lpstr>
      <vt:lpstr>MPI_Send/MPI_Recv</vt:lpstr>
      <vt:lpstr>MPI_Send/MPI_Recv</vt:lpstr>
      <vt:lpstr>MPI_Bcast</vt:lpstr>
      <vt:lpstr>MPI_Bcast</vt:lpstr>
      <vt:lpstr>MPI_Scatter</vt:lpstr>
      <vt:lpstr>MPI_Scatter</vt:lpstr>
      <vt:lpstr>MPI_Gather</vt:lpstr>
      <vt:lpstr>MPI_Gather</vt:lpstr>
      <vt:lpstr>PowerPoint Presentation</vt:lpstr>
      <vt:lpstr>MPI blocking/non-blocking send/recv</vt:lpstr>
      <vt:lpstr>MPI blocking/non-blocking send/recv</vt:lpstr>
      <vt:lpstr>MPI blocking recv/non-blocking send</vt:lpstr>
      <vt:lpstr>MPI blocking recv/non-blocking send</vt:lpstr>
      <vt:lpstr>MPI blocking recv/non-blocking send</vt:lpstr>
      <vt:lpstr>MPI blocking recv/non-blocking send</vt:lpstr>
      <vt:lpstr>MPI blocking recv/non-blocking send</vt:lpstr>
      <vt:lpstr>MPI blocking recv/non-blocking send</vt:lpstr>
      <vt:lpstr>MPI blocking recv/non-blocking send</vt:lpstr>
      <vt:lpstr>MPI blocking recv/blocking send</vt:lpstr>
      <vt:lpstr>MPI blocking recv/blocking send</vt:lpstr>
      <vt:lpstr>MPI blocking recv/blocking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non-blocking recv/non-blocking send</vt:lpstr>
      <vt:lpstr>MPI non-blocking recv/non-blocking send</vt:lpstr>
      <vt:lpstr>MPI non-blocking recv/non-blocking send</vt:lpstr>
      <vt:lpstr>MPI non-blocking recv/non-blocking send</vt:lpstr>
      <vt:lpstr>MPI non-blocking recv/non-blocking send</vt:lpstr>
      <vt:lpstr>MPI non-blocking recv/non-blocking send</vt:lpstr>
      <vt:lpstr>MPI non-blocking recv/non-blocking send</vt:lpstr>
      <vt:lpstr>PowerPoint Presentation</vt:lpstr>
      <vt:lpstr>Foster model</vt:lpstr>
      <vt:lpstr>Foster model</vt:lpstr>
      <vt:lpstr>LogP model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2018-11-13T22:41:10Z</dcterms:modified>
</cp:coreProperties>
</file>