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2"/>
  </p:notesMasterIdLst>
  <p:handoutMasterIdLst>
    <p:handoutMasterId r:id="rId73"/>
  </p:handoutMasterIdLst>
  <p:sldIdLst>
    <p:sldId id="485" r:id="rId2"/>
    <p:sldId id="516" r:id="rId3"/>
    <p:sldId id="539" r:id="rId4"/>
    <p:sldId id="542" r:id="rId5"/>
    <p:sldId id="543" r:id="rId6"/>
    <p:sldId id="538" r:id="rId7"/>
    <p:sldId id="540" r:id="rId8"/>
    <p:sldId id="541" r:id="rId9"/>
    <p:sldId id="557" r:id="rId10"/>
    <p:sldId id="556" r:id="rId11"/>
    <p:sldId id="544" r:id="rId12"/>
    <p:sldId id="545" r:id="rId13"/>
    <p:sldId id="547" r:id="rId14"/>
    <p:sldId id="549" r:id="rId15"/>
    <p:sldId id="551" r:id="rId16"/>
    <p:sldId id="552" r:id="rId17"/>
    <p:sldId id="555" r:id="rId18"/>
    <p:sldId id="554" r:id="rId19"/>
    <p:sldId id="553" r:id="rId20"/>
    <p:sldId id="550" r:id="rId21"/>
    <p:sldId id="517" r:id="rId22"/>
    <p:sldId id="548" r:id="rId23"/>
    <p:sldId id="558" r:id="rId24"/>
    <p:sldId id="559" r:id="rId25"/>
    <p:sldId id="560" r:id="rId26"/>
    <p:sldId id="338" r:id="rId27"/>
    <p:sldId id="331" r:id="rId28"/>
    <p:sldId id="561" r:id="rId29"/>
    <p:sldId id="518" r:id="rId30"/>
    <p:sldId id="519" r:id="rId31"/>
    <p:sldId id="520" r:id="rId32"/>
    <p:sldId id="332" r:id="rId33"/>
    <p:sldId id="340" r:id="rId34"/>
    <p:sldId id="334" r:id="rId35"/>
    <p:sldId id="335" r:id="rId36"/>
    <p:sldId id="341" r:id="rId37"/>
    <p:sldId id="521" r:id="rId38"/>
    <p:sldId id="522" r:id="rId39"/>
    <p:sldId id="348" r:id="rId40"/>
    <p:sldId id="349" r:id="rId41"/>
    <p:sldId id="350" r:id="rId42"/>
    <p:sldId id="351" r:id="rId43"/>
    <p:sldId id="352" r:id="rId44"/>
    <p:sldId id="353" r:id="rId45"/>
    <p:sldId id="355" r:id="rId46"/>
    <p:sldId id="358" r:id="rId47"/>
    <p:sldId id="359" r:id="rId48"/>
    <p:sldId id="361" r:id="rId49"/>
    <p:sldId id="356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9" r:id="rId59"/>
    <p:sldId id="380" r:id="rId60"/>
    <p:sldId id="381" r:id="rId61"/>
    <p:sldId id="371" r:id="rId62"/>
    <p:sldId id="372" r:id="rId63"/>
    <p:sldId id="373" r:id="rId64"/>
    <p:sldId id="374" r:id="rId65"/>
    <p:sldId id="375" r:id="rId66"/>
    <p:sldId id="376" r:id="rId67"/>
    <p:sldId id="382" r:id="rId68"/>
    <p:sldId id="383" r:id="rId69"/>
    <p:sldId id="377" r:id="rId70"/>
    <p:sldId id="523" r:id="rId71"/>
  </p:sldIdLst>
  <p:sldSz cx="9144000" cy="6858000" type="screen4x3"/>
  <p:notesSz cx="6699250" cy="9836150"/>
  <p:custDataLst>
    <p:tags r:id="rId7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13">
          <p15:clr>
            <a:srgbClr val="A4A3A4"/>
          </p15:clr>
        </p15:guide>
        <p15:guide id="3" pos="5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66FF"/>
    <a:srgbClr val="8A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7E963-3F94-468C-A3C4-32D3425BFC57}" v="72" dt="2018-12-02T16:23:20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36" autoAdjust="0"/>
  </p:normalViewPr>
  <p:slideViewPr>
    <p:cSldViewPr snapToGrid="0">
      <p:cViewPr varScale="1">
        <p:scale>
          <a:sx n="90" d="100"/>
          <a:sy n="90" d="100"/>
        </p:scale>
        <p:origin x="2136" y="96"/>
      </p:cViewPr>
      <p:guideLst>
        <p:guide orient="horz" pos="4319"/>
        <p:guide pos="213"/>
        <p:guide pos="5565"/>
      </p:guideLst>
    </p:cSldViewPr>
  </p:slideViewPr>
  <p:outlineViewPr>
    <p:cViewPr>
      <p:scale>
        <a:sx n="33" d="100"/>
        <a:sy n="33" d="100"/>
      </p:scale>
      <p:origin x="0" y="-35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hilipirea" userId="34ab170da5908fc4" providerId="LiveId" clId="{B9154A37-9F80-4538-817C-CA80D1029685}"/>
    <pc:docChg chg="delSld modSld">
      <pc:chgData name="Cristian Chilipirea" userId="34ab170da5908fc4" providerId="LiveId" clId="{B9154A37-9F80-4538-817C-CA80D1029685}" dt="2018-11-15T19:45:32.862" v="46" actId="20577"/>
      <pc:docMkLst>
        <pc:docMk/>
      </pc:docMkLst>
      <pc:sldChg chg="modSp">
        <pc:chgData name="Cristian Chilipirea" userId="34ab170da5908fc4" providerId="LiveId" clId="{B9154A37-9F80-4538-817C-CA80D1029685}" dt="2018-11-15T19:45:32.862" v="46" actId="20577"/>
        <pc:sldMkLst>
          <pc:docMk/>
          <pc:sldMk cId="0" sldId="485"/>
        </pc:sldMkLst>
        <pc:spChg chg="mod">
          <ac:chgData name="Cristian Chilipirea" userId="34ab170da5908fc4" providerId="LiveId" clId="{B9154A37-9F80-4538-817C-CA80D1029685}" dt="2018-11-15T19:45:32.862" v="46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2AEDBE6A-7C8D-4896-9A60-6CB12E676F1E}"/>
    <pc:docChg chg="addSld delSld modSld">
      <pc:chgData name="Cristian Chilipirea" userId="34ab170da5908fc4" providerId="LiveId" clId="{2AEDBE6A-7C8D-4896-9A60-6CB12E676F1E}" dt="2018-10-11T22:22:18.287" v="55"/>
      <pc:docMkLst>
        <pc:docMk/>
      </pc:docMkLst>
      <pc:sldChg chg="modSp">
        <pc:chgData name="Cristian Chilipirea" userId="34ab170da5908fc4" providerId="LiveId" clId="{2AEDBE6A-7C8D-4896-9A60-6CB12E676F1E}" dt="2018-10-11T22:21:25.452" v="53" actId="20577"/>
        <pc:sldMkLst>
          <pc:docMk/>
          <pc:sldMk cId="0" sldId="485"/>
        </pc:sldMkLst>
        <pc:spChg chg="mod">
          <ac:chgData name="Cristian Chilipirea" userId="34ab170da5908fc4" providerId="LiveId" clId="{2AEDBE6A-7C8D-4896-9A60-6CB12E676F1E}" dt="2018-10-11T22:21:25.452" v="53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">
        <pc:chgData name="Cristian Chilipirea" userId="34ab170da5908fc4" providerId="LiveId" clId="{2AEDBE6A-7C8D-4896-9A60-6CB12E676F1E}" dt="2018-10-11T22:20:59.881" v="47"/>
        <pc:sldMkLst>
          <pc:docMk/>
          <pc:sldMk cId="2313866709" sldId="516"/>
        </pc:sldMkLst>
        <pc:graphicFrameChg chg="add del mod">
          <ac:chgData name="Cristian Chilipirea" userId="34ab170da5908fc4" providerId="LiveId" clId="{2AEDBE6A-7C8D-4896-9A60-6CB12E676F1E}" dt="2018-10-11T22:20:59.881" v="47"/>
          <ac:graphicFrameMkLst>
            <pc:docMk/>
            <pc:sldMk cId="2313866709" sldId="516"/>
            <ac:graphicFrameMk id="5" creationId="{71ADC3B7-0FD7-4B02-BA85-35792CAA2D1B}"/>
          </ac:graphicFrameMkLst>
        </pc:graphicFrameChg>
      </pc:sldChg>
    </pc:docChg>
  </pc:docChgLst>
  <pc:docChgLst>
    <pc:chgData name="Cristian Chilipirea" userId="34ab170da5908fc4" providerId="LiveId" clId="{AE971FE4-E601-4FDC-9BC3-5629A4F3D5CD}"/>
    <pc:docChg chg="custSel addSld delSld modSld sldOrd">
      <pc:chgData name="Cristian Chilipirea" userId="34ab170da5908fc4" providerId="LiveId" clId="{AE971FE4-E601-4FDC-9BC3-5629A4F3D5CD}" dt="2018-10-05T08:55:49.061" v="1876" actId="1076"/>
      <pc:docMkLst>
        <pc:docMk/>
      </pc:docMkLst>
      <pc:sldChg chg="modSp">
        <pc:chgData name="Cristian Chilipirea" userId="34ab170da5908fc4" providerId="LiveId" clId="{AE971FE4-E601-4FDC-9BC3-5629A4F3D5CD}" dt="2018-10-03T19:22:33.107" v="50" actId="6549"/>
        <pc:sldMkLst>
          <pc:docMk/>
          <pc:sldMk cId="0" sldId="485"/>
        </pc:sldMkLst>
        <pc:spChg chg="mod">
          <ac:chgData name="Cristian Chilipirea" userId="34ab170da5908fc4" providerId="LiveId" clId="{AE971FE4-E601-4FDC-9BC3-5629A4F3D5CD}" dt="2018-10-03T19:22:33.107" v="50" actId="6549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DC6EB0A1-7554-4866-B230-C8F548EBE16D}"/>
    <pc:docChg chg="custSel addSld delSld modSld modMainMaster">
      <pc:chgData name="Cristian Chilipirea" userId="34ab170da5908fc4" providerId="LiveId" clId="{DC6EB0A1-7554-4866-B230-C8F548EBE16D}" dt="2018-10-11T21:54:38.743" v="174"/>
      <pc:docMkLst>
        <pc:docMk/>
      </pc:docMkLst>
      <pc:sldChg chg="modSp">
        <pc:chgData name="Cristian Chilipirea" userId="34ab170da5908fc4" providerId="LiveId" clId="{DC6EB0A1-7554-4866-B230-C8F548EBE16D}" dt="2018-10-11T21:51:18.637" v="172" actId="20577"/>
        <pc:sldMkLst>
          <pc:docMk/>
          <pc:sldMk cId="0" sldId="485"/>
        </pc:sldMkLst>
        <pc:spChg chg="mod">
          <ac:chgData name="Cristian Chilipirea" userId="34ab170da5908fc4" providerId="LiveId" clId="{DC6EB0A1-7554-4866-B230-C8F548EBE16D}" dt="2018-10-11T21:51:18.637" v="172" actId="20577"/>
          <ac:spMkLst>
            <pc:docMk/>
            <pc:sldMk cId="0" sldId="485"/>
            <ac:spMk id="15361" creationId="{B7373C27-AE51-474E-BA1F-0C5F0233AACE}"/>
          </ac:spMkLst>
        </pc:spChg>
      </pc:sldChg>
      <pc:sldMasterChg chg="modSldLayout">
        <pc:chgData name="Cristian Chilipirea" userId="34ab170da5908fc4" providerId="LiveId" clId="{DC6EB0A1-7554-4866-B230-C8F548EBE16D}" dt="2018-10-11T21:45:01.063" v="71" actId="2711"/>
        <pc:sldMasterMkLst>
          <pc:docMk/>
          <pc:sldMasterMk cId="0" sldId="2147483661"/>
        </pc:sldMasterMkLst>
        <pc:sldLayoutChg chg="modSp">
          <pc:chgData name="Cristian Chilipirea" userId="34ab170da5908fc4" providerId="LiveId" clId="{DC6EB0A1-7554-4866-B230-C8F548EBE16D}" dt="2018-10-11T21:45:01.063" v="71" actId="2711"/>
          <pc:sldLayoutMkLst>
            <pc:docMk/>
            <pc:sldMasterMk cId="0" sldId="2147483661"/>
            <pc:sldLayoutMk cId="1079532080" sldId="2147483985"/>
          </pc:sldLayoutMkLst>
          <pc:spChg chg="mod">
            <ac:chgData name="Cristian Chilipirea" userId="34ab170da5908fc4" providerId="LiveId" clId="{DC6EB0A1-7554-4866-B230-C8F548EBE16D}" dt="2018-10-11T21:45:01.063" v="71" actId="2711"/>
            <ac:spMkLst>
              <pc:docMk/>
              <pc:sldMasterMk cId="0" sldId="2147483661"/>
              <pc:sldLayoutMk cId="1079532080" sldId="2147483985"/>
              <ac:spMk id="3" creationId="{00000000-0000-0000-0000-000000000000}"/>
            </ac:spMkLst>
          </pc:spChg>
        </pc:sldLayoutChg>
      </pc:sldMasterChg>
    </pc:docChg>
  </pc:docChgLst>
  <pc:docChgLst>
    <pc:chgData name="Cristian Chilipirea" userId="34ab170da5908fc4" providerId="LiveId" clId="{E6A114CD-C836-4A5C-A59E-5B196107C296}"/>
    <pc:docChg chg="undo custSel addSld delSld modSld sldOrd">
      <pc:chgData name="Cristian Chilipirea" userId="34ab170da5908fc4" providerId="LiveId" clId="{E6A114CD-C836-4A5C-A59E-5B196107C296}" dt="2018-10-08T16:39:10.499" v="4795" actId="207"/>
      <pc:docMkLst>
        <pc:docMk/>
      </pc:docMkLst>
      <pc:sldChg chg="modSp">
        <pc:chgData name="Cristian Chilipirea" userId="34ab170da5908fc4" providerId="LiveId" clId="{E6A114CD-C836-4A5C-A59E-5B196107C296}" dt="2018-10-08T16:36:48.826" v="4665" actId="20577"/>
        <pc:sldMkLst>
          <pc:docMk/>
          <pc:sldMk cId="0" sldId="485"/>
        </pc:sldMkLst>
        <pc:spChg chg="mod">
          <ac:chgData name="Cristian Chilipirea" userId="34ab170da5908fc4" providerId="LiveId" clId="{E6A114CD-C836-4A5C-A59E-5B196107C296}" dt="2018-10-08T16:36:48.826" v="4665" actId="20577"/>
          <ac:spMkLst>
            <pc:docMk/>
            <pc:sldMk cId="0" sldId="485"/>
            <ac:spMk id="15361" creationId="{B7373C27-AE51-474E-BA1F-0C5F0233AACE}"/>
          </ac:spMkLst>
        </pc:spChg>
      </pc:sldChg>
    </pc:docChg>
  </pc:docChgLst>
  <pc:docChgLst>
    <pc:chgData name="Cristian Chilipirea" userId="34ab170da5908fc4" providerId="LiveId" clId="{5A37E963-3F94-468C-A3C4-32D3425BFC57}"/>
    <pc:docChg chg="undo custSel addSld delSld modSld sldOrd">
      <pc:chgData name="Cristian Chilipirea" userId="34ab170da5908fc4" providerId="LiveId" clId="{5A37E963-3F94-468C-A3C4-32D3425BFC57}" dt="2018-12-08T23:10:05.175" v="1027" actId="2696"/>
      <pc:docMkLst>
        <pc:docMk/>
      </pc:docMkLst>
      <pc:sldChg chg="modSp add">
        <pc:chgData name="Cristian Chilipirea" userId="34ab170da5908fc4" providerId="LiveId" clId="{5A37E963-3F94-468C-A3C4-32D3425BFC57}" dt="2018-12-02T15:57:06.600" v="906" actId="1076"/>
        <pc:sldMkLst>
          <pc:docMk/>
          <pc:sldMk cId="0" sldId="331"/>
        </pc:sldMkLst>
        <pc:spChg chg="mod">
          <ac:chgData name="Cristian Chilipirea" userId="34ab170da5908fc4" providerId="LiveId" clId="{5A37E963-3F94-468C-A3C4-32D3425BFC57}" dt="2018-12-02T15:56:56.645" v="903" actId="14100"/>
          <ac:spMkLst>
            <pc:docMk/>
            <pc:sldMk cId="0" sldId="331"/>
            <ac:spMk id="69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5:57:04.127" v="905" actId="1076"/>
          <ac:spMkLst>
            <pc:docMk/>
            <pc:sldMk cId="0" sldId="331"/>
            <ac:spMk id="541699" creationId="{00000000-0000-0000-0000-000000000000}"/>
          </ac:spMkLst>
        </pc:spChg>
        <pc:grpChg chg="mod">
          <ac:chgData name="Cristian Chilipirea" userId="34ab170da5908fc4" providerId="LiveId" clId="{5A37E963-3F94-468C-A3C4-32D3425BFC57}" dt="2018-12-02T15:57:06.600" v="906" actId="1076"/>
          <ac:grpSpMkLst>
            <pc:docMk/>
            <pc:sldMk cId="0" sldId="331"/>
            <ac:grpSpMk id="3" creationId="{00000000-0000-0000-0000-000000000000}"/>
          </ac:grpSpMkLst>
        </pc:grpChg>
      </pc:sldChg>
      <pc:sldChg chg="modSp add">
        <pc:chgData name="Cristian Chilipirea" userId="34ab170da5908fc4" providerId="LiveId" clId="{5A37E963-3F94-468C-A3C4-32D3425BFC57}" dt="2018-12-02T15:59:56.893" v="924" actId="20577"/>
        <pc:sldMkLst>
          <pc:docMk/>
          <pc:sldMk cId="0" sldId="332"/>
        </pc:sldMkLst>
        <pc:spChg chg="mod">
          <ac:chgData name="Cristian Chilipirea" userId="34ab170da5908fc4" providerId="LiveId" clId="{5A37E963-3F94-468C-A3C4-32D3425BFC57}" dt="2018-12-02T15:59:56.893" v="924" actId="20577"/>
          <ac:spMkLst>
            <pc:docMk/>
            <pc:sldMk cId="0" sldId="332"/>
            <ac:spMk id="4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5:59:40.605" v="917" actId="1076"/>
          <ac:spMkLst>
            <pc:docMk/>
            <pc:sldMk cId="0" sldId="332"/>
            <ac:spMk id="22530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00:11.496" v="927" actId="1076"/>
        <pc:sldMkLst>
          <pc:docMk/>
          <pc:sldMk cId="0" sldId="334"/>
        </pc:sldMkLst>
        <pc:spChg chg="mod">
          <ac:chgData name="Cristian Chilipirea" userId="34ab170da5908fc4" providerId="LiveId" clId="{5A37E963-3F94-468C-A3C4-32D3425BFC57}" dt="2018-12-02T16:00:07.776" v="926" actId="14100"/>
          <ac:spMkLst>
            <pc:docMk/>
            <pc:sldMk cId="0" sldId="334"/>
            <ac:spMk id="6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00:11.496" v="927" actId="1076"/>
          <ac:spMkLst>
            <pc:docMk/>
            <pc:sldMk cId="0" sldId="334"/>
            <ac:spMk id="24578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00:24.182" v="933" actId="1076"/>
        <pc:sldMkLst>
          <pc:docMk/>
          <pc:sldMk cId="0" sldId="335"/>
        </pc:sldMkLst>
        <pc:spChg chg="mod">
          <ac:chgData name="Cristian Chilipirea" userId="34ab170da5908fc4" providerId="LiveId" clId="{5A37E963-3F94-468C-A3C4-32D3425BFC57}" dt="2018-12-02T16:00:19.361" v="932" actId="20577"/>
          <ac:spMkLst>
            <pc:docMk/>
            <pc:sldMk cId="0" sldId="335"/>
            <ac:spMk id="4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00:24.182" v="933" actId="1076"/>
          <ac:spMkLst>
            <pc:docMk/>
            <pc:sldMk cId="0" sldId="335"/>
            <ac:spMk id="25602" creationId="{00000000-0000-0000-0000-000000000000}"/>
          </ac:spMkLst>
        </pc:spChg>
      </pc:sldChg>
      <pc:sldChg chg="add">
        <pc:chgData name="Cristian Chilipirea" userId="34ab170da5908fc4" providerId="LiveId" clId="{5A37E963-3F94-468C-A3C4-32D3425BFC57}" dt="2018-12-02T15:55:57.736" v="899"/>
        <pc:sldMkLst>
          <pc:docMk/>
          <pc:sldMk cId="0" sldId="338"/>
        </pc:sldMkLst>
      </pc:sldChg>
      <pc:sldChg chg="modSp add">
        <pc:chgData name="Cristian Chilipirea" userId="34ab170da5908fc4" providerId="LiveId" clId="{5A37E963-3F94-468C-A3C4-32D3425BFC57}" dt="2018-12-02T16:00:02.278" v="925" actId="1076"/>
        <pc:sldMkLst>
          <pc:docMk/>
          <pc:sldMk cId="3667429087" sldId="340"/>
        </pc:sldMkLst>
        <pc:spChg chg="mod">
          <ac:chgData name="Cristian Chilipirea" userId="34ab170da5908fc4" providerId="LiveId" clId="{5A37E963-3F94-468C-A3C4-32D3425BFC57}" dt="2018-12-02T15:59:51.357" v="921" actId="20577"/>
          <ac:spMkLst>
            <pc:docMk/>
            <pc:sldMk cId="3667429087" sldId="340"/>
            <ac:spMk id="2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00:02.278" v="925" actId="1076"/>
          <ac:spMkLst>
            <pc:docMk/>
            <pc:sldMk cId="3667429087" sldId="340"/>
            <ac:spMk id="4" creationId="{00000000-0000-0000-0000-000000000000}"/>
          </ac:spMkLst>
        </pc:spChg>
        <pc:grpChg chg="mod">
          <ac:chgData name="Cristian Chilipirea" userId="34ab170da5908fc4" providerId="LiveId" clId="{5A37E963-3F94-468C-A3C4-32D3425BFC57}" dt="2018-12-02T16:00:02.278" v="925" actId="1076"/>
          <ac:grpSpMkLst>
            <pc:docMk/>
            <pc:sldMk cId="3667429087" sldId="340"/>
            <ac:grpSpMk id="5" creationId="{00000000-0000-0000-0000-000000000000}"/>
          </ac:grpSpMkLst>
        </pc:grpChg>
      </pc:sldChg>
      <pc:sldChg chg="modSp add">
        <pc:chgData name="Cristian Chilipirea" userId="34ab170da5908fc4" providerId="LiveId" clId="{5A37E963-3F94-468C-A3C4-32D3425BFC57}" dt="2018-12-02T16:00:37.569" v="938" actId="20577"/>
        <pc:sldMkLst>
          <pc:docMk/>
          <pc:sldMk cId="2703754871" sldId="341"/>
        </pc:sldMkLst>
        <pc:spChg chg="mod">
          <ac:chgData name="Cristian Chilipirea" userId="34ab170da5908fc4" providerId="LiveId" clId="{5A37E963-3F94-468C-A3C4-32D3425BFC57}" dt="2018-12-02T16:00:37.569" v="938" actId="20577"/>
          <ac:spMkLst>
            <pc:docMk/>
            <pc:sldMk cId="2703754871" sldId="341"/>
            <ac:spMk id="2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00:34.019" v="934" actId="1076"/>
          <ac:spMkLst>
            <pc:docMk/>
            <pc:sldMk cId="2703754871" sldId="341"/>
            <ac:spMk id="4" creationId="{00000000-0000-0000-0000-000000000000}"/>
          </ac:spMkLst>
        </pc:spChg>
        <pc:grpChg chg="mod">
          <ac:chgData name="Cristian Chilipirea" userId="34ab170da5908fc4" providerId="LiveId" clId="{5A37E963-3F94-468C-A3C4-32D3425BFC57}" dt="2018-12-02T16:00:34.019" v="934" actId="1076"/>
          <ac:grpSpMkLst>
            <pc:docMk/>
            <pc:sldMk cId="2703754871" sldId="341"/>
            <ac:grpSpMk id="5" creationId="{00000000-0000-0000-0000-000000000000}"/>
          </ac:grpSpMkLst>
        </pc:grpChg>
      </pc:sldChg>
      <pc:sldChg chg="modSp add">
        <pc:chgData name="Cristian Chilipirea" userId="34ab170da5908fc4" providerId="LiveId" clId="{5A37E963-3F94-468C-A3C4-32D3425BFC57}" dt="2018-12-02T16:07:39.426" v="942" actId="14100"/>
        <pc:sldMkLst>
          <pc:docMk/>
          <pc:sldMk cId="2331014919" sldId="348"/>
        </pc:sldMkLst>
        <pc:spChg chg="mod">
          <ac:chgData name="Cristian Chilipirea" userId="34ab170da5908fc4" providerId="LiveId" clId="{5A37E963-3F94-468C-A3C4-32D3425BFC57}" dt="2018-12-02T16:07:39.426" v="942" actId="14100"/>
          <ac:spMkLst>
            <pc:docMk/>
            <pc:sldMk cId="2331014919" sldId="348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08:29.361" v="946" actId="14100"/>
        <pc:sldMkLst>
          <pc:docMk/>
          <pc:sldMk cId="3319512747" sldId="349"/>
        </pc:sldMkLst>
        <pc:spChg chg="mod">
          <ac:chgData name="Cristian Chilipirea" userId="34ab170da5908fc4" providerId="LiveId" clId="{5A37E963-3F94-468C-A3C4-32D3425BFC57}" dt="2018-12-02T16:08:29.361" v="946" actId="14100"/>
          <ac:spMkLst>
            <pc:docMk/>
            <pc:sldMk cId="3319512747" sldId="349"/>
            <ac:spMk id="3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07:56.452" v="943" actId="14100"/>
          <ac:spMkLst>
            <pc:docMk/>
            <pc:sldMk cId="3319512747" sldId="349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08:34.844" v="947" actId="14100"/>
        <pc:sldMkLst>
          <pc:docMk/>
          <pc:sldMk cId="3039325976" sldId="350"/>
        </pc:sldMkLst>
        <pc:spChg chg="mod">
          <ac:chgData name="Cristian Chilipirea" userId="34ab170da5908fc4" providerId="LiveId" clId="{5A37E963-3F94-468C-A3C4-32D3425BFC57}" dt="2018-12-02T16:08:34.844" v="947" actId="14100"/>
          <ac:spMkLst>
            <pc:docMk/>
            <pc:sldMk cId="3039325976" sldId="350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08:58.892" v="948" actId="14100"/>
        <pc:sldMkLst>
          <pc:docMk/>
          <pc:sldMk cId="534781026" sldId="351"/>
        </pc:sldMkLst>
        <pc:spChg chg="mod">
          <ac:chgData name="Cristian Chilipirea" userId="34ab170da5908fc4" providerId="LiveId" clId="{5A37E963-3F94-468C-A3C4-32D3425BFC57}" dt="2018-12-02T16:08:58.892" v="948" actId="14100"/>
          <ac:spMkLst>
            <pc:docMk/>
            <pc:sldMk cId="534781026" sldId="351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0:08.799" v="950" actId="1076"/>
        <pc:sldMkLst>
          <pc:docMk/>
          <pc:sldMk cId="430214202" sldId="352"/>
        </pc:sldMkLst>
        <pc:spChg chg="mod">
          <ac:chgData name="Cristian Chilipirea" userId="34ab170da5908fc4" providerId="LiveId" clId="{5A37E963-3F94-468C-A3C4-32D3425BFC57}" dt="2018-12-02T16:10:08.799" v="950" actId="1076"/>
          <ac:spMkLst>
            <pc:docMk/>
            <pc:sldMk cId="430214202" sldId="352"/>
            <ac:spMk id="3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10:05.622" v="949" actId="14100"/>
          <ac:spMkLst>
            <pc:docMk/>
            <pc:sldMk cId="430214202" sldId="352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0:22.445" v="953" actId="14100"/>
        <pc:sldMkLst>
          <pc:docMk/>
          <pc:sldMk cId="3036092117" sldId="353"/>
        </pc:sldMkLst>
        <pc:spChg chg="mod">
          <ac:chgData name="Cristian Chilipirea" userId="34ab170da5908fc4" providerId="LiveId" clId="{5A37E963-3F94-468C-A3C4-32D3425BFC57}" dt="2018-12-02T16:10:22.445" v="953" actId="14100"/>
          <ac:spMkLst>
            <pc:docMk/>
            <pc:sldMk cId="3036092117" sldId="353"/>
            <ac:spMk id="3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10:14.830" v="951" actId="14100"/>
          <ac:spMkLst>
            <pc:docMk/>
            <pc:sldMk cId="3036092117" sldId="353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0:31.146" v="955" actId="1076"/>
        <pc:sldMkLst>
          <pc:docMk/>
          <pc:sldMk cId="870620742" sldId="355"/>
        </pc:sldMkLst>
        <pc:spChg chg="mod">
          <ac:chgData name="Cristian Chilipirea" userId="34ab170da5908fc4" providerId="LiveId" clId="{5A37E963-3F94-468C-A3C4-32D3425BFC57}" dt="2018-12-02T16:10:31.146" v="955" actId="1076"/>
          <ac:spMkLst>
            <pc:docMk/>
            <pc:sldMk cId="870620742" sldId="355"/>
            <ac:spMk id="3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10:27.109" v="954" actId="14100"/>
          <ac:spMkLst>
            <pc:docMk/>
            <pc:sldMk cId="870620742" sldId="355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1:37.914" v="960" actId="14100"/>
        <pc:sldMkLst>
          <pc:docMk/>
          <pc:sldMk cId="3050013079" sldId="356"/>
        </pc:sldMkLst>
        <pc:spChg chg="mod">
          <ac:chgData name="Cristian Chilipirea" userId="34ab170da5908fc4" providerId="LiveId" clId="{5A37E963-3F94-468C-A3C4-32D3425BFC57}" dt="2018-12-02T16:11:37.914" v="960" actId="14100"/>
          <ac:spMkLst>
            <pc:docMk/>
            <pc:sldMk cId="3050013079" sldId="356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0:36.570" v="956" actId="14100"/>
        <pc:sldMkLst>
          <pc:docMk/>
          <pc:sldMk cId="2390165693" sldId="358"/>
        </pc:sldMkLst>
        <pc:spChg chg="mod">
          <ac:chgData name="Cristian Chilipirea" userId="34ab170da5908fc4" providerId="LiveId" clId="{5A37E963-3F94-468C-A3C4-32D3425BFC57}" dt="2018-12-02T16:10:36.570" v="956" actId="14100"/>
          <ac:spMkLst>
            <pc:docMk/>
            <pc:sldMk cId="2390165693" sldId="358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0:46.788" v="958" actId="1076"/>
        <pc:sldMkLst>
          <pc:docMk/>
          <pc:sldMk cId="1192332689" sldId="359"/>
        </pc:sldMkLst>
        <pc:spChg chg="mod">
          <ac:chgData name="Cristian Chilipirea" userId="34ab170da5908fc4" providerId="LiveId" clId="{5A37E963-3F94-468C-A3C4-32D3425BFC57}" dt="2018-12-02T16:10:41.035" v="957" actId="14100"/>
          <ac:spMkLst>
            <pc:docMk/>
            <pc:sldMk cId="1192332689" sldId="359"/>
            <ac:spMk id="4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10:46.788" v="958" actId="1076"/>
          <ac:spMkLst>
            <pc:docMk/>
            <pc:sldMk cId="1192332689" sldId="359"/>
            <ac:spMk id="62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1:03.863" v="959" actId="14100"/>
        <pc:sldMkLst>
          <pc:docMk/>
          <pc:sldMk cId="2371400822" sldId="361"/>
        </pc:sldMkLst>
        <pc:spChg chg="mod">
          <ac:chgData name="Cristian Chilipirea" userId="34ab170da5908fc4" providerId="LiveId" clId="{5A37E963-3F94-468C-A3C4-32D3425BFC57}" dt="2018-12-02T16:11:03.863" v="959" actId="14100"/>
          <ac:spMkLst>
            <pc:docMk/>
            <pc:sldMk cId="2371400822" sldId="361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1:54.853" v="961" actId="14100"/>
        <pc:sldMkLst>
          <pc:docMk/>
          <pc:sldMk cId="1978687922" sldId="363"/>
        </pc:sldMkLst>
        <pc:spChg chg="mod">
          <ac:chgData name="Cristian Chilipirea" userId="34ab170da5908fc4" providerId="LiveId" clId="{5A37E963-3F94-468C-A3C4-32D3425BFC57}" dt="2018-12-02T16:11:54.853" v="961" actId="14100"/>
          <ac:spMkLst>
            <pc:docMk/>
            <pc:sldMk cId="1978687922" sldId="363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1:58.750" v="962" actId="14100"/>
        <pc:sldMkLst>
          <pc:docMk/>
          <pc:sldMk cId="3972107029" sldId="364"/>
        </pc:sldMkLst>
        <pc:spChg chg="mod">
          <ac:chgData name="Cristian Chilipirea" userId="34ab170da5908fc4" providerId="LiveId" clId="{5A37E963-3F94-468C-A3C4-32D3425BFC57}" dt="2018-12-02T16:11:58.750" v="962" actId="14100"/>
          <ac:spMkLst>
            <pc:docMk/>
            <pc:sldMk cId="3972107029" sldId="364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2:05.375" v="964" actId="1076"/>
        <pc:sldMkLst>
          <pc:docMk/>
          <pc:sldMk cId="1953243900" sldId="365"/>
        </pc:sldMkLst>
        <pc:spChg chg="mod">
          <ac:chgData name="Cristian Chilipirea" userId="34ab170da5908fc4" providerId="LiveId" clId="{5A37E963-3F94-468C-A3C4-32D3425BFC57}" dt="2018-12-02T16:12:05.375" v="964" actId="1076"/>
          <ac:spMkLst>
            <pc:docMk/>
            <pc:sldMk cId="1953243900" sldId="365"/>
            <ac:spMk id="3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12:03.223" v="963" actId="14100"/>
          <ac:spMkLst>
            <pc:docMk/>
            <pc:sldMk cId="1953243900" sldId="365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2:10.079" v="965" actId="14100"/>
        <pc:sldMkLst>
          <pc:docMk/>
          <pc:sldMk cId="665074818" sldId="366"/>
        </pc:sldMkLst>
        <pc:spChg chg="mod">
          <ac:chgData name="Cristian Chilipirea" userId="34ab170da5908fc4" providerId="LiveId" clId="{5A37E963-3F94-468C-A3C4-32D3425BFC57}" dt="2018-12-02T16:12:10.079" v="965" actId="14100"/>
          <ac:spMkLst>
            <pc:docMk/>
            <pc:sldMk cId="665074818" sldId="366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2:14.471" v="966" actId="14100"/>
        <pc:sldMkLst>
          <pc:docMk/>
          <pc:sldMk cId="2841479887" sldId="367"/>
        </pc:sldMkLst>
        <pc:spChg chg="mod">
          <ac:chgData name="Cristian Chilipirea" userId="34ab170da5908fc4" providerId="LiveId" clId="{5A37E963-3F94-468C-A3C4-32D3425BFC57}" dt="2018-12-02T16:12:14.471" v="966" actId="14100"/>
          <ac:spMkLst>
            <pc:docMk/>
            <pc:sldMk cId="2841479887" sldId="367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2:36.929" v="972" actId="20577"/>
        <pc:sldMkLst>
          <pc:docMk/>
          <pc:sldMk cId="2060551102" sldId="368"/>
        </pc:sldMkLst>
        <pc:spChg chg="mod">
          <ac:chgData name="Cristian Chilipirea" userId="34ab170da5908fc4" providerId="LiveId" clId="{5A37E963-3F94-468C-A3C4-32D3425BFC57}" dt="2018-12-02T16:12:32.038" v="970" actId="1076"/>
          <ac:spMkLst>
            <pc:docMk/>
            <pc:sldMk cId="2060551102" sldId="368"/>
            <ac:spMk id="3" creationId="{00000000-0000-0000-0000-000000000000}"/>
          </ac:spMkLst>
        </pc:spChg>
        <pc:spChg chg="mod">
          <ac:chgData name="Cristian Chilipirea" userId="34ab170da5908fc4" providerId="LiveId" clId="{5A37E963-3F94-468C-A3C4-32D3425BFC57}" dt="2018-12-02T16:12:36.929" v="972" actId="20577"/>
          <ac:spMkLst>
            <pc:docMk/>
            <pc:sldMk cId="2060551102" sldId="368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2:47.766" v="978" actId="20577"/>
        <pc:sldMkLst>
          <pc:docMk/>
          <pc:sldMk cId="3226110783" sldId="369"/>
        </pc:sldMkLst>
        <pc:spChg chg="mod">
          <ac:chgData name="Cristian Chilipirea" userId="34ab170da5908fc4" providerId="LiveId" clId="{5A37E963-3F94-468C-A3C4-32D3425BFC57}" dt="2018-12-02T16:12:47.766" v="978" actId="20577"/>
          <ac:spMkLst>
            <pc:docMk/>
            <pc:sldMk cId="3226110783" sldId="369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2:55.197" v="981" actId="14100"/>
        <pc:sldMkLst>
          <pc:docMk/>
          <pc:sldMk cId="105406970" sldId="370"/>
        </pc:sldMkLst>
        <pc:spChg chg="mod">
          <ac:chgData name="Cristian Chilipirea" userId="34ab170da5908fc4" providerId="LiveId" clId="{5A37E963-3F94-468C-A3C4-32D3425BFC57}" dt="2018-12-02T16:12:55.197" v="981" actId="14100"/>
          <ac:spMkLst>
            <pc:docMk/>
            <pc:sldMk cId="105406970" sldId="370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14.708" v="983" actId="14100"/>
        <pc:sldMkLst>
          <pc:docMk/>
          <pc:sldMk cId="1511234920" sldId="371"/>
        </pc:sldMkLst>
        <pc:spChg chg="mod">
          <ac:chgData name="Cristian Chilipirea" userId="34ab170da5908fc4" providerId="LiveId" clId="{5A37E963-3F94-468C-A3C4-32D3425BFC57}" dt="2018-12-02T16:13:14.708" v="983" actId="14100"/>
          <ac:spMkLst>
            <pc:docMk/>
            <pc:sldMk cId="1511234920" sldId="371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31.210" v="984" actId="14100"/>
        <pc:sldMkLst>
          <pc:docMk/>
          <pc:sldMk cId="3808718473" sldId="372"/>
        </pc:sldMkLst>
        <pc:spChg chg="mod">
          <ac:chgData name="Cristian Chilipirea" userId="34ab170da5908fc4" providerId="LiveId" clId="{5A37E963-3F94-468C-A3C4-32D3425BFC57}" dt="2018-12-02T16:13:31.210" v="984" actId="14100"/>
          <ac:spMkLst>
            <pc:docMk/>
            <pc:sldMk cId="3808718473" sldId="372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36.211" v="985" actId="14100"/>
        <pc:sldMkLst>
          <pc:docMk/>
          <pc:sldMk cId="258084086" sldId="373"/>
        </pc:sldMkLst>
        <pc:spChg chg="mod">
          <ac:chgData name="Cristian Chilipirea" userId="34ab170da5908fc4" providerId="LiveId" clId="{5A37E963-3F94-468C-A3C4-32D3425BFC57}" dt="2018-12-02T16:13:36.211" v="985" actId="14100"/>
          <ac:spMkLst>
            <pc:docMk/>
            <pc:sldMk cId="258084086" sldId="373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39.475" v="986" actId="14100"/>
        <pc:sldMkLst>
          <pc:docMk/>
          <pc:sldMk cId="2220857240" sldId="374"/>
        </pc:sldMkLst>
        <pc:spChg chg="mod">
          <ac:chgData name="Cristian Chilipirea" userId="34ab170da5908fc4" providerId="LiveId" clId="{5A37E963-3F94-468C-A3C4-32D3425BFC57}" dt="2018-12-02T16:13:39.475" v="986" actId="14100"/>
          <ac:spMkLst>
            <pc:docMk/>
            <pc:sldMk cId="2220857240" sldId="374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43.237" v="987" actId="14100"/>
        <pc:sldMkLst>
          <pc:docMk/>
          <pc:sldMk cId="2769446049" sldId="375"/>
        </pc:sldMkLst>
        <pc:spChg chg="mod">
          <ac:chgData name="Cristian Chilipirea" userId="34ab170da5908fc4" providerId="LiveId" clId="{5A37E963-3F94-468C-A3C4-32D3425BFC57}" dt="2018-12-02T16:13:43.237" v="987" actId="14100"/>
          <ac:spMkLst>
            <pc:docMk/>
            <pc:sldMk cId="2769446049" sldId="375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47.461" v="988" actId="14100"/>
        <pc:sldMkLst>
          <pc:docMk/>
          <pc:sldMk cId="2839440633" sldId="376"/>
        </pc:sldMkLst>
        <pc:spChg chg="mod">
          <ac:chgData name="Cristian Chilipirea" userId="34ab170da5908fc4" providerId="LiveId" clId="{5A37E963-3F94-468C-A3C4-32D3425BFC57}" dt="2018-12-02T16:13:47.461" v="988" actId="14100"/>
          <ac:spMkLst>
            <pc:docMk/>
            <pc:sldMk cId="2839440633" sldId="376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53.789" v="989" actId="14100"/>
        <pc:sldMkLst>
          <pc:docMk/>
          <pc:sldMk cId="1270405325" sldId="377"/>
        </pc:sldMkLst>
        <pc:spChg chg="mod">
          <ac:chgData name="Cristian Chilipirea" userId="34ab170da5908fc4" providerId="LiveId" clId="{5A37E963-3F94-468C-A3C4-32D3425BFC57}" dt="2018-12-02T16:13:53.789" v="989" actId="14100"/>
          <ac:spMkLst>
            <pc:docMk/>
            <pc:sldMk cId="1270405325" sldId="377"/>
            <ac:spMk id="4" creationId="{00000000-0000-0000-0000-000000000000}"/>
          </ac:spMkLst>
        </pc:spChg>
      </pc:sldChg>
      <pc:sldChg chg="modSp add">
        <pc:chgData name="Cristian Chilipirea" userId="34ab170da5908fc4" providerId="LiveId" clId="{5A37E963-3F94-468C-A3C4-32D3425BFC57}" dt="2018-12-02T16:13:01.088" v="982" actId="6549"/>
        <pc:sldMkLst>
          <pc:docMk/>
          <pc:sldMk cId="2102189151" sldId="379"/>
        </pc:sldMkLst>
        <pc:spChg chg="mod">
          <ac:chgData name="Cristian Chilipirea" userId="34ab170da5908fc4" providerId="LiveId" clId="{5A37E963-3F94-468C-A3C4-32D3425BFC57}" dt="2018-12-02T16:13:01.088" v="982" actId="6549"/>
          <ac:spMkLst>
            <pc:docMk/>
            <pc:sldMk cId="2102189151" sldId="379"/>
            <ac:spMk id="92163" creationId="{00000000-0000-0000-0000-000000000000}"/>
          </ac:spMkLst>
        </pc:spChg>
      </pc:sldChg>
      <pc:sldChg chg="add">
        <pc:chgData name="Cristian Chilipirea" userId="34ab170da5908fc4" providerId="LiveId" clId="{5A37E963-3F94-468C-A3C4-32D3425BFC57}" dt="2018-12-02T16:07:18.311" v="941"/>
        <pc:sldMkLst>
          <pc:docMk/>
          <pc:sldMk cId="1496333678" sldId="380"/>
        </pc:sldMkLst>
      </pc:sldChg>
      <pc:sldChg chg="add">
        <pc:chgData name="Cristian Chilipirea" userId="34ab170da5908fc4" providerId="LiveId" clId="{5A37E963-3F94-468C-A3C4-32D3425BFC57}" dt="2018-12-02T16:07:18.311" v="941"/>
        <pc:sldMkLst>
          <pc:docMk/>
          <pc:sldMk cId="1318269669" sldId="381"/>
        </pc:sldMkLst>
      </pc:sldChg>
      <pc:sldChg chg="add">
        <pc:chgData name="Cristian Chilipirea" userId="34ab170da5908fc4" providerId="LiveId" clId="{5A37E963-3F94-468C-A3C4-32D3425BFC57}" dt="2018-12-02T16:07:18.311" v="941"/>
        <pc:sldMkLst>
          <pc:docMk/>
          <pc:sldMk cId="2341952719" sldId="382"/>
        </pc:sldMkLst>
      </pc:sldChg>
      <pc:sldChg chg="add">
        <pc:chgData name="Cristian Chilipirea" userId="34ab170da5908fc4" providerId="LiveId" clId="{5A37E963-3F94-468C-A3C4-32D3425BFC57}" dt="2018-12-02T16:07:18.311" v="941"/>
        <pc:sldMkLst>
          <pc:docMk/>
          <pc:sldMk cId="3544720096" sldId="383"/>
        </pc:sldMkLst>
      </pc:sldChg>
      <pc:sldChg chg="modSp">
        <pc:chgData name="Cristian Chilipirea" userId="34ab170da5908fc4" providerId="LiveId" clId="{5A37E963-3F94-468C-A3C4-32D3425BFC57}" dt="2018-11-15T23:33:17.457" v="116" actId="20577"/>
        <pc:sldMkLst>
          <pc:docMk/>
          <pc:sldMk cId="0" sldId="485"/>
        </pc:sldMkLst>
        <pc:spChg chg="mod">
          <ac:chgData name="Cristian Chilipirea" userId="34ab170da5908fc4" providerId="LiveId" clId="{5A37E963-3F94-468C-A3C4-32D3425BFC57}" dt="2018-11-15T23:33:17.457" v="116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Sp delSp modSp add">
        <pc:chgData name="Cristian Chilipirea" userId="34ab170da5908fc4" providerId="LiveId" clId="{5A37E963-3F94-468C-A3C4-32D3425BFC57}" dt="2018-11-15T23:12:58.535" v="27"/>
        <pc:sldMkLst>
          <pc:docMk/>
          <pc:sldMk cId="2331693985" sldId="517"/>
        </pc:sldMkLst>
        <pc:spChg chg="mod">
          <ac:chgData name="Cristian Chilipirea" userId="34ab170da5908fc4" providerId="LiveId" clId="{5A37E963-3F94-468C-A3C4-32D3425BFC57}" dt="2018-11-15T23:12:58.535" v="27"/>
          <ac:spMkLst>
            <pc:docMk/>
            <pc:sldMk cId="2331693985" sldId="517"/>
            <ac:spMk id="2" creationId="{A3ADAD29-134F-42F2-8F7D-9A78EBAF1DD8}"/>
          </ac:spMkLst>
        </pc:spChg>
        <pc:spChg chg="del">
          <ac:chgData name="Cristian Chilipirea" userId="34ab170da5908fc4" providerId="LiveId" clId="{5A37E963-3F94-468C-A3C4-32D3425BFC57}" dt="2018-11-15T23:04:29.142" v="12"/>
          <ac:spMkLst>
            <pc:docMk/>
            <pc:sldMk cId="2331693985" sldId="517"/>
            <ac:spMk id="3" creationId="{08BA150D-8BE3-4806-A4D1-142866392573}"/>
          </ac:spMkLst>
        </pc:spChg>
        <pc:spChg chg="add del mod">
          <ac:chgData name="Cristian Chilipirea" userId="34ab170da5908fc4" providerId="LiveId" clId="{5A37E963-3F94-468C-A3C4-32D3425BFC57}" dt="2018-11-15T23:04:51.032" v="18" actId="478"/>
          <ac:spMkLst>
            <pc:docMk/>
            <pc:sldMk cId="2331693985" sldId="517"/>
            <ac:spMk id="10" creationId="{27C94E6C-4FB1-486E-882D-701977E10DAE}"/>
          </ac:spMkLst>
        </pc:spChg>
        <pc:picChg chg="add del mod">
          <ac:chgData name="Cristian Chilipirea" userId="34ab170da5908fc4" providerId="LiveId" clId="{5A37E963-3F94-468C-A3C4-32D3425BFC57}" dt="2018-11-15T23:04:43.355" v="17" actId="478"/>
          <ac:picMkLst>
            <pc:docMk/>
            <pc:sldMk cId="2331693985" sldId="517"/>
            <ac:picMk id="6" creationId="{097C96DF-77FB-424F-A086-815C76E877EB}"/>
          </ac:picMkLst>
        </pc:picChg>
        <pc:picChg chg="add mod ord">
          <ac:chgData name="Cristian Chilipirea" userId="34ab170da5908fc4" providerId="LiveId" clId="{5A37E963-3F94-468C-A3C4-32D3425BFC57}" dt="2018-11-15T23:07:13.515" v="25" actId="166"/>
          <ac:picMkLst>
            <pc:docMk/>
            <pc:sldMk cId="2331693985" sldId="517"/>
            <ac:picMk id="8" creationId="{E9FBA484-2F28-4F58-9B57-D5B2F9866E92}"/>
          </ac:picMkLst>
        </pc:picChg>
        <pc:picChg chg="add mod">
          <ac:chgData name="Cristian Chilipirea" userId="34ab170da5908fc4" providerId="LiveId" clId="{5A37E963-3F94-468C-A3C4-32D3425BFC57}" dt="2018-11-15T23:07:11.299" v="24" actId="1076"/>
          <ac:picMkLst>
            <pc:docMk/>
            <pc:sldMk cId="2331693985" sldId="517"/>
            <ac:picMk id="12" creationId="{36A1C03D-797B-4CC6-B1C0-C19E3AE8B766}"/>
          </ac:picMkLst>
        </pc:picChg>
      </pc:sldChg>
      <pc:sldChg chg="addSp delSp modSp add">
        <pc:chgData name="Cristian Chilipirea" userId="34ab170da5908fc4" providerId="LiveId" clId="{5A37E963-3F94-468C-A3C4-32D3425BFC57}" dt="2018-11-15T23:20:24.188" v="49" actId="1076"/>
        <pc:sldMkLst>
          <pc:docMk/>
          <pc:sldMk cId="935045768" sldId="518"/>
        </pc:sldMkLst>
        <pc:spChg chg="mod">
          <ac:chgData name="Cristian Chilipirea" userId="34ab170da5908fc4" providerId="LiveId" clId="{5A37E963-3F94-468C-A3C4-32D3425BFC57}" dt="2018-11-15T23:13:08.760" v="42" actId="20577"/>
          <ac:spMkLst>
            <pc:docMk/>
            <pc:sldMk cId="935045768" sldId="518"/>
            <ac:spMk id="2" creationId="{A3ADAD29-134F-42F2-8F7D-9A78EBAF1DD8}"/>
          </ac:spMkLst>
        </pc:spChg>
        <pc:picChg chg="add mod">
          <ac:chgData name="Cristian Chilipirea" userId="34ab170da5908fc4" providerId="LiveId" clId="{5A37E963-3F94-468C-A3C4-32D3425BFC57}" dt="2018-11-15T23:19:52.714" v="45" actId="1076"/>
          <ac:picMkLst>
            <pc:docMk/>
            <pc:sldMk cId="935045768" sldId="518"/>
            <ac:picMk id="5" creationId="{87FE9AF6-EE67-494D-8838-0E2888D12A69}"/>
          </ac:picMkLst>
        </pc:picChg>
        <pc:picChg chg="add mod">
          <ac:chgData name="Cristian Chilipirea" userId="34ab170da5908fc4" providerId="LiveId" clId="{5A37E963-3F94-468C-A3C4-32D3425BFC57}" dt="2018-11-15T23:20:24.188" v="49" actId="1076"/>
          <ac:picMkLst>
            <pc:docMk/>
            <pc:sldMk cId="935045768" sldId="518"/>
            <ac:picMk id="7" creationId="{8A4615E5-4FC3-4D83-8045-34670D5B1523}"/>
          </ac:picMkLst>
        </pc:picChg>
        <pc:picChg chg="del">
          <ac:chgData name="Cristian Chilipirea" userId="34ab170da5908fc4" providerId="LiveId" clId="{5A37E963-3F94-468C-A3C4-32D3425BFC57}" dt="2018-11-15T23:13:10.632" v="43" actId="478"/>
          <ac:picMkLst>
            <pc:docMk/>
            <pc:sldMk cId="935045768" sldId="518"/>
            <ac:picMk id="8" creationId="{E9FBA484-2F28-4F58-9B57-D5B2F9866E92}"/>
          </ac:picMkLst>
        </pc:picChg>
        <pc:picChg chg="del">
          <ac:chgData name="Cristian Chilipirea" userId="34ab170da5908fc4" providerId="LiveId" clId="{5A37E963-3F94-468C-A3C4-32D3425BFC57}" dt="2018-11-15T23:13:04.917" v="29" actId="478"/>
          <ac:picMkLst>
            <pc:docMk/>
            <pc:sldMk cId="935045768" sldId="518"/>
            <ac:picMk id="12" creationId="{36A1C03D-797B-4CC6-B1C0-C19E3AE8B766}"/>
          </ac:picMkLst>
        </pc:picChg>
      </pc:sldChg>
      <pc:sldChg chg="addSp delSp modSp add">
        <pc:chgData name="Cristian Chilipirea" userId="34ab170da5908fc4" providerId="LiveId" clId="{5A37E963-3F94-468C-A3C4-32D3425BFC57}" dt="2018-11-15T23:20:58.962" v="56" actId="1076"/>
        <pc:sldMkLst>
          <pc:docMk/>
          <pc:sldMk cId="467374495" sldId="519"/>
        </pc:sldMkLst>
        <pc:picChg chg="del">
          <ac:chgData name="Cristian Chilipirea" userId="34ab170da5908fc4" providerId="LiveId" clId="{5A37E963-3F94-468C-A3C4-32D3425BFC57}" dt="2018-11-15T23:20:27.893" v="51" actId="478"/>
          <ac:picMkLst>
            <pc:docMk/>
            <pc:sldMk cId="467374495" sldId="519"/>
            <ac:picMk id="5" creationId="{87FE9AF6-EE67-494D-8838-0E2888D12A69}"/>
          </ac:picMkLst>
        </pc:picChg>
        <pc:picChg chg="add mod">
          <ac:chgData name="Cristian Chilipirea" userId="34ab170da5908fc4" providerId="LiveId" clId="{5A37E963-3F94-468C-A3C4-32D3425BFC57}" dt="2018-11-15T23:20:45.003" v="53" actId="931"/>
          <ac:picMkLst>
            <pc:docMk/>
            <pc:sldMk cId="467374495" sldId="519"/>
            <ac:picMk id="6" creationId="{8FE6B508-8FF4-4091-BE44-9497D8CC69F8}"/>
          </ac:picMkLst>
        </pc:picChg>
        <pc:picChg chg="del">
          <ac:chgData name="Cristian Chilipirea" userId="34ab170da5908fc4" providerId="LiveId" clId="{5A37E963-3F94-468C-A3C4-32D3425BFC57}" dt="2018-11-15T23:20:28.333" v="52" actId="478"/>
          <ac:picMkLst>
            <pc:docMk/>
            <pc:sldMk cId="467374495" sldId="519"/>
            <ac:picMk id="7" creationId="{8A4615E5-4FC3-4D83-8045-34670D5B1523}"/>
          </ac:picMkLst>
        </pc:picChg>
        <pc:picChg chg="add mod">
          <ac:chgData name="Cristian Chilipirea" userId="34ab170da5908fc4" providerId="LiveId" clId="{5A37E963-3F94-468C-A3C4-32D3425BFC57}" dt="2018-11-15T23:20:58.962" v="56" actId="1076"/>
          <ac:picMkLst>
            <pc:docMk/>
            <pc:sldMk cId="467374495" sldId="519"/>
            <ac:picMk id="9" creationId="{886C114A-E81A-4F66-9E4A-F4A9FD4D6A53}"/>
          </ac:picMkLst>
        </pc:picChg>
      </pc:sldChg>
      <pc:sldChg chg="addSp delSp modSp add">
        <pc:chgData name="Cristian Chilipirea" userId="34ab170da5908fc4" providerId="LiveId" clId="{5A37E963-3F94-468C-A3C4-32D3425BFC57}" dt="2018-11-15T23:23:53.940" v="63" actId="1076"/>
        <pc:sldMkLst>
          <pc:docMk/>
          <pc:sldMk cId="961530426" sldId="520"/>
        </pc:sldMkLst>
        <pc:picChg chg="add mod">
          <ac:chgData name="Cristian Chilipirea" userId="34ab170da5908fc4" providerId="LiveId" clId="{5A37E963-3F94-468C-A3C4-32D3425BFC57}" dt="2018-11-15T23:23:53.940" v="63" actId="1076"/>
          <ac:picMkLst>
            <pc:docMk/>
            <pc:sldMk cId="961530426" sldId="520"/>
            <ac:picMk id="5" creationId="{AF929436-03B5-4456-B192-4CBB482226F8}"/>
          </ac:picMkLst>
        </pc:picChg>
        <pc:picChg chg="del">
          <ac:chgData name="Cristian Chilipirea" userId="34ab170da5908fc4" providerId="LiveId" clId="{5A37E963-3F94-468C-A3C4-32D3425BFC57}" dt="2018-11-15T23:23:47.573" v="58" actId="478"/>
          <ac:picMkLst>
            <pc:docMk/>
            <pc:sldMk cId="961530426" sldId="520"/>
            <ac:picMk id="6" creationId="{8FE6B508-8FF4-4091-BE44-9497D8CC69F8}"/>
          </ac:picMkLst>
        </pc:picChg>
        <pc:picChg chg="del">
          <ac:chgData name="Cristian Chilipirea" userId="34ab170da5908fc4" providerId="LiveId" clId="{5A37E963-3F94-468C-A3C4-32D3425BFC57}" dt="2018-11-15T23:23:48.108" v="59" actId="478"/>
          <ac:picMkLst>
            <pc:docMk/>
            <pc:sldMk cId="961530426" sldId="520"/>
            <ac:picMk id="9" creationId="{886C114A-E81A-4F66-9E4A-F4A9FD4D6A53}"/>
          </ac:picMkLst>
        </pc:picChg>
      </pc:sldChg>
      <pc:sldChg chg="add">
        <pc:chgData name="Cristian Chilipirea" userId="34ab170da5908fc4" providerId="LiveId" clId="{5A37E963-3F94-468C-A3C4-32D3425BFC57}" dt="2018-11-15T23:25:13.939" v="64"/>
        <pc:sldMkLst>
          <pc:docMk/>
          <pc:sldMk cId="2865303197" sldId="521"/>
        </pc:sldMkLst>
      </pc:sldChg>
      <pc:sldChg chg="addSp delSp modSp add">
        <pc:chgData name="Cristian Chilipirea" userId="34ab170da5908fc4" providerId="LiveId" clId="{5A37E963-3F94-468C-A3C4-32D3425BFC57}" dt="2018-11-15T23:32:06.198" v="90"/>
        <pc:sldMkLst>
          <pc:docMk/>
          <pc:sldMk cId="4188047853" sldId="522"/>
        </pc:sldMkLst>
        <pc:spChg chg="mod">
          <ac:chgData name="Cristian Chilipirea" userId="34ab170da5908fc4" providerId="LiveId" clId="{5A37E963-3F94-468C-A3C4-32D3425BFC57}" dt="2018-11-15T23:27:57.249" v="85" actId="20577"/>
          <ac:spMkLst>
            <pc:docMk/>
            <pc:sldMk cId="4188047853" sldId="522"/>
            <ac:spMk id="2" creationId="{BD3B4CD3-FD69-4D1A-805F-DA8BCBB6266F}"/>
          </ac:spMkLst>
        </pc:spChg>
        <pc:spChg chg="del">
          <ac:chgData name="Cristian Chilipirea" userId="34ab170da5908fc4" providerId="LiveId" clId="{5A37E963-3F94-468C-A3C4-32D3425BFC57}" dt="2018-11-15T23:28:00.361" v="86" actId="478"/>
          <ac:spMkLst>
            <pc:docMk/>
            <pc:sldMk cId="4188047853" sldId="522"/>
            <ac:spMk id="3" creationId="{ED8EFA2A-2383-4D99-A2DE-4E4D195E3722}"/>
          </ac:spMkLst>
        </pc:spChg>
        <pc:picChg chg="add mod">
          <ac:chgData name="Cristian Chilipirea" userId="34ab170da5908fc4" providerId="LiveId" clId="{5A37E963-3F94-468C-A3C4-32D3425BFC57}" dt="2018-11-15T23:32:00.408" v="89" actId="14100"/>
          <ac:picMkLst>
            <pc:docMk/>
            <pc:sldMk cId="4188047853" sldId="522"/>
            <ac:picMk id="6" creationId="{01BB8B34-C24B-49DF-95E0-87A55F8BDDA4}"/>
          </ac:picMkLst>
        </pc:picChg>
        <pc:picChg chg="add">
          <ac:chgData name="Cristian Chilipirea" userId="34ab170da5908fc4" providerId="LiveId" clId="{5A37E963-3F94-468C-A3C4-32D3425BFC57}" dt="2018-11-15T23:32:06.198" v="90"/>
          <ac:picMkLst>
            <pc:docMk/>
            <pc:sldMk cId="4188047853" sldId="522"/>
            <ac:picMk id="7" creationId="{3D9AB8AD-0084-438B-AC60-D1E5EE6E0AB9}"/>
          </ac:picMkLst>
        </pc:picChg>
      </pc:sldChg>
      <pc:sldChg chg="add">
        <pc:chgData name="Cristian Chilipirea" userId="34ab170da5908fc4" providerId="LiveId" clId="{5A37E963-3F94-468C-A3C4-32D3425BFC57}" dt="2018-11-15T23:32:59.632" v="91"/>
        <pc:sldMkLst>
          <pc:docMk/>
          <pc:sldMk cId="3479647506" sldId="523"/>
        </pc:sldMkLst>
      </pc:sldChg>
      <pc:sldChg chg="addSp delSp modSp add del">
        <pc:chgData name="Cristian Chilipirea" userId="34ab170da5908fc4" providerId="LiveId" clId="{5A37E963-3F94-468C-A3C4-32D3425BFC57}" dt="2018-12-08T23:10:05.094" v="1015" actId="2696"/>
        <pc:sldMkLst>
          <pc:docMk/>
          <pc:sldMk cId="3185700398" sldId="524"/>
        </pc:sldMkLst>
        <pc:spChg chg="mod">
          <ac:chgData name="Cristian Chilipirea" userId="34ab170da5908fc4" providerId="LiveId" clId="{5A37E963-3F94-468C-A3C4-32D3425BFC57}" dt="2018-11-15T23:35:53.305" v="128" actId="20577"/>
          <ac:spMkLst>
            <pc:docMk/>
            <pc:sldMk cId="3185700398" sldId="524"/>
            <ac:spMk id="2" creationId="{B6E49083-B897-464E-B5F8-7269236C9EA0}"/>
          </ac:spMkLst>
        </pc:spChg>
        <pc:spChg chg="del">
          <ac:chgData name="Cristian Chilipirea" userId="34ab170da5908fc4" providerId="LiveId" clId="{5A37E963-3F94-468C-A3C4-32D3425BFC57}" dt="2018-11-16T00:16:43.739" v="168" actId="478"/>
          <ac:spMkLst>
            <pc:docMk/>
            <pc:sldMk cId="3185700398" sldId="524"/>
            <ac:spMk id="3" creationId="{D3C0DCBF-D673-4877-B079-C32E1E77CC41}"/>
          </ac:spMkLst>
        </pc:spChg>
        <pc:picChg chg="add mod">
          <ac:chgData name="Cristian Chilipirea" userId="34ab170da5908fc4" providerId="LiveId" clId="{5A37E963-3F94-468C-A3C4-32D3425BFC57}" dt="2018-11-16T00:16:58.871" v="171" actId="1076"/>
          <ac:picMkLst>
            <pc:docMk/>
            <pc:sldMk cId="3185700398" sldId="524"/>
            <ac:picMk id="6" creationId="{D3A202ED-AED1-4639-A33B-AE361013803C}"/>
          </ac:picMkLst>
        </pc:picChg>
      </pc:sldChg>
      <pc:sldChg chg="add del">
        <pc:chgData name="Cristian Chilipirea" userId="34ab170da5908fc4" providerId="LiveId" clId="{5A37E963-3F94-468C-A3C4-32D3425BFC57}" dt="2018-12-08T23:10:05.081" v="1014" actId="2696"/>
        <pc:sldMkLst>
          <pc:docMk/>
          <pc:sldMk cId="2016863662" sldId="525"/>
        </pc:sldMkLst>
      </pc:sldChg>
      <pc:sldChg chg="addSp delSp modSp add del">
        <pc:chgData name="Cristian Chilipirea" userId="34ab170da5908fc4" providerId="LiveId" clId="{5A37E963-3F94-468C-A3C4-32D3425BFC57}" dt="2018-12-08T23:10:05.075" v="1013" actId="2696"/>
        <pc:sldMkLst>
          <pc:docMk/>
          <pc:sldMk cId="3677675760" sldId="526"/>
        </pc:sldMkLst>
        <pc:spChg chg="mod">
          <ac:chgData name="Cristian Chilipirea" userId="34ab170da5908fc4" providerId="LiveId" clId="{5A37E963-3F94-468C-A3C4-32D3425BFC57}" dt="2018-11-15T23:39:11.914" v="141" actId="20577"/>
          <ac:spMkLst>
            <pc:docMk/>
            <pc:sldMk cId="3677675760" sldId="526"/>
            <ac:spMk id="2" creationId="{388B5C81-D181-4EEB-9A8C-1763768B822C}"/>
          </ac:spMkLst>
        </pc:spChg>
        <pc:spChg chg="del">
          <ac:chgData name="Cristian Chilipirea" userId="34ab170da5908fc4" providerId="LiveId" clId="{5A37E963-3F94-468C-A3C4-32D3425BFC57}" dt="2018-11-15T23:41:47.893" v="142" actId="478"/>
          <ac:spMkLst>
            <pc:docMk/>
            <pc:sldMk cId="3677675760" sldId="526"/>
            <ac:spMk id="3" creationId="{7B1422E3-140E-40DF-9902-6B72FFFCAB54}"/>
          </ac:spMkLst>
        </pc:spChg>
        <pc:picChg chg="add mod">
          <ac:chgData name="Cristian Chilipirea" userId="34ab170da5908fc4" providerId="LiveId" clId="{5A37E963-3F94-468C-A3C4-32D3425BFC57}" dt="2018-11-15T23:42:21.463" v="151" actId="1076"/>
          <ac:picMkLst>
            <pc:docMk/>
            <pc:sldMk cId="3677675760" sldId="526"/>
            <ac:picMk id="6" creationId="{BB246A79-6CEE-4635-A091-1016677D80E5}"/>
          </ac:picMkLst>
        </pc:picChg>
        <pc:picChg chg="add mod ord">
          <ac:chgData name="Cristian Chilipirea" userId="34ab170da5908fc4" providerId="LiveId" clId="{5A37E963-3F94-468C-A3C4-32D3425BFC57}" dt="2018-11-15T23:42:18.276" v="150" actId="14100"/>
          <ac:picMkLst>
            <pc:docMk/>
            <pc:sldMk cId="3677675760" sldId="526"/>
            <ac:picMk id="8" creationId="{17DEEEDB-A53E-4F92-A6E8-4D54377B4C8F}"/>
          </ac:picMkLst>
        </pc:picChg>
      </pc:sldChg>
      <pc:sldChg chg="modSp add del">
        <pc:chgData name="Cristian Chilipirea" userId="34ab170da5908fc4" providerId="LiveId" clId="{5A37E963-3F94-468C-A3C4-32D3425BFC57}" dt="2018-12-08T23:10:05.108" v="1017" actId="2696"/>
        <pc:sldMkLst>
          <pc:docMk/>
          <pc:sldMk cId="1911026613" sldId="527"/>
        </pc:sldMkLst>
        <pc:spChg chg="mod">
          <ac:chgData name="Cristian Chilipirea" userId="34ab170da5908fc4" providerId="LiveId" clId="{5A37E963-3F94-468C-A3C4-32D3425BFC57}" dt="2018-11-15T23:44:13.762" v="167" actId="20577"/>
          <ac:spMkLst>
            <pc:docMk/>
            <pc:sldMk cId="1911026613" sldId="527"/>
            <ac:spMk id="2" creationId="{427A16A9-289E-4D4E-AD01-7470E96F9CC5}"/>
          </ac:spMkLst>
        </pc:spChg>
      </pc:sldChg>
      <pc:sldChg chg="del">
        <pc:chgData name="Cristian Chilipirea" userId="34ab170da5908fc4" providerId="LiveId" clId="{5A37E963-3F94-468C-A3C4-32D3425BFC57}" dt="2018-12-08T23:10:05.118" v="1018" actId="2696"/>
        <pc:sldMkLst>
          <pc:docMk/>
          <pc:sldMk cId="3089148187" sldId="528"/>
        </pc:sldMkLst>
      </pc:sldChg>
      <pc:sldChg chg="modSp del">
        <pc:chgData name="Cristian Chilipirea" userId="34ab170da5908fc4" providerId="LiveId" clId="{5A37E963-3F94-468C-A3C4-32D3425BFC57}" dt="2018-12-08T23:10:05.102" v="1016" actId="2696"/>
        <pc:sldMkLst>
          <pc:docMk/>
          <pc:sldMk cId="3687433805" sldId="529"/>
        </pc:sldMkLst>
        <pc:spChg chg="mod">
          <ac:chgData name="Cristian Chilipirea" userId="34ab170da5908fc4" providerId="LiveId" clId="{5A37E963-3F94-468C-A3C4-32D3425BFC57}" dt="2018-11-19T16:52:48.372" v="172" actId="20577"/>
          <ac:spMkLst>
            <pc:docMk/>
            <pc:sldMk cId="3687433805" sldId="529"/>
            <ac:spMk id="3" creationId="{9B9F8EEC-44AB-497D-83A1-BDFF53916573}"/>
          </ac:spMkLst>
        </pc:spChg>
      </pc:sldChg>
      <pc:sldChg chg="del ord">
        <pc:chgData name="Cristian Chilipirea" userId="34ab170da5908fc4" providerId="LiveId" clId="{5A37E963-3F94-468C-A3C4-32D3425BFC57}" dt="2018-12-08T23:10:05.169" v="1026" actId="2696"/>
        <pc:sldMkLst>
          <pc:docMk/>
          <pc:sldMk cId="1471677893" sldId="530"/>
        </pc:sldMkLst>
      </pc:sldChg>
      <pc:sldChg chg="del ord">
        <pc:chgData name="Cristian Chilipirea" userId="34ab170da5908fc4" providerId="LiveId" clId="{5A37E963-3F94-468C-A3C4-32D3425BFC57}" dt="2018-12-08T23:10:05.175" v="1027" actId="2696"/>
        <pc:sldMkLst>
          <pc:docMk/>
          <pc:sldMk cId="1904335152" sldId="531"/>
        </pc:sldMkLst>
      </pc:sldChg>
      <pc:sldChg chg="del">
        <pc:chgData name="Cristian Chilipirea" userId="34ab170da5908fc4" providerId="LiveId" clId="{5A37E963-3F94-468C-A3C4-32D3425BFC57}" dt="2018-12-08T23:10:05.124" v="1019" actId="2696"/>
        <pc:sldMkLst>
          <pc:docMk/>
          <pc:sldMk cId="4057793430" sldId="532"/>
        </pc:sldMkLst>
      </pc:sldChg>
      <pc:sldChg chg="del">
        <pc:chgData name="Cristian Chilipirea" userId="34ab170da5908fc4" providerId="LiveId" clId="{5A37E963-3F94-468C-A3C4-32D3425BFC57}" dt="2018-12-08T23:10:05.131" v="1020" actId="2696"/>
        <pc:sldMkLst>
          <pc:docMk/>
          <pc:sldMk cId="2485258778" sldId="533"/>
        </pc:sldMkLst>
      </pc:sldChg>
      <pc:sldChg chg="del">
        <pc:chgData name="Cristian Chilipirea" userId="34ab170da5908fc4" providerId="LiveId" clId="{5A37E963-3F94-468C-A3C4-32D3425BFC57}" dt="2018-12-08T23:10:05.151" v="1023" actId="2696"/>
        <pc:sldMkLst>
          <pc:docMk/>
          <pc:sldMk cId="749822289" sldId="534"/>
        </pc:sldMkLst>
      </pc:sldChg>
      <pc:sldChg chg="del">
        <pc:chgData name="Cristian Chilipirea" userId="34ab170da5908fc4" providerId="LiveId" clId="{5A37E963-3F94-468C-A3C4-32D3425BFC57}" dt="2018-12-08T23:10:05.138" v="1021" actId="2696"/>
        <pc:sldMkLst>
          <pc:docMk/>
          <pc:sldMk cId="946766464" sldId="535"/>
        </pc:sldMkLst>
      </pc:sldChg>
      <pc:sldChg chg="del">
        <pc:chgData name="Cristian Chilipirea" userId="34ab170da5908fc4" providerId="LiveId" clId="{5A37E963-3F94-468C-A3C4-32D3425BFC57}" dt="2018-12-08T23:10:05.145" v="1022" actId="2696"/>
        <pc:sldMkLst>
          <pc:docMk/>
          <pc:sldMk cId="890164294" sldId="536"/>
        </pc:sldMkLst>
      </pc:sldChg>
      <pc:sldChg chg="del">
        <pc:chgData name="Cristian Chilipirea" userId="34ab170da5908fc4" providerId="LiveId" clId="{5A37E963-3F94-468C-A3C4-32D3425BFC57}" dt="2018-12-08T23:10:05.157" v="1024" actId="2696"/>
        <pc:sldMkLst>
          <pc:docMk/>
          <pc:sldMk cId="866216485" sldId="537"/>
        </pc:sldMkLst>
      </pc:sldChg>
      <pc:sldChg chg="addSp delSp modSp add">
        <pc:chgData name="Cristian Chilipirea" userId="34ab170da5908fc4" providerId="LiveId" clId="{5A37E963-3F94-468C-A3C4-32D3425BFC57}" dt="2018-12-02T14:51:27.039" v="235" actId="20577"/>
        <pc:sldMkLst>
          <pc:docMk/>
          <pc:sldMk cId="3274895799" sldId="538"/>
        </pc:sldMkLst>
        <pc:spChg chg="mod">
          <ac:chgData name="Cristian Chilipirea" userId="34ab170da5908fc4" providerId="LiveId" clId="{5A37E963-3F94-468C-A3C4-32D3425BFC57}" dt="2018-12-02T14:51:27.039" v="235" actId="20577"/>
          <ac:spMkLst>
            <pc:docMk/>
            <pc:sldMk cId="3274895799" sldId="538"/>
            <ac:spMk id="2" creationId="{0FA28C12-CBE9-400D-AD06-CB57B16D2176}"/>
          </ac:spMkLst>
        </pc:spChg>
        <pc:spChg chg="del">
          <ac:chgData name="Cristian Chilipirea" userId="34ab170da5908fc4" providerId="LiveId" clId="{5A37E963-3F94-468C-A3C4-32D3425BFC57}" dt="2018-12-02T14:50:34.720" v="178" actId="478"/>
          <ac:spMkLst>
            <pc:docMk/>
            <pc:sldMk cId="3274895799" sldId="538"/>
            <ac:spMk id="3" creationId="{345CF7AD-5A5A-4FE0-88A8-63F1CE1A5B9A}"/>
          </ac:spMkLst>
        </pc:spChg>
        <pc:picChg chg="add mod">
          <ac:chgData name="Cristian Chilipirea" userId="34ab170da5908fc4" providerId="LiveId" clId="{5A37E963-3F94-468C-A3C4-32D3425BFC57}" dt="2018-12-02T14:50:50.943" v="183" actId="1076"/>
          <ac:picMkLst>
            <pc:docMk/>
            <pc:sldMk cId="3274895799" sldId="538"/>
            <ac:picMk id="6" creationId="{F6D99E60-97DB-425E-95D4-8D836514BA9B}"/>
          </ac:picMkLst>
        </pc:picChg>
      </pc:sldChg>
      <pc:sldChg chg="modSp add">
        <pc:chgData name="Cristian Chilipirea" userId="34ab170da5908fc4" providerId="LiveId" clId="{5A37E963-3F94-468C-A3C4-32D3425BFC57}" dt="2018-12-02T15:03:28.968" v="381" actId="20577"/>
        <pc:sldMkLst>
          <pc:docMk/>
          <pc:sldMk cId="4216735161" sldId="539"/>
        </pc:sldMkLst>
        <pc:spChg chg="mod">
          <ac:chgData name="Cristian Chilipirea" userId="34ab170da5908fc4" providerId="LiveId" clId="{5A37E963-3F94-468C-A3C4-32D3425BFC57}" dt="2018-12-02T15:03:28.968" v="381" actId="20577"/>
          <ac:spMkLst>
            <pc:docMk/>
            <pc:sldMk cId="4216735161" sldId="539"/>
            <ac:spMk id="2" creationId="{29A89047-8A1B-4CDF-9208-D42F651CF190}"/>
          </ac:spMkLst>
        </pc:spChg>
      </pc:sldChg>
      <pc:sldChg chg="addSp delSp modSp add ord">
        <pc:chgData name="Cristian Chilipirea" userId="34ab170da5908fc4" providerId="LiveId" clId="{5A37E963-3F94-468C-A3C4-32D3425BFC57}" dt="2018-12-02T16:01:30.268" v="940"/>
        <pc:sldMkLst>
          <pc:docMk/>
          <pc:sldMk cId="1150165789" sldId="540"/>
        </pc:sldMkLst>
        <pc:spChg chg="mod">
          <ac:chgData name="Cristian Chilipirea" userId="34ab170da5908fc4" providerId="LiveId" clId="{5A37E963-3F94-468C-A3C4-32D3425BFC57}" dt="2018-12-02T14:52:58.179" v="268" actId="20577"/>
          <ac:spMkLst>
            <pc:docMk/>
            <pc:sldMk cId="1150165789" sldId="540"/>
            <ac:spMk id="2" creationId="{4739E887-2456-4577-B152-843449D6A0F7}"/>
          </ac:spMkLst>
        </pc:spChg>
        <pc:spChg chg="del">
          <ac:chgData name="Cristian Chilipirea" userId="34ab170da5908fc4" providerId="LiveId" clId="{5A37E963-3F94-468C-A3C4-32D3425BFC57}" dt="2018-12-02T14:52:43.505" v="237" actId="931"/>
          <ac:spMkLst>
            <pc:docMk/>
            <pc:sldMk cId="1150165789" sldId="540"/>
            <ac:spMk id="3" creationId="{B1C154CB-27D7-4261-B1EA-E04B54A7A6C9}"/>
          </ac:spMkLst>
        </pc:spChg>
        <pc:spChg chg="add mod">
          <ac:chgData name="Cristian Chilipirea" userId="34ab170da5908fc4" providerId="LiveId" clId="{5A37E963-3F94-468C-A3C4-32D3425BFC57}" dt="2018-12-02T14:53:03.389" v="270" actId="478"/>
          <ac:spMkLst>
            <pc:docMk/>
            <pc:sldMk cId="1150165789" sldId="540"/>
            <ac:spMk id="8" creationId="{C74EA705-93EA-4088-96AA-930E43F659C2}"/>
          </ac:spMkLst>
        </pc:spChg>
        <pc:picChg chg="add del mod">
          <ac:chgData name="Cristian Chilipirea" userId="34ab170da5908fc4" providerId="LiveId" clId="{5A37E963-3F94-468C-A3C4-32D3425BFC57}" dt="2018-12-02T14:53:03.389" v="270" actId="478"/>
          <ac:picMkLst>
            <pc:docMk/>
            <pc:sldMk cId="1150165789" sldId="540"/>
            <ac:picMk id="6" creationId="{9C647F20-DD02-43AF-AF70-AFA976AA97F2}"/>
          </ac:picMkLst>
        </pc:picChg>
      </pc:sldChg>
      <pc:sldChg chg="add ord">
        <pc:chgData name="Cristian Chilipirea" userId="34ab170da5908fc4" providerId="LiveId" clId="{5A37E963-3F94-468C-A3C4-32D3425BFC57}" dt="2018-12-02T16:01:30.268" v="940"/>
        <pc:sldMkLst>
          <pc:docMk/>
          <pc:sldMk cId="597888722" sldId="541"/>
        </pc:sldMkLst>
      </pc:sldChg>
      <pc:sldChg chg="addSp delSp modSp add">
        <pc:chgData name="Cristian Chilipirea" userId="34ab170da5908fc4" providerId="LiveId" clId="{5A37E963-3F94-468C-A3C4-32D3425BFC57}" dt="2018-12-02T14:58:46.263" v="321" actId="1076"/>
        <pc:sldMkLst>
          <pc:docMk/>
          <pc:sldMk cId="2732834858" sldId="542"/>
        </pc:sldMkLst>
        <pc:spChg chg="mod">
          <ac:chgData name="Cristian Chilipirea" userId="34ab170da5908fc4" providerId="LiveId" clId="{5A37E963-3F94-468C-A3C4-32D3425BFC57}" dt="2018-12-02T14:58:21.084" v="316" actId="20577"/>
          <ac:spMkLst>
            <pc:docMk/>
            <pc:sldMk cId="2732834858" sldId="542"/>
            <ac:spMk id="2" creationId="{1A97ACCB-9F2D-4564-AB09-FF2CF7AEC901}"/>
          </ac:spMkLst>
        </pc:spChg>
        <pc:spChg chg="del">
          <ac:chgData name="Cristian Chilipirea" userId="34ab170da5908fc4" providerId="LiveId" clId="{5A37E963-3F94-468C-A3C4-32D3425BFC57}" dt="2018-12-02T14:58:38.907" v="317" actId="931"/>
          <ac:spMkLst>
            <pc:docMk/>
            <pc:sldMk cId="2732834858" sldId="542"/>
            <ac:spMk id="3" creationId="{AADC3B10-B34C-414B-AFA7-894BC000F8CA}"/>
          </ac:spMkLst>
        </pc:spChg>
        <pc:picChg chg="add mod">
          <ac:chgData name="Cristian Chilipirea" userId="34ab170da5908fc4" providerId="LiveId" clId="{5A37E963-3F94-468C-A3C4-32D3425BFC57}" dt="2018-12-02T14:58:46.263" v="321" actId="1076"/>
          <ac:picMkLst>
            <pc:docMk/>
            <pc:sldMk cId="2732834858" sldId="542"/>
            <ac:picMk id="6" creationId="{8F2B3C6F-7B3A-4D56-A3C8-5105EFE0D324}"/>
          </ac:picMkLst>
        </pc:picChg>
      </pc:sldChg>
      <pc:sldChg chg="addSp modSp add">
        <pc:chgData name="Cristian Chilipirea" userId="34ab170da5908fc4" providerId="LiveId" clId="{5A37E963-3F94-468C-A3C4-32D3425BFC57}" dt="2018-12-02T14:59:40.014" v="331" actId="1076"/>
        <pc:sldMkLst>
          <pc:docMk/>
          <pc:sldMk cId="901454113" sldId="543"/>
        </pc:sldMkLst>
        <pc:picChg chg="add mod">
          <ac:chgData name="Cristian Chilipirea" userId="34ab170da5908fc4" providerId="LiveId" clId="{5A37E963-3F94-468C-A3C4-32D3425BFC57}" dt="2018-12-02T14:59:40.014" v="331" actId="1076"/>
          <ac:picMkLst>
            <pc:docMk/>
            <pc:sldMk cId="901454113" sldId="543"/>
            <ac:picMk id="5" creationId="{5890D0B1-6F47-4026-A9B7-9C29FBC61E03}"/>
          </ac:picMkLst>
        </pc:picChg>
      </pc:sldChg>
      <pc:sldChg chg="modSp add ord">
        <pc:chgData name="Cristian Chilipirea" userId="34ab170da5908fc4" providerId="LiveId" clId="{5A37E963-3F94-468C-A3C4-32D3425BFC57}" dt="2018-12-02T15:08:40.211" v="514"/>
        <pc:sldMkLst>
          <pc:docMk/>
          <pc:sldMk cId="3665559837" sldId="544"/>
        </pc:sldMkLst>
        <pc:spChg chg="mod">
          <ac:chgData name="Cristian Chilipirea" userId="34ab170da5908fc4" providerId="LiveId" clId="{5A37E963-3F94-468C-A3C4-32D3425BFC57}" dt="2018-12-02T15:04:02.747" v="465" actId="20577"/>
          <ac:spMkLst>
            <pc:docMk/>
            <pc:sldMk cId="3665559837" sldId="544"/>
            <ac:spMk id="2" creationId="{7509AA39-D24B-4863-928F-DED69B2E422F}"/>
          </ac:spMkLst>
        </pc:spChg>
      </pc:sldChg>
      <pc:sldChg chg="addSp delSp modSp add">
        <pc:chgData name="Cristian Chilipirea" userId="34ab170da5908fc4" providerId="LiveId" clId="{5A37E963-3F94-468C-A3C4-32D3425BFC57}" dt="2018-12-02T15:07:17.473" v="476" actId="1076"/>
        <pc:sldMkLst>
          <pc:docMk/>
          <pc:sldMk cId="4085489161" sldId="545"/>
        </pc:sldMkLst>
        <pc:spChg chg="del">
          <ac:chgData name="Cristian Chilipirea" userId="34ab170da5908fc4" providerId="LiveId" clId="{5A37E963-3F94-468C-A3C4-32D3425BFC57}" dt="2018-12-02T15:04:24.429" v="467" actId="931"/>
          <ac:spMkLst>
            <pc:docMk/>
            <pc:sldMk cId="4085489161" sldId="545"/>
            <ac:spMk id="3" creationId="{64B3293C-281A-4E03-BA73-B0A6B0D72B0E}"/>
          </ac:spMkLst>
        </pc:spChg>
        <pc:picChg chg="add mod">
          <ac:chgData name="Cristian Chilipirea" userId="34ab170da5908fc4" providerId="LiveId" clId="{5A37E963-3F94-468C-A3C4-32D3425BFC57}" dt="2018-12-02T15:06:56.198" v="471" actId="1076"/>
          <ac:picMkLst>
            <pc:docMk/>
            <pc:sldMk cId="4085489161" sldId="545"/>
            <ac:picMk id="6" creationId="{832923D6-2695-493B-A1A9-05575451AFD5}"/>
          </ac:picMkLst>
        </pc:picChg>
        <pc:picChg chg="add mod">
          <ac:chgData name="Cristian Chilipirea" userId="34ab170da5908fc4" providerId="LiveId" clId="{5A37E963-3F94-468C-A3C4-32D3425BFC57}" dt="2018-12-02T15:07:17.473" v="476" actId="1076"/>
          <ac:picMkLst>
            <pc:docMk/>
            <pc:sldMk cId="4085489161" sldId="545"/>
            <ac:picMk id="8" creationId="{83C47856-3750-4C2B-8E11-C429E0FC8369}"/>
          </ac:picMkLst>
        </pc:picChg>
      </pc:sldChg>
      <pc:sldChg chg="modSp add">
        <pc:chgData name="Cristian Chilipirea" userId="34ab170da5908fc4" providerId="LiveId" clId="{5A37E963-3F94-468C-A3C4-32D3425BFC57}" dt="2018-12-02T15:11:47.335" v="575" actId="20577"/>
        <pc:sldMkLst>
          <pc:docMk/>
          <pc:sldMk cId="4287114451" sldId="547"/>
        </pc:sldMkLst>
        <pc:spChg chg="mod">
          <ac:chgData name="Cristian Chilipirea" userId="34ab170da5908fc4" providerId="LiveId" clId="{5A37E963-3F94-468C-A3C4-32D3425BFC57}" dt="2018-12-02T15:11:47.335" v="575" actId="20577"/>
          <ac:spMkLst>
            <pc:docMk/>
            <pc:sldMk cId="4287114451" sldId="547"/>
            <ac:spMk id="2" creationId="{0383881A-331D-47D0-ABEB-438ED1ED1FF7}"/>
          </ac:spMkLst>
        </pc:spChg>
      </pc:sldChg>
      <pc:sldChg chg="modSp add">
        <pc:chgData name="Cristian Chilipirea" userId="34ab170da5908fc4" providerId="LiveId" clId="{5A37E963-3F94-468C-A3C4-32D3425BFC57}" dt="2018-12-02T15:53:57.446" v="877" actId="20577"/>
        <pc:sldMkLst>
          <pc:docMk/>
          <pc:sldMk cId="2739955830" sldId="548"/>
        </pc:sldMkLst>
        <pc:spChg chg="mod">
          <ac:chgData name="Cristian Chilipirea" userId="34ab170da5908fc4" providerId="LiveId" clId="{5A37E963-3F94-468C-A3C4-32D3425BFC57}" dt="2018-12-02T15:18:21.336" v="591" actId="20577"/>
          <ac:spMkLst>
            <pc:docMk/>
            <pc:sldMk cId="2739955830" sldId="548"/>
            <ac:spMk id="2" creationId="{7B5FDEF6-C62F-4516-B760-5A6F44943BB0}"/>
          </ac:spMkLst>
        </pc:spChg>
        <pc:spChg chg="mod">
          <ac:chgData name="Cristian Chilipirea" userId="34ab170da5908fc4" providerId="LiveId" clId="{5A37E963-3F94-468C-A3C4-32D3425BFC57}" dt="2018-12-02T15:53:57.446" v="877" actId="20577"/>
          <ac:spMkLst>
            <pc:docMk/>
            <pc:sldMk cId="2739955830" sldId="548"/>
            <ac:spMk id="3" creationId="{1FFEF38D-87BB-494E-8414-2C6F793E9491}"/>
          </ac:spMkLst>
        </pc:spChg>
      </pc:sldChg>
      <pc:sldChg chg="modSp add">
        <pc:chgData name="Cristian Chilipirea" userId="34ab170da5908fc4" providerId="LiveId" clId="{5A37E963-3F94-468C-A3C4-32D3425BFC57}" dt="2018-12-02T15:28:12.221" v="630" actId="20577"/>
        <pc:sldMkLst>
          <pc:docMk/>
          <pc:sldMk cId="4194241969" sldId="549"/>
        </pc:sldMkLst>
        <pc:spChg chg="mod">
          <ac:chgData name="Cristian Chilipirea" userId="34ab170da5908fc4" providerId="LiveId" clId="{5A37E963-3F94-468C-A3C4-32D3425BFC57}" dt="2018-12-02T15:28:12.221" v="630" actId="20577"/>
          <ac:spMkLst>
            <pc:docMk/>
            <pc:sldMk cId="4194241969" sldId="549"/>
            <ac:spMk id="2" creationId="{F0B539FB-A7CB-47AD-9EF1-9D99587BBB5B}"/>
          </ac:spMkLst>
        </pc:spChg>
      </pc:sldChg>
      <pc:sldChg chg="add ord">
        <pc:chgData name="Cristian Chilipirea" userId="34ab170da5908fc4" providerId="LiveId" clId="{5A37E963-3F94-468C-A3C4-32D3425BFC57}" dt="2018-12-02T15:18:42.780" v="597"/>
        <pc:sldMkLst>
          <pc:docMk/>
          <pc:sldMk cId="1806066689" sldId="550"/>
        </pc:sldMkLst>
      </pc:sldChg>
      <pc:sldChg chg="addSp delSp modSp add">
        <pc:chgData name="Cristian Chilipirea" userId="34ab170da5908fc4" providerId="LiveId" clId="{5A37E963-3F94-468C-A3C4-32D3425BFC57}" dt="2018-12-02T15:30:20.884" v="654" actId="478"/>
        <pc:sldMkLst>
          <pc:docMk/>
          <pc:sldMk cId="2727235745" sldId="551"/>
        </pc:sldMkLst>
        <pc:spChg chg="mod">
          <ac:chgData name="Cristian Chilipirea" userId="34ab170da5908fc4" providerId="LiveId" clId="{5A37E963-3F94-468C-A3C4-32D3425BFC57}" dt="2018-12-02T15:28:39.992" v="648" actId="20577"/>
          <ac:spMkLst>
            <pc:docMk/>
            <pc:sldMk cId="2727235745" sldId="551"/>
            <ac:spMk id="2" creationId="{F0B539FB-A7CB-47AD-9EF1-9D99587BBB5B}"/>
          </ac:spMkLst>
        </pc:spChg>
        <pc:spChg chg="del mod">
          <ac:chgData name="Cristian Chilipirea" userId="34ab170da5908fc4" providerId="LiveId" clId="{5A37E963-3F94-468C-A3C4-32D3425BFC57}" dt="2018-12-02T15:30:12.303" v="650" actId="478"/>
          <ac:spMkLst>
            <pc:docMk/>
            <pc:sldMk cId="2727235745" sldId="551"/>
            <ac:spMk id="3" creationId="{1E2ED951-AEF0-4C98-A003-2C0910693104}"/>
          </ac:spMkLst>
        </pc:spChg>
        <pc:spChg chg="add mod">
          <ac:chgData name="Cristian Chilipirea" userId="34ab170da5908fc4" providerId="LiveId" clId="{5A37E963-3F94-468C-A3C4-32D3425BFC57}" dt="2018-12-02T15:30:12.303" v="650" actId="478"/>
          <ac:spMkLst>
            <pc:docMk/>
            <pc:sldMk cId="2727235745" sldId="551"/>
            <ac:spMk id="6" creationId="{E660D916-0CD3-4C68-9F1B-8FE71AF99B4F}"/>
          </ac:spMkLst>
        </pc:spChg>
        <pc:picChg chg="add del">
          <ac:chgData name="Cristian Chilipirea" userId="34ab170da5908fc4" providerId="LiveId" clId="{5A37E963-3F94-468C-A3C4-32D3425BFC57}" dt="2018-12-02T15:30:20.261" v="653" actId="478"/>
          <ac:picMkLst>
            <pc:docMk/>
            <pc:sldMk cId="2727235745" sldId="551"/>
            <ac:picMk id="7" creationId="{A8145394-4895-4233-8C3D-E5A2C854A015}"/>
          </ac:picMkLst>
        </pc:picChg>
        <pc:picChg chg="add del">
          <ac:chgData name="Cristian Chilipirea" userId="34ab170da5908fc4" providerId="LiveId" clId="{5A37E963-3F94-468C-A3C4-32D3425BFC57}" dt="2018-12-02T15:30:20.884" v="654" actId="478"/>
          <ac:picMkLst>
            <pc:docMk/>
            <pc:sldMk cId="2727235745" sldId="551"/>
            <ac:picMk id="8" creationId="{ED9EF467-A522-4A5A-99F7-1573BFA5BD8E}"/>
          </ac:picMkLst>
        </pc:picChg>
      </pc:sldChg>
      <pc:sldChg chg="add">
        <pc:chgData name="Cristian Chilipirea" userId="34ab170da5908fc4" providerId="LiveId" clId="{5A37E963-3F94-468C-A3C4-32D3425BFC57}" dt="2018-12-02T15:30:18.250" v="652"/>
        <pc:sldMkLst>
          <pc:docMk/>
          <pc:sldMk cId="685147917" sldId="552"/>
        </pc:sldMkLst>
      </pc:sldChg>
      <pc:sldChg chg="addSp delSp modSp add ord">
        <pc:chgData name="Cristian Chilipirea" userId="34ab170da5908fc4" providerId="LiveId" clId="{5A37E963-3F94-468C-A3C4-32D3425BFC57}" dt="2018-12-02T15:33:25.350" v="672" actId="1076"/>
        <pc:sldMkLst>
          <pc:docMk/>
          <pc:sldMk cId="4141300715" sldId="553"/>
        </pc:sldMkLst>
        <pc:spChg chg="del">
          <ac:chgData name="Cristian Chilipirea" userId="34ab170da5908fc4" providerId="LiveId" clId="{5A37E963-3F94-468C-A3C4-32D3425BFC57}" dt="2018-12-02T15:31:31.114" v="657"/>
          <ac:spMkLst>
            <pc:docMk/>
            <pc:sldMk cId="4141300715" sldId="553"/>
            <ac:spMk id="3" creationId="{1E2ED951-AEF0-4C98-A003-2C0910693104}"/>
          </ac:spMkLst>
        </pc:spChg>
        <pc:picChg chg="add mod ord">
          <ac:chgData name="Cristian Chilipirea" userId="34ab170da5908fc4" providerId="LiveId" clId="{5A37E963-3F94-468C-A3C4-32D3425BFC57}" dt="2018-12-02T15:33:25.350" v="672" actId="1076"/>
          <ac:picMkLst>
            <pc:docMk/>
            <pc:sldMk cId="4141300715" sldId="553"/>
            <ac:picMk id="6" creationId="{33791086-A2D0-47F3-AC94-2406DC465D52}"/>
          </ac:picMkLst>
        </pc:picChg>
        <pc:picChg chg="add mod">
          <ac:chgData name="Cristian Chilipirea" userId="34ab170da5908fc4" providerId="LiveId" clId="{5A37E963-3F94-468C-A3C4-32D3425BFC57}" dt="2018-12-02T15:33:16.493" v="668" actId="1076"/>
          <ac:picMkLst>
            <pc:docMk/>
            <pc:sldMk cId="4141300715" sldId="553"/>
            <ac:picMk id="8" creationId="{C03362FE-C122-434E-9262-28A042BEBBF6}"/>
          </ac:picMkLst>
        </pc:picChg>
      </pc:sldChg>
      <pc:sldChg chg="add ord">
        <pc:chgData name="Cristian Chilipirea" userId="34ab170da5908fc4" providerId="LiveId" clId="{5A37E963-3F94-468C-A3C4-32D3425BFC57}" dt="2018-12-02T15:33:33.664" v="674"/>
        <pc:sldMkLst>
          <pc:docMk/>
          <pc:sldMk cId="3894358974" sldId="554"/>
        </pc:sldMkLst>
      </pc:sldChg>
      <pc:sldChg chg="addSp delSp modSp add">
        <pc:chgData name="Cristian Chilipirea" userId="34ab170da5908fc4" providerId="LiveId" clId="{5A37E963-3F94-468C-A3C4-32D3425BFC57}" dt="2018-12-02T15:35:32.709" v="744" actId="1076"/>
        <pc:sldMkLst>
          <pc:docMk/>
          <pc:sldMk cId="1849143231" sldId="555"/>
        </pc:sldMkLst>
        <pc:spChg chg="add mod">
          <ac:chgData name="Cristian Chilipirea" userId="34ab170da5908fc4" providerId="LiveId" clId="{5A37E963-3F94-468C-A3C4-32D3425BFC57}" dt="2018-12-02T15:35:32.709" v="744" actId="1076"/>
          <ac:spMkLst>
            <pc:docMk/>
            <pc:sldMk cId="1849143231" sldId="555"/>
            <ac:spMk id="3" creationId="{B0B51B5A-6CB9-4435-AA6B-CAA8AB029415}"/>
          </ac:spMkLst>
        </pc:spChg>
        <pc:spChg chg="del">
          <ac:chgData name="Cristian Chilipirea" userId="34ab170da5908fc4" providerId="LiveId" clId="{5A37E963-3F94-468C-A3C4-32D3425BFC57}" dt="2018-12-02T15:33:44.104" v="678" actId="478"/>
          <ac:spMkLst>
            <pc:docMk/>
            <pc:sldMk cId="1849143231" sldId="555"/>
            <ac:spMk id="6" creationId="{E660D916-0CD3-4C68-9F1B-8FE71AF99B4F}"/>
          </ac:spMkLst>
        </pc:spChg>
        <pc:picChg chg="del">
          <ac:chgData name="Cristian Chilipirea" userId="34ab170da5908fc4" providerId="LiveId" clId="{5A37E963-3F94-468C-A3C4-32D3425BFC57}" dt="2018-12-02T15:33:42.208" v="676" actId="478"/>
          <ac:picMkLst>
            <pc:docMk/>
            <pc:sldMk cId="1849143231" sldId="555"/>
            <ac:picMk id="7" creationId="{A8145394-4895-4233-8C3D-E5A2C854A015}"/>
          </ac:picMkLst>
        </pc:picChg>
        <pc:picChg chg="del">
          <ac:chgData name="Cristian Chilipirea" userId="34ab170da5908fc4" providerId="LiveId" clId="{5A37E963-3F94-468C-A3C4-32D3425BFC57}" dt="2018-12-02T15:33:42.760" v="677" actId="478"/>
          <ac:picMkLst>
            <pc:docMk/>
            <pc:sldMk cId="1849143231" sldId="555"/>
            <ac:picMk id="8" creationId="{ED9EF467-A522-4A5A-99F7-1573BFA5BD8E}"/>
          </ac:picMkLst>
        </pc:picChg>
      </pc:sldChg>
      <pc:sldChg chg="addSp delSp modSp add ord">
        <pc:chgData name="Cristian Chilipirea" userId="34ab170da5908fc4" providerId="LiveId" clId="{5A37E963-3F94-468C-A3C4-32D3425BFC57}" dt="2018-12-02T15:50:23.599" v="810" actId="1076"/>
        <pc:sldMkLst>
          <pc:docMk/>
          <pc:sldMk cId="1088190047" sldId="556"/>
        </pc:sldMkLst>
        <pc:spChg chg="mod">
          <ac:chgData name="Cristian Chilipirea" userId="34ab170da5908fc4" providerId="LiveId" clId="{5A37E963-3F94-468C-A3C4-32D3425BFC57}" dt="2018-12-02T15:46:33.174" v="783" actId="20577"/>
          <ac:spMkLst>
            <pc:docMk/>
            <pc:sldMk cId="1088190047" sldId="556"/>
            <ac:spMk id="2" creationId="{7EB245B6-72BA-4DAB-AA82-399053AF37C4}"/>
          </ac:spMkLst>
        </pc:spChg>
        <pc:spChg chg="del">
          <ac:chgData name="Cristian Chilipirea" userId="34ab170da5908fc4" providerId="LiveId" clId="{5A37E963-3F94-468C-A3C4-32D3425BFC57}" dt="2018-12-02T15:46:35.756" v="784" actId="478"/>
          <ac:spMkLst>
            <pc:docMk/>
            <pc:sldMk cId="1088190047" sldId="556"/>
            <ac:spMk id="3" creationId="{74F7EDD7-6E67-4627-855F-C51762E78265}"/>
          </ac:spMkLst>
        </pc:spChg>
        <pc:spChg chg="add del mod">
          <ac:chgData name="Cristian Chilipirea" userId="34ab170da5908fc4" providerId="LiveId" clId="{5A37E963-3F94-468C-A3C4-32D3425BFC57}" dt="2018-12-02T15:46:48.364" v="789" actId="478"/>
          <ac:spMkLst>
            <pc:docMk/>
            <pc:sldMk cId="1088190047" sldId="556"/>
            <ac:spMk id="13" creationId="{3E92C769-E681-4EB5-A27D-BF89E66CED47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14" creationId="{8EBE03B9-62E9-4D5C-8253-B7F2A4BC04F6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15" creationId="{553B0954-68E7-4AF6-92F8-76C1798E7486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16" creationId="{01803BFD-20C8-43D8-A24A-ABF11E6FFEDD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17" creationId="{9915FB58-A3D7-4563-9218-E00C9C509247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18" creationId="{BE7060FA-0AA4-431D-8EBA-25B51A48BB98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19" creationId="{BE48E952-C547-42F2-8501-2433E435CEB5}"/>
          </ac:spMkLst>
        </pc:spChg>
        <pc:spChg chg="add mod">
          <ac:chgData name="Cristian Chilipirea" userId="34ab170da5908fc4" providerId="LiveId" clId="{5A37E963-3F94-468C-A3C4-32D3425BFC57}" dt="2018-12-02T15:46:46.196" v="788" actId="1076"/>
          <ac:spMkLst>
            <pc:docMk/>
            <pc:sldMk cId="1088190047" sldId="556"/>
            <ac:spMk id="20" creationId="{7CF7432F-6832-4E33-9D25-46C130C05F9D}"/>
          </ac:spMkLst>
        </pc:spChg>
        <pc:spChg chg="add del mod">
          <ac:chgData name="Cristian Chilipirea" userId="34ab170da5908fc4" providerId="LiveId" clId="{5A37E963-3F94-468C-A3C4-32D3425BFC57}" dt="2018-12-02T15:49:56.041" v="797" actId="478"/>
          <ac:spMkLst>
            <pc:docMk/>
            <pc:sldMk cId="1088190047" sldId="556"/>
            <ac:spMk id="21" creationId="{B14C296B-6845-4E6D-A4EF-924C1082F44C}"/>
          </ac:spMkLst>
        </pc:spChg>
        <pc:spChg chg="add mod">
          <ac:chgData name="Cristian Chilipirea" userId="34ab170da5908fc4" providerId="LiveId" clId="{5A37E963-3F94-468C-A3C4-32D3425BFC57}" dt="2018-12-02T15:50:04.214" v="804" actId="1076"/>
          <ac:spMkLst>
            <pc:docMk/>
            <pc:sldMk cId="1088190047" sldId="556"/>
            <ac:spMk id="22" creationId="{719C5C47-4835-4DB2-8B22-A61E309CAC3A}"/>
          </ac:spMkLst>
        </pc:spChg>
        <pc:spChg chg="add mod">
          <ac:chgData name="Cristian Chilipirea" userId="34ab170da5908fc4" providerId="LiveId" clId="{5A37E963-3F94-468C-A3C4-32D3425BFC57}" dt="2018-12-02T15:50:23.599" v="810" actId="1076"/>
          <ac:spMkLst>
            <pc:docMk/>
            <pc:sldMk cId="1088190047" sldId="556"/>
            <ac:spMk id="23" creationId="{29129E73-CDA9-4782-891E-A744AC9F64CB}"/>
          </ac:spMkLst>
        </pc:sp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5" creationId="{5813D659-B61B-4BB3-9CA8-9CC296995BC3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6" creationId="{30DD604A-12AC-4FBF-B571-8DD5ED630ABF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7" creationId="{350EC807-F1A4-44D7-A110-6C18B6662F99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8" creationId="{2C388A7D-9456-4A4E-9319-2F49C00FD3F0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9" creationId="{7EDD4652-C366-432B-9FEB-FCFDD02EEE01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10" creationId="{64495AEC-3D4B-4274-ABEC-878C6362B847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11" creationId="{C8DAF965-80BD-4512-925C-CC06AEF6FC0D}"/>
          </ac:cxnSpMkLst>
        </pc:cxnChg>
        <pc:cxnChg chg="add mod">
          <ac:chgData name="Cristian Chilipirea" userId="34ab170da5908fc4" providerId="LiveId" clId="{5A37E963-3F94-468C-A3C4-32D3425BFC57}" dt="2018-12-02T15:46:46.196" v="788" actId="1076"/>
          <ac:cxnSpMkLst>
            <pc:docMk/>
            <pc:sldMk cId="1088190047" sldId="556"/>
            <ac:cxnSpMk id="12" creationId="{501832C2-467E-4EEF-9AEF-4DAA047F6AC4}"/>
          </ac:cxnSpMkLst>
        </pc:cxnChg>
      </pc:sldChg>
      <pc:sldChg chg="addSp delSp modSp add">
        <pc:chgData name="Cristian Chilipirea" userId="34ab170da5908fc4" providerId="LiveId" clId="{5A37E963-3F94-468C-A3C4-32D3425BFC57}" dt="2018-12-02T15:48:46.039" v="795"/>
        <pc:sldMkLst>
          <pc:docMk/>
          <pc:sldMk cId="2246085545" sldId="557"/>
        </pc:sldMkLst>
        <pc:spChg chg="mod">
          <ac:chgData name="Cristian Chilipirea" userId="34ab170da5908fc4" providerId="LiveId" clId="{5A37E963-3F94-468C-A3C4-32D3425BFC57}" dt="2018-12-02T15:48:46.039" v="795"/>
          <ac:spMkLst>
            <pc:docMk/>
            <pc:sldMk cId="2246085545" sldId="557"/>
            <ac:spMk id="2" creationId="{35C7281E-E363-4A57-9830-B66D4E82819C}"/>
          </ac:spMkLst>
        </pc:spChg>
        <pc:spChg chg="del">
          <ac:chgData name="Cristian Chilipirea" userId="34ab170da5908fc4" providerId="LiveId" clId="{5A37E963-3F94-468C-A3C4-32D3425BFC57}" dt="2018-12-02T15:48:28.157" v="791" actId="931"/>
          <ac:spMkLst>
            <pc:docMk/>
            <pc:sldMk cId="2246085545" sldId="557"/>
            <ac:spMk id="3" creationId="{24A5907B-ED94-40EF-B7B6-51BD4E060203}"/>
          </ac:spMkLst>
        </pc:spChg>
        <pc:picChg chg="add mod">
          <ac:chgData name="Cristian Chilipirea" userId="34ab170da5908fc4" providerId="LiveId" clId="{5A37E963-3F94-468C-A3C4-32D3425BFC57}" dt="2018-12-02T15:48:33.322" v="793" actId="1076"/>
          <ac:picMkLst>
            <pc:docMk/>
            <pc:sldMk cId="2246085545" sldId="557"/>
            <ac:picMk id="6" creationId="{237F7212-F100-464B-A4CB-9BA068C47AEC}"/>
          </ac:picMkLst>
        </pc:picChg>
      </pc:sldChg>
      <pc:sldChg chg="modSp add">
        <pc:chgData name="Cristian Chilipirea" userId="34ab170da5908fc4" providerId="LiveId" clId="{5A37E963-3F94-468C-A3C4-32D3425BFC57}" dt="2018-12-02T15:54:52.685" v="882" actId="403"/>
        <pc:sldMkLst>
          <pc:docMk/>
          <pc:sldMk cId="2679722234" sldId="558"/>
        </pc:sldMkLst>
        <pc:spChg chg="mod">
          <ac:chgData name="Cristian Chilipirea" userId="34ab170da5908fc4" providerId="LiveId" clId="{5A37E963-3F94-468C-A3C4-32D3425BFC57}" dt="2018-12-02T15:54:52.685" v="882" actId="403"/>
          <ac:spMkLst>
            <pc:docMk/>
            <pc:sldMk cId="2679722234" sldId="558"/>
            <ac:spMk id="3" creationId="{1FFEF38D-87BB-494E-8414-2C6F793E9491}"/>
          </ac:spMkLst>
        </pc:spChg>
      </pc:sldChg>
      <pc:sldChg chg="modSp add">
        <pc:chgData name="Cristian Chilipirea" userId="34ab170da5908fc4" providerId="LiveId" clId="{5A37E963-3F94-468C-A3C4-32D3425BFC57}" dt="2018-12-02T15:55:20.414" v="894" actId="20577"/>
        <pc:sldMkLst>
          <pc:docMk/>
          <pc:sldMk cId="2209052856" sldId="559"/>
        </pc:sldMkLst>
        <pc:spChg chg="mod">
          <ac:chgData name="Cristian Chilipirea" userId="34ab170da5908fc4" providerId="LiveId" clId="{5A37E963-3F94-468C-A3C4-32D3425BFC57}" dt="2018-12-02T15:55:20.414" v="894" actId="20577"/>
          <ac:spMkLst>
            <pc:docMk/>
            <pc:sldMk cId="2209052856" sldId="559"/>
            <ac:spMk id="3" creationId="{1FFEF38D-87BB-494E-8414-2C6F793E9491}"/>
          </ac:spMkLst>
        </pc:spChg>
      </pc:sldChg>
      <pc:sldChg chg="addSp add">
        <pc:chgData name="Cristian Chilipirea" userId="34ab170da5908fc4" providerId="LiveId" clId="{5A37E963-3F94-468C-A3C4-32D3425BFC57}" dt="2018-12-02T15:55:45.383" v="896"/>
        <pc:sldMkLst>
          <pc:docMk/>
          <pc:sldMk cId="921251941" sldId="560"/>
        </pc:sldMkLst>
        <pc:cxnChg chg="add">
          <ac:chgData name="Cristian Chilipirea" userId="34ab170da5908fc4" providerId="LiveId" clId="{5A37E963-3F94-468C-A3C4-32D3425BFC57}" dt="2018-12-02T15:55:45.383" v="896"/>
          <ac:cxnSpMkLst>
            <pc:docMk/>
            <pc:sldMk cId="921251941" sldId="560"/>
            <ac:cxnSpMk id="5" creationId="{7A55F64C-5B4B-4046-A92D-1E3BB9ECC037}"/>
          </ac:cxnSpMkLst>
        </pc:cxnChg>
      </pc:sldChg>
      <pc:sldChg chg="add">
        <pc:chgData name="Cristian Chilipirea" userId="34ab170da5908fc4" providerId="LiveId" clId="{5A37E963-3F94-468C-A3C4-32D3425BFC57}" dt="2018-12-02T15:56:45.600" v="901"/>
        <pc:sldMkLst>
          <pc:docMk/>
          <pc:sldMk cId="1513942539" sldId="561"/>
        </pc:sldMkLst>
      </pc:sldChg>
      <pc:sldChg chg="addSp delSp modSp add del">
        <pc:chgData name="Cristian Chilipirea" userId="34ab170da5908fc4" providerId="LiveId" clId="{5A37E963-3F94-468C-A3C4-32D3425BFC57}" dt="2018-12-08T23:10:05.163" v="1025" actId="2696"/>
        <pc:sldMkLst>
          <pc:docMk/>
          <pc:sldMk cId="2362426991" sldId="562"/>
        </pc:sldMkLst>
        <pc:spChg chg="mod">
          <ac:chgData name="Cristian Chilipirea" userId="34ab170da5908fc4" providerId="LiveId" clId="{5A37E963-3F94-468C-A3C4-32D3425BFC57}" dt="2018-12-02T16:23:49.125" v="1007" actId="20577"/>
          <ac:spMkLst>
            <pc:docMk/>
            <pc:sldMk cId="2362426991" sldId="562"/>
            <ac:spMk id="2" creationId="{DF2DCE22-AA25-4C67-9D99-E0667A5CCD7D}"/>
          </ac:spMkLst>
        </pc:spChg>
        <pc:spChg chg="del">
          <ac:chgData name="Cristian Chilipirea" userId="34ab170da5908fc4" providerId="LiveId" clId="{5A37E963-3F94-468C-A3C4-32D3425BFC57}" dt="2018-12-02T16:23:19.323" v="992" actId="478"/>
          <ac:spMkLst>
            <pc:docMk/>
            <pc:sldMk cId="2362426991" sldId="562"/>
            <ac:spMk id="3" creationId="{1FEA1C57-BD25-460D-9880-CD63C09502A1}"/>
          </ac:spMkLst>
        </pc:spChg>
        <pc:picChg chg="add mod">
          <ac:chgData name="Cristian Chilipirea" userId="34ab170da5908fc4" providerId="LiveId" clId="{5A37E963-3F94-468C-A3C4-32D3425BFC57}" dt="2018-12-02T16:24:10.601" v="1012" actId="1076"/>
          <ac:picMkLst>
            <pc:docMk/>
            <pc:sldMk cId="2362426991" sldId="562"/>
            <ac:picMk id="6" creationId="{BD2DD0DE-3164-4E9A-BD3C-2261681AC936}"/>
          </ac:picMkLst>
        </pc:picChg>
      </pc:sldChg>
    </pc:docChg>
  </pc:docChgLst>
  <pc:docChgLst>
    <pc:chgData name="Cristian Chilipirea" userId="34ab170da5908fc4" providerId="LiveId" clId="{C42F40C4-0320-4247-AE06-D70725CB4275}"/>
    <pc:docChg chg="undo custSel addSld modSld">
      <pc:chgData name="Cristian Chilipirea" userId="34ab170da5908fc4" providerId="LiveId" clId="{C42F40C4-0320-4247-AE06-D70725CB4275}" dt="2018-11-19T16:18:00.539" v="678" actId="20577"/>
      <pc:docMkLst>
        <pc:docMk/>
      </pc:docMkLst>
    </pc:docChg>
  </pc:docChgLst>
  <pc:docChgLst>
    <pc:chgData name="Cristian Chilipirea" userId="34ab170da5908fc4" providerId="LiveId" clId="{72539B85-AE1D-4441-B33A-BE73FB548C78}"/>
    <pc:docChg chg="addSld delSld modSld">
      <pc:chgData name="Cristian Chilipirea" userId="34ab170da5908fc4" providerId="LiveId" clId="{72539B85-AE1D-4441-B33A-BE73FB548C78}" dt="2018-10-11T22:19:02.971" v="178"/>
      <pc:docMkLst>
        <pc:docMk/>
      </pc:docMkLst>
      <pc:sldChg chg="modSp">
        <pc:chgData name="Cristian Chilipirea" userId="34ab170da5908fc4" providerId="LiveId" clId="{72539B85-AE1D-4441-B33A-BE73FB548C78}" dt="2018-10-11T22:18:09.028" v="175" actId="20577"/>
        <pc:sldMkLst>
          <pc:docMk/>
          <pc:sldMk cId="0" sldId="485"/>
        </pc:sldMkLst>
        <pc:spChg chg="mod">
          <ac:chgData name="Cristian Chilipirea" userId="34ab170da5908fc4" providerId="LiveId" clId="{72539B85-AE1D-4441-B33A-BE73FB548C78}" dt="2018-10-11T22:18:09.028" v="175" actId="20577"/>
          <ac:spMkLst>
            <pc:docMk/>
            <pc:sldMk cId="0" sldId="485"/>
            <ac:spMk id="15361" creationId="{B7373C27-AE51-474E-BA1F-0C5F0233AACE}"/>
          </ac:spMkLst>
        </pc:spChg>
      </pc:sldChg>
      <pc:sldChg chg="add">
        <pc:chgData name="Cristian Chilipirea" userId="34ab170da5908fc4" providerId="LiveId" clId="{72539B85-AE1D-4441-B33A-BE73FB548C78}" dt="2018-10-11T22:18:38.654" v="176"/>
        <pc:sldMkLst>
          <pc:docMk/>
          <pc:sldMk cId="2313866709" sldId="516"/>
        </pc:sldMkLst>
      </pc:sldChg>
    </pc:docChg>
  </pc:docChgLst>
  <pc:docChgLst>
    <pc:chgData name="Cristian Chilipirea" userId="34ab170da5908fc4" providerId="LiveId" clId="{DCEBB7B4-3170-4693-8AB6-7F4F6AAD376C}"/>
    <pc:docChg chg="custSel addSld modSld">
      <pc:chgData name="Cristian Chilipirea" userId="34ab170da5908fc4" providerId="LiveId" clId="{DCEBB7B4-3170-4693-8AB6-7F4F6AAD376C}" dt="2018-10-02T10:52:58.122" v="825" actId="20577"/>
      <pc:docMkLst>
        <pc:docMk/>
      </pc:docMkLst>
    </pc:docChg>
  </pc:docChgLst>
  <pc:docChgLst>
    <pc:chgData name="Cristian Chilipirea" userId="34ab170da5908fc4" providerId="LiveId" clId="{B78068DC-0808-4962-A1B6-B37E849E896C}"/>
    <pc:docChg chg="undo custSel addSld delSld modSld sldOrd">
      <pc:chgData name="Cristian Chilipirea" userId="34ab170da5908fc4" providerId="LiveId" clId="{B78068DC-0808-4962-A1B6-B37E849E896C}" dt="2018-10-11T14:47:51.932" v="1664" actId="20577"/>
      <pc:docMkLst>
        <pc:docMk/>
      </pc:docMkLst>
    </pc:docChg>
  </pc:docChgLst>
  <pc:docChgLst>
    <pc:chgData name="Cristian Chilipirea" userId="34ab170da5908fc4" providerId="LiveId" clId="{40ACB1C5-0B6B-4C4B-B64C-8C91579DB1E1}"/>
    <pc:docChg chg="undo custSel addSld delSld modSld sldOrd modMainMaster">
      <pc:chgData name="Cristian Chilipirea" userId="34ab170da5908fc4" providerId="LiveId" clId="{40ACB1C5-0B6B-4C4B-B64C-8C91579DB1E1}" dt="2018-10-02T22:34:22.788" v="1739" actId="2696"/>
      <pc:docMkLst>
        <pc:docMk/>
      </pc:docMkLst>
      <pc:sldChg chg="modSp modTransition">
        <pc:chgData name="Cristian Chilipirea" userId="34ab170da5908fc4" providerId="LiveId" clId="{40ACB1C5-0B6B-4C4B-B64C-8C91579DB1E1}" dt="2018-10-02T21:52:58.527" v="1095"/>
        <pc:sldMkLst>
          <pc:docMk/>
          <pc:sldMk cId="0" sldId="485"/>
        </pc:sldMkLst>
        <pc:spChg chg="mod">
          <ac:chgData name="Cristian Chilipirea" userId="34ab170da5908fc4" providerId="LiveId" clId="{40ACB1C5-0B6B-4C4B-B64C-8C91579DB1E1}" dt="2018-09-26T21:56:11.618" v="595" actId="20577"/>
          <ac:spMkLst>
            <pc:docMk/>
            <pc:sldMk cId="0" sldId="485"/>
            <ac:spMk id="15363" creationId="{8AD4A1D2-344F-4CD3-949B-26BEB5FF75C3}"/>
          </ac:spMkLst>
        </pc:spChg>
      </pc:sldChg>
      <pc:sldMasterChg chg="modTransition modSldLayout">
        <pc:chgData name="Cristian Chilipirea" userId="34ab170da5908fc4" providerId="LiveId" clId="{40ACB1C5-0B6B-4C4B-B64C-8C91579DB1E1}" dt="2018-10-02T21:52:58.527" v="1095"/>
        <pc:sldMasterMkLst>
          <pc:docMk/>
          <pc:sldMasterMk cId="0" sldId="2147483661"/>
        </pc:sldMasterMkLst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635393719" sldId="2147483976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4545740" sldId="2147483977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764456477" sldId="2147483978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310983217" sldId="2147483979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750434662" sldId="2147483980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740172351" sldId="2147483981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14260995" sldId="2147483982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387053853" sldId="2147483983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202867552" sldId="2147483984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1079532080" sldId="2147483985"/>
          </pc:sldLayoutMkLst>
        </pc:sldLayoutChg>
        <pc:sldLayoutChg chg="modTransition">
          <pc:chgData name="Cristian Chilipirea" userId="34ab170da5908fc4" providerId="LiveId" clId="{40ACB1C5-0B6B-4C4B-B64C-8C91579DB1E1}" dt="2018-10-02T21:52:58.527" v="1095"/>
          <pc:sldLayoutMkLst>
            <pc:docMk/>
            <pc:sldMasterMk cId="0" sldId="2147483661"/>
            <pc:sldLayoutMk cId="288672095" sldId="21474839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C3F2AC8C-8735-EF44-A5B2-5ECDE2E966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6A912965-B82C-E24D-9C3B-D0AF241523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853EBF1-6178-4444-A8C6-3069AD37CE5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78E04CD7-A96F-D446-B767-FC53C6EDBD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AF4125F-9075-4FF1-89D1-08E1A766A3D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AFC31A-959A-894B-85AF-D4BC778BD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D9279F-09F5-644B-B29E-2565EE893C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997C238-63AA-4742-8A35-398804C4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7204AC-23DA-4D49-9A6C-58E527EBD3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Klicken Sie, um die Formate des Vorlagentextes zu bearbeiten</a:t>
            </a:r>
          </a:p>
          <a:p>
            <a:pPr lvl="1"/>
            <a:r>
              <a:rPr lang="en-GB" altLang="en-US" noProof="0"/>
              <a:t>Zweite Ebene</a:t>
            </a:r>
          </a:p>
          <a:p>
            <a:pPr lvl="2"/>
            <a:r>
              <a:rPr lang="en-GB" altLang="en-US" noProof="0"/>
              <a:t>Dritte Ebene</a:t>
            </a:r>
          </a:p>
          <a:p>
            <a:pPr lvl="3"/>
            <a:r>
              <a:rPr lang="en-GB" altLang="en-US" noProof="0"/>
              <a:t>Vierte Ebene</a:t>
            </a:r>
          </a:p>
          <a:p>
            <a:pPr lvl="4"/>
            <a:r>
              <a:rPr lang="en-GB" altLang="en-US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528FC1C-BEF6-2441-B20C-C8BA7028C7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5047CC7-2422-B34B-A33F-2BB7B819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25B644-9825-4291-AFB4-44863C374B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BB8D609B-1264-4E10-B65D-6D6B34289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7C109-3AD9-4078-94CB-06A9931F0904}" type="slidenum">
              <a:rPr lang="en-GB" altLang="en-US" smtClean="0"/>
              <a:pPr/>
              <a:t>1</a:t>
            </a:fld>
            <a:endParaRPr lang="en-GB" altLang="en-US"/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C53935B0-DBB4-0144-ABBD-096EE49CD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extLst>
            <a:ext uri="{FAA26D3D-D897-4be2-8F04-BA451C77F1D7}"/>
            <a:ext uri="{AF507438-7753-43e0-B8FC-AC1667EBCBE1}"/>
          </a:extLst>
        </p:spPr>
        <p:txBody>
          <a:bodyPr lIns="89384" tIns="44694" rIns="89384" bIns="44694"/>
          <a:lstStyle/>
          <a:p>
            <a:pPr eaLnBrk="1" hangingPunct="1">
              <a:defRPr/>
            </a:pPr>
            <a:endParaRPr lang="en-GB">
              <a:cs typeface="+mn-cs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B914E21E-0120-4DDA-A9B8-CA746B38F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25CB71A-E612-417C-8635-A66C4C391CF1}" type="slidenum">
              <a:rPr lang="en-US" sz="1300"/>
              <a:pPr/>
              <a:t>27</a:t>
            </a:fld>
            <a:endParaRPr 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We often need to know which events occurred</a:t>
            </a:r>
            <a:r>
              <a:rPr lang="ro-RO"/>
              <a:t> </a:t>
            </a:r>
            <a:r>
              <a:rPr lang="en-US"/>
              <a:t>before each other in real time, rather than how</a:t>
            </a:r>
            <a:r>
              <a:rPr lang="ro-RO"/>
              <a:t> </a:t>
            </a:r>
            <a:r>
              <a:rPr lang="en-US"/>
              <a:t>they were ordered in logical time - causality</a:t>
            </a:r>
          </a:p>
          <a:p>
            <a:pPr eaLnBrk="1" hangingPunct="1"/>
            <a:r>
              <a:rPr lang="en-US"/>
              <a:t> To capture causality, we can use vector</a:t>
            </a:r>
            <a:r>
              <a:rPr lang="ro-RO"/>
              <a:t> </a:t>
            </a:r>
            <a:r>
              <a:rPr lang="en-US"/>
              <a:t>timestamps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https://en.wikipedia.org/wiki/Vector_clock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5B644-9825-4291-AFB4-44863C374B2B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705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2A1B81-A912-43EC-8291-0EEE191E053E}" type="slidenum">
              <a:rPr lang="en-US" sz="1300"/>
              <a:pPr/>
              <a:t>35</a:t>
            </a:fld>
            <a:endParaRPr 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/>
              <a:t>(m este următorul mesaj pe care </a:t>
            </a:r>
            <a:r>
              <a:rPr lang="es-ES" b="1"/>
              <a:t>d</a:t>
            </a:r>
            <a:r>
              <a:rPr lang="es-ES"/>
              <a:t> îl aştepta de la </a:t>
            </a:r>
            <a:r>
              <a:rPr lang="es-ES" b="1"/>
              <a:t>s</a:t>
            </a:r>
            <a:r>
              <a:rPr lang="es-ES"/>
              <a:t>)</a:t>
            </a:r>
          </a:p>
          <a:p>
            <a:pPr eaLnBrk="1" hangingPunct="1"/>
            <a:r>
              <a:rPr lang="pt-BR"/>
              <a:t>(toate mesajele primite deja de Ps când a trimis </a:t>
            </a:r>
            <a:r>
              <a:rPr lang="pt-BR" b="1"/>
              <a:t>m</a:t>
            </a:r>
            <a:r>
              <a:rPr lang="pt-BR"/>
              <a:t> au fost primite şi de Pd când acesta a primit </a:t>
            </a:r>
            <a:r>
              <a:rPr lang="pt-BR" b="1"/>
              <a:t>m</a:t>
            </a:r>
            <a:r>
              <a:rPr lang="pt-BR"/>
              <a:t>).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cipsm\Catedra\Logo CS\A&amp;C-logo-RO-gradient.png">
            <a:extLst>
              <a:ext uri="{FF2B5EF4-FFF2-40B4-BE49-F238E27FC236}">
                <a16:creationId xmlns:a16="http://schemas.microsoft.com/office/drawing/2014/main" id="{9B7288B3-909B-4A56-B161-6F65102613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4692651"/>
            <a:ext cx="26003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cipsm\Catedra\Logo CS\logo_upb_small.png">
            <a:extLst>
              <a:ext uri="{FF2B5EF4-FFF2-40B4-BE49-F238E27FC236}">
                <a16:creationId xmlns:a16="http://schemas.microsoft.com/office/drawing/2014/main" id="{49294E9D-0F88-479C-A040-55E58B694A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42863"/>
            <a:ext cx="1265237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581275" y="1639888"/>
            <a:ext cx="6081713" cy="909637"/>
          </a:xfrm>
          <a:extLst>
            <a:ext uri="{AF507438-7753-43e0-B8FC-AC1667EBCBE1}"/>
          </a:extLst>
        </p:spPr>
        <p:txBody>
          <a:bodyPr lIns="91440" rIns="91440"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81275" y="2547938"/>
            <a:ext cx="60880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8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4427FCC-A5E1-4E18-8B8C-FFDE3DB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4996C-8003-401A-9C71-2DBF00E2E469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8A05BBEF-0D34-4682-8E56-19DFF975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4C52F37-73B2-48E3-82C2-D01839E1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AC449D91-B717-469D-A189-C08E14F5A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1426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BBC09BB0-B688-4748-A099-6CC55356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7E3-6124-4ADB-B15A-514BF7AEE748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2A7874-5F62-44C5-A127-E08B10319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5E839B5C-3F47-49D2-BCF9-C38BBEBE0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4E05DD7-4AB3-432F-BC84-E0EADC83B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3870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23900" indent="-36195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82663" indent="-257175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433513" indent="-266700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87525" indent="-258763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DB0E9FB9-D240-4F74-AD38-54882D205C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4325" y="6605587"/>
            <a:ext cx="6735763" cy="252413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079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6F7DAA30-0E9D-499C-B2A6-EB30323E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E930-8594-40F7-AEC7-986B15222432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D0D79905-83A9-4AD0-A9EB-E6DA64A98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487737F-828E-42F8-8352-999A47AA8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C677740B-9C14-4CC5-85B5-18B18CF13C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6353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661429C5-082A-4B1A-9A62-B6C4F06C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796C7-C0DC-4EB8-8211-141E5D3D243C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F523AE91-B2CC-423E-A33A-08CBD4EC1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EEC0E5F-C612-41A9-B4AD-9382D4CF68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CDCB65F7-BBEC-48CC-A3C1-BD1F22FB11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45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1978"/>
            <a:ext cx="8229600" cy="7256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81" y="1535113"/>
            <a:ext cx="434910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924" y="2174875"/>
            <a:ext cx="43614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598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38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BCDCAFC2-D441-45E6-9803-49A5225B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4172F-B248-4D76-AE5B-A92C24208515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081349D3-F933-4408-BC43-40252846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C5C1A466-F5E5-45AE-80A2-465FD01B0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C6F8C713-84F1-4360-A3D3-52DBC195D7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176445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769B3FD0-AA29-4FC8-921F-E6A25D4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385B-08AD-4439-ABA2-0C6B40AFD92C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D303C1A1-8869-4A59-A676-60455AB9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7B15DC81-D1C3-478A-8F0B-944AE612C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09A5BA45-717B-40BC-AAA8-ADCF0F1FB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31098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4F3CC85F-B786-445A-AC59-4D66B287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9E20-D3C7-46C6-9DDD-B4AD6AAB8ABF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949438A-F630-4A1E-90D6-314FDAE62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B5105C60-2918-4656-A4AF-CF1528B6F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6">
            <a:extLst>
              <a:ext uri="{FF2B5EF4-FFF2-40B4-BE49-F238E27FC236}">
                <a16:creationId xmlns:a16="http://schemas.microsoft.com/office/drawing/2014/main" id="{FA49ED0D-0E3D-45FA-9ED4-D536ECA104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7504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6010"/>
            <a:ext cx="3008313" cy="11620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4601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806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A9CC3DB4-D3A3-41CB-860F-A34D005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088" y="6588125"/>
            <a:ext cx="944562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8786-0BC9-4FDF-B3F9-F694B197C862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C21D99BB-788F-4698-A74E-8B06E14C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271588" y="6588125"/>
            <a:ext cx="827087" cy="2524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9514FFCA-AEF0-4746-9343-DFD1C2CA8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3FCD7DD-27B1-445B-AE77-0ADBE101C1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7401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426E0972-319E-4B30-AC70-D8E031C8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553200"/>
            <a:ext cx="1079500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393A-00B1-41AC-A75E-592D964E610A}" type="datetime1">
              <a:rPr lang="ro-RO" altLang="en-US"/>
              <a:pPr>
                <a:defRPr/>
              </a:pPr>
              <a:t>09.12.2018</a:t>
            </a:fld>
            <a:endParaRPr lang="en-US" altLang="en-US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1BCAFD84-DF86-48A0-993B-4C9EF272A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16038" y="6553200"/>
            <a:ext cx="900112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Page </a:t>
            </a:r>
            <a:fld id="{3401A523-3B32-4D32-965E-00644C11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4FD7209-FF8E-4E6A-9435-E5AC4A3924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39975" y="6553200"/>
            <a:ext cx="6048375" cy="2508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ro-RO"/>
              <a:t>Florin Pop - Planul dezvoltării carierei academice</a:t>
            </a:r>
          </a:p>
        </p:txBody>
      </p:sp>
    </p:spTree>
    <p:extLst>
      <p:ext uri="{BB962C8B-B14F-4D97-AF65-F5344CB8AC3E}">
        <p14:creationId xmlns:p14="http://schemas.microsoft.com/office/powerpoint/2010/main" val="2886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EB5F58E-3512-4D78-8CBA-679E2BF2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22300"/>
            <a:ext cx="8515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DE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7A20C1-6ADB-4EDE-9386-576EF4390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23975"/>
            <a:ext cx="8524875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D0BDA4B6-313A-6240-968C-9D21F38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325" y="6595048"/>
            <a:ext cx="6735763" cy="2524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ro-RO" dirty="0"/>
              <a:t>Florin Pop – </a:t>
            </a:r>
            <a:r>
              <a:rPr lang="ro-RO" altLang="ro-RO" dirty="0"/>
              <a:t>Cristian Chilipirea</a:t>
            </a:r>
            <a:endParaRPr lang="en-US" altLang="ro-RO" dirty="0"/>
          </a:p>
        </p:txBody>
      </p:sp>
      <p:pic>
        <p:nvPicPr>
          <p:cNvPr id="1031" name="Picture 1">
            <a:extLst>
              <a:ext uri="{FF2B5EF4-FFF2-40B4-BE49-F238E27FC236}">
                <a16:creationId xmlns:a16="http://schemas.microsoft.com/office/drawing/2014/main" id="{3FE8B550-6A1C-4729-B0F5-8AFB17D3AB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4FA901D7-D037-4E0B-9127-97234DD90F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3038"/>
            <a:ext cx="91440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cipsm\Catedra\Logo CS\logo_upb_small.png">
            <a:extLst>
              <a:ext uri="{FF2B5EF4-FFF2-40B4-BE49-F238E27FC236}">
                <a16:creationId xmlns:a16="http://schemas.microsoft.com/office/drawing/2014/main" id="{20CAB226-3914-49D2-99AC-E2E2AE63DA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3338"/>
            <a:ext cx="682625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6" r:id="rId9"/>
    <p:sldLayoutId id="2147483982" r:id="rId10"/>
    <p:sldLayoutId id="2147483983" r:id="rId11"/>
  </p:sldLayoutIdLst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36575" indent="-174625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98525" indent="-173038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Courier New" panose="02070309020205020404" pitchFamily="49" charset="0"/>
        <a:buChar char="o"/>
        <a:defRPr>
          <a:solidFill>
            <a:schemeClr val="tx1"/>
          </a:solidFill>
          <a:latin typeface="+mn-lt"/>
          <a:ea typeface="ＭＳ Ｐゴシック" charset="0"/>
        </a:defRPr>
      </a:lvl3pPr>
      <a:lvl4pPr marL="1339850" indent="-173038" algn="l" rtl="0" eaLnBrk="0" fontAlgn="base" hangingPunct="0">
        <a:spcBef>
          <a:spcPct val="4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703388" indent="-174625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4192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fontAlgn="base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281.png"/><Relationship Id="rId7" Type="http://schemas.openxmlformats.org/officeDocument/2006/relationships/image" Target="../media/image321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4">
            <a:extLst>
              <a:ext uri="{FF2B5EF4-FFF2-40B4-BE49-F238E27FC236}">
                <a16:creationId xmlns:a16="http://schemas.microsoft.com/office/drawing/2014/main" id="{B7373C27-AE51-474E-BA1F-0C5F0233AAC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48908" y="1503680"/>
            <a:ext cx="8331200" cy="101412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/>
            <a:r>
              <a:rPr lang="ro-RO" altLang="en-US" sz="3200" dirty="0">
                <a:ea typeface="ＭＳ Ｐゴシック" panose="020B0600070205080204" pitchFamily="34" charset="-128"/>
              </a:rPr>
              <a:t>Arhitecturi Paralele</a:t>
            </a:r>
            <a:br>
              <a:rPr lang="ro-RO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ea typeface="ＭＳ Ｐゴシック" panose="020B0600070205080204" pitchFamily="34" charset="-128"/>
              </a:rPr>
              <a:t>Consistency and Consensus</a:t>
            </a:r>
          </a:p>
        </p:txBody>
      </p:sp>
      <p:sp>
        <p:nvSpPr>
          <p:cNvPr id="15362" name="Rectangle 15">
            <a:extLst>
              <a:ext uri="{FF2B5EF4-FFF2-40B4-BE49-F238E27FC236}">
                <a16:creationId xmlns:a16="http://schemas.microsoft.com/office/drawing/2014/main" id="{CC882FC6-7014-4E03-8D17-D2C052718A6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7525" y="3835400"/>
            <a:ext cx="8034338" cy="1128713"/>
          </a:xfrm>
        </p:spPr>
        <p:txBody>
          <a:bodyPr/>
          <a:lstStyle/>
          <a:p>
            <a:pPr algn="r"/>
            <a:r>
              <a:rPr lang="ro-RO" altLang="en-US" sz="1800" b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Elemente preluate din cursul Prof. Ciprian Dobre</a:t>
            </a:r>
            <a:endParaRPr lang="en-US" altLang="en-US" sz="1800" b="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8AD4A1D2-344F-4CD3-949B-26BEB5FF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2721044"/>
            <a:ext cx="56070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Prof. Florin Pop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As. Drd. Ing. Cristian Chilipirea</a:t>
            </a:r>
          </a:p>
          <a:p>
            <a:pPr algn="r" eaLnBrk="1" hangingPunct="1"/>
            <a:r>
              <a:rPr lang="ro-RO" altLang="en-US" sz="2000" dirty="0">
                <a:solidFill>
                  <a:schemeClr val="bg1"/>
                </a:solidFill>
              </a:rPr>
              <a:t>cristian.chilipirea@cs.pub.ro</a:t>
            </a:r>
            <a:endParaRPr lang="de-DE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45B6-72BA-4DAB-AA82-399053AF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Sincronizarea timpilor între 2 sisteme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03987-4144-4BCC-9B95-D974D94FE6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13D659-B61B-4BB3-9CA8-9CC296995BC3}"/>
              </a:ext>
            </a:extLst>
          </p:cNvPr>
          <p:cNvCxnSpPr/>
          <p:nvPr/>
        </p:nvCxnSpPr>
        <p:spPr bwMode="auto">
          <a:xfrm>
            <a:off x="2383574" y="3602372"/>
            <a:ext cx="122413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DD604A-12AC-4FBF-B571-8DD5ED630ABF}"/>
              </a:ext>
            </a:extLst>
          </p:cNvPr>
          <p:cNvCxnSpPr/>
          <p:nvPr/>
        </p:nvCxnSpPr>
        <p:spPr bwMode="auto">
          <a:xfrm>
            <a:off x="4975862" y="3602372"/>
            <a:ext cx="18722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0EC807-F1A4-44D7-A110-6C18B6662F99}"/>
              </a:ext>
            </a:extLst>
          </p:cNvPr>
          <p:cNvCxnSpPr/>
          <p:nvPr/>
        </p:nvCxnSpPr>
        <p:spPr bwMode="auto">
          <a:xfrm>
            <a:off x="3607710" y="3602372"/>
            <a:ext cx="1368152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388A7D-9456-4A4E-9319-2F49C00FD3F0}"/>
              </a:ext>
            </a:extLst>
          </p:cNvPr>
          <p:cNvCxnSpPr/>
          <p:nvPr/>
        </p:nvCxnSpPr>
        <p:spPr bwMode="auto">
          <a:xfrm>
            <a:off x="3607710" y="3602372"/>
            <a:ext cx="360040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D4652-C366-432B-9FEB-FCFDD02EEE01}"/>
              </a:ext>
            </a:extLst>
          </p:cNvPr>
          <p:cNvCxnSpPr/>
          <p:nvPr/>
        </p:nvCxnSpPr>
        <p:spPr bwMode="auto">
          <a:xfrm flipV="1">
            <a:off x="4543814" y="3602372"/>
            <a:ext cx="432048" cy="136815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495AEC-3D4B-4274-ABEC-878C6362B847}"/>
              </a:ext>
            </a:extLst>
          </p:cNvPr>
          <p:cNvCxnSpPr/>
          <p:nvPr/>
        </p:nvCxnSpPr>
        <p:spPr bwMode="auto">
          <a:xfrm>
            <a:off x="3967750" y="5042532"/>
            <a:ext cx="57606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DAF965-80BD-4512-925C-CC06AEF6FC0D}"/>
              </a:ext>
            </a:extLst>
          </p:cNvPr>
          <p:cNvCxnSpPr/>
          <p:nvPr/>
        </p:nvCxnSpPr>
        <p:spPr bwMode="auto">
          <a:xfrm>
            <a:off x="2527590" y="5042532"/>
            <a:ext cx="4320480" cy="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832C2-467E-4EEF-9AEF-4DAA047F6AC4}"/>
              </a:ext>
            </a:extLst>
          </p:cNvPr>
          <p:cNvCxnSpPr/>
          <p:nvPr/>
        </p:nvCxnSpPr>
        <p:spPr bwMode="auto">
          <a:xfrm>
            <a:off x="6272006" y="5186548"/>
            <a:ext cx="57606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BE03B9-62E9-4D5C-8253-B7F2A4BC04F6}"/>
                  </a:ext>
                </a:extLst>
              </p:cNvPr>
              <p:cNvSpPr/>
              <p:nvPr/>
            </p:nvSpPr>
            <p:spPr>
              <a:xfrm>
                <a:off x="3319678" y="324233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o-RO" sz="20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BE03B9-62E9-4D5C-8253-B7F2A4BC0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678" y="3242332"/>
                <a:ext cx="5383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3B0954-68E7-4AF6-92F8-76C1798E7486}"/>
                  </a:ext>
                </a:extLst>
              </p:cNvPr>
              <p:cNvSpPr/>
              <p:nvPr/>
            </p:nvSpPr>
            <p:spPr>
              <a:xfrm>
                <a:off x="4759838" y="3242332"/>
                <a:ext cx="538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1" i="1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3B0954-68E7-4AF6-92F8-76C1798E74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38" y="3242332"/>
                <a:ext cx="538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30">
            <a:extLst>
              <a:ext uri="{FF2B5EF4-FFF2-40B4-BE49-F238E27FC236}">
                <a16:creationId xmlns:a16="http://schemas.microsoft.com/office/drawing/2014/main" id="{01803BFD-20C8-43D8-A24A-ABF11E6FFEDD}"/>
              </a:ext>
            </a:extLst>
          </p:cNvPr>
          <p:cNvSpPr txBox="1"/>
          <p:nvPr/>
        </p:nvSpPr>
        <p:spPr>
          <a:xfrm>
            <a:off x="1628239" y="3433095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Client</a:t>
            </a:r>
            <a:endParaRPr lang="en-US" sz="1600" b="1" dirty="0">
              <a:latin typeface="+mj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9915FB58-A3D7-4563-9218-E00C9C509247}"/>
              </a:ext>
            </a:extLst>
          </p:cNvPr>
          <p:cNvSpPr txBox="1"/>
          <p:nvPr/>
        </p:nvSpPr>
        <p:spPr>
          <a:xfrm>
            <a:off x="871406" y="4873255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Server de timp</a:t>
            </a:r>
            <a:endParaRPr lang="en-US" sz="1600" b="1" dirty="0">
              <a:latin typeface="+mj-lt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BE7060FA-0AA4-431D-8EBA-25B51A48BB98}"/>
              </a:ext>
            </a:extLst>
          </p:cNvPr>
          <p:cNvSpPr txBox="1"/>
          <p:nvPr/>
        </p:nvSpPr>
        <p:spPr>
          <a:xfrm>
            <a:off x="2423897" y="5402572"/>
            <a:ext cx="3560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Timpul de gestionare a întreruperii</a:t>
            </a:r>
            <a:endParaRPr lang="en-US" sz="1600" b="1" dirty="0">
              <a:latin typeface="+mj-lt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E48E952-C547-42F2-8501-2433E435CEB5}"/>
              </a:ext>
            </a:extLst>
          </p:cNvPr>
          <p:cNvSpPr/>
          <p:nvPr/>
        </p:nvSpPr>
        <p:spPr bwMode="auto">
          <a:xfrm rot="16200000">
            <a:off x="4059971" y="4965472"/>
            <a:ext cx="381525" cy="586167"/>
          </a:xfrm>
          <a:prstGeom prst="leftBrace">
            <a:avLst>
              <a:gd name="adj1" fmla="val 8333"/>
              <a:gd name="adj2" fmla="val 47525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7CF7432F-6832-4E33-9D25-46C130C05F9D}"/>
              </a:ext>
            </a:extLst>
          </p:cNvPr>
          <p:cNvSpPr txBox="1"/>
          <p:nvPr/>
        </p:nvSpPr>
        <p:spPr>
          <a:xfrm>
            <a:off x="5623934" y="5042532"/>
            <a:ext cx="6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r>
              <a:rPr lang="ro-RO" sz="1600" b="1" dirty="0">
                <a:latin typeface="+mj-lt"/>
              </a:rPr>
              <a:t>Timp</a:t>
            </a:r>
            <a:endParaRPr lang="en-US" sz="1600" b="1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C5C47-4835-4DB2-8B22-A61E309CAC3A}"/>
              </a:ext>
            </a:extLst>
          </p:cNvPr>
          <p:cNvSpPr/>
          <p:nvPr/>
        </p:nvSpPr>
        <p:spPr>
          <a:xfrm>
            <a:off x="456678" y="1442866"/>
            <a:ext cx="2026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 + RTT/2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129E73-CDA9-4782-891E-A744AC9F64CB}"/>
              </a:ext>
            </a:extLst>
          </p:cNvPr>
          <p:cNvSpPr/>
          <p:nvPr/>
        </p:nvSpPr>
        <p:spPr>
          <a:xfrm>
            <a:off x="4764809" y="418264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8819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A39-D24B-4863-928F-DED69B2E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 ce protocol se sincronizează ceasul calculatoarelor?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293C-281A-4E03-BA73-B0A6B0D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49254-D236-4487-B6DD-BB7FC036EB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66555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A39-D24B-4863-928F-DED69B2E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 ce protocol se sincronizează ceasul calculatoarelor?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2923D6-2695-493B-A1A9-05575451A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081088"/>
            <a:ext cx="7234791" cy="494821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49254-D236-4487-B6DD-BB7FC036EB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47856-3750-4C2B-8E11-C429E0FC8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13" y="2749381"/>
            <a:ext cx="2679405" cy="37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8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881A-331D-47D0-ABEB-438ED1E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Într-un sistem distribuit cum stabilim ordinea operațiilor?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0ABF-0690-41F6-BAE7-E074ED3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6BE71-B452-455A-B0C0-E482280150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8711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951-AEF0-4C98-A003-2C091069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D69C-0BBF-4B67-8A1F-BDF44F4BA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19424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simplu/secvențial?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D69C-0BBF-4B67-8A1F-BDF44F4BA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D916-0CD3-4C68-9F1B-8FE71AF9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simplu/secvențial?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D69C-0BBF-4B67-8A1F-BDF44F4BA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D916-0CD3-4C68-9F1B-8FE71AF9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45394-4895-4233-8C3D-E5A2C854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161" y="2704649"/>
            <a:ext cx="7312592" cy="3266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9EF467-A522-4A5A-99F7-1573BFA5B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28" y="1709449"/>
            <a:ext cx="3271466" cy="42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7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simplu/secvențial?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D69C-0BBF-4B67-8A1F-BDF44F4BA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51B5A-6CB9-4435-AA6B-CAA8AB029415}"/>
              </a:ext>
            </a:extLst>
          </p:cNvPr>
          <p:cNvSpPr txBox="1"/>
          <p:nvPr/>
        </p:nvSpPr>
        <p:spPr>
          <a:xfrm>
            <a:off x="961075" y="2644170"/>
            <a:ext cx="7221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/>
              <a:t>Un set de stări.</a:t>
            </a:r>
          </a:p>
          <a:p>
            <a:endParaRPr lang="ro-RO" sz="3200" dirty="0"/>
          </a:p>
          <a:p>
            <a:r>
              <a:rPr lang="ro-RO" sz="3200" dirty="0"/>
              <a:t>Operațiile sau acțiunile modifică starea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914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951-AEF0-4C98-A003-2C091069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D69C-0BBF-4B67-8A1F-BDF44F4BA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9435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9FB-A7CB-47AD-9EF1-9D99587B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Modelarea unui sistem distribuit?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AD69C-0BBF-4B67-8A1F-BDF44F4BA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362FE-C122-434E-9262-28A042BE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6" y="1235484"/>
            <a:ext cx="6507270" cy="499087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91086-A2D0-47F3-AC94-2406DC465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91" y="2684604"/>
            <a:ext cx="3541750" cy="3541750"/>
          </a:xfrm>
        </p:spPr>
      </p:pic>
    </p:spTree>
    <p:extLst>
      <p:ext uri="{BB962C8B-B14F-4D97-AF65-F5344CB8AC3E}">
        <p14:creationId xmlns:p14="http://schemas.microsoft.com/office/powerpoint/2010/main" val="41413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C6B-7997-4EC7-B319-B62DCC74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800B-727F-4A5A-8079-8DD9FF4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0CEFB-814C-4E13-90BF-E1DD84EC9E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31386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881A-331D-47D0-ABEB-438ED1ED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Într-un sistem distribuit cum stabilim ordinea operațiilor?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0ABF-0690-41F6-BAE7-E074ED3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6BE71-B452-455A-B0C0-E482280150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80606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Lamport</a:t>
            </a:r>
            <a:r>
              <a:rPr lang="en-US" dirty="0"/>
              <a:t> timestamps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66BB-A952-4C53-9255-8A26A202D9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1C03D-797B-4CC6-B1C0-C19E3AE8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1" y="1320675"/>
            <a:ext cx="7774536" cy="4797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FBA484-2F28-4F58-9B57-D5B2F9866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9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EF6-C62F-4516-B760-5A6F4494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Ordine parțială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F38D-87BB-494E-8414-2C6F793E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b="1" dirty="0"/>
          </a:p>
          <a:p>
            <a:r>
              <a:rPr lang="ro-RO" b="1" dirty="0"/>
              <a:t>Timp relativ </a:t>
            </a:r>
            <a:r>
              <a:rPr lang="ro-RO" dirty="0"/>
              <a:t>versus </a:t>
            </a:r>
            <a:r>
              <a:rPr lang="ro-RO" b="1" dirty="0"/>
              <a:t>timp real</a:t>
            </a:r>
          </a:p>
          <a:p>
            <a:r>
              <a:rPr lang="ro-RO" b="1" dirty="0"/>
              <a:t>Ceasuri logice</a:t>
            </a:r>
          </a:p>
          <a:p>
            <a:r>
              <a:rPr lang="ro-RO" dirty="0">
                <a:solidFill>
                  <a:srgbClr val="FF0000"/>
                </a:solidFill>
                <a:latin typeface="Lucida Grande" charset="0"/>
              </a:rPr>
              <a:t>petrecut înainte </a:t>
            </a:r>
            <a:r>
              <a:rPr lang="ro-RO" dirty="0">
                <a:latin typeface="Lucida Grande" charset="0"/>
              </a:rPr>
              <a:t>(</a:t>
            </a:r>
            <a:r>
              <a:rPr lang="ro-RO" dirty="0">
                <a:latin typeface="Times New Roman"/>
                <a:cs typeface="Times New Roman"/>
              </a:rPr>
              <a:t>→</a:t>
            </a:r>
            <a:r>
              <a:rPr lang="ro-RO" dirty="0">
                <a:latin typeface="Lucida Grande" charset="0"/>
              </a:rPr>
              <a:t>)</a:t>
            </a:r>
          </a:p>
          <a:p>
            <a:pPr marL="742950" lvl="1" indent="-28575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1800" dirty="0">
                <a:latin typeface="Lucida Grande" charset="0"/>
              </a:rPr>
              <a:t>dacă </a:t>
            </a:r>
            <a:r>
              <a:rPr lang="ro-RO" sz="1800" b="1" dirty="0">
                <a:latin typeface="Lucida Grande" charset="0"/>
              </a:rPr>
              <a:t>a</a:t>
            </a:r>
            <a:r>
              <a:rPr lang="ro-RO" sz="1800" dirty="0">
                <a:latin typeface="Lucida Grande" charset="0"/>
              </a:rPr>
              <a:t> </a:t>
            </a:r>
            <a:r>
              <a:rPr lang="ro-RO" sz="1800" dirty="0" err="1">
                <a:latin typeface="Lucida Grande" charset="0"/>
              </a:rPr>
              <a:t>şi</a:t>
            </a:r>
            <a:r>
              <a:rPr lang="ro-RO" sz="1800" dirty="0">
                <a:latin typeface="Lucida Grande" charset="0"/>
              </a:rPr>
              <a:t> </a:t>
            </a:r>
            <a:r>
              <a:rPr lang="ro-RO" sz="1800" b="1" dirty="0">
                <a:latin typeface="Lucida Grande" charset="0"/>
              </a:rPr>
              <a:t>b</a:t>
            </a:r>
            <a:r>
              <a:rPr lang="ro-RO" sz="1800" dirty="0">
                <a:latin typeface="Lucida Grande" charset="0"/>
              </a:rPr>
              <a:t> sunt evenimente din </a:t>
            </a:r>
            <a:r>
              <a:rPr lang="ro-RO" sz="1800" dirty="0" err="1">
                <a:latin typeface="Lucida Grande" charset="0"/>
              </a:rPr>
              <a:t>acelaşi</a:t>
            </a:r>
            <a:r>
              <a:rPr lang="ro-RO" sz="1800" dirty="0">
                <a:latin typeface="Lucida Grande" charset="0"/>
              </a:rPr>
              <a:t> proces </a:t>
            </a:r>
            <a:r>
              <a:rPr lang="ro-RO" sz="1800" dirty="0" err="1">
                <a:latin typeface="Lucida Grande" charset="0"/>
              </a:rPr>
              <a:t>şi</a:t>
            </a:r>
            <a:r>
              <a:rPr lang="ro-RO" sz="1800" dirty="0">
                <a:latin typeface="Lucida Grande" charset="0"/>
              </a:rPr>
              <a:t> </a:t>
            </a:r>
            <a:r>
              <a:rPr lang="ro-RO" sz="1800" b="1" dirty="0">
                <a:latin typeface="Lucida Grande" charset="0"/>
              </a:rPr>
              <a:t>a</a:t>
            </a:r>
            <a:r>
              <a:rPr lang="ro-RO" sz="1800" dirty="0">
                <a:latin typeface="Lucida Grande" charset="0"/>
              </a:rPr>
              <a:t> îl </a:t>
            </a:r>
            <a:r>
              <a:rPr lang="ro-RO" sz="1800" dirty="0" err="1">
                <a:latin typeface="Lucida Grande" charset="0"/>
              </a:rPr>
              <a:t>precede</a:t>
            </a:r>
            <a:r>
              <a:rPr lang="ro-RO" sz="1800" dirty="0">
                <a:latin typeface="Lucida Grande" charset="0"/>
              </a:rPr>
              <a:t> in timp pe </a:t>
            </a:r>
            <a:r>
              <a:rPr lang="ro-RO" sz="1800" b="1" dirty="0">
                <a:latin typeface="Lucida Grande" charset="0"/>
              </a:rPr>
              <a:t>b</a:t>
            </a:r>
            <a:r>
              <a:rPr lang="ro-RO" sz="1800" dirty="0">
                <a:latin typeface="Lucida Grande" charset="0"/>
              </a:rPr>
              <a:t>, </a:t>
            </a:r>
          </a:p>
          <a:p>
            <a:pPr lvl="1">
              <a:buClr>
                <a:schemeClr val="accent6"/>
              </a:buClr>
            </a:pPr>
            <a:r>
              <a:rPr lang="ro-RO" sz="1800" dirty="0">
                <a:latin typeface="Lucida Grande" charset="0"/>
              </a:rPr>
              <a:t>      atunci 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>
                <a:latin typeface="Lucida Grande" charset="0"/>
              </a:rPr>
              <a:t>b</a:t>
            </a:r>
          </a:p>
          <a:p>
            <a:pPr marL="742950" lvl="1" indent="-28575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1800" dirty="0">
                <a:latin typeface="Lucida Grande" charset="0"/>
              </a:rPr>
              <a:t> când </a:t>
            </a:r>
            <a:r>
              <a:rPr lang="ro-RO" sz="1800" b="1" dirty="0">
                <a:latin typeface="Lucida Grande" charset="0"/>
              </a:rPr>
              <a:t>a</a:t>
            </a:r>
            <a:r>
              <a:rPr lang="ro-RO" sz="1800" dirty="0">
                <a:latin typeface="Lucida Grande" charset="0"/>
              </a:rPr>
              <a:t> reprezintă transmiterea unui mesaj de către un proces, iar </a:t>
            </a:r>
            <a:r>
              <a:rPr lang="ro-RO" sz="1800" b="1" dirty="0">
                <a:latin typeface="Lucida Grande" charset="0"/>
              </a:rPr>
              <a:t>b</a:t>
            </a:r>
            <a:r>
              <a:rPr lang="ro-RO" sz="1800" dirty="0">
                <a:latin typeface="Lucida Grande" charset="0"/>
              </a:rPr>
              <a:t> </a:t>
            </a:r>
            <a:r>
              <a:rPr lang="ro-RO" sz="1800" dirty="0" err="1">
                <a:latin typeface="Lucida Grande" charset="0"/>
              </a:rPr>
              <a:t>recepţia</a:t>
            </a:r>
            <a:r>
              <a:rPr lang="ro-RO" sz="1800" dirty="0">
                <a:latin typeface="Lucida Grande" charset="0"/>
              </a:rPr>
              <a:t>    </a:t>
            </a:r>
          </a:p>
          <a:p>
            <a:pPr lvl="1">
              <a:buClr>
                <a:schemeClr val="accent6"/>
              </a:buClr>
            </a:pPr>
            <a:r>
              <a:rPr lang="ro-RO" sz="1800" dirty="0">
                <a:latin typeface="Lucida Grande" charset="0"/>
              </a:rPr>
              <a:t>      </a:t>
            </a:r>
            <a:r>
              <a:rPr lang="ro-RO" sz="1800" dirty="0" err="1">
                <a:latin typeface="Lucida Grande" charset="0"/>
              </a:rPr>
              <a:t>aceluiaşi</a:t>
            </a:r>
            <a:r>
              <a:rPr lang="ro-RO" sz="1800" dirty="0">
                <a:latin typeface="Lucida Grande" charset="0"/>
              </a:rPr>
              <a:t> mesaj de către un altul, atunci 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>
                <a:latin typeface="Lucida Grande" charset="0"/>
              </a:rPr>
              <a:t>b</a:t>
            </a:r>
          </a:p>
          <a:p>
            <a:pPr marL="742950" lvl="1" indent="-285750">
              <a:buClr>
                <a:schemeClr val="accent6"/>
              </a:buClr>
              <a:buFont typeface="Wingdings" pitchFamily="2" charset="2"/>
              <a:buChar char="w"/>
            </a:pPr>
            <a:r>
              <a:rPr lang="ro-RO" sz="1800" dirty="0">
                <a:latin typeface="Lucida Grande" charset="0"/>
              </a:rPr>
              <a:t> dacă 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>
                <a:latin typeface="Lucida Grande" charset="0"/>
              </a:rPr>
              <a:t>b </a:t>
            </a:r>
            <a:r>
              <a:rPr lang="ro-RO" sz="1800" dirty="0" err="1">
                <a:latin typeface="Lucida Grande" charset="0"/>
              </a:rPr>
              <a:t>şi</a:t>
            </a:r>
            <a:r>
              <a:rPr lang="ro-RO" sz="1800" dirty="0">
                <a:latin typeface="Lucida Grande" charset="0"/>
              </a:rPr>
              <a:t> b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>
                <a:latin typeface="Lucida Grande" charset="0"/>
              </a:rPr>
              <a:t>c, atunci a</a:t>
            </a:r>
            <a:r>
              <a:rPr lang="ro-RO" sz="1800" dirty="0">
                <a:latin typeface="Times New Roman"/>
                <a:cs typeface="Times New Roman"/>
              </a:rPr>
              <a:t> → </a:t>
            </a:r>
            <a:r>
              <a:rPr lang="ro-RO" sz="1800" dirty="0">
                <a:latin typeface="Lucida Grande" charset="0"/>
              </a:rPr>
              <a:t>c</a:t>
            </a:r>
          </a:p>
          <a:p>
            <a:pPr marL="0" indent="0">
              <a:buNone/>
            </a:pPr>
            <a:endParaRPr lang="ro-RO" dirty="0">
              <a:latin typeface="Lucida Grande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7423-3B73-4A0B-A158-52205BDBFD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39955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EF6-C62F-4516-B760-5A6F4494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Ordine parțială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F38D-87BB-494E-8414-2C6F793E9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b="1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dirty="0"/>
              <a:t>Reguli: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o-RO" sz="2400" dirty="0"/>
              <a:t> la producere</a:t>
            </a:r>
            <a:r>
              <a:rPr lang="en-US" sz="2400" dirty="0"/>
              <a:t>a </a:t>
            </a:r>
            <a:r>
              <a:rPr lang="en-US" sz="2400" dirty="0" err="1"/>
              <a:t>unui</a:t>
            </a:r>
            <a:r>
              <a:rPr lang="ro-RO" sz="2400" dirty="0"/>
              <a:t> eveniment intern: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2400" dirty="0">
                <a:solidFill>
                  <a:srgbClr val="C00000"/>
                </a:solidFill>
              </a:rPr>
              <a:t>cl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r>
              <a:rPr lang="ro-RO" sz="2400" dirty="0"/>
              <a:t>este incrementat </a:t>
            </a:r>
            <a:endParaRPr lang="en-US" sz="2400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2400" dirty="0"/>
              <a:t>valoarea ceasului logic este asociată evenimentului</a:t>
            </a:r>
            <a:r>
              <a:rPr lang="en-US" sz="2400" dirty="0"/>
              <a:t> </a:t>
            </a:r>
            <a:r>
              <a:rPr lang="ro-RO" sz="2400" dirty="0"/>
              <a:t>ca </a:t>
            </a:r>
            <a:r>
              <a:rPr lang="ro-RO" sz="2400" dirty="0">
                <a:solidFill>
                  <a:srgbClr val="C00000"/>
                </a:solidFill>
              </a:rPr>
              <a:t>amprentă de timp </a:t>
            </a:r>
            <a:endParaRPr lang="ro-RO" sz="2400" dirty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o-RO" sz="2400" dirty="0"/>
              <a:t> la transmiterea unui mesaj 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2400" dirty="0"/>
              <a:t>incrementează </a:t>
            </a:r>
            <a:r>
              <a:rPr lang="ro-RO" sz="2400" dirty="0">
                <a:solidFill>
                  <a:srgbClr val="C00000"/>
                </a:solidFill>
              </a:rPr>
              <a:t>cl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al </a:t>
            </a:r>
            <a:r>
              <a:rPr lang="en-US" sz="2400" dirty="0" err="1"/>
              <a:t>procesului</a:t>
            </a:r>
            <a:r>
              <a:rPr lang="en-US" sz="2400" dirty="0"/>
              <a:t> </a:t>
            </a:r>
            <a:r>
              <a:rPr lang="en-US" sz="2400" dirty="0" err="1"/>
              <a:t>transmitator</a:t>
            </a:r>
            <a:r>
              <a:rPr lang="en-US" sz="2400" dirty="0"/>
              <a:t> </a:t>
            </a:r>
            <a:r>
              <a:rPr lang="ro-RO" sz="2400" dirty="0"/>
              <a:t>cu 1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2400" dirty="0"/>
              <a:t>actualizează </a:t>
            </a:r>
            <a:r>
              <a:rPr lang="ro-RO" sz="2400" dirty="0" err="1">
                <a:solidFill>
                  <a:srgbClr val="C00000"/>
                </a:solidFill>
              </a:rPr>
              <a:t>tt</a:t>
            </a:r>
            <a:r>
              <a:rPr lang="ro-RO" sz="2400" dirty="0">
                <a:solidFill>
                  <a:srgbClr val="C00000"/>
                </a:solidFill>
              </a:rPr>
              <a:t> </a:t>
            </a:r>
            <a:r>
              <a:rPr lang="ro-RO" sz="2400" dirty="0"/>
              <a:t>:= </a:t>
            </a:r>
            <a:r>
              <a:rPr lang="ro-RO" sz="2400" dirty="0">
                <a:solidFill>
                  <a:srgbClr val="C00000"/>
                </a:solidFill>
              </a:rPr>
              <a:t>cl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ro-RO" sz="2400" dirty="0"/>
              <a:t>la primirea unui mesaj cu amprenta de timp </a:t>
            </a:r>
            <a:r>
              <a:rPr lang="ro-RO" sz="2400" dirty="0" err="1">
                <a:solidFill>
                  <a:srgbClr val="C00000"/>
                </a:solidFill>
              </a:rPr>
              <a:t>tt</a:t>
            </a:r>
            <a:r>
              <a:rPr lang="ro-RO" sz="2400" dirty="0"/>
              <a:t>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ro-RO" sz="2400" dirty="0"/>
              <a:t>actualizează </a:t>
            </a:r>
            <a:r>
              <a:rPr lang="ro-RO" sz="2400" dirty="0">
                <a:solidFill>
                  <a:srgbClr val="C00000"/>
                </a:solidFill>
              </a:rPr>
              <a:t>cl</a:t>
            </a:r>
            <a:r>
              <a:rPr lang="ro-RO" sz="2400" dirty="0">
                <a:solidFill>
                  <a:srgbClr val="FF0000"/>
                </a:solidFill>
              </a:rPr>
              <a:t> </a:t>
            </a:r>
            <a:r>
              <a:rPr lang="ro-RO" sz="2400" dirty="0"/>
              <a:t>:= maxim(</a:t>
            </a:r>
            <a:r>
              <a:rPr lang="ro-RO" sz="2400" dirty="0">
                <a:solidFill>
                  <a:srgbClr val="C00000"/>
                </a:solidFill>
              </a:rPr>
              <a:t>cl</a:t>
            </a:r>
            <a:r>
              <a:rPr lang="ro-RO" sz="2400" dirty="0"/>
              <a:t>, </a:t>
            </a:r>
            <a:r>
              <a:rPr lang="ro-RO" sz="2400" dirty="0" err="1">
                <a:solidFill>
                  <a:srgbClr val="C00000"/>
                </a:solidFill>
              </a:rPr>
              <a:t>tt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ro-RO" sz="2400" dirty="0"/>
              <a:t> </a:t>
            </a:r>
            <a:r>
              <a:rPr lang="en-US" sz="2400" dirty="0"/>
              <a:t>+ </a:t>
            </a:r>
            <a:r>
              <a:rPr lang="ro-RO" sz="2400" dirty="0"/>
              <a:t>1</a:t>
            </a:r>
          </a:p>
          <a:p>
            <a:pPr marL="0" indent="0">
              <a:buNone/>
            </a:pPr>
            <a:endParaRPr lang="ro-RO" dirty="0">
              <a:latin typeface="Lucida Grande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7423-3B73-4A0B-A158-52205BDBFD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67972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EF6-C62F-4516-B760-5A6F4494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Ordine parțială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EF38D-87BB-494E-8414-2C6F793E9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o-RO" b="1" dirty="0"/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dirty="0"/>
                  <a:t>Reguli: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2400" dirty="0"/>
                  <a:t> la producere</a:t>
                </a:r>
                <a:r>
                  <a:rPr lang="en-US" sz="2400" dirty="0"/>
                  <a:t>a </a:t>
                </a:r>
                <a:r>
                  <a:rPr lang="en-US" sz="2400" dirty="0" err="1"/>
                  <a:t>unui</a:t>
                </a:r>
                <a:r>
                  <a:rPr lang="ro-RO" sz="2400" dirty="0"/>
                  <a:t> eveniment intern: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>
                    <a:solidFill>
                      <a:srgbClr val="FF0000"/>
                    </a:solidFill>
                  </a:rPr>
                  <a:t> </a:t>
                </a:r>
                <a:r>
                  <a:rPr lang="ro-RO" sz="2400" dirty="0"/>
                  <a:t>este incrementat </a:t>
                </a:r>
                <a:endParaRPr lang="en-US" sz="2400" dirty="0"/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valoarea ceasului logic este asociată evenimentului</a:t>
                </a:r>
                <a:r>
                  <a:rPr lang="en-US" sz="2400" dirty="0"/>
                  <a:t> </a:t>
                </a:r>
                <a:r>
                  <a:rPr lang="ro-RO" sz="2400" dirty="0"/>
                  <a:t>ca </a:t>
                </a:r>
                <a:r>
                  <a:rPr lang="ro-RO" sz="2400" dirty="0">
                    <a:solidFill>
                      <a:srgbClr val="C00000"/>
                    </a:solidFill>
                  </a:rPr>
                  <a:t>amprentă de timp </a:t>
                </a:r>
                <a:endParaRPr lang="ro-RO" sz="2400" dirty="0"/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2400" dirty="0"/>
                  <a:t> la transmiterea unui mesaj 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incrementează 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al </a:t>
                </a:r>
                <a:r>
                  <a:rPr lang="en-US" sz="2400" dirty="0" err="1"/>
                  <a:t>procesului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transmitator</a:t>
                </a:r>
                <a:r>
                  <a:rPr lang="en-US" sz="2400" dirty="0"/>
                  <a:t> </a:t>
                </a:r>
                <a:r>
                  <a:rPr lang="ro-RO" sz="2400" dirty="0"/>
                  <a:t>cu 1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actualizează </a:t>
                </a:r>
                <a:r>
                  <a:rPr lang="ro-RO" sz="2400" dirty="0" err="1">
                    <a:solidFill>
                      <a:srgbClr val="C00000"/>
                    </a:solidFill>
                  </a:rPr>
                  <a:t>tt</a:t>
                </a:r>
                <a:r>
                  <a:rPr lang="ro-RO" sz="2400" dirty="0">
                    <a:solidFill>
                      <a:srgbClr val="C00000"/>
                    </a:solidFill>
                  </a:rPr>
                  <a:t> </a:t>
                </a:r>
                <a:r>
                  <a:rPr lang="ro-RO" sz="2400" dirty="0"/>
                  <a:t>:= 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2400" dirty="0"/>
                  <a:t>la primirea unui mesaj cu amprenta de timp </a:t>
                </a:r>
                <a:r>
                  <a:rPr lang="ro-RO" sz="2400" dirty="0" err="1">
                    <a:solidFill>
                      <a:srgbClr val="C00000"/>
                    </a:solidFill>
                  </a:rPr>
                  <a:t>tt</a:t>
                </a:r>
                <a:r>
                  <a:rPr lang="ro-RO" sz="2400" dirty="0"/>
                  <a:t>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actualizează 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>
                    <a:solidFill>
                      <a:srgbClr val="FF0000"/>
                    </a:solidFill>
                  </a:rPr>
                  <a:t> </a:t>
                </a:r>
                <a:r>
                  <a:rPr lang="ro-RO" sz="2400" dirty="0"/>
                  <a:t>:= maxim(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/>
                  <a:t>, </a:t>
                </a:r>
                <a:r>
                  <a:rPr lang="ro-RO" sz="2400" dirty="0" err="1">
                    <a:solidFill>
                      <a:srgbClr val="C00000"/>
                    </a:solidFill>
                  </a:rPr>
                  <a:t>tt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ro-RO" sz="2400" dirty="0"/>
                  <a:t> </a:t>
                </a:r>
                <a:r>
                  <a:rPr lang="en-US" sz="2400" dirty="0"/>
                  <a:t>+ </a:t>
                </a:r>
                <a:r>
                  <a:rPr lang="ro-RO" sz="2400" dirty="0"/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3200" dirty="0"/>
                  <a:t>Ordonare parțială: </a:t>
                </a:r>
                <a:r>
                  <a:rPr lang="ro-RO" sz="3200" dirty="0">
                    <a:solidFill>
                      <a:srgbClr val="C00000"/>
                    </a:solidFill>
                  </a:rPr>
                  <a:t>a</a:t>
                </a:r>
                <a:r>
                  <a:rPr lang="ro-RO" sz="3200" b="1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→</a:t>
                </a:r>
                <a:r>
                  <a:rPr lang="ro-RO" sz="3200" dirty="0">
                    <a:solidFill>
                      <a:srgbClr val="C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ro-RO" sz="32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o-RO" sz="3200" dirty="0">
                    <a:solidFill>
                      <a:srgbClr val="C00000"/>
                    </a:solidFill>
                  </a:rPr>
                  <a:t> cl(a) &lt; cl(b)</a:t>
                </a:r>
                <a:endParaRPr lang="ro-RO" sz="3000" dirty="0"/>
              </a:p>
              <a:p>
                <a:pPr marL="0" indent="0">
                  <a:buNone/>
                </a:pPr>
                <a:endParaRPr lang="ro-RO" dirty="0">
                  <a:latin typeface="Lucida Grande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EF38D-87BB-494E-8414-2C6F793E9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7423-3B73-4A0B-A158-52205BDBFD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0905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EF6-C62F-4516-B760-5A6F4494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Ordine parțială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EF38D-87BB-494E-8414-2C6F793E9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o-RO" b="1" dirty="0"/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dirty="0"/>
                  <a:t>Reguli: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2400" dirty="0"/>
                  <a:t> la producere</a:t>
                </a:r>
                <a:r>
                  <a:rPr lang="en-US" sz="2400" dirty="0"/>
                  <a:t>a </a:t>
                </a:r>
                <a:r>
                  <a:rPr lang="en-US" sz="2400" dirty="0" err="1"/>
                  <a:t>unui</a:t>
                </a:r>
                <a:r>
                  <a:rPr lang="ro-RO" sz="2400" dirty="0"/>
                  <a:t> eveniment intern: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>
                    <a:solidFill>
                      <a:srgbClr val="FF0000"/>
                    </a:solidFill>
                  </a:rPr>
                  <a:t> </a:t>
                </a:r>
                <a:r>
                  <a:rPr lang="ro-RO" sz="2400" dirty="0"/>
                  <a:t>este incrementat </a:t>
                </a:r>
                <a:endParaRPr lang="en-US" sz="2400" dirty="0"/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valoarea ceasului logic este asociată evenimentului</a:t>
                </a:r>
                <a:r>
                  <a:rPr lang="en-US" sz="2400" dirty="0"/>
                  <a:t> </a:t>
                </a:r>
                <a:r>
                  <a:rPr lang="ro-RO" sz="2400" dirty="0"/>
                  <a:t>ca </a:t>
                </a:r>
                <a:r>
                  <a:rPr lang="ro-RO" sz="2400" dirty="0">
                    <a:solidFill>
                      <a:srgbClr val="C00000"/>
                    </a:solidFill>
                  </a:rPr>
                  <a:t>amprentă de timp </a:t>
                </a:r>
                <a:endParaRPr lang="ro-RO" sz="2400" dirty="0"/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2400" dirty="0"/>
                  <a:t> la transmiterea unui mesaj 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incrementează 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al </a:t>
                </a:r>
                <a:r>
                  <a:rPr lang="en-US" sz="2400" dirty="0" err="1"/>
                  <a:t>procesului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transmitator</a:t>
                </a:r>
                <a:r>
                  <a:rPr lang="en-US" sz="2400" dirty="0"/>
                  <a:t> </a:t>
                </a:r>
                <a:r>
                  <a:rPr lang="ro-RO" sz="2400" dirty="0"/>
                  <a:t>cu 1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actualizează </a:t>
                </a:r>
                <a:r>
                  <a:rPr lang="ro-RO" sz="2400" dirty="0" err="1">
                    <a:solidFill>
                      <a:srgbClr val="C00000"/>
                    </a:solidFill>
                  </a:rPr>
                  <a:t>tt</a:t>
                </a:r>
                <a:r>
                  <a:rPr lang="ro-RO" sz="2400" dirty="0">
                    <a:solidFill>
                      <a:srgbClr val="C00000"/>
                    </a:solidFill>
                  </a:rPr>
                  <a:t> </a:t>
                </a:r>
                <a:r>
                  <a:rPr lang="ro-RO" sz="2400" dirty="0"/>
                  <a:t>:= 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</a:p>
              <a:p>
                <a:pPr lvl="1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ro-RO" sz="2400" dirty="0"/>
                  <a:t>la primirea unui mesaj cu amprenta de timp </a:t>
                </a:r>
                <a:r>
                  <a:rPr lang="ro-RO" sz="2400" dirty="0" err="1">
                    <a:solidFill>
                      <a:srgbClr val="C00000"/>
                    </a:solidFill>
                  </a:rPr>
                  <a:t>tt</a:t>
                </a:r>
                <a:r>
                  <a:rPr lang="ro-RO" sz="2400" dirty="0"/>
                  <a:t>:</a:t>
                </a:r>
              </a:p>
              <a:p>
                <a:pPr lvl="2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2400" dirty="0"/>
                  <a:t>actualizează 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>
                    <a:solidFill>
                      <a:srgbClr val="FF0000"/>
                    </a:solidFill>
                  </a:rPr>
                  <a:t> </a:t>
                </a:r>
                <a:r>
                  <a:rPr lang="ro-RO" sz="2400" dirty="0"/>
                  <a:t>:= maxim(</a:t>
                </a:r>
                <a:r>
                  <a:rPr lang="ro-RO" sz="2400" dirty="0">
                    <a:solidFill>
                      <a:srgbClr val="C00000"/>
                    </a:solidFill>
                  </a:rPr>
                  <a:t>cl</a:t>
                </a:r>
                <a:r>
                  <a:rPr lang="ro-RO" sz="2400" dirty="0"/>
                  <a:t>, </a:t>
                </a:r>
                <a:r>
                  <a:rPr lang="ro-RO" sz="2400" dirty="0" err="1">
                    <a:solidFill>
                      <a:srgbClr val="C00000"/>
                    </a:solidFill>
                  </a:rPr>
                  <a:t>tt</a:t>
                </a:r>
                <a:r>
                  <a:rPr lang="en-US" sz="2400" dirty="0">
                    <a:solidFill>
                      <a:srgbClr val="C00000"/>
                    </a:solidFill>
                  </a:rPr>
                  <a:t>)</a:t>
                </a:r>
                <a:r>
                  <a:rPr lang="ro-RO" sz="2400" dirty="0"/>
                  <a:t> </a:t>
                </a:r>
                <a:r>
                  <a:rPr lang="en-US" sz="2400" dirty="0"/>
                  <a:t>+ </a:t>
                </a:r>
                <a:r>
                  <a:rPr lang="ro-RO" sz="2400" dirty="0"/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ro-RO" sz="3200" dirty="0"/>
                  <a:t>Ordonare parțială: </a:t>
                </a:r>
                <a:r>
                  <a:rPr lang="ro-RO" sz="3200" dirty="0">
                    <a:solidFill>
                      <a:srgbClr val="C00000"/>
                    </a:solidFill>
                  </a:rPr>
                  <a:t>a</a:t>
                </a:r>
                <a:r>
                  <a:rPr lang="ro-RO" sz="3200" b="1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 →</a:t>
                </a:r>
                <a:r>
                  <a:rPr lang="ro-RO" sz="3200" dirty="0">
                    <a:solidFill>
                      <a:srgbClr val="C00000"/>
                    </a:solidFill>
                  </a:rPr>
                  <a:t>b </a:t>
                </a:r>
                <a14:m>
                  <m:oMath xmlns:m="http://schemas.openxmlformats.org/officeDocument/2006/math">
                    <m:r>
                      <a:rPr lang="ro-RO" sz="32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o-RO" sz="3200" dirty="0">
                    <a:solidFill>
                      <a:srgbClr val="C00000"/>
                    </a:solidFill>
                  </a:rPr>
                  <a:t> cl(a) &lt; cl(b)</a:t>
                </a:r>
                <a:endParaRPr lang="ro-RO" sz="3000" dirty="0"/>
              </a:p>
              <a:p>
                <a:pPr marL="0" indent="0">
                  <a:buNone/>
                </a:pPr>
                <a:endParaRPr lang="ro-RO" dirty="0">
                  <a:latin typeface="Lucida Grande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EF38D-87BB-494E-8414-2C6F793E9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7423-3B73-4A0B-A158-52205BDBFD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921251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7248069" y="5430021"/>
            <a:ext cx="287258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f</a:t>
            </a:r>
            <a:endParaRPr lang="en-US" b="1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528870" y="2716658"/>
            <a:ext cx="0" cy="2803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528870" y="2820474"/>
            <a:ext cx="768240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528870" y="4118177"/>
            <a:ext cx="768240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 bwMode="auto">
          <a:xfrm>
            <a:off x="528870" y="5423166"/>
            <a:ext cx="768240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1047951" y="2716658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189929" y="2716658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50989" y="4014361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512049" y="4014361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463216" y="5319350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264895" y="5319350"/>
            <a:ext cx="207632" cy="2076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72" y="2509026"/>
                <a:ext cx="6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o-RO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" y="2509026"/>
                <a:ext cx="620618" cy="461665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788" y="3858636"/>
                <a:ext cx="6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o-RO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" y="3858636"/>
                <a:ext cx="620618" cy="46166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788" y="5135408"/>
                <a:ext cx="620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ro-RO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" y="5135408"/>
                <a:ext cx="620618" cy="461665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28673" y="3036911"/>
                <a:ext cx="608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73" y="3036911"/>
                <a:ext cx="608885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55847" y="4390800"/>
                <a:ext cx="6088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b="1" i="1" smtClean="0"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ro-RO" sz="20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47" y="4390800"/>
                <a:ext cx="608885" cy="4001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926204" y="2901195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a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782" y="2912033"/>
            <a:ext cx="356189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b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47173" y="4159964"/>
            <a:ext cx="320922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c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379901" y="4156825"/>
            <a:ext cx="356189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09942" y="5430021"/>
            <a:ext cx="320922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e</a:t>
            </a:r>
            <a:endParaRPr lang="en-US" b="1" dirty="0"/>
          </a:p>
        </p:txBody>
      </p:sp>
      <p:cxnSp>
        <p:nvCxnSpPr>
          <p:cNvPr id="62" name="Straight Arrow Connector 61"/>
          <p:cNvCxnSpPr>
            <a:stCxn id="46" idx="5"/>
            <a:endCxn id="47" idx="1"/>
          </p:cNvCxnSpPr>
          <p:nvPr/>
        </p:nvCxnSpPr>
        <p:spPr bwMode="auto">
          <a:xfrm>
            <a:off x="2367154" y="2893883"/>
            <a:ext cx="1514242" cy="115088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5"/>
            <a:endCxn id="50" idx="1"/>
          </p:cNvCxnSpPr>
          <p:nvPr/>
        </p:nvCxnSpPr>
        <p:spPr bwMode="auto">
          <a:xfrm>
            <a:off x="5689274" y="4191586"/>
            <a:ext cx="1606029" cy="11581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11271" y="3751549"/>
            <a:ext cx="89723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Timp</a:t>
            </a:r>
          </a:p>
          <a:p>
            <a:r>
              <a:rPr lang="ro-RO" b="1" dirty="0"/>
              <a:t>fizic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26204" y="2262455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1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14311" y="2262455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2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768573" y="3612066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75280" y="3612066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4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2310" y="4869160"/>
            <a:ext cx="3385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1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224957" y="4938653"/>
            <a:ext cx="338555" cy="4616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ro-RO" b="1" dirty="0"/>
              <a:t>5</a:t>
            </a:r>
            <a:endParaRPr lang="en-US" b="1" dirty="0"/>
          </a:p>
        </p:txBody>
      </p:sp>
      <p:sp>
        <p:nvSpPr>
          <p:cNvPr id="16393" name="Title 163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Exemplu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1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22998"/>
                <a:ext cx="8839200" cy="2667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fr-FR" sz="2000" dirty="0"/>
                  <a:t>Cu </a:t>
                </a:r>
                <a:r>
                  <a:rPr lang="fr-FR" sz="2000" dirty="0" err="1"/>
                  <a:t>soluţia</a:t>
                </a:r>
                <a:r>
                  <a:rPr lang="fr-FR" sz="2000" dirty="0"/>
                  <a:t> </a:t>
                </a:r>
                <a:r>
                  <a:rPr lang="fr-FR" sz="2000" dirty="0" err="1"/>
                  <a:t>Lamport</a:t>
                </a:r>
                <a:r>
                  <a:rPr lang="fr-FR" sz="2000" dirty="0"/>
                  <a:t>:</a:t>
                </a:r>
                <a:endParaRPr lang="pt-BR" sz="2000" dirty="0"/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e precede f 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sz="2000" dirty="0">
                    <a:solidFill>
                      <a:srgbClr val="C00000"/>
                    </a:solidFill>
                  </a:rPr>
                  <a:t> amprenta_logică (e) &lt; amprenta_logică (f)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pt-BR" sz="2000" dirty="0"/>
                  <a:t>Dar</a:t>
                </a:r>
              </a:p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pt-BR" sz="2000" dirty="0">
                    <a:solidFill>
                      <a:srgbClr val="C00000"/>
                    </a:solidFill>
                  </a:rPr>
                  <a:t>amprenta_logică (e) &lt; amprenta_logică (f) 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⇏</m:t>
                    </m:r>
                  </m:oMath>
                </a14:m>
                <a:r>
                  <a:rPr lang="pt-BR" sz="2000" dirty="0">
                    <a:solidFill>
                      <a:srgbClr val="C00000"/>
                    </a:solidFill>
                  </a:rPr>
                  <a:t>  e precede f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sz="2000" dirty="0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Ex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: </a:t>
                </a:r>
                <a:r>
                  <a:rPr lang="pt-BR" sz="2000" dirty="0"/>
                  <a:t>se poate spune ca </a:t>
                </a:r>
                <a:r>
                  <a:rPr lang="pt-BR" sz="2000" b="1" dirty="0">
                    <a:solidFill>
                      <a:srgbClr val="C00000"/>
                    </a:solidFill>
                  </a:rPr>
                  <a:t>e</a:t>
                </a:r>
                <a:r>
                  <a:rPr lang="pt-BR" sz="2000" dirty="0"/>
                  <a:t> precede </a:t>
                </a:r>
                <a:r>
                  <a:rPr lang="pt-BR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?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sz="2000" b="1" dirty="0" err="1"/>
                  <a:t>Solu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ceasuri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logice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vectoriale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41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22998"/>
                <a:ext cx="8839200" cy="2667000"/>
              </a:xfrm>
              <a:blipFill>
                <a:blip r:embed="rId3"/>
                <a:stretch>
                  <a:fillRect l="-1724" t="-228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447958" y="3940202"/>
            <a:ext cx="6248084" cy="2527140"/>
            <a:chOff x="4079706" y="2120073"/>
            <a:chExt cx="6248084" cy="2527140"/>
          </a:xfrm>
        </p:grpSpPr>
        <p:grpSp>
          <p:nvGrpSpPr>
            <p:cNvPr id="35" name="Group 34"/>
            <p:cNvGrpSpPr/>
            <p:nvPr/>
          </p:nvGrpSpPr>
          <p:grpSpPr>
            <a:xfrm>
              <a:off x="4079706" y="2120073"/>
              <a:ext cx="6248084" cy="2527140"/>
              <a:chOff x="-196125" y="2195367"/>
              <a:chExt cx="9304629" cy="376340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248069" y="5362933"/>
                <a:ext cx="40152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f</a:t>
                </a:r>
                <a:endParaRPr lang="en-US" sz="2000" b="1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 bwMode="auto">
              <a:xfrm>
                <a:off x="528870" y="2716658"/>
                <a:ext cx="0" cy="28030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28870" y="2820474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28870" y="4118177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28870" y="5423166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 bwMode="auto">
              <a:xfrm>
                <a:off x="1047951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2189929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385098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551204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4665947" y="5319350"/>
                <a:ext cx="207631" cy="2076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7264895" y="5319350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4412" r="-23529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blipFill rotWithShape="1">
                    <a:blip r:embed="rId7" cstate="print"/>
                    <a:stretch>
                      <a:fillRect r="-25373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blipFill rotWithShape="1">
                    <a:blip r:embed="rId8" cstate="print"/>
                    <a:stretch>
                      <a:fillRect r="-26866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/>
              <p:cNvSpPr txBox="1"/>
              <p:nvPr/>
            </p:nvSpPr>
            <p:spPr>
              <a:xfrm>
                <a:off x="926204" y="2834107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a</a:t>
                </a:r>
                <a:endParaRPr lang="en-US" sz="20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7782" y="2844944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b</a:t>
                </a:r>
                <a:endParaRPr lang="en-US" sz="20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747172" y="4092876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c</a:t>
                </a:r>
                <a:endParaRPr lang="en-US" sz="20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379901" y="4089737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d</a:t>
                </a:r>
                <a:endParaRPr lang="en-US" sz="20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612674" y="5362933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e</a:t>
                </a:r>
                <a:endParaRPr lang="en-US" sz="2000" b="1" dirty="0"/>
              </a:p>
            </p:txBody>
          </p:sp>
          <p:cxnSp>
            <p:nvCxnSpPr>
              <p:cNvPr id="57" name="Straight Arrow Connector 56"/>
              <p:cNvCxnSpPr>
                <a:stCxn id="42" idx="5"/>
                <a:endCxn id="43" idx="1"/>
              </p:cNvCxnSpPr>
              <p:nvPr/>
            </p:nvCxnSpPr>
            <p:spPr bwMode="auto">
              <a:xfrm>
                <a:off x="2367154" y="2893883"/>
                <a:ext cx="1514242" cy="11508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44" idx="5"/>
                <a:endCxn id="46" idx="1"/>
              </p:cNvCxnSpPr>
              <p:nvPr/>
            </p:nvCxnSpPr>
            <p:spPr bwMode="auto">
              <a:xfrm>
                <a:off x="5689274" y="4191586"/>
                <a:ext cx="1606029" cy="115817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8211271" y="3751549"/>
                <a:ext cx="897233" cy="83099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b="1" dirty="0"/>
                  <a:t>Timp</a:t>
                </a:r>
              </a:p>
              <a:p>
                <a:r>
                  <a:rPr lang="ro-RO" b="1" dirty="0"/>
                  <a:t>fizic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26204" y="2195367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1</a:t>
                </a:r>
                <a:endParaRPr lang="en-US" sz="20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114311" y="2195367"/>
                <a:ext cx="465979" cy="595843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2</a:t>
                </a:r>
                <a:endParaRPr lang="en-US" sz="20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68574" y="3544978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3</a:t>
                </a:r>
                <a:endParaRPr lang="en-US" sz="20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475280" y="3544978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4</a:t>
                </a:r>
                <a:endParaRPr lang="en-US" sz="20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595042" y="4802072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1</a:t>
                </a:r>
                <a:endParaRPr lang="en-US" sz="20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224957" y="4871565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5</a:t>
                </a:r>
                <a:endParaRPr lang="en-US" sz="2000" b="1" dirty="0"/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6305335" y="2237179"/>
              <a:ext cx="1441572" cy="2312991"/>
            </a:xfrm>
            <a:prstGeom prst="rect">
              <a:avLst/>
            </a:prstGeom>
            <a:solidFill>
              <a:schemeClr val="accent1">
                <a:alpha val="19000"/>
              </a:schemeClr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69" name="Title 16392"/>
          <p:cNvSpPr>
            <a:spLocks noGrp="1"/>
          </p:cNvSpPr>
          <p:nvPr>
            <p:ph type="title"/>
          </p:nvPr>
        </p:nvSpPr>
        <p:spPr>
          <a:xfrm>
            <a:off x="152400" y="478590"/>
            <a:ext cx="8915400" cy="664410"/>
          </a:xfrm>
        </p:spPr>
        <p:txBody>
          <a:bodyPr/>
          <a:lstStyle/>
          <a:p>
            <a:r>
              <a:rPr lang="ro-RO" sz="2800" dirty="0"/>
              <a:t>Ceasuri logice vectoriale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A0DD-E0CC-4030-B4EF-878698D7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FFE7-6E09-48D1-8787-A08600A4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3C627-25E6-47FD-8ECB-24C1C4FD24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1394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66BB-A952-4C53-9255-8A26A202D9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E9AF6-EE67-494D-8838-0E2888D12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595"/>
            <a:ext cx="8192643" cy="4286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615E5-4FC3-4D83-8045-34670D5B1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523" y="3373548"/>
            <a:ext cx="2862152" cy="28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9047-8A1B-4CDF-9208-D42F651C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se măsoară viteza unui proces și ce ne spune?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3FF7-A1E4-49C5-9370-2D1F1011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C45F5-A437-410A-A120-5D472ED6E1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4216735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66BB-A952-4C53-9255-8A26A202D9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6B508-8FF4-4091-BE44-9497D8CC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323681"/>
            <a:ext cx="8716591" cy="4210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C114A-E81A-4F66-9E4A-F4A9FD4D6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8" y="2546202"/>
            <a:ext cx="2745797" cy="36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7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D29-134F-42F2-8F7D-9A78EBAF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66BB-A952-4C53-9255-8A26A202D9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29436-03B5-4456-B192-4CBB48222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370048"/>
            <a:ext cx="8266021" cy="46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338823"/>
                <a:ext cx="9144000" cy="6040171"/>
              </a:xfrm>
            </p:spPr>
            <p:txBody>
              <a:bodyPr/>
              <a:lstStyle/>
              <a:p>
                <a:pPr eaLnBrk="1" hangingPunct="1"/>
                <a:r>
                  <a:rPr lang="ro-RO" sz="1800" dirty="0"/>
                  <a:t>Fiecare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i="1" dirty="0"/>
                  <a:t> </a:t>
                </a:r>
                <a:r>
                  <a:rPr lang="ro-RO" sz="1800" dirty="0"/>
                  <a:t>are </a:t>
                </a:r>
                <a:r>
                  <a:rPr lang="pt-BR" sz="1800" dirty="0"/>
                  <a:t>asociat </a:t>
                </a:r>
                <a:r>
                  <a:rPr lang="ro-RO" sz="1800" dirty="0"/>
                  <a:t>un tablou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b="0" i="1" smtClean="0">
                        <a:latin typeface="Cambria Math"/>
                      </a:rPr>
                      <m:t>[1..</m:t>
                    </m:r>
                    <m:r>
                      <a:rPr lang="ro-RO" sz="1800" b="0" i="1" smtClean="0">
                        <a:latin typeface="Cambria Math"/>
                      </a:rPr>
                      <m:t>𝑛</m:t>
                    </m:r>
                    <m:r>
                      <a:rPr lang="ro-RO" sz="18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pt-BR" sz="1800" i="1" dirty="0"/>
                  <a:t> </a:t>
                </a:r>
                <a:r>
                  <a:rPr lang="pt-BR" sz="1800" dirty="0"/>
                  <a:t>în care: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pt-BR" sz="1800" i="1" dirty="0"/>
                  <a:t> </a:t>
                </a:r>
                <a:r>
                  <a:rPr lang="pt-BR" sz="1800" dirty="0"/>
                  <a:t>este num</a:t>
                </a:r>
                <a:r>
                  <a:rPr lang="ro-RO" sz="1800" dirty="0"/>
                  <a:t>ă</a:t>
                </a:r>
                <a:r>
                  <a:rPr lang="pt-BR" sz="1800" dirty="0"/>
                  <a:t>rul de </a:t>
                </a:r>
                <a:r>
                  <a:rPr lang="pt-BR" sz="1800" dirty="0">
                    <a:solidFill>
                      <a:srgbClr val="C00000"/>
                    </a:solidFill>
                  </a:rPr>
                  <a:t>evenimente </a:t>
                </a:r>
                <a:r>
                  <a:rPr lang="pt-BR" sz="1800" dirty="0"/>
                  <a:t>produse în procesul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pt-BR" sz="1800" i="1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latin typeface="Cambria Math"/>
                      </a:rPr>
                      <m:t>𝑗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pt-BR" sz="1800" i="1" dirty="0"/>
                  <a:t> </a:t>
                </a:r>
                <a:r>
                  <a:rPr lang="pt-BR" sz="1800" dirty="0"/>
                  <a:t>este num</a:t>
                </a:r>
                <a:r>
                  <a:rPr lang="ro-RO" sz="1800" dirty="0"/>
                  <a:t>ărul de</a:t>
                </a:r>
                <a:r>
                  <a:rPr lang="pt-BR" sz="1800" dirty="0"/>
                  <a:t> </a:t>
                </a:r>
                <a:r>
                  <a:rPr lang="pt-BR" sz="1800" dirty="0">
                    <a:solidFill>
                      <a:srgbClr val="C00000"/>
                    </a:solidFill>
                  </a:rPr>
                  <a:t>even</a:t>
                </a:r>
                <a:r>
                  <a:rPr lang="ro-RO" sz="1800" dirty="0">
                    <a:solidFill>
                      <a:srgbClr val="C00000"/>
                    </a:solidFill>
                  </a:rPr>
                  <a:t>imente </a:t>
                </a:r>
                <a:r>
                  <a:rPr lang="ro-RO" sz="1800" dirty="0"/>
                  <a:t>despre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i="1" dirty="0"/>
                  <a:t> </a:t>
                </a:r>
                <a:r>
                  <a:rPr lang="ro-RO" sz="1800" dirty="0"/>
                  <a:t>ştie 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 aflat) </a:t>
                </a:r>
                <a:r>
                  <a:rPr lang="ro-RO" sz="1800" dirty="0"/>
                  <a:t>că au avut loc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1800" dirty="0"/>
                  <a:t>.</a:t>
                </a:r>
                <a:endParaRPr lang="pt-BR" sz="1500" dirty="0"/>
              </a:p>
              <a:p>
                <a:pPr eaLnBrk="1" hangingPunct="1"/>
                <a:r>
                  <a:rPr lang="pt-BR" sz="1800" dirty="0"/>
                  <a:t>Procesul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actualizeaz</a:t>
                </a:r>
                <a:r>
                  <a:rPr lang="ro-RO" sz="1800" dirty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/>
                  <a:t>la fiecare </a:t>
                </a:r>
                <a:r>
                  <a:rPr lang="pt-BR" sz="1800" b="1" dirty="0"/>
                  <a:t>eveniment</a:t>
                </a:r>
                <a:r>
                  <a:rPr lang="pt-BR" sz="1800" dirty="0"/>
                  <a:t>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endParaRPr lang="ro-RO" sz="1800" dirty="0"/>
              </a:p>
              <a:p>
                <a:pPr lvl="1" eaLnBrk="1" hangingPunct="1"/>
                <a:r>
                  <a:rPr lang="pt-BR" sz="1800" dirty="0"/>
                  <a:t>e.g. pentru procesorul 3, (1,2,</a:t>
                </a:r>
                <a:r>
                  <a:rPr lang="pt-BR" sz="1800" dirty="0">
                    <a:solidFill>
                      <a:srgbClr val="C00000"/>
                    </a:solidFill>
                  </a:rPr>
                  <a:t>1</a:t>
                </a:r>
                <a:r>
                  <a:rPr lang="pt-BR" sz="1800" dirty="0"/>
                  <a:t>,3) </a:t>
                </a:r>
                <a:r>
                  <a:rPr lang="pt-BR" sz="1800" dirty="0">
                    <a:sym typeface="Wingdings" pitchFamily="2" charset="2"/>
                  </a:rPr>
                  <a:t></a:t>
                </a:r>
                <a:r>
                  <a:rPr lang="pt-BR" sz="1800" dirty="0"/>
                  <a:t> (1,2,</a:t>
                </a:r>
                <a:r>
                  <a:rPr lang="pt-BR" sz="1800" dirty="0">
                    <a:solidFill>
                      <a:srgbClr val="C00000"/>
                    </a:solidFill>
                  </a:rPr>
                  <a:t>2</a:t>
                </a:r>
                <a:r>
                  <a:rPr lang="pt-BR" sz="1800" dirty="0"/>
                  <a:t>,3)</a:t>
                </a:r>
                <a:endParaRPr lang="pt-BR" sz="1500" dirty="0"/>
              </a:p>
              <a:p>
                <a:pPr eaLnBrk="1" hangingPunct="1"/>
                <a:r>
                  <a:rPr lang="pt-BR" sz="1800" dirty="0"/>
                  <a:t>C</a:t>
                </a:r>
                <a:r>
                  <a:rPr lang="ro-RO" sz="1800" dirty="0"/>
                  <a:t>â</a:t>
                </a:r>
                <a:r>
                  <a:rPr lang="pt-BR" sz="180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  <a:r>
                  <a:rPr lang="pt-BR" sz="1800" b="1" dirty="0"/>
                  <a:t>transmite</a:t>
                </a:r>
                <a:r>
                  <a:rPr lang="pt-BR" sz="1800" dirty="0"/>
                  <a:t> mesajul </a:t>
                </a:r>
                <a:r>
                  <a:rPr lang="pt-BR" sz="1800" i="1" dirty="0"/>
                  <a:t>m</a:t>
                </a:r>
                <a:r>
                  <a:rPr lang="pt-BR" sz="1800" dirty="0"/>
                  <a:t> </a:t>
                </a:r>
                <a:r>
                  <a:rPr lang="pt-B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(eveniment </a:t>
                </a:r>
                <a:r>
                  <a:rPr lang="pt-BR" sz="1800" i="1" dirty="0">
                    <a:solidFill>
                      <a:srgbClr val="C00000"/>
                    </a:solidFill>
                  </a:rPr>
                  <a:t>send m</a:t>
                </a:r>
                <a:r>
                  <a:rPr lang="pt-B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pt-BR" sz="1800" i="1" dirty="0"/>
                  <a:t>:</a:t>
                </a:r>
                <a:endParaRPr lang="fr-FR" sz="1800" i="1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incrementeaz</a:t>
                </a:r>
                <a:r>
                  <a:rPr lang="ro-RO" sz="1800" dirty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b="0" i="1" smtClean="0"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latin typeface="Cambria Math"/>
                      </a:rPr>
                      <m:t>𝑖</m:t>
                    </m:r>
                    <m:r>
                      <a:rPr lang="ro-RO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fr-FR" sz="1800" i="1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/>
                  <a:t> </a:t>
                </a:r>
                <a:r>
                  <a:rPr lang="fr-FR" sz="1800" dirty="0" err="1"/>
                  <a:t>adaugă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fr-FR" sz="1800" dirty="0"/>
                  <a:t>la </a:t>
                </a:r>
                <a:r>
                  <a:rPr lang="fr-FR" sz="1800" i="1" dirty="0">
                    <a:solidFill>
                      <a:srgbClr val="C00000"/>
                    </a:solidFill>
                  </a:rPr>
                  <a:t>m</a:t>
                </a:r>
                <a:r>
                  <a:rPr lang="fr-FR" sz="1800" dirty="0"/>
                  <a:t> ca </a:t>
                </a:r>
                <a:r>
                  <a:rPr lang="fr-FR" sz="1800" dirty="0" err="1"/>
                  <a:t>vector</a:t>
                </a:r>
                <a:r>
                  <a:rPr lang="fr-FR" sz="1800" dirty="0"/>
                  <a:t> de </a:t>
                </a:r>
                <a:r>
                  <a:rPr lang="fr-FR" sz="1800" dirty="0" err="1"/>
                  <a:t>amprente</a:t>
                </a:r>
                <a:r>
                  <a:rPr lang="fr-FR" sz="1800" dirty="0"/>
                  <a:t> de </a:t>
                </a:r>
                <a:r>
                  <a:rPr lang="fr-FR" sz="1800" dirty="0" err="1"/>
                  <a:t>timp</a:t>
                </a:r>
                <a:r>
                  <a:rPr lang="fr-FR" sz="1800" dirty="0"/>
                  <a:t> curent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fr-FR" sz="1500" dirty="0"/>
              </a:p>
              <a:p>
                <a:pPr eaLnBrk="1" hangingPunct="1"/>
                <a:r>
                  <a:rPr lang="fr-FR" sz="1800" dirty="0"/>
                  <a:t>C</a:t>
                </a:r>
                <a:r>
                  <a:rPr lang="ro-RO" sz="1800" dirty="0"/>
                  <a:t>â</a:t>
                </a:r>
                <a:r>
                  <a:rPr lang="fr-FR" sz="1800" dirty="0" err="1"/>
                  <a:t>nd</a:t>
                </a:r>
                <a:r>
                  <a:rPr lang="fr-F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800" dirty="0"/>
                  <a:t> </a:t>
                </a:r>
                <a:r>
                  <a:rPr lang="fr-FR" sz="1800" b="1" dirty="0"/>
                  <a:t>prime</a:t>
                </a:r>
                <a:r>
                  <a:rPr lang="ro-RO" sz="1800" b="1" dirty="0"/>
                  <a:t>ş</a:t>
                </a:r>
                <a:r>
                  <a:rPr lang="fr-FR" sz="1800" b="1" dirty="0"/>
                  <a:t>te</a:t>
                </a:r>
                <a:r>
                  <a:rPr lang="fr-FR" sz="1800" dirty="0"/>
                  <a:t> </a:t>
                </a:r>
                <a:r>
                  <a:rPr lang="fr-FR" sz="1800" i="1" dirty="0">
                    <a:solidFill>
                      <a:srgbClr val="C00000"/>
                    </a:solidFill>
                  </a:rPr>
                  <a:t>m</a:t>
                </a:r>
                <a:r>
                  <a:rPr lang="fr-FR" sz="1800" dirty="0"/>
                  <a:t> </a:t>
                </a:r>
                <a:r>
                  <a:rPr lang="ro-RO" sz="1800" dirty="0"/>
                  <a:t>ș</a:t>
                </a:r>
                <a:r>
                  <a:rPr lang="fr-FR" sz="1800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eveniment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1800" i="1" dirty="0" err="1">
                    <a:solidFill>
                      <a:srgbClr val="C00000"/>
                    </a:solidFill>
                  </a:rPr>
                  <a:t>receive</a:t>
                </a:r>
                <a:r>
                  <a:rPr lang="fr-FR" sz="1800" i="1" dirty="0">
                    <a:solidFill>
                      <a:srgbClr val="C00000"/>
                    </a:solidFill>
                  </a:rPr>
                  <a:t> m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fr-FR" sz="1800" i="1" dirty="0"/>
                  <a:t>:</a:t>
                </a:r>
                <a:endParaRPr lang="en-US" sz="1800" i="1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ajusteaz</a:t>
                </a:r>
                <a:r>
                  <a:rPr lang="ro-RO" sz="1800" dirty="0"/>
                  <a:t>ă</a:t>
                </a:r>
                <a:r>
                  <a:rPr lang="en-US" sz="1800" dirty="0"/>
                  <a:t>: 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=</m:t>
                    </m:r>
                    <m:r>
                      <a:rPr lang="ro-RO" sz="1800" b="0" i="1" smtClean="0">
                        <a:latin typeface="Cambria Math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ro-RO" sz="18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/>
                              </a:rPr>
                              <m:t>𝑣𝑡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ro-RO" sz="1800" b="0" i="1" smtClean="0">
                            <a:latin typeface="Cambria Math"/>
                          </a:rPr>
                          <m:t>[</m:t>
                        </m:r>
                        <m:r>
                          <a:rPr lang="ro-RO" sz="1800" b="0" i="1" smtClean="0">
                            <a:latin typeface="Cambria Math"/>
                          </a:rPr>
                          <m:t>𝑘</m:t>
                        </m:r>
                        <m:r>
                          <a:rPr lang="ro-RO" sz="1800" b="0" i="1" smtClean="0"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1800" dirty="0"/>
                  <a:t> pentru </a:t>
                </a:r>
                <a:r>
                  <a:rPr lang="en-US" sz="1800" dirty="0" err="1"/>
                  <a:t>fiecare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1800" dirty="0"/>
              </a:p>
              <a:p>
                <a:pPr lvl="2" eaLnBrk="1" hangingPunct="1">
                  <a:buFontTx/>
                  <a:buNone/>
                </a:pP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e.g.,</a:t>
                </a:r>
                <a:r>
                  <a:rPr lang="ro-RO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prime</a:t>
                </a:r>
                <a:r>
                  <a:rPr lang="ro-RO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ș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 un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mesaj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cu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timpul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(3,2,4)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iar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timpul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curent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al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lui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este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(3,4,3),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atunci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ajusteaza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timpul</a:t>
                </a:r>
                <a:r>
                  <a:rPr lang="en-US" sz="16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la (3,4,4)</a:t>
                </a:r>
                <a:endParaRPr lang="es-E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/>
                  <a:t> </a:t>
                </a:r>
                <a:r>
                  <a:rPr lang="es-ES" sz="1800" dirty="0" err="1"/>
                  <a:t>incrementeaz</a:t>
                </a:r>
                <a:r>
                  <a:rPr lang="ro-RO" sz="1800" dirty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s-ES" sz="1800" dirty="0" err="1"/>
                  <a:t>cu</a:t>
                </a:r>
                <a:r>
                  <a:rPr lang="es-ES" sz="1800" dirty="0"/>
                  <a:t> 1</a:t>
                </a:r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25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338823"/>
                <a:ext cx="9144000" cy="6040171"/>
              </a:xfrm>
              <a:blipFill>
                <a:blip r:embed="rId2"/>
                <a:stretch>
                  <a:fillRect l="-1400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6392"/>
          <p:cNvSpPr>
            <a:spLocks noGrp="1"/>
          </p:cNvSpPr>
          <p:nvPr>
            <p:ph type="title"/>
          </p:nvPr>
        </p:nvSpPr>
        <p:spPr>
          <a:xfrm>
            <a:off x="152400" y="404036"/>
            <a:ext cx="8915400" cy="738963"/>
          </a:xfrm>
        </p:spPr>
        <p:txBody>
          <a:bodyPr/>
          <a:lstStyle/>
          <a:p>
            <a:r>
              <a:rPr lang="ro-RO" sz="2800" dirty="0"/>
              <a:t>Ceasuri logice vectoriale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/>
              <a:t>Ceasuri logice vectoriale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152400" y="3731103"/>
                <a:ext cx="9144000" cy="2616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pt-BR" sz="2000" i="1" dirty="0"/>
                  <a:t>Aplicarea regulilor ceasurilor logice vectoriale</a:t>
                </a:r>
                <a:r>
                  <a:rPr lang="en-US" sz="1600" dirty="0"/>
                  <a:t> </a:t>
                </a:r>
              </a:p>
              <a:p>
                <a:r>
                  <a:rPr lang="sv-SE" sz="1800" dirty="0"/>
                  <a:t>Reguli: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r>
                  <a:rPr lang="sv-SE" sz="1800" dirty="0"/>
                  <a:t>= 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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1800" dirty="0"/>
                  <a:t>, pentru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/>
                      </a:rPr>
                      <m:t>𝑖</m:t>
                    </m:r>
                    <m:r>
                      <a:rPr lang="ro-RO" sz="1800" b="0" i="1" smtClean="0">
                        <a:latin typeface="Cambria Math"/>
                      </a:rPr>
                      <m:t>=1, …, </m:t>
                    </m:r>
                    <m:r>
                      <a:rPr lang="ro-RO" sz="1800" b="0" i="1" smtClean="0">
                        <a:latin typeface="Cambria Math"/>
                      </a:rPr>
                      <m:t>𝑁</m:t>
                    </m:r>
                  </m:oMath>
                </a14:m>
                <a:endParaRPr lang="sv-SE" sz="18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b="0" i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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1800" dirty="0"/>
                  <a:t>, pentru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=1, …, </m:t>
                    </m:r>
                    <m:r>
                      <a:rPr lang="ro-RO" sz="1800" i="1">
                        <a:latin typeface="Cambria Math"/>
                      </a:rPr>
                      <m:t>𝑁</m:t>
                    </m:r>
                  </m:oMath>
                </a14:m>
                <a:endParaRPr lang="sv-SE" sz="18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 b="0" i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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ro-RO" sz="1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[</m:t>
                    </m:r>
                    <m:r>
                      <a:rPr lang="ro-RO" sz="1800" i="1">
                        <a:latin typeface="Cambria Math"/>
                      </a:rPr>
                      <m:t>𝑖</m:t>
                    </m:r>
                    <m:r>
                      <a:rPr lang="ro-RO" sz="1800" i="1">
                        <a:latin typeface="Cambria Math"/>
                      </a:rPr>
                      <m:t>]</m:t>
                    </m:r>
                  </m:oMath>
                </a14:m>
                <a:r>
                  <a:rPr lang="sv-SE" sz="1800" dirty="0"/>
                  <a:t>, </a:t>
                </a:r>
                <a:r>
                  <a:rPr lang="ro-RO" sz="1800" dirty="0"/>
                  <a:t>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800">
                        <a:latin typeface="Cambria Math"/>
                      </a:rPr>
                      <m:t>&lt;</m:t>
                    </m:r>
                  </m:oMath>
                </a14:m>
                <a:r>
                  <a:rPr lang="ro-RO" sz="1800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𝑉𝑇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/>
                  <a:t> 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(de exemplu (1,2,2) &lt; (1,3,2))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sv-SE" sz="1800" dirty="0"/>
              </a:p>
              <a:p>
                <a:r>
                  <a:rPr lang="en-US" sz="1800" dirty="0"/>
                  <a:t>Fie </a:t>
                </a:r>
                <a:r>
                  <a:rPr lang="en-US" sz="1800" dirty="0" err="1"/>
                  <a:t>vt</a:t>
                </a:r>
                <a:r>
                  <a:rPr lang="en-US" sz="1800" dirty="0"/>
                  <a:t>(a) </a:t>
                </a:r>
                <a:r>
                  <a:rPr lang="en-US" sz="1800" dirty="0" err="1"/>
                  <a:t>şi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vt</a:t>
                </a:r>
                <a:r>
                  <a:rPr lang="en-US" sz="1800" dirty="0"/>
                  <a:t>(b) </a:t>
                </a:r>
                <a:r>
                  <a:rPr lang="en-US" sz="1800" dirty="0" err="1"/>
                  <a:t>vectorii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amprente</a:t>
                </a:r>
                <a:r>
                  <a:rPr lang="en-US" sz="1800" dirty="0"/>
                  <a:t> de </a:t>
                </a:r>
                <a:r>
                  <a:rPr lang="en-US" sz="1800" dirty="0" err="1"/>
                  <a:t>timp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asociaţi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ev</a:t>
                </a:r>
                <a:r>
                  <a:rPr lang="ro-RO" sz="1800" dirty="0"/>
                  <a:t>.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 </a:t>
                </a:r>
                <a:r>
                  <a:rPr lang="en-US" sz="1800" dirty="0" err="1"/>
                  <a:t>şi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Atunci</a:t>
                </a:r>
                <a:r>
                  <a:rPr lang="en-US" sz="1800" dirty="0"/>
                  <a:t>:</a:t>
                </a:r>
                <a:endParaRPr lang="pt-BR" sz="1800" dirty="0"/>
              </a:p>
              <a:p>
                <a:pPr lvl="1"/>
                <a:r>
                  <a:rPr lang="pt-BR" sz="1800" b="1" dirty="0"/>
                  <a:t>vt(a) &lt; vt(b) </a:t>
                </a:r>
                <a:r>
                  <a:rPr lang="ro-RO" sz="1800" b="1" dirty="0"/>
                  <a:t>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pt-BR" sz="1800" b="1" dirty="0"/>
                  <a:t> 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ev</a:t>
                </a:r>
                <a:r>
                  <a:rPr lang="ro-RO" sz="1800" b="1" dirty="0">
                    <a:solidFill>
                      <a:srgbClr val="C00000"/>
                    </a:solidFill>
                  </a:rPr>
                  <a:t>enimentul</a:t>
                </a:r>
                <a:r>
                  <a:rPr lang="pt-BR" sz="1800" b="1" dirty="0">
                    <a:solidFill>
                      <a:srgbClr val="C00000"/>
                    </a:solidFill>
                  </a:rPr>
                  <a:t> a precede cauzal b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sz="1800" b="1" dirty="0" err="1"/>
                  <a:t>vt</a:t>
                </a:r>
                <a:r>
                  <a:rPr lang="en-US" sz="1800" b="1" dirty="0"/>
                  <a:t>(a)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  <a:ea typeface="Cambria Math"/>
                      </a:rPr>
                      <m:t>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(b) and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(a)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≯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(b) and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(a)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err="1"/>
                  <a:t>vt</a:t>
                </a:r>
                <a:r>
                  <a:rPr lang="en-US" sz="1800" b="1" dirty="0"/>
                  <a:t>(b) </a:t>
                </a:r>
                <a:r>
                  <a:rPr lang="en-US" sz="1800" b="1" dirty="0">
                    <a:sym typeface="Wingdings" pitchFamily="2" charset="2"/>
                  </a:rPr>
                  <a:t></a:t>
                </a:r>
                <a:r>
                  <a:rPr lang="en-US" sz="1800" b="1" dirty="0"/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ev</a:t>
                </a:r>
                <a:r>
                  <a:rPr lang="ro-RO" sz="1800" b="1" dirty="0">
                    <a:solidFill>
                      <a:srgbClr val="C00000"/>
                    </a:solidFill>
                  </a:rPr>
                  <a:t>enimentele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a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şi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b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sunt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concurente</a:t>
                </a: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731103"/>
                <a:ext cx="9144000" cy="2616101"/>
              </a:xfrm>
              <a:prstGeom prst="rect">
                <a:avLst/>
              </a:prstGeom>
              <a:blipFill>
                <a:blip r:embed="rId2"/>
                <a:stretch>
                  <a:fillRect l="-533" t="-5828" b="-86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447958" y="1081088"/>
            <a:ext cx="6248084" cy="2527140"/>
            <a:chOff x="4729184" y="2009562"/>
            <a:chExt cx="6248084" cy="2527140"/>
          </a:xfrm>
        </p:grpSpPr>
        <p:grpSp>
          <p:nvGrpSpPr>
            <p:cNvPr id="6" name="Group 5"/>
            <p:cNvGrpSpPr/>
            <p:nvPr/>
          </p:nvGrpSpPr>
          <p:grpSpPr>
            <a:xfrm>
              <a:off x="4729184" y="2009562"/>
              <a:ext cx="6248084" cy="2527140"/>
              <a:chOff x="-196125" y="2195367"/>
              <a:chExt cx="9304629" cy="3763408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7248069" y="5362933"/>
                <a:ext cx="40152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f</a:t>
                </a:r>
                <a:endParaRPr lang="en-US" sz="2000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528870" y="2716658"/>
                <a:ext cx="0" cy="28030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28870" y="2820474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28870" y="4118177"/>
                <a:ext cx="7682401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28870" y="5489325"/>
                <a:ext cx="768240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 bwMode="auto">
              <a:xfrm>
                <a:off x="1047951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 bwMode="auto">
              <a:xfrm>
                <a:off x="2189929" y="2716658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385098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5512049" y="4014361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1641108" y="5319350"/>
                <a:ext cx="207631" cy="207633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7264895" y="5319350"/>
                <a:ext cx="207632" cy="207632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125" y="250902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 l="-4412" r="-23529" b="-5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3858636"/>
                    <a:ext cx="620618" cy="461664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b="1" i="1" smtClean="0">
                                  <a:latin typeface="Cambria Math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ro-RO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9010" y="5135407"/>
                    <a:ext cx="620618" cy="461664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 l="-2899" r="-23188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673" y="3036911"/>
                    <a:ext cx="608885" cy="400110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 r="-25373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ro-RO" sz="20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5847" y="4390800"/>
                    <a:ext cx="608885" cy="400110"/>
                  </a:xfrm>
                  <a:prstGeom prst="rect">
                    <a:avLst/>
                  </a:prstGeom>
                  <a:blipFill rotWithShape="1">
                    <a:blip r:embed="rId7" cstate="print"/>
                    <a:stretch>
                      <a:fillRect r="-26866" b="-5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/>
              <p:cNvSpPr txBox="1"/>
              <p:nvPr/>
            </p:nvSpPr>
            <p:spPr>
              <a:xfrm>
                <a:off x="926204" y="2834107"/>
                <a:ext cx="465979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a</a:t>
                </a:r>
                <a:endParaRPr lang="en-US" sz="20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57782" y="2844944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b</a:t>
                </a:r>
                <a:endParaRPr lang="en-US" sz="20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47172" y="4092876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c</a:t>
                </a:r>
                <a:endParaRPr lang="en-US" sz="20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379901" y="4089737"/>
                <a:ext cx="487465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d</a:t>
                </a:r>
                <a:endParaRPr lang="en-US" sz="20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7835" y="5321858"/>
                <a:ext cx="444496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e</a:t>
                </a:r>
                <a:endParaRPr lang="en-US" sz="2000" b="1" dirty="0"/>
              </a:p>
            </p:txBody>
          </p:sp>
          <p:cxnSp>
            <p:nvCxnSpPr>
              <p:cNvPr id="34" name="Straight Arrow Connector 33"/>
              <p:cNvCxnSpPr>
                <a:stCxn id="19" idx="5"/>
                <a:endCxn id="20" idx="1"/>
              </p:cNvCxnSpPr>
              <p:nvPr/>
            </p:nvCxnSpPr>
            <p:spPr bwMode="auto">
              <a:xfrm>
                <a:off x="2367154" y="2893883"/>
                <a:ext cx="1514242" cy="11508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21" idx="5"/>
                <a:endCxn id="23" idx="1"/>
              </p:cNvCxnSpPr>
              <p:nvPr/>
            </p:nvCxnSpPr>
            <p:spPr bwMode="auto">
              <a:xfrm>
                <a:off x="5689274" y="4191586"/>
                <a:ext cx="1606029" cy="115817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8211271" y="3751549"/>
                <a:ext cx="897233" cy="830997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b="1" dirty="0"/>
                  <a:t>Timp</a:t>
                </a:r>
              </a:p>
              <a:p>
                <a:r>
                  <a:rPr lang="ro-RO" b="1" dirty="0"/>
                  <a:t>fizic</a:t>
                </a:r>
                <a:endParaRPr lang="en-US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27670" y="2195367"/>
                <a:ext cx="1482920" cy="595842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(1, 0, 0)</a:t>
                </a:r>
                <a:endParaRPr lang="en-US" sz="2000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592439" y="2020778"/>
              <a:ext cx="5163045" cy="2170182"/>
              <a:chOff x="5592439" y="2020778"/>
              <a:chExt cx="5163045" cy="21701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197042" y="2020778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(2, 0, 0)</a:t>
                </a:r>
                <a:endParaRPr lang="en-US" sz="2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64647" y="2884874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(2, 1, 0)</a:t>
                </a:r>
                <a:endParaRPr lang="en-US" sz="20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585633" y="2884874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(2, 2, 0)</a:t>
                </a:r>
                <a:endParaRPr lang="en-US" sz="20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92439" y="3790850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(0, 0, 1)</a:t>
                </a:r>
                <a:endParaRPr lang="en-US" sz="20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759699" y="3790850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ro-RO" sz="2000" b="1" dirty="0"/>
                  <a:t>(2, 2, 2)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42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087437"/>
                <a:ext cx="8763000" cy="4683125"/>
              </a:xfrm>
            </p:spPr>
            <p:txBody>
              <a:bodyPr/>
              <a:lstStyle/>
              <a:p>
                <a:pPr eaLnBrk="1" hangingPunct="1"/>
                <a:r>
                  <a:rPr lang="pt-BR" sz="2400" dirty="0"/>
                  <a:t>Procesele unei colecţii P comunică între ele doar prin </a:t>
                </a:r>
                <a:r>
                  <a:rPr lang="pt-BR" sz="2400" dirty="0">
                    <a:solidFill>
                      <a:srgbClr val="C00000"/>
                    </a:solidFill>
                  </a:rPr>
                  <a:t>mesaje cu difuzare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eaLnBrk="1" hangingPunct="1"/>
                <a:r>
                  <a:rPr lang="en-US" sz="2400" dirty="0"/>
                  <a:t>Se </a:t>
                </a:r>
                <a:r>
                  <a:rPr lang="en-US" sz="2400" dirty="0" err="1"/>
                  <a:t>cere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mesajele</a:t>
                </a:r>
                <a:r>
                  <a:rPr lang="en-US" sz="2400" dirty="0"/>
                  <a:t> </a:t>
                </a:r>
                <a:r>
                  <a:rPr lang="ro-RO" sz="2400" dirty="0"/>
                  <a:t>să respecte </a:t>
                </a:r>
                <a:r>
                  <a:rPr lang="ro-RO" sz="2400" b="1" dirty="0"/>
                  <a:t>dependenţa cauzală</a:t>
                </a:r>
                <a:r>
                  <a:rPr lang="en-US" sz="2400" dirty="0"/>
                  <a:t> </a:t>
                </a:r>
              </a:p>
              <a:p>
                <a:pPr algn="ctr" eaLnBrk="1" hangingPunct="1">
                  <a:buFontTx/>
                  <a:buNone/>
                </a:pPr>
                <a:r>
                  <a:rPr lang="ro-RO" sz="2400" dirty="0">
                    <a:solidFill>
                      <a:srgbClr val="C00000"/>
                    </a:solidFill>
                  </a:rPr>
                  <a:t>m </a:t>
                </a:r>
                <a:r>
                  <a:rPr lang="ro-RO" sz="2400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→ </a:t>
                </a:r>
                <a:r>
                  <a:rPr lang="pt-BR" sz="2400" dirty="0">
                    <a:solidFill>
                      <a:srgbClr val="C00000"/>
                    </a:solidFill>
                  </a:rPr>
                  <a:t>m' 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o-RO" sz="2400" dirty="0">
                    <a:solidFill>
                      <a:srgbClr val="C00000"/>
                    </a:solidFill>
                  </a:rPr>
                  <a:t> </a:t>
                </a:r>
                <a:r>
                  <a:rPr lang="pt-BR" sz="2400" dirty="0">
                    <a:solidFill>
                      <a:srgbClr val="C00000"/>
                    </a:solidFill>
                  </a:rPr>
                  <a:t>livrarep (m)</a:t>
                </a:r>
                <a:r>
                  <a:rPr lang="ro-RO" sz="2400" dirty="0">
                    <a:solidFill>
                      <a:srgbClr val="C00000"/>
                    </a:solidFill>
                  </a:rPr>
                  <a:t> </a:t>
                </a:r>
                <a:r>
                  <a:rPr lang="ro-RO" sz="2400" dirty="0">
                    <a:solidFill>
                      <a:srgbClr val="C00000"/>
                    </a:solidFill>
                    <a:latin typeface="Times New Roman"/>
                    <a:cs typeface="Times New Roman"/>
                  </a:rPr>
                  <a:t>→ </a:t>
                </a:r>
                <a:r>
                  <a:rPr lang="pt-BR" sz="2400" dirty="0">
                    <a:solidFill>
                      <a:srgbClr val="C00000"/>
                    </a:solidFill>
                  </a:rPr>
                  <a:t>livrarep (m')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ro-RO" sz="2400" dirty="0"/>
                  <a:t>Protocolul </a:t>
                </a:r>
                <a:r>
                  <a:rPr lang="en-US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ro-RO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vectori de timp</a:t>
                </a:r>
                <a:r>
                  <a:rPr lang="en-US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sz="2400" dirty="0"/>
                  <a:t>:</a:t>
                </a:r>
                <a:r>
                  <a:rPr lang="ro-RO" sz="2400" i="1" dirty="0"/>
                  <a:t> </a:t>
                </a:r>
                <a:endParaRPr lang="en-US" sz="2400" i="1" dirty="0"/>
              </a:p>
              <a:p>
                <a:pPr lvl="1" eaLnBrk="1" hangingPunct="1"/>
                <a:r>
                  <a:rPr lang="ro-RO" sz="2000" dirty="0"/>
                  <a:t>fiecare proces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=(</m:t>
                    </m:r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=1..</m:t>
                    </m:r>
                    <m:r>
                      <a:rPr lang="ro-RO" sz="2000" b="0" i="1" smtClean="0">
                        <a:latin typeface="Cambria Math"/>
                      </a:rPr>
                      <m:t>𝑛</m:t>
                    </m:r>
                    <m:r>
                      <a:rPr lang="ro-RO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o-RO" sz="2000" dirty="0"/>
                  <a:t> are asociat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[1..</m:t>
                    </m:r>
                    <m:r>
                      <a:rPr lang="ro-RO" sz="2000" b="0" i="1" smtClean="0">
                        <a:latin typeface="Cambria Math"/>
                      </a:rPr>
                      <m:t>𝑛</m:t>
                    </m:r>
                    <m:r>
                      <a:rPr lang="ro-RO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o-RO" sz="2000" dirty="0"/>
                  <a:t>, cu toate elementele iniţial 0</a:t>
                </a:r>
                <a:endParaRPr lang="en-US" sz="2000" dirty="0"/>
              </a:p>
              <a:p>
                <a:pPr lvl="1" eaLnBrk="1" hangingPunct="1"/>
                <a:r>
                  <a:rPr lang="ro-RO" altLang="en-US" sz="2000" dirty="0"/>
                  <a:t>se numara doar operatiile de </a:t>
                </a:r>
                <a:r>
                  <a:rPr lang="ro-RO" altLang="en-US" sz="2000" dirty="0">
                    <a:solidFill>
                      <a:srgbClr val="C00000"/>
                    </a:solidFill>
                  </a:rPr>
                  <a:t>transmitere </a:t>
                </a:r>
                <a:r>
                  <a:rPr lang="ro-RO" altLang="en-US" sz="2000" dirty="0"/>
                  <a:t>de mesaje</a:t>
                </a:r>
                <a:endParaRPr lang="pt-BR" sz="2000" i="1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i="1">
                        <a:latin typeface="Cambria Math"/>
                      </a:rPr>
                      <m:t>[</m:t>
                    </m:r>
                    <m:r>
                      <a:rPr lang="ro-RO" sz="2000" b="0" i="1" smtClean="0">
                        <a:latin typeface="Cambria Math"/>
                      </a:rPr>
                      <m:t>𝑖</m:t>
                    </m:r>
                    <m:r>
                      <a:rPr lang="ro-RO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ro-RO" sz="2000" dirty="0"/>
                  <a:t>, </a:t>
                </a:r>
                <a:r>
                  <a:rPr lang="pt-BR" sz="2000" dirty="0"/>
                  <a:t>este nr ev. </a:t>
                </a:r>
                <a:r>
                  <a:rPr lang="pt-BR" sz="2000" dirty="0">
                    <a:solidFill>
                      <a:srgbClr val="C00000"/>
                    </a:solidFill>
                  </a:rPr>
                  <a:t>transmitere </a:t>
                </a:r>
                <a:r>
                  <a:rPr lang="pt-BR" sz="2000" dirty="0"/>
                  <a:t>de mesaje produse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;</a:t>
                </a:r>
                <a:endParaRPr lang="pt-BR" sz="2000" i="1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/>
                  <a:t> </a:t>
                </a:r>
                <a:r>
                  <a:rPr lang="pt-BR" sz="2000" dirty="0"/>
                  <a:t>este nr ev. transmitere de mesaje </a:t>
                </a:r>
                <a:r>
                  <a:rPr lang="ro-RO" sz="2000" dirty="0">
                    <a:solidFill>
                      <a:srgbClr val="C00000"/>
                    </a:solidFill>
                  </a:rPr>
                  <a:t>despre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BR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ro-RO" sz="2000" dirty="0">
                    <a:solidFill>
                      <a:srgbClr val="C00000"/>
                    </a:solidFill>
                  </a:rPr>
                  <a:t>ştie </a:t>
                </a:r>
                <a:r>
                  <a:rPr lang="ro-RO" sz="2000" dirty="0"/>
                  <a:t>(a aflat) că au avut loc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000" dirty="0"/>
                  <a:t>.</a:t>
                </a:r>
              </a:p>
              <a:p>
                <a:pPr lvl="1" eaLnBrk="1" hangingPunct="1"/>
                <a:r>
                  <a:rPr lang="pt-BR" sz="2000" dirty="0"/>
                  <a:t>Procesul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 actualizeaz</a:t>
                </a:r>
                <a:r>
                  <a:rPr lang="ro-RO" sz="2000" dirty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</a:t>
                </a:r>
                <a:r>
                  <a:rPr lang="pt-BR" sz="2000" dirty="0"/>
                  <a:t>la fiecare eveniment de trimitere sau recep</a:t>
                </a:r>
                <a:r>
                  <a:rPr lang="ro-RO" sz="2000" dirty="0"/>
                  <a:t>ţ</a:t>
                </a:r>
                <a:r>
                  <a:rPr lang="pt-BR" sz="2000" dirty="0"/>
                  <a:t>ie de mesaj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000" dirty="0"/>
                  <a:t>.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57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087437"/>
                <a:ext cx="8763000" cy="4683125"/>
              </a:xfrm>
              <a:blipFill>
                <a:blip r:embed="rId2"/>
                <a:stretch>
                  <a:fillRect l="-2086" t="-1040" r="-1947" b="-1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520994"/>
            <a:ext cx="8915400" cy="622005"/>
          </a:xfrm>
        </p:spPr>
        <p:txBody>
          <a:bodyPr/>
          <a:lstStyle/>
          <a:p>
            <a:r>
              <a:rPr lang="pt-BR" sz="2800" dirty="0"/>
              <a:t>Aplica</a:t>
            </a:r>
            <a:r>
              <a:rPr lang="ro-RO" sz="2800" dirty="0"/>
              <a:t>ț</a:t>
            </a:r>
            <a:r>
              <a:rPr lang="pt-BR" sz="2800" dirty="0"/>
              <a:t>ie: Ordonare Cauzal</a:t>
            </a:r>
            <a:r>
              <a:rPr lang="ro-RO" sz="2800" dirty="0"/>
              <a:t>ă</a:t>
            </a:r>
            <a:r>
              <a:rPr lang="pt-BR" sz="2800" dirty="0"/>
              <a:t> Multicast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2999"/>
                <a:ext cx="8763000" cy="4967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pt-BR" sz="1800" dirty="0"/>
                  <a:t>C</a:t>
                </a:r>
                <a:r>
                  <a:rPr lang="ro-RO" sz="1800" dirty="0"/>
                  <a:t>â</a:t>
                </a:r>
                <a:r>
                  <a:rPr lang="pt-BR" sz="180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  <a:r>
                  <a:rPr lang="pt-BR" sz="1800" b="1" dirty="0"/>
                  <a:t>transmite</a:t>
                </a:r>
                <a:r>
                  <a:rPr lang="pt-BR" sz="1800" dirty="0"/>
                  <a:t> mesajul </a:t>
                </a:r>
                <a:r>
                  <a:rPr lang="pt-BR" sz="1800" i="1" dirty="0"/>
                  <a:t>m</a:t>
                </a:r>
                <a:r>
                  <a:rPr lang="pt-BR" sz="1800" dirty="0"/>
                  <a:t>:</a:t>
                </a:r>
                <a:endParaRPr lang="pt-BR" sz="1800" i="1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/>
                  <a:t>incrementeaz</a:t>
                </a:r>
                <a:r>
                  <a:rPr lang="ro-RO" sz="1800" b="1" dirty="0"/>
                  <a:t>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ro-RO" sz="1800" b="1" i="1" smtClean="0">
                        <a:latin typeface="Cambria Math"/>
                      </a:rPr>
                      <m:t>[</m:t>
                    </m:r>
                    <m:r>
                      <a:rPr lang="ro-RO" sz="1800" b="1" i="1" smtClean="0">
                        <a:latin typeface="Cambria Math"/>
                      </a:rPr>
                      <m:t>𝒔</m:t>
                    </m:r>
                    <m:r>
                      <a:rPr lang="ro-RO" sz="1800" b="1" i="1" smtClean="0">
                        <a:latin typeface="Cambria Math"/>
                      </a:rPr>
                      <m:t>]</m:t>
                    </m:r>
                  </m:oMath>
                </a14:m>
                <a:endParaRPr lang="pt-BR" sz="1800" b="1" i="1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ro-RO" sz="1800" b="1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ro-RO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/>
                  <a:t>adaugă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/>
                  <a:t>la </a:t>
                </a:r>
                <a:r>
                  <a:rPr lang="pt-BR" sz="1800" b="1" i="1" dirty="0">
                    <a:solidFill>
                      <a:srgbClr val="C00000"/>
                    </a:solidFill>
                  </a:rPr>
                  <a:t>m</a:t>
                </a:r>
                <a:r>
                  <a:rPr lang="pt-BR" sz="1800" b="1" dirty="0"/>
                  <a:t> ca vector de amprente de timp curent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endParaRPr lang="pt-BR" sz="1800" b="1" dirty="0">
                  <a:solidFill>
                    <a:schemeClr val="accent2"/>
                  </a:solidFill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Obs</a:t>
                </a:r>
                <a:r>
                  <a:rPr lang="ro-RO" sz="1800" b="1" dirty="0">
                    <a:solidFill>
                      <a:srgbClr val="C00000"/>
                    </a:solidFill>
                  </a:rPr>
                  <a:t>: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Pentru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ordonare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cauzal</a:t>
                </a:r>
                <a:r>
                  <a:rPr lang="ro-RO" sz="1800" b="1" dirty="0">
                    <a:solidFill>
                      <a:srgbClr val="C00000"/>
                    </a:solidFill>
                  </a:rPr>
                  <a:t>ă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, incrementarea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lui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ro-RO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ro-RO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𝒔</m:t>
                    </m:r>
                    <m:r>
                      <a:rPr lang="ro-RO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se face doar la </a:t>
                </a:r>
                <a:r>
                  <a:rPr lang="en-US" sz="1800" b="1" dirty="0" err="1"/>
                  <a:t>transmitere</a:t>
                </a:r>
                <a:r>
                  <a:rPr lang="ro-RO" sz="1800" b="1" dirty="0"/>
                  <a:t>a</a:t>
                </a:r>
                <a:r>
                  <a:rPr lang="en-US" sz="18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de mesaje de c</a:t>
                </a:r>
                <a:r>
                  <a:rPr lang="ro-RO" sz="1800" b="1" dirty="0">
                    <a:solidFill>
                      <a:srgbClr val="C00000"/>
                    </a:solidFill>
                  </a:rPr>
                  <a:t>ă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tre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s</a:t>
                </a:r>
                <a:endParaRPr lang="pt-BR" sz="1800" b="1" dirty="0">
                  <a:solidFill>
                    <a:srgbClr val="C00000"/>
                  </a:solidFill>
                </a:endParaRPr>
              </a:p>
              <a:p>
                <a:pPr lvl="2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1800" dirty="0"/>
                  <a:t> spune receptorului</a:t>
                </a:r>
                <a:r>
                  <a:rPr lang="ro-RO" sz="1800" dirty="0"/>
                  <a:t> </a:t>
                </a:r>
                <a:r>
                  <a:rPr lang="pt-BR" sz="1800" dirty="0"/>
                  <a:t>câte evenimente (din alte procese) au precedat </a:t>
                </a:r>
                <a:r>
                  <a:rPr lang="pt-BR" sz="1800" b="1" dirty="0"/>
                  <a:t>m</a:t>
                </a:r>
                <a:r>
                  <a:rPr lang="pt-BR" sz="1800" dirty="0"/>
                  <a:t> şi ar putea influenţa cauzal pe </a:t>
                </a:r>
                <a:r>
                  <a:rPr lang="pt-BR" sz="1800" b="1" dirty="0"/>
                  <a:t>m</a:t>
                </a:r>
                <a:r>
                  <a:rPr lang="pt-BR" sz="1800" dirty="0"/>
                  <a:t>.</a:t>
                </a:r>
                <a:endParaRPr lang="ro-RO" sz="1800" dirty="0"/>
              </a:p>
              <a:p>
                <a:pPr lvl="2" eaLnBrk="1" hangingPunct="1">
                  <a:lnSpc>
                    <a:spcPct val="90000"/>
                  </a:lnSpc>
                </a:pPr>
                <a:endParaRPr lang="pt-BR" sz="1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pt-BR" sz="1800" dirty="0"/>
                  <a:t>C</a:t>
                </a:r>
                <a:r>
                  <a:rPr lang="ro-RO" sz="1800" dirty="0"/>
                  <a:t>â</a:t>
                </a:r>
                <a:r>
                  <a:rPr lang="pt-BR" sz="1800" dirty="0"/>
                  <a:t>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1800" dirty="0"/>
                  <a:t> </a:t>
                </a:r>
                <a:r>
                  <a:rPr lang="pt-BR" sz="1800" b="1" dirty="0"/>
                  <a:t>prime</a:t>
                </a:r>
                <a:r>
                  <a:rPr lang="ro-RO" sz="1800" b="1" dirty="0"/>
                  <a:t>ş</a:t>
                </a:r>
                <a:r>
                  <a:rPr lang="pt-BR" sz="1800" b="1" dirty="0"/>
                  <a:t>te</a:t>
                </a:r>
                <a:r>
                  <a:rPr lang="pt-BR" sz="1800" dirty="0"/>
                  <a:t> mesajul </a:t>
                </a:r>
                <a:r>
                  <a:rPr lang="pt-BR" sz="1800" i="1" dirty="0"/>
                  <a:t>m</a:t>
                </a:r>
                <a:r>
                  <a:rPr lang="pt-BR" sz="1800" dirty="0"/>
                  <a:t> împreună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sz="1800" dirty="0"/>
                  <a:t>, mesajul este păstrat într-o coadă de </a:t>
                </a:r>
                <a:r>
                  <a:rPr lang="pt-BR" sz="1800" b="1" dirty="0"/>
                  <a:t>întârziere</a:t>
                </a:r>
                <a:r>
                  <a:rPr lang="pt-BR" sz="1800" dirty="0"/>
                  <a:t> şi este </a:t>
                </a:r>
                <a:r>
                  <a:rPr lang="pt-BR" sz="1800" b="1" dirty="0"/>
                  <a:t>livrat</a:t>
                </a:r>
                <a:r>
                  <a:rPr lang="pt-BR" sz="1800" dirty="0"/>
                  <a:t> doar dacă:</a:t>
                </a:r>
                <a:endParaRPr lang="pt-BR" sz="1800" i="1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o-RO" sz="18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ro-RO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</m:d>
                    <m:r>
                      <a:rPr lang="ro-RO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ro-RO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pt-BR" sz="1800" dirty="0">
                    <a:solidFill>
                      <a:srgbClr val="C00000"/>
                    </a:solidFill>
                  </a:rPr>
                  <a:t>(acest</a:t>
                </a:r>
                <a:r>
                  <a:rPr lang="ro-RO" sz="1800" dirty="0">
                    <a:solidFill>
                      <a:srgbClr val="C00000"/>
                    </a:solidFill>
                  </a:rPr>
                  <a:t>a</a:t>
                </a:r>
                <a:r>
                  <a:rPr lang="pt-BR" sz="1800" dirty="0">
                    <a:solidFill>
                      <a:srgbClr val="C00000"/>
                    </a:solidFill>
                  </a:rPr>
                  <a:t> este urm</a:t>
                </a:r>
                <a:r>
                  <a:rPr lang="ro-RO" sz="1800" dirty="0">
                    <a:solidFill>
                      <a:srgbClr val="C00000"/>
                    </a:solidFill>
                  </a:rPr>
                  <a:t>ă</a:t>
                </a:r>
                <a:r>
                  <a:rPr lang="pt-BR" sz="1800" dirty="0">
                    <a:solidFill>
                      <a:srgbClr val="C00000"/>
                    </a:solidFill>
                  </a:rPr>
                  <a:t>torul </a:t>
                </a:r>
                <a:r>
                  <a:rPr lang="en-US" sz="1800" dirty="0">
                    <a:solidFill>
                      <a:srgbClr val="C00000"/>
                    </a:solidFill>
                  </a:rPr>
                  <a:t>timestamp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pe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care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d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ro-RO" sz="1800" dirty="0" err="1">
                    <a:solidFill>
                      <a:srgbClr val="C00000"/>
                    </a:solidFill>
                  </a:rPr>
                  <a:t>î</a:t>
                </a:r>
                <a:r>
                  <a:rPr lang="en-US" sz="1800" dirty="0">
                    <a:solidFill>
                      <a:srgbClr val="C00000"/>
                    </a:solidFill>
                  </a:rPr>
                  <a:t>l a</a:t>
                </a:r>
                <a:r>
                  <a:rPr lang="ro-RO" sz="1800" dirty="0">
                    <a:solidFill>
                      <a:srgbClr val="C00000"/>
                    </a:solidFill>
                  </a:rPr>
                  <a:t>ș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teapt</a:t>
                </a:r>
                <a:r>
                  <a:rPr lang="ro-RO" sz="1800" dirty="0">
                    <a:solidFill>
                      <a:srgbClr val="C00000"/>
                    </a:solidFill>
                  </a:rPr>
                  <a:t>ă</a:t>
                </a:r>
                <a:r>
                  <a:rPr lang="en-US" sz="1800" dirty="0">
                    <a:solidFill>
                      <a:srgbClr val="C00000"/>
                    </a:solidFill>
                  </a:rPr>
                  <a:t> de la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𝒗𝒕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≤</m:t>
                    </m:r>
                    <m:r>
                      <a:rPr lang="ro-RO" sz="18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o-RO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 </m:t>
                    </m:r>
                    <m:r>
                      <a:rPr lang="ro-RO" sz="1800" b="1" i="1" smtClean="0">
                        <a:latin typeface="Cambria Math"/>
                      </a:rPr>
                      <m:t>𝒑𝒆𝒏𝒕𝒓𝒖</m:t>
                    </m:r>
                    <m:r>
                      <a:rPr lang="ro-RO" sz="1800" b="1" i="1" smtClean="0">
                        <a:latin typeface="Cambria Math"/>
                      </a:rPr>
                      <m:t> </m:t>
                    </m:r>
                    <m:r>
                      <a:rPr lang="ro-RO" sz="1800" b="1" i="1" smtClean="0">
                        <a:latin typeface="Cambria Math"/>
                      </a:rPr>
                      <m:t>𝒌</m:t>
                    </m:r>
                    <m:r>
                      <a:rPr lang="ro-RO" sz="1800" b="1" i="1" smtClean="0">
                        <a:latin typeface="Cambria Math"/>
                      </a:rPr>
                      <m:t>&lt;&gt;</m:t>
                    </m:r>
                    <m:r>
                      <a:rPr lang="ro-RO" sz="1800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pt-BR" sz="1800" dirty="0">
                    <a:solidFill>
                      <a:srgbClr val="C00000"/>
                    </a:solidFill>
                  </a:rPr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d </a:t>
                </a:r>
                <a:r>
                  <a:rPr lang="en-US" sz="1800" dirty="0">
                    <a:solidFill>
                      <a:srgbClr val="C00000"/>
                    </a:solidFill>
                  </a:rPr>
                  <a:t>a v</a:t>
                </a:r>
                <a:r>
                  <a:rPr lang="ro-RO" sz="1800" dirty="0">
                    <a:solidFill>
                      <a:srgbClr val="C00000"/>
                    </a:solidFill>
                  </a:rPr>
                  <a:t>ă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zut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toate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mesajele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ce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au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fost</a:t>
                </a:r>
                <a:r>
                  <a:rPr lang="en-US" sz="1800" dirty="0">
                    <a:solidFill>
                      <a:srgbClr val="C00000"/>
                    </a:solidFill>
                  </a:rPr>
                  <a:t> v</a:t>
                </a:r>
                <a:r>
                  <a:rPr lang="ro-RO" sz="1800" dirty="0">
                    <a:solidFill>
                      <a:srgbClr val="C00000"/>
                    </a:solidFill>
                  </a:rPr>
                  <a:t>ă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zute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de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la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momentul</a:t>
                </a:r>
                <a:r>
                  <a:rPr lang="en-US" sz="1800" dirty="0">
                    <a:solidFill>
                      <a:srgbClr val="C00000"/>
                    </a:solidFill>
                  </a:rPr>
                  <a:t> c</a:t>
                </a:r>
                <a:r>
                  <a:rPr lang="ro-RO" sz="1800" dirty="0">
                    <a:solidFill>
                      <a:srgbClr val="C00000"/>
                    </a:solidFill>
                  </a:rPr>
                  <a:t>â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nd</a:t>
                </a:r>
                <a:r>
                  <a:rPr lang="en-US" sz="1800" dirty="0">
                    <a:solidFill>
                      <a:srgbClr val="C00000"/>
                    </a:solidFill>
                  </a:rPr>
                  <a:t> a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trimis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mesajul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</a:t>
                </a:r>
                <a:r>
                  <a:rPr lang="en-US" sz="1800" dirty="0">
                    <a:solidFill>
                      <a:srgbClr val="C00000"/>
                    </a:solidFill>
                  </a:rPr>
                  <a:t>)</a:t>
                </a:r>
                <a:endParaRPr lang="pt-BR" sz="18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pt-BR" sz="1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pt-BR" sz="1800" dirty="0"/>
                  <a:t>Când mesajul este livrat,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/>
                  <a:t>este actualizat conform regulilor vectorilor de timp:</a:t>
                </a:r>
                <a:endParaRPr lang="pt-BR" sz="1800" i="1" dirty="0"/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ro-RO" sz="1800" b="1" i="1" smtClean="0"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</a:rPr>
                      <m:t>𝒎𝒂𝒙</m:t>
                    </m:r>
                    <m:d>
                      <m:dPr>
                        <m:begChr m:val="{"/>
                        <m:endChr m:val="}"/>
                        <m:ctrlPr>
                          <a:rPr lang="ro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ro-RO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ro-RO" sz="1800" b="1" i="1" smtClean="0"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ro-RO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𝒗𝒕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  <m:r>
                          <a:rPr lang="ro-RO" sz="1800" b="1" i="1" smtClean="0">
                            <a:latin typeface="Cambria Math"/>
                          </a:rPr>
                          <m:t>[</m:t>
                        </m:r>
                        <m:r>
                          <a:rPr lang="ro-RO" sz="1800" b="1" i="1" smtClean="0">
                            <a:latin typeface="Cambria Math"/>
                          </a:rPr>
                          <m:t>𝒌</m:t>
                        </m:r>
                        <m:r>
                          <a:rPr lang="ro-RO" sz="1800" b="1" i="1" smtClean="0">
                            <a:latin typeface="Cambria Math"/>
                          </a:rPr>
                          <m:t>]</m:t>
                        </m:r>
                      </m:e>
                    </m:d>
                    <m:r>
                      <a:rPr lang="ro-RO" sz="18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b="1" dirty="0"/>
                  <a:t>pentru fiecare</a:t>
                </a:r>
                <a:r>
                  <a:rPr lang="ro-RO" sz="1800" b="1" dirty="0"/>
                  <a:t> </a:t>
                </a:r>
                <a14:m>
                  <m:oMath xmlns:m="http://schemas.openxmlformats.org/officeDocument/2006/math">
                    <m:r>
                      <a:rPr lang="ro-RO" sz="1800" b="1" i="1" smtClean="0">
                        <a:latin typeface="Cambria Math"/>
                      </a:rPr>
                      <m:t>𝒌</m:t>
                    </m:r>
                    <m:r>
                      <a:rPr lang="ro-RO" sz="1800" b="1" i="1" smtClean="0">
                        <a:latin typeface="Cambria Math"/>
                      </a:rPr>
                      <m:t>=</m:t>
                    </m:r>
                    <m:r>
                      <a:rPr lang="ro-RO" sz="1800" b="1" i="1" smtClean="0">
                        <a:latin typeface="Cambria Math"/>
                      </a:rPr>
                      <m:t>𝟏</m:t>
                    </m:r>
                    <m:r>
                      <a:rPr lang="ro-RO" sz="1800" b="1" i="1" smtClean="0">
                        <a:latin typeface="Cambria Math"/>
                      </a:rPr>
                      <m:t>,</m:t>
                    </m:r>
                    <m:r>
                      <a:rPr lang="ro-RO" sz="1800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pt-BR" sz="1800" b="1" dirty="0"/>
                  <a:t>.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256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2999"/>
                <a:ext cx="8763000" cy="4967287"/>
              </a:xfrm>
              <a:blipFill>
                <a:blip r:embed="rId3"/>
                <a:stretch>
                  <a:fillRect l="-1460" t="-1104" r="-209" b="-7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467832"/>
            <a:ext cx="8915400" cy="675167"/>
          </a:xfrm>
        </p:spPr>
        <p:txBody>
          <a:bodyPr/>
          <a:lstStyle/>
          <a:p>
            <a:r>
              <a:rPr lang="pt-BR" sz="2800" dirty="0"/>
              <a:t>Aplica</a:t>
            </a:r>
            <a:r>
              <a:rPr lang="ro-RO" sz="2800" dirty="0"/>
              <a:t>ț</a:t>
            </a:r>
            <a:r>
              <a:rPr lang="pt-BR" sz="2800" dirty="0"/>
              <a:t>ie: Ordonare Cauzal</a:t>
            </a:r>
            <a:r>
              <a:rPr lang="ro-RO" sz="2800" dirty="0"/>
              <a:t>ă</a:t>
            </a:r>
            <a:r>
              <a:rPr lang="pt-BR" sz="2800" dirty="0"/>
              <a:t> Multicast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Aplica</a:t>
            </a:r>
            <a:r>
              <a:rPr lang="ro-RO" sz="2800" dirty="0"/>
              <a:t>ț</a:t>
            </a:r>
            <a:r>
              <a:rPr lang="pt-BR" sz="2800" dirty="0"/>
              <a:t>ie: Ordonare Cauzal</a:t>
            </a:r>
            <a:r>
              <a:rPr lang="ro-RO" sz="2800" dirty="0"/>
              <a:t>ă</a:t>
            </a:r>
            <a:r>
              <a:rPr lang="pt-BR" sz="2800" dirty="0"/>
              <a:t> Multicast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228600" y="3744839"/>
                <a:ext cx="8763000" cy="2586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</a:defRPr>
                </a:lvl9pPr>
              </a:lstStyle>
              <a:p>
                <a:r>
                  <a:rPr lang="pt-BR" sz="1800" dirty="0"/>
                  <a:t>Alte acţiuni ale protocolului la livrarea mesajelor:</a:t>
                </a:r>
              </a:p>
              <a:p>
                <a:pPr marL="285750" indent="-28575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pt-BR" sz="1800" dirty="0">
                    <a:solidFill>
                      <a:srgbClr val="C00000"/>
                    </a:solidFill>
                  </a:rPr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&gt; </m:t>
                    </m:r>
                    <m:sSub>
                      <m:sSubPr>
                        <m:ctrlP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pt-BR" sz="1800" dirty="0">
                    <a:solidFill>
                      <a:srgbClr val="C00000"/>
                    </a:solidFill>
                  </a:rPr>
                  <a:t> pentru un oarecare k atunci se întârzie </a:t>
                </a:r>
                <a:r>
                  <a:rPr lang="pt-BR" sz="1800" i="1" dirty="0">
                    <a:solidFill>
                      <a:srgbClr val="C00000"/>
                    </a:solidFill>
                  </a:rPr>
                  <a:t>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pt-BR" sz="1800" dirty="0"/>
                  <a:t> a primit mesaje de care mesajul curent poate fi cauzal dependent, dar pe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/>
                  <a:t>încă nu le-a primit;</a:t>
                </a:r>
              </a:p>
              <a:p>
                <a:pPr marL="285750" indent="-28575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pt-BR" sz="1800" dirty="0">
                    <a:solidFill>
                      <a:srgbClr val="C00000"/>
                    </a:solidFill>
                  </a:rPr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&gt; 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+1</m:t>
                    </m:r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>
                    <a:solidFill>
                      <a:srgbClr val="C00000"/>
                    </a:solidFill>
                  </a:rPr>
                  <a:t>atunci se întârzie </a:t>
                </a:r>
                <a:r>
                  <a:rPr lang="pt-BR" sz="1800" i="1" dirty="0">
                    <a:solidFill>
                      <a:srgbClr val="C00000"/>
                    </a:solidFill>
                  </a:rPr>
                  <a:t>m</a:t>
                </a:r>
              </a:p>
              <a:p>
                <a:pPr lvl="1"/>
                <a:r>
                  <a:rPr lang="pt-BR" sz="1800" dirty="0"/>
                  <a:t>mai sunt mesaje de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/>
                  <a:t> pe care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ro-RO" sz="1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ro-RO" sz="1800" i="1">
                        <a:latin typeface="Cambria Math"/>
                      </a:rPr>
                      <m:t> </m:t>
                    </m:r>
                    <m:r>
                      <a:rPr lang="ro-RO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1800" dirty="0"/>
                  <a:t>nu le-a primit</a:t>
                </a:r>
              </a:p>
              <a:p>
                <a:pPr lvl="1"/>
                <a:r>
                  <a:rPr lang="pt-B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(asigur</a:t>
                </a:r>
                <a:r>
                  <a:rPr lang="ro-RO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ă</a:t>
                </a:r>
                <a:r>
                  <a:rPr lang="pt-B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ordinea  FIFO pentru canale nonFIFO)</a:t>
                </a:r>
                <a:endParaRPr lang="en-US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285750" indent="-285750">
                  <a:buClr>
                    <a:schemeClr val="tx2"/>
                  </a:buClr>
                  <a:buFont typeface="Arial" pitchFamily="34" charset="0"/>
                  <a:buChar char="•"/>
                </a:pPr>
                <a:r>
                  <a:rPr lang="en-US" sz="1800" dirty="0">
                    <a:solidFill>
                      <a:srgbClr val="C00000"/>
                    </a:solidFill>
                  </a:rPr>
                  <a:t>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𝑣𝑡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&gt; </m:t>
                    </m:r>
                    <m:sSub>
                      <m:sSubPr>
                        <m:ctrlPr>
                          <a:rPr lang="ro-RO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r>
                      <a:rPr lang="ro-RO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ro-RO" sz="1800" i="1">
                        <a:solidFill>
                          <a:srgbClr val="C0000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atunci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rejectează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i="1" dirty="0">
                    <a:solidFill>
                      <a:srgbClr val="C00000"/>
                    </a:solidFill>
                  </a:rPr>
                  <a:t>m</a:t>
                </a:r>
                <a:endParaRPr lang="es-ES" sz="18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s-ES" sz="1800" i="1" dirty="0"/>
                  <a:t>m</a:t>
                </a:r>
                <a:r>
                  <a:rPr lang="es-ES" sz="1800" dirty="0"/>
                  <a:t> este un </a:t>
                </a:r>
                <a:r>
                  <a:rPr lang="es-ES" sz="1800" dirty="0" err="1"/>
                  <a:t>duplicat</a:t>
                </a:r>
                <a:r>
                  <a:rPr lang="es-ES" sz="1800" dirty="0"/>
                  <a:t> al </a:t>
                </a:r>
                <a:r>
                  <a:rPr lang="es-ES" sz="1800" dirty="0" err="1"/>
                  <a:t>unui</a:t>
                </a:r>
                <a:r>
                  <a:rPr lang="es-ES" sz="1800" dirty="0"/>
                  <a:t> </a:t>
                </a:r>
                <a:r>
                  <a:rPr lang="es-ES" sz="1800" dirty="0" err="1"/>
                  <a:t>mesaj</a:t>
                </a:r>
                <a:r>
                  <a:rPr lang="es-ES" sz="1800" dirty="0"/>
                  <a:t> </a:t>
                </a:r>
                <a:r>
                  <a:rPr lang="es-ES" sz="1800" dirty="0" err="1"/>
                  <a:t>primit</a:t>
                </a:r>
                <a:r>
                  <a:rPr lang="es-ES" sz="1800" dirty="0"/>
                  <a:t> anterior</a:t>
                </a:r>
                <a:endParaRPr lang="en-US" sz="1800" dirty="0"/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744839"/>
                <a:ext cx="8763000" cy="2586037"/>
              </a:xfrm>
              <a:prstGeom prst="rect">
                <a:avLst/>
              </a:prstGeom>
              <a:blipFill>
                <a:blip r:embed="rId2"/>
                <a:stretch>
                  <a:fillRect l="-626" t="-1176" r="-70" b="-2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89222" y="1388856"/>
            <a:ext cx="5979122" cy="2371659"/>
            <a:chOff x="892033" y="1268760"/>
            <a:chExt cx="6740307" cy="2673588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1295636" y="1484784"/>
              <a:ext cx="63367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>
              <a:off x="1295636" y="2564904"/>
              <a:ext cx="63367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>
              <a:off x="1295636" y="3645024"/>
              <a:ext cx="633670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1547664" y="1484784"/>
              <a:ext cx="288032" cy="1080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1547664" y="1484784"/>
              <a:ext cx="4464496" cy="216024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 bwMode="auto">
            <a:xfrm>
              <a:off x="4417255" y="3080670"/>
              <a:ext cx="2453900" cy="555142"/>
            </a:xfrm>
            <a:custGeom>
              <a:avLst/>
              <a:gdLst>
                <a:gd name="connsiteX0" fmla="*/ 0 w 2453900"/>
                <a:gd name="connsiteY0" fmla="*/ 464388 h 555142"/>
                <a:gd name="connsiteX1" fmla="*/ 422031 w 2453900"/>
                <a:gd name="connsiteY1" fmla="*/ 253373 h 555142"/>
                <a:gd name="connsiteX2" fmla="*/ 1055077 w 2453900"/>
                <a:gd name="connsiteY2" fmla="*/ 14222 h 555142"/>
                <a:gd name="connsiteX3" fmla="*/ 1519311 w 2453900"/>
                <a:gd name="connsiteY3" fmla="*/ 56425 h 555142"/>
                <a:gd name="connsiteX4" fmla="*/ 2025748 w 2453900"/>
                <a:gd name="connsiteY4" fmla="*/ 295576 h 555142"/>
                <a:gd name="connsiteX5" fmla="*/ 2419643 w 2453900"/>
                <a:gd name="connsiteY5" fmla="*/ 520659 h 555142"/>
                <a:gd name="connsiteX6" fmla="*/ 2447779 w 2453900"/>
                <a:gd name="connsiteY6" fmla="*/ 548795 h 55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3900" h="555142">
                  <a:moveTo>
                    <a:pt x="0" y="464388"/>
                  </a:moveTo>
                  <a:cubicBezTo>
                    <a:pt x="123092" y="396394"/>
                    <a:pt x="246185" y="328401"/>
                    <a:pt x="422031" y="253373"/>
                  </a:cubicBezTo>
                  <a:cubicBezTo>
                    <a:pt x="597877" y="178345"/>
                    <a:pt x="872197" y="47047"/>
                    <a:pt x="1055077" y="14222"/>
                  </a:cubicBezTo>
                  <a:cubicBezTo>
                    <a:pt x="1237957" y="-18603"/>
                    <a:pt x="1357533" y="9533"/>
                    <a:pt x="1519311" y="56425"/>
                  </a:cubicBezTo>
                  <a:cubicBezTo>
                    <a:pt x="1681090" y="103317"/>
                    <a:pt x="1875693" y="218204"/>
                    <a:pt x="2025748" y="295576"/>
                  </a:cubicBezTo>
                  <a:cubicBezTo>
                    <a:pt x="2175803" y="372948"/>
                    <a:pt x="2349304" y="478456"/>
                    <a:pt x="2419643" y="520659"/>
                  </a:cubicBezTo>
                  <a:cubicBezTo>
                    <a:pt x="2489982" y="562862"/>
                    <a:pt x="2426677" y="558174"/>
                    <a:pt x="2447779" y="54879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12149" y="197954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/>
                <a:t>(1, 0, 0)</a:t>
              </a:r>
              <a:endParaRPr lang="en-US" sz="1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2309" y="263691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/>
                <a:t>(1, 1, 0)</a:t>
              </a:r>
              <a:endParaRPr lang="en-US" sz="1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3968" y="255561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/>
                <a:t>(1, 0, 0)</a:t>
              </a:r>
              <a:endParaRPr lang="en-US" sz="1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2033" y="1268760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33" y="1268760"/>
                  <a:ext cx="511615" cy="369332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92033" y="2339588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33" y="2339588"/>
                  <a:ext cx="511614" cy="369332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92033" y="3419708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ro-RO" sz="1800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33" y="3419708"/>
                  <a:ext cx="511614" cy="369332"/>
                </a:xfrm>
                <a:prstGeom prst="rect">
                  <a:avLst/>
                </a:prstGeom>
                <a:blipFill rotWithShape="1">
                  <a:blip r:embed="rId5" cstate="print"/>
                  <a:stretch>
                    <a:fillRect b="-129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 bwMode="auto">
            <a:xfrm>
              <a:off x="4610100" y="3789040"/>
              <a:ext cx="68198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23928" y="3573016"/>
              <a:ext cx="71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800" b="1" dirty="0"/>
                <a:t>Timp</a:t>
              </a:r>
              <a:endParaRPr lang="en-US" sz="1800" b="1" dirty="0"/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2411760" y="2564904"/>
              <a:ext cx="2052228" cy="1008112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754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F813-1BD0-41E6-8865-E3DA162B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5172-9DE4-4D74-852E-476711B6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2DFC-E45A-4855-AE3F-187788F96B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865303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4CD3-FD69-4D1A-805F-DA8BCBB6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0CC86-1304-4281-851A-9B2E991F1E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B8B34-C24B-49DF-95E0-87A55F8BD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0" y="1081088"/>
            <a:ext cx="8295964" cy="5070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AB8AD-0084-438B-AC60-D1E5EE6E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07" y="2642298"/>
            <a:ext cx="2823387" cy="35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7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34878"/>
            <a:ext cx="8445624" cy="4074442"/>
          </a:xfrm>
        </p:spPr>
        <p:txBody>
          <a:bodyPr/>
          <a:lstStyle/>
          <a:p>
            <a:r>
              <a:rPr lang="ro-RO" sz="2000" dirty="0" err="1"/>
              <a:t>Valorea</a:t>
            </a:r>
            <a:r>
              <a:rPr lang="ro-RO" sz="2000" dirty="0"/>
              <a:t> comună poate </a:t>
            </a:r>
            <a:r>
              <a:rPr lang="ro-RO" sz="2000" i="1" dirty="0"/>
              <a:t>să nu fie atinsă</a:t>
            </a:r>
            <a:r>
              <a:rPr lang="ro-RO" sz="2000" dirty="0"/>
              <a:t> din diferite cauze</a:t>
            </a:r>
          </a:p>
          <a:p>
            <a:pPr lvl="1"/>
            <a:r>
              <a:rPr lang="ro-RO" sz="2000" dirty="0"/>
              <a:t>pierderea mesajelor în mediul de comunicație</a:t>
            </a:r>
          </a:p>
          <a:p>
            <a:pPr lvl="1"/>
            <a:r>
              <a:rPr lang="ro-RO" sz="2000" dirty="0"/>
              <a:t>procesele pot produce rezultate greșite</a:t>
            </a:r>
          </a:p>
          <a:p>
            <a:pPr lvl="1"/>
            <a:endParaRPr lang="ro-RO" sz="2000" dirty="0"/>
          </a:p>
          <a:p>
            <a:r>
              <a:rPr lang="ro-RO" sz="2000" dirty="0"/>
              <a:t>Tipuri de defecte ale proceselor</a:t>
            </a:r>
          </a:p>
          <a:p>
            <a:pPr lvl="1"/>
            <a:r>
              <a:rPr lang="ro-RO" sz="2000" b="1" i="1" dirty="0" err="1"/>
              <a:t>crash</a:t>
            </a:r>
            <a:r>
              <a:rPr lang="ro-RO" sz="2000" dirty="0"/>
              <a:t>: procesul devine nefuncțional</a:t>
            </a:r>
            <a:endParaRPr lang="ro-RO" sz="2000" b="1" i="1" dirty="0"/>
          </a:p>
          <a:p>
            <a:pPr lvl="1"/>
            <a:r>
              <a:rPr lang="ro-RO" sz="2000" b="1" i="1" dirty="0" err="1"/>
              <a:t>byzantine</a:t>
            </a:r>
            <a:r>
              <a:rPr lang="ro-RO" sz="2000" dirty="0"/>
              <a:t>: procesul trimite mesaje cu un conținut arbitrar</a:t>
            </a:r>
          </a:p>
          <a:p>
            <a:pPr lvl="1"/>
            <a:endParaRPr lang="ro-RO" sz="2000" dirty="0"/>
          </a:p>
          <a:p>
            <a:r>
              <a:rPr lang="ro-RO" sz="2000" dirty="0"/>
              <a:t>O analogie pentru astfel de situații este </a:t>
            </a:r>
            <a:r>
              <a:rPr lang="ro-RO" sz="2000" i="1" dirty="0"/>
              <a:t>Problema Generalilor Bizantini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8680"/>
            <a:ext cx="8915400" cy="594320"/>
          </a:xfrm>
        </p:spPr>
        <p:txBody>
          <a:bodyPr/>
          <a:lstStyle/>
          <a:p>
            <a:r>
              <a:rPr lang="en-US" sz="2800" dirty="0" err="1"/>
              <a:t>Tipuri</a:t>
            </a:r>
            <a:r>
              <a:rPr lang="en-US" sz="2800" dirty="0"/>
              <a:t> de </a:t>
            </a:r>
            <a:r>
              <a:rPr lang="en-US" sz="2800" dirty="0" err="1"/>
              <a:t>defecte</a:t>
            </a:r>
            <a:r>
              <a:rPr lang="en-US" sz="2800" dirty="0"/>
              <a:t> </a:t>
            </a:r>
            <a:r>
              <a:rPr lang="ro-RO" sz="2800" dirty="0"/>
              <a:t>în sistemele distribuite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10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ACCB-9F2D-4564-AB09-FF2CF7AE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 cât timp va executa următorul program?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2B3C6F-7B3A-4D56-A3C8-5105EFE0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9" y="2355299"/>
            <a:ext cx="8512086" cy="26435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8A36-8CDC-4AF8-AAE9-0FEA358F6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73283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062854"/>
            <a:ext cx="8712968" cy="5369844"/>
          </a:xfrm>
        </p:spPr>
        <p:txBody>
          <a:bodyPr/>
          <a:lstStyle/>
          <a:p>
            <a:pPr algn="just"/>
            <a:r>
              <a:rPr lang="ro-RO" sz="2000" dirty="0"/>
              <a:t>Câteva divizii ale </a:t>
            </a:r>
            <a:r>
              <a:rPr lang="ro-RO" sz="2000" i="1" dirty="0"/>
              <a:t>Armatei bizantine</a:t>
            </a:r>
            <a:r>
              <a:rPr lang="ro-RO" sz="2000" dirty="0"/>
              <a:t>, fiecare sub comanda unui </a:t>
            </a:r>
            <a:r>
              <a:rPr lang="ro-RO" sz="2000" i="1" dirty="0"/>
              <a:t>General</a:t>
            </a:r>
            <a:r>
              <a:rPr lang="ro-RO" sz="2000" dirty="0"/>
              <a:t>, înconjoară inamicul</a:t>
            </a:r>
          </a:p>
          <a:p>
            <a:pPr algn="just"/>
            <a:r>
              <a:rPr lang="ro-RO" sz="2000" dirty="0"/>
              <a:t>Generalii bizantini trebuie să ajungă la o înțelegere în privința atacului</a:t>
            </a:r>
          </a:p>
          <a:p>
            <a:pPr algn="just"/>
            <a:r>
              <a:rPr lang="ro-RO" sz="2000" dirty="0"/>
              <a:t>Este crucial să se ajungă la o înțelegere, deoarece doar un atac simultan din partea tuturor diviziilor poate conduce la o victorie</a:t>
            </a:r>
            <a:r>
              <a:rPr lang="ro-RO" sz="2000" i="1" dirty="0"/>
              <a:t> </a:t>
            </a:r>
          </a:p>
          <a:p>
            <a:pPr algn="just"/>
            <a:r>
              <a:rPr lang="ro-RO" sz="2000" dirty="0"/>
              <a:t>Diviziile sunt dispersate geografic, așa că Generalii</a:t>
            </a:r>
            <a:r>
              <a:rPr lang="ro-RO" sz="2000" i="1" dirty="0"/>
              <a:t> </a:t>
            </a:r>
            <a:r>
              <a:rPr lang="ro-RO" sz="2000" dirty="0"/>
              <a:t>își comunică între ei observațiile asupra inamicului prin intermediul mesagerilor</a:t>
            </a:r>
          </a:p>
          <a:p>
            <a:pPr algn="just"/>
            <a:endParaRPr lang="ro-RO" sz="2000" dirty="0"/>
          </a:p>
          <a:p>
            <a:pPr algn="just"/>
            <a:r>
              <a:rPr lang="ro-RO" sz="2000" dirty="0"/>
              <a:t>Astfel, cauzele care pot îngreuna stabilirea unei înțelegeri pot fi:</a:t>
            </a:r>
          </a:p>
          <a:p>
            <a:pPr lvl="1" algn="just"/>
            <a:r>
              <a:rPr lang="ro-RO" sz="2000" dirty="0"/>
              <a:t>Mesagerii pot fi prinși de către inamic – așadar, mesajele nu ajung la destinație</a:t>
            </a:r>
          </a:p>
          <a:p>
            <a:pPr lvl="1" algn="just"/>
            <a:r>
              <a:rPr lang="ro-RO" sz="2000" dirty="0"/>
              <a:t>Generalii pot fi </a:t>
            </a:r>
            <a:r>
              <a:rPr lang="ro-RO" sz="2000" b="1" i="1" dirty="0"/>
              <a:t>trădători</a:t>
            </a:r>
            <a:r>
              <a:rPr lang="ro-RO" sz="2000" dirty="0"/>
              <a:t>, încercând să deruteze Generalii</a:t>
            </a:r>
            <a:r>
              <a:rPr lang="ro-RO" sz="2000" i="1" dirty="0"/>
              <a:t> </a:t>
            </a:r>
            <a:r>
              <a:rPr lang="ro-RO" sz="2000" b="1" i="1" dirty="0"/>
              <a:t>loiali</a:t>
            </a:r>
          </a:p>
          <a:p>
            <a:pPr lvl="1" algn="just"/>
            <a:endParaRPr lang="ro-RO" sz="2000" b="1" i="1" dirty="0"/>
          </a:p>
          <a:p>
            <a:pPr lvl="0">
              <a:buClr>
                <a:srgbClr val="3568C7"/>
              </a:buClr>
            </a:pPr>
            <a:r>
              <a:rPr lang="ro-RO" sz="2000" dirty="0">
                <a:solidFill>
                  <a:srgbClr val="000000"/>
                </a:solidFill>
              </a:rPr>
              <a:t>În continuare, vom presupune că mesagerii ajung la destinație</a:t>
            </a:r>
          </a:p>
          <a:p>
            <a:pPr lvl="1" algn="just"/>
            <a:endParaRPr lang="ro-RO" sz="2000" b="1" i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99730"/>
            <a:ext cx="8915400" cy="643270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512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2636912"/>
            <a:ext cx="8229600" cy="474042"/>
          </a:xfrm>
        </p:spPr>
        <p:txBody>
          <a:bodyPr/>
          <a:lstStyle/>
          <a:p>
            <a:pPr marL="0" indent="0">
              <a:buNone/>
            </a:pPr>
            <a:r>
              <a:rPr lang="ro-RO" sz="2000" dirty="0"/>
              <a:t>Generalii au nevoie de un algoritm care să garanteze că:</a:t>
            </a:r>
          </a:p>
          <a:p>
            <a:endParaRPr lang="ro-RO" sz="2000" dirty="0"/>
          </a:p>
          <a:p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52892"/>
            <a:ext cx="8915400" cy="590107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-324544" y="3375055"/>
            <a:ext cx="8229600" cy="4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ro-RO" sz="2300" b="1" i="1"/>
              <a:t>A</a:t>
            </a:r>
            <a:r>
              <a:rPr lang="ro-RO" sz="2300"/>
              <a:t>: Toți generalii loiali decid același plan de acțiune.</a:t>
            </a:r>
          </a:p>
          <a:p>
            <a:endParaRPr lang="ro-RO" sz="2300"/>
          </a:p>
          <a:p>
            <a:endParaRPr lang="ro-RO" sz="2300"/>
          </a:p>
          <a:p>
            <a:endParaRPr lang="en-US" sz="23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324544" y="5028183"/>
            <a:ext cx="10873208" cy="41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sz="28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ro-RO" sz="2300" b="1" i="1" dirty="0"/>
              <a:t>B</a:t>
            </a:r>
            <a:r>
              <a:rPr lang="ro-RO" sz="2300" dirty="0"/>
              <a:t>: Un număr mic de trădători nu pot influența decisiv Generalii loiali.</a:t>
            </a:r>
          </a:p>
          <a:p>
            <a:endParaRPr lang="ro-RO" sz="2300" dirty="0"/>
          </a:p>
          <a:p>
            <a:endParaRPr lang="ro-RO" sz="2300" dirty="0"/>
          </a:p>
          <a:p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056197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i="1" dirty="0">
                <a:latin typeface="+mn-lt"/>
              </a:rPr>
              <a:t>Nu e suficient: vrem același plan pentru toți, însă dorim ca și planul să fie unul adecvat.</a:t>
            </a:r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32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Fie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dirty="0"/>
              <a:t>– informația comunicată de către Generalul cu numărul </a:t>
            </a:r>
            <a:r>
              <a:rPr lang="ro-RO" sz="2000" i="1" dirty="0"/>
              <a:t>i</a:t>
            </a:r>
          </a:p>
          <a:p>
            <a:r>
              <a:rPr lang="ro-RO" sz="2000" dirty="0"/>
              <a:t>Fiecare General folosește o metodă pentru a combina valorile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v(1), v(2), ..., v(n)</a:t>
            </a:r>
            <a:r>
              <a:rPr lang="ro-RO" sz="2000" dirty="0"/>
              <a:t> într-un plan de acțiune</a:t>
            </a:r>
            <a:endParaRPr lang="ro-RO" sz="2000" dirty="0">
              <a:latin typeface="Cambria Math" pitchFamily="18" charset="0"/>
              <a:ea typeface="Cambria Math" pitchFamily="18" charset="0"/>
            </a:endParaRPr>
          </a:p>
          <a:p>
            <a:endParaRPr lang="ro-RO" sz="2000" dirty="0"/>
          </a:p>
          <a:p>
            <a:r>
              <a:rPr lang="ro-RO" sz="2000" dirty="0"/>
              <a:t>Condiția </a:t>
            </a:r>
            <a:r>
              <a:rPr lang="ro-RO" sz="2000" i="1" dirty="0"/>
              <a:t>A</a:t>
            </a:r>
            <a:r>
              <a:rPr lang="ro-RO" sz="2000" dirty="0"/>
              <a:t> este îndeplinită prin faptul că toți generalii folosesc aceeași metodă de a combina cele </a:t>
            </a:r>
            <a:r>
              <a:rPr lang="ro-RO" sz="2000" i="1" dirty="0"/>
              <a:t>n</a:t>
            </a:r>
            <a:r>
              <a:rPr lang="ro-RO" sz="2000" dirty="0"/>
              <a:t> valori</a:t>
            </a:r>
          </a:p>
          <a:p>
            <a:r>
              <a:rPr lang="ro-RO" sz="2000" dirty="0"/>
              <a:t>Condiția </a:t>
            </a:r>
            <a:r>
              <a:rPr lang="ro-RO" sz="2000" i="1" dirty="0"/>
              <a:t>B</a:t>
            </a:r>
            <a:r>
              <a:rPr lang="ro-RO" sz="2000" dirty="0"/>
              <a:t> este îndeplinită prin asigurarea că metoda folosită este una robustă</a:t>
            </a:r>
          </a:p>
          <a:p>
            <a:endParaRPr lang="ro-RO" sz="2000" dirty="0"/>
          </a:p>
          <a:p>
            <a:r>
              <a:rPr lang="ro-RO" sz="2000" dirty="0"/>
              <a:t>Dacă decizia care poate fi luată este </a:t>
            </a:r>
            <a:r>
              <a:rPr lang="ro-RO" sz="2000" i="1" dirty="0"/>
              <a:t>atac</a:t>
            </a:r>
            <a:r>
              <a:rPr lang="ro-RO" sz="2000" dirty="0"/>
              <a:t> sau </a:t>
            </a:r>
            <a:r>
              <a:rPr lang="ro-RO" sz="2000" i="1" dirty="0"/>
              <a:t>retragere</a:t>
            </a:r>
            <a:r>
              <a:rPr lang="ro-RO" sz="2000" dirty="0"/>
              <a:t>,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dirty="0"/>
              <a:t> este opțiunea Generalului </a:t>
            </a:r>
            <a:r>
              <a:rPr lang="ro-RO" sz="2000" i="1" dirty="0"/>
              <a:t>i</a:t>
            </a:r>
            <a:r>
              <a:rPr lang="ro-RO" sz="2000" dirty="0"/>
              <a:t> dintre cele două variante, iar decizia finală pentru fiecare General se bazează pe votul majoritar (dintre cele </a:t>
            </a:r>
            <a:r>
              <a:rPr lang="ro-RO" sz="2000" i="1" dirty="0"/>
              <a:t>n</a:t>
            </a:r>
            <a:r>
              <a:rPr lang="ro-RO" sz="2000" dirty="0"/>
              <a:t> valori)</a:t>
            </a:r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63526"/>
            <a:ext cx="8915400" cy="579474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781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7182"/>
            <a:ext cx="9252520" cy="2808312"/>
          </a:xfrm>
        </p:spPr>
        <p:txBody>
          <a:bodyPr/>
          <a:lstStyle/>
          <a:p>
            <a:r>
              <a:rPr lang="ro-RO" sz="2000" dirty="0"/>
              <a:t>Generalii își comunică unii altora valorile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v(i)</a:t>
            </a:r>
          </a:p>
          <a:p>
            <a:pPr>
              <a:lnSpc>
                <a:spcPct val="150000"/>
              </a:lnSpc>
            </a:pPr>
            <a:r>
              <a:rPr lang="ro-RO" sz="2000" dirty="0"/>
              <a:t>Generalii trădători pot trimite valori diferite celorlalți Generali</a:t>
            </a:r>
          </a:p>
          <a:p>
            <a:r>
              <a:rPr lang="ro-RO" sz="2000" dirty="0"/>
              <a:t>Satisfacerea condiției </a:t>
            </a:r>
            <a:r>
              <a:rPr lang="ro-RO" sz="2000" i="1" dirty="0"/>
              <a:t>A</a:t>
            </a:r>
            <a:r>
              <a:rPr lang="ro-RO" sz="2000" dirty="0"/>
              <a:t> presupune ca fiecare General să ia decizia finală bazată pe aceeași mulțime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v(1), v(2), ..., v(n)</a:t>
            </a:r>
          </a:p>
          <a:p>
            <a:endParaRPr lang="ro-RO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ro-RO" sz="2000" dirty="0"/>
              <a:t>Astfel, pentru îndeplinirea condiției </a:t>
            </a:r>
            <a:r>
              <a:rPr lang="ro-RO" sz="2000" i="1" dirty="0"/>
              <a:t>A</a:t>
            </a:r>
            <a:r>
              <a:rPr lang="ro-RO" sz="2000" dirty="0"/>
              <a:t>:</a:t>
            </a:r>
          </a:p>
          <a:p>
            <a:pPr marL="0" indent="0">
              <a:buNone/>
            </a:pPr>
            <a:r>
              <a:rPr lang="ro-RO" sz="2200" i="1" dirty="0"/>
              <a:t>1</a:t>
            </a:r>
            <a:r>
              <a:rPr lang="ro-RO" sz="2200" dirty="0"/>
              <a:t>. Fiecare General loial trebuie să obțină aceleași informații </a:t>
            </a:r>
            <a:r>
              <a:rPr lang="ro-RO" sz="2200" dirty="0">
                <a:latin typeface="Cambria Math" pitchFamily="18" charset="0"/>
                <a:ea typeface="Cambria Math" pitchFamily="18" charset="0"/>
              </a:rPr>
              <a:t>v(1), ..., v(n)</a:t>
            </a:r>
            <a:r>
              <a:rPr lang="ro-RO" sz="2200" dirty="0"/>
              <a:t>.</a:t>
            </a:r>
          </a:p>
          <a:p>
            <a:pPr marL="0" lvl="0" indent="0">
              <a:buClr>
                <a:srgbClr val="3568C7"/>
              </a:buClr>
              <a:buNone/>
            </a:pPr>
            <a:endParaRPr lang="ro-RO" sz="20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9098"/>
            <a:ext cx="8915400" cy="653902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0214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175755"/>
            <a:ext cx="8712968" cy="5288840"/>
          </a:xfrm>
        </p:spPr>
        <p:txBody>
          <a:bodyPr/>
          <a:lstStyle/>
          <a:p>
            <a:pPr marL="0" indent="0">
              <a:buNone/>
            </a:pPr>
            <a:r>
              <a:rPr lang="ro-RO" sz="2000" i="1" dirty="0"/>
              <a:t>1</a:t>
            </a:r>
            <a:r>
              <a:rPr lang="ro-RO" sz="2000" dirty="0"/>
              <a:t>. Fiecare General loial trebuie să obțină aceleași informații </a:t>
            </a:r>
            <a:r>
              <a:rPr lang="ro-RO" sz="2000" dirty="0">
                <a:latin typeface="Cambria Math" pitchFamily="18" charset="0"/>
                <a:ea typeface="Cambria Math" pitchFamily="18" charset="0"/>
              </a:rPr>
              <a:t>v(1), ..., v(n)</a:t>
            </a:r>
            <a:r>
              <a:rPr lang="ro-RO" sz="2000" dirty="0"/>
              <a:t>.</a:t>
            </a:r>
            <a:endParaRPr lang="ro-RO" sz="2000" dirty="0">
              <a:solidFill>
                <a:srgbClr val="000000"/>
              </a:solidFill>
            </a:endParaRPr>
          </a:p>
          <a:p>
            <a:pPr lvl="0"/>
            <a:r>
              <a:rPr lang="ro-RO" sz="2000" dirty="0">
                <a:solidFill>
                  <a:srgbClr val="000000"/>
                </a:solidFill>
              </a:rPr>
              <a:t>Condiția </a:t>
            </a:r>
            <a:r>
              <a:rPr lang="ro-RO" sz="2000" i="1" dirty="0">
                <a:solidFill>
                  <a:srgbClr val="000000"/>
                </a:solidFill>
              </a:rPr>
              <a:t>1</a:t>
            </a:r>
            <a:r>
              <a:rPr lang="ro-RO" sz="2000" dirty="0">
                <a:solidFill>
                  <a:srgbClr val="000000"/>
                </a:solidFill>
              </a:rPr>
              <a:t> implică faptul că un General poate să nu folosească valorea </a:t>
            </a:r>
            <a:r>
              <a:rPr lang="ro-RO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 dirty="0">
                <a:solidFill>
                  <a:srgbClr val="000000"/>
                </a:solidFill>
              </a:rPr>
              <a:t>obținută direct de la Generalul </a:t>
            </a:r>
            <a:r>
              <a:rPr lang="ro-RO" sz="2000" i="1" dirty="0">
                <a:solidFill>
                  <a:srgbClr val="000000"/>
                </a:solidFill>
              </a:rPr>
              <a:t>i</a:t>
            </a:r>
            <a:r>
              <a:rPr lang="ro-RO" sz="2000" dirty="0">
                <a:solidFill>
                  <a:srgbClr val="000000"/>
                </a:solidFill>
              </a:rPr>
              <a:t>, de vreme ce un General trădător poate să trimită valori diferite</a:t>
            </a:r>
          </a:p>
          <a:p>
            <a:pPr lvl="0"/>
            <a:r>
              <a:rPr lang="ro-RO" sz="2000" dirty="0">
                <a:solidFill>
                  <a:srgbClr val="000000"/>
                </a:solidFill>
              </a:rPr>
              <a:t>Astfel, se introduce riscul ca un General să nu folosească o valoare </a:t>
            </a:r>
            <a:r>
              <a:rPr lang="ro-RO" sz="20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 dirty="0">
                <a:solidFill>
                  <a:srgbClr val="000000"/>
                </a:solidFill>
              </a:rPr>
              <a:t>, deși Generalul </a:t>
            </a:r>
            <a:r>
              <a:rPr lang="ro-RO" sz="2000" i="1" dirty="0">
                <a:solidFill>
                  <a:srgbClr val="000000"/>
                </a:solidFill>
              </a:rPr>
              <a:t>i</a:t>
            </a:r>
            <a:r>
              <a:rPr lang="ro-RO" sz="2000" dirty="0">
                <a:solidFill>
                  <a:srgbClr val="000000"/>
                </a:solidFill>
              </a:rPr>
              <a:t> este unul loial</a:t>
            </a:r>
          </a:p>
          <a:p>
            <a:pPr lvl="0"/>
            <a:endParaRPr lang="ro-RO" sz="2000" dirty="0">
              <a:solidFill>
                <a:srgbClr val="000000"/>
              </a:solidFill>
            </a:endParaRPr>
          </a:p>
          <a:p>
            <a:pPr lvl="0"/>
            <a:r>
              <a:rPr lang="ro-RO" sz="2000" dirty="0">
                <a:solidFill>
                  <a:srgbClr val="000000"/>
                </a:solidFill>
              </a:rPr>
              <a:t>Se introduce următoarea cerință:</a:t>
            </a:r>
          </a:p>
          <a:p>
            <a:pPr marL="0" lvl="0" indent="0">
              <a:buNone/>
            </a:pPr>
            <a:r>
              <a:rPr lang="ro-RO" sz="2300" i="1" dirty="0">
                <a:solidFill>
                  <a:srgbClr val="000000"/>
                </a:solidFill>
              </a:rPr>
              <a:t>2</a:t>
            </a:r>
            <a:r>
              <a:rPr lang="ro-RO" sz="2300" dirty="0">
                <a:solidFill>
                  <a:srgbClr val="000000"/>
                </a:solidFill>
              </a:rPr>
              <a:t>. Dacă Generalul </a:t>
            </a:r>
            <a:r>
              <a:rPr lang="ro-RO" sz="2300" i="1" dirty="0">
                <a:solidFill>
                  <a:srgbClr val="000000"/>
                </a:solidFill>
              </a:rPr>
              <a:t>i</a:t>
            </a:r>
            <a:r>
              <a:rPr lang="ro-RO" sz="2300" dirty="0">
                <a:solidFill>
                  <a:srgbClr val="000000"/>
                </a:solidFill>
              </a:rPr>
              <a:t> este loial, atunci valoarea trimisă de el trebuie să fie folosită de către fiecare General loial.</a:t>
            </a:r>
          </a:p>
          <a:p>
            <a:pPr marL="0" lvl="0" indent="0"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ro-RO" sz="2000" dirty="0">
                <a:solidFill>
                  <a:srgbClr val="000000"/>
                </a:solidFill>
              </a:rPr>
              <a:t>Condiția 1 se poate rescrie astfel:</a:t>
            </a:r>
          </a:p>
          <a:p>
            <a:pPr marL="0" lvl="0" indent="0">
              <a:buClr>
                <a:srgbClr val="3568C7"/>
              </a:buClr>
              <a:buNone/>
            </a:pPr>
            <a:r>
              <a:rPr lang="ro-RO" sz="2300" i="1" dirty="0">
                <a:solidFill>
                  <a:srgbClr val="000000"/>
                </a:solidFill>
              </a:rPr>
              <a:t>1’</a:t>
            </a:r>
            <a:r>
              <a:rPr lang="ro-RO" sz="2300" dirty="0">
                <a:solidFill>
                  <a:srgbClr val="000000"/>
                </a:solidFill>
              </a:rPr>
              <a:t>. Oricare doi Generali loiali folosesc aceeași valoare pentru </a:t>
            </a:r>
            <a:r>
              <a:rPr lang="ro-RO" sz="2300" dirty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300" dirty="0">
                <a:solidFill>
                  <a:srgbClr val="000000"/>
                </a:solidFill>
              </a:rPr>
              <a:t>.</a:t>
            </a:r>
          </a:p>
          <a:p>
            <a:pPr marL="0" lvl="0" indent="0"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ro-RO" sz="2000" dirty="0">
              <a:solidFill>
                <a:srgbClr val="000000"/>
              </a:solidFill>
            </a:endParaRPr>
          </a:p>
          <a:p>
            <a:pPr lvl="0"/>
            <a:endParaRPr lang="ro-RO" sz="200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6686"/>
            <a:ext cx="8915400" cy="636314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092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816" y="1142999"/>
                <a:ext cx="8856984" cy="4866530"/>
              </a:xfrm>
            </p:spPr>
            <p:txBody>
              <a:bodyPr/>
              <a:lstStyle/>
              <a:p>
                <a:r>
                  <a:rPr lang="en-US" sz="2000" dirty="0" err="1"/>
                  <a:t>Restr</a:t>
                </a:r>
                <a:r>
                  <a:rPr lang="ro-RO" sz="2000" dirty="0"/>
                  <a:t>ângem abordarea problemei la modul în care </a:t>
                </a:r>
                <a:r>
                  <a:rPr lang="ro-RO" sz="2000" i="1" dirty="0"/>
                  <a:t>un</a:t>
                </a:r>
                <a:r>
                  <a:rPr lang="ro-RO" sz="2000" dirty="0"/>
                  <a:t> General își trimite valoarea celorlalți Generali</a:t>
                </a:r>
              </a:p>
              <a:p>
                <a:r>
                  <a:rPr lang="ro-RO" sz="2000" dirty="0"/>
                  <a:t>Termenii problemei se schimbă: un General comandant trimite ordinul Locotenenților, obținându-se astfel problema:</a:t>
                </a:r>
              </a:p>
              <a:p>
                <a:endParaRPr lang="ro-RO" sz="1000" dirty="0"/>
              </a:p>
              <a:p>
                <a:r>
                  <a:rPr lang="ro-RO" sz="2000" b="1" i="1" dirty="0"/>
                  <a:t>Problema Generalilor Bizantini</a:t>
                </a:r>
                <a:r>
                  <a:rPr lang="ro-RO" sz="2000" dirty="0"/>
                  <a:t>: </a:t>
                </a:r>
              </a:p>
              <a:p>
                <a:pPr lvl="1"/>
                <a:r>
                  <a:rPr lang="ro-RO" sz="2000" dirty="0"/>
                  <a:t>Un General comandant trebuie să trimită un ordin celor n – 1 Locotenenți astfel încât: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/>
                  <a:t>: Toți Locotenenții loiali se supun aceluiași ordin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/>
                  <a:t>: Dacă Generalul comandant este loial, atunci fiecare Locotenent loial se supune ordinului Generalului comandant</a:t>
                </a:r>
              </a:p>
              <a:p>
                <a:pPr lvl="1"/>
                <a:endParaRPr lang="ro-RO" sz="1000" dirty="0"/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– </a:t>
                </a:r>
                <a:r>
                  <a:rPr lang="ro-RO" sz="2000" i="1" dirty="0">
                    <a:solidFill>
                      <a:srgbClr val="000000"/>
                    </a:solidFill>
                  </a:rPr>
                  <a:t>interactive consistency conditions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>
                    <a:solidFill>
                      <a:srgbClr val="000000"/>
                    </a:solidFill>
                  </a:rPr>
                  <a:t>Se observă că, pentru un Comandat loial,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rezultă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𝐼𝐶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; totuși, Comandantul nu este în mod necesar loial</a:t>
                </a:r>
              </a:p>
              <a:p>
                <a:pPr marL="457200" lvl="1" indent="0">
                  <a:buNone/>
                </a:pPr>
                <a:r>
                  <a:rPr lang="ro-RO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816" y="1142999"/>
                <a:ext cx="8856984" cy="4866530"/>
              </a:xfrm>
              <a:blipFill>
                <a:blip r:embed="rId2"/>
                <a:stretch>
                  <a:fillRect l="-1652" t="-62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0362"/>
            <a:ext cx="8915400" cy="632637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620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8894"/>
            <a:ext cx="8229600" cy="2706290"/>
          </a:xfrm>
        </p:spPr>
        <p:txBody>
          <a:bodyPr/>
          <a:lstStyle/>
          <a:p>
            <a:r>
              <a:rPr lang="en-US" sz="2000" dirty="0" err="1"/>
              <a:t>Evenimentele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urm</a:t>
            </a:r>
            <a:r>
              <a:rPr lang="ro-RO" sz="2000" dirty="0"/>
              <a:t>ătoarele:</a:t>
            </a:r>
          </a:p>
          <a:p>
            <a:pPr lvl="1">
              <a:lnSpc>
                <a:spcPct val="150000"/>
              </a:lnSpc>
            </a:pPr>
            <a:r>
              <a:rPr lang="ro-RO" sz="2000" dirty="0"/>
              <a:t>Comandantul trimite ordinul tuturor Locotenenților</a:t>
            </a:r>
          </a:p>
          <a:p>
            <a:pPr lvl="1"/>
            <a:r>
              <a:rPr lang="ro-RO" sz="2000" dirty="0"/>
              <a:t>Un Locotenent trimite celorlalți Locotenenți mesajul primit de la Comandant</a:t>
            </a:r>
          </a:p>
          <a:p>
            <a:pPr lvl="1"/>
            <a:r>
              <a:rPr lang="ro-RO" sz="2000" dirty="0"/>
              <a:t>După primirea mesajului de la Comandant și a copiilor de la ceilalți Locotenenți, un locotenent decide </a:t>
            </a:r>
            <a:r>
              <a:rPr lang="ro-RO" sz="2000" i="1" dirty="0"/>
              <a:t>prin vot majoritar</a:t>
            </a:r>
            <a:r>
              <a:rPr lang="ro-RO" sz="2000" dirty="0"/>
              <a:t> ce decizie va lua</a:t>
            </a:r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20994"/>
            <a:ext cx="8915400" cy="622005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0165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40242"/>
            <a:ext cx="8915400" cy="802758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Exemplul 1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ro-RO" sz="2000" b="0" i="1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  <a:endCxn id="25" idx="0"/>
          </p:cNvCxnSpPr>
          <p:nvPr/>
        </p:nvCxnSpPr>
        <p:spPr bwMode="auto">
          <a:xfrm>
            <a:off x="4572000" y="2348880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2115344" y="3581400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436096" y="3573016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08476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2096108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9" idx="0"/>
          </p:cNvCxnSpPr>
          <p:nvPr/>
        </p:nvCxnSpPr>
        <p:spPr bwMode="auto">
          <a:xfrm flipH="1">
            <a:off x="1259632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26" idx="0"/>
          </p:cNvCxnSpPr>
          <p:nvPr/>
        </p:nvCxnSpPr>
        <p:spPr bwMode="auto">
          <a:xfrm>
            <a:off x="5328084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712" y="231060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2200" y="232975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55776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55776" y="37890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8144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79712" y="4509120"/>
            <a:ext cx="53223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1986484" y="4077072"/>
            <a:ext cx="0" cy="432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V="1">
            <a:off x="7308304" y="4077073"/>
            <a:ext cx="0" cy="4320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899592" y="4077075"/>
            <a:ext cx="0" cy="792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H="1">
            <a:off x="891984" y="4869160"/>
            <a:ext cx="72084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8100392" y="4077076"/>
            <a:ext cx="0" cy="792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1960" y="47971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1980" y="40770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0072" y="38610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185" y="5002866"/>
                <a:ext cx="8229600" cy="14401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/>
                  <a:t> este trădător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𝑋</m:t>
                    </m:r>
                    <m:r>
                      <a:rPr lang="ro-RO" sz="2000" b="0" i="1" smtClean="0">
                        <a:latin typeface="Cambria Math"/>
                      </a:rPr>
                      <m:t> ∈{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𝑎𝑡𝑎𝑐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𝑟𝑒𝑡𝑟𝑎𝑔𝑒𝑟𝑒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Oricare ar fi mesajul transmis de trădător, cei doi Locotenenți loiali vor lua aceeași decizie (</a:t>
                </a:r>
                <a:r>
                  <a:rPr lang="ro-RO" sz="2000" i="1" dirty="0"/>
                  <a:t>atac</a:t>
                </a:r>
                <a:r>
                  <a:rPr lang="ro-RO" sz="2000" dirty="0"/>
                  <a:t>)</a:t>
                </a:r>
              </a:p>
              <a:p>
                <a:endParaRPr lang="ro-RO" sz="20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185" y="5002866"/>
                <a:ext cx="8229600" cy="1440160"/>
              </a:xfrm>
              <a:blipFill>
                <a:blip r:embed="rId6"/>
                <a:stretch>
                  <a:fillRect l="-1778" t="-2542" b="-15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539985" y="2636912"/>
            <a:ext cx="82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332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2772"/>
            <a:ext cx="8915400" cy="760228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Exemplul 2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000" i="1">
                              <a:latin typeface="Cambria Math"/>
                            </a:rPr>
                            <m:t> </m:t>
                          </m:r>
                          <m:r>
                            <a:rPr lang="ro-RO" sz="20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ro-RO" sz="2000" b="0" i="1" smtClean="0">
                              <a:latin typeface="Cambria Math"/>
                            </a:rPr>
                            <m:t>𝐶𝑜𝑚𝑎𝑛𝑑𝑎𝑛𝑡</m:t>
                          </m:r>
                        </m:e>
                        <m:sub/>
                      </m:sSub>
                    </m:oMath>
                  </m:oMathPara>
                </a14:m>
                <a:endParaRPr lang="ro-RO" sz="20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1700808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2"/>
            <a:endCxn id="25" idx="0"/>
          </p:cNvCxnSpPr>
          <p:nvPr/>
        </p:nvCxnSpPr>
        <p:spPr bwMode="auto">
          <a:xfrm>
            <a:off x="4572000" y="2348880"/>
            <a:ext cx="0" cy="10801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29000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7904" y="3429000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29000"/>
                <a:ext cx="1728192" cy="6480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2115344" y="3581400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436096" y="3573016"/>
            <a:ext cx="159256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H="1">
            <a:off x="5408476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 bwMode="auto">
          <a:xfrm flipH="1">
            <a:off x="2096108" y="3861048"/>
            <a:ext cx="16117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1"/>
            <a:endCxn id="9" idx="0"/>
          </p:cNvCxnSpPr>
          <p:nvPr/>
        </p:nvCxnSpPr>
        <p:spPr bwMode="auto">
          <a:xfrm flipH="1">
            <a:off x="1259632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26" idx="0"/>
          </p:cNvCxnSpPr>
          <p:nvPr/>
        </p:nvCxnSpPr>
        <p:spPr bwMode="auto">
          <a:xfrm>
            <a:off x="5328084" y="2024844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145712" y="231060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0495" y="2371785"/>
            <a:ext cx="41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27784" y="3212976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39752" y="37890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120" y="321297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79712" y="4509120"/>
            <a:ext cx="53223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flipV="1">
            <a:off x="1986484" y="4077072"/>
            <a:ext cx="0" cy="43204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 bwMode="auto">
          <a:xfrm flipV="1">
            <a:off x="7308304" y="4077073"/>
            <a:ext cx="0" cy="4320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 bwMode="auto">
          <a:xfrm flipV="1">
            <a:off x="899592" y="4077075"/>
            <a:ext cx="0" cy="7920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 bwMode="auto">
          <a:xfrm flipH="1">
            <a:off x="891984" y="4869160"/>
            <a:ext cx="72084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8100392" y="4077076"/>
            <a:ext cx="0" cy="7920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11960" y="479715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atac</a:t>
            </a:r>
            <a:endParaRPr lang="en-US" sz="2000" i="1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91980" y="407707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0072" y="386104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X</a:t>
            </a:r>
            <a:endParaRPr lang="en-US" sz="2000" i="1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𝐶𝑜𝑚𝑎𝑛𝑑𝑎𝑛𝑡</m:t>
                        </m:r>
                      </m:e>
                      <m:sub/>
                    </m:sSub>
                  </m:oMath>
                </a14:m>
                <a:r>
                  <a:rPr lang="ro-RO" sz="2000" dirty="0"/>
                  <a:t> este trădător</a:t>
                </a:r>
              </a:p>
              <a:p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𝑋</m:t>
                    </m:r>
                    <m:r>
                      <a:rPr lang="ro-RO" sz="2000" b="0" i="1" smtClean="0">
                        <a:latin typeface="Cambria Math"/>
                      </a:rPr>
                      <m:t> ∈{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𝑎𝑡𝑎𝑐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𝑟𝑒𝑡𝑟𝑎𝑔𝑒𝑟𝑒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Oricare ar fi mesajul transmis de trădător, toți Locotenenții vor lua aceeași decizie </a:t>
                </a:r>
                <a:r>
                  <a:rPr lang="ro-RO" sz="2000" i="1" dirty="0"/>
                  <a:t>X</a:t>
                </a:r>
              </a:p>
              <a:p>
                <a:endParaRPr lang="ro-RO" sz="20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01208"/>
                <a:ext cx="8229600" cy="1440160"/>
              </a:xfrm>
              <a:blipFill rotWithShape="1">
                <a:blip r:embed="rId6"/>
                <a:stretch>
                  <a:fillRect l="-667" t="-1695"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4539985" y="2636912"/>
            <a:ext cx="1256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+mn-lt"/>
              </a:rPr>
              <a:t>retragere</a:t>
            </a:r>
            <a:endParaRPr lang="en-US" sz="20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400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276872"/>
            <a:ext cx="8712968" cy="2808312"/>
          </a:xfrm>
        </p:spPr>
        <p:txBody>
          <a:bodyPr/>
          <a:lstStyle/>
          <a:p>
            <a:r>
              <a:rPr lang="ro-RO" sz="2000" dirty="0"/>
              <a:t>Dificultatea problemei constă în</a:t>
            </a:r>
            <a:r>
              <a:rPr lang="en-US" sz="2000" dirty="0"/>
              <a:t> </a:t>
            </a:r>
            <a:r>
              <a:rPr lang="ro-RO" sz="2000" dirty="0"/>
              <a:t>fapt</a:t>
            </a:r>
            <a:r>
              <a:rPr lang="en-US" sz="2000" dirty="0" err="1"/>
              <a:t>ul</a:t>
            </a:r>
            <a:r>
              <a:rPr lang="ro-RO" sz="2000" dirty="0"/>
              <a:t> că:</a:t>
            </a:r>
          </a:p>
          <a:p>
            <a:pPr lvl="1"/>
            <a:r>
              <a:rPr lang="ro-RO" sz="2000" dirty="0"/>
              <a:t>Dacă Generalii (Locotenenții) pot trimite doar mesaje orale, atunci nu există soluție decât pentru cazul în care </a:t>
            </a:r>
            <a:r>
              <a:rPr lang="ro-RO" sz="2000" i="1" dirty="0"/>
              <a:t>2/3 din Generali sunt loiali</a:t>
            </a:r>
          </a:p>
          <a:p>
            <a:pPr lvl="1"/>
            <a:endParaRPr lang="ro-RO" sz="1500" i="1" dirty="0"/>
          </a:p>
          <a:p>
            <a:pPr lvl="0">
              <a:buClr>
                <a:srgbClr val="3568C7"/>
              </a:buClr>
            </a:pPr>
            <a:r>
              <a:rPr lang="ro-RO" sz="2000" dirty="0">
                <a:solidFill>
                  <a:srgbClr val="000000"/>
                </a:solidFill>
              </a:rPr>
              <a:t>Un mesaj </a:t>
            </a:r>
            <a:r>
              <a:rPr lang="ro-RO" sz="2000" i="1" dirty="0">
                <a:solidFill>
                  <a:srgbClr val="000000"/>
                </a:solidFill>
              </a:rPr>
              <a:t>oral </a:t>
            </a:r>
            <a:r>
              <a:rPr lang="ro-RO" sz="2000" dirty="0">
                <a:solidFill>
                  <a:srgbClr val="000000"/>
                </a:solidFill>
              </a:rPr>
              <a:t>este aflat complet sub controlul emițătorului, deci un trădător poate trimite orice mesaj</a:t>
            </a:r>
          </a:p>
          <a:p>
            <a:pPr lvl="0">
              <a:buClr>
                <a:srgbClr val="3568C7"/>
              </a:buClr>
            </a:pPr>
            <a:endParaRPr lang="ro-RO" sz="1500" dirty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en-US" sz="2000" dirty="0" err="1">
                <a:solidFill>
                  <a:srgbClr val="000000"/>
                </a:solidFill>
              </a:rPr>
              <a:t>Mesajul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trimis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 err="1">
                <a:solidFill>
                  <a:srgbClr val="000000"/>
                </a:solidFill>
              </a:rPr>
              <a:t>atac</a:t>
            </a:r>
            <a:r>
              <a:rPr lang="en-US" sz="2000" dirty="0">
                <a:solidFill>
                  <a:srgbClr val="000000"/>
                </a:solidFill>
              </a:rPr>
              <a:t> / </a:t>
            </a:r>
            <a:r>
              <a:rPr lang="en-US" sz="2000" i="1" dirty="0" err="1">
                <a:solidFill>
                  <a:srgbClr val="000000"/>
                </a:solidFill>
              </a:rPr>
              <a:t>retragere</a:t>
            </a:r>
            <a:endParaRPr lang="ro-RO" sz="2000" i="1" dirty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endParaRPr lang="en-US" sz="1500" i="1" dirty="0">
              <a:solidFill>
                <a:srgbClr val="000000"/>
              </a:solidFill>
            </a:endParaRPr>
          </a:p>
          <a:p>
            <a:pPr lvl="0">
              <a:buClr>
                <a:srgbClr val="3568C7"/>
              </a:buClr>
            </a:pPr>
            <a:r>
              <a:rPr lang="en-US" sz="2000" dirty="0" err="1">
                <a:solidFill>
                  <a:srgbClr val="000000"/>
                </a:solidFill>
              </a:rPr>
              <a:t>Urm</a:t>
            </a:r>
            <a:r>
              <a:rPr lang="ro-RO" sz="2000" dirty="0">
                <a:solidFill>
                  <a:srgbClr val="000000"/>
                </a:solidFill>
              </a:rPr>
              <a:t>ătoarele exemple: nu există soluție pentru 3 Generali, din care un trădător</a:t>
            </a:r>
          </a:p>
          <a:p>
            <a:pPr lvl="1"/>
            <a:endParaRPr lang="ro-RO" sz="2000" i="1" dirty="0"/>
          </a:p>
          <a:p>
            <a:pPr lvl="1"/>
            <a:endParaRPr lang="en-US" sz="2000" i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52892"/>
            <a:ext cx="8915400" cy="590107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01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ACCB-9F2D-4564-AB09-FF2CF7AE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 cât timp va executa următorul program?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2B3C6F-7B3A-4D56-A3C8-5105EFE0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9" y="2355299"/>
            <a:ext cx="8512086" cy="26435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8A36-8CDC-4AF8-AAE9-0FEA358F61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0D0B1-6F47-4026-A9B7-9C29FBC6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08" y="4304371"/>
            <a:ext cx="4258627" cy="17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54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94928"/>
            <a:ext cx="8915400" cy="648072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Exemplul 3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67544" y="2092786"/>
            <a:ext cx="8280920" cy="2560350"/>
            <a:chOff x="467544" y="2092786"/>
            <a:chExt cx="8280920" cy="256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3815916" y="2092786"/>
                  <a:ext cx="1512168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o-RO" sz="2000" b="0" i="1" smtClean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𝐶𝑜𝑚𝑎𝑛𝑑𝑎𝑛𝑡</m:t>
                        </m:r>
                      </m:oMath>
                    </m:oMathPara>
                  </a14:m>
                  <a:endParaRPr lang="ro-RO" sz="2000" b="0" i="1">
                    <a:solidFill>
                      <a:schemeClr val="bg2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2092786"/>
                  <a:ext cx="1512168" cy="648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544" y="3820978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o-RO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820978"/>
                  <a:ext cx="1728192" cy="6480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020272" y="3820978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o-RO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0272" y="3820978"/>
                  <a:ext cx="1728192" cy="6480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 bwMode="auto">
            <a:xfrm>
              <a:off x="2195736" y="3964994"/>
              <a:ext cx="48329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195736" y="4253026"/>
              <a:ext cx="482453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1"/>
            </p:cNvCxnSpPr>
            <p:nvPr/>
          </p:nvCxnSpPr>
          <p:spPr bwMode="auto">
            <a:xfrm flipH="1">
              <a:off x="1259632" y="2416822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26" idx="0"/>
            </p:cNvCxnSpPr>
            <p:nvPr/>
          </p:nvCxnSpPr>
          <p:spPr bwMode="auto">
            <a:xfrm>
              <a:off x="5328084" y="2416822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51720" y="272348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4208" y="272348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604954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5936" y="4253026"/>
              <a:ext cx="143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latin typeface="+mn-lt"/>
                </a:rPr>
                <a:t>retragere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/>
                  <a:t> este trădător</a:t>
                </a:r>
              </a:p>
              <a:p>
                <a:endParaRPr lang="ro-RO" sz="2000"/>
              </a:p>
              <a:p>
                <a:endParaRPr lang="ro-RO" sz="200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  <a:blipFill rotWithShape="1">
                <a:blip r:embed="rId5"/>
                <a:stretch>
                  <a:fillRect l="-667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687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94928"/>
            <a:ext cx="8915400" cy="648072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Exemplul </a:t>
            </a:r>
            <a:r>
              <a:rPr lang="en-US" sz="2800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7544" y="2091600"/>
            <a:ext cx="8280920" cy="2560350"/>
            <a:chOff x="467544" y="2164794"/>
            <a:chExt cx="8280920" cy="2560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>
                  <a:spLocks noChangeArrowheads="1"/>
                </p:cNvSpPr>
                <p:nvPr/>
              </p:nvSpPr>
              <p:spPr bwMode="auto">
                <a:xfrm>
                  <a:off x="3815916" y="2164794"/>
                  <a:ext cx="1512168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o-RO" sz="2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ro-RO" sz="2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/>
                          </a:rPr>
                          <m:t>𝐶𝑜𝑚𝑎𝑛𝑑𝑎𝑛𝑡</m:t>
                        </m:r>
                      </m:oMath>
                    </m:oMathPara>
                  </a14:m>
                  <a:endParaRPr lang="ro-RO" sz="2000" b="0" i="1">
                    <a:solidFill>
                      <a:schemeClr val="accent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2164794"/>
                  <a:ext cx="1512168" cy="6480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544" y="3892986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o-RO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892986"/>
                  <a:ext cx="1728192" cy="6480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7020272" y="3892986"/>
                  <a:ext cx="1728192" cy="64807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ro-RO" b="0" i="1" smtClean="0">
                                <a:latin typeface="Cambria Math"/>
                              </a:rPr>
                              <m:t>𝐿𝑜𝑐𝑜𝑡𝑒𝑛𝑒𝑛𝑡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o-RO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0272" y="3892986"/>
                  <a:ext cx="1728192" cy="64807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 bwMode="auto">
            <a:xfrm>
              <a:off x="2195736" y="4037002"/>
              <a:ext cx="483292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2195736" y="4325034"/>
              <a:ext cx="482453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" idx="1"/>
            </p:cNvCxnSpPr>
            <p:nvPr/>
          </p:nvCxnSpPr>
          <p:spPr bwMode="auto">
            <a:xfrm flipH="1">
              <a:off x="1259632" y="2488830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3"/>
              <a:endCxn id="26" idx="0"/>
            </p:cNvCxnSpPr>
            <p:nvPr/>
          </p:nvCxnSpPr>
          <p:spPr bwMode="auto">
            <a:xfrm>
              <a:off x="5328084" y="2488830"/>
              <a:ext cx="2556284" cy="140415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79712" y="278092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54863" y="2780928"/>
              <a:ext cx="1335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latin typeface="+mn-lt"/>
                </a:rPr>
                <a:t>retragere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83968" y="367696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000" i="1">
                  <a:latin typeface="+mn-lt"/>
                </a:rPr>
                <a:t>atac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5936" y="4325034"/>
              <a:ext cx="1434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latin typeface="+mn-lt"/>
                </a:rPr>
                <a:t>retragere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𝐶𝑜𝑚𝑎𝑛𝑑𝑎𝑛𝑡</m:t>
                        </m:r>
                      </m:e>
                      <m:sub/>
                    </m:sSub>
                  </m:oMath>
                </a14:m>
                <a:r>
                  <a:rPr lang="ro-RO" sz="2000"/>
                  <a:t> este trădător</a:t>
                </a:r>
              </a:p>
              <a:p>
                <a:endParaRPr lang="ro-RO" sz="2000"/>
              </a:p>
              <a:p>
                <a:endParaRPr lang="ro-RO" sz="200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589240"/>
                <a:ext cx="8229600" cy="576064"/>
              </a:xfrm>
              <a:blipFill rotWithShape="1">
                <a:blip r:embed="rId5"/>
                <a:stretch>
                  <a:fillRect l="-667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107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718186"/>
                <a:ext cx="8820472" cy="4032448"/>
              </a:xfrm>
            </p:spPr>
            <p:txBody>
              <a:bodyPr/>
              <a:lstStyle/>
              <a:p>
                <a:r>
                  <a:rPr lang="ro-RO" sz="2000" dirty="0"/>
                  <a:t>Mesajele orale îndeplinesc următoarele condiții: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/>
                  <a:t>: Fiecare mesaj trimis ajunge corect la destinație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/>
                  <a:t>: Receptorul mesajului cunoaște autorul mesajului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/>
                  <a:t>: Absența unui mesaj poate fi detectată</a:t>
                </a:r>
              </a:p>
              <a:p>
                <a:pPr lvl="1"/>
                <a:endParaRPr lang="ro-RO" sz="2000" dirty="0"/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>
                    <a:solidFill>
                      <a:srgbClr val="000000"/>
                    </a:solidFill>
                  </a:rPr>
                  <a:t>Fiecare General (Locotenent) poate trimite mesaje oricărui alt General</a:t>
                </a:r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</a:t>
                </a:r>
                <a:r>
                  <a:rPr lang="ro-RO" sz="2000" dirty="0">
                    <a:solidFill>
                      <a:srgbClr val="000000"/>
                    </a:solidFill>
                    <a:latin typeface="Cambria"/>
                  </a:rPr>
                  <a:t>→ </a:t>
                </a:r>
                <a:r>
                  <a:rPr lang="ro-RO" sz="2000" dirty="0">
                    <a:solidFill>
                      <a:srgbClr val="000000"/>
                    </a:solidFill>
                  </a:rPr>
                  <a:t>un trădător nu intervine în comunicarea dintre alți doi Generali</a:t>
                </a:r>
              </a:p>
              <a:p>
                <a:pPr lvl="0">
                  <a:buClr>
                    <a:srgbClr val="3568C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</a:t>
                </a:r>
                <a:r>
                  <a:rPr lang="ro-RO" sz="2000" dirty="0">
                    <a:solidFill>
                      <a:srgbClr val="000000"/>
                    </a:solidFill>
                    <a:latin typeface="Cambria"/>
                  </a:rPr>
                  <a:t>→ </a:t>
                </a:r>
                <a:r>
                  <a:rPr lang="ro-RO" sz="2000" dirty="0">
                    <a:solidFill>
                      <a:srgbClr val="000000"/>
                    </a:solidFill>
                  </a:rPr>
                  <a:t>un trădător nu poate influența decizia prin a nu trimite un mesaj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>
                    <a:solidFill>
                      <a:srgbClr val="000000"/>
                    </a:solidFill>
                  </a:rPr>
                  <a:t>Un Comandant trădător poate decide să nu trimită ordine, așa că este nevoie de o decizie implicită pentru Locotenenți 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>
                    <a:solidFill>
                      <a:srgbClr val="000000"/>
                    </a:solidFill>
                  </a:rPr>
                  <a:t>Decizia implicită este: </a:t>
                </a:r>
                <a:r>
                  <a:rPr lang="ro-RO" sz="2000" i="1" dirty="0">
                    <a:solidFill>
                      <a:srgbClr val="000000"/>
                    </a:solidFill>
                  </a:rPr>
                  <a:t>retragere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18186"/>
                <a:ext cx="8820472" cy="4032448"/>
              </a:xfrm>
              <a:blipFill>
                <a:blip r:embed="rId2"/>
                <a:stretch>
                  <a:fillRect l="-1659" t="-908" r="-760" b="-15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15400" cy="685800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Soluția cu mesaje orale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3243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878"/>
            <a:ext cx="8229600" cy="3714402"/>
          </a:xfrm>
        </p:spPr>
        <p:txBody>
          <a:bodyPr/>
          <a:lstStyle/>
          <a:p>
            <a:r>
              <a:rPr lang="en-US" sz="2000"/>
              <a:t>Se define</a:t>
            </a:r>
            <a:r>
              <a:rPr lang="ro-RO" sz="2000"/>
              <a:t>ște algoritmul pentru soluția cu mesaje orale: </a:t>
            </a:r>
            <a:r>
              <a:rPr lang="ro-RO" sz="2000" i="1"/>
              <a:t>OM(m)</a:t>
            </a:r>
          </a:p>
          <a:p>
            <a:r>
              <a:rPr lang="ro-RO" sz="2000" i="1"/>
              <a:t>OM(m) </a:t>
            </a:r>
            <a:r>
              <a:rPr lang="ro-RO" sz="2000"/>
              <a:t>rezolvă Problema Generalilor Bizantini pentru minim </a:t>
            </a:r>
            <a:r>
              <a:rPr lang="ro-RO" sz="2000" i="1"/>
              <a:t>3m + 1 </a:t>
            </a:r>
            <a:r>
              <a:rPr lang="ro-RO" sz="2000"/>
              <a:t>Generali și cel mult </a:t>
            </a:r>
            <a:r>
              <a:rPr lang="ro-RO" sz="2000" i="1"/>
              <a:t>m</a:t>
            </a:r>
            <a:r>
              <a:rPr lang="ro-RO" sz="2000"/>
              <a:t> trădători </a:t>
            </a:r>
          </a:p>
          <a:p>
            <a:endParaRPr lang="ro-RO" sz="2000"/>
          </a:p>
          <a:p>
            <a:r>
              <a:rPr lang="ro-RO" sz="2000"/>
              <a:t>Algoritmul folosește funcția </a:t>
            </a:r>
            <a:r>
              <a:rPr lang="ro-RO" sz="2000" i="1"/>
              <a:t>majority</a:t>
            </a:r>
            <a:r>
              <a:rPr lang="ro-RO" sz="2000"/>
              <a:t>(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/>
              <a:t>)</a:t>
            </a:r>
          </a:p>
          <a:p>
            <a:pPr lvl="1"/>
            <a:r>
              <a:rPr lang="ro-RO" sz="2000"/>
              <a:t>Dacă majoritatea valorilor 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v(i) </a:t>
            </a:r>
            <a:r>
              <a:rPr lang="ro-RO" sz="2000"/>
              <a:t>este 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r>
              <a:rPr lang="ro-RO" sz="2000"/>
              <a:t>, atunci </a:t>
            </a:r>
            <a:r>
              <a:rPr lang="ro-RO" sz="2000" i="1"/>
              <a:t>majority</a:t>
            </a:r>
            <a:r>
              <a:rPr lang="ro-RO" sz="2000"/>
              <a:t> este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 v</a:t>
            </a:r>
          </a:p>
          <a:p>
            <a:pPr lvl="0">
              <a:buClr>
                <a:srgbClr val="3568C7"/>
              </a:buClr>
            </a:pPr>
            <a:r>
              <a:rPr lang="ro-RO" sz="2000">
                <a:solidFill>
                  <a:srgbClr val="000000"/>
                </a:solidFill>
              </a:rPr>
              <a:t>Funcția </a:t>
            </a:r>
            <a:r>
              <a:rPr lang="ro-RO" sz="2000" i="1">
                <a:solidFill>
                  <a:srgbClr val="000000"/>
                </a:solidFill>
              </a:rPr>
              <a:t>majority</a:t>
            </a:r>
            <a:r>
              <a:rPr lang="ro-RO" sz="2000">
                <a:solidFill>
                  <a:srgbClr val="000000"/>
                </a:solidFill>
              </a:rPr>
              <a:t>(</a:t>
            </a:r>
            <a:r>
              <a:rPr lang="ro-RO" sz="200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>
                <a:solidFill>
                  <a:srgbClr val="000000"/>
                </a:solidFill>
              </a:rPr>
              <a:t>) va returna:</a:t>
            </a:r>
          </a:p>
          <a:p>
            <a:pPr lvl="1">
              <a:buClr>
                <a:srgbClr val="F06157"/>
              </a:buClr>
            </a:pPr>
            <a:r>
              <a:rPr lang="ro-RO" sz="2000">
                <a:solidFill>
                  <a:srgbClr val="000000"/>
                </a:solidFill>
              </a:rPr>
              <a:t>Valoarea majoritară din </a:t>
            </a:r>
            <a:r>
              <a:rPr lang="ro-RO" sz="200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>
                <a:solidFill>
                  <a:srgbClr val="000000"/>
                </a:solidFill>
              </a:rPr>
              <a:t>, dacă aceasta există; altfel, se returnează </a:t>
            </a:r>
            <a:r>
              <a:rPr lang="ro-RO" sz="2000" i="1">
                <a:solidFill>
                  <a:srgbClr val="000000"/>
                </a:solidFill>
              </a:rPr>
              <a:t>retragere</a:t>
            </a:r>
          </a:p>
          <a:p>
            <a:pPr lvl="1">
              <a:buClr>
                <a:srgbClr val="F06157"/>
              </a:buClr>
            </a:pPr>
            <a:r>
              <a:rPr lang="ro-RO" sz="2000">
                <a:solidFill>
                  <a:srgbClr val="000000"/>
                </a:solidFill>
              </a:rPr>
              <a:t>Mediana valorilor </a:t>
            </a:r>
            <a:r>
              <a:rPr lang="ro-RO" sz="200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>
                <a:solidFill>
                  <a:srgbClr val="000000"/>
                </a:solidFill>
              </a:rPr>
              <a:t>, presupunând că mulțimea este sortată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15400" cy="685800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Soluția cu mesaje orale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5074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700808"/>
            <a:ext cx="9108504" cy="5256584"/>
          </a:xfrm>
        </p:spPr>
        <p:txBody>
          <a:bodyPr/>
          <a:lstStyle/>
          <a:p>
            <a:pPr algn="just"/>
            <a:r>
              <a:rPr lang="ro-RO" sz="2000" b="1" i="1"/>
              <a:t>OM(0)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/>
              <a:t>Comandantul își trimite valoarea tuturor Locotenenților.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/>
              <a:t>Fiecare Locotenent folosește valoarea primită de la Comandant, sau </a:t>
            </a:r>
            <a:r>
              <a:rPr lang="ro-RO" sz="2000" i="1"/>
              <a:t>retragere </a:t>
            </a:r>
            <a:r>
              <a:rPr lang="ro-RO" sz="2000"/>
              <a:t>dacă nu primește nimic.</a:t>
            </a:r>
          </a:p>
          <a:p>
            <a:pPr algn="just"/>
            <a:r>
              <a:rPr lang="ro-RO" sz="2000" b="1" i="1"/>
              <a:t>OM(m), m &gt; 0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/>
              <a:t>Comandantul își trimite valoarea tuturor Locotenenților.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/>
              <a:t>Pentru fiecare </a:t>
            </a:r>
            <a:r>
              <a:rPr lang="ro-RO" sz="2000" i="1"/>
              <a:t>i</a:t>
            </a:r>
            <a:r>
              <a:rPr lang="ro-RO" sz="2000"/>
              <a:t>, fie 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v(i)</a:t>
            </a:r>
            <a:r>
              <a:rPr lang="ro-RO" sz="2000"/>
              <a:t> valoarea primită de Locotenentul </a:t>
            </a:r>
            <a:r>
              <a:rPr lang="ro-RO" sz="2000" i="1"/>
              <a:t>i</a:t>
            </a:r>
            <a:r>
              <a:rPr lang="ro-RO" sz="2000"/>
              <a:t> de la Comandant (sau valorea implicită – </a:t>
            </a:r>
            <a:r>
              <a:rPr lang="ro-RO" sz="2000" i="1"/>
              <a:t>retragere</a:t>
            </a:r>
            <a:r>
              <a:rPr lang="ro-RO" sz="2000"/>
              <a:t>). Locotenentul </a:t>
            </a:r>
            <a:r>
              <a:rPr lang="ro-RO" sz="2000" i="1"/>
              <a:t>i</a:t>
            </a:r>
            <a:r>
              <a:rPr lang="ro-RO" sz="2000"/>
              <a:t> ia rolul de Comandant în </a:t>
            </a:r>
            <a:r>
              <a:rPr lang="ro-RO" sz="2000" i="1"/>
              <a:t>OM(m – 1)</a:t>
            </a:r>
            <a:r>
              <a:rPr lang="ro-RO" sz="2000"/>
              <a:t>, pentru a trimite valorea celorlalți Locotenenți.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ro-RO" sz="2000"/>
              <a:t>Pentru fiecare </a:t>
            </a:r>
            <a:r>
              <a:rPr lang="ro-RO" sz="2000" i="1"/>
              <a:t>i</a:t>
            </a:r>
            <a:r>
              <a:rPr lang="ro-RO" sz="2000"/>
              <a:t>, pentru fiecare </a:t>
            </a:r>
            <a:r>
              <a:rPr lang="ro-RO" sz="2000" i="1"/>
              <a:t>j</a:t>
            </a:r>
            <a:r>
              <a:rPr lang="ro-RO" sz="2000"/>
              <a:t>, </a:t>
            </a:r>
            <a:r>
              <a:rPr lang="ro-RO" sz="2000" i="1"/>
              <a:t>j</a:t>
            </a:r>
            <a:r>
              <a:rPr lang="ro-RO" sz="2000"/>
              <a:t> ≠ </a:t>
            </a:r>
            <a:r>
              <a:rPr lang="ro-RO" sz="2000" i="1"/>
              <a:t>i</a:t>
            </a:r>
            <a:r>
              <a:rPr lang="ro-RO" sz="2000"/>
              <a:t>, fie 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v(j)</a:t>
            </a:r>
            <a:r>
              <a:rPr lang="ro-RO" sz="2000"/>
              <a:t> valoarea pe care Locotenentul </a:t>
            </a:r>
            <a:r>
              <a:rPr lang="ro-RO" sz="2000" i="1"/>
              <a:t>i</a:t>
            </a:r>
            <a:r>
              <a:rPr lang="ro-RO" sz="2000"/>
              <a:t> a primit-o de la Locotenentul </a:t>
            </a:r>
            <a:r>
              <a:rPr lang="ro-RO" sz="2000" i="1"/>
              <a:t>j</a:t>
            </a:r>
            <a:r>
              <a:rPr lang="ro-RO" sz="2000"/>
              <a:t> în pasul </a:t>
            </a:r>
            <a:r>
              <a:rPr lang="ro-RO" sz="2000" i="1"/>
              <a:t>2)</a:t>
            </a:r>
            <a:r>
              <a:rPr lang="ro-RO" sz="2000"/>
              <a:t> (</a:t>
            </a:r>
            <a:r>
              <a:rPr lang="ro-RO" sz="2000" i="1"/>
              <a:t>OM(m – 1)</a:t>
            </a:r>
            <a:r>
              <a:rPr lang="ro-RO" sz="2000"/>
              <a:t>) sau valoarea implicită. </a:t>
            </a:r>
          </a:p>
          <a:p>
            <a:pPr marL="457200" lvl="1" indent="0" algn="just">
              <a:buNone/>
            </a:pPr>
            <a:r>
              <a:rPr lang="ro-RO" sz="2000"/>
              <a:t>	Locotenentul </a:t>
            </a:r>
            <a:r>
              <a:rPr lang="ro-RO" sz="2000" i="1"/>
              <a:t>i</a:t>
            </a:r>
            <a:r>
              <a:rPr lang="ro-RO" sz="2000"/>
              <a:t> folosește </a:t>
            </a:r>
            <a:r>
              <a:rPr lang="ro-RO" sz="2000" i="1"/>
              <a:t>majority</a:t>
            </a:r>
            <a:r>
              <a:rPr lang="ro-RO" sz="2000"/>
              <a:t>(</a:t>
            </a:r>
            <a:r>
              <a:rPr lang="ro-RO" sz="2000">
                <a:latin typeface="Cambria Math" pitchFamily="18" charset="0"/>
                <a:ea typeface="Cambria Math" pitchFamily="18" charset="0"/>
              </a:rPr>
              <a:t>v(1), ..., v(n – 1)</a:t>
            </a:r>
            <a:r>
              <a:rPr lang="ro-RO" sz="2000"/>
              <a:t>).</a:t>
            </a:r>
            <a:endParaRPr lang="en-US" sz="200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4670"/>
            <a:ext cx="8915400" cy="728330"/>
          </a:xfrm>
        </p:spPr>
        <p:txBody>
          <a:bodyPr/>
          <a:lstStyle/>
          <a:p>
            <a:r>
              <a:rPr lang="ro-RO" sz="2800" dirty="0"/>
              <a:t>Problema generalilor bizantini</a:t>
            </a:r>
            <a:br>
              <a:rPr lang="ro-RO" sz="2800" dirty="0"/>
            </a:br>
            <a:r>
              <a:rPr lang="ro-RO" sz="2800" dirty="0"/>
              <a:t>Soluția cu mesaje orale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1479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16049"/>
                <a:ext cx="8507288" cy="5074642"/>
              </a:xfrm>
            </p:spPr>
            <p:txBody>
              <a:bodyPr/>
              <a:lstStyle/>
              <a:p>
                <a:r>
                  <a:rPr lang="ro-RO" sz="1600" dirty="0"/>
                  <a:t>m = 1, n = 4 </a:t>
                </a:r>
                <a:r>
                  <a:rPr lang="ro-RO" sz="1600" dirty="0">
                    <a:latin typeface="Cambria"/>
                  </a:rPr>
                  <a:t>→ </a:t>
                </a:r>
                <a:r>
                  <a:rPr lang="ro-RO" sz="1600" dirty="0"/>
                  <a:t>1 Comandant, 3 Locotenenți (Locotenentul cu nr.3 = trădător) </a:t>
                </a:r>
              </a:p>
              <a:p>
                <a:r>
                  <a:rPr lang="ro-RO" sz="1600" i="1" dirty="0"/>
                  <a:t>OM(1)</a:t>
                </a:r>
              </a:p>
              <a:p>
                <a:pPr lvl="1"/>
                <a:r>
                  <a:rPr lang="ro-RO" sz="1600" dirty="0"/>
                  <a:t>Comandantul trimite valoarea </a:t>
                </a:r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:r>
                  <a:rPr lang="ro-RO" sz="1600" dirty="0"/>
                  <a:t>Pentru fiecare </a:t>
                </a:r>
                <a:r>
                  <a:rPr lang="ro-RO" sz="1600" i="1" dirty="0"/>
                  <a:t>i</a:t>
                </a:r>
              </a:p>
              <a:p>
                <a:pPr lvl="2"/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v(1) = v</a:t>
                </a:r>
                <a:r>
                  <a:rPr lang="ro-RO" sz="1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b="0" dirty="0"/>
              </a:p>
              <a:p>
                <a:pPr lvl="2"/>
                <a:r>
                  <a:rPr lang="ro-RO" sz="1600" i="1" dirty="0"/>
                  <a:t>OM(0)	</a:t>
                </a:r>
                <a:r>
                  <a:rPr lang="ro-RO" sz="1600" dirty="0"/>
                  <a:t>	</a:t>
                </a:r>
                <a14:m>
                  <m:oMath xmlns:m="http://schemas.openxmlformats.org/officeDocument/2006/math">
                    <m:r>
                      <a:rPr lang="ro-RO" sz="1600" b="0" i="1" smtClean="0">
                        <a:latin typeface="Cambria Math"/>
                      </a:rPr>
                      <m:t>𝐶𝑜𝑚𝑎𝑛𝑑𝑎𝑛𝑡</m:t>
                    </m:r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ro-RO" sz="1600" b="0" dirty="0"/>
              </a:p>
              <a:p>
                <a:pPr lvl="3"/>
                <a:r>
                  <a:rPr lang="ro-RO" sz="1600" dirty="0"/>
                  <a:t>Comandantul își trimite </a:t>
                </a:r>
                <a:r>
                  <a:rPr lang="ro-RO" sz="1600" dirty="0" err="1"/>
                  <a:t>valorea</a:t>
                </a:r>
                <a:r>
                  <a:rPr lang="ro-RO" sz="1600" dirty="0"/>
                  <a:t> </a:t>
                </a:r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2"/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v(2) = v	</a:t>
                </a:r>
                <a:r>
                  <a:rPr lang="ro-RO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2"/>
                <a:r>
                  <a:rPr lang="ro-RO" sz="1600" i="1" dirty="0"/>
                  <a:t>OM(0)</a:t>
                </a:r>
                <a:r>
                  <a:rPr lang="ro-RO" sz="1600" dirty="0"/>
                  <a:t>		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𝐶𝑜𝑚𝑎𝑛𝑑𝑎𝑛𝑡</m:t>
                    </m:r>
                    <m:r>
                      <a:rPr lang="ro-RO" sz="1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o-RO" sz="1600" dirty="0"/>
              </a:p>
              <a:p>
                <a:pPr lvl="3"/>
                <a:r>
                  <a:rPr lang="ro-RO" sz="1600" dirty="0"/>
                  <a:t>Comandantul își trimite </a:t>
                </a:r>
                <a:r>
                  <a:rPr lang="ro-RO" sz="1600" dirty="0" err="1"/>
                  <a:t>valorea</a:t>
                </a:r>
                <a:r>
                  <a:rPr lang="ro-RO" sz="1600" dirty="0"/>
                  <a:t> </a:t>
                </a:r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2"/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v(3) = v</a:t>
                </a:r>
              </a:p>
              <a:p>
                <a:pPr lvl="2"/>
                <a:r>
                  <a:rPr lang="ro-RO" sz="1600" i="1" dirty="0"/>
                  <a:t>OM(0)</a:t>
                </a:r>
                <a:r>
                  <a:rPr lang="ro-RO" sz="1600" dirty="0"/>
                  <a:t>		</a:t>
                </a:r>
                <a14:m>
                  <m:oMath xmlns:m="http://schemas.openxmlformats.org/officeDocument/2006/math">
                    <m:r>
                      <a:rPr lang="ro-RO" sz="1600" i="1">
                        <a:latin typeface="Cambria Math"/>
                      </a:rPr>
                      <m:t>𝐶𝑜𝑚𝑎𝑛𝑑𝑎𝑛𝑡</m:t>
                    </m:r>
                    <m:r>
                      <a:rPr lang="ro-RO" sz="16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ro-RO" sz="1600" dirty="0"/>
              </a:p>
              <a:p>
                <a:pPr lvl="3"/>
                <a:r>
                  <a:rPr lang="ro-RO" sz="1600" dirty="0"/>
                  <a:t>Comandantul își trimite </a:t>
                </a:r>
                <a:r>
                  <a:rPr lang="ro-RO" sz="1600" dirty="0" err="1"/>
                  <a:t>valorea</a:t>
                </a:r>
                <a:r>
                  <a:rPr lang="ro-RO" sz="1600" dirty="0"/>
                  <a:t> </a:t>
                </a:r>
                <a:r>
                  <a:rPr lang="ro-RO" sz="1600" dirty="0">
                    <a:latin typeface="Cambria Math" pitchFamily="18" charset="0"/>
                    <a:ea typeface="Cambria Math" pitchFamily="18" charset="0"/>
                  </a:rPr>
                  <a:t>X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b="0" i="1" smtClean="0">
                            <a:latin typeface="Cambria Math"/>
                          </a:rPr>
                          <m:t>, </m:t>
                        </m:r>
                        <m:r>
                          <a:rPr lang="ro-RO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o-RO" sz="1600" i="1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𝑣</m:t>
                        </m:r>
                        <m:r>
                          <a:rPr lang="ro-RO" sz="1600" i="1">
                            <a:latin typeface="Cambria Math"/>
                          </a:rPr>
                          <m:t>, </m:t>
                        </m:r>
                        <m:r>
                          <a:rPr lang="ro-RO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ro-RO" sz="1600" dirty="0"/>
              </a:p>
              <a:p>
                <a:pPr lvl="4"/>
                <a:endParaRPr lang="ro-RO" sz="1600" dirty="0"/>
              </a:p>
              <a:p>
                <a:pPr lvl="4"/>
                <a:endParaRPr lang="en-US" sz="1600" dirty="0"/>
              </a:p>
              <a:p>
                <a:pPr lvl="4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16049"/>
                <a:ext cx="8507288" cy="5074642"/>
              </a:xfrm>
              <a:blipFill>
                <a:blip r:embed="rId2"/>
                <a:stretch>
                  <a:fillRect l="-1361" t="-6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24039"/>
            <a:ext cx="8915400" cy="643270"/>
          </a:xfrm>
        </p:spPr>
        <p:txBody>
          <a:bodyPr/>
          <a:lstStyle/>
          <a:p>
            <a:r>
              <a:rPr lang="ro-RO" sz="2800" dirty="0"/>
              <a:t>Soluția cu mesaje orale Exemplu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551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2232248"/>
              </a:xfrm>
            </p:spPr>
            <p:txBody>
              <a:bodyPr/>
              <a:lstStyle/>
              <a:p>
                <a:r>
                  <a:rPr lang="ro-RO" sz="2000"/>
                  <a:t>Pentru fiecare </a:t>
                </a:r>
                <a:r>
                  <a:rPr lang="ro-RO" sz="2000" i="1"/>
                  <a:t>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/>
                  <a:t> folosește </a:t>
                </a:r>
                <a:r>
                  <a:rPr lang="ro-RO" sz="2000" i="1"/>
                  <a:t>majority</a:t>
                </a:r>
                <a:r>
                  <a:rPr lang="ro-RO" sz="2000"/>
                  <a:t>(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v, v, X</a:t>
                </a:r>
                <a:r>
                  <a:rPr lang="ro-RO" sz="2000"/>
                  <a:t>) =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/>
                  <a:t> folosește </a:t>
                </a:r>
                <a:r>
                  <a:rPr lang="ro-RO" sz="2000" i="1"/>
                  <a:t>majority</a:t>
                </a:r>
                <a:r>
                  <a:rPr lang="ro-RO" sz="2000"/>
                  <a:t>(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v, v, X</a:t>
                </a:r>
                <a:r>
                  <a:rPr lang="ro-RO" sz="2000"/>
                  <a:t>) =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/>
                          </a:rPr>
                          <m:t>𝐿𝑜𝑐𝑜𝑡𝑒𝑛𝑒𝑛𝑡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/>
                  <a:t> este trădător</a:t>
                </a:r>
              </a:p>
              <a:p>
                <a:pPr lvl="0">
                  <a:buClr>
                    <a:srgbClr val="3568C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Observație: parcursul pentru cel de-al treilea Locotenent nu a fost urmărit, deoarece este trădător</a:t>
                </a:r>
              </a:p>
              <a:p>
                <a:pPr lvl="1"/>
                <a:endParaRPr lang="ro-RO" sz="2000"/>
              </a:p>
              <a:p>
                <a:pPr lvl="1"/>
                <a:endParaRPr lang="ro-RO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2232248"/>
              </a:xfrm>
              <a:blipFill rotWithShape="1">
                <a:blip r:embed="rId2"/>
                <a:stretch>
                  <a:fillRect l="-667" t="-1093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2020"/>
            <a:ext cx="8915400" cy="700980"/>
          </a:xfrm>
        </p:spPr>
        <p:txBody>
          <a:bodyPr/>
          <a:lstStyle/>
          <a:p>
            <a:r>
              <a:rPr lang="ro-RO" sz="2800" dirty="0"/>
              <a:t>Soluția cu mesaje orale Exemplu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71600" y="5047828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047828"/>
                <a:ext cx="1296144" cy="5414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3779912" y="3933056"/>
                <a:ext cx="1584176" cy="533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en-US" sz="2000">
                  <a:solidFill>
                    <a:schemeClr val="bg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3933056"/>
                <a:ext cx="1584176" cy="533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179512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6165304"/>
                <a:ext cx="1296144" cy="5414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691680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6165304"/>
                <a:ext cx="1296144" cy="5414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203848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6165304"/>
                <a:ext cx="1296144" cy="5414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716016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6165304"/>
                <a:ext cx="1296144" cy="5414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6228184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6165304"/>
                <a:ext cx="1296144" cy="5414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7740352" y="6165304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0352" y="6165304"/>
                <a:ext cx="1296144" cy="5414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923928" y="5047828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5047828"/>
                <a:ext cx="1296144" cy="5414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6948264" y="5013176"/>
                <a:ext cx="1296144" cy="54141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16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RO" sz="1600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ro-RO" sz="16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5013176"/>
                <a:ext cx="1296144" cy="5414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6" idx="2"/>
            <a:endCxn id="27" idx="0"/>
          </p:cNvCxnSpPr>
          <p:nvPr/>
        </p:nvCxnSpPr>
        <p:spPr bwMode="auto">
          <a:xfrm>
            <a:off x="4572000" y="4466456"/>
            <a:ext cx="0" cy="581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5" idx="0"/>
          </p:cNvCxnSpPr>
          <p:nvPr/>
        </p:nvCxnSpPr>
        <p:spPr bwMode="auto">
          <a:xfrm flipH="1">
            <a:off x="1619672" y="4199756"/>
            <a:ext cx="2160240" cy="8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28" idx="0"/>
          </p:cNvCxnSpPr>
          <p:nvPr/>
        </p:nvCxnSpPr>
        <p:spPr bwMode="auto">
          <a:xfrm>
            <a:off x="5364088" y="4199756"/>
            <a:ext cx="2232248" cy="8134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</p:cNvCxnSpPr>
          <p:nvPr/>
        </p:nvCxnSpPr>
        <p:spPr bwMode="auto">
          <a:xfrm flipH="1">
            <a:off x="984300" y="5589240"/>
            <a:ext cx="635372" cy="5813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  <a:endCxn id="22" idx="0"/>
          </p:cNvCxnSpPr>
          <p:nvPr/>
        </p:nvCxnSpPr>
        <p:spPr bwMode="auto">
          <a:xfrm>
            <a:off x="1619672" y="5589240"/>
            <a:ext cx="72008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2"/>
            <a:endCxn id="23" idx="0"/>
          </p:cNvCxnSpPr>
          <p:nvPr/>
        </p:nvCxnSpPr>
        <p:spPr bwMode="auto">
          <a:xfrm flipH="1">
            <a:off x="3851920" y="5589240"/>
            <a:ext cx="72008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  <a:endCxn id="24" idx="0"/>
          </p:cNvCxnSpPr>
          <p:nvPr/>
        </p:nvCxnSpPr>
        <p:spPr bwMode="auto">
          <a:xfrm>
            <a:off x="4572000" y="5589240"/>
            <a:ext cx="792088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25" idx="0"/>
          </p:cNvCxnSpPr>
          <p:nvPr/>
        </p:nvCxnSpPr>
        <p:spPr bwMode="auto">
          <a:xfrm flipH="1">
            <a:off x="6876256" y="5554588"/>
            <a:ext cx="720080" cy="6107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2"/>
            <a:endCxn id="26" idx="0"/>
          </p:cNvCxnSpPr>
          <p:nvPr/>
        </p:nvCxnSpPr>
        <p:spPr bwMode="auto">
          <a:xfrm>
            <a:off x="7596336" y="5554588"/>
            <a:ext cx="792088" cy="61071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67744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446905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60232" y="436510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9712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51920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4048" y="562117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v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44444" y="5621178"/>
            <a:ext cx="3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X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28384" y="5621178"/>
            <a:ext cx="39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>
                <a:latin typeface="Cambria Math" pitchFamily="18" charset="0"/>
                <a:ea typeface="Cambria Math" pitchFamily="18" charset="0"/>
              </a:rPr>
              <a:t>X</a:t>
            </a:r>
            <a:endParaRPr lang="en-US" sz="200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10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2287414"/>
                <a:ext cx="8856984" cy="3301826"/>
              </a:xfrm>
            </p:spPr>
            <p:txBody>
              <a:bodyPr/>
              <a:lstStyle/>
              <a:p>
                <a:r>
                  <a:rPr lang="en-US" sz="2000"/>
                  <a:t>Complexitate:</a:t>
                </a:r>
              </a:p>
              <a:p>
                <a:pPr lvl="1"/>
                <a:r>
                  <a:rPr lang="en-US" sz="2000"/>
                  <a:t>Pas 1: </a:t>
                </a:r>
                <a:r>
                  <a:rPr lang="en-US" sz="2000">
                    <a:latin typeface="Cambria Math" pitchFamily="18" charset="0"/>
                    <a:ea typeface="Cambria Math" pitchFamily="18" charset="0"/>
                  </a:rPr>
                  <a:t>(n – 1) x OM(m – 1)</a:t>
                </a:r>
                <a:r>
                  <a:rPr lang="ro-RO" sz="2000"/>
                  <a:t>  mesaje</a:t>
                </a:r>
                <a:endParaRPr lang="en-US" sz="2000"/>
              </a:p>
              <a:p>
                <a:pPr lvl="1"/>
                <a:r>
                  <a:rPr lang="en-US" sz="2000"/>
                  <a:t>Pas 2: </a:t>
                </a:r>
                <a:r>
                  <a:rPr lang="en-US" sz="2000">
                    <a:latin typeface="Cambria Math" pitchFamily="18" charset="0"/>
                    <a:ea typeface="Cambria Math" pitchFamily="18" charset="0"/>
                  </a:rPr>
                  <a:t>(n – 1) x (n – 2) x OM(m – 2)</a:t>
                </a:r>
                <a:r>
                  <a:rPr lang="ro-RO" sz="2000"/>
                  <a:t>  mesaje</a:t>
                </a:r>
                <a:endParaRPr lang="en-US" sz="2000"/>
              </a:p>
              <a:p>
                <a:pPr lvl="1"/>
                <a:r>
                  <a:rPr lang="en-US" sz="2000"/>
                  <a:t>Pas 3: </a:t>
                </a:r>
                <a:r>
                  <a:rPr lang="en-US" sz="2000">
                    <a:latin typeface="Cambria Math" pitchFamily="18" charset="0"/>
                    <a:ea typeface="Cambria Math" pitchFamily="18" charset="0"/>
                  </a:rPr>
                  <a:t>(n – 1) x (n – 2) x (n – 3) x OM(m – 3)</a:t>
                </a:r>
                <a:r>
                  <a:rPr lang="ro-RO" sz="2000"/>
                  <a:t>  mesaje</a:t>
                </a:r>
                <a:endParaRPr lang="en-US" sz="2000"/>
              </a:p>
              <a:p>
                <a:pPr lvl="1"/>
                <a:r>
                  <a:rPr lang="en-US" sz="2000"/>
                  <a:t>Deci, </a:t>
                </a:r>
                <a:r>
                  <a:rPr lang="ro-RO" sz="2000"/>
                  <a:t>în pasul k: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(n – 1) x (n – 2) x ... x (n – k) x OM(m – k)</a:t>
                </a:r>
                <a:r>
                  <a:rPr lang="ro-RO" sz="2000"/>
                  <a:t>  mesaje</a:t>
                </a:r>
              </a:p>
              <a:p>
                <a:pPr lvl="2"/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k = m</a:t>
                </a:r>
                <a:r>
                  <a:rPr lang="ro-RO" sz="2000"/>
                  <a:t>: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(n – 1) x (n – 2) x ... x (n – m) x OM(0)</a:t>
                </a:r>
              </a:p>
              <a:p>
                <a:pPr lvl="2"/>
                <a:r>
                  <a:rPr lang="ro-RO" sz="2000"/>
                  <a:t>Pasul m + 1: se trimit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(n – 1) x (n – 2) x ... (n – m – 1)</a:t>
                </a:r>
                <a:r>
                  <a:rPr lang="ro-RO" sz="2000"/>
                  <a:t>  mesaje</a:t>
                </a:r>
              </a:p>
              <a:p>
                <a:pPr lvl="2"/>
                <a:r>
                  <a:rPr lang="ro-RO" sz="2000"/>
                  <a:t>Număr total de mesaje: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0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ro-RO" sz="2000" b="0" i="1" smtClean="0">
                                <a:latin typeface="Cambria Math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200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2287414"/>
                <a:ext cx="8856984" cy="3301826"/>
              </a:xfrm>
              <a:blipFill rotWithShape="1">
                <a:blip r:embed="rId2"/>
                <a:stretch>
                  <a:fillRect l="-688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99730"/>
            <a:ext cx="8915400" cy="643270"/>
          </a:xfrm>
        </p:spPr>
        <p:txBody>
          <a:bodyPr/>
          <a:lstStyle/>
          <a:p>
            <a:r>
              <a:rPr lang="ro-RO" sz="2800" dirty="0"/>
              <a:t>Soluția cu mesaje orale Complexitate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406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ro-RO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b="1" dirty="0"/>
              <a:t>Corectitudine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LEMA 1. Pentru orice m </a:t>
            </a:r>
            <a:r>
              <a:rPr lang="en-US" dirty="0" err="1"/>
              <a:t>şi</a:t>
            </a:r>
            <a:r>
              <a:rPr lang="en-US" dirty="0"/>
              <a:t> k, UM(</a:t>
            </a:r>
            <a:r>
              <a:rPr lang="en-US" dirty="0" err="1"/>
              <a:t>n,m</a:t>
            </a:r>
            <a:r>
              <a:rPr lang="en-US" dirty="0"/>
              <a:t>)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IC2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n de </a:t>
            </a:r>
            <a:r>
              <a:rPr lang="en-US" dirty="0" err="1"/>
              <a:t>generali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2k+m </a:t>
            </a:r>
            <a:r>
              <a:rPr lang="en-US" dirty="0" err="1"/>
              <a:t>şi</a:t>
            </a:r>
            <a:r>
              <a:rPr lang="en-US" dirty="0"/>
              <a:t> sunt </a:t>
            </a:r>
            <a:r>
              <a:rPr lang="en-US" dirty="0" err="1"/>
              <a:t>cel</a:t>
            </a:r>
            <a:r>
              <a:rPr lang="en-US" dirty="0"/>
              <a:t> mult k </a:t>
            </a:r>
            <a:r>
              <a:rPr lang="en-US" dirty="0" err="1"/>
              <a:t>trădători</a:t>
            </a:r>
            <a:r>
              <a:rPr lang="en-US" dirty="0"/>
              <a:t>.</a:t>
            </a:r>
            <a:endParaRPr lang="ro-RO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TEOREMA 1. Pentru orice m, </a:t>
            </a:r>
            <a:r>
              <a:rPr lang="en-US" dirty="0" err="1"/>
              <a:t>algoritmul</a:t>
            </a:r>
            <a:r>
              <a:rPr lang="en-US" dirty="0"/>
              <a:t> UM(</a:t>
            </a:r>
            <a:r>
              <a:rPr lang="en-US" dirty="0" err="1"/>
              <a:t>n,m</a:t>
            </a:r>
            <a:r>
              <a:rPr lang="en-US" dirty="0"/>
              <a:t>) </a:t>
            </a:r>
            <a:r>
              <a:rPr lang="en-US" dirty="0" err="1"/>
              <a:t>satisface</a:t>
            </a:r>
            <a:r>
              <a:rPr lang="en-US" dirty="0"/>
              <a:t> </a:t>
            </a:r>
            <a:r>
              <a:rPr lang="en-US" dirty="0" err="1"/>
              <a:t>condiţiile</a:t>
            </a:r>
            <a:r>
              <a:rPr lang="en-US" dirty="0"/>
              <a:t> IC1 </a:t>
            </a:r>
            <a:r>
              <a:rPr lang="en-US" dirty="0" err="1"/>
              <a:t>şi</a:t>
            </a:r>
            <a:r>
              <a:rPr lang="en-US" dirty="0"/>
              <a:t> IC2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generali</a:t>
            </a:r>
            <a:r>
              <a:rPr lang="en-US" dirty="0"/>
              <a:t> 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3m </a:t>
            </a:r>
            <a:r>
              <a:rPr lang="en-US" dirty="0" err="1"/>
              <a:t>şi</a:t>
            </a:r>
            <a:r>
              <a:rPr lang="en-US" dirty="0"/>
              <a:t> sunt </a:t>
            </a:r>
            <a:r>
              <a:rPr lang="en-US" dirty="0" err="1"/>
              <a:t>cel</a:t>
            </a:r>
            <a:r>
              <a:rPr lang="en-US" dirty="0"/>
              <a:t> mult m </a:t>
            </a:r>
            <a:r>
              <a:rPr lang="en-US" dirty="0" err="1"/>
              <a:t>trădători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 eaLnBrk="1" hangingPunct="1">
              <a:buFontTx/>
              <a:buNone/>
            </a:pPr>
            <a:r>
              <a:rPr lang="pt-BR" sz="2400" dirty="0">
                <a:solidFill>
                  <a:schemeClr val="accent2"/>
                </a:solidFill>
              </a:rPr>
              <a:t>IC1. Toţi locotenenţii loiali se supun aceluiaşi ordin.</a:t>
            </a:r>
          </a:p>
          <a:p>
            <a:pPr lvl="1" eaLnBrk="1" hangingPunct="1">
              <a:buFontTx/>
              <a:buNone/>
            </a:pPr>
            <a:r>
              <a:rPr lang="pt-BR" sz="2400" dirty="0">
                <a:solidFill>
                  <a:schemeClr val="accent2"/>
                </a:solidFill>
              </a:rPr>
              <a:t>IC2. Dacă comandantul este loial, atunci fiecare locotenent loial se supune ordinului transmis de acesta.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21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/>
              <a:t>Algoritmul UM(n,0).</a:t>
            </a: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/>
              <a:t>(2) Fiecare locotenent foloseşte valoarea primită de la comandant, sau foloseşte Vdef dacă nu primeşte nici o valoare.</a:t>
            </a:r>
            <a:endParaRPr lang="ro-RO" sz="2000"/>
          </a:p>
          <a:p>
            <a:pPr eaLnBrk="1" hangingPunct="1">
              <a:buFontTx/>
              <a:buNone/>
            </a:pPr>
            <a:endParaRPr lang="en-US" sz="2000" b="1"/>
          </a:p>
          <a:p>
            <a:pPr eaLnBrk="1" hangingPunct="1">
              <a:buFontTx/>
              <a:buNone/>
            </a:pPr>
            <a:r>
              <a:rPr lang="en-US" sz="2000" b="1"/>
              <a:t>Algoritmul UM(n,m), m &gt; 0.</a:t>
            </a: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/>
              <a:t>(2) </a:t>
            </a:r>
            <a:r>
              <a:rPr lang="en-US" sz="2000" b="1"/>
              <a:t>For each</a:t>
            </a:r>
            <a:r>
              <a:rPr lang="en-US" sz="2000"/>
              <a:t> Locotenent i </a:t>
            </a:r>
          </a:p>
          <a:p>
            <a:pPr lvl="1" eaLnBrk="1" hangingPunct="1">
              <a:buFontTx/>
              <a:buNone/>
            </a:pPr>
            <a:r>
              <a:rPr lang="en-US"/>
              <a:t>fie </a:t>
            </a:r>
            <a:r>
              <a:rPr lang="en-US" i="1"/>
              <a:t>vi </a:t>
            </a:r>
            <a:r>
              <a:rPr lang="en-US"/>
              <a:t>valoarea primit</a:t>
            </a:r>
            <a:r>
              <a:rPr lang="ro-RO"/>
              <a:t>ă</a:t>
            </a:r>
            <a:r>
              <a:rPr lang="en-US"/>
              <a:t> de la comandant, sau Vdef dacă nu primeşte nici o valoare. </a:t>
            </a:r>
          </a:p>
          <a:p>
            <a:pPr lvl="1" eaLnBrk="1" hangingPunct="1">
              <a:buFontTx/>
              <a:buNone/>
            </a:pPr>
            <a:r>
              <a:rPr lang="en-US"/>
              <a:t>Locotenentul i acţionează drept comandant şi trimite valoarea </a:t>
            </a:r>
            <a:r>
              <a:rPr lang="en-US" i="1"/>
              <a:t>vi </a:t>
            </a:r>
            <a:r>
              <a:rPr lang="en-US"/>
              <a:t>fiecăruia din ceilalţi n - 2 locotenenţi folosind </a:t>
            </a:r>
            <a:r>
              <a:rPr lang="en-US" i="1"/>
              <a:t>UM(n - 1,m - 1)</a:t>
            </a:r>
            <a:endParaRPr lang="en-US"/>
          </a:p>
          <a:p>
            <a:pPr eaLnBrk="1" hangingPunct="1">
              <a:buFontTx/>
              <a:buNone/>
            </a:pPr>
            <a:r>
              <a:rPr lang="en-US" sz="2000"/>
              <a:t>(3) </a:t>
            </a:r>
            <a:r>
              <a:rPr lang="en-US" sz="2000" b="1"/>
              <a:t>For each</a:t>
            </a:r>
            <a:r>
              <a:rPr lang="en-US" sz="2000"/>
              <a:t> i and </a:t>
            </a:r>
            <a:r>
              <a:rPr lang="en-US" sz="2000" b="1"/>
              <a:t>each</a:t>
            </a:r>
            <a:r>
              <a:rPr lang="en-US" sz="2000"/>
              <a:t> j &lt;&gt; i</a:t>
            </a:r>
          </a:p>
          <a:p>
            <a:pPr lvl="1" eaLnBrk="1" hangingPunct="1">
              <a:buFontTx/>
              <a:buNone/>
            </a:pPr>
            <a:r>
              <a:rPr lang="en-US"/>
              <a:t>fie </a:t>
            </a:r>
            <a:r>
              <a:rPr lang="en-US" i="1"/>
              <a:t>vj </a:t>
            </a:r>
            <a:r>
              <a:rPr lang="en-US"/>
              <a:t>valoarea pe care Locotenentul i o primeşte de la Locotenentul j în pasul (2) (folosind </a:t>
            </a:r>
            <a:r>
              <a:rPr lang="en-US" i="1"/>
              <a:t>Algoritmul UM(n - 1, m - 1)</a:t>
            </a:r>
            <a:r>
              <a:rPr lang="en-US"/>
              <a:t>), sau Vdef dacă nu primeşte nici o valoare. </a:t>
            </a:r>
            <a:endParaRPr lang="pt-BR"/>
          </a:p>
          <a:p>
            <a:pPr lvl="1" eaLnBrk="1" hangingPunct="1">
              <a:buFontTx/>
              <a:buNone/>
            </a:pPr>
            <a:r>
              <a:rPr lang="pt-BR"/>
              <a:t>Locotenentul i foloseşte valoarea </a:t>
            </a:r>
            <a:r>
              <a:rPr lang="pt-BR" i="1"/>
              <a:t>majority (v1 . . . . . vn-1 ).</a:t>
            </a:r>
            <a:endParaRPr lang="en-US" i="1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800600" y="2667000"/>
            <a:ext cx="4343400" cy="16319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pt-BR" sz="2000" dirty="0">
                <a:solidFill>
                  <a:srgbClr val="FF0000"/>
                </a:solidFill>
                <a:latin typeface="Arial" charset="0"/>
              </a:rPr>
              <a:t>Lema se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refera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la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IC2 (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comandant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loial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). </a:t>
            </a:r>
            <a:r>
              <a:rPr lang="pt-BR" sz="2000" dirty="0" err="1">
                <a:solidFill>
                  <a:srgbClr val="3333CC"/>
                </a:solidFill>
                <a:latin typeface="Arial" charset="0"/>
              </a:rPr>
              <a:t>Dem</a:t>
            </a:r>
            <a:r>
              <a:rPr lang="pt-BR" sz="20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3333CC"/>
                </a:solidFill>
                <a:latin typeface="Arial" charset="0"/>
              </a:rPr>
              <a:t>inductie</a:t>
            </a:r>
            <a:r>
              <a:rPr lang="pt-BR" sz="2000" dirty="0">
                <a:solidFill>
                  <a:srgbClr val="3333CC"/>
                </a:solidFill>
                <a:latin typeface="Arial" charset="0"/>
              </a:rPr>
              <a:t>.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Pentru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m=0: </a:t>
            </a:r>
            <a:r>
              <a:rPr lang="ro-RO" sz="20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comandant loial trimite v;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fiecare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mesaj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transmis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este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livrat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corect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(cf. propr. A1) </a:t>
            </a:r>
            <a:r>
              <a:rPr lang="pt-BR" sz="2000" dirty="0">
                <a:solidFill>
                  <a:srgbClr val="FF0000"/>
                </a:solidFill>
                <a:latin typeface="Arial" charset="0"/>
                <a:sym typeface="Wingdings" charset="0"/>
              </a:rPr>
              <a:t>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UM(n,0) </a:t>
            </a:r>
            <a:r>
              <a:rPr lang="pt-BR" sz="2000" dirty="0" err="1">
                <a:solidFill>
                  <a:srgbClr val="FF0000"/>
                </a:solidFill>
                <a:latin typeface="Arial" charset="0"/>
              </a:rPr>
              <a:t>satisface</a:t>
            </a:r>
            <a:r>
              <a:rPr lang="pt-BR" sz="2000" dirty="0">
                <a:solidFill>
                  <a:srgbClr val="FF0000"/>
                </a:solidFill>
                <a:latin typeface="Arial" charset="0"/>
              </a:rPr>
              <a:t> IC2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953000" y="4572000"/>
            <a:ext cx="381000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3333CC"/>
                </a:solidFill>
                <a:latin typeface="Arial" pitchFamily="34" charset="0"/>
              </a:rPr>
              <a:t>Pp. proprietatea IC2 indeplinită ptr. m-1, m&gt;0 </a:t>
            </a:r>
            <a:r>
              <a:rPr lang="ro-RO" sz="2000">
                <a:solidFill>
                  <a:srgbClr val="3333CC"/>
                </a:solidFill>
                <a:latin typeface="Arial" pitchFamily="34" charset="0"/>
              </a:rPr>
              <a:t>şi probăm ptr m.</a:t>
            </a:r>
            <a:r>
              <a:rPr lang="en-US" sz="2000">
                <a:solidFill>
                  <a:srgbClr val="3333CC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52400" y="4876800"/>
            <a:ext cx="3733800" cy="1778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În pa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 (1), comandant loial trimite v celor n-1 locotenenţi. 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În (2), fiecare locotenent loial aplică UM(n-1,m-1) cu n-1 generali.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228600" y="228600"/>
            <a:ext cx="6172200" cy="1938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ipoteză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: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 n &gt; 2k + m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n - 1 &gt; 2k + (m - 1)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ipoteza 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inducţie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satisfacuta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fiecare locotenent loial obţine vj = v pentru fiecare locotenent loial j.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S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unt cel mult k trădători şi n - 1 &gt; 2k + (m - 1) &gt;= 2k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 majoritate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a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 d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intre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 n-1 locotenenţi sunt loiali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52400" y="3048000"/>
            <a:ext cx="441960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fiecare locotenent loial obţine o majoritate de valori vj = v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 în pasul (3) se obţine </a:t>
            </a:r>
            <a:r>
              <a:rPr lang="ro-RO" sz="2000" i="1">
                <a:solidFill>
                  <a:srgbClr val="FF0000"/>
                </a:solidFill>
                <a:latin typeface="Arial" pitchFamily="34" charset="0"/>
              </a:rPr>
              <a:t>majority(v1 . . . . , </a:t>
            </a:r>
            <a:r>
              <a:rPr lang="ro-RO" sz="2000">
                <a:solidFill>
                  <a:srgbClr val="FF0000"/>
                </a:solidFill>
                <a:latin typeface="Arial" pitchFamily="34" charset="0"/>
              </a:rPr>
              <a:t>vn-1) = v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IC2 satisfacuta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3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3" grpId="1" animBg="1"/>
      <p:bldP spid="97285" grpId="0" animBg="1"/>
      <p:bldP spid="97285" grpId="1" animBg="1"/>
      <p:bldP spid="97286" grpId="0" animBg="1"/>
      <p:bldP spid="97286" grpId="1" animBg="1"/>
      <p:bldP spid="97287" grpId="0" animBg="1"/>
      <p:bldP spid="97287" grpId="1" animBg="1"/>
      <p:bldP spid="97288" grpId="0" animBg="1"/>
      <p:bldP spid="9728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C12-CBE9-400D-AD06-CB57B16D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Time - precizie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B4FD7-2840-4EEE-9FA8-7213E66D66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99E60-97DB-425E-95D4-8D836514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41" y="1294513"/>
            <a:ext cx="6482317" cy="48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9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"/>
            <a:ext cx="8839200" cy="640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/>
              <a:t>Algoritmul UM(n,0).</a:t>
            </a: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/>
              <a:t>(2) Fiecare locotenent foloseşte valoarea primită de la comandant, sau foloseşte Vdef dacă nu primeşte nici o valoare.</a:t>
            </a:r>
            <a:endParaRPr lang="ro-RO" sz="2000"/>
          </a:p>
          <a:p>
            <a:pPr eaLnBrk="1" hangingPunct="1">
              <a:buFontTx/>
              <a:buNone/>
            </a:pPr>
            <a:endParaRPr lang="en-US" sz="2000" b="1"/>
          </a:p>
          <a:p>
            <a:pPr eaLnBrk="1" hangingPunct="1">
              <a:buFontTx/>
              <a:buNone/>
            </a:pPr>
            <a:r>
              <a:rPr lang="en-US" sz="2000" b="1"/>
              <a:t>Algoritmul UM(n,m), m &gt; 0.</a:t>
            </a: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(1) Comandantul trimite valoarea sa fiecărui locotenent.</a:t>
            </a:r>
          </a:p>
          <a:p>
            <a:pPr eaLnBrk="1" hangingPunct="1">
              <a:buFontTx/>
              <a:buNone/>
            </a:pPr>
            <a:r>
              <a:rPr lang="en-US" sz="2000"/>
              <a:t>(2) </a:t>
            </a:r>
            <a:r>
              <a:rPr lang="en-US" sz="2000" b="1"/>
              <a:t>For each</a:t>
            </a:r>
            <a:r>
              <a:rPr lang="en-US" sz="2000"/>
              <a:t> Locotenent i </a:t>
            </a:r>
          </a:p>
          <a:p>
            <a:pPr lvl="1" eaLnBrk="1" hangingPunct="1">
              <a:buFontTx/>
              <a:buNone/>
            </a:pPr>
            <a:r>
              <a:rPr lang="en-US"/>
              <a:t>fie </a:t>
            </a:r>
            <a:r>
              <a:rPr lang="en-US" i="1"/>
              <a:t>vi </a:t>
            </a:r>
            <a:r>
              <a:rPr lang="en-US"/>
              <a:t>valoarea primit</a:t>
            </a:r>
            <a:r>
              <a:rPr lang="ro-RO"/>
              <a:t>ă</a:t>
            </a:r>
            <a:r>
              <a:rPr lang="en-US"/>
              <a:t> de la comandant, sau Vdef dacă nu primeşte nici o valoare. </a:t>
            </a:r>
          </a:p>
          <a:p>
            <a:pPr lvl="1" eaLnBrk="1" hangingPunct="1">
              <a:buFontTx/>
              <a:buNone/>
            </a:pPr>
            <a:r>
              <a:rPr lang="en-US"/>
              <a:t>Locotenentul i acţionează drept comandant şi trimite valoarea </a:t>
            </a:r>
            <a:r>
              <a:rPr lang="en-US" i="1"/>
              <a:t>vi </a:t>
            </a:r>
            <a:r>
              <a:rPr lang="en-US"/>
              <a:t>fiecăruia din ceilalţi n - 2 locotenenţi folosind </a:t>
            </a:r>
            <a:r>
              <a:rPr lang="en-US" i="1"/>
              <a:t>UM(n - 1,m - 1)</a:t>
            </a:r>
            <a:endParaRPr lang="en-US"/>
          </a:p>
          <a:p>
            <a:pPr eaLnBrk="1" hangingPunct="1">
              <a:buFontTx/>
              <a:buNone/>
            </a:pPr>
            <a:r>
              <a:rPr lang="en-US" sz="2000"/>
              <a:t>(3) </a:t>
            </a:r>
            <a:r>
              <a:rPr lang="en-US" sz="2000" b="1"/>
              <a:t>For each</a:t>
            </a:r>
            <a:r>
              <a:rPr lang="en-US" sz="2000"/>
              <a:t> i and </a:t>
            </a:r>
            <a:r>
              <a:rPr lang="en-US" sz="2000" b="1"/>
              <a:t>each</a:t>
            </a:r>
            <a:r>
              <a:rPr lang="en-US" sz="2000"/>
              <a:t> j &lt;&gt; i</a:t>
            </a:r>
          </a:p>
          <a:p>
            <a:pPr lvl="1" eaLnBrk="1" hangingPunct="1">
              <a:buFontTx/>
              <a:buNone/>
            </a:pPr>
            <a:r>
              <a:rPr lang="en-US"/>
              <a:t>fie </a:t>
            </a:r>
            <a:r>
              <a:rPr lang="en-US" i="1"/>
              <a:t>vj </a:t>
            </a:r>
            <a:r>
              <a:rPr lang="en-US"/>
              <a:t>valoarea pe care Locotenentul i o primeşte de la Locotenentul j în pasul (2) (folosind </a:t>
            </a:r>
            <a:r>
              <a:rPr lang="en-US" i="1"/>
              <a:t>Algoritmul UM(n - 1, m - 1)</a:t>
            </a:r>
            <a:r>
              <a:rPr lang="en-US"/>
              <a:t>), sau Vdef dacă nu primeşte nici o valoare. </a:t>
            </a:r>
            <a:endParaRPr lang="pt-BR"/>
          </a:p>
          <a:p>
            <a:pPr lvl="1" eaLnBrk="1" hangingPunct="1">
              <a:buFontTx/>
              <a:buNone/>
            </a:pPr>
            <a:r>
              <a:rPr lang="pt-BR"/>
              <a:t>Locotenentul i foloseşte valoarea </a:t>
            </a:r>
            <a:r>
              <a:rPr lang="pt-BR" i="1"/>
              <a:t>majority (v1 . . . . . vn-1 ).</a:t>
            </a:r>
            <a:endParaRPr lang="en-US" i="1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2400" y="584200"/>
            <a:ext cx="8610600" cy="2540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TEOREMA 1. Pentru orice m, algoritmul UM(n,m) satisface condiţiile IC1 şi IC2 dacă numărul de generali n este mai mare de 3m şi sunt cel mult m trădători.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3333CC"/>
                </a:solidFill>
                <a:latin typeface="Arial" pitchFamily="34" charset="0"/>
              </a:rPr>
              <a:t>Demonstraţia prin inducţie după m.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Pentru m=0 (nu sunt trădători), UM(n,m) satisface IC1 (toţi locotenenţii loiali se supun aceluiaşi ordin) şi IC2 (comandantul fiind loial, fiecare locotenent loial se supune ordinului transmis de el).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8839200" cy="11684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Presupunem teorema adevărată ptr m-1; probăm pentru m &gt; 0.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0000FF"/>
                </a:solidFill>
                <a:latin typeface="Arial" pitchFamily="34" charset="0"/>
              </a:rPr>
              <a:t>Comandant loial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: punem k=m în Lema 1 (n&gt;2k+m </a:t>
            </a:r>
            <a:r>
              <a:rPr lang="pt-BR" sz="20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~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 n&gt;3m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)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 UM(n,m) satisface IC2, iar IC2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IC1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27000" y="3810000"/>
            <a:ext cx="8991600" cy="29543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Dem IC1 ptr. </a:t>
            </a:r>
            <a:r>
              <a:rPr lang="pt-BR" sz="2000">
                <a:solidFill>
                  <a:srgbClr val="0000FF"/>
                </a:solidFill>
                <a:latin typeface="Arial" pitchFamily="34" charset="0"/>
              </a:rPr>
              <a:t>comandant trădător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Max. m trădători şi comandant trădător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max. m-1 locotenenţi trădători.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Sunt &gt; 3m generali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&gt; 3m-1 locotenenţi. Deoarece 3m-1 &gt; 3(m - 1)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ipoteza de inducţie satisfacuta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 UM(n-1,m-1) satisface condiţiile IC1 şi IC2.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ptr. fiecare j, orice doi locotenenţi loiali obţin aceeaşi valoare vj în pasul (3).</a:t>
            </a:r>
          </a:p>
          <a:p>
            <a:pPr eaLnBrk="1" hangingPunct="1">
              <a:spcBef>
                <a:spcPct val="50000"/>
              </a:spcBef>
            </a:pPr>
            <a:r>
              <a:rPr lang="pt-BR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obţin aceleaşi valori v1 . . . vn-1  calculeaza aceeaşi valoare majority(v1 . . .  vn-1) în pasul (3)</a:t>
            </a:r>
            <a:r>
              <a:rPr lang="en-US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pt-BR" sz="200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nimBg="1"/>
      <p:bldP spid="98307" grpId="1" animBg="1"/>
      <p:bldP spid="98309" grpId="0" animBg="1"/>
      <p:bldP spid="98309" grpId="1" animBg="1"/>
      <p:bldP spid="98310" grpId="0" animBg="1"/>
      <p:bldP spid="9831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62870"/>
                <a:ext cx="8229600" cy="3786410"/>
              </a:xfrm>
            </p:spPr>
            <p:txBody>
              <a:bodyPr/>
              <a:lstStyle/>
              <a:p>
                <a:r>
                  <a:rPr lang="ro-RO" sz="2000" dirty="0"/>
                  <a:t>Se adaugă condiția: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ro-RO" sz="2000" dirty="0"/>
              </a:p>
              <a:p>
                <a:pPr marL="1314450" lvl="2" indent="-457200">
                  <a:buFont typeface="+mj-lt"/>
                  <a:buAutoNum type="alphaLcParenR"/>
                </a:pPr>
                <a:r>
                  <a:rPr lang="ro-RO" sz="2000" dirty="0"/>
                  <a:t>Semnătura unui general loial nu poate fi falsificată și orice alterare a mesajelor sale semnate poate fi detectată.  </a:t>
                </a:r>
              </a:p>
              <a:p>
                <a:pPr marL="1314450" lvl="2" indent="-457200">
                  <a:buFont typeface="+mj-lt"/>
                  <a:buAutoNum type="alphaLcParenR"/>
                </a:pPr>
                <a:r>
                  <a:rPr lang="ro-RO" sz="2000" dirty="0"/>
                  <a:t>Oricine poate verifica autenticitatea unei semnături.</a:t>
                </a:r>
              </a:p>
              <a:p>
                <a:pPr lvl="2"/>
                <a:endParaRPr lang="ro-RO" sz="2000" dirty="0"/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>
                    <a:solidFill>
                      <a:srgbClr val="000000"/>
                    </a:solidFill>
                  </a:rPr>
                  <a:t>Trădătorii își pot falsifica semnăturile între ei</a:t>
                </a:r>
              </a:p>
              <a:p>
                <a:pPr lvl="0">
                  <a:buClr>
                    <a:srgbClr val="3568C7"/>
                  </a:buClr>
                </a:pPr>
                <a:endParaRPr lang="ro-RO" sz="2000" dirty="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r>
                  <a:rPr lang="ro-RO" sz="2000" dirty="0">
                    <a:solidFill>
                      <a:srgbClr val="000000"/>
                    </a:solidFill>
                  </a:rPr>
                  <a:t>Algoritmul cu mesaje semnate rezolvă problema pentru orice număr de Generali</a:t>
                </a: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62870"/>
                <a:ext cx="8229600" cy="3786410"/>
              </a:xfrm>
              <a:blipFill rotWithShape="1">
                <a:blip r:embed="rId2"/>
                <a:stretch>
                  <a:fillRect l="-593" t="-64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7832"/>
            <a:ext cx="8915400" cy="675167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1234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132856"/>
            <a:ext cx="8784976" cy="3700610"/>
          </a:xfrm>
        </p:spPr>
        <p:txBody>
          <a:bodyPr/>
          <a:lstStyle/>
          <a:p>
            <a:r>
              <a:rPr lang="en-US" sz="2000"/>
              <a:t>Desf</a:t>
            </a:r>
            <a:r>
              <a:rPr lang="ro-RO" sz="2000"/>
              <a:t>ășurare algoritm:</a:t>
            </a:r>
          </a:p>
          <a:p>
            <a:pPr lvl="1"/>
            <a:r>
              <a:rPr lang="ro-RO" sz="2000"/>
              <a:t>Comandatul trimite un mesaj semnat tuturor Locotenenților</a:t>
            </a:r>
          </a:p>
          <a:p>
            <a:pPr lvl="1"/>
            <a:r>
              <a:rPr lang="ro-RO" sz="2000"/>
              <a:t>Fiecare Locotenent își adaugă semnătura și trimite mesajul celorlalți Locotenenți</a:t>
            </a:r>
          </a:p>
          <a:p>
            <a:pPr lvl="1"/>
            <a:endParaRPr lang="ro-RO" sz="2000"/>
          </a:p>
          <a:p>
            <a:r>
              <a:rPr lang="ro-RO" sz="2000"/>
              <a:t>Utilitatea semnăturii (de exemplu): </a:t>
            </a:r>
          </a:p>
          <a:p>
            <a:pPr lvl="1"/>
            <a:r>
              <a:rPr lang="ro-RO" sz="2000"/>
              <a:t>Comandatul este trădător și trimite mesaje diferite Locotenenților</a:t>
            </a:r>
          </a:p>
          <a:p>
            <a:pPr lvl="1"/>
            <a:r>
              <a:rPr lang="ro-RO" sz="2000"/>
              <a:t>Locotenenții, prin intermediul semnăturii, pot observa că mesajele diferite primite sunt cauzate chiar de Comandant – două mesaje diferite conțin semnătura Comandantului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0362"/>
            <a:ext cx="8915400" cy="632637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87184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348880"/>
                <a:ext cx="8686800" cy="3600400"/>
              </a:xfrm>
            </p:spPr>
            <p:txBody>
              <a:bodyPr/>
              <a:lstStyle/>
              <a:p>
                <a:r>
                  <a:rPr lang="ro-RO" sz="2000"/>
                  <a:t>Algoritmul folosește o funcție </a:t>
                </a:r>
                <a:r>
                  <a:rPr lang="ro-RO" sz="2000" i="1"/>
                  <a:t>choice</a:t>
                </a:r>
                <a:r>
                  <a:rPr lang="ro-RO" sz="2000"/>
                  <a:t> care este aplicată unei mulțimi de ordine – pentru a se obține un </a:t>
                </a:r>
                <a:r>
                  <a:rPr lang="ro-RO" sz="2000" i="1"/>
                  <a:t>singur ordin</a:t>
                </a:r>
              </a:p>
              <a:p>
                <a:endParaRPr lang="ro-RO" sz="2000"/>
              </a:p>
              <a:p>
                <a:r>
                  <a:rPr lang="ro-RO" sz="2000"/>
                  <a:t>Cerințe:</a:t>
                </a:r>
              </a:p>
              <a:p>
                <a:pPr lvl="1"/>
                <a:r>
                  <a:rPr lang="ro-RO" sz="2000"/>
                  <a:t>Dacă mulțimea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ro-RO" sz="2000"/>
                  <a:t> conține un singur ordin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ro-RO" sz="2000"/>
                  <a:t>, atunci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ro-RO" sz="2000" b="0" i="1" smtClean="0">
                        <a:latin typeface="Cambria Math"/>
                      </a:rPr>
                      <m:t>=</m:t>
                    </m:r>
                    <m:r>
                      <a:rPr lang="ro-RO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ro-RO" sz="2000" b="0"/>
              </a:p>
              <a:p>
                <a:pPr lvl="1"/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ro-RO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𝑅𝐸𝑇𝑅𝐴𝐺𝐸𝑅𝐸</m:t>
                    </m:r>
                  </m:oMath>
                </a14:m>
                <a:r>
                  <a:rPr lang="ro-RO" sz="2000"/>
                  <a:t>,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ro-RO" sz="2000"/>
                  <a:t> este mulțimea vidă</a:t>
                </a:r>
              </a:p>
              <a:p>
                <a:pPr marL="457200" lvl="1" indent="0">
                  <a:buNone/>
                </a:pPr>
                <a:endParaRPr lang="ro-RO" sz="2000"/>
              </a:p>
              <a:p>
                <a:pPr lvl="0">
                  <a:buClr>
                    <a:srgbClr val="3568C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O posibilă definiție pentru </a:t>
                </a:r>
                <a:r>
                  <a:rPr lang="ro-RO" sz="2000" i="1">
                    <a:solidFill>
                      <a:srgbClr val="000000"/>
                    </a:solidFill>
                  </a:rPr>
                  <a:t>choice</a:t>
                </a:r>
                <a:r>
                  <a:rPr lang="ro-RO" sz="2000">
                    <a:solidFill>
                      <a:srgbClr val="000000"/>
                    </a:solidFill>
                  </a:rPr>
                  <a:t> este elementul median al mulțimii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𝑉</m:t>
                    </m:r>
                    <m:r>
                      <a:rPr lang="ro-RO" sz="2000" i="1">
                        <a:latin typeface="Cambria Math"/>
                      </a:rPr>
                      <m:t> </m:t>
                    </m:r>
                    <m:r>
                      <a:rPr lang="ro-RO" sz="2000" b="0" i="0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o-RO" sz="2000">
                    <a:solidFill>
                      <a:srgbClr val="000000"/>
                    </a:solidFill>
                  </a:rPr>
                  <a:t>presupunând că mulțimea este ordonată</a:t>
                </a:r>
              </a:p>
              <a:p>
                <a:pPr lvl="1"/>
                <a:endParaRPr lang="ro-RO" sz="2000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348880"/>
                <a:ext cx="8686800" cy="3600400"/>
              </a:xfrm>
              <a:blipFill rotWithShape="1">
                <a:blip r:embed="rId2"/>
                <a:stretch>
                  <a:fillRect l="-632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6566"/>
            <a:ext cx="8915400" cy="696433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84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162870"/>
                <a:ext cx="8784976" cy="4146450"/>
              </a:xfrm>
            </p:spPr>
            <p:txBody>
              <a:bodyPr/>
              <a:lstStyle/>
              <a:p>
                <a:r>
                  <a:rPr lang="ro-RO" sz="2000"/>
                  <a:t>Notații:</a:t>
                </a:r>
              </a:p>
              <a:p>
                <a:pPr lvl="1"/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x : i</a:t>
                </a:r>
                <a:r>
                  <a:rPr lang="ro-RO" sz="2000"/>
                  <a:t> – valoarea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ro-RO" sz="2000"/>
                  <a:t> semnată de Generalul </a:t>
                </a:r>
                <a:r>
                  <a:rPr lang="ro-RO" sz="2000" i="1"/>
                  <a:t>i</a:t>
                </a:r>
              </a:p>
              <a:p>
                <a:pPr lvl="2"/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 : j : i </a:t>
                </a:r>
                <a:r>
                  <a:rPr lang="ro-RO" sz="2000"/>
                  <a:t>– valoarea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/>
                  <a:t> semnată de Generalul </a:t>
                </a:r>
                <a:r>
                  <a:rPr lang="ro-RO" sz="2000" i="1"/>
                  <a:t>j</a:t>
                </a:r>
                <a:r>
                  <a:rPr lang="ro-RO" sz="2000"/>
                  <a:t>, apoi de Generalul </a:t>
                </a:r>
                <a:r>
                  <a:rPr lang="ro-RO" sz="2000" i="1"/>
                  <a:t>i</a:t>
                </a:r>
              </a:p>
              <a:p>
                <a:pPr lvl="1">
                  <a:buClr>
                    <a:srgbClr val="F0615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Generalul </a:t>
                </a:r>
                <a:r>
                  <a:rPr lang="ro-RO" sz="2000" i="1">
                    <a:solidFill>
                      <a:srgbClr val="000000"/>
                    </a:solidFill>
                  </a:rPr>
                  <a:t>0</a:t>
                </a:r>
                <a:r>
                  <a:rPr lang="ro-RO" sz="2000">
                    <a:solidFill>
                      <a:srgbClr val="000000"/>
                    </a:solidFill>
                  </a:rPr>
                  <a:t> este Comandantul</a:t>
                </a:r>
              </a:p>
              <a:p>
                <a:pPr lvl="1">
                  <a:buClr>
                    <a:srgbClr val="F06157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</a:rPr>
                  <a:t> – mulțimea de ordine primite (corect semnate) de către Generalul </a:t>
                </a:r>
                <a:r>
                  <a:rPr lang="ro-RO" sz="2000" i="1">
                    <a:solidFill>
                      <a:srgbClr val="000000"/>
                    </a:solidFill>
                  </a:rPr>
                  <a:t>i</a:t>
                </a:r>
              </a:p>
              <a:p>
                <a:pPr lvl="2">
                  <a:buClr>
                    <a:srgbClr val="F0615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Pentru un Comandant loial, această mulțime conține un singur element (Locotenenții loiali pot recunoaște mesajele false introduse de trădătoril)</a:t>
                </a:r>
              </a:p>
              <a:p>
                <a:pPr lvl="2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0">
                  <a:buClr>
                    <a:srgbClr val="3568C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A nu se confunda </a:t>
                </a:r>
                <a:r>
                  <a:rPr lang="ro-RO" sz="2000" i="1">
                    <a:solidFill>
                      <a:srgbClr val="000000"/>
                    </a:solidFill>
                  </a:rPr>
                  <a:t>mulțimea de ordine</a:t>
                </a:r>
                <a:r>
                  <a:rPr lang="ro-RO" sz="200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</a:rPr>
                  <a:t> cu mulțimea de mesaje primite de un General (mai multe mesaje pot conține același ordin)</a:t>
                </a:r>
              </a:p>
              <a:p>
                <a:pPr lvl="2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2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2"/>
                <a:endParaRPr lang="ro-RO" sz="2000"/>
              </a:p>
              <a:p>
                <a:pPr lvl="2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162870"/>
                <a:ext cx="8784976" cy="4146450"/>
              </a:xfrm>
              <a:blipFill rotWithShape="1">
                <a:blip r:embed="rId2"/>
                <a:stretch>
                  <a:fillRect l="-62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48680"/>
            <a:ext cx="8915400" cy="594320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0857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772816"/>
                <a:ext cx="8856984" cy="5085184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latin typeface="Cambria Math"/>
                      </a:rPr>
                      <m:t>= </m:t>
                    </m:r>
                    <m:r>
                      <a:rPr lang="ro-RO" sz="20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ro-RO" sz="2000" b="0">
                  <a:ea typeface="Cambria Math"/>
                </a:endParaRPr>
              </a:p>
              <a:p>
                <a:pPr lvl="1"/>
                <a:r>
                  <a:rPr lang="ro-RO" sz="2000"/>
                  <a:t>Comandatul își semnează valoarea și o trimite fiecărui Locotenent</a:t>
                </a:r>
              </a:p>
              <a:p>
                <a:pPr lvl="1"/>
                <a:r>
                  <a:rPr lang="ro-RO" sz="2000"/>
                  <a:t>Pentru fiecare </a:t>
                </a:r>
                <a:r>
                  <a:rPr lang="ro-RO" sz="2000" i="1"/>
                  <a:t>i</a:t>
                </a:r>
                <a:r>
                  <a:rPr lang="ro-RO" sz="2000"/>
                  <a:t>:</a:t>
                </a:r>
              </a:p>
              <a:p>
                <a:pPr lvl="2"/>
                <a:r>
                  <a:rPr lang="ro-RO" sz="2000"/>
                  <a:t>Dacă Locotenenentul </a:t>
                </a:r>
                <a:r>
                  <a:rPr lang="ro-RO" sz="2000" i="1"/>
                  <a:t>i</a:t>
                </a:r>
                <a:r>
                  <a:rPr lang="ro-RO" sz="2000"/>
                  <a:t> primește un mesaj de forma </a:t>
                </a:r>
                <a:r>
                  <a:rPr lang="ro-RO" sz="2000">
                    <a:latin typeface="Cambria Math" pitchFamily="18" charset="0"/>
                    <a:ea typeface="Cambria Math" pitchFamily="18" charset="0"/>
                  </a:rPr>
                  <a:t>v : 0</a:t>
                </a:r>
                <a:r>
                  <a:rPr lang="ro-RO" sz="2000"/>
                  <a:t> de la Comandant și mulțimea sa de ordine este vidă: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o-RO" b="0" i="1" smtClean="0">
                        <a:latin typeface="Cambria Math"/>
                      </a:rPr>
                      <m:t>=</m:t>
                    </m:r>
                    <m:r>
                      <a:rPr lang="ro-RO" b="0" i="1" smtClean="0">
                        <a:latin typeface="Cambria Math" pitchFamily="18" charset="0"/>
                        <a:ea typeface="Cambria Math" pitchFamily="18" charset="0"/>
                      </a:rPr>
                      <m:t>𝑣</m:t>
                    </m:r>
                  </m:oMath>
                </a14:m>
                <a:endParaRPr lang="ro-RO" b="0">
                  <a:latin typeface="Cambria Math" pitchFamily="18" charset="0"/>
                  <a:ea typeface="Cambria Math" pitchFamily="18" charset="0"/>
                </a:endParaRPr>
              </a:p>
              <a:p>
                <a:pPr lvl="3"/>
                <a:r>
                  <a:rPr lang="ro-RO"/>
                  <a:t>trimite </a:t>
                </a:r>
                <a:r>
                  <a:rPr lang="ro-RO">
                    <a:latin typeface="Cambria Math" pitchFamily="18" charset="0"/>
                    <a:ea typeface="Cambria Math" pitchFamily="18" charset="0"/>
                  </a:rPr>
                  <a:t>v : 0 : i</a:t>
                </a:r>
                <a:r>
                  <a:rPr lang="ro-RO"/>
                  <a:t> celorlalți Locotenenți</a:t>
                </a:r>
              </a:p>
              <a:p>
                <a:pPr lvl="2">
                  <a:buClr>
                    <a:srgbClr val="3568C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Dacă Locotenenentul </a:t>
                </a:r>
                <a:r>
                  <a:rPr lang="ro-RO" sz="2000" i="1">
                    <a:solidFill>
                      <a:srgbClr val="000000"/>
                    </a:solidFill>
                  </a:rPr>
                  <a:t>i</a:t>
                </a:r>
                <a:r>
                  <a:rPr lang="ro-RO" sz="2000">
                    <a:solidFill>
                      <a:srgbClr val="000000"/>
                    </a:solidFill>
                  </a:rPr>
                  <a:t> primește un mesaj de forma </a:t>
                </a:r>
                <a:r>
                  <a:rPr lang="ro-RO" sz="200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>
                    <a:solidFill>
                      <a:srgbClr val="000000"/>
                    </a:solidFill>
                  </a:rPr>
                  <a:t> : </a:t>
                </a:r>
                <a:r>
                  <a:rPr lang="ro-RO" sz="200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ro-RO" sz="200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</a:rPr>
                  <a:t>  și </a:t>
                </a:r>
                <a:r>
                  <a:rPr lang="ro-RO" sz="200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>
                    <a:solidFill>
                      <a:srgbClr val="000000"/>
                    </a:solidFill>
                  </a:rPr>
                  <a:t> nu este în mulțimea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>
                    <a:solidFill>
                      <a:srgbClr val="000000"/>
                    </a:solidFill>
                  </a:rPr>
                  <a:t>, atunci:</a:t>
                </a:r>
              </a:p>
              <a:p>
                <a:pPr lvl="3">
                  <a:buClr>
                    <a:srgbClr val="3568C7"/>
                  </a:buClr>
                </a:pPr>
                <a:r>
                  <a:rPr lang="ro-RO">
                    <a:solidFill>
                      <a:srgbClr val="000000"/>
                    </a:solidFill>
                  </a:rPr>
                  <a:t>se adaugă </a:t>
                </a:r>
                <a:r>
                  <a:rPr lang="ro-RO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>
                    <a:solidFill>
                      <a:srgbClr val="000000"/>
                    </a:solidFill>
                  </a:rPr>
                  <a:t>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ro-RO"/>
              </a:p>
              <a:p>
                <a:pPr lvl="3">
                  <a:buClr>
                    <a:srgbClr val="3568C7"/>
                  </a:buClr>
                </a:pPr>
                <a:r>
                  <a:rPr lang="ro-RO"/>
                  <a:t>dacă </a:t>
                </a:r>
                <a:r>
                  <a:rPr lang="ro-RO" i="1"/>
                  <a:t>k</a:t>
                </a:r>
                <a:r>
                  <a:rPr lang="ro-RO"/>
                  <a:t> &lt; </a:t>
                </a:r>
                <a:r>
                  <a:rPr lang="ro-RO" i="1"/>
                  <a:t>m</a:t>
                </a:r>
                <a:r>
                  <a:rPr lang="ro-RO"/>
                  <a:t>, se trimite mesajul </a:t>
                </a:r>
                <a:r>
                  <a:rPr lang="ro-RO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/>
                  <a:t> : </a:t>
                </a:r>
                <a:r>
                  <a:rPr lang="ro-RO">
                    <a:latin typeface="Cambria Math" pitchFamily="18" charset="0"/>
                    <a:ea typeface="Cambria Math" pitchFamily="18" charset="0"/>
                  </a:rPr>
                  <a:t>i</a:t>
                </a:r>
                <a:r>
                  <a:rPr lang="ro-RO"/>
                  <a:t>  Locotenenților care nu sunt în mulțimea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ro-RO" b="0"/>
              </a:p>
              <a:p>
                <a:pPr lvl="1">
                  <a:buClr>
                    <a:srgbClr val="F06157"/>
                  </a:buClr>
                </a:pPr>
                <a:r>
                  <a:rPr lang="ro-RO" sz="2000">
                    <a:solidFill>
                      <a:srgbClr val="000000"/>
                    </a:solidFill>
                  </a:rPr>
                  <a:t>Pentru fiecare </a:t>
                </a:r>
                <a:r>
                  <a:rPr lang="ro-RO" sz="2000" i="1">
                    <a:solidFill>
                      <a:srgbClr val="000000"/>
                    </a:solidFill>
                  </a:rPr>
                  <a:t>i</a:t>
                </a:r>
                <a:r>
                  <a:rPr lang="ro-RO" sz="2000">
                    <a:solidFill>
                      <a:srgbClr val="000000"/>
                    </a:solidFill>
                  </a:rPr>
                  <a:t>: atunci când Locotenentul </a:t>
                </a:r>
                <a:r>
                  <a:rPr lang="ro-RO" sz="2000" i="1">
                    <a:solidFill>
                      <a:srgbClr val="000000"/>
                    </a:solidFill>
                  </a:rPr>
                  <a:t>i</a:t>
                </a:r>
                <a:r>
                  <a:rPr lang="ro-RO" sz="2000">
                    <a:solidFill>
                      <a:srgbClr val="000000"/>
                    </a:solidFill>
                  </a:rPr>
                  <a:t> nu mai primește mesaje, se va supune ordinului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/>
                      </a:rPr>
                      <m:t>𝑐h𝑜𝑖𝑐𝑒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ro-RO" sz="2000"/>
              </a:p>
              <a:p>
                <a:pPr lvl="1">
                  <a:buClr>
                    <a:srgbClr val="F06157"/>
                  </a:buClr>
                </a:pPr>
                <a:endParaRPr lang="ro-RO" sz="2000">
                  <a:solidFill>
                    <a:srgbClr val="000000"/>
                  </a:solidFill>
                </a:endParaRPr>
              </a:p>
              <a:p>
                <a:pPr lvl="3">
                  <a:buClr>
                    <a:srgbClr val="3568C7"/>
                  </a:buClr>
                </a:pPr>
                <a:endParaRPr lang="ro-RO" b="0"/>
              </a:p>
              <a:p>
                <a:pPr lvl="3">
                  <a:buClr>
                    <a:srgbClr val="3568C7"/>
                  </a:buClr>
                </a:pPr>
                <a:endParaRPr lang="ro-RO"/>
              </a:p>
              <a:p>
                <a:pPr lvl="3"/>
                <a:endParaRPr lang="ro-RO"/>
              </a:p>
              <a:p>
                <a:pPr lvl="1"/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772816"/>
                <a:ext cx="8856984" cy="5085184"/>
              </a:xfrm>
              <a:blipFill rotWithShape="1"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93404"/>
            <a:ext cx="8915400" cy="749595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br>
              <a:rPr lang="ro-RO" sz="2800" dirty="0"/>
            </a:br>
            <a:r>
              <a:rPr lang="ro-RO" sz="2800" dirty="0"/>
              <a:t>Algoritmul </a:t>
            </a:r>
            <a:r>
              <a:rPr lang="ro-RO" sz="2800" i="1" dirty="0"/>
              <a:t>SM(m)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7694460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450902"/>
                <a:ext cx="8579296" cy="2922314"/>
              </a:xfrm>
            </p:spPr>
            <p:txBody>
              <a:bodyPr/>
              <a:lstStyle/>
              <a:p>
                <a:r>
                  <a:rPr lang="ro-RO" sz="2000" dirty="0"/>
                  <a:t>Cum se dectează faptul că un Locotenent nu va mai primi mesaje?</a:t>
                </a:r>
              </a:p>
              <a:p>
                <a:pPr lvl="1"/>
                <a:r>
                  <a:rPr lang="ro-RO" sz="2000" dirty="0"/>
                  <a:t>folosirea unui timer</a:t>
                </a:r>
              </a:p>
              <a:p>
                <a:pPr lvl="1"/>
                <a:r>
                  <a:rPr lang="ro-RO" sz="2000" dirty="0"/>
                  <a:t>se poate arăta că pentru o secvență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ro-RO" sz="20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k ≤ m, un Locotenent poate primi cel mult un mesaj de forma </a:t>
                </a:r>
                <a:r>
                  <a:rPr lang="ro-RO" sz="2000" dirty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v</a:t>
                </a:r>
                <a:r>
                  <a:rPr lang="ro-RO" sz="2000" dirty="0">
                    <a:solidFill>
                      <a:srgbClr val="000000"/>
                    </a:solidFill>
                  </a:rPr>
                  <a:t> : </a:t>
                </a:r>
                <a:r>
                  <a:rPr lang="ro-RO" sz="2000" dirty="0">
                    <a:solidFill>
                      <a:srgbClr val="00000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ro-RO" sz="2000" dirty="0">
                    <a:solidFill>
                      <a:srgbClr val="00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0000"/>
                    </a:solidFill>
                  </a:rPr>
                  <a:t> : ...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ro-RO" sz="2000" dirty="0"/>
              </a:p>
              <a:p>
                <a:pPr lvl="2"/>
                <a:r>
                  <a:rPr lang="ro-RO" sz="2000" dirty="0"/>
                  <a:t>se poate impune ca Locotenentul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000" dirty="0"/>
                  <a:t> să trimită un astfel de mesaj sau un mesaj care să indice că nu va trimite un astfel de conținut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450902"/>
                <a:ext cx="8579296" cy="2922314"/>
              </a:xfrm>
              <a:blipFill rotWithShape="1">
                <a:blip r:embed="rId2"/>
                <a:stretch>
                  <a:fillRect l="-568" t="-835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29052"/>
            <a:ext cx="8915400" cy="713948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br>
              <a:rPr lang="ro-RO" sz="2800" dirty="0"/>
            </a:br>
            <a:r>
              <a:rPr lang="ro-RO" sz="2800" dirty="0"/>
              <a:t>Algoritmul </a:t>
            </a:r>
            <a:r>
              <a:rPr lang="ro-RO" sz="2800" i="1" dirty="0"/>
              <a:t>SM(m)</a:t>
            </a:r>
            <a:endParaRPr lang="en-US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395536" y="5013176"/>
            <a:ext cx="79928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o-RO" dirty="0"/>
              <a:t>Corectitudine</a:t>
            </a:r>
          </a:p>
          <a:p>
            <a:pPr eaLnBrk="1" hangingPunct="1">
              <a:buFontTx/>
              <a:buNone/>
            </a:pPr>
            <a:endParaRPr lang="ro-RO" sz="1400" dirty="0"/>
          </a:p>
          <a:p>
            <a:pPr eaLnBrk="1" hangingPunct="1">
              <a:buFontTx/>
              <a:buNone/>
            </a:pPr>
            <a:r>
              <a:rPr lang="en-US" dirty="0"/>
              <a:t>TEOREMA 2.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orice</a:t>
            </a:r>
            <a:r>
              <a:rPr lang="en-US" i="1" dirty="0"/>
              <a:t> m, </a:t>
            </a:r>
            <a:r>
              <a:rPr lang="en-US" i="1" dirty="0" err="1"/>
              <a:t>Algoritmul</a:t>
            </a:r>
            <a:r>
              <a:rPr lang="en-US" i="1" dirty="0"/>
              <a:t> SM(m) </a:t>
            </a:r>
            <a:r>
              <a:rPr lang="en-US" i="1" dirty="0" err="1"/>
              <a:t>rezolvă</a:t>
            </a:r>
            <a:r>
              <a:rPr lang="en-US" i="1" dirty="0"/>
              <a:t> </a:t>
            </a:r>
            <a:r>
              <a:rPr lang="en-US" i="1" dirty="0" err="1"/>
              <a:t>problema</a:t>
            </a:r>
            <a:r>
              <a:rPr lang="en-US" i="1" dirty="0"/>
              <a:t> </a:t>
            </a:r>
            <a:r>
              <a:rPr lang="en-US" i="1" dirty="0" err="1"/>
              <a:t>generalilor</a:t>
            </a:r>
            <a:r>
              <a:rPr lang="en-US" i="1" dirty="0"/>
              <a:t> </a:t>
            </a:r>
            <a:r>
              <a:rPr lang="en-US" i="1" dirty="0" err="1"/>
              <a:t>bizantini</a:t>
            </a:r>
            <a:r>
              <a:rPr lang="en-US" i="1" dirty="0"/>
              <a:t> </a:t>
            </a:r>
            <a:r>
              <a:rPr lang="en-US" i="1" dirty="0" err="1"/>
              <a:t>dacă</a:t>
            </a:r>
            <a:r>
              <a:rPr lang="en-US" i="1" dirty="0"/>
              <a:t> </a:t>
            </a:r>
            <a:r>
              <a:rPr lang="en-US" i="1" dirty="0" err="1"/>
              <a:t>există</a:t>
            </a:r>
            <a:r>
              <a:rPr lang="en-US" i="1" dirty="0"/>
              <a:t> </a:t>
            </a:r>
            <a:r>
              <a:rPr lang="en-US" i="1" dirty="0" err="1"/>
              <a:t>cel</a:t>
            </a:r>
            <a:r>
              <a:rPr lang="en-US" i="1" dirty="0"/>
              <a:t> </a:t>
            </a:r>
            <a:r>
              <a:rPr lang="en-US" i="1" dirty="0" err="1"/>
              <a:t>mult</a:t>
            </a:r>
            <a:r>
              <a:rPr lang="en-US" i="1" dirty="0"/>
              <a:t> m </a:t>
            </a:r>
            <a:r>
              <a:rPr lang="en-US" i="1" dirty="0" err="1"/>
              <a:t>trădători</a:t>
            </a:r>
            <a:r>
              <a:rPr lang="en-US" i="1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440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sz="2000">
                <a:solidFill>
                  <a:schemeClr val="accent2"/>
                </a:solidFill>
              </a:rPr>
              <a:t>IC2. Dacă comandantul este </a:t>
            </a:r>
            <a:r>
              <a:rPr lang="pt-BR" sz="2000" b="1">
                <a:solidFill>
                  <a:srgbClr val="FF0000"/>
                </a:solidFill>
              </a:rPr>
              <a:t>loial</a:t>
            </a:r>
            <a:r>
              <a:rPr lang="pt-BR" sz="2000">
                <a:solidFill>
                  <a:schemeClr val="accent2"/>
                </a:solidFill>
              </a:rPr>
              <a:t>, atunci fiecare locotenent loial se supune ordinului transmis de el.</a:t>
            </a:r>
            <a:endParaRPr lang="en-US" sz="2000">
              <a:solidFill>
                <a:schemeClr val="accent2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Iniţial Vi = Φ.</a:t>
            </a:r>
            <a:endParaRPr lang="es-E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/>
              <a:t>(1) Comandantul semnează şi trimite valoarea sa fiecărui locotenent.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/>
              <a:t>(2) </a:t>
            </a:r>
            <a:r>
              <a:rPr lang="es-ES" sz="2000" b="1"/>
              <a:t>For each</a:t>
            </a:r>
            <a:r>
              <a:rPr lang="es-ES" sz="2000"/>
              <a:t> i: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"/>
              <a:t>(A) </a:t>
            </a:r>
            <a:r>
              <a:rPr lang="es-ES" b="1"/>
              <a:t>If</a:t>
            </a:r>
            <a:r>
              <a:rPr lang="es-ES"/>
              <a:t> Locotenent i primeşte un mesaj de forma v: 0 de la comandant şi nu a primit încă nici un ordin </a:t>
            </a:r>
            <a:r>
              <a:rPr lang="es-ES" b="1"/>
              <a:t>then</a:t>
            </a:r>
            <a:endParaRPr lang="sv-SE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(i) Vi := {v};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(ii) transmite mesajul v:0:i fiecăruia din ceilalţi locotenenţi.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/>
              <a:t>(B) </a:t>
            </a:r>
            <a:r>
              <a:rPr lang="sv-SE" b="1"/>
              <a:t>If</a:t>
            </a:r>
            <a:r>
              <a:rPr lang="sv-SE"/>
              <a:t> Locotenent i primeşte un mesaj de forma v:0:j1: … :jk</a:t>
            </a:r>
            <a:r>
              <a:rPr lang="sv-SE" i="1"/>
              <a:t> </a:t>
            </a:r>
            <a:r>
              <a:rPr lang="sv-SE"/>
              <a:t>şi v nu este în </a:t>
            </a:r>
            <a:r>
              <a:rPr lang="sv-SE" i="1"/>
              <a:t>Vi </a:t>
            </a:r>
            <a:r>
              <a:rPr lang="sv-SE" b="1"/>
              <a:t>then</a:t>
            </a:r>
            <a:endParaRPr lang="sv-SE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(i) adaugă v la </a:t>
            </a:r>
            <a:r>
              <a:rPr lang="sv-SE" sz="2000" i="1"/>
              <a:t>Vi;</a:t>
            </a:r>
            <a:endParaRPr lang="sv-SE" sz="200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(ii) </a:t>
            </a:r>
            <a:r>
              <a:rPr lang="sv-SE" sz="2000" b="1"/>
              <a:t>if</a:t>
            </a:r>
            <a:r>
              <a:rPr lang="sv-SE" sz="2000"/>
              <a:t> k &lt; m </a:t>
            </a:r>
            <a:r>
              <a:rPr lang="sv-SE" sz="2000" b="1"/>
              <a:t>then</a:t>
            </a:r>
            <a:r>
              <a:rPr lang="sv-SE" sz="2000"/>
              <a:t> trimite mesaj v:0:j1: . . . :jk:i</a:t>
            </a:r>
            <a:r>
              <a:rPr lang="sv-SE" sz="2000" i="1"/>
              <a:t> </a:t>
            </a:r>
            <a:r>
              <a:rPr lang="sv-SE" sz="2000"/>
              <a:t>fiecărui locotenent diferit de  j1  . . . jk.</a:t>
            </a:r>
            <a:endParaRPr 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(3) </a:t>
            </a:r>
            <a:r>
              <a:rPr lang="en-US" sz="2000" b="1"/>
              <a:t>For each</a:t>
            </a:r>
            <a:r>
              <a:rPr lang="en-US" sz="2000"/>
              <a:t> i: </a:t>
            </a:r>
            <a:endParaRPr lang="ro-RO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/>
              <a:t>when</a:t>
            </a:r>
            <a:r>
              <a:rPr lang="en-US"/>
              <a:t> Locotenent i nu mai primeşte mesaje el execută ordinul  </a:t>
            </a:r>
            <a:r>
              <a:rPr lang="en-US" i="1"/>
              <a:t>choice(Vi).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715000" y="2057400"/>
            <a:ext cx="34290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latin typeface="Times New Roman" charset="0"/>
              </a:rPr>
              <a:t>Pas 1. Comandantul trimite ordinul semnat v:0 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733800" y="3657600"/>
            <a:ext cx="51816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Fiecare locotenent loial primeşte ordinul v în pasul (2)(A). 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286000" y="5334000"/>
            <a:ext cx="6553200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Un locotenent neloial nu poate falsifica ordinul comandantului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 un locotenent loial nu poate</a:t>
            </a:r>
            <a:r>
              <a:rPr lang="en-US">
                <a:solidFill>
                  <a:srgbClr val="FF0000"/>
                </a:solidFill>
              </a:rPr>
              <a:t> primi un alt ordin în pasul (2)(B) </a:t>
            </a:r>
          </a:p>
        </p:txBody>
      </p:sp>
    </p:spTree>
    <p:extLst>
      <p:ext uri="{BB962C8B-B14F-4D97-AF65-F5344CB8AC3E}">
        <p14:creationId xmlns:p14="http://schemas.microsoft.com/office/powerpoint/2010/main" val="23419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nimBg="1"/>
      <p:bldP spid="99331" grpId="1" animBg="1"/>
      <p:bldP spid="99333" grpId="0" animBg="1"/>
      <p:bldP spid="99333" grpId="1" animBg="1"/>
      <p:bldP spid="99334" grpId="0" animBg="1"/>
      <p:bldP spid="99334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>
                <a:solidFill>
                  <a:schemeClr val="accent2"/>
                </a:solidFill>
              </a:rPr>
              <a:t>IC1. Toţi locotenenţii loiali se supun aceluiaşi ordin. Analizam cazul "comandant </a:t>
            </a:r>
            <a:r>
              <a:rPr lang="pt-BR" b="1">
                <a:solidFill>
                  <a:srgbClr val="FF0000"/>
                </a:solidFill>
              </a:rPr>
              <a:t>tradator</a:t>
            </a:r>
            <a:r>
              <a:rPr lang="pt-BR">
                <a:solidFill>
                  <a:schemeClr val="accent2"/>
                </a:solidFill>
              </a:rPr>
              <a:t>".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ro-RO" sz="20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Iniţial Vi = Φ.</a:t>
            </a:r>
            <a:endParaRPr lang="es-E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/>
              <a:t>(1) Comandantul semnează şi trimite valoarea sa fiecărui locotenent.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sz="2000"/>
              <a:t>(2) </a:t>
            </a:r>
            <a:r>
              <a:rPr lang="es-ES" sz="2000" b="1"/>
              <a:t>For each</a:t>
            </a:r>
            <a:r>
              <a:rPr lang="es-ES" sz="2000"/>
              <a:t> i: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s-ES"/>
              <a:t>(A) </a:t>
            </a:r>
            <a:r>
              <a:rPr lang="es-ES" b="1"/>
              <a:t>If</a:t>
            </a:r>
            <a:r>
              <a:rPr lang="es-ES"/>
              <a:t> Locotenent i primeşte un mesaj de forma v: 0 de la comandant şi nu a primit încă nici un ordin </a:t>
            </a:r>
            <a:r>
              <a:rPr lang="es-ES" b="1"/>
              <a:t>then</a:t>
            </a:r>
            <a:endParaRPr lang="sv-SE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(i) Vi := {v};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(ii) transmite mesajul v:0:i fiecăruia din ceilalţi locotenenţi.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v-SE"/>
              <a:t>(B) </a:t>
            </a:r>
            <a:r>
              <a:rPr lang="sv-SE" b="1"/>
              <a:t>If</a:t>
            </a:r>
            <a:r>
              <a:rPr lang="sv-SE"/>
              <a:t> Locotenent i primeşte un mesaj de forma v:0:j1: … :jk</a:t>
            </a:r>
            <a:r>
              <a:rPr lang="sv-SE" i="1"/>
              <a:t> </a:t>
            </a:r>
            <a:r>
              <a:rPr lang="sv-SE"/>
              <a:t>şi v nu este în </a:t>
            </a:r>
            <a:r>
              <a:rPr lang="sv-SE" i="1"/>
              <a:t>Vi </a:t>
            </a:r>
            <a:r>
              <a:rPr lang="sv-SE" b="1"/>
              <a:t>then</a:t>
            </a:r>
            <a:endParaRPr lang="sv-SE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(i) adaugă v la </a:t>
            </a:r>
            <a:r>
              <a:rPr lang="sv-SE" sz="2000" i="1"/>
              <a:t>Vi;</a:t>
            </a:r>
            <a:endParaRPr lang="sv-SE" sz="200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v-SE" sz="2000"/>
              <a:t>(ii) </a:t>
            </a:r>
            <a:r>
              <a:rPr lang="sv-SE" sz="2000" b="1"/>
              <a:t>if</a:t>
            </a:r>
            <a:r>
              <a:rPr lang="sv-SE" sz="2000"/>
              <a:t> k &lt; m </a:t>
            </a:r>
            <a:r>
              <a:rPr lang="sv-SE" sz="2000" b="1"/>
              <a:t>then</a:t>
            </a:r>
            <a:r>
              <a:rPr lang="sv-SE" sz="2000"/>
              <a:t> trimite mesaj v:0:j1: . . . :jk:i</a:t>
            </a:r>
            <a:r>
              <a:rPr lang="sv-SE" sz="2000" i="1"/>
              <a:t> </a:t>
            </a:r>
            <a:r>
              <a:rPr lang="sv-SE" sz="2000"/>
              <a:t>fiecărui locotenent diferit de  j1  . . . jk.</a:t>
            </a:r>
            <a:endParaRPr 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(3) </a:t>
            </a:r>
            <a:r>
              <a:rPr lang="en-US" sz="2000" b="1"/>
              <a:t>For each</a:t>
            </a:r>
            <a:r>
              <a:rPr lang="en-US" sz="2000"/>
              <a:t> i: </a:t>
            </a:r>
            <a:endParaRPr lang="ro-RO" sz="2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/>
              <a:t>when</a:t>
            </a:r>
            <a:r>
              <a:rPr lang="en-US"/>
              <a:t> Locotenent i nu mai primeşte mesaje el execută ordinul  </a:t>
            </a:r>
            <a:r>
              <a:rPr lang="en-US" i="1"/>
              <a:t>choice(Vi).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048000" y="990600"/>
            <a:ext cx="59436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Dacă </a:t>
            </a:r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primeşte ordinul v în pasul (2)(A), atunci el îl transmite lui </a:t>
            </a:r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în pasul (2)(A)(ii); </a:t>
            </a:r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îl primeşte (conform proprietăţii A1).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905000" y="2209800"/>
            <a:ext cx="7086600" cy="10160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Dacă </a:t>
            </a:r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adaugă v la </a:t>
            </a:r>
            <a:r>
              <a:rPr lang="en-US" sz="2000" i="1">
                <a:solidFill>
                  <a:srgbClr val="FF0000"/>
                </a:solidFill>
                <a:latin typeface="Arial" pitchFamily="34" charset="0"/>
              </a:rPr>
              <a:t>Vi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în pasul (2)(B)(i), atunci el trebuie să fi primit un mesaj de forma v:0:j1: . . . :jk. Dacă </a:t>
            </a:r>
            <a:r>
              <a:rPr lang="en-US" sz="2000" b="1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este unul dintre </a:t>
            </a:r>
            <a:r>
              <a:rPr lang="en-US" sz="2000" i="1">
                <a:solidFill>
                  <a:srgbClr val="FF0000"/>
                </a:solidFill>
                <a:latin typeface="Arial" pitchFamily="34" charset="0"/>
              </a:rPr>
              <a:t>jr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, atunci (cf A4) el trebuie să fi primit deja ordinul v.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990600" y="3429000"/>
            <a:ext cx="7924800" cy="711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>
                <a:solidFill>
                  <a:srgbClr val="3333CC"/>
                </a:solidFill>
                <a:latin typeface="Arial" charset="0"/>
              </a:rPr>
              <a:t>Daca j nu este unul din </a:t>
            </a:r>
            <a:r>
              <a:rPr lang="en-US" sz="2000" i="1">
                <a:solidFill>
                  <a:srgbClr val="3333CC"/>
                </a:solidFill>
                <a:latin typeface="Arial" charset="0"/>
              </a:rPr>
              <a:t>jr</a:t>
            </a:r>
            <a:r>
              <a:rPr lang="en-US" sz="2000">
                <a:solidFill>
                  <a:srgbClr val="3333CC"/>
                </a:solidFill>
                <a:latin typeface="Arial" charset="0"/>
              </a:rPr>
              <a:t> &amp; k &lt; m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: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trimite mesajul v:0:j1: . . . :jk:i lui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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j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 trebuie să primească ordinul v. 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09600" y="5181600"/>
            <a:ext cx="8534400" cy="14732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  <a:latin typeface="Arial" pitchFamily="34" charset="0"/>
              </a:rPr>
              <a:t>Daca j nu este unul din </a:t>
            </a:r>
            <a:r>
              <a:rPr lang="en-US" sz="2000" i="1">
                <a:solidFill>
                  <a:srgbClr val="3333CC"/>
                </a:solidFill>
                <a:latin typeface="Arial" pitchFamily="34" charset="0"/>
              </a:rPr>
              <a:t>jr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>
                <a:solidFill>
                  <a:srgbClr val="3333CC"/>
                </a:solidFill>
                <a:latin typeface="Arial" pitchFamily="34" charset="0"/>
              </a:rPr>
              <a:t>&amp; k = m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: comandant trădător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cel mult m - 1 locotenenţi sunt trădători. </a:t>
            </a:r>
            <a:r>
              <a:rPr lang="es-ES" sz="2000">
                <a:solidFill>
                  <a:srgbClr val="FF0000"/>
                </a:solidFill>
                <a:latin typeface="Arial" pitchFamily="34" charset="0"/>
              </a:rPr>
              <a:t>Cel puţin unul dintre j1, . . . , jm este loial. El a trimis lui </a:t>
            </a:r>
            <a:r>
              <a:rPr lang="es-ES" sz="2000" b="1">
                <a:solidFill>
                  <a:srgbClr val="FF0000"/>
                </a:solidFill>
                <a:latin typeface="Arial" pitchFamily="34" charset="0"/>
              </a:rPr>
              <a:t>j</a:t>
            </a:r>
            <a:r>
              <a:rPr lang="es-ES" sz="2000">
                <a:solidFill>
                  <a:srgbClr val="FF0000"/>
                </a:solidFill>
                <a:latin typeface="Arial" pitchFamily="34" charset="0"/>
              </a:rPr>
              <a:t> valoarea v atunci când a primit-o prima dată.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 daca i are v atunci si j are v  toti lt. loiali au aceleasi v-uri</a:t>
            </a:r>
          </a:p>
        </p:txBody>
      </p:sp>
    </p:spTree>
    <p:extLst>
      <p:ext uri="{BB962C8B-B14F-4D97-AF65-F5344CB8AC3E}">
        <p14:creationId xmlns:p14="http://schemas.microsoft.com/office/powerpoint/2010/main" val="35447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5" grpId="1" animBg="1"/>
      <p:bldP spid="100356" grpId="0" animBg="1"/>
      <p:bldP spid="100356" grpId="1" animBg="1"/>
      <p:bldP spid="100357" grpId="0" animBg="1"/>
      <p:bldP spid="100357" grpId="1" animBg="1"/>
      <p:bldP spid="100358" grpId="0" animBg="1"/>
      <p:bldP spid="100358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72140"/>
            <a:ext cx="8915400" cy="770860"/>
          </a:xfrm>
        </p:spPr>
        <p:txBody>
          <a:bodyPr/>
          <a:lstStyle/>
          <a:p>
            <a:r>
              <a:rPr lang="ro-RO" sz="2800" dirty="0"/>
              <a:t>Soluția cu mesaje semnate</a:t>
            </a:r>
            <a:br>
              <a:rPr lang="ro-RO" sz="2800" dirty="0"/>
            </a:br>
            <a:r>
              <a:rPr lang="ro-RO" sz="2800" dirty="0"/>
              <a:t>Exemplu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815916" y="2708920"/>
                <a:ext cx="1512168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ro-RO" sz="20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</a:rPr>
                        <m:t>𝐶𝑜𝑚𝑎𝑛𝑑𝑎𝑛𝑡</m:t>
                      </m:r>
                    </m:oMath>
                  </m:oMathPara>
                </a14:m>
                <a:endParaRPr lang="ro-RO" sz="2000" b="0" i="1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2708920"/>
                <a:ext cx="1512168" cy="648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467544" y="4437112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437112"/>
                <a:ext cx="1728192" cy="648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7020272" y="4437112"/>
                <a:ext cx="1728192" cy="64807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ro-RO" b="0" i="1" smtClean="0">
                              <a:latin typeface="Cambria Math"/>
                            </a:rPr>
                            <m:t>𝐿𝑜𝑐𝑜𝑡𝑒𝑛𝑒𝑛𝑡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o-RO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4437112"/>
                <a:ext cx="1728192" cy="648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2195736" y="4581128"/>
            <a:ext cx="483292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2195736" y="4869160"/>
            <a:ext cx="482453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 bwMode="auto">
          <a:xfrm flipH="1">
            <a:off x="1259632" y="3032956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 bwMode="auto">
          <a:xfrm>
            <a:off x="5328084" y="3032956"/>
            <a:ext cx="2556284" cy="14041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3688" y="3325054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Cambria Math" pitchFamily="18" charset="0"/>
                <a:ea typeface="Cambria Math" pitchFamily="18" charset="0"/>
              </a:rPr>
              <a:t>atac : 0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4863" y="3325054"/>
            <a:ext cx="171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Cambria Math" pitchFamily="18" charset="0"/>
                <a:ea typeface="Cambria Math" pitchFamily="18" charset="0"/>
              </a:rPr>
              <a:t>retragere</a:t>
            </a:r>
            <a:r>
              <a:rPr lang="ro-RO" sz="2000" i="1">
                <a:latin typeface="Cambria Math" pitchFamily="18" charset="0"/>
                <a:ea typeface="Cambria Math" pitchFamily="18" charset="0"/>
              </a:rPr>
              <a:t> : 0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7924" y="422108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i="1">
                <a:latin typeface="Cambria Math" pitchFamily="18" charset="0"/>
                <a:ea typeface="Cambria Math" pitchFamily="18" charset="0"/>
              </a:rPr>
              <a:t>atac : 0 : 1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9892" y="486916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Cambria Math" pitchFamily="18" charset="0"/>
                <a:ea typeface="Cambria Math" pitchFamily="18" charset="0"/>
              </a:rPr>
              <a:t>retragere</a:t>
            </a:r>
            <a:r>
              <a:rPr lang="ro-RO" sz="2000" i="1">
                <a:latin typeface="Cambria Math" pitchFamily="18" charset="0"/>
                <a:ea typeface="Cambria Math" pitchFamily="18" charset="0"/>
              </a:rPr>
              <a:t> : 0 : 2</a:t>
            </a:r>
            <a:endParaRPr lang="en-US" sz="2000" i="1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0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E887-2456-4577-B152-843449D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 transmitere pachet?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C01F-DCA5-4ED8-833C-B633026F3E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EA705-93EA-4088-96AA-930E43F6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57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6677-CA37-40CE-8040-59921573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9828-A481-4B31-A76E-DFC846DC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7F83B-4837-4A13-B833-06CA89D476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47964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E887-2456-4577-B152-843449D6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Timp transmitere pachet?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647F20-DD02-43AF-AF70-AFA976AA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3028480"/>
            <a:ext cx="8519367" cy="17349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7C01F-DCA5-4ED8-833C-B633026F3E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59788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281E-E363-4A57-9830-B66D4E82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Sincronizarea timpilor între 2 sisteme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F7212-F100-464B-A4CB-9BA068C47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2" y="1219015"/>
            <a:ext cx="7142755" cy="5091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8C1F1-A962-4868-BFD2-7C188C28E1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o-RO"/>
              <a:t>Florin Pop – </a:t>
            </a:r>
            <a:r>
              <a:rPr lang="ro-RO" altLang="ro-RO"/>
              <a:t>Cristian Chilipirea</a:t>
            </a: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2246085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5234</Words>
  <Application>Microsoft Office PowerPoint</Application>
  <PresentationFormat>On-screen Show (4:3)</PresentationFormat>
  <Paragraphs>620</Paragraphs>
  <Slides>70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Cambria</vt:lpstr>
      <vt:lpstr>Cambria Math</vt:lpstr>
      <vt:lpstr>Courier New</vt:lpstr>
      <vt:lpstr>Lucida Grande</vt:lpstr>
      <vt:lpstr>Times</vt:lpstr>
      <vt:lpstr>Times New Roman</vt:lpstr>
      <vt:lpstr>Wingdings</vt:lpstr>
      <vt:lpstr>Standarddesign</vt:lpstr>
      <vt:lpstr>Arhitecturi Paralele Consistency and Consensus</vt:lpstr>
      <vt:lpstr>PowerPoint Presentation</vt:lpstr>
      <vt:lpstr>Cum se măsoară viteza unui proces și ce ne spune?</vt:lpstr>
      <vt:lpstr>În cât timp va executa următorul program?</vt:lpstr>
      <vt:lpstr>În cât timp va executa următorul program?</vt:lpstr>
      <vt:lpstr>Time - precizie</vt:lpstr>
      <vt:lpstr>Timp transmitere pachet?</vt:lpstr>
      <vt:lpstr>Timp transmitere pachet?</vt:lpstr>
      <vt:lpstr>Sincronizarea timpilor între 2 sisteme</vt:lpstr>
      <vt:lpstr>Sincronizarea timpilor între 2 sisteme</vt:lpstr>
      <vt:lpstr>Cu ce protocol se sincronizează ceasul calculatoarelor?</vt:lpstr>
      <vt:lpstr>Cu ce protocol se sincronizează ceasul calculatoarelor?</vt:lpstr>
      <vt:lpstr>Într-un sistem distribuit cum stabilim ordinea operațiilor?</vt:lpstr>
      <vt:lpstr>Modelarea unui sistem distribuit?</vt:lpstr>
      <vt:lpstr>Modelarea unui sistem simplu/secvențial?</vt:lpstr>
      <vt:lpstr>Modelarea unui sistem simplu/secvențial?</vt:lpstr>
      <vt:lpstr>Modelarea unui sistem simplu/secvențial?</vt:lpstr>
      <vt:lpstr>Modelarea unui sistem distribuit?</vt:lpstr>
      <vt:lpstr>Modelarea unui sistem distribuit?</vt:lpstr>
      <vt:lpstr>Într-un sistem distribuit cum stabilim ordinea operațiilor?</vt:lpstr>
      <vt:lpstr>Lamport timestamps</vt:lpstr>
      <vt:lpstr>Ordine parțială</vt:lpstr>
      <vt:lpstr>Ordine parțială</vt:lpstr>
      <vt:lpstr>Ordine parțială</vt:lpstr>
      <vt:lpstr>Ordine parțială</vt:lpstr>
      <vt:lpstr>Exemplu</vt:lpstr>
      <vt:lpstr>Ceasuri logice vectoriale</vt:lpstr>
      <vt:lpstr>PowerPoint Presentation</vt:lpstr>
      <vt:lpstr>Vector Clocks</vt:lpstr>
      <vt:lpstr>Vector Clocks</vt:lpstr>
      <vt:lpstr>Vector Clocks</vt:lpstr>
      <vt:lpstr>Ceasuri logice vectoriale</vt:lpstr>
      <vt:lpstr>Ceasuri logice vectoriale</vt:lpstr>
      <vt:lpstr>Aplicație: Ordonare Cauzală Multicast </vt:lpstr>
      <vt:lpstr>Aplicație: Ordonare Cauzală Multicast </vt:lpstr>
      <vt:lpstr>Aplicație: Ordonare Cauzală Multicast </vt:lpstr>
      <vt:lpstr>PowerPoint Presentation</vt:lpstr>
      <vt:lpstr>Byzantine Generals</vt:lpstr>
      <vt:lpstr>Tipuri de defecte în sistemele distribuite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</vt:lpstr>
      <vt:lpstr>Problema generalilor bizantini Exemplul 1</vt:lpstr>
      <vt:lpstr>Problema generalilor bizantini Exemplul 2</vt:lpstr>
      <vt:lpstr>Problema generalilor bizantini</vt:lpstr>
      <vt:lpstr>Problema generalilor bizantini Exemplul 3</vt:lpstr>
      <vt:lpstr>Problema generalilor bizantini Exemplul 4</vt:lpstr>
      <vt:lpstr>Problema generalilor bizantini Soluția cu mesaje orale</vt:lpstr>
      <vt:lpstr>Problema generalilor bizantini Soluția cu mesaje orale</vt:lpstr>
      <vt:lpstr>Problema generalilor bizantini Soluția cu mesaje orale</vt:lpstr>
      <vt:lpstr>Soluția cu mesaje orale Exemplu</vt:lpstr>
      <vt:lpstr>Soluția cu mesaje orale Exemplu</vt:lpstr>
      <vt:lpstr>Soluția cu mesaje orale Complexitate</vt:lpstr>
      <vt:lpstr>PowerPoint Presentation</vt:lpstr>
      <vt:lpstr>PowerPoint Presentation</vt:lpstr>
      <vt:lpstr>PowerPoint Presentation</vt:lpstr>
      <vt:lpstr>Soluția cu mesaje semnate</vt:lpstr>
      <vt:lpstr>Soluția cu mesaje semnate</vt:lpstr>
      <vt:lpstr>Soluția cu mesaje semnate</vt:lpstr>
      <vt:lpstr>Soluția cu mesaje semnate</vt:lpstr>
      <vt:lpstr>Soluția cu mesaje semnate Algoritmul SM(m)</vt:lpstr>
      <vt:lpstr>Soluția cu mesaje semnate Algoritmul SM(m)</vt:lpstr>
      <vt:lpstr>PowerPoint Presentation</vt:lpstr>
      <vt:lpstr>PowerPoint Presentation</vt:lpstr>
      <vt:lpstr>Soluția cu mesaje semnate Exemplu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florinpop_roadmap_researcher_career</dc:title>
  <dc:creator>PresentationPoint</dc:creator>
  <cp:lastModifiedBy>Cristian Chilipirea</cp:lastModifiedBy>
  <cp:revision>797</cp:revision>
  <cp:lastPrinted>2005-03-15T07:48:11Z</cp:lastPrinted>
  <dcterms:created xsi:type="dcterms:W3CDTF">2004-11-16T16:03:16Z</dcterms:created>
  <dcterms:modified xsi:type="dcterms:W3CDTF">2018-12-08T23:10:11Z</dcterms:modified>
</cp:coreProperties>
</file>