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ECD7B-F52A-482C-BAF0-17F7FC047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C4F44D-349E-466D-A2D6-C98F60237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6E2A6-F55C-4F9C-BB91-79E3B083E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396B-A984-4E1D-AB6F-E6E84185B8BD}" type="datetimeFigureOut">
              <a:rPr lang="ro-RO" smtClean="0"/>
              <a:t>25.04.2021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914F1-4762-4B42-A9B1-CC2958FC8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5952-121F-4AE8-B0A4-C340A7E76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630A1-B52E-4E68-8C48-755B967F8BE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9947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3FEDC-C63E-4BF5-85BD-7493CD338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242393-27C6-4315-84B8-C3543A551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A5E79-F881-4EE5-BFE0-42B758952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396B-A984-4E1D-AB6F-E6E84185B8BD}" type="datetimeFigureOut">
              <a:rPr lang="ro-RO" smtClean="0"/>
              <a:t>25.04.2021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5930E-2BC9-4D16-A3AC-F9ED9B875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FFB44-16FB-489B-AE23-C704059FF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630A1-B52E-4E68-8C48-755B967F8BE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73897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52E06E-BDF6-495A-B689-B33672BD4D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E4584-0C0D-4E55-8746-3E60E59B5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2AF4E-A44A-407D-A838-C379F8092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396B-A984-4E1D-AB6F-E6E84185B8BD}" type="datetimeFigureOut">
              <a:rPr lang="ro-RO" smtClean="0"/>
              <a:t>25.04.2021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76844-9D2B-41B2-86BC-B5BC711AD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E8643-F819-48CC-BC81-574DD48A6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630A1-B52E-4E68-8C48-755B967F8BE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80640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35810-1DEB-4F26-9460-0C6A32243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92044-1769-4D46-85B6-40FAABDC8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E5A41-9136-4239-BDAF-24CD8CDAC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396B-A984-4E1D-AB6F-E6E84185B8BD}" type="datetimeFigureOut">
              <a:rPr lang="ro-RO" smtClean="0"/>
              <a:t>25.04.2021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0976C-942B-4B80-A41C-E130736F0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075D6-99CD-4B37-96AB-D24181C5E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630A1-B52E-4E68-8C48-755B967F8BE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02251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97E78-7D5B-4D70-9507-B0AF9AC75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4C97F-3130-4503-9F6A-A6910388F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C24FB-97D3-4422-9FBA-7B26F5436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396B-A984-4E1D-AB6F-E6E84185B8BD}" type="datetimeFigureOut">
              <a:rPr lang="ro-RO" smtClean="0"/>
              <a:t>25.04.2021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9818B-1DDC-4213-83B0-DAB92B5A1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50174-2387-48FF-96FE-DABA34BCC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630A1-B52E-4E68-8C48-755B967F8BE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12968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B169D-41C0-4F2D-9060-01FF4E1F8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26490-11F0-4BEC-87EE-69D35BCD5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A3B4A-3587-4D3E-9F3E-F6064348D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BBD91-5602-4C45-82E4-BCAFE5D6C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396B-A984-4E1D-AB6F-E6E84185B8BD}" type="datetimeFigureOut">
              <a:rPr lang="ro-RO" smtClean="0"/>
              <a:t>25.04.2021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E20181-79E5-4710-959A-33CB27AEF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FE3A1-5071-43AC-A290-90A86E3D9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630A1-B52E-4E68-8C48-755B967F8BE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43263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AF189-F0F5-4DB7-B6F1-8EC6852B1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A3800-682B-4314-8E40-BF9AF8EB3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15740-2C86-4FDE-A75A-B92764ADC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FAA319-627E-49C4-AB6B-4202B2C3B1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C9C5D2-3EF5-4347-9A32-E350B2E869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43BC67-AD81-4526-A265-1A6ADA508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396B-A984-4E1D-AB6F-E6E84185B8BD}" type="datetimeFigureOut">
              <a:rPr lang="ro-RO" smtClean="0"/>
              <a:t>25.04.2021</a:t>
            </a:fld>
            <a:endParaRPr lang="ro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8B214E-6686-4220-A3BC-F45E4A539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CD3D36-6FBF-4A95-8B02-CD22AB0CE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630A1-B52E-4E68-8C48-755B967F8BE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85728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E8954-5A79-4AEE-974C-51921776D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C8AD59-B424-4FA7-9F0F-5BEDD8698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396B-A984-4E1D-AB6F-E6E84185B8BD}" type="datetimeFigureOut">
              <a:rPr lang="ro-RO" smtClean="0"/>
              <a:t>25.04.2021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A5AAE-8D15-426D-8F93-47BE7DBE3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1E563-CC2F-4AA8-9659-672B3CDB4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630A1-B52E-4E68-8C48-755B967F8BE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7992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B87F1D-CFB2-490B-8867-1C75F3A6C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396B-A984-4E1D-AB6F-E6E84185B8BD}" type="datetimeFigureOut">
              <a:rPr lang="ro-RO" smtClean="0"/>
              <a:t>25.04.2021</a:t>
            </a:fld>
            <a:endParaRPr lang="ro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10AE6-8B7F-4663-A791-021DD22D4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CFAE9-0D4C-48BC-A5CA-DF1D68BAD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630A1-B52E-4E68-8C48-755B967F8BE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72095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DA1CC-7A7C-47F5-B16C-692DD9CA8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3BDE3-33F6-4067-89CA-34BD12A96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61E3F-9329-4E88-989B-21C0FB852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C850A-0641-41E2-B27C-DB6AADDDD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396B-A984-4E1D-AB6F-E6E84185B8BD}" type="datetimeFigureOut">
              <a:rPr lang="ro-RO" smtClean="0"/>
              <a:t>25.04.2021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2A7698-FEBF-41F3-BB34-DAF5C8A57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1F28D-9979-4C99-8E59-90D0621FF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630A1-B52E-4E68-8C48-755B967F8BE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7678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5049C-E60F-4217-9E03-E8FE52E7B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2B4C52-79F1-4EF5-9852-D9DDDBDF3B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E555A-D84A-4705-847F-BBA4F8804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FCC95-98D1-4D0E-A1C3-D276B375B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396B-A984-4E1D-AB6F-E6E84185B8BD}" type="datetimeFigureOut">
              <a:rPr lang="ro-RO" smtClean="0"/>
              <a:t>25.04.2021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FD696-9BED-46E5-BC77-4743B2FCD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028FB-30A5-4DBE-BEFA-0CE7FDA0A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630A1-B52E-4E68-8C48-755B967F8BE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04536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1F2C6A-0EAD-490B-835F-867F09F3F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7D006-4800-4A20-AC50-9B0709FA2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2AE62-94AE-48CD-9C20-3672F2050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6396B-A984-4E1D-AB6F-E6E84185B8BD}" type="datetimeFigureOut">
              <a:rPr lang="ro-RO" smtClean="0"/>
              <a:t>25.04.2021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24E69-6488-4AF0-A29C-A64866112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CBDFA-F770-4852-B0A8-D7001CBF7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630A1-B52E-4E68-8C48-755B967F8BE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67172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5CBD3D-6DFB-4763-8ABA-8D74677ED424}"/>
              </a:ext>
            </a:extLst>
          </p:cNvPr>
          <p:cNvSpPr txBox="1"/>
          <p:nvPr/>
        </p:nvSpPr>
        <p:spPr>
          <a:xfrm>
            <a:off x="4963885" y="566057"/>
            <a:ext cx="27226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Web service</a:t>
            </a:r>
            <a:endParaRPr lang="ro-RO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77A95F-F403-42BD-90B8-A8FC21686707}"/>
              </a:ext>
            </a:extLst>
          </p:cNvPr>
          <p:cNvSpPr txBox="1"/>
          <p:nvPr/>
        </p:nvSpPr>
        <p:spPr>
          <a:xfrm>
            <a:off x="10441576" y="4526170"/>
            <a:ext cx="6110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IA</a:t>
            </a:r>
            <a:endParaRPr lang="ro-RO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568BD7-28C1-4B99-AD89-2E159B6C379E}"/>
              </a:ext>
            </a:extLst>
          </p:cNvPr>
          <p:cNvSpPr txBox="1"/>
          <p:nvPr/>
        </p:nvSpPr>
        <p:spPr>
          <a:xfrm>
            <a:off x="5318551" y="4526168"/>
            <a:ext cx="28162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Blob Storage</a:t>
            </a:r>
            <a:endParaRPr lang="ro-RO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027801-3102-4FE0-B3FF-749C9EBADAFA}"/>
              </a:ext>
            </a:extLst>
          </p:cNvPr>
          <p:cNvSpPr txBox="1"/>
          <p:nvPr/>
        </p:nvSpPr>
        <p:spPr>
          <a:xfrm>
            <a:off x="908825" y="4526168"/>
            <a:ext cx="30333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SQL Database</a:t>
            </a:r>
            <a:endParaRPr lang="ro-RO" sz="40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362AC8-7973-43E3-8FBD-DB90C1411087}"/>
              </a:ext>
            </a:extLst>
          </p:cNvPr>
          <p:cNvCxnSpPr>
            <a:cxnSpLocks/>
          </p:cNvCxnSpPr>
          <p:nvPr/>
        </p:nvCxnSpPr>
        <p:spPr>
          <a:xfrm>
            <a:off x="7591425" y="1273943"/>
            <a:ext cx="3289695" cy="325222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D73DB6-A1DD-427F-8815-8ACA651BBEE8}"/>
              </a:ext>
            </a:extLst>
          </p:cNvPr>
          <p:cNvCxnSpPr>
            <a:cxnSpLocks/>
          </p:cNvCxnSpPr>
          <p:nvPr/>
        </p:nvCxnSpPr>
        <p:spPr>
          <a:xfrm>
            <a:off x="7186914" y="1273943"/>
            <a:ext cx="3254662" cy="3252226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F16AD23-A667-4823-A547-04EF8D93A074}"/>
              </a:ext>
            </a:extLst>
          </p:cNvPr>
          <p:cNvSpPr txBox="1"/>
          <p:nvPr/>
        </p:nvSpPr>
        <p:spPr>
          <a:xfrm rot="2690840">
            <a:off x="7216702" y="2700000"/>
            <a:ext cx="2511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2. Get AI </a:t>
            </a:r>
            <a:r>
              <a:rPr lang="en-US" sz="2000" dirty="0" err="1"/>
              <a:t>intepretation</a:t>
            </a:r>
            <a:endParaRPr lang="ro-RO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4C4DE6-6188-4FD4-BDE3-490B58B410BC}"/>
              </a:ext>
            </a:extLst>
          </p:cNvPr>
          <p:cNvSpPr txBox="1"/>
          <p:nvPr/>
        </p:nvSpPr>
        <p:spPr>
          <a:xfrm rot="2690840">
            <a:off x="7721777" y="2344648"/>
            <a:ext cx="304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1. Send file to be processed</a:t>
            </a:r>
            <a:endParaRPr lang="ro-RO" sz="20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F02159-5BA9-4F8D-AE58-A161BE90865C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6325188" y="1273943"/>
            <a:ext cx="401505" cy="3252225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8DA54BF-F171-4D68-96D4-01B8627CB7CC}"/>
              </a:ext>
            </a:extLst>
          </p:cNvPr>
          <p:cNvSpPr txBox="1"/>
          <p:nvPr/>
        </p:nvSpPr>
        <p:spPr>
          <a:xfrm rot="4946163">
            <a:off x="6040995" y="2602514"/>
            <a:ext cx="13714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3. Store file</a:t>
            </a:r>
            <a:endParaRPr lang="ro-RO" sz="20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6FA646C-4926-430F-ABCE-B0EDD05B8942}"/>
              </a:ext>
            </a:extLst>
          </p:cNvPr>
          <p:cNvCxnSpPr>
            <a:cxnSpLocks/>
          </p:cNvCxnSpPr>
          <p:nvPr/>
        </p:nvCxnSpPr>
        <p:spPr>
          <a:xfrm>
            <a:off x="6032098" y="1273942"/>
            <a:ext cx="401505" cy="3252225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0632561-6C9C-422A-A5CF-272D192B799B}"/>
              </a:ext>
            </a:extLst>
          </p:cNvPr>
          <p:cNvSpPr txBox="1"/>
          <p:nvPr/>
        </p:nvSpPr>
        <p:spPr>
          <a:xfrm rot="4982689">
            <a:off x="5371086" y="2700000"/>
            <a:ext cx="1239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4. Get link</a:t>
            </a:r>
            <a:endParaRPr lang="ro-RO" sz="20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39D9986-07D6-4D2D-9A05-04491BE46228}"/>
              </a:ext>
            </a:extLst>
          </p:cNvPr>
          <p:cNvCxnSpPr>
            <a:cxnSpLocks/>
          </p:cNvCxnSpPr>
          <p:nvPr/>
        </p:nvCxnSpPr>
        <p:spPr>
          <a:xfrm flipH="1">
            <a:off x="2151929" y="1200150"/>
            <a:ext cx="2901170" cy="3383796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1E6FD81-9DF7-4946-A431-74B0370C88F6}"/>
              </a:ext>
            </a:extLst>
          </p:cNvPr>
          <p:cNvCxnSpPr>
            <a:cxnSpLocks/>
          </p:cNvCxnSpPr>
          <p:nvPr/>
        </p:nvCxnSpPr>
        <p:spPr>
          <a:xfrm flipH="1">
            <a:off x="1713829" y="1200150"/>
            <a:ext cx="2901170" cy="3383796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0A6B403-4586-4AD5-87FE-73C35BE52BFF}"/>
              </a:ext>
            </a:extLst>
          </p:cNvPr>
          <p:cNvSpPr txBox="1"/>
          <p:nvPr/>
        </p:nvSpPr>
        <p:spPr>
          <a:xfrm rot="18680464">
            <a:off x="769075" y="2510706"/>
            <a:ext cx="4386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5. Store link, AI response, date, filename</a:t>
            </a:r>
            <a:endParaRPr lang="ro-RO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B37770-F0BA-41FE-B80E-BE455AB521C3}"/>
              </a:ext>
            </a:extLst>
          </p:cNvPr>
          <p:cNvSpPr txBox="1"/>
          <p:nvPr/>
        </p:nvSpPr>
        <p:spPr>
          <a:xfrm rot="18680464">
            <a:off x="3066024" y="2865130"/>
            <a:ext cx="13438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Get all files</a:t>
            </a:r>
            <a:endParaRPr lang="ro-RO" sz="2000" dirty="0"/>
          </a:p>
        </p:txBody>
      </p:sp>
    </p:spTree>
    <p:extLst>
      <p:ext uri="{BB962C8B-B14F-4D97-AF65-F5344CB8AC3E}">
        <p14:creationId xmlns:p14="http://schemas.microsoft.com/office/powerpoint/2010/main" val="2241418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41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Cristian Chilipirea</dc:creator>
  <cp:lastModifiedBy>Cristian Chilipirea</cp:lastModifiedBy>
  <cp:revision>2</cp:revision>
  <dcterms:created xsi:type="dcterms:W3CDTF">2021-04-25T17:19:12Z</dcterms:created>
  <dcterms:modified xsi:type="dcterms:W3CDTF">2021-04-25T17:28:29Z</dcterms:modified>
</cp:coreProperties>
</file>