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98"/>
  </p:notesMasterIdLst>
  <p:handoutMasterIdLst>
    <p:handoutMasterId r:id="rId99"/>
  </p:handoutMasterIdLst>
  <p:sldIdLst>
    <p:sldId id="485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300" r:id="rId21"/>
    <p:sldId id="301" r:id="rId22"/>
    <p:sldId id="302" r:id="rId23"/>
    <p:sldId id="303" r:id="rId24"/>
    <p:sldId id="305" r:id="rId25"/>
    <p:sldId id="304" r:id="rId26"/>
    <p:sldId id="538" r:id="rId27"/>
    <p:sldId id="537" r:id="rId28"/>
    <p:sldId id="557" r:id="rId29"/>
    <p:sldId id="558" r:id="rId30"/>
    <p:sldId id="559" r:id="rId31"/>
    <p:sldId id="560" r:id="rId32"/>
    <p:sldId id="561" r:id="rId33"/>
    <p:sldId id="281" r:id="rId34"/>
    <p:sldId id="562" r:id="rId35"/>
    <p:sldId id="563" r:id="rId36"/>
    <p:sldId id="564" r:id="rId37"/>
    <p:sldId id="280" r:id="rId38"/>
    <p:sldId id="565" r:id="rId39"/>
    <p:sldId id="566" r:id="rId40"/>
    <p:sldId id="567" r:id="rId41"/>
    <p:sldId id="568" r:id="rId42"/>
    <p:sldId id="569" r:id="rId43"/>
    <p:sldId id="501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  <p:sldId id="278" r:id="rId58"/>
    <p:sldId id="279" r:id="rId59"/>
    <p:sldId id="502" r:id="rId60"/>
    <p:sldId id="503" r:id="rId61"/>
    <p:sldId id="486" r:id="rId62"/>
    <p:sldId id="505" r:id="rId63"/>
    <p:sldId id="506" r:id="rId64"/>
    <p:sldId id="507" r:id="rId65"/>
    <p:sldId id="508" r:id="rId66"/>
    <p:sldId id="509" r:id="rId67"/>
    <p:sldId id="510" r:id="rId68"/>
    <p:sldId id="511" r:id="rId69"/>
    <p:sldId id="512" r:id="rId70"/>
    <p:sldId id="513" r:id="rId71"/>
    <p:sldId id="514" r:id="rId72"/>
    <p:sldId id="515" r:id="rId73"/>
    <p:sldId id="516" r:id="rId74"/>
    <p:sldId id="517" r:id="rId75"/>
    <p:sldId id="518" r:id="rId76"/>
    <p:sldId id="519" r:id="rId77"/>
    <p:sldId id="520" r:id="rId78"/>
    <p:sldId id="298" r:id="rId79"/>
    <p:sldId id="299" r:id="rId80"/>
    <p:sldId id="521" r:id="rId81"/>
    <p:sldId id="522" r:id="rId82"/>
    <p:sldId id="523" r:id="rId83"/>
    <p:sldId id="524" r:id="rId84"/>
    <p:sldId id="525" r:id="rId85"/>
    <p:sldId id="526" r:id="rId86"/>
    <p:sldId id="527" r:id="rId87"/>
    <p:sldId id="528" r:id="rId88"/>
    <p:sldId id="529" r:id="rId89"/>
    <p:sldId id="530" r:id="rId90"/>
    <p:sldId id="531" r:id="rId91"/>
    <p:sldId id="532" r:id="rId92"/>
    <p:sldId id="533" r:id="rId93"/>
    <p:sldId id="534" r:id="rId94"/>
    <p:sldId id="535" r:id="rId95"/>
    <p:sldId id="536" r:id="rId96"/>
    <p:sldId id="589" r:id="rId97"/>
  </p:sldIdLst>
  <p:sldSz cx="9144000" cy="6858000" type="screen4x3"/>
  <p:notesSz cx="6699250" cy="9836150"/>
  <p:custDataLst>
    <p:tags r:id="rId10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C2080-0915-453D-B1E2-0CC042A2A276}" v="1" dt="2019-09-28T15:26:53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736" autoAdjust="0"/>
  </p:normalViewPr>
  <p:slideViewPr>
    <p:cSldViewPr snapToGrid="0">
      <p:cViewPr varScale="1">
        <p:scale>
          <a:sx n="90" d="100"/>
          <a:sy n="90" d="100"/>
        </p:scale>
        <p:origin x="2136" y="6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24T20:13:45.731" v="251" actId="2696"/>
      <pc:docMkLst>
        <pc:docMk/>
      </pc:docMkLst>
      <pc:sldChg chg="modSp add del">
        <pc:chgData name="Cristian Chilipirea" userId="34ab170da5908fc4" providerId="LiveId" clId="{DC6EB0A1-7554-4866-B230-C8F548EBE16D}" dt="2018-10-11T21:48:24.609" v="159" actId="20577"/>
        <pc:sldMkLst>
          <pc:docMk/>
          <pc:sldMk cId="3711501159" sldId="265"/>
        </pc:sldMkLst>
        <pc:spChg chg="mod">
          <ac:chgData name="Cristian Chilipirea" userId="34ab170da5908fc4" providerId="LiveId" clId="{DC6EB0A1-7554-4866-B230-C8F548EBE16D}" dt="2018-10-11T21:48:24.609" v="159" actId="20577"/>
          <ac:spMkLst>
            <pc:docMk/>
            <pc:sldMk cId="3711501159" sldId="265"/>
            <ac:spMk id="58" creationId="{00000000-0000-0000-0000-000000000000}"/>
          </ac:spMkLst>
        </pc:spChg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4062328680" sldId="266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51821817" sldId="267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2248134362" sldId="268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387272412" sldId="269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476779498" sldId="270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29166761" sldId="271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298842685" sldId="272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2745044538" sldId="273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039800372" sldId="274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1339136899" sldId="275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2924285946" sldId="276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25723654" sldId="277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218445565" sldId="278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664496817" sldId="279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62284533" sldId="280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2534225808" sldId="281"/>
        </pc:sldMkLst>
      </pc:sldChg>
      <pc:sldChg chg="add del">
        <pc:chgData name="Cristian Chilipirea" userId="34ab170da5908fc4" providerId="LiveId" clId="{DC6EB0A1-7554-4866-B230-C8F548EBE16D}" dt="2018-10-24T20:13:45.505" v="238" actId="2696"/>
        <pc:sldMkLst>
          <pc:docMk/>
          <pc:sldMk cId="345241012" sldId="282"/>
        </pc:sldMkLst>
      </pc:sldChg>
      <pc:sldChg chg="add del">
        <pc:chgData name="Cristian Chilipirea" userId="34ab170da5908fc4" providerId="LiveId" clId="{DC6EB0A1-7554-4866-B230-C8F548EBE16D}" dt="2018-10-24T20:13:45.517" v="239" actId="2696"/>
        <pc:sldMkLst>
          <pc:docMk/>
          <pc:sldMk cId="180954688" sldId="283"/>
        </pc:sldMkLst>
      </pc:sldChg>
      <pc:sldChg chg="add del">
        <pc:chgData name="Cristian Chilipirea" userId="34ab170da5908fc4" providerId="LiveId" clId="{DC6EB0A1-7554-4866-B230-C8F548EBE16D}" dt="2018-10-24T20:13:45.731" v="251" actId="2696"/>
        <pc:sldMkLst>
          <pc:docMk/>
          <pc:sldMk cId="2608287443" sldId="284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732434250" sldId="298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176589264" sldId="299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767160606" sldId="300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657203518" sldId="301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236400898" sldId="302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866173780" sldId="303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556281518" sldId="304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347136458" sldId="305"/>
        </pc:sldMkLst>
      </pc:sldChg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DC6EB0A1-7554-4866-B230-C8F548EBE16D}" dt="2018-10-11T15:14:23.458" v="17"/>
        <pc:sldMkLst>
          <pc:docMk/>
          <pc:sldMk cId="3484881158" sldId="486"/>
        </pc:sldMkLst>
      </pc:sldChg>
      <pc:sldChg chg="add">
        <pc:chgData name="Cristian Chilipirea" userId="34ab170da5908fc4" providerId="LiveId" clId="{DC6EB0A1-7554-4866-B230-C8F548EBE16D}" dt="2018-10-11T15:15:13.179" v="19"/>
        <pc:sldMkLst>
          <pc:docMk/>
          <pc:sldMk cId="3984884559" sldId="501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455574039" sldId="502"/>
        </pc:sldMkLst>
      </pc:sldChg>
      <pc:sldChg chg="modSp add del">
        <pc:chgData name="Cristian Chilipirea" userId="34ab170da5908fc4" providerId="LiveId" clId="{DC6EB0A1-7554-4866-B230-C8F548EBE16D}" dt="2018-10-11T21:47:16.293" v="113" actId="20577"/>
        <pc:sldMkLst>
          <pc:docMk/>
          <pc:sldMk cId="2115323488" sldId="503"/>
        </pc:sldMkLst>
        <pc:spChg chg="mod">
          <ac:chgData name="Cristian Chilipirea" userId="34ab170da5908fc4" providerId="LiveId" clId="{DC6EB0A1-7554-4866-B230-C8F548EBE16D}" dt="2018-10-11T21:47:16.293" v="113" actId="20577"/>
          <ac:spMkLst>
            <pc:docMk/>
            <pc:sldMk cId="2115323488" sldId="503"/>
            <ac:spMk id="3" creationId="{00000000-0000-0000-0000-000000000000}"/>
          </ac:spMkLst>
        </pc:spChg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829401943" sldId="505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4049031000" sldId="506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1583423415" sldId="507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655380904" sldId="508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56625898" sldId="509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328713445" sldId="510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606503679" sldId="511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4029882827" sldId="512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3702357084" sldId="513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3662711585" sldId="514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084312243" sldId="515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4152373541" sldId="516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4109736907" sldId="517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1662036694" sldId="518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3539739399" sldId="519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677263675" sldId="520"/>
        </pc:sldMkLst>
      </pc:sldChg>
      <pc:sldChg chg="add">
        <pc:chgData name="Cristian Chilipirea" userId="34ab170da5908fc4" providerId="LiveId" clId="{DC6EB0A1-7554-4866-B230-C8F548EBE16D}" dt="2018-10-11T21:49:25.758" v="161"/>
        <pc:sldMkLst>
          <pc:docMk/>
          <pc:sldMk cId="2003721719" sldId="521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399754023" sldId="522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623260496" sldId="523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66298391" sldId="524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473667578" sldId="525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849499167" sldId="526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681368535" sldId="527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23775697" sldId="528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803102865" sldId="529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836947007" sldId="530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004580589" sldId="531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226790709" sldId="532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210165939" sldId="533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723748054" sldId="534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861928912" sldId="535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279887189" sldId="536"/>
        </pc:sldMkLst>
      </pc:sldChg>
      <pc:sldChg chg="add">
        <pc:chgData name="Cristian Chilipirea" userId="34ab170da5908fc4" providerId="LiveId" clId="{DC6EB0A1-7554-4866-B230-C8F548EBE16D}" dt="2018-10-11T21:50:38.147" v="163"/>
        <pc:sldMkLst>
          <pc:docMk/>
          <pc:sldMk cId="115158635" sldId="537"/>
        </pc:sldMkLst>
      </pc:sldChg>
      <pc:sldChg chg="add">
        <pc:chgData name="Cristian Chilipirea" userId="34ab170da5908fc4" providerId="LiveId" clId="{DC6EB0A1-7554-4866-B230-C8F548EBE16D}" dt="2018-10-11T21:54:37.178" v="173"/>
        <pc:sldMkLst>
          <pc:docMk/>
          <pc:sldMk cId="1401384152" sldId="538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474753672" sldId="539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382776210" sldId="540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055059397" sldId="541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772970979" sldId="542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26525187" sldId="543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871384233" sldId="544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672547213" sldId="545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768105071" sldId="546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071989838" sldId="547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814351154" sldId="548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82575787" sldId="549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353374741" sldId="550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285537071" sldId="551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74436833" sldId="552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426350562" sldId="553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766848005" sldId="554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87554675" sldId="555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103566945" sldId="556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2297877105" sldId="557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72980680" sldId="558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372548878" sldId="559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3423900012" sldId="560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2586525712" sldId="561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2585608009" sldId="562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4143486954" sldId="563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3258207210" sldId="564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141900503" sldId="565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3243181152" sldId="566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517375597" sldId="567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795931750" sldId="568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115156947" sldId="569"/>
        </pc:sldMkLst>
      </pc:sldChg>
      <pc:sldChg chg="add del">
        <pc:chgData name="Cristian Chilipirea" userId="34ab170da5908fc4" providerId="LiveId" clId="{DC6EB0A1-7554-4866-B230-C8F548EBE16D}" dt="2018-10-24T20:13:45.393" v="230" actId="2696"/>
        <pc:sldMkLst>
          <pc:docMk/>
          <pc:sldMk cId="3139972474" sldId="570"/>
        </pc:sldMkLst>
      </pc:sldChg>
      <pc:sldChg chg="add del">
        <pc:chgData name="Cristian Chilipirea" userId="34ab170da5908fc4" providerId="LiveId" clId="{DC6EB0A1-7554-4866-B230-C8F548EBE16D}" dt="2018-10-24T20:13:45.409" v="231" actId="2696"/>
        <pc:sldMkLst>
          <pc:docMk/>
          <pc:sldMk cId="75564258" sldId="571"/>
        </pc:sldMkLst>
      </pc:sldChg>
      <pc:sldChg chg="add del">
        <pc:chgData name="Cristian Chilipirea" userId="34ab170da5908fc4" providerId="LiveId" clId="{DC6EB0A1-7554-4866-B230-C8F548EBE16D}" dt="2018-10-24T20:13:45.421" v="232" actId="2696"/>
        <pc:sldMkLst>
          <pc:docMk/>
          <pc:sldMk cId="886449400" sldId="572"/>
        </pc:sldMkLst>
      </pc:sldChg>
      <pc:sldChg chg="add del">
        <pc:chgData name="Cristian Chilipirea" userId="34ab170da5908fc4" providerId="LiveId" clId="{DC6EB0A1-7554-4866-B230-C8F548EBE16D}" dt="2018-10-24T20:13:45.436" v="233" actId="2696"/>
        <pc:sldMkLst>
          <pc:docMk/>
          <pc:sldMk cId="1734126001" sldId="573"/>
        </pc:sldMkLst>
      </pc:sldChg>
      <pc:sldChg chg="add del">
        <pc:chgData name="Cristian Chilipirea" userId="34ab170da5908fc4" providerId="LiveId" clId="{DC6EB0A1-7554-4866-B230-C8F548EBE16D}" dt="2018-10-24T20:13:45.449" v="234" actId="2696"/>
        <pc:sldMkLst>
          <pc:docMk/>
          <pc:sldMk cId="117767413" sldId="574"/>
        </pc:sldMkLst>
      </pc:sldChg>
      <pc:sldChg chg="add del">
        <pc:chgData name="Cristian Chilipirea" userId="34ab170da5908fc4" providerId="LiveId" clId="{DC6EB0A1-7554-4866-B230-C8F548EBE16D}" dt="2018-10-24T20:13:45.463" v="235" actId="2696"/>
        <pc:sldMkLst>
          <pc:docMk/>
          <pc:sldMk cId="1667491805" sldId="575"/>
        </pc:sldMkLst>
      </pc:sldChg>
      <pc:sldChg chg="add del">
        <pc:chgData name="Cristian Chilipirea" userId="34ab170da5908fc4" providerId="LiveId" clId="{DC6EB0A1-7554-4866-B230-C8F548EBE16D}" dt="2018-10-24T20:13:45.476" v="236" actId="2696"/>
        <pc:sldMkLst>
          <pc:docMk/>
          <pc:sldMk cId="1700892984" sldId="576"/>
        </pc:sldMkLst>
      </pc:sldChg>
      <pc:sldChg chg="add del">
        <pc:chgData name="Cristian Chilipirea" userId="34ab170da5908fc4" providerId="LiveId" clId="{DC6EB0A1-7554-4866-B230-C8F548EBE16D}" dt="2018-10-24T20:13:45.489" v="237" actId="2696"/>
        <pc:sldMkLst>
          <pc:docMk/>
          <pc:sldMk cId="4199159730" sldId="577"/>
        </pc:sldMkLst>
      </pc:sldChg>
      <pc:sldChg chg="add del">
        <pc:chgData name="Cristian Chilipirea" userId="34ab170da5908fc4" providerId="LiveId" clId="{DC6EB0A1-7554-4866-B230-C8F548EBE16D}" dt="2018-10-24T20:13:45.528" v="240" actId="2696"/>
        <pc:sldMkLst>
          <pc:docMk/>
          <pc:sldMk cId="982557817" sldId="578"/>
        </pc:sldMkLst>
      </pc:sldChg>
      <pc:sldChg chg="add del">
        <pc:chgData name="Cristian Chilipirea" userId="34ab170da5908fc4" providerId="LiveId" clId="{DC6EB0A1-7554-4866-B230-C8F548EBE16D}" dt="2018-10-24T20:13:45.541" v="241" actId="2696"/>
        <pc:sldMkLst>
          <pc:docMk/>
          <pc:sldMk cId="2393610380" sldId="579"/>
        </pc:sldMkLst>
      </pc:sldChg>
      <pc:sldChg chg="add del">
        <pc:chgData name="Cristian Chilipirea" userId="34ab170da5908fc4" providerId="LiveId" clId="{DC6EB0A1-7554-4866-B230-C8F548EBE16D}" dt="2018-10-24T20:13:45.554" v="242" actId="2696"/>
        <pc:sldMkLst>
          <pc:docMk/>
          <pc:sldMk cId="2280091625" sldId="580"/>
        </pc:sldMkLst>
      </pc:sldChg>
      <pc:sldChg chg="add del">
        <pc:chgData name="Cristian Chilipirea" userId="34ab170da5908fc4" providerId="LiveId" clId="{DC6EB0A1-7554-4866-B230-C8F548EBE16D}" dt="2018-10-24T20:13:45.567" v="243" actId="2696"/>
        <pc:sldMkLst>
          <pc:docMk/>
          <pc:sldMk cId="3627995927" sldId="581"/>
        </pc:sldMkLst>
      </pc:sldChg>
      <pc:sldChg chg="add del">
        <pc:chgData name="Cristian Chilipirea" userId="34ab170da5908fc4" providerId="LiveId" clId="{DC6EB0A1-7554-4866-B230-C8F548EBE16D}" dt="2018-10-24T20:13:45.586" v="244" actId="2696"/>
        <pc:sldMkLst>
          <pc:docMk/>
          <pc:sldMk cId="3895925264" sldId="582"/>
        </pc:sldMkLst>
      </pc:sldChg>
      <pc:sldChg chg="add del">
        <pc:chgData name="Cristian Chilipirea" userId="34ab170da5908fc4" providerId="LiveId" clId="{DC6EB0A1-7554-4866-B230-C8F548EBE16D}" dt="2018-10-24T20:13:45.604" v="245" actId="2696"/>
        <pc:sldMkLst>
          <pc:docMk/>
          <pc:sldMk cId="237323792" sldId="583"/>
        </pc:sldMkLst>
      </pc:sldChg>
      <pc:sldChg chg="add del">
        <pc:chgData name="Cristian Chilipirea" userId="34ab170da5908fc4" providerId="LiveId" clId="{DC6EB0A1-7554-4866-B230-C8F548EBE16D}" dt="2018-10-24T20:13:45.622" v="246" actId="2696"/>
        <pc:sldMkLst>
          <pc:docMk/>
          <pc:sldMk cId="1681674200" sldId="584"/>
        </pc:sldMkLst>
      </pc:sldChg>
      <pc:sldChg chg="add del">
        <pc:chgData name="Cristian Chilipirea" userId="34ab170da5908fc4" providerId="LiveId" clId="{DC6EB0A1-7554-4866-B230-C8F548EBE16D}" dt="2018-10-24T20:13:45.640" v="247" actId="2696"/>
        <pc:sldMkLst>
          <pc:docMk/>
          <pc:sldMk cId="762765230" sldId="585"/>
        </pc:sldMkLst>
      </pc:sldChg>
      <pc:sldChg chg="add del">
        <pc:chgData name="Cristian Chilipirea" userId="34ab170da5908fc4" providerId="LiveId" clId="{DC6EB0A1-7554-4866-B230-C8F548EBE16D}" dt="2018-10-24T20:13:45.664" v="248" actId="2696"/>
        <pc:sldMkLst>
          <pc:docMk/>
          <pc:sldMk cId="3857262134" sldId="586"/>
        </pc:sldMkLst>
      </pc:sldChg>
      <pc:sldChg chg="add del">
        <pc:chgData name="Cristian Chilipirea" userId="34ab170da5908fc4" providerId="LiveId" clId="{DC6EB0A1-7554-4866-B230-C8F548EBE16D}" dt="2018-10-24T20:13:45.679" v="249" actId="2696"/>
        <pc:sldMkLst>
          <pc:docMk/>
          <pc:sldMk cId="2414102212" sldId="587"/>
        </pc:sldMkLst>
      </pc:sldChg>
      <pc:sldChg chg="add del">
        <pc:chgData name="Cristian Chilipirea" userId="34ab170da5908fc4" providerId="LiveId" clId="{DC6EB0A1-7554-4866-B230-C8F548EBE16D}" dt="2018-10-24T20:13:45.717" v="250" actId="2696"/>
        <pc:sldMkLst>
          <pc:docMk/>
          <pc:sldMk cId="3173846532" sldId="588"/>
        </pc:sldMkLst>
      </pc:sldChg>
      <pc:sldChg chg="add">
        <pc:chgData name="Cristian Chilipirea" userId="34ab170da5908fc4" providerId="LiveId" clId="{DC6EB0A1-7554-4866-B230-C8F548EBE16D}" dt="2018-10-24T20:13:18.999" v="229"/>
        <pc:sldMkLst>
          <pc:docMk/>
          <pc:sldMk cId="4003190427" sldId="589"/>
        </pc:sldMkLst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FCBC2080-0915-453D-B1E2-0CC042A2A276}"/>
    <pc:docChg chg="modSld sldOrd">
      <pc:chgData name="Cristian Chilipirea" userId="34ab170da5908fc4" providerId="LiveId" clId="{FCBC2080-0915-453D-B1E2-0CC042A2A276}" dt="2019-09-28T15:26:53.371" v="0"/>
      <pc:docMkLst>
        <pc:docMk/>
      </pc:docMkLst>
      <pc:sldChg chg="ord">
        <pc:chgData name="Cristian Chilipirea" userId="34ab170da5908fc4" providerId="LiveId" clId="{FCBC2080-0915-453D-B1E2-0CC042A2A276}" dt="2019-09-28T15:26:53.371" v="0"/>
        <pc:sldMkLst>
          <pc:docMk/>
          <pc:sldMk cId="2767160606" sldId="300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657203518" sldId="301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236400898" sldId="302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866173780" sldId="303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556281518" sldId="304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347136458" sldId="305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474753672" sldId="539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382776210" sldId="540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055059397" sldId="541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772970979" sldId="542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26525187" sldId="543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871384233" sldId="544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672547213" sldId="545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768105071" sldId="546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071989838" sldId="547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814351154" sldId="548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82575787" sldId="549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353374741" sldId="550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285537071" sldId="551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74436833" sldId="552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426350562" sldId="553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766848005" sldId="554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87554675" sldId="555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103566945" sldId="556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1628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072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0101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4005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664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762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9570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10371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4167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497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5308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4865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8536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8018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95728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3866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7968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3231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189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0016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05646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0174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7909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85460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6402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2210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0838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1004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5568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248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9486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35361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214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735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8777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6547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49769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8536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48624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133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35126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65066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957461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69745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11231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989678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45734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32280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001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888328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587005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921015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363004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33595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3294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62674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03939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55300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38538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109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75828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65620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985570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80536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3278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68598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67905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600911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001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81707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38272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40236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68320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5658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27368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54662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05401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02769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067778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663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781820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653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28.09.2019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28.09.2019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28.09.2019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28.09.2019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28.09.2019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28.09.2019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28.09.2019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28.09.2019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28.09.2019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1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0" Type="http://schemas.openxmlformats.org/officeDocument/2006/relationships/image" Target="../media/image68.png"/><Relationship Id="rId4" Type="http://schemas.openxmlformats.org/officeDocument/2006/relationships/image" Target="../media/image70.png"/><Relationship Id="rId9" Type="http://schemas.openxmlformats.org/officeDocument/2006/relationships/image" Target="../media/image5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 err="1">
                <a:ea typeface="ＭＳ Ｐゴシック" panose="020B0600070205080204" pitchFamily="34" charset="-128"/>
              </a:rPr>
              <a:t>Abord</a:t>
            </a:r>
            <a:r>
              <a:rPr lang="ro-RO" altLang="en-US" sz="3200" dirty="0" err="1">
                <a:ea typeface="ＭＳ Ｐゴシック" panose="020B0600070205080204" pitchFamily="34" charset="-128"/>
              </a:rPr>
              <a:t>ări</a:t>
            </a:r>
            <a:r>
              <a:rPr lang="ro-RO" altLang="en-US" sz="3200" dirty="0">
                <a:ea typeface="ＭＳ Ｐゴシック" panose="020B0600070205080204" pitchFamily="34" charset="-128"/>
              </a:rPr>
              <a:t> probleme paralele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Drd.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5417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5787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5417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5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82501" y="1115452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Positions in the final vector</a:t>
            </a:r>
          </a:p>
        </p:txBody>
      </p:sp>
    </p:spTree>
    <p:extLst>
      <p:ext uri="{BB962C8B-B14F-4D97-AF65-F5344CB8AC3E}">
        <p14:creationId xmlns:p14="http://schemas.microsoft.com/office/powerpoint/2010/main" val="38257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Positions in the final vector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3" idx="2"/>
            <a:endCxn id="29" idx="0"/>
          </p:cNvCxnSpPr>
          <p:nvPr/>
        </p:nvCxnSpPr>
        <p:spPr>
          <a:xfrm rot="16200000" flipH="1">
            <a:off x="3134641" y="3533491"/>
            <a:ext cx="3145620" cy="9316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7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Positions in the final vector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8" idx="2"/>
            <a:endCxn id="30" idx="0"/>
          </p:cNvCxnSpPr>
          <p:nvPr/>
        </p:nvCxnSpPr>
        <p:spPr>
          <a:xfrm rot="16200000" flipH="1">
            <a:off x="2092642" y="1971357"/>
            <a:ext cx="3146712" cy="32174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Positions in the final vector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0" idx="2"/>
            <a:endCxn id="31" idx="0"/>
          </p:cNvCxnSpPr>
          <p:nvPr/>
        </p:nvCxnSpPr>
        <p:spPr>
          <a:xfrm rot="16200000" flipH="1">
            <a:off x="2873694" y="2231850"/>
            <a:ext cx="3146712" cy="26964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Positions in the final vector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7" idx="2"/>
            <a:endCxn id="32" idx="0"/>
          </p:cNvCxnSpPr>
          <p:nvPr/>
        </p:nvCxnSpPr>
        <p:spPr>
          <a:xfrm rot="16200000" flipH="1">
            <a:off x="2353013" y="1190427"/>
            <a:ext cx="3146712" cy="477929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5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Positions in the final vector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1" idx="2"/>
            <a:endCxn id="33" idx="0"/>
          </p:cNvCxnSpPr>
          <p:nvPr/>
        </p:nvCxnSpPr>
        <p:spPr>
          <a:xfrm rot="16200000" flipH="1">
            <a:off x="3654868" y="1971479"/>
            <a:ext cx="3146712" cy="32171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4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Positions in the final vector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2" idx="2"/>
            <a:endCxn id="34" idx="0"/>
          </p:cNvCxnSpPr>
          <p:nvPr/>
        </p:nvCxnSpPr>
        <p:spPr>
          <a:xfrm rot="16200000" flipH="1">
            <a:off x="4175883" y="1971691"/>
            <a:ext cx="3146166" cy="32173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Positions in the final vector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9" idx="2"/>
            <a:endCxn id="35" idx="0"/>
          </p:cNvCxnSpPr>
          <p:nvPr/>
        </p:nvCxnSpPr>
        <p:spPr>
          <a:xfrm rot="16200000" flipH="1">
            <a:off x="3654534" y="930207"/>
            <a:ext cx="3147258" cy="530028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6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116" y="21144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797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64356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5098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5901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6704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7385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944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4035" y="50120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4716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5275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6017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6820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7623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8304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8863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7475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Positions in the final vector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6" idx="2"/>
            <a:endCxn id="36" idx="0"/>
          </p:cNvCxnSpPr>
          <p:nvPr/>
        </p:nvCxnSpPr>
        <p:spPr>
          <a:xfrm rot="16200000" flipH="1">
            <a:off x="3133549" y="-111337"/>
            <a:ext cx="3147804" cy="73828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6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116" y="21144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797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64356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5098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5901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6704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7385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944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4035" y="50120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4716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5275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6017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6820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7623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8304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8863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57203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96816" y="5045341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17558" y="467491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numbers are smaller than me?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8361" y="430449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How many numbers are smaller than me?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59164" y="393406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numbers are smaller than me?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79845" y="356364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How many numbers are smaller than me?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00404" y="3189378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How many numbers are smaller than me?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44947" y="1605952"/>
            <a:ext cx="336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question can be answered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236400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5787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5417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4947" y="1605952"/>
            <a:ext cx="336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question can be answered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86617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47" name="Parallelogram 46"/>
          <p:cNvSpPr/>
          <p:nvPr/>
        </p:nvSpPr>
        <p:spPr>
          <a:xfrm>
            <a:off x="2686868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/>
          <p:cNvSpPr/>
          <p:nvPr/>
        </p:nvSpPr>
        <p:spPr>
          <a:xfrm>
            <a:off x="313538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allelogram 50"/>
          <p:cNvSpPr/>
          <p:nvPr/>
        </p:nvSpPr>
        <p:spPr>
          <a:xfrm>
            <a:off x="3583910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arallelogram 52"/>
          <p:cNvSpPr/>
          <p:nvPr/>
        </p:nvSpPr>
        <p:spPr>
          <a:xfrm>
            <a:off x="4032431" y="273844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/>
          <p:cNvSpPr/>
          <p:nvPr/>
        </p:nvSpPr>
        <p:spPr>
          <a:xfrm>
            <a:off x="4481876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/>
          <p:cNvSpPr/>
          <p:nvPr/>
        </p:nvSpPr>
        <p:spPr>
          <a:xfrm>
            <a:off x="4930397" y="274617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55"/>
          <p:cNvSpPr/>
          <p:nvPr/>
        </p:nvSpPr>
        <p:spPr>
          <a:xfrm>
            <a:off x="5378918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/>
          <p:cNvSpPr/>
          <p:nvPr/>
        </p:nvSpPr>
        <p:spPr>
          <a:xfrm>
            <a:off x="582743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/>
          <p:cNvSpPr/>
          <p:nvPr/>
        </p:nvSpPr>
        <p:spPr>
          <a:xfrm>
            <a:off x="6275960" y="273762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6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Positions in the final vector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6" idx="2"/>
            <a:endCxn id="36" idx="0"/>
          </p:cNvCxnSpPr>
          <p:nvPr/>
        </p:nvCxnSpPr>
        <p:spPr>
          <a:xfrm rot="16200000" flipH="1">
            <a:off x="3133549" y="-111337"/>
            <a:ext cx="3147804" cy="7382825"/>
          </a:xfrm>
          <a:prstGeom prst="bentConnector3">
            <a:avLst>
              <a:gd name="adj1" fmla="val 89202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stCxn id="73" idx="2"/>
            <a:endCxn id="29" idx="0"/>
          </p:cNvCxnSpPr>
          <p:nvPr/>
        </p:nvCxnSpPr>
        <p:spPr>
          <a:xfrm rot="16200000" flipH="1">
            <a:off x="3134641" y="3533491"/>
            <a:ext cx="3145620" cy="93169"/>
          </a:xfrm>
          <a:prstGeom prst="bentConnector3">
            <a:avLst>
              <a:gd name="adj1" fmla="val 964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68" idx="2"/>
            <a:endCxn id="30" idx="0"/>
          </p:cNvCxnSpPr>
          <p:nvPr/>
        </p:nvCxnSpPr>
        <p:spPr>
          <a:xfrm rot="16200000" flipH="1">
            <a:off x="2092642" y="1971357"/>
            <a:ext cx="3146712" cy="3217438"/>
          </a:xfrm>
          <a:prstGeom prst="bentConnector3">
            <a:avLst>
              <a:gd name="adj1" fmla="val 62978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70" idx="2"/>
            <a:endCxn id="31" idx="0"/>
          </p:cNvCxnSpPr>
          <p:nvPr/>
        </p:nvCxnSpPr>
        <p:spPr>
          <a:xfrm rot="16200000" flipH="1">
            <a:off x="2873694" y="2231850"/>
            <a:ext cx="3146712" cy="2696452"/>
          </a:xfrm>
          <a:prstGeom prst="bentConnector3">
            <a:avLst>
              <a:gd name="adj1" fmla="val 4774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stCxn id="67" idx="2"/>
            <a:endCxn id="32" idx="0"/>
          </p:cNvCxnSpPr>
          <p:nvPr/>
        </p:nvCxnSpPr>
        <p:spPr>
          <a:xfrm rot="16200000" flipH="1">
            <a:off x="2353013" y="1190427"/>
            <a:ext cx="3146712" cy="4779298"/>
          </a:xfrm>
          <a:prstGeom prst="bentConnector3">
            <a:avLst>
              <a:gd name="adj1" fmla="val 7257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stCxn id="71" idx="2"/>
            <a:endCxn id="33" idx="0"/>
          </p:cNvCxnSpPr>
          <p:nvPr/>
        </p:nvCxnSpPr>
        <p:spPr>
          <a:xfrm rot="16200000" flipH="1">
            <a:off x="3654868" y="1971479"/>
            <a:ext cx="3146712" cy="3217194"/>
          </a:xfrm>
          <a:prstGeom prst="bentConnector3">
            <a:avLst>
              <a:gd name="adj1" fmla="val 4040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stCxn id="72" idx="2"/>
            <a:endCxn id="34" idx="0"/>
          </p:cNvCxnSpPr>
          <p:nvPr/>
        </p:nvCxnSpPr>
        <p:spPr>
          <a:xfrm rot="16200000" flipH="1">
            <a:off x="4175883" y="1971691"/>
            <a:ext cx="3146166" cy="3217316"/>
          </a:xfrm>
          <a:prstGeom prst="bentConnector3">
            <a:avLst>
              <a:gd name="adj1" fmla="val 3109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/>
          <p:cNvCxnSpPr>
            <a:stCxn id="69" idx="2"/>
            <a:endCxn id="35" idx="0"/>
          </p:cNvCxnSpPr>
          <p:nvPr/>
        </p:nvCxnSpPr>
        <p:spPr>
          <a:xfrm rot="16200000" flipH="1">
            <a:off x="3654534" y="930207"/>
            <a:ext cx="3147258" cy="5300284"/>
          </a:xfrm>
          <a:prstGeom prst="bentConnector3">
            <a:avLst>
              <a:gd name="adj1" fmla="val 5620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344947" y="1605952"/>
            <a:ext cx="336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 values can be moved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55628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781-9D28-4558-9AEB-BB82218A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EC05-9C90-4233-A788-E6D59845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C8861-FD76-4838-8C60-658F1FF743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0138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258F-5A54-45E4-ACFD-F49FB69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FAF4-B338-43BD-8690-C2D7AC87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A32E3-C5F7-4FE6-A184-1A770C6D1B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5158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</p:spTree>
    <p:extLst>
      <p:ext uri="{BB962C8B-B14F-4D97-AF65-F5344CB8AC3E}">
        <p14:creationId xmlns:p14="http://schemas.microsoft.com/office/powerpoint/2010/main" val="2297877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57283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8701" y="447602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</p:spTree>
    <p:extLst>
      <p:ext uri="{BB962C8B-B14F-4D97-AF65-F5344CB8AC3E}">
        <p14:creationId xmlns:p14="http://schemas.microsoft.com/office/powerpoint/2010/main" val="17298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96816" y="5045341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17558" y="467491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numbers are smaller than me?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8361" y="430449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How many numbers are smaller than me?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59164" y="393406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numbers are smaller than me?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79845" y="356364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How many numbers are smaller than me?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00404" y="3189378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How many numbers are smaller than me?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76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74254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35672" y="435227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</p:spTree>
    <p:extLst>
      <p:ext uri="{BB962C8B-B14F-4D97-AF65-F5344CB8AC3E}">
        <p14:creationId xmlns:p14="http://schemas.microsoft.com/office/powerpoint/2010/main" val="37254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9672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1090" y="428130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</p:spTree>
    <p:extLst>
      <p:ext uri="{BB962C8B-B14F-4D97-AF65-F5344CB8AC3E}">
        <p14:creationId xmlns:p14="http://schemas.microsoft.com/office/powerpoint/2010/main" val="342390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3728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1805" y="430879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24741" y="4706588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54246" y="4851549"/>
                <a:ext cx="2449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) time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46" y="4851549"/>
                <a:ext cx="2449645" cy="461665"/>
              </a:xfrm>
              <a:prstGeom prst="rect">
                <a:avLst/>
              </a:prstGeom>
              <a:blipFill>
                <a:blip r:embed="rId3"/>
                <a:stretch>
                  <a:fillRect l="-3731" t="-9211" r="-2985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25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</p:spTree>
    <p:extLst>
      <p:ext uri="{BB962C8B-B14F-4D97-AF65-F5344CB8AC3E}">
        <p14:creationId xmlns:p14="http://schemas.microsoft.com/office/powerpoint/2010/main" val="2534225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105747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24128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424067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65134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275856" y="380821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40152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946" y="489186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The element is in my area</a:t>
            </a:r>
          </a:p>
        </p:txBody>
      </p:sp>
    </p:spTree>
    <p:extLst>
      <p:ext uri="{BB962C8B-B14F-4D97-AF65-F5344CB8AC3E}">
        <p14:creationId xmlns:p14="http://schemas.microsoft.com/office/powerpoint/2010/main" val="2585608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92939" y="3787948"/>
            <a:ext cx="0" cy="5254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97242" y="3787948"/>
            <a:ext cx="422" cy="10836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699792" y="3808212"/>
            <a:ext cx="0" cy="10836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043608" y="380821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91680" y="3787948"/>
            <a:ext cx="0" cy="10836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275681" y="3787948"/>
            <a:ext cx="0" cy="10836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0946" y="4891864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I found the element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6272" y="5300111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I found the element</a:t>
            </a:r>
          </a:p>
        </p:txBody>
      </p:sp>
    </p:spTree>
    <p:extLst>
      <p:ext uri="{BB962C8B-B14F-4D97-AF65-F5344CB8AC3E}">
        <p14:creationId xmlns:p14="http://schemas.microsoft.com/office/powerpoint/2010/main" val="4143486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675589" y="3113149"/>
            <a:ext cx="608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Operations </a:t>
            </a:r>
            <a:r>
              <a:rPr lang="en-GB" sz="2400" dirty="0" err="1"/>
              <a:t>can</a:t>
            </a:r>
            <a:r>
              <a:rPr lang="en-GB" sz="2400" b="1" dirty="0" err="1"/>
              <a:t>NOT</a:t>
            </a:r>
            <a:r>
              <a:rPr lang="en-US" sz="2400" dirty="0"/>
              <a:t> be executed in parallel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3559346" y="2708920"/>
            <a:ext cx="312906" cy="40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476287" y="3709538"/>
            <a:ext cx="553326" cy="48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63439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4242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05045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25726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46285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67027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87830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08633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29314" y="14160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049873" y="14160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70188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90930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11733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32536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653217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73776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7448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88251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0905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029735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55029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070853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591839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112642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33323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15400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610077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39378" y="91089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651560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2425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693106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13787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38240" y="1956605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756621" y="1936341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456560" y="193634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97627" y="1956605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308349" y="1956605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972645" y="193634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63439" y="465791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84242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405045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925726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446285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96702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487830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008633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529314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049873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570188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090930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611733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132536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65321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173776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67448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88251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50905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029735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55029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07085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591839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112642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63332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15400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561007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139378" y="4153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51560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172425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693106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21378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1525432" y="5179308"/>
            <a:ext cx="0" cy="5254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2030157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32285" y="519957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1076101" y="5199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724173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308174" y="5179309"/>
            <a:ext cx="0" cy="5752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07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63439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4242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05045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25726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46285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67027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87830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08633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29314" y="14160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049873" y="14160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70188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90930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11733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32536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653217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73776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7448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88251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0905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029735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55029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070853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591839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112642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33323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15400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610077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39378" y="91089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651560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2425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693106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13787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38240" y="1956605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756621" y="1936341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456560" y="193634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97627" y="1956605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308349" y="1956605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972645" y="193634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63439" y="465791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84242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405045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925726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446285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96702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487830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008633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529314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049873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570188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090930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611733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132536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65321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173776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67448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88251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50905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029735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55029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07085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591839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112642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63332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15400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561007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139378" y="4153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51560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172425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693106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21378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1525432" y="5179308"/>
            <a:ext cx="0" cy="5254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2030157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32285" y="519957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1076101" y="5199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724173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308174" y="5179309"/>
            <a:ext cx="0" cy="5752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arallelogram 82"/>
          <p:cNvSpPr/>
          <p:nvPr/>
        </p:nvSpPr>
        <p:spPr>
          <a:xfrm>
            <a:off x="2450557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/>
          <p:nvPr/>
        </p:nvSpPr>
        <p:spPr>
          <a:xfrm>
            <a:off x="289907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/>
          <p:cNvSpPr/>
          <p:nvPr/>
        </p:nvSpPr>
        <p:spPr>
          <a:xfrm>
            <a:off x="3347599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/>
          <p:cNvSpPr/>
          <p:nvPr/>
        </p:nvSpPr>
        <p:spPr>
          <a:xfrm>
            <a:off x="3796120" y="328836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86"/>
          <p:cNvSpPr/>
          <p:nvPr/>
        </p:nvSpPr>
        <p:spPr>
          <a:xfrm>
            <a:off x="4245565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arallelogram 87"/>
          <p:cNvSpPr/>
          <p:nvPr/>
        </p:nvSpPr>
        <p:spPr>
          <a:xfrm>
            <a:off x="4694086" y="329608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/>
          <p:cNvSpPr/>
          <p:nvPr/>
        </p:nvSpPr>
        <p:spPr>
          <a:xfrm>
            <a:off x="5142607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59112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6039649" y="32875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 – solution 2 (fewer threads)</a:t>
            </a:r>
          </a:p>
        </p:txBody>
      </p:sp>
    </p:spTree>
    <p:extLst>
      <p:ext uri="{BB962C8B-B14F-4D97-AF65-F5344CB8AC3E}">
        <p14:creationId xmlns:p14="http://schemas.microsoft.com/office/powerpoint/2010/main" val="1141900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 – solution 2 (fewer threads)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74254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88024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868318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35672" y="43193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701" y="43193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29736" y="431336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6889" y="5176072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Operations can be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324318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96816" y="5045341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17558" y="467491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numbers are smaller than me?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8361" y="430449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How many numbers are smaller than me?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59164" y="393406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numbers are smaller than me?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79845" y="356364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How many numbers are smaller than me?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5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112211" y="380821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633014" y="3808212"/>
            <a:ext cx="0" cy="106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153695" y="378276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5642" y="433362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94432" y="487930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5113" y="429804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17801" y="441763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554246" y="4851549"/>
                <a:ext cx="2521781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) time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46" y="4851549"/>
                <a:ext cx="2521781" cy="494751"/>
              </a:xfrm>
              <a:prstGeom prst="rect">
                <a:avLst/>
              </a:prstGeom>
              <a:blipFill>
                <a:blip r:embed="rId3"/>
                <a:stretch>
                  <a:fillRect l="-3623" t="-9877" r="-242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75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105273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74254" y="207818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88024" y="207818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868318" y="207818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35672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701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29736" y="260359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5589" y="3113149"/>
            <a:ext cx="608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Operations </a:t>
            </a:r>
            <a:r>
              <a:rPr lang="en-GB" sz="2400" dirty="0" err="1"/>
              <a:t>can</a:t>
            </a:r>
            <a:r>
              <a:rPr lang="en-GB" sz="2400" b="1" dirty="0" err="1"/>
              <a:t>NOT</a:t>
            </a:r>
            <a:r>
              <a:rPr lang="en-US" sz="2400" dirty="0"/>
              <a:t> be executed in parallel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1422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225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33028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53709" y="4281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74268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9501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15813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36616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57297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77856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498171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8913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39716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0519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8120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01759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5431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6234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3703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57718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7827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9883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19822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40625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6130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8198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3806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67361" y="3776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79543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00408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621089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14177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072687" y="4822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593490" y="4822572"/>
            <a:ext cx="0" cy="106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114171" y="479712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6118" y="534798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54908" y="589366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75589" y="531240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478277" y="543199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9346" y="2708920"/>
            <a:ext cx="312906" cy="40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476286" y="3495961"/>
            <a:ext cx="273657" cy="247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31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105273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74254" y="207818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88024" y="207818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868318" y="207818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35672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701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29736" y="260359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1422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225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33028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53709" y="4281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74268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9501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15813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36616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57297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77856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498171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8913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39716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0519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8120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01759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5431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6234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3703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57718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7827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9883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19822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40625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6130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8198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3806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67361" y="3776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79543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00408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621089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14177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072687" y="4822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593490" y="4822572"/>
            <a:ext cx="0" cy="106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114171" y="479712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6118" y="534798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54908" y="589366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75589" y="531240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98" name="Parallelogram 97"/>
          <p:cNvSpPr/>
          <p:nvPr/>
        </p:nvSpPr>
        <p:spPr>
          <a:xfrm>
            <a:off x="2450557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arallelogram 99"/>
          <p:cNvSpPr/>
          <p:nvPr/>
        </p:nvSpPr>
        <p:spPr>
          <a:xfrm>
            <a:off x="289907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3347599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3796120" y="328836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arallelogram 102"/>
          <p:cNvSpPr/>
          <p:nvPr/>
        </p:nvSpPr>
        <p:spPr>
          <a:xfrm>
            <a:off x="4245565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arallelogram 103"/>
          <p:cNvSpPr/>
          <p:nvPr/>
        </p:nvSpPr>
        <p:spPr>
          <a:xfrm>
            <a:off x="4694086" y="329608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arallelogram 104"/>
          <p:cNvSpPr/>
          <p:nvPr/>
        </p:nvSpPr>
        <p:spPr>
          <a:xfrm>
            <a:off x="5142607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arallelogram 105"/>
          <p:cNvSpPr/>
          <p:nvPr/>
        </p:nvSpPr>
        <p:spPr>
          <a:xfrm>
            <a:off x="559112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arallelogram 106"/>
          <p:cNvSpPr/>
          <p:nvPr/>
        </p:nvSpPr>
        <p:spPr>
          <a:xfrm>
            <a:off x="6039649" y="32875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6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85A-EE91-4367-8C2C-AFF666AE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2AE8-969B-4941-AD99-F9806720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70CF4-2BE0-4A8A-BFC5-835C64BEE7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84884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606" y="1236430"/>
            <a:ext cx="294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 Instruction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Graphics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algorithms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01509" y="4559672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Un pas poate fi executat de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element </a:t>
            </a:r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441264" y="286582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153232" y="286582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824551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497238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02859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25823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4062328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441264" y="286582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112583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85270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490891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62209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51821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441264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113951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819572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90890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248134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0577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441264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146885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818203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387272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0577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5301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441264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112582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4767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96816" y="5045341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17558" y="467491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numbers are smaller than me?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8361" y="430449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How many numbers are smaller than me?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59164" y="393406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numbers are smaller than me?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70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0577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5301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693555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37854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3000" y="4490649"/>
                <a:ext cx="6737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𝑡𝑎𝑠𝑘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𝑡𝑎𝑠𝑘𝑠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00" y="4490649"/>
                <a:ext cx="6737998" cy="276999"/>
              </a:xfrm>
              <a:prstGeom prst="rect">
                <a:avLst/>
              </a:prstGeom>
              <a:blipFill>
                <a:blip r:embed="rId3"/>
                <a:stretch>
                  <a:fillRect l="-271" t="-2222" r="-27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6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513272" y="149455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225240" y="149455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559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298842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977858" y="361876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225240" y="149455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559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745044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2986145" y="362033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977858" y="361876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559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039800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4994432" y="360618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86145" y="360618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977857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1339136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7002719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994432" y="3605399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86145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977857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924285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002719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994432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986145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977857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25723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002719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994432" y="360120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986145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977857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18445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68676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002719" y="360120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994432" y="360120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986145" y="360120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664496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68676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99344" y="5474517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002719" y="362033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994432" y="362033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45557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96816" y="5045341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17558" y="467491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numbers are smaller than me?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8361" y="430449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How many numbers are smaller than me?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5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68676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99344" y="5474517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030011" y="547871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7002719" y="362921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9664" y="1494707"/>
                <a:ext cx="6064702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Ideal: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𝑒𝑥𝑒𝑐𝑢𝑡𝑖𝑜𝑛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𝑒𝑥𝑒𝑐𝑢𝑡𝑖𝑜𝑛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64" y="1494707"/>
                <a:ext cx="6064702" cy="526554"/>
              </a:xfrm>
              <a:prstGeom prst="rect">
                <a:avLst/>
              </a:prstGeom>
              <a:blipFill>
                <a:blip r:embed="rId3"/>
                <a:stretch>
                  <a:fillRect l="-804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6801" y="4582868"/>
                <a:ext cx="68374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b="1" dirty="0"/>
                  <a:t>După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𝑠𝑡𝑒𝑝𝑠</m:t>
                    </m:r>
                  </m:oMath>
                </a14:m>
                <a:r>
                  <a:rPr lang="en-US" dirty="0"/>
                  <a:t> </a:t>
                </a:r>
                <a:r>
                  <a:rPr lang="ro-RO" dirty="0"/>
                  <a:t>tascuri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𝑡𝑎𝑠𝑘𝑠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ro-RO" b="0" dirty="0"/>
                  <a:t>Un task se termină la fiecare</a:t>
                </a:r>
                <a:r>
                  <a:rPr lang="en-US" b="0" dirty="0"/>
                  <a:t> “step tick”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01" y="4582868"/>
                <a:ext cx="6837471" cy="1200329"/>
              </a:xfrm>
              <a:prstGeom prst="rect">
                <a:avLst/>
              </a:prstGeom>
              <a:blipFill>
                <a:blip r:embed="rId4"/>
                <a:stretch>
                  <a:fillRect l="-802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23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B8CD-B3E1-40AC-ADD3-A5EEB8B8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3261-E318-42B9-8552-5995CB5C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9BBA6-02D9-46B4-A585-8C5792D3E9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848811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116" y="21144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797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64356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5098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5901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6704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7385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944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4035" y="50120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4716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5275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6017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6820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7623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8304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8863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9401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937827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58508" y="1611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79067" y="1611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9031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7827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58508" y="1611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83423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7827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53809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6625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87134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65036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988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96816" y="5045341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17558" y="467491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numbers are smaller than me?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84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023570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2711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84312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2373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79467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097369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79467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2036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79467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1028" y="37220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39739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1028" y="37220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772636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22834" y="37220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324342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8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96816" y="5045341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472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2798-CF6D-4746-ADAA-66B5B549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7FD6-CCF5-47FE-B489-ACE491B6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462E4-C11B-46D6-BFC8-7C15C83F8D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037217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575" y="2564904"/>
                <a:ext cx="8010847" cy="93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75" y="2564904"/>
                <a:ext cx="8010847" cy="932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7540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604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64502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645024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645024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645024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645024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(−4)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805280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6083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46886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67567" y="1755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88126" y="1755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9289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0092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50895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71576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92135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0283" y="1782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62983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451485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451485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451485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451165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487489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487489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487489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487169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486549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(−4)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882727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3285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3285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3285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450545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486549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3849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431097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431097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431097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431097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431097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675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68414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4" y="1422242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4991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4472" y="3873173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" y="3873173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3685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4472" y="3914577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" y="3914577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50603" y="3914577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7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41249" y="4376242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49" y="4376242"/>
                <a:ext cx="594970" cy="4944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56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48631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392398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59995" y="39271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95" y="3927186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69873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873" y="3923986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1028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603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6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10"/>
                <a:stretch>
                  <a:fillRect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4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many numbers are smaller than me?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050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14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  <a:blipFill>
                <a:blip r:embed="rId1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805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14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7907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11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2" cy="38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2" cy="387798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59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8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  <a:blipFill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7480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5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  <a:blipFill>
                <a:blip r:embed="rId8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9289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  <a:blipFill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589177" y="5534906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77" y="5534906"/>
                <a:ext cx="2640275" cy="393954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871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B2DA-E45D-411A-A0AD-F8DDE3E9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DF05-D36E-4180-A03D-7237BF32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D83D8-FCF3-4607-8965-7D64CCA05E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03190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5518</TotalTime>
  <Words>3414</Words>
  <Application>Microsoft Office PowerPoint</Application>
  <PresentationFormat>On-screen Show (4:3)</PresentationFormat>
  <Paragraphs>2185</Paragraphs>
  <Slides>96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Cambria Math</vt:lpstr>
      <vt:lpstr>Courier New</vt:lpstr>
      <vt:lpstr>Times New Roman</vt:lpstr>
      <vt:lpstr>Wingdings</vt:lpstr>
      <vt:lpstr>Standarddesign</vt:lpstr>
      <vt:lpstr>Arhitecturi Paralele Abordări probleme paralele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Parallel Rank Sort</vt:lpstr>
      <vt:lpstr>Parallel Rank Sort</vt:lpstr>
      <vt:lpstr>Parallel Rank Sort</vt:lpstr>
      <vt:lpstr>Parallel Rank Sort</vt:lpstr>
      <vt:lpstr>Parallel Rank Sort</vt:lpstr>
      <vt:lpstr>PowerPoint Presentation</vt:lpstr>
      <vt:lpstr>PowerPoint Presentation</vt:lpstr>
      <vt:lpstr>Binary Search</vt:lpstr>
      <vt:lpstr>Binary Search</vt:lpstr>
      <vt:lpstr>Binary Search</vt:lpstr>
      <vt:lpstr>Binary Search</vt:lpstr>
      <vt:lpstr>Binary Search</vt:lpstr>
      <vt:lpstr>Parallel Search</vt:lpstr>
      <vt:lpstr>Parallel Search</vt:lpstr>
      <vt:lpstr>Parallel Search</vt:lpstr>
      <vt:lpstr>Parallel Search</vt:lpstr>
      <vt:lpstr>Parallel Search</vt:lpstr>
      <vt:lpstr>Parallel Search – solution 2 (fewer threads)</vt:lpstr>
      <vt:lpstr>Parallel Search – solution 2 (fewer threads)</vt:lpstr>
      <vt:lpstr>Parallel Search</vt:lpstr>
      <vt:lpstr>Parallel Search</vt:lpstr>
      <vt:lpstr>Parallel Search</vt:lpstr>
      <vt:lpstr>PowerPoint Presentation</vt:lpstr>
      <vt:lpstr>Pipeline</vt:lpstr>
      <vt:lpstr>Without Pipeline</vt:lpstr>
      <vt:lpstr>Without Pipeline</vt:lpstr>
      <vt:lpstr>Without Pipeline</vt:lpstr>
      <vt:lpstr>Without Pipeline</vt:lpstr>
      <vt:lpstr>Without Pipeline</vt:lpstr>
      <vt:lpstr>Without 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PowerPoint Presentation</vt:lpstr>
      <vt:lpstr>Sorting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PowerPoint Presentation</vt:lpstr>
      <vt:lpstr>Polynomial</vt:lpstr>
      <vt:lpstr>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PowerPoint Presentation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798</cp:revision>
  <cp:lastPrinted>2005-03-15T07:48:11Z</cp:lastPrinted>
  <dcterms:created xsi:type="dcterms:W3CDTF">2004-11-16T16:03:16Z</dcterms:created>
  <dcterms:modified xsi:type="dcterms:W3CDTF">2019-09-28T15:27:03Z</dcterms:modified>
</cp:coreProperties>
</file>