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00"/>
  </p:notesMasterIdLst>
  <p:handoutMasterIdLst>
    <p:handoutMasterId r:id="rId101"/>
  </p:handoutMasterIdLst>
  <p:sldIdLst>
    <p:sldId id="485" r:id="rId2"/>
    <p:sldId id="564" r:id="rId3"/>
    <p:sldId id="487" r:id="rId4"/>
    <p:sldId id="488" r:id="rId5"/>
    <p:sldId id="489" r:id="rId6"/>
    <p:sldId id="490" r:id="rId7"/>
    <p:sldId id="491" r:id="rId8"/>
    <p:sldId id="492" r:id="rId9"/>
    <p:sldId id="493" r:id="rId10"/>
    <p:sldId id="494" r:id="rId11"/>
    <p:sldId id="495" r:id="rId12"/>
    <p:sldId id="496" r:id="rId13"/>
    <p:sldId id="497" r:id="rId14"/>
    <p:sldId id="498" r:id="rId15"/>
    <p:sldId id="499" r:id="rId16"/>
    <p:sldId id="500" r:id="rId17"/>
    <p:sldId id="280" r:id="rId18"/>
    <p:sldId id="281" r:id="rId19"/>
    <p:sldId id="282" r:id="rId20"/>
    <p:sldId id="284" r:id="rId21"/>
    <p:sldId id="283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7" r:id="rId31"/>
    <p:sldId id="293" r:id="rId32"/>
    <p:sldId id="294" r:id="rId33"/>
    <p:sldId id="295" r:id="rId34"/>
    <p:sldId id="296" r:id="rId35"/>
    <p:sldId id="592" r:id="rId36"/>
    <p:sldId id="570" r:id="rId37"/>
    <p:sldId id="571" r:id="rId38"/>
    <p:sldId id="572" r:id="rId39"/>
    <p:sldId id="573" r:id="rId40"/>
    <p:sldId id="574" r:id="rId41"/>
    <p:sldId id="575" r:id="rId42"/>
    <p:sldId id="576" r:id="rId43"/>
    <p:sldId id="577" r:id="rId44"/>
    <p:sldId id="578" r:id="rId45"/>
    <p:sldId id="579" r:id="rId46"/>
    <p:sldId id="580" r:id="rId47"/>
    <p:sldId id="581" r:id="rId48"/>
    <p:sldId id="582" r:id="rId49"/>
    <p:sldId id="583" r:id="rId50"/>
    <p:sldId id="584" r:id="rId51"/>
    <p:sldId id="585" r:id="rId52"/>
    <p:sldId id="586" r:id="rId53"/>
    <p:sldId id="587" r:id="rId54"/>
    <p:sldId id="588" r:id="rId55"/>
    <p:sldId id="589" r:id="rId56"/>
    <p:sldId id="590" r:id="rId57"/>
    <p:sldId id="591" r:id="rId58"/>
    <p:sldId id="539" r:id="rId59"/>
    <p:sldId id="540" r:id="rId60"/>
    <p:sldId id="541" r:id="rId61"/>
    <p:sldId id="542" r:id="rId62"/>
    <p:sldId id="543" r:id="rId63"/>
    <p:sldId id="544" r:id="rId64"/>
    <p:sldId id="545" r:id="rId65"/>
    <p:sldId id="546" r:id="rId66"/>
    <p:sldId id="547" r:id="rId67"/>
    <p:sldId id="277" r:id="rId68"/>
    <p:sldId id="548" r:id="rId69"/>
    <p:sldId id="549" r:id="rId70"/>
    <p:sldId id="275" r:id="rId71"/>
    <p:sldId id="276" r:id="rId72"/>
    <p:sldId id="278" r:id="rId73"/>
    <p:sldId id="550" r:id="rId74"/>
    <p:sldId id="279" r:id="rId75"/>
    <p:sldId id="551" r:id="rId76"/>
    <p:sldId id="552" r:id="rId77"/>
    <p:sldId id="553" r:id="rId78"/>
    <p:sldId id="554" r:id="rId79"/>
    <p:sldId id="555" r:id="rId80"/>
    <p:sldId id="556" r:id="rId81"/>
    <p:sldId id="557" r:id="rId82"/>
    <p:sldId id="558" r:id="rId83"/>
    <p:sldId id="559" r:id="rId84"/>
    <p:sldId id="560" r:id="rId85"/>
    <p:sldId id="561" r:id="rId86"/>
    <p:sldId id="562" r:id="rId87"/>
    <p:sldId id="538" r:id="rId88"/>
    <p:sldId id="265" r:id="rId89"/>
    <p:sldId id="266" r:id="rId90"/>
    <p:sldId id="267" r:id="rId91"/>
    <p:sldId id="268" r:id="rId92"/>
    <p:sldId id="269" r:id="rId93"/>
    <p:sldId id="270" r:id="rId94"/>
    <p:sldId id="271" r:id="rId95"/>
    <p:sldId id="272" r:id="rId96"/>
    <p:sldId id="273" r:id="rId97"/>
    <p:sldId id="274" r:id="rId98"/>
    <p:sldId id="537" r:id="rId99"/>
  </p:sldIdLst>
  <p:sldSz cx="9144000" cy="6858000" type="screen4x3"/>
  <p:notesSz cx="6699250" cy="9836150"/>
  <p:custDataLst>
    <p:tags r:id="rId102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13">
          <p15:clr>
            <a:srgbClr val="A4A3A4"/>
          </p15:clr>
        </p15:guide>
        <p15:guide id="3" pos="5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0066FF"/>
    <a:srgbClr val="8A9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E6336E-9655-401E-BF5E-8572460DD6CE}" v="10" dt="2018-10-24T20:15:52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2736" autoAdjust="0"/>
  </p:normalViewPr>
  <p:slideViewPr>
    <p:cSldViewPr snapToGrid="0">
      <p:cViewPr varScale="1">
        <p:scale>
          <a:sx n="90" d="100"/>
          <a:sy n="90" d="100"/>
        </p:scale>
        <p:origin x="2136" y="96"/>
      </p:cViewPr>
      <p:guideLst>
        <p:guide orient="horz" pos="4319"/>
        <p:guide pos="213"/>
        <p:guide pos="5565"/>
      </p:guideLst>
    </p:cSldViewPr>
  </p:slideViewPr>
  <p:outlineViewPr>
    <p:cViewPr>
      <p:scale>
        <a:sx n="33" d="100"/>
        <a:sy n="33" d="100"/>
      </p:scale>
      <p:origin x="0" y="-35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microsoft.com/office/2016/11/relationships/changesInfo" Target="changesInfos/changesInfo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108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Chilipirea" userId="34ab170da5908fc4" providerId="LiveId" clId="{AE971FE4-E601-4FDC-9BC3-5629A4F3D5CD}"/>
    <pc:docChg chg="custSel addSld delSld modSld sldOrd">
      <pc:chgData name="Cristian Chilipirea" userId="34ab170da5908fc4" providerId="LiveId" clId="{AE971FE4-E601-4FDC-9BC3-5629A4F3D5CD}" dt="2018-10-05T08:55:49.061" v="1876" actId="1076"/>
      <pc:docMkLst>
        <pc:docMk/>
      </pc:docMkLst>
      <pc:sldChg chg="modSp">
        <pc:chgData name="Cristian Chilipirea" userId="34ab170da5908fc4" providerId="LiveId" clId="{AE971FE4-E601-4FDC-9BC3-5629A4F3D5CD}" dt="2018-10-03T19:22:33.107" v="50" actId="6549"/>
        <pc:sldMkLst>
          <pc:docMk/>
          <pc:sldMk cId="0" sldId="485"/>
        </pc:sldMkLst>
        <pc:spChg chg="mod">
          <ac:chgData name="Cristian Chilipirea" userId="34ab170da5908fc4" providerId="LiveId" clId="{AE971FE4-E601-4FDC-9BC3-5629A4F3D5CD}" dt="2018-10-03T19:22:33.107" v="50" actId="6549"/>
          <ac:spMkLst>
            <pc:docMk/>
            <pc:sldMk cId="0" sldId="485"/>
            <ac:spMk id="15361" creationId="{B7373C27-AE51-474E-BA1F-0C5F0233AACE}"/>
          </ac:spMkLst>
        </pc:spChg>
      </pc:sldChg>
    </pc:docChg>
  </pc:docChgLst>
  <pc:docChgLst>
    <pc:chgData name="Cristian Chilipirea" userId="34ab170da5908fc4" providerId="LiveId" clId="{E6E6336E-9655-401E-BF5E-8572460DD6CE}"/>
    <pc:docChg chg="custSel addSld delSld modSld">
      <pc:chgData name="Cristian Chilipirea" userId="34ab170da5908fc4" providerId="LiveId" clId="{E6E6336E-9655-401E-BF5E-8572460DD6CE}" dt="2018-10-24T20:16:35.317" v="180" actId="2696"/>
      <pc:docMkLst>
        <pc:docMk/>
      </pc:docMkLst>
      <pc:sldChg chg="add del">
        <pc:chgData name="Cristian Chilipirea" userId="34ab170da5908fc4" providerId="LiveId" clId="{E6E6336E-9655-401E-BF5E-8572460DD6CE}" dt="2018-10-11T22:01:52.133" v="77"/>
        <pc:sldMkLst>
          <pc:docMk/>
          <pc:sldMk cId="3711501159" sldId="265"/>
        </pc:sldMkLst>
      </pc:sldChg>
      <pc:sldChg chg="add">
        <pc:chgData name="Cristian Chilipirea" userId="34ab170da5908fc4" providerId="LiveId" clId="{E6E6336E-9655-401E-BF5E-8572460DD6CE}" dt="2018-10-11T22:01:52.133" v="77"/>
        <pc:sldMkLst>
          <pc:docMk/>
          <pc:sldMk cId="1138884581" sldId="266"/>
        </pc:sldMkLst>
      </pc:sldChg>
      <pc:sldChg chg="add">
        <pc:chgData name="Cristian Chilipirea" userId="34ab170da5908fc4" providerId="LiveId" clId="{E6E6336E-9655-401E-BF5E-8572460DD6CE}" dt="2018-10-11T22:01:52.133" v="77"/>
        <pc:sldMkLst>
          <pc:docMk/>
          <pc:sldMk cId="3914310391" sldId="267"/>
        </pc:sldMkLst>
      </pc:sldChg>
      <pc:sldChg chg="add">
        <pc:chgData name="Cristian Chilipirea" userId="34ab170da5908fc4" providerId="LiveId" clId="{E6E6336E-9655-401E-BF5E-8572460DD6CE}" dt="2018-10-11T22:01:52.133" v="77"/>
        <pc:sldMkLst>
          <pc:docMk/>
          <pc:sldMk cId="1464889999" sldId="268"/>
        </pc:sldMkLst>
      </pc:sldChg>
      <pc:sldChg chg="add">
        <pc:chgData name="Cristian Chilipirea" userId="34ab170da5908fc4" providerId="LiveId" clId="{E6E6336E-9655-401E-BF5E-8572460DD6CE}" dt="2018-10-11T22:01:52.133" v="77"/>
        <pc:sldMkLst>
          <pc:docMk/>
          <pc:sldMk cId="2914461172" sldId="269"/>
        </pc:sldMkLst>
      </pc:sldChg>
      <pc:sldChg chg="add">
        <pc:chgData name="Cristian Chilipirea" userId="34ab170da5908fc4" providerId="LiveId" clId="{E6E6336E-9655-401E-BF5E-8572460DD6CE}" dt="2018-10-11T22:01:52.133" v="77"/>
        <pc:sldMkLst>
          <pc:docMk/>
          <pc:sldMk cId="940988120" sldId="270"/>
        </pc:sldMkLst>
      </pc:sldChg>
      <pc:sldChg chg="add">
        <pc:chgData name="Cristian Chilipirea" userId="34ab170da5908fc4" providerId="LiveId" clId="{E6E6336E-9655-401E-BF5E-8572460DD6CE}" dt="2018-10-11T22:01:52.133" v="77"/>
        <pc:sldMkLst>
          <pc:docMk/>
          <pc:sldMk cId="2311291041" sldId="271"/>
        </pc:sldMkLst>
      </pc:sldChg>
      <pc:sldChg chg="add">
        <pc:chgData name="Cristian Chilipirea" userId="34ab170da5908fc4" providerId="LiveId" clId="{E6E6336E-9655-401E-BF5E-8572460DD6CE}" dt="2018-10-11T22:01:52.133" v="77"/>
        <pc:sldMkLst>
          <pc:docMk/>
          <pc:sldMk cId="3555244207" sldId="272"/>
        </pc:sldMkLst>
      </pc:sldChg>
      <pc:sldChg chg="add">
        <pc:chgData name="Cristian Chilipirea" userId="34ab170da5908fc4" providerId="LiveId" clId="{E6E6336E-9655-401E-BF5E-8572460DD6CE}" dt="2018-10-11T22:01:52.133" v="77"/>
        <pc:sldMkLst>
          <pc:docMk/>
          <pc:sldMk cId="3788019155" sldId="273"/>
        </pc:sldMkLst>
      </pc:sldChg>
      <pc:sldChg chg="add">
        <pc:chgData name="Cristian Chilipirea" userId="34ab170da5908fc4" providerId="LiveId" clId="{E6E6336E-9655-401E-BF5E-8572460DD6CE}" dt="2018-10-11T22:01:52.133" v="77"/>
        <pc:sldMkLst>
          <pc:docMk/>
          <pc:sldMk cId="2000878553" sldId="274"/>
        </pc:sldMkLst>
      </pc:sldChg>
      <pc:sldChg chg="add">
        <pc:chgData name="Cristian Chilipirea" userId="34ab170da5908fc4" providerId="LiveId" clId="{E6E6336E-9655-401E-BF5E-8572460DD6CE}" dt="2018-10-11T22:03:13.475" v="81"/>
        <pc:sldMkLst>
          <pc:docMk/>
          <pc:sldMk cId="3855877245" sldId="275"/>
        </pc:sldMkLst>
      </pc:sldChg>
      <pc:sldChg chg="add">
        <pc:chgData name="Cristian Chilipirea" userId="34ab170da5908fc4" providerId="LiveId" clId="{E6E6336E-9655-401E-BF5E-8572460DD6CE}" dt="2018-10-11T22:03:13.475" v="81"/>
        <pc:sldMkLst>
          <pc:docMk/>
          <pc:sldMk cId="645173686" sldId="276"/>
        </pc:sldMkLst>
      </pc:sldChg>
      <pc:sldChg chg="add">
        <pc:chgData name="Cristian Chilipirea" userId="34ab170da5908fc4" providerId="LiveId" clId="{E6E6336E-9655-401E-BF5E-8572460DD6CE}" dt="2018-10-11T22:03:13.475" v="81"/>
        <pc:sldMkLst>
          <pc:docMk/>
          <pc:sldMk cId="3363809330" sldId="277"/>
        </pc:sldMkLst>
      </pc:sldChg>
      <pc:sldChg chg="add">
        <pc:chgData name="Cristian Chilipirea" userId="34ab170da5908fc4" providerId="LiveId" clId="{E6E6336E-9655-401E-BF5E-8572460DD6CE}" dt="2018-10-11T22:03:13.475" v="81"/>
        <pc:sldMkLst>
          <pc:docMk/>
          <pc:sldMk cId="1455607172" sldId="278"/>
        </pc:sldMkLst>
      </pc:sldChg>
      <pc:sldChg chg="add">
        <pc:chgData name="Cristian Chilipirea" userId="34ab170da5908fc4" providerId="LiveId" clId="{E6E6336E-9655-401E-BF5E-8572460DD6CE}" dt="2018-10-11T22:03:13.475" v="81"/>
        <pc:sldMkLst>
          <pc:docMk/>
          <pc:sldMk cId="1734523758" sldId="279"/>
        </pc:sldMkLst>
      </pc:sldChg>
      <pc:sldChg chg="del">
        <pc:chgData name="Cristian Chilipirea" userId="34ab170da5908fc4" providerId="LiveId" clId="{E6E6336E-9655-401E-BF5E-8572460DD6CE}" dt="2018-10-24T20:14:52.454" v="159" actId="2696"/>
        <pc:sldMkLst>
          <pc:docMk/>
          <pc:sldMk cId="444746623" sldId="280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2749707713" sldId="280"/>
        </pc:sldMkLst>
      </pc:sldChg>
      <pc:sldChg chg="del">
        <pc:chgData name="Cristian Chilipirea" userId="34ab170da5908fc4" providerId="LiveId" clId="{E6E6336E-9655-401E-BF5E-8572460DD6CE}" dt="2018-10-24T20:14:52.481" v="160" actId="2696"/>
        <pc:sldMkLst>
          <pc:docMk/>
          <pc:sldMk cId="1097976899" sldId="281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2269355668" sldId="281"/>
        </pc:sldMkLst>
      </pc:sldChg>
      <pc:sldChg chg="del">
        <pc:chgData name="Cristian Chilipirea" userId="34ab170da5908fc4" providerId="LiveId" clId="{E6E6336E-9655-401E-BF5E-8572460DD6CE}" dt="2018-10-24T20:14:52.495" v="161" actId="2696"/>
        <pc:sldMkLst>
          <pc:docMk/>
          <pc:sldMk cId="2613317597" sldId="282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3073545905" sldId="282"/>
        </pc:sldMkLst>
      </pc:sldChg>
      <pc:sldChg chg="del">
        <pc:chgData name="Cristian Chilipirea" userId="34ab170da5908fc4" providerId="LiveId" clId="{E6E6336E-9655-401E-BF5E-8572460DD6CE}" dt="2018-10-24T20:14:52.521" v="163" actId="2696"/>
        <pc:sldMkLst>
          <pc:docMk/>
          <pc:sldMk cId="1148833699" sldId="283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2228659616" sldId="283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2720571254" sldId="284"/>
        </pc:sldMkLst>
      </pc:sldChg>
      <pc:sldChg chg="del">
        <pc:chgData name="Cristian Chilipirea" userId="34ab170da5908fc4" providerId="LiveId" clId="{E6E6336E-9655-401E-BF5E-8572460DD6CE}" dt="2018-10-24T20:14:52.508" v="162" actId="2696"/>
        <pc:sldMkLst>
          <pc:docMk/>
          <pc:sldMk cId="3904774278" sldId="284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1679935541" sldId="285"/>
        </pc:sldMkLst>
      </pc:sldChg>
      <pc:sldChg chg="del">
        <pc:chgData name="Cristian Chilipirea" userId="34ab170da5908fc4" providerId="LiveId" clId="{E6E6336E-9655-401E-BF5E-8572460DD6CE}" dt="2018-10-24T20:14:52.534" v="164" actId="2696"/>
        <pc:sldMkLst>
          <pc:docMk/>
          <pc:sldMk cId="3398682539" sldId="285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2768852157" sldId="286"/>
        </pc:sldMkLst>
      </pc:sldChg>
      <pc:sldChg chg="del">
        <pc:chgData name="Cristian Chilipirea" userId="34ab170da5908fc4" providerId="LiveId" clId="{E6E6336E-9655-401E-BF5E-8572460DD6CE}" dt="2018-10-24T20:14:52.546" v="165" actId="2696"/>
        <pc:sldMkLst>
          <pc:docMk/>
          <pc:sldMk cId="3483414051" sldId="286"/>
        </pc:sldMkLst>
      </pc:sldChg>
      <pc:sldChg chg="del">
        <pc:chgData name="Cristian Chilipirea" userId="34ab170da5908fc4" providerId="LiveId" clId="{E6E6336E-9655-401E-BF5E-8572460DD6CE}" dt="2018-10-24T20:14:52.559" v="166" actId="2696"/>
        <pc:sldMkLst>
          <pc:docMk/>
          <pc:sldMk cId="134887830" sldId="287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4248579658" sldId="287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508963015" sldId="288"/>
        </pc:sldMkLst>
      </pc:sldChg>
      <pc:sldChg chg="del">
        <pc:chgData name="Cristian Chilipirea" userId="34ab170da5908fc4" providerId="LiveId" clId="{E6E6336E-9655-401E-BF5E-8572460DD6CE}" dt="2018-10-24T20:14:52.572" v="167" actId="2696"/>
        <pc:sldMkLst>
          <pc:docMk/>
          <pc:sldMk cId="2094557002" sldId="288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119815506" sldId="289"/>
        </pc:sldMkLst>
      </pc:sldChg>
      <pc:sldChg chg="del">
        <pc:chgData name="Cristian Chilipirea" userId="34ab170da5908fc4" providerId="LiveId" clId="{E6E6336E-9655-401E-BF5E-8572460DD6CE}" dt="2018-10-24T20:14:52.591" v="168" actId="2696"/>
        <pc:sldMkLst>
          <pc:docMk/>
          <pc:sldMk cId="1008797797" sldId="289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2941845553" sldId="290"/>
        </pc:sldMkLst>
      </pc:sldChg>
      <pc:sldChg chg="del">
        <pc:chgData name="Cristian Chilipirea" userId="34ab170da5908fc4" providerId="LiveId" clId="{E6E6336E-9655-401E-BF5E-8572460DD6CE}" dt="2018-10-24T20:14:52.611" v="169" actId="2696"/>
        <pc:sldMkLst>
          <pc:docMk/>
          <pc:sldMk cId="3272303077" sldId="290"/>
        </pc:sldMkLst>
      </pc:sldChg>
      <pc:sldChg chg="del">
        <pc:chgData name="Cristian Chilipirea" userId="34ab170da5908fc4" providerId="LiveId" clId="{E6E6336E-9655-401E-BF5E-8572460DD6CE}" dt="2018-10-24T20:14:52.633" v="170" actId="2696"/>
        <pc:sldMkLst>
          <pc:docMk/>
          <pc:sldMk cId="2535469425" sldId="291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3262944814" sldId="291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518247087" sldId="292"/>
        </pc:sldMkLst>
      </pc:sldChg>
      <pc:sldChg chg="del">
        <pc:chgData name="Cristian Chilipirea" userId="34ab170da5908fc4" providerId="LiveId" clId="{E6E6336E-9655-401E-BF5E-8572460DD6CE}" dt="2018-10-24T20:14:52.656" v="171" actId="2696"/>
        <pc:sldMkLst>
          <pc:docMk/>
          <pc:sldMk cId="2207224754" sldId="292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2872745197" sldId="293"/>
        </pc:sldMkLst>
      </pc:sldChg>
      <pc:sldChg chg="del">
        <pc:chgData name="Cristian Chilipirea" userId="34ab170da5908fc4" providerId="LiveId" clId="{E6E6336E-9655-401E-BF5E-8572460DD6CE}" dt="2018-10-24T20:14:52.711" v="173" actId="2696"/>
        <pc:sldMkLst>
          <pc:docMk/>
          <pc:sldMk cId="4262524252" sldId="293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3007220487" sldId="294"/>
        </pc:sldMkLst>
      </pc:sldChg>
      <pc:sldChg chg="del">
        <pc:chgData name="Cristian Chilipirea" userId="34ab170da5908fc4" providerId="LiveId" clId="{E6E6336E-9655-401E-BF5E-8572460DD6CE}" dt="2018-10-24T20:14:52.724" v="174" actId="2696"/>
        <pc:sldMkLst>
          <pc:docMk/>
          <pc:sldMk cId="3725260176" sldId="294"/>
        </pc:sldMkLst>
      </pc:sldChg>
      <pc:sldChg chg="del">
        <pc:chgData name="Cristian Chilipirea" userId="34ab170da5908fc4" providerId="LiveId" clId="{E6E6336E-9655-401E-BF5E-8572460DD6CE}" dt="2018-10-24T20:14:52.737" v="175" actId="2696"/>
        <pc:sldMkLst>
          <pc:docMk/>
          <pc:sldMk cId="1642290263" sldId="295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1693444492" sldId="295"/>
        </pc:sldMkLst>
      </pc:sldChg>
      <pc:sldChg chg="del">
        <pc:chgData name="Cristian Chilipirea" userId="34ab170da5908fc4" providerId="LiveId" clId="{E6E6336E-9655-401E-BF5E-8572460DD6CE}" dt="2018-10-24T20:14:52.747" v="176" actId="2696"/>
        <pc:sldMkLst>
          <pc:docMk/>
          <pc:sldMk cId="1350233253" sldId="296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3645239258" sldId="296"/>
        </pc:sldMkLst>
      </pc:sldChg>
      <pc:sldChg chg="del">
        <pc:chgData name="Cristian Chilipirea" userId="34ab170da5908fc4" providerId="LiveId" clId="{E6E6336E-9655-401E-BF5E-8572460DD6CE}" dt="2018-10-24T20:14:52.697" v="172" actId="2696"/>
        <pc:sldMkLst>
          <pc:docMk/>
          <pc:sldMk cId="1095500612" sldId="297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2808749941" sldId="297"/>
        </pc:sldMkLst>
      </pc:sldChg>
      <pc:sldChg chg="del">
        <pc:chgData name="Cristian Chilipirea" userId="34ab170da5908fc4" providerId="LiveId" clId="{E6E6336E-9655-401E-BF5E-8572460DD6CE}" dt="2018-10-24T20:14:52.236" v="145" actId="2696"/>
        <pc:sldMkLst>
          <pc:docMk/>
          <pc:sldMk cId="2279251531" sldId="487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4105144035" sldId="487"/>
        </pc:sldMkLst>
      </pc:sldChg>
      <pc:sldChg chg="del">
        <pc:chgData name="Cristian Chilipirea" userId="34ab170da5908fc4" providerId="LiveId" clId="{E6E6336E-9655-401E-BF5E-8572460DD6CE}" dt="2018-10-24T20:14:52.250" v="146" actId="2696"/>
        <pc:sldMkLst>
          <pc:docMk/>
          <pc:sldMk cId="38899209" sldId="488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3965072786" sldId="488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2724381442" sldId="489"/>
        </pc:sldMkLst>
      </pc:sldChg>
      <pc:sldChg chg="del">
        <pc:chgData name="Cristian Chilipirea" userId="34ab170da5908fc4" providerId="LiveId" clId="{E6E6336E-9655-401E-BF5E-8572460DD6CE}" dt="2018-10-24T20:14:52.263" v="147" actId="2696"/>
        <pc:sldMkLst>
          <pc:docMk/>
          <pc:sldMk cId="3326994320" sldId="489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279056682" sldId="490"/>
        </pc:sldMkLst>
      </pc:sldChg>
      <pc:sldChg chg="del">
        <pc:chgData name="Cristian Chilipirea" userId="34ab170da5908fc4" providerId="LiveId" clId="{E6E6336E-9655-401E-BF5E-8572460DD6CE}" dt="2018-10-24T20:14:52.276" v="148" actId="2696"/>
        <pc:sldMkLst>
          <pc:docMk/>
          <pc:sldMk cId="3677527814" sldId="490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3238930017" sldId="491"/>
        </pc:sldMkLst>
      </pc:sldChg>
      <pc:sldChg chg="del">
        <pc:chgData name="Cristian Chilipirea" userId="34ab170da5908fc4" providerId="LiveId" clId="{E6E6336E-9655-401E-BF5E-8572460DD6CE}" dt="2018-10-24T20:14:52.289" v="149" actId="2696"/>
        <pc:sldMkLst>
          <pc:docMk/>
          <pc:sldMk cId="3248227310" sldId="491"/>
        </pc:sldMkLst>
      </pc:sldChg>
      <pc:sldChg chg="del">
        <pc:chgData name="Cristian Chilipirea" userId="34ab170da5908fc4" providerId="LiveId" clId="{E6E6336E-9655-401E-BF5E-8572460DD6CE}" dt="2018-10-24T20:14:52.302" v="150" actId="2696"/>
        <pc:sldMkLst>
          <pc:docMk/>
          <pc:sldMk cId="2792818830" sldId="492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3761282923" sldId="492"/>
        </pc:sldMkLst>
      </pc:sldChg>
      <pc:sldChg chg="del">
        <pc:chgData name="Cristian Chilipirea" userId="34ab170da5908fc4" providerId="LiveId" clId="{E6E6336E-9655-401E-BF5E-8572460DD6CE}" dt="2018-10-24T20:14:52.316" v="151" actId="2696"/>
        <pc:sldMkLst>
          <pc:docMk/>
          <pc:sldMk cId="1251416644" sldId="493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1453850005" sldId="493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3095167356" sldId="494"/>
        </pc:sldMkLst>
      </pc:sldChg>
      <pc:sldChg chg="del">
        <pc:chgData name="Cristian Chilipirea" userId="34ab170da5908fc4" providerId="LiveId" clId="{E6E6336E-9655-401E-BF5E-8572460DD6CE}" dt="2018-10-24T20:14:52.329" v="152" actId="2696"/>
        <pc:sldMkLst>
          <pc:docMk/>
          <pc:sldMk cId="3843003332" sldId="494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3226104679" sldId="495"/>
        </pc:sldMkLst>
      </pc:sldChg>
      <pc:sldChg chg="del">
        <pc:chgData name="Cristian Chilipirea" userId="34ab170da5908fc4" providerId="LiveId" clId="{E6E6336E-9655-401E-BF5E-8572460DD6CE}" dt="2018-10-24T20:14:52.343" v="153" actId="2696"/>
        <pc:sldMkLst>
          <pc:docMk/>
          <pc:sldMk cId="3902577459" sldId="495"/>
        </pc:sldMkLst>
      </pc:sldChg>
      <pc:sldChg chg="del">
        <pc:chgData name="Cristian Chilipirea" userId="34ab170da5908fc4" providerId="LiveId" clId="{E6E6336E-9655-401E-BF5E-8572460DD6CE}" dt="2018-10-24T20:14:52.357" v="154" actId="2696"/>
        <pc:sldMkLst>
          <pc:docMk/>
          <pc:sldMk cId="2411343257" sldId="496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4048259996" sldId="496"/>
        </pc:sldMkLst>
      </pc:sldChg>
      <pc:sldChg chg="del">
        <pc:chgData name="Cristian Chilipirea" userId="34ab170da5908fc4" providerId="LiveId" clId="{E6E6336E-9655-401E-BF5E-8572460DD6CE}" dt="2018-10-24T20:14:52.370" v="155" actId="2696"/>
        <pc:sldMkLst>
          <pc:docMk/>
          <pc:sldMk cId="447859563" sldId="497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1505123908" sldId="497"/>
        </pc:sldMkLst>
      </pc:sldChg>
      <pc:sldChg chg="del">
        <pc:chgData name="Cristian Chilipirea" userId="34ab170da5908fc4" providerId="LiveId" clId="{E6E6336E-9655-401E-BF5E-8572460DD6CE}" dt="2018-10-24T20:14:52.384" v="156" actId="2696"/>
        <pc:sldMkLst>
          <pc:docMk/>
          <pc:sldMk cId="53877342" sldId="498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3454300976" sldId="498"/>
        </pc:sldMkLst>
      </pc:sldChg>
      <pc:sldChg chg="del">
        <pc:chgData name="Cristian Chilipirea" userId="34ab170da5908fc4" providerId="LiveId" clId="{E6E6336E-9655-401E-BF5E-8572460DD6CE}" dt="2018-10-24T20:14:52.403" v="157" actId="2696"/>
        <pc:sldMkLst>
          <pc:docMk/>
          <pc:sldMk cId="1855175374" sldId="499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3332430627" sldId="499"/>
        </pc:sldMkLst>
      </pc:sldChg>
      <pc:sldChg chg="del">
        <pc:chgData name="Cristian Chilipirea" userId="34ab170da5908fc4" providerId="LiveId" clId="{E6E6336E-9655-401E-BF5E-8572460DD6CE}" dt="2018-10-24T20:14:52.425" v="158" actId="2696"/>
        <pc:sldMkLst>
          <pc:docMk/>
          <pc:sldMk cId="3179094746" sldId="500"/>
        </pc:sldMkLst>
      </pc:sldChg>
      <pc:sldChg chg="add">
        <pc:chgData name="Cristian Chilipirea" userId="34ab170da5908fc4" providerId="LiveId" clId="{E6E6336E-9655-401E-BF5E-8572460DD6CE}" dt="2018-10-24T20:15:52.521" v="178"/>
        <pc:sldMkLst>
          <pc:docMk/>
          <pc:sldMk cId="3517935319" sldId="500"/>
        </pc:sldMkLst>
      </pc:sldChg>
      <pc:sldChg chg="del">
        <pc:chgData name="Cristian Chilipirea" userId="34ab170da5908fc4" providerId="LiveId" clId="{E6E6336E-9655-401E-BF5E-8572460DD6CE}" dt="2018-10-24T20:16:33.646" v="179" actId="2696"/>
        <pc:sldMkLst>
          <pc:docMk/>
          <pc:sldMk cId="3984884559" sldId="501"/>
        </pc:sldMkLst>
      </pc:sldChg>
      <pc:sldChg chg="modSp add">
        <pc:chgData name="Cristian Chilipirea" userId="34ab170da5908fc4" providerId="LiveId" clId="{E6E6336E-9655-401E-BF5E-8572460DD6CE}" dt="2018-10-11T22:04:08.055" v="133" actId="20577"/>
        <pc:sldMkLst>
          <pc:docMk/>
          <pc:sldMk cId="2780917535" sldId="539"/>
        </pc:sldMkLst>
        <pc:spChg chg="mod">
          <ac:chgData name="Cristian Chilipirea" userId="34ab170da5908fc4" providerId="LiveId" clId="{E6E6336E-9655-401E-BF5E-8572460DD6CE}" dt="2018-10-11T22:04:08.055" v="133" actId="20577"/>
          <ac:spMkLst>
            <pc:docMk/>
            <pc:sldMk cId="2780917535" sldId="539"/>
            <ac:spMk id="2" creationId="{3B0CEB9F-4675-4562-9BED-217FB9827C37}"/>
          </ac:spMkLst>
        </pc:spChg>
      </pc:sldChg>
      <pc:sldChg chg="add">
        <pc:chgData name="Cristian Chilipirea" userId="34ab170da5908fc4" providerId="LiveId" clId="{E6E6336E-9655-401E-BF5E-8572460DD6CE}" dt="2018-10-11T22:02:39.622" v="79"/>
        <pc:sldMkLst>
          <pc:docMk/>
          <pc:sldMk cId="351821817" sldId="540"/>
        </pc:sldMkLst>
      </pc:sldChg>
      <pc:sldChg chg="add">
        <pc:chgData name="Cristian Chilipirea" userId="34ab170da5908fc4" providerId="LiveId" clId="{E6E6336E-9655-401E-BF5E-8572460DD6CE}" dt="2018-10-11T22:02:39.622" v="79"/>
        <pc:sldMkLst>
          <pc:docMk/>
          <pc:sldMk cId="1353719498" sldId="541"/>
        </pc:sldMkLst>
      </pc:sldChg>
      <pc:sldChg chg="add">
        <pc:chgData name="Cristian Chilipirea" userId="34ab170da5908fc4" providerId="LiveId" clId="{E6E6336E-9655-401E-BF5E-8572460DD6CE}" dt="2018-10-11T22:02:39.622" v="79"/>
        <pc:sldMkLst>
          <pc:docMk/>
          <pc:sldMk cId="1289919542" sldId="542"/>
        </pc:sldMkLst>
      </pc:sldChg>
      <pc:sldChg chg="add">
        <pc:chgData name="Cristian Chilipirea" userId="34ab170da5908fc4" providerId="LiveId" clId="{E6E6336E-9655-401E-BF5E-8572460DD6CE}" dt="2018-10-11T22:02:39.622" v="79"/>
        <pc:sldMkLst>
          <pc:docMk/>
          <pc:sldMk cId="2155229344" sldId="543"/>
        </pc:sldMkLst>
      </pc:sldChg>
      <pc:sldChg chg="add">
        <pc:chgData name="Cristian Chilipirea" userId="34ab170da5908fc4" providerId="LiveId" clId="{E6E6336E-9655-401E-BF5E-8572460DD6CE}" dt="2018-10-11T22:02:39.622" v="79"/>
        <pc:sldMkLst>
          <pc:docMk/>
          <pc:sldMk cId="1170553406" sldId="544"/>
        </pc:sldMkLst>
      </pc:sldChg>
      <pc:sldChg chg="add">
        <pc:chgData name="Cristian Chilipirea" userId="34ab170da5908fc4" providerId="LiveId" clId="{E6E6336E-9655-401E-BF5E-8572460DD6CE}" dt="2018-10-11T22:02:39.622" v="79"/>
        <pc:sldMkLst>
          <pc:docMk/>
          <pc:sldMk cId="840638220" sldId="545"/>
        </pc:sldMkLst>
      </pc:sldChg>
      <pc:sldChg chg="add">
        <pc:chgData name="Cristian Chilipirea" userId="34ab170da5908fc4" providerId="LiveId" clId="{E6E6336E-9655-401E-BF5E-8572460DD6CE}" dt="2018-10-11T22:02:48.231" v="80"/>
        <pc:sldMkLst>
          <pc:docMk/>
          <pc:sldMk cId="1338654558" sldId="546"/>
        </pc:sldMkLst>
      </pc:sldChg>
      <pc:sldChg chg="add">
        <pc:chgData name="Cristian Chilipirea" userId="34ab170da5908fc4" providerId="LiveId" clId="{E6E6336E-9655-401E-BF5E-8572460DD6CE}" dt="2018-10-11T22:03:13.475" v="81"/>
        <pc:sldMkLst>
          <pc:docMk/>
          <pc:sldMk cId="3145458" sldId="547"/>
        </pc:sldMkLst>
      </pc:sldChg>
      <pc:sldChg chg="add">
        <pc:chgData name="Cristian Chilipirea" userId="34ab170da5908fc4" providerId="LiveId" clId="{E6E6336E-9655-401E-BF5E-8572460DD6CE}" dt="2018-10-11T22:03:13.475" v="81"/>
        <pc:sldMkLst>
          <pc:docMk/>
          <pc:sldMk cId="511660962" sldId="548"/>
        </pc:sldMkLst>
      </pc:sldChg>
      <pc:sldChg chg="add">
        <pc:chgData name="Cristian Chilipirea" userId="34ab170da5908fc4" providerId="LiveId" clId="{E6E6336E-9655-401E-BF5E-8572460DD6CE}" dt="2018-10-11T22:03:13.475" v="81"/>
        <pc:sldMkLst>
          <pc:docMk/>
          <pc:sldMk cId="2167481836" sldId="549"/>
        </pc:sldMkLst>
      </pc:sldChg>
      <pc:sldChg chg="add">
        <pc:chgData name="Cristian Chilipirea" userId="34ab170da5908fc4" providerId="LiveId" clId="{E6E6336E-9655-401E-BF5E-8572460DD6CE}" dt="2018-10-11T22:03:13.475" v="81"/>
        <pc:sldMkLst>
          <pc:docMk/>
          <pc:sldMk cId="4237895039" sldId="550"/>
        </pc:sldMkLst>
      </pc:sldChg>
      <pc:sldChg chg="add">
        <pc:chgData name="Cristian Chilipirea" userId="34ab170da5908fc4" providerId="LiveId" clId="{E6E6336E-9655-401E-BF5E-8572460DD6CE}" dt="2018-10-11T22:03:13.475" v="81"/>
        <pc:sldMkLst>
          <pc:docMk/>
          <pc:sldMk cId="1999959125" sldId="551"/>
        </pc:sldMkLst>
      </pc:sldChg>
      <pc:sldChg chg="add">
        <pc:chgData name="Cristian Chilipirea" userId="34ab170da5908fc4" providerId="LiveId" clId="{E6E6336E-9655-401E-BF5E-8572460DD6CE}" dt="2018-10-11T22:03:13.475" v="81"/>
        <pc:sldMkLst>
          <pc:docMk/>
          <pc:sldMk cId="1248688722" sldId="552"/>
        </pc:sldMkLst>
      </pc:sldChg>
      <pc:sldChg chg="add">
        <pc:chgData name="Cristian Chilipirea" userId="34ab170da5908fc4" providerId="LiveId" clId="{E6E6336E-9655-401E-BF5E-8572460DD6CE}" dt="2018-10-11T22:03:13.475" v="81"/>
        <pc:sldMkLst>
          <pc:docMk/>
          <pc:sldMk cId="3092498339" sldId="553"/>
        </pc:sldMkLst>
      </pc:sldChg>
      <pc:sldChg chg="add">
        <pc:chgData name="Cristian Chilipirea" userId="34ab170da5908fc4" providerId="LiveId" clId="{E6E6336E-9655-401E-BF5E-8572460DD6CE}" dt="2018-10-11T22:03:13.475" v="81"/>
        <pc:sldMkLst>
          <pc:docMk/>
          <pc:sldMk cId="1137496057" sldId="554"/>
        </pc:sldMkLst>
      </pc:sldChg>
      <pc:sldChg chg="add">
        <pc:chgData name="Cristian Chilipirea" userId="34ab170da5908fc4" providerId="LiveId" clId="{E6E6336E-9655-401E-BF5E-8572460DD6CE}" dt="2018-10-11T22:03:13.475" v="81"/>
        <pc:sldMkLst>
          <pc:docMk/>
          <pc:sldMk cId="603603530" sldId="555"/>
        </pc:sldMkLst>
      </pc:sldChg>
      <pc:sldChg chg="add">
        <pc:chgData name="Cristian Chilipirea" userId="34ab170da5908fc4" providerId="LiveId" clId="{E6E6336E-9655-401E-BF5E-8572460DD6CE}" dt="2018-10-11T22:03:13.475" v="81"/>
        <pc:sldMkLst>
          <pc:docMk/>
          <pc:sldMk cId="1684015368" sldId="556"/>
        </pc:sldMkLst>
      </pc:sldChg>
      <pc:sldChg chg="add">
        <pc:chgData name="Cristian Chilipirea" userId="34ab170da5908fc4" providerId="LiveId" clId="{E6E6336E-9655-401E-BF5E-8572460DD6CE}" dt="2018-10-11T22:03:13.475" v="81"/>
        <pc:sldMkLst>
          <pc:docMk/>
          <pc:sldMk cId="868273373" sldId="557"/>
        </pc:sldMkLst>
      </pc:sldChg>
      <pc:sldChg chg="add">
        <pc:chgData name="Cristian Chilipirea" userId="34ab170da5908fc4" providerId="LiveId" clId="{E6E6336E-9655-401E-BF5E-8572460DD6CE}" dt="2018-10-11T22:03:13.475" v="81"/>
        <pc:sldMkLst>
          <pc:docMk/>
          <pc:sldMk cId="290556759" sldId="558"/>
        </pc:sldMkLst>
      </pc:sldChg>
      <pc:sldChg chg="add">
        <pc:chgData name="Cristian Chilipirea" userId="34ab170da5908fc4" providerId="LiveId" clId="{E6E6336E-9655-401E-BF5E-8572460DD6CE}" dt="2018-10-11T22:03:13.475" v="81"/>
        <pc:sldMkLst>
          <pc:docMk/>
          <pc:sldMk cId="3653400247" sldId="559"/>
        </pc:sldMkLst>
      </pc:sldChg>
      <pc:sldChg chg="add">
        <pc:chgData name="Cristian Chilipirea" userId="34ab170da5908fc4" providerId="LiveId" clId="{E6E6336E-9655-401E-BF5E-8572460DD6CE}" dt="2018-10-11T22:03:13.475" v="81"/>
        <pc:sldMkLst>
          <pc:docMk/>
          <pc:sldMk cId="1234838317" sldId="560"/>
        </pc:sldMkLst>
      </pc:sldChg>
      <pc:sldChg chg="add">
        <pc:chgData name="Cristian Chilipirea" userId="34ab170da5908fc4" providerId="LiveId" clId="{E6E6336E-9655-401E-BF5E-8572460DD6CE}" dt="2018-10-11T22:03:13.475" v="81"/>
        <pc:sldMkLst>
          <pc:docMk/>
          <pc:sldMk cId="1608230184" sldId="561"/>
        </pc:sldMkLst>
      </pc:sldChg>
      <pc:sldChg chg="add">
        <pc:chgData name="Cristian Chilipirea" userId="34ab170da5908fc4" providerId="LiveId" clId="{E6E6336E-9655-401E-BF5E-8572460DD6CE}" dt="2018-10-11T22:03:13.475" v="81"/>
        <pc:sldMkLst>
          <pc:docMk/>
          <pc:sldMk cId="927021838" sldId="562"/>
        </pc:sldMkLst>
      </pc:sldChg>
      <pc:sldChg chg="modSp add del">
        <pc:chgData name="Cristian Chilipirea" userId="34ab170da5908fc4" providerId="LiveId" clId="{E6E6336E-9655-401E-BF5E-8572460DD6CE}" dt="2018-10-24T20:16:35.317" v="180" actId="2696"/>
        <pc:sldMkLst>
          <pc:docMk/>
          <pc:sldMk cId="3597061306" sldId="563"/>
        </pc:sldMkLst>
        <pc:spChg chg="mod">
          <ac:chgData name="Cristian Chilipirea" userId="34ab170da5908fc4" providerId="LiveId" clId="{E6E6336E-9655-401E-BF5E-8572460DD6CE}" dt="2018-10-11T22:13:59.743" v="142" actId="20577"/>
          <ac:spMkLst>
            <pc:docMk/>
            <pc:sldMk cId="3597061306" sldId="563"/>
            <ac:spMk id="2" creationId="{FCF1681F-0B39-4047-8A71-B6AD96A42D03}"/>
          </ac:spMkLst>
        </pc:spChg>
      </pc:sldChg>
      <pc:sldChg chg="add">
        <pc:chgData name="Cristian Chilipirea" userId="34ab170da5908fc4" providerId="LiveId" clId="{E6E6336E-9655-401E-BF5E-8572460DD6CE}" dt="2018-10-24T20:13:56.606" v="143"/>
        <pc:sldMkLst>
          <pc:docMk/>
          <pc:sldMk cId="432529130" sldId="564"/>
        </pc:sldMkLst>
      </pc:sldChg>
      <pc:sldChg chg="add">
        <pc:chgData name="Cristian Chilipirea" userId="34ab170da5908fc4" providerId="LiveId" clId="{E6E6336E-9655-401E-BF5E-8572460DD6CE}" dt="2018-10-24T20:13:58.676" v="144"/>
        <pc:sldMkLst>
          <pc:docMk/>
          <pc:sldMk cId="3139972474" sldId="570"/>
        </pc:sldMkLst>
      </pc:sldChg>
      <pc:sldChg chg="add">
        <pc:chgData name="Cristian Chilipirea" userId="34ab170da5908fc4" providerId="LiveId" clId="{E6E6336E-9655-401E-BF5E-8572460DD6CE}" dt="2018-10-24T20:13:58.676" v="144"/>
        <pc:sldMkLst>
          <pc:docMk/>
          <pc:sldMk cId="75564258" sldId="571"/>
        </pc:sldMkLst>
      </pc:sldChg>
      <pc:sldChg chg="add">
        <pc:chgData name="Cristian Chilipirea" userId="34ab170da5908fc4" providerId="LiveId" clId="{E6E6336E-9655-401E-BF5E-8572460DD6CE}" dt="2018-10-24T20:13:58.676" v="144"/>
        <pc:sldMkLst>
          <pc:docMk/>
          <pc:sldMk cId="886449400" sldId="572"/>
        </pc:sldMkLst>
      </pc:sldChg>
      <pc:sldChg chg="add">
        <pc:chgData name="Cristian Chilipirea" userId="34ab170da5908fc4" providerId="LiveId" clId="{E6E6336E-9655-401E-BF5E-8572460DD6CE}" dt="2018-10-24T20:13:58.676" v="144"/>
        <pc:sldMkLst>
          <pc:docMk/>
          <pc:sldMk cId="1734126001" sldId="573"/>
        </pc:sldMkLst>
      </pc:sldChg>
      <pc:sldChg chg="add">
        <pc:chgData name="Cristian Chilipirea" userId="34ab170da5908fc4" providerId="LiveId" clId="{E6E6336E-9655-401E-BF5E-8572460DD6CE}" dt="2018-10-24T20:13:58.676" v="144"/>
        <pc:sldMkLst>
          <pc:docMk/>
          <pc:sldMk cId="117767413" sldId="574"/>
        </pc:sldMkLst>
      </pc:sldChg>
      <pc:sldChg chg="add">
        <pc:chgData name="Cristian Chilipirea" userId="34ab170da5908fc4" providerId="LiveId" clId="{E6E6336E-9655-401E-BF5E-8572460DD6CE}" dt="2018-10-24T20:13:58.676" v="144"/>
        <pc:sldMkLst>
          <pc:docMk/>
          <pc:sldMk cId="1667491805" sldId="575"/>
        </pc:sldMkLst>
      </pc:sldChg>
      <pc:sldChg chg="add">
        <pc:chgData name="Cristian Chilipirea" userId="34ab170da5908fc4" providerId="LiveId" clId="{E6E6336E-9655-401E-BF5E-8572460DD6CE}" dt="2018-10-24T20:13:58.676" v="144"/>
        <pc:sldMkLst>
          <pc:docMk/>
          <pc:sldMk cId="1700892984" sldId="576"/>
        </pc:sldMkLst>
      </pc:sldChg>
      <pc:sldChg chg="add">
        <pc:chgData name="Cristian Chilipirea" userId="34ab170da5908fc4" providerId="LiveId" clId="{E6E6336E-9655-401E-BF5E-8572460DD6CE}" dt="2018-10-24T20:13:58.676" v="144"/>
        <pc:sldMkLst>
          <pc:docMk/>
          <pc:sldMk cId="4199159730" sldId="577"/>
        </pc:sldMkLst>
      </pc:sldChg>
      <pc:sldChg chg="add">
        <pc:chgData name="Cristian Chilipirea" userId="34ab170da5908fc4" providerId="LiveId" clId="{E6E6336E-9655-401E-BF5E-8572460DD6CE}" dt="2018-10-24T20:13:58.676" v="144"/>
        <pc:sldMkLst>
          <pc:docMk/>
          <pc:sldMk cId="345241012" sldId="578"/>
        </pc:sldMkLst>
      </pc:sldChg>
      <pc:sldChg chg="add">
        <pc:chgData name="Cristian Chilipirea" userId="34ab170da5908fc4" providerId="LiveId" clId="{E6E6336E-9655-401E-BF5E-8572460DD6CE}" dt="2018-10-24T20:13:58.676" v="144"/>
        <pc:sldMkLst>
          <pc:docMk/>
          <pc:sldMk cId="180954688" sldId="579"/>
        </pc:sldMkLst>
      </pc:sldChg>
      <pc:sldChg chg="add">
        <pc:chgData name="Cristian Chilipirea" userId="34ab170da5908fc4" providerId="LiveId" clId="{E6E6336E-9655-401E-BF5E-8572460DD6CE}" dt="2018-10-24T20:13:58.676" v="144"/>
        <pc:sldMkLst>
          <pc:docMk/>
          <pc:sldMk cId="982557817" sldId="580"/>
        </pc:sldMkLst>
      </pc:sldChg>
      <pc:sldChg chg="add">
        <pc:chgData name="Cristian Chilipirea" userId="34ab170da5908fc4" providerId="LiveId" clId="{E6E6336E-9655-401E-BF5E-8572460DD6CE}" dt="2018-10-24T20:13:58.676" v="144"/>
        <pc:sldMkLst>
          <pc:docMk/>
          <pc:sldMk cId="2393610380" sldId="581"/>
        </pc:sldMkLst>
      </pc:sldChg>
      <pc:sldChg chg="add">
        <pc:chgData name="Cristian Chilipirea" userId="34ab170da5908fc4" providerId="LiveId" clId="{E6E6336E-9655-401E-BF5E-8572460DD6CE}" dt="2018-10-24T20:13:58.676" v="144"/>
        <pc:sldMkLst>
          <pc:docMk/>
          <pc:sldMk cId="2280091625" sldId="582"/>
        </pc:sldMkLst>
      </pc:sldChg>
      <pc:sldChg chg="add">
        <pc:chgData name="Cristian Chilipirea" userId="34ab170da5908fc4" providerId="LiveId" clId="{E6E6336E-9655-401E-BF5E-8572460DD6CE}" dt="2018-10-24T20:13:58.676" v="144"/>
        <pc:sldMkLst>
          <pc:docMk/>
          <pc:sldMk cId="3627995927" sldId="583"/>
        </pc:sldMkLst>
      </pc:sldChg>
      <pc:sldChg chg="add">
        <pc:chgData name="Cristian Chilipirea" userId="34ab170da5908fc4" providerId="LiveId" clId="{E6E6336E-9655-401E-BF5E-8572460DD6CE}" dt="2018-10-24T20:13:58.676" v="144"/>
        <pc:sldMkLst>
          <pc:docMk/>
          <pc:sldMk cId="3895925264" sldId="584"/>
        </pc:sldMkLst>
      </pc:sldChg>
      <pc:sldChg chg="add">
        <pc:chgData name="Cristian Chilipirea" userId="34ab170da5908fc4" providerId="LiveId" clId="{E6E6336E-9655-401E-BF5E-8572460DD6CE}" dt="2018-10-24T20:13:58.676" v="144"/>
        <pc:sldMkLst>
          <pc:docMk/>
          <pc:sldMk cId="237323792" sldId="585"/>
        </pc:sldMkLst>
      </pc:sldChg>
      <pc:sldChg chg="add">
        <pc:chgData name="Cristian Chilipirea" userId="34ab170da5908fc4" providerId="LiveId" clId="{E6E6336E-9655-401E-BF5E-8572460DD6CE}" dt="2018-10-24T20:13:58.676" v="144"/>
        <pc:sldMkLst>
          <pc:docMk/>
          <pc:sldMk cId="1681674200" sldId="586"/>
        </pc:sldMkLst>
      </pc:sldChg>
      <pc:sldChg chg="add">
        <pc:chgData name="Cristian Chilipirea" userId="34ab170da5908fc4" providerId="LiveId" clId="{E6E6336E-9655-401E-BF5E-8572460DD6CE}" dt="2018-10-24T20:13:58.676" v="144"/>
        <pc:sldMkLst>
          <pc:docMk/>
          <pc:sldMk cId="762765230" sldId="587"/>
        </pc:sldMkLst>
      </pc:sldChg>
      <pc:sldChg chg="add">
        <pc:chgData name="Cristian Chilipirea" userId="34ab170da5908fc4" providerId="LiveId" clId="{E6E6336E-9655-401E-BF5E-8572460DD6CE}" dt="2018-10-24T20:13:58.676" v="144"/>
        <pc:sldMkLst>
          <pc:docMk/>
          <pc:sldMk cId="3857262134" sldId="588"/>
        </pc:sldMkLst>
      </pc:sldChg>
      <pc:sldChg chg="add">
        <pc:chgData name="Cristian Chilipirea" userId="34ab170da5908fc4" providerId="LiveId" clId="{E6E6336E-9655-401E-BF5E-8572460DD6CE}" dt="2018-10-24T20:13:58.676" v="144"/>
        <pc:sldMkLst>
          <pc:docMk/>
          <pc:sldMk cId="2414102212" sldId="589"/>
        </pc:sldMkLst>
      </pc:sldChg>
      <pc:sldChg chg="add">
        <pc:chgData name="Cristian Chilipirea" userId="34ab170da5908fc4" providerId="LiveId" clId="{E6E6336E-9655-401E-BF5E-8572460DD6CE}" dt="2018-10-24T20:13:58.676" v="144"/>
        <pc:sldMkLst>
          <pc:docMk/>
          <pc:sldMk cId="3173846532" sldId="590"/>
        </pc:sldMkLst>
      </pc:sldChg>
      <pc:sldChg chg="add">
        <pc:chgData name="Cristian Chilipirea" userId="34ab170da5908fc4" providerId="LiveId" clId="{E6E6336E-9655-401E-BF5E-8572460DD6CE}" dt="2018-10-24T20:13:58.676" v="144"/>
        <pc:sldMkLst>
          <pc:docMk/>
          <pc:sldMk cId="2608287443" sldId="591"/>
        </pc:sldMkLst>
      </pc:sldChg>
      <pc:sldChg chg="add">
        <pc:chgData name="Cristian Chilipirea" userId="34ab170da5908fc4" providerId="LiveId" clId="{E6E6336E-9655-401E-BF5E-8572460DD6CE}" dt="2018-10-24T20:15:50.348" v="177"/>
        <pc:sldMkLst>
          <pc:docMk/>
          <pc:sldMk cId="1080979264" sldId="592"/>
        </pc:sldMkLst>
      </pc:sldChg>
    </pc:docChg>
  </pc:docChgLst>
  <pc:docChgLst>
    <pc:chgData name="Cristian Chilipirea" userId="34ab170da5908fc4" providerId="LiveId" clId="{DC6EB0A1-7554-4866-B230-C8F548EBE16D}"/>
    <pc:docChg chg="custSel addSld delSld modSld modMainMaster">
      <pc:chgData name="Cristian Chilipirea" userId="34ab170da5908fc4" providerId="LiveId" clId="{DC6EB0A1-7554-4866-B230-C8F548EBE16D}" dt="2018-10-11T21:54:38.743" v="174"/>
      <pc:docMkLst>
        <pc:docMk/>
      </pc:docMkLst>
      <pc:sldChg chg="modSp add del">
        <pc:chgData name="Cristian Chilipirea" userId="34ab170da5908fc4" providerId="LiveId" clId="{DC6EB0A1-7554-4866-B230-C8F548EBE16D}" dt="2018-10-11T21:48:24.609" v="159" actId="20577"/>
        <pc:sldMkLst>
          <pc:docMk/>
          <pc:sldMk cId="3711501159" sldId="265"/>
        </pc:sldMkLst>
        <pc:spChg chg="mod">
          <ac:chgData name="Cristian Chilipirea" userId="34ab170da5908fc4" providerId="LiveId" clId="{DC6EB0A1-7554-4866-B230-C8F548EBE16D}" dt="2018-10-11T21:48:24.609" v="159" actId="20577"/>
          <ac:spMkLst>
            <pc:docMk/>
            <pc:sldMk cId="3711501159" sldId="265"/>
            <ac:spMk id="58" creationId="{00000000-0000-0000-0000-000000000000}"/>
          </ac:spMkLst>
        </pc:spChg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444746623" sldId="280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1097976899" sldId="281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2613317597" sldId="282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1148833699" sldId="283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3904774278" sldId="284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3398682539" sldId="285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3483414051" sldId="286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134887830" sldId="287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2094557002" sldId="288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1008797797" sldId="289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3272303077" sldId="290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2535469425" sldId="291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2207224754" sldId="292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4262524252" sldId="293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3725260176" sldId="294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1642290263" sldId="295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1350233253" sldId="296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1095500612" sldId="297"/>
        </pc:sldMkLst>
      </pc:sldChg>
      <pc:sldChg chg="modSp">
        <pc:chgData name="Cristian Chilipirea" userId="34ab170da5908fc4" providerId="LiveId" clId="{DC6EB0A1-7554-4866-B230-C8F548EBE16D}" dt="2018-10-11T21:51:18.637" v="172" actId="20577"/>
        <pc:sldMkLst>
          <pc:docMk/>
          <pc:sldMk cId="0" sldId="485"/>
        </pc:sldMkLst>
        <pc:spChg chg="mod">
          <ac:chgData name="Cristian Chilipirea" userId="34ab170da5908fc4" providerId="LiveId" clId="{DC6EB0A1-7554-4866-B230-C8F548EBE16D}" dt="2018-10-11T21:51:18.637" v="172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2279251531" sldId="487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38899209" sldId="488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3326994320" sldId="489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3677527814" sldId="490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3248227310" sldId="491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2792818830" sldId="492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1251416644" sldId="493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3843003332" sldId="494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3902577459" sldId="495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2411343257" sldId="496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447859563" sldId="497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53877342" sldId="498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1855175374" sldId="499"/>
        </pc:sldMkLst>
      </pc:sldChg>
      <pc:sldChg chg="add">
        <pc:chgData name="Cristian Chilipirea" userId="34ab170da5908fc4" providerId="LiveId" clId="{DC6EB0A1-7554-4866-B230-C8F548EBE16D}" dt="2018-10-11T15:14:57.809" v="18"/>
        <pc:sldMkLst>
          <pc:docMk/>
          <pc:sldMk cId="3179094746" sldId="500"/>
        </pc:sldMkLst>
      </pc:sldChg>
      <pc:sldChg chg="add">
        <pc:chgData name="Cristian Chilipirea" userId="34ab170da5908fc4" providerId="LiveId" clId="{DC6EB0A1-7554-4866-B230-C8F548EBE16D}" dt="2018-10-11T15:15:13.179" v="19"/>
        <pc:sldMkLst>
          <pc:docMk/>
          <pc:sldMk cId="3984884559" sldId="501"/>
        </pc:sldMkLst>
      </pc:sldChg>
      <pc:sldChg chg="add">
        <pc:chgData name="Cristian Chilipirea" userId="34ab170da5908fc4" providerId="LiveId" clId="{DC6EB0A1-7554-4866-B230-C8F548EBE16D}" dt="2018-10-11T21:50:38.147" v="163"/>
        <pc:sldMkLst>
          <pc:docMk/>
          <pc:sldMk cId="115158635" sldId="537"/>
        </pc:sldMkLst>
      </pc:sldChg>
      <pc:sldChg chg="add">
        <pc:chgData name="Cristian Chilipirea" userId="34ab170da5908fc4" providerId="LiveId" clId="{DC6EB0A1-7554-4866-B230-C8F548EBE16D}" dt="2018-10-11T21:54:37.178" v="173"/>
        <pc:sldMkLst>
          <pc:docMk/>
          <pc:sldMk cId="1401384152" sldId="538"/>
        </pc:sldMkLst>
      </pc:sldChg>
      <pc:sldMasterChg chg="modSldLayout">
        <pc:chgData name="Cristian Chilipirea" userId="34ab170da5908fc4" providerId="LiveId" clId="{DC6EB0A1-7554-4866-B230-C8F548EBE16D}" dt="2018-10-11T21:45:01.063" v="71" actId="2711"/>
        <pc:sldMasterMkLst>
          <pc:docMk/>
          <pc:sldMasterMk cId="0" sldId="2147483661"/>
        </pc:sldMasterMkLst>
        <pc:sldLayoutChg chg="modSp">
          <pc:chgData name="Cristian Chilipirea" userId="34ab170da5908fc4" providerId="LiveId" clId="{DC6EB0A1-7554-4866-B230-C8F548EBE16D}" dt="2018-10-11T21:45:01.063" v="71" actId="2711"/>
          <pc:sldLayoutMkLst>
            <pc:docMk/>
            <pc:sldMasterMk cId="0" sldId="2147483661"/>
            <pc:sldLayoutMk cId="1079532080" sldId="2147483985"/>
          </pc:sldLayoutMkLst>
          <pc:spChg chg="mod">
            <ac:chgData name="Cristian Chilipirea" userId="34ab170da5908fc4" providerId="LiveId" clId="{DC6EB0A1-7554-4866-B230-C8F548EBE16D}" dt="2018-10-11T21:45:01.063" v="71" actId="2711"/>
            <ac:spMkLst>
              <pc:docMk/>
              <pc:sldMasterMk cId="0" sldId="2147483661"/>
              <pc:sldLayoutMk cId="1079532080" sldId="2147483985"/>
              <ac:spMk id="3" creationId="{00000000-0000-0000-0000-000000000000}"/>
            </ac:spMkLst>
          </pc:spChg>
        </pc:sldLayoutChg>
      </pc:sldMasterChg>
    </pc:docChg>
  </pc:docChgLst>
  <pc:docChgLst>
    <pc:chgData name="Cristian Chilipirea" userId="34ab170da5908fc4" providerId="LiveId" clId="{E6A114CD-C836-4A5C-A59E-5B196107C296}"/>
    <pc:docChg chg="undo custSel addSld delSld modSld sldOrd">
      <pc:chgData name="Cristian Chilipirea" userId="34ab170da5908fc4" providerId="LiveId" clId="{E6A114CD-C836-4A5C-A59E-5B196107C296}" dt="2018-10-08T16:39:10.499" v="4795" actId="207"/>
      <pc:docMkLst>
        <pc:docMk/>
      </pc:docMkLst>
      <pc:sldChg chg="modSp">
        <pc:chgData name="Cristian Chilipirea" userId="34ab170da5908fc4" providerId="LiveId" clId="{E6A114CD-C836-4A5C-A59E-5B196107C296}" dt="2018-10-08T16:36:48.826" v="4665" actId="20577"/>
        <pc:sldMkLst>
          <pc:docMk/>
          <pc:sldMk cId="0" sldId="485"/>
        </pc:sldMkLst>
        <pc:spChg chg="mod">
          <ac:chgData name="Cristian Chilipirea" userId="34ab170da5908fc4" providerId="LiveId" clId="{E6A114CD-C836-4A5C-A59E-5B196107C296}" dt="2018-10-08T16:36:48.826" v="4665" actId="20577"/>
          <ac:spMkLst>
            <pc:docMk/>
            <pc:sldMk cId="0" sldId="485"/>
            <ac:spMk id="15361" creationId="{B7373C27-AE51-474E-BA1F-0C5F0233AACE}"/>
          </ac:spMkLst>
        </pc:spChg>
      </pc:sldChg>
    </pc:docChg>
  </pc:docChgLst>
  <pc:docChgLst>
    <pc:chgData name="Cristian Chilipirea" userId="34ab170da5908fc4" providerId="LiveId" clId="{DCEBB7B4-3170-4693-8AB6-7F4F6AAD376C}"/>
    <pc:docChg chg="custSel addSld modSld">
      <pc:chgData name="Cristian Chilipirea" userId="34ab170da5908fc4" providerId="LiveId" clId="{DCEBB7B4-3170-4693-8AB6-7F4F6AAD376C}" dt="2018-10-02T10:52:58.122" v="825" actId="20577"/>
      <pc:docMkLst>
        <pc:docMk/>
      </pc:docMkLst>
    </pc:docChg>
  </pc:docChgLst>
  <pc:docChgLst>
    <pc:chgData name="Cristian Chilipirea" userId="34ab170da5908fc4" providerId="LiveId" clId="{B78068DC-0808-4962-A1B6-B37E849E896C}"/>
    <pc:docChg chg="undo custSel addSld delSld modSld sldOrd">
      <pc:chgData name="Cristian Chilipirea" userId="34ab170da5908fc4" providerId="LiveId" clId="{B78068DC-0808-4962-A1B6-B37E849E896C}" dt="2018-10-11T14:47:51.932" v="1664" actId="20577"/>
      <pc:docMkLst>
        <pc:docMk/>
      </pc:docMkLst>
    </pc:docChg>
  </pc:docChgLst>
  <pc:docChgLst>
    <pc:chgData name="Cristian Chilipirea" userId="34ab170da5908fc4" providerId="LiveId" clId="{40ACB1C5-0B6B-4C4B-B64C-8C91579DB1E1}"/>
    <pc:docChg chg="undo custSel addSld delSld modSld sldOrd modMainMaster">
      <pc:chgData name="Cristian Chilipirea" userId="34ab170da5908fc4" providerId="LiveId" clId="{40ACB1C5-0B6B-4C4B-B64C-8C91579DB1E1}" dt="2018-10-02T22:34:22.788" v="1739" actId="2696"/>
      <pc:docMkLst>
        <pc:docMk/>
      </pc:docMkLst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0" sldId="485"/>
        </pc:sldMkLst>
        <pc:spChg chg="mod">
          <ac:chgData name="Cristian Chilipirea" userId="34ab170da5908fc4" providerId="LiveId" clId="{40ACB1C5-0B6B-4C4B-B64C-8C91579DB1E1}" dt="2018-09-26T21:56:11.618" v="595" actId="20577"/>
          <ac:spMkLst>
            <pc:docMk/>
            <pc:sldMk cId="0" sldId="485"/>
            <ac:spMk id="15363" creationId="{8AD4A1D2-344F-4CD3-949B-26BEB5FF75C3}"/>
          </ac:spMkLst>
        </pc:spChg>
      </pc:sldChg>
      <pc:sldMasterChg chg="modTransition modSldLayout">
        <pc:chgData name="Cristian Chilipirea" userId="34ab170da5908fc4" providerId="LiveId" clId="{40ACB1C5-0B6B-4C4B-B64C-8C91579DB1E1}" dt="2018-10-02T21:52:58.527" v="1095"/>
        <pc:sldMasterMkLst>
          <pc:docMk/>
          <pc:sldMasterMk cId="0" sldId="2147483661"/>
        </pc:sldMasterMkLst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635393719" sldId="2147483976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4545740" sldId="2147483977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764456477" sldId="2147483978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0983217" sldId="2147483979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750434662" sldId="2147483980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740172351" sldId="2147483981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14260995" sldId="2147483982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387053853" sldId="2147483983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202867552" sldId="2147483984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079532080" sldId="2147483985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88672095" sldId="214748398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C3F2AC8C-8735-EF44-A5B2-5ECDE2E966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6A912965-B82C-E24D-9C3B-D0AF241523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3853EBF1-6178-4444-A8C6-3069AD37CE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9" name="Rectangle 5">
            <a:extLst>
              <a:ext uri="{FF2B5EF4-FFF2-40B4-BE49-F238E27FC236}">
                <a16:creationId xmlns:a16="http://schemas.microsoft.com/office/drawing/2014/main" id="{78E04CD7-A96F-D446-B767-FC53C6EDBD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323388"/>
            <a:ext cx="29527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AF4125F-9075-4FF1-89D1-08E1A766A3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AFC31A-959A-894B-85AF-D4BC778BD3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D9279F-09F5-644B-B29E-2565EE893C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997C238-63AA-4742-8A35-398804C4E8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47204AC-23DA-4D49-9A6C-58E527EBD3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11725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Klicken Sie, um die Formate des Vorlagentextes zu bearbeiten</a:t>
            </a:r>
          </a:p>
          <a:p>
            <a:pPr lvl="1"/>
            <a:r>
              <a:rPr lang="en-GB" altLang="en-US" noProof="0"/>
              <a:t>Zweite Ebene</a:t>
            </a:r>
          </a:p>
          <a:p>
            <a:pPr lvl="2"/>
            <a:r>
              <a:rPr lang="en-GB" altLang="en-US" noProof="0"/>
              <a:t>Dritte Ebene</a:t>
            </a:r>
          </a:p>
          <a:p>
            <a:pPr lvl="3"/>
            <a:r>
              <a:rPr lang="en-GB" altLang="en-US" noProof="0"/>
              <a:t>Vierte Ebene</a:t>
            </a:r>
          </a:p>
          <a:p>
            <a:pPr lvl="4"/>
            <a:r>
              <a:rPr lang="en-GB" altLang="en-US" noProof="0"/>
              <a:t>Fünfte Ebene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528FC1C-BEF6-2441-B20C-C8BA7028C7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5047CC7-2422-B34B-A33F-2BB7B819A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B25B644-9825-4291-AFB4-44863C374B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BB8D609B-1264-4E10-B65D-6D6B34289A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47C109-3AD9-4078-94CB-06A9931F0904}" type="slidenum">
              <a:rPr lang="en-GB" altLang="en-US" smtClean="0"/>
              <a:pPr/>
              <a:t>1</a:t>
            </a:fld>
            <a:endParaRPr lang="en-GB" altLang="en-US"/>
          </a:p>
        </p:txBody>
      </p:sp>
      <p:sp>
        <p:nvSpPr>
          <p:cNvPr id="37891" name="Rectangle 1026">
            <a:extLst>
              <a:ext uri="{FF2B5EF4-FFF2-40B4-BE49-F238E27FC236}">
                <a16:creationId xmlns:a16="http://schemas.microsoft.com/office/drawing/2014/main" id="{C53935B0-DBB4-0144-ABBD-096EE49CD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extLst>
            <a:ext uri="{FAA26D3D-D897-4be2-8F04-BA451C77F1D7}"/>
            <a:ext uri="{AF507438-7753-43e0-B8FC-AC1667EBCBE1}"/>
          </a:extLst>
        </p:spPr>
        <p:txBody>
          <a:bodyPr lIns="89384" tIns="44694" rIns="89384" bIns="44694"/>
          <a:lstStyle/>
          <a:p>
            <a:pPr eaLnBrk="1" hangingPunct="1">
              <a:defRPr/>
            </a:pPr>
            <a:endParaRPr lang="en-GB">
              <a:cs typeface="+mn-cs"/>
            </a:endParaRP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B914E21E-0120-4DDA-A9B8-CA746B38F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73799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71985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10849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19083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87978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11312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06618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80525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454892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65887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1600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82212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01619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048145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373309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62434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564201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511281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979363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592956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35628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587334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926357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802051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275715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666622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439128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522738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868201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241713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992530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83359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861976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386473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048396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886763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519276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439128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582273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075798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834941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674381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20500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875916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055241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395897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444714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473582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2068004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2073504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883417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052320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517955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32391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778002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9837785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2073504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7584487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4799640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545227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3414597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603434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4582405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7716933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594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1542333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3465580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6344376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8628944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4943296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6876025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2102898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5585418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9205432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2493152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70211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7152527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3767901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3739346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8952214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9037108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375678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8083687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0720457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6337293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7542932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75655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2870187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3576720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37147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cipsm\Catedra\Logo CS\A&amp;C-logo-RO-gradient.png">
            <a:extLst>
              <a:ext uri="{FF2B5EF4-FFF2-40B4-BE49-F238E27FC236}">
                <a16:creationId xmlns:a16="http://schemas.microsoft.com/office/drawing/2014/main" id="{9B7288B3-909B-4A56-B161-6F65102613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4692651"/>
            <a:ext cx="260032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D:\cipsm\Catedra\Logo CS\logo_upb_small.png">
            <a:extLst>
              <a:ext uri="{FF2B5EF4-FFF2-40B4-BE49-F238E27FC236}">
                <a16:creationId xmlns:a16="http://schemas.microsoft.com/office/drawing/2014/main" id="{49294E9D-0F88-479C-A040-55E58B694A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438" y="42863"/>
            <a:ext cx="1265237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581275" y="1639888"/>
            <a:ext cx="6081713" cy="909637"/>
          </a:xfrm>
          <a:extLst>
            <a:ext uri="{AF507438-7753-43e0-B8FC-AC1667EBCBE1}"/>
          </a:extLst>
        </p:spPr>
        <p:txBody>
          <a:bodyPr lIns="91440" rIns="91440"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81275" y="2547938"/>
            <a:ext cx="6088063" cy="904875"/>
          </a:xfrm>
        </p:spPr>
        <p:txBody>
          <a:bodyPr lIns="91440" rIns="91440"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286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4427FCC-A5E1-4E18-8B8C-FFDE3DB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4996C-8003-401A-9C71-2DBF00E2E469}" type="datetime1">
              <a:rPr lang="ro-RO" altLang="en-US"/>
              <a:pPr>
                <a:defRPr/>
              </a:pPr>
              <a:t>24.10.2018</a:t>
            </a:fld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8A05BBEF-0D34-4682-8E56-19DFF9759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4C52F37-73B2-48E3-82C2-D01839E161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AC449D91-B717-469D-A189-C08E14F5A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1426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BBC09BB0-B688-4748-A099-6CC55356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117E3-6124-4ADB-B15A-514BF7AEE748}" type="datetime1">
              <a:rPr lang="ro-RO" altLang="en-US"/>
              <a:pPr>
                <a:defRPr/>
              </a:pPr>
              <a:t>24.10.2018</a:t>
            </a:fld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582A7874-5F62-44C5-A127-E08B10319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5E839B5C-3F47-49D2-BCF9-C38BBEBE0C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34E05DD7-4AB3-432F-BC84-E0EADC83BE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38705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23900" indent="-361950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82663" indent="-257175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433513" indent="-266700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787525" indent="-258763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DB0E9FB9-D240-4F74-AD38-54882D205C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605587"/>
            <a:ext cx="6735763" cy="252413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altLang="ro-RO" dirty="0"/>
              <a:t>Florin Pop – </a:t>
            </a:r>
            <a:r>
              <a:rPr lang="ro-RO" altLang="ro-RO" dirty="0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07953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F7DAA30-0E9D-499C-B2A6-EB30323E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9E930-8594-40F7-AEC7-986B15222432}" type="datetime1">
              <a:rPr lang="ro-RO" altLang="en-US"/>
              <a:pPr>
                <a:defRPr/>
              </a:pPr>
              <a:t>24.10.2018</a:t>
            </a:fld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D0D79905-83A9-4AD0-A9EB-E6DA64A98C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487737F-828E-42F8-8352-999A47AA8C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C677740B-9C14-4CC5-85B5-18B18CF13C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163539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661429C5-082A-4B1A-9A62-B6C4F06C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796C7-C0DC-4EB8-8211-141E5D3D243C}" type="datetime1">
              <a:rPr lang="ro-RO" altLang="en-US"/>
              <a:pPr>
                <a:defRPr/>
              </a:pPr>
              <a:t>24.10.2018</a:t>
            </a:fld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F523AE91-B2CC-423E-A33A-08CBD4EC1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EEC0E5F-C612-41A9-B4AD-9382D4CF68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CDCB65F7-BBEC-48CC-A3C1-BD1F22FB11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31454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978"/>
            <a:ext cx="8229600" cy="7256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81" y="1535113"/>
            <a:ext cx="434910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924" y="2174875"/>
            <a:ext cx="43614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59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38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BCDCAFC2-D441-45E6-9803-49A5225B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4172F-B248-4D76-AE5B-A92C24208515}" type="datetime1">
              <a:rPr lang="ro-RO" altLang="en-US"/>
              <a:pPr>
                <a:defRPr/>
              </a:pPr>
              <a:t>24.10.2018</a:t>
            </a:fld>
            <a:endParaRPr lang="en-US" altLang="en-US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081349D3-F933-4408-BC43-4025284646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C5C1A466-F5E5-45AE-80A2-465FD01B0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6">
            <a:extLst>
              <a:ext uri="{FF2B5EF4-FFF2-40B4-BE49-F238E27FC236}">
                <a16:creationId xmlns:a16="http://schemas.microsoft.com/office/drawing/2014/main" id="{C6F8C713-84F1-4360-A3D3-52DBC195D7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176445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14">
            <a:extLst>
              <a:ext uri="{FF2B5EF4-FFF2-40B4-BE49-F238E27FC236}">
                <a16:creationId xmlns:a16="http://schemas.microsoft.com/office/drawing/2014/main" id="{769B3FD0-AA29-4FC8-921F-E6A25D4E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2385B-08AD-4439-ABA2-0C6B40AFD92C}" type="datetime1">
              <a:rPr lang="ro-RO" altLang="en-US"/>
              <a:pPr>
                <a:defRPr/>
              </a:pPr>
              <a:t>24.10.2018</a:t>
            </a:fld>
            <a:endParaRPr lang="en-US" altLang="en-US"/>
          </a:p>
        </p:txBody>
      </p:sp>
      <p:sp>
        <p:nvSpPr>
          <p:cNvPr id="4" name="Slide Number Placeholder 15">
            <a:extLst>
              <a:ext uri="{FF2B5EF4-FFF2-40B4-BE49-F238E27FC236}">
                <a16:creationId xmlns:a16="http://schemas.microsoft.com/office/drawing/2014/main" id="{D303C1A1-8869-4A59-A676-60455AB97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B15DC81-D1C3-478A-8F0B-944AE612CC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16">
            <a:extLst>
              <a:ext uri="{FF2B5EF4-FFF2-40B4-BE49-F238E27FC236}">
                <a16:creationId xmlns:a16="http://schemas.microsoft.com/office/drawing/2014/main" id="{09A5BA45-717B-40BC-AAA8-ADCF0F1FB6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31098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4">
            <a:extLst>
              <a:ext uri="{FF2B5EF4-FFF2-40B4-BE49-F238E27FC236}">
                <a16:creationId xmlns:a16="http://schemas.microsoft.com/office/drawing/2014/main" id="{4F3CC85F-B786-445A-AC59-4D66B287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F9E20-D3C7-46C6-9DDD-B4AD6AAB8ABF}" type="datetime1">
              <a:rPr lang="ro-RO" altLang="en-US"/>
              <a:pPr>
                <a:defRPr/>
              </a:pPr>
              <a:t>24.10.2018</a:t>
            </a:fld>
            <a:endParaRPr lang="en-US" altLang="en-US"/>
          </a:p>
        </p:txBody>
      </p:sp>
      <p:sp>
        <p:nvSpPr>
          <p:cNvPr id="3" name="Slide Number Placeholder 15">
            <a:extLst>
              <a:ext uri="{FF2B5EF4-FFF2-40B4-BE49-F238E27FC236}">
                <a16:creationId xmlns:a16="http://schemas.microsoft.com/office/drawing/2014/main" id="{4949438A-F630-4A1E-90D6-314FDAE62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5105C60-2918-4656-A4AF-CF1528B6F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6">
            <a:extLst>
              <a:ext uri="{FF2B5EF4-FFF2-40B4-BE49-F238E27FC236}">
                <a16:creationId xmlns:a16="http://schemas.microsoft.com/office/drawing/2014/main" id="{FA49ED0D-0E3D-45FA-9ED4-D536ECA104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75043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010"/>
            <a:ext cx="3008313" cy="11620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601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806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A9CC3DB4-D3A3-41CB-860F-A34D005F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C8786-0BC9-4FDF-B3F9-F694B197C862}" type="datetime1">
              <a:rPr lang="ro-RO" altLang="en-US"/>
              <a:pPr>
                <a:defRPr/>
              </a:pPr>
              <a:t>24.10.2018</a:t>
            </a:fld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C21D99BB-788F-4698-A74E-8B06E14C3F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9514FFCA-AEF0-4746-9343-DFD1C2CA8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63FCD7DD-27B1-445B-AE77-0ADBE101C1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74017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426E0972-319E-4B30-AC70-D8E031C8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553200"/>
            <a:ext cx="1079500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4393A-00B1-41AC-A75E-592D964E610A}" type="datetime1">
              <a:rPr lang="ro-RO" altLang="en-US"/>
              <a:pPr>
                <a:defRPr/>
              </a:pPr>
              <a:t>24.10.2018</a:t>
            </a:fld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1BCAFD84-DF86-48A0-993B-4C9EF272A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16038" y="6553200"/>
            <a:ext cx="900112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3401A523-3B32-4D32-965E-00644C11B0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D4FD7209-FF8E-4E6A-9435-E5AC4A392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39975" y="6553200"/>
            <a:ext cx="6048375" cy="2508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8867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EB5F58E-3512-4D78-8CBA-679E2BF2C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622300"/>
            <a:ext cx="8515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de-DE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7A20C1-6ADB-4EDE-9386-576EF4390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323975"/>
            <a:ext cx="8524875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de-DE" altLang="en-US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D0BDA4B6-313A-6240-968C-9D21F3807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altLang="ro-RO" dirty="0"/>
              <a:t>Florin Pop – </a:t>
            </a:r>
            <a:r>
              <a:rPr lang="ro-RO" altLang="ro-RO" dirty="0"/>
              <a:t>Cristian Chilipirea</a:t>
            </a:r>
            <a:endParaRPr lang="en-US" altLang="ro-RO" dirty="0"/>
          </a:p>
        </p:txBody>
      </p:sp>
      <p:pic>
        <p:nvPicPr>
          <p:cNvPr id="1031" name="Picture 1">
            <a:extLst>
              <a:ext uri="{FF2B5EF4-FFF2-40B4-BE49-F238E27FC236}">
                <a16:creationId xmlns:a16="http://schemas.microsoft.com/office/drawing/2014/main" id="{3FE8B550-6A1C-4729-B0F5-8AFB17D3AB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>
            <a:extLst>
              <a:ext uri="{FF2B5EF4-FFF2-40B4-BE49-F238E27FC236}">
                <a16:creationId xmlns:a16="http://schemas.microsoft.com/office/drawing/2014/main" id="{4FA901D7-D037-4E0B-9127-97234DD90F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3038"/>
            <a:ext cx="91440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" descr="D:\cipsm\Catedra\Logo CS\logo_upb_small.png">
            <a:extLst>
              <a:ext uri="{FF2B5EF4-FFF2-40B4-BE49-F238E27FC236}">
                <a16:creationId xmlns:a16="http://schemas.microsoft.com/office/drawing/2014/main" id="{20CAB226-3914-49D2-99AC-E2E2AE63DA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33338"/>
            <a:ext cx="6826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6" r:id="rId9"/>
    <p:sldLayoutId id="2147483982" r:id="rId10"/>
    <p:sldLayoutId id="2147483983" r:id="rId11"/>
  </p:sldLayoutIdLst>
  <p:hf hdr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36575" indent="-174625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898525" indent="-173038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  <a:ea typeface="ＭＳ Ｐゴシック" charset="0"/>
        </a:defRPr>
      </a:lvl3pPr>
      <a:lvl4pPr marL="1339850" indent="-173038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1703388" indent="-17462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14192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oo.gl/okU3fM" TargetMode="Externa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4">
            <a:extLst>
              <a:ext uri="{FF2B5EF4-FFF2-40B4-BE49-F238E27FC236}">
                <a16:creationId xmlns:a16="http://schemas.microsoft.com/office/drawing/2014/main" id="{B7373C27-AE51-474E-BA1F-0C5F0233AACE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48908" y="1503680"/>
            <a:ext cx="8331200" cy="1014129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/>
            <a:r>
              <a:rPr lang="ro-RO" altLang="en-US" sz="3200" dirty="0">
                <a:ea typeface="ＭＳ Ｐゴシック" panose="020B0600070205080204" pitchFamily="34" charset="-128"/>
              </a:rPr>
              <a:t>Arhitecturi Paralele</a:t>
            </a:r>
            <a:br>
              <a:rPr lang="ro-RO" altLang="en-US" sz="3200" dirty="0">
                <a:ea typeface="ＭＳ Ｐゴシック" panose="020B0600070205080204" pitchFamily="34" charset="-128"/>
              </a:rPr>
            </a:br>
            <a:r>
              <a:rPr lang="en-US" altLang="en-US" sz="3200" dirty="0" err="1">
                <a:ea typeface="ＭＳ Ｐゴシック" panose="020B0600070205080204" pitchFamily="34" charset="-128"/>
              </a:rPr>
              <a:t>Abord</a:t>
            </a:r>
            <a:r>
              <a:rPr lang="ro-RO" altLang="en-US" sz="3200" dirty="0" err="1">
                <a:ea typeface="ＭＳ Ｐゴシック" panose="020B0600070205080204" pitchFamily="34" charset="-128"/>
              </a:rPr>
              <a:t>ări</a:t>
            </a:r>
            <a:r>
              <a:rPr lang="ro-RO" altLang="en-US" sz="3200" dirty="0">
                <a:ea typeface="ＭＳ Ｐゴシック" panose="020B0600070205080204" pitchFamily="34" charset="-128"/>
              </a:rPr>
              <a:t> probleme paralele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  <p:sp>
        <p:nvSpPr>
          <p:cNvPr id="15362" name="Rectangle 15">
            <a:extLst>
              <a:ext uri="{FF2B5EF4-FFF2-40B4-BE49-F238E27FC236}">
                <a16:creationId xmlns:a16="http://schemas.microsoft.com/office/drawing/2014/main" id="{CC882FC6-7014-4E03-8D17-D2C052718A68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7525" y="3835400"/>
            <a:ext cx="8034338" cy="1128713"/>
          </a:xfrm>
        </p:spPr>
        <p:txBody>
          <a:bodyPr/>
          <a:lstStyle/>
          <a:p>
            <a:pPr algn="r"/>
            <a:r>
              <a:rPr lang="ro-RO" altLang="en-US" sz="1800" b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Elemente preluate din cursul Prof. Ciprian Dobre</a:t>
            </a:r>
            <a:endParaRPr lang="en-US" altLang="en-US" sz="1800" b="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8AD4A1D2-344F-4CD3-949B-26BEB5FF7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2721044"/>
            <a:ext cx="56070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Prof. Florin Pop</a:t>
            </a:r>
          </a:p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As. Drd. Ing. Cristian Chilipirea</a:t>
            </a:r>
          </a:p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cristian.chilipirea@cs.pub.ro</a:t>
            </a:r>
            <a:endParaRPr lang="de-DE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0868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435053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146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4352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64088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8776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2961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22848" y="241979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43529" y="242034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64088" y="242034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algorithm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167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0868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435053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146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4352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64088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8776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2961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9238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43529" y="242034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64088" y="242034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algorithm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104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0868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435053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146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4352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64088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8776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2961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9238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1331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64088" y="242034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algorithm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259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0868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435053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146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3423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64088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8776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2961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9238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1331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64088" y="242034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algorithm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123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0868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435053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146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3423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64088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8776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2961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9238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1331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5516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algorithm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300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0868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435053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146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3423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76086" y="516525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8776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2961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9238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1331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5516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algorithm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30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4211960" y="3068960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4572000" y="3068960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437693" y="23715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479543" y="23715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000468" y="23715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563243" y="23715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605093" y="23701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916768" y="23715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58618" y="23715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521393" y="23715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042318" y="23715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084168" y="23715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769074" y="386050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289877" y="386050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810680" y="386050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331361" y="38610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851920" y="38610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873842" y="3879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394645" y="3879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915448" y="3879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436129" y="388030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956688" y="388030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21845" y="3004160"/>
            <a:ext cx="3273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next slides this sign means merge</a:t>
            </a:r>
          </a:p>
        </p:txBody>
      </p:sp>
      <p:sp>
        <p:nvSpPr>
          <p:cNvPr id="58" name="Title 5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algorithm</a:t>
            </a:r>
          </a:p>
        </p:txBody>
      </p:sp>
      <p:sp>
        <p:nvSpPr>
          <p:cNvPr id="5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935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230352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66356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978754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20604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541529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583379" y="13284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04304" y="13284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457829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499679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062454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08752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735099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382671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030243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677815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32538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984030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2480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662617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022657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958761" y="46760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318801" y="46760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26518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62522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038847" y="328476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398887" y="328476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549022" y="32849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09062" y="32849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215569" y="1990166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575609" y="1990166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763688" y="1990166"/>
            <a:ext cx="0" cy="345505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16200000">
                <a:off x="832444" y="3323387"/>
                <a:ext cx="11760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32444" y="3323387"/>
                <a:ext cx="117609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310007" y="2007491"/>
            <a:ext cx="27782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Break the initial list in lists of one element</a:t>
            </a:r>
          </a:p>
          <a:p>
            <a:endParaRPr lang="en-US" sz="2000" dirty="0"/>
          </a:p>
          <a:p>
            <a:r>
              <a:rPr lang="en-US" sz="2000" dirty="0"/>
              <a:t>Lists of one element are sorted</a:t>
            </a:r>
          </a:p>
          <a:p>
            <a:endParaRPr lang="en-US" sz="2000" dirty="0"/>
          </a:p>
          <a:p>
            <a:r>
              <a:rPr lang="en-US" sz="2000" dirty="0"/>
              <a:t>Apply merge recursively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6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707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230352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66356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978754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20604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541529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583379" y="13284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04304" y="13284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457829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499679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062454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662617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022657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958761" y="46760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318801" y="46760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26518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62522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038847" y="328476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398887" y="328476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549022" y="32849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09062" y="32849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215569" y="1990166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575609" y="1990166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1520" y="2420888"/>
                <a:ext cx="326724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Sequential complexity: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O(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420888"/>
                <a:ext cx="3267241" cy="1200329"/>
              </a:xfrm>
              <a:prstGeom prst="rect">
                <a:avLst/>
              </a:prstGeom>
              <a:blipFill>
                <a:blip r:embed="rId3"/>
                <a:stretch>
                  <a:fillRect l="-2799" t="-3553" r="-2052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>
            <a:off x="208752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735099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2671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30243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677815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32538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984030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72480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65584" y="5517232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…..</a:t>
            </a:r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7469827" y="4675706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7829867" y="4675706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7829868" y="328476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8189908" y="328476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216045" y="4675706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…..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401489" y="3167390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…..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70953" y="2725892"/>
            <a:ext cx="3874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………………………….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7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355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230352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66356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662617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022657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958761" y="46760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318801" y="46760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26518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62522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038847" y="328476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398887" y="328476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549022" y="32849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09062" y="32849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215569" y="1990166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575609" y="1990166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08752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735099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82671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030243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677815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32538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984030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72480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68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54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09FB-1B5C-4F18-A86E-639237F3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2E12B-3666-4A47-964C-66B640EA3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17380-9042-4581-85F9-BE8D0B42E40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32529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230352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66356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662617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022657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958761" y="46760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318801" y="46760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26518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62522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038847" y="328476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398887" y="328476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549022" y="32849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09062" y="32849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215569" y="1990166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575609" y="1990166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150950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675054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382671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30243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677815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32538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984030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72480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42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571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230352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66356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662617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022657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958761" y="46760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318801" y="46760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26518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62522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038847" y="328476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398887" y="328476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549022" y="32849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09062" y="32849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215569" y="1990166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575609" y="1990166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150950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675054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509318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30243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677815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32538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984030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72480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9" name="Title 2"/>
          <p:cNvSpPr>
            <a:spLocks noGrp="1"/>
          </p:cNvSpPr>
          <p:nvPr>
            <p:ph type="title"/>
          </p:nvPr>
        </p:nvSpPr>
        <p:spPr>
          <a:xfrm>
            <a:off x="628649" y="415969"/>
            <a:ext cx="7886700" cy="576064"/>
          </a:xfrm>
        </p:spPr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78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659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230352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66356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275211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754286" y="40314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662617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022657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958761" y="46760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318801" y="46760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26518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62522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038847" y="328476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398887" y="328476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549022" y="32849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09062" y="32849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215569" y="1990166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575609" y="1990166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150950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675054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509318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30243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984030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72480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935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230352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66356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275211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754286" y="40314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662617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022657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958761" y="46760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318801" y="46760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26518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62522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038847" y="328476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398887" y="328476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549022" y="32849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09062" y="32849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215569" y="1990166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575609" y="1990166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150950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675054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509318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30243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12654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633579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852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230352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66356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275211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754286" y="40314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662617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022657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958761" y="46760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318801" y="46760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26518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62522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038847" y="328476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398887" y="328476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549022" y="32849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09062" y="32849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215569" y="1990166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575609" y="1990166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353858" y="2708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877962" y="2708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98887" y="2708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919812" y="2708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12654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633579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579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230352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66356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422807" y="269820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860032" y="269820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662617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022657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958761" y="46760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318801" y="46760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26518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62522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038847" y="328476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398887" y="328476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549022" y="32849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09062" y="32849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215569" y="1990166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575609" y="1990166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353858" y="2708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877962" y="2708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98887" y="2708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919812" y="2708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380957" y="269820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901882" y="269820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963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230352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66356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662617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022657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958761" y="46760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318801" y="46760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26518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62522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038847" y="328476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398887" y="328476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549022" y="32849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09062" y="32849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215569" y="1990166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575609" y="1990166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978754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020604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541529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83379" y="13284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104304" y="13284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457829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499679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62454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43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15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230352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66356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662617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022657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958761" y="46760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318801" y="46760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26518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62522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038847" y="328476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398887" y="328476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549022" y="32849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09062" y="32849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215569" y="1990166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575609" y="1990166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978754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020604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541529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83379" y="13284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104304" y="13284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457829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499679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62454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08752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35099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382671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030243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677815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32538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984030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72480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Oval 5"/>
          <p:cNvSpPr/>
          <p:nvPr/>
        </p:nvSpPr>
        <p:spPr>
          <a:xfrm>
            <a:off x="2129135" y="4522983"/>
            <a:ext cx="1060288" cy="1060288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489746" y="4522983"/>
            <a:ext cx="1060288" cy="1060288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783553" y="4531944"/>
            <a:ext cx="1060288" cy="1060288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104304" y="4522983"/>
            <a:ext cx="1060288" cy="1060288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868743" y="3141779"/>
            <a:ext cx="1060288" cy="1060288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378918" y="3122922"/>
            <a:ext cx="1060288" cy="1060288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114" y="4502726"/>
            <a:ext cx="1854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be executed </a:t>
            </a:r>
          </a:p>
          <a:p>
            <a:r>
              <a:rPr lang="en-US" sz="2400" dirty="0"/>
              <a:t>in parallel</a:t>
            </a:r>
          </a:p>
        </p:txBody>
      </p:sp>
      <p:cxnSp>
        <p:nvCxnSpPr>
          <p:cNvPr id="10" name="Straight Arrow Connector 9"/>
          <p:cNvCxnSpPr>
            <a:endCxn id="7" idx="3"/>
          </p:cNvCxnSpPr>
          <p:nvPr/>
        </p:nvCxnSpPr>
        <p:spPr>
          <a:xfrm>
            <a:off x="1403648" y="5102890"/>
            <a:ext cx="44953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80804" y="3052023"/>
            <a:ext cx="1854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be executed </a:t>
            </a:r>
          </a:p>
          <a:p>
            <a:r>
              <a:rPr lang="en-US" sz="2400" dirty="0"/>
              <a:t>in parallel</a:t>
            </a:r>
          </a:p>
        </p:txBody>
      </p:sp>
      <p:cxnSp>
        <p:nvCxnSpPr>
          <p:cNvPr id="55" name="Straight Arrow Connector 54"/>
          <p:cNvCxnSpPr>
            <a:endCxn id="54" idx="3"/>
          </p:cNvCxnSpPr>
          <p:nvPr/>
        </p:nvCxnSpPr>
        <p:spPr>
          <a:xfrm>
            <a:off x="2285566" y="3652187"/>
            <a:ext cx="44953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merge sort</a:t>
            </a:r>
          </a:p>
        </p:txBody>
      </p:sp>
      <p:sp>
        <p:nvSpPr>
          <p:cNvPr id="5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845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230352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66356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662617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022657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958761" y="46760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318801" y="46760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26518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62522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038847" y="328476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398887" y="328476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549022" y="32849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09062" y="32849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215569" y="1990166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575609" y="1990166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978754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020604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541529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83379" y="13284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104304" y="13284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457829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499679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62454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08752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35099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382671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030243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677815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32538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984030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72480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Oval 5"/>
          <p:cNvSpPr/>
          <p:nvPr/>
        </p:nvSpPr>
        <p:spPr>
          <a:xfrm>
            <a:off x="2129135" y="4522983"/>
            <a:ext cx="1060288" cy="1060288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489746" y="4522983"/>
            <a:ext cx="1060288" cy="1060288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783553" y="4531944"/>
            <a:ext cx="1060288" cy="1060288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104304" y="4522983"/>
            <a:ext cx="1060288" cy="1060288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868743" y="3141779"/>
            <a:ext cx="1060288" cy="1060288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378918" y="3122922"/>
            <a:ext cx="1060288" cy="1060288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37425" y="3001514"/>
            <a:ext cx="2261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</a:t>
            </a:r>
            <a:r>
              <a:rPr lang="en-US" sz="2400" b="1" dirty="0"/>
              <a:t>NOT</a:t>
            </a:r>
            <a:r>
              <a:rPr lang="en-US" sz="2400" dirty="0"/>
              <a:t> be executed </a:t>
            </a:r>
          </a:p>
          <a:p>
            <a:r>
              <a:rPr lang="en-US" sz="2400" dirty="0"/>
              <a:t>in parallel</a:t>
            </a:r>
          </a:p>
        </p:txBody>
      </p:sp>
      <p:cxnSp>
        <p:nvCxnSpPr>
          <p:cNvPr id="55" name="Straight Arrow Connector 54"/>
          <p:cNvCxnSpPr>
            <a:endCxn id="54" idx="3"/>
          </p:cNvCxnSpPr>
          <p:nvPr/>
        </p:nvCxnSpPr>
        <p:spPr>
          <a:xfrm>
            <a:off x="1842187" y="3601678"/>
            <a:ext cx="85645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842187" y="3601678"/>
            <a:ext cx="569226" cy="930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09688" y="1249684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of</a:t>
            </a:r>
          </a:p>
          <a:p>
            <a:endParaRPr lang="en-US" dirty="0"/>
          </a:p>
          <a:p>
            <a:r>
              <a:rPr lang="en-US" dirty="0"/>
              <a:t>depends on result of</a:t>
            </a:r>
          </a:p>
        </p:txBody>
      </p:sp>
      <p:sp>
        <p:nvSpPr>
          <p:cNvPr id="61" name="Oval 60"/>
          <p:cNvSpPr/>
          <p:nvPr/>
        </p:nvSpPr>
        <p:spPr>
          <a:xfrm>
            <a:off x="8373045" y="1210038"/>
            <a:ext cx="492827" cy="492827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530257" y="1982836"/>
            <a:ext cx="552571" cy="5525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merge sort</a:t>
            </a:r>
          </a:p>
        </p:txBody>
      </p:sp>
      <p:sp>
        <p:nvSpPr>
          <p:cNvPr id="6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944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230352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66356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662617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022657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958761" y="46760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318801" y="46760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26518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62522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038847" y="328476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398887" y="328476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549022" y="32849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09062" y="32849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215569" y="1990166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575609" y="1990166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978754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020604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541529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83379" y="13284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104304" y="13284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457829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499679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62454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08752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35099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382671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030243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677815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32538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984030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72480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Oval 5"/>
          <p:cNvSpPr/>
          <p:nvPr/>
        </p:nvSpPr>
        <p:spPr>
          <a:xfrm>
            <a:off x="2129135" y="4522983"/>
            <a:ext cx="1060288" cy="1060288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489746" y="4522983"/>
            <a:ext cx="1060288" cy="1060288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783553" y="4531944"/>
            <a:ext cx="1060288" cy="1060288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104304" y="4522983"/>
            <a:ext cx="1060288" cy="1060288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868743" y="3141779"/>
            <a:ext cx="1060288" cy="1060288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378918" y="3122922"/>
            <a:ext cx="1060288" cy="1060288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/>
          <p:cNvSpPr/>
          <p:nvPr/>
        </p:nvSpPr>
        <p:spPr>
          <a:xfrm>
            <a:off x="2538271" y="413170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arallelogram 64"/>
          <p:cNvSpPr/>
          <p:nvPr/>
        </p:nvSpPr>
        <p:spPr>
          <a:xfrm>
            <a:off x="2986792" y="413295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arallelogram 65"/>
          <p:cNvSpPr/>
          <p:nvPr/>
        </p:nvSpPr>
        <p:spPr>
          <a:xfrm>
            <a:off x="3435313" y="413170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arallelogram 66"/>
          <p:cNvSpPr/>
          <p:nvPr/>
        </p:nvSpPr>
        <p:spPr>
          <a:xfrm>
            <a:off x="3883834" y="4129094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arallelogram 72"/>
          <p:cNvSpPr/>
          <p:nvPr/>
        </p:nvSpPr>
        <p:spPr>
          <a:xfrm>
            <a:off x="4333279" y="4135562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Parallelogram 73"/>
          <p:cNvSpPr/>
          <p:nvPr/>
        </p:nvSpPr>
        <p:spPr>
          <a:xfrm>
            <a:off x="4781800" y="4136818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Parallelogram 74"/>
          <p:cNvSpPr/>
          <p:nvPr/>
        </p:nvSpPr>
        <p:spPr>
          <a:xfrm>
            <a:off x="5230321" y="4135562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Parallelogram 75"/>
          <p:cNvSpPr/>
          <p:nvPr/>
        </p:nvSpPr>
        <p:spPr>
          <a:xfrm>
            <a:off x="5678842" y="413295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Parallelogram 76"/>
          <p:cNvSpPr/>
          <p:nvPr/>
        </p:nvSpPr>
        <p:spPr>
          <a:xfrm>
            <a:off x="6127363" y="4128267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Parallelogram 80"/>
          <p:cNvSpPr/>
          <p:nvPr/>
        </p:nvSpPr>
        <p:spPr>
          <a:xfrm>
            <a:off x="2686868" y="2741054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Parallelogram 81"/>
          <p:cNvSpPr/>
          <p:nvPr/>
        </p:nvSpPr>
        <p:spPr>
          <a:xfrm>
            <a:off x="3135389" y="274231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arallelogram 82"/>
          <p:cNvSpPr/>
          <p:nvPr/>
        </p:nvSpPr>
        <p:spPr>
          <a:xfrm>
            <a:off x="3583910" y="2741054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arallelogram 83"/>
          <p:cNvSpPr/>
          <p:nvPr/>
        </p:nvSpPr>
        <p:spPr>
          <a:xfrm>
            <a:off x="4032431" y="2738448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Parallelogram 84"/>
          <p:cNvSpPr/>
          <p:nvPr/>
        </p:nvSpPr>
        <p:spPr>
          <a:xfrm>
            <a:off x="4481876" y="274491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Parallelogram 85"/>
          <p:cNvSpPr/>
          <p:nvPr/>
        </p:nvSpPr>
        <p:spPr>
          <a:xfrm>
            <a:off x="4930397" y="2746172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Parallelogram 86"/>
          <p:cNvSpPr/>
          <p:nvPr/>
        </p:nvSpPr>
        <p:spPr>
          <a:xfrm>
            <a:off x="5378918" y="274491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Parallelogram 87"/>
          <p:cNvSpPr/>
          <p:nvPr/>
        </p:nvSpPr>
        <p:spPr>
          <a:xfrm>
            <a:off x="5827439" y="274231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Parallelogram 88"/>
          <p:cNvSpPr/>
          <p:nvPr/>
        </p:nvSpPr>
        <p:spPr>
          <a:xfrm>
            <a:off x="6275960" y="2737621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38565" y="2357529"/>
            <a:ext cx="226121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Solution:</a:t>
            </a:r>
          </a:p>
          <a:p>
            <a:r>
              <a:rPr lang="en-US" sz="2800" b="1" dirty="0"/>
              <a:t>Barrier</a:t>
            </a:r>
            <a:r>
              <a:rPr lang="en-US" sz="2400" dirty="0"/>
              <a:t> between </a:t>
            </a:r>
          </a:p>
          <a:p>
            <a:r>
              <a:rPr lang="en-US" sz="2400" dirty="0"/>
              <a:t>each level of the tree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990837" y="2966939"/>
            <a:ext cx="6066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990631" y="2948254"/>
            <a:ext cx="569226" cy="930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920114" y="1599642"/>
            <a:ext cx="226121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level of the tree </a:t>
            </a:r>
            <a:r>
              <a:rPr lang="en-US" sz="2800" b="1" dirty="0"/>
              <a:t>needs</a:t>
            </a:r>
            <a:r>
              <a:rPr lang="en-US" sz="2400" dirty="0"/>
              <a:t> to wait for the operations on the previous level to finish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merge sort</a:t>
            </a:r>
          </a:p>
        </p:txBody>
      </p:sp>
      <p:sp>
        <p:nvSpPr>
          <p:cNvPr id="9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24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algorithm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5091" y="2880654"/>
            <a:ext cx="417646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Take two </a:t>
            </a:r>
            <a:r>
              <a:rPr lang="en-US" sz="3600" b="1" dirty="0"/>
              <a:t>sorted</a:t>
            </a:r>
            <a:r>
              <a:rPr lang="en-US" sz="3200" b="1" dirty="0"/>
              <a:t> </a:t>
            </a:r>
            <a:r>
              <a:rPr lang="en-US" sz="3200" dirty="0"/>
              <a:t>lists </a:t>
            </a:r>
          </a:p>
          <a:p>
            <a:pPr algn="ctr"/>
            <a:r>
              <a:rPr lang="en-US" sz="3200" dirty="0"/>
              <a:t>merge them </a:t>
            </a:r>
          </a:p>
          <a:p>
            <a:pPr algn="ctr"/>
            <a:r>
              <a:rPr lang="en-US" sz="3200" dirty="0"/>
              <a:t>Into one </a:t>
            </a:r>
            <a:r>
              <a:rPr lang="en-US" sz="3600" b="1" dirty="0"/>
              <a:t>sorted</a:t>
            </a:r>
            <a:r>
              <a:rPr lang="en-US" sz="3200" dirty="0"/>
              <a:t> list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4" y="129664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1348387" y="129664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69190" y="129664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89871" y="129718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10430" y="129718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7584" y="194416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48387" y="194416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69190" y="194416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89871" y="194471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10430" y="194471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18493" y="52281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39296" y="52281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60099" y="52281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80780" y="522865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01339" y="522865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22081" y="522865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42884" y="522865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363687" y="522865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884368" y="522920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404927" y="522920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051440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230352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66356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662617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022657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958761" y="46760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318801" y="46760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26518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62522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038847" y="328476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398887" y="328476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549022" y="32849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09062" y="32849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215569" y="1990166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575609" y="1990166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08752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35099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382671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030243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677815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32538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984030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72480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7760" y="914393"/>
                <a:ext cx="4351961" cy="2763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Parallel complexity:</a:t>
                </a:r>
              </a:p>
              <a:p>
                <a:r>
                  <a:rPr lang="en-US" sz="2400" dirty="0"/>
                  <a:t>p = processor cores</a:t>
                </a:r>
              </a:p>
              <a:p>
                <a:r>
                  <a:rPr lang="en-US" sz="2400" dirty="0"/>
                  <a:t>for p=n</a:t>
                </a:r>
              </a:p>
              <a:p>
                <a:r>
                  <a:rPr lang="en-US" sz="2400" dirty="0"/>
                  <a:t>O(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/>
                  <a:t>) = O(n)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Best implementation: O(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(with O(1) merge)</a:t>
                </a: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0" y="914393"/>
                <a:ext cx="4351961" cy="2763898"/>
              </a:xfrm>
              <a:prstGeom prst="rect">
                <a:avLst/>
              </a:prstGeom>
              <a:blipFill>
                <a:blip r:embed="rId3"/>
                <a:stretch>
                  <a:fillRect l="-2244" t="-1545" r="-1403" b="-4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merge sort</a:t>
            </a:r>
          </a:p>
        </p:txBody>
      </p:sp>
      <p:sp>
        <p:nvSpPr>
          <p:cNvPr id="6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97" y="3745097"/>
            <a:ext cx="1196958" cy="11969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4557" y="5008861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http://goo.gl/okU3fM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49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230352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66356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662617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022657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958761" y="46760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318801" y="46760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26518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62522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038847" y="328476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398887" y="328476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549022" y="32849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09062" y="32849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215569" y="1990166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575609" y="1990166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08752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735099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82671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030243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677815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32538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984030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72480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merge sort</a:t>
            </a: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745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230352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66356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275211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754286" y="40314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662617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022657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958761" y="46760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318801" y="46760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26518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62522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038847" y="328476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398887" y="328476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549022" y="32849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09062" y="32849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215569" y="1990166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575609" y="1990166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150950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675054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509318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30243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12654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633579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merge sort</a:t>
            </a: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220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230352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66356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422807" y="269820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860032" y="269820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662617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022657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958761" y="46760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318801" y="46760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26518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62522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038847" y="328476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398887" y="328476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549022" y="32849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09062" y="32849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215569" y="1990166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575609" y="1990166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353858" y="2708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877962" y="2708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98887" y="2708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919812" y="2708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380957" y="269820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901882" y="269820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merge sort</a:t>
            </a: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4444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230352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66356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662617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022657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958761" y="46760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318801" y="46760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26518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62522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038847" y="328476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398887" y="328476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549022" y="32849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09062" y="32849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215569" y="1990166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575609" y="1990166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978754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020604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541529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83379" y="13284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104304" y="13284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457829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499679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62454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merge sort</a:t>
            </a:r>
          </a:p>
        </p:txBody>
      </p:sp>
      <p:sp>
        <p:nvSpPr>
          <p:cNvPr id="3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239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2153-671B-47D5-9DD9-CA8299FC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3E3F4-109D-4CA6-9568-80460AB75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59B0B-F9FC-4AA7-AB25-5B6A488B4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0809792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 Service</a:t>
            </a:r>
          </a:p>
        </p:txBody>
      </p:sp>
      <p:sp>
        <p:nvSpPr>
          <p:cNvPr id="1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868144" y="2060848"/>
            <a:ext cx="7897" cy="36724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59051" y="1988840"/>
            <a:ext cx="7898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011694" y="1918614"/>
            <a:ext cx="1966" cy="3814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596336" y="1988840"/>
            <a:ext cx="13529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68545" y="1988840"/>
            <a:ext cx="0" cy="38164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580112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15617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73092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08304" y="213655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1462804"/>
            <a:ext cx="625359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ExecutorService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Executors.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newFixedThreadPool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(4);</a:t>
            </a:r>
          </a:p>
          <a:p>
            <a:endParaRPr lang="en-US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275856" y="1556792"/>
            <a:ext cx="2977734" cy="1339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5400000">
            <a:off x="7510535" y="3311937"/>
            <a:ext cx="181171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Main thread</a:t>
            </a:r>
          </a:p>
        </p:txBody>
      </p:sp>
    </p:spTree>
    <p:extLst>
      <p:ext uri="{BB962C8B-B14F-4D97-AF65-F5344CB8AC3E}">
        <p14:creationId xmlns:p14="http://schemas.microsoft.com/office/powerpoint/2010/main" val="3139972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 Service</a:t>
            </a:r>
          </a:p>
        </p:txBody>
      </p:sp>
      <p:sp>
        <p:nvSpPr>
          <p:cNvPr id="1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868144" y="2060848"/>
            <a:ext cx="7897" cy="36724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59051" y="1988840"/>
            <a:ext cx="7898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011694" y="1918614"/>
            <a:ext cx="1966" cy="3814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596336" y="1988840"/>
            <a:ext cx="13529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68545" y="1988840"/>
            <a:ext cx="0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580112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15617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73092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08304" y="213655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37332" y="2662574"/>
            <a:ext cx="478295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MyRunnable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Runnable {</a:t>
            </a:r>
          </a:p>
          <a:p>
            <a:pPr lvl="1"/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ExecutorService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tpe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MyRunnable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ExecutorService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tpe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tpe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tpe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10) {</a:t>
            </a:r>
          </a:p>
          <a:p>
            <a:pPr lvl="1"/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tpe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.shutdown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tpe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.submit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MyRunnable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tpe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+ 3));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55642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 Service</a:t>
            </a:r>
          </a:p>
        </p:txBody>
      </p:sp>
      <p:sp>
        <p:nvSpPr>
          <p:cNvPr id="1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868144" y="2060848"/>
            <a:ext cx="7897" cy="36724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59051" y="1988840"/>
            <a:ext cx="7898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011694" y="1918614"/>
            <a:ext cx="1966" cy="3814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596336" y="1988840"/>
            <a:ext cx="13529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68545" y="1988840"/>
            <a:ext cx="0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580112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15617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73092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08304" y="213655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0" y="1807883"/>
            <a:ext cx="625359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tpe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.submit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MyRunnable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tpe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0));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tpe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.submit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MyRunnable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tpe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1));</a:t>
            </a:r>
            <a:endParaRPr lang="en-US" dirty="0"/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tpe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.submit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MyRunnable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tpe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2));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……</a:t>
            </a:r>
            <a:endParaRPr lang="en-US" dirty="0"/>
          </a:p>
          <a:p>
            <a:endParaRPr lang="en-US" dirty="0"/>
          </a:p>
          <a:p>
            <a:endParaRPr lang="en-US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350100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3865653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225693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59033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954983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531962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3059832" y="278092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449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 Service</a:t>
            </a:r>
          </a:p>
        </p:txBody>
      </p:sp>
      <p:sp>
        <p:nvSpPr>
          <p:cNvPr id="1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868144" y="2060848"/>
            <a:ext cx="7897" cy="36724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59051" y="1988840"/>
            <a:ext cx="7898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011694" y="1918614"/>
            <a:ext cx="1966" cy="3814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596336" y="1988840"/>
            <a:ext cx="13529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68545" y="1988840"/>
            <a:ext cx="0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580112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15617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73092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08304" y="213655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00" y="2370861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854" y="23641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48" y="23641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308" y="2369394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954983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531962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4126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7057" y="2260162"/>
            <a:ext cx="712879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Solution: </a:t>
            </a:r>
          </a:p>
          <a:p>
            <a:pPr algn="ctr"/>
            <a:r>
              <a:rPr lang="en-US" sz="3200" dirty="0"/>
              <a:t>Always extract the smallest element from the lists </a:t>
            </a:r>
          </a:p>
          <a:p>
            <a:pPr algn="ctr"/>
            <a:r>
              <a:rPr lang="en-US" sz="3200" dirty="0"/>
              <a:t>(guaranteed to be first in one of them)</a:t>
            </a:r>
          </a:p>
          <a:p>
            <a:pPr algn="ctr"/>
            <a:r>
              <a:rPr lang="en-US" sz="3600" b="1" dirty="0"/>
              <a:t>O(n) </a:t>
            </a:r>
            <a:r>
              <a:rPr lang="en-US" sz="3200" dirty="0"/>
              <a:t>complexity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827584" y="129664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1348387" y="129664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69190" y="129664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89871" y="129718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10430" y="129718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7584" y="194416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48387" y="194416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69190" y="194416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89871" y="194471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10430" y="194471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718493" y="52281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239296" y="52281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760099" y="52281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280780" y="522865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801339" y="522865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322081" y="522865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842884" y="522865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363687" y="522865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884368" y="522920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404927" y="522920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algorithm</a:t>
            </a:r>
          </a:p>
        </p:txBody>
      </p:sp>
      <p:sp>
        <p:nvSpPr>
          <p:cNvPr id="48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0727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 Service</a:t>
            </a:r>
          </a:p>
        </p:txBody>
      </p:sp>
      <p:sp>
        <p:nvSpPr>
          <p:cNvPr id="1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868144" y="2060848"/>
            <a:ext cx="7897" cy="36724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59051" y="1988840"/>
            <a:ext cx="7898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011694" y="1918614"/>
            <a:ext cx="1966" cy="3814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596336" y="1988840"/>
            <a:ext cx="13529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68545" y="1988840"/>
            <a:ext cx="0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588009" y="285293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171019" y="242088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724302" y="227687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21833" y="240236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00" y="2370861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854" y="23641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48" y="23641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308" y="2369394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954983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531962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cxnSp>
        <p:nvCxnSpPr>
          <p:cNvPr id="4" name="Straight Arrow Connector 3"/>
          <p:cNvCxnSpPr>
            <a:stCxn id="5" idx="1"/>
          </p:cNvCxnSpPr>
          <p:nvPr/>
        </p:nvCxnSpPr>
        <p:spPr>
          <a:xfrm flipH="1">
            <a:off x="3563888" y="2550881"/>
            <a:ext cx="2050812" cy="1670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2207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585365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5" y="3487653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5" y="385229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5" y="275339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5" y="3118035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43106" y="1415267"/>
            <a:ext cx="481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Tasks can generate more tasks </a:t>
            </a:r>
          </a:p>
        </p:txBody>
      </p:sp>
      <p:sp>
        <p:nvSpPr>
          <p:cNvPr id="7" name="Rectangle 6"/>
          <p:cNvSpPr/>
          <p:nvPr/>
        </p:nvSpPr>
        <p:spPr>
          <a:xfrm>
            <a:off x="387999" y="2020208"/>
            <a:ext cx="5141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tpe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.submit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MyRunnable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tpe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+ 3));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74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625" y="2899465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00" y="2930286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308" y="2369394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 Service</a:t>
            </a:r>
          </a:p>
        </p:txBody>
      </p:sp>
      <p:sp>
        <p:nvSpPr>
          <p:cNvPr id="1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868144" y="2060848"/>
            <a:ext cx="7897" cy="36724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59051" y="1988840"/>
            <a:ext cx="7898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011694" y="1918614"/>
            <a:ext cx="1966" cy="3814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596336" y="1988840"/>
            <a:ext cx="13529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68545" y="1988840"/>
            <a:ext cx="0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614700" y="335699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171019" y="321297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763548" y="259757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08304" y="285293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00" y="2370861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854" y="23641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48" y="23641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954983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531962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2207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585365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5" y="3487653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5" y="385229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5" y="275339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5" y="3118035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74918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48" y="23641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625" y="2899465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00" y="2930286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308" y="2369394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 Service</a:t>
            </a:r>
          </a:p>
        </p:txBody>
      </p:sp>
      <p:sp>
        <p:nvSpPr>
          <p:cNvPr id="1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868144" y="2060848"/>
            <a:ext cx="7897" cy="36724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59051" y="1988840"/>
            <a:ext cx="7898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011694" y="1918614"/>
            <a:ext cx="1966" cy="3814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596336" y="1988840"/>
            <a:ext cx="13529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68545" y="1988840"/>
            <a:ext cx="0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614700" y="335699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171019" y="321297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763548" y="2975810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10779" y="307744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00" y="2370861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854" y="23641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954983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531962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2207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585365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649" y="349225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5" y="385229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48" y="2897421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725" y="297581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08929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48" y="23641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625" y="2899465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00" y="2930286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308" y="2369394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 Service</a:t>
            </a:r>
          </a:p>
        </p:txBody>
      </p:sp>
      <p:sp>
        <p:nvSpPr>
          <p:cNvPr id="1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868144" y="2060848"/>
            <a:ext cx="7897" cy="36724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59051" y="1988840"/>
            <a:ext cx="7898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011694" y="1918614"/>
            <a:ext cx="1966" cy="3814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596336" y="1988840"/>
            <a:ext cx="13529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68545" y="1988840"/>
            <a:ext cx="0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614700" y="335699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171019" y="338650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763548" y="2975810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10779" y="307744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00" y="2370861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854" y="23641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954983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531962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2207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585365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649" y="349225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855" y="349225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48" y="2897421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725" y="297581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91597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48" y="2897421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725" y="297581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48" y="23641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625" y="2899465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00" y="2930286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308" y="2369394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 Service</a:t>
            </a:r>
          </a:p>
        </p:txBody>
      </p:sp>
      <p:sp>
        <p:nvSpPr>
          <p:cNvPr id="1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868144" y="2060848"/>
            <a:ext cx="7897" cy="36724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59051" y="1988840"/>
            <a:ext cx="7898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011694" y="1918614"/>
            <a:ext cx="1966" cy="3814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596336" y="1988840"/>
            <a:ext cx="13529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68545" y="1988840"/>
            <a:ext cx="0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606649" y="39330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178917" y="39330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763548" y="349225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21833" y="349225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00" y="2370861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854" y="23641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954983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531962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2207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1" y="4585365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649" y="349225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855" y="349225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2410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48" y="2897421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725" y="297581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48" y="23641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625" y="2899465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00" y="2930286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308" y="2369394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 Service</a:t>
            </a:r>
          </a:p>
        </p:txBody>
      </p:sp>
      <p:sp>
        <p:nvSpPr>
          <p:cNvPr id="1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868144" y="2060848"/>
            <a:ext cx="7897" cy="36724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59051" y="1988840"/>
            <a:ext cx="7898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011694" y="1918614"/>
            <a:ext cx="1966" cy="3814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596336" y="1988840"/>
            <a:ext cx="13529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68545" y="1988840"/>
            <a:ext cx="0" cy="3816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606649" y="39330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178917" y="39330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763548" y="349225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21833" y="349225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00" y="2370861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854" y="2364120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083" y="366463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02" y="3692396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380" y="4069574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546" y="413354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649" y="349225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855" y="3492258"/>
            <a:ext cx="496291" cy="360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256314" y="2048197"/>
            <a:ext cx="51696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do you stop the threads?</a:t>
            </a:r>
          </a:p>
          <a:p>
            <a:r>
              <a:rPr lang="en-US" sz="2400" dirty="0"/>
              <a:t>Depends on the problem.</a:t>
            </a:r>
          </a:p>
          <a:p>
            <a:r>
              <a:rPr lang="en-US" sz="2400" dirty="0"/>
              <a:t>Sometimes one solution is enough.</a:t>
            </a:r>
          </a:p>
          <a:p>
            <a:r>
              <a:rPr lang="en-US" sz="2400" dirty="0"/>
              <a:t>But some problems might not have </a:t>
            </a:r>
            <a:r>
              <a:rPr lang="en-US" sz="2400" dirty="0" err="1"/>
              <a:t>solutsions</a:t>
            </a:r>
            <a:r>
              <a:rPr lang="en-US" sz="2400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403629" y="4871750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tpe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.shutdown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6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A4EF-DD7A-4802-A665-10DD75CD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68C7-4B54-408D-8D79-0BB86BFCD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CB347-8B21-49CE-94D6-8C37E662A2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9825578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 Problem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14074" y="23862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34877" y="238622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55680" y="238622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361" y="23867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13952" y="290761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34694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55497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76300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13769" y="342845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34572" y="3428454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55375" y="3428454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76056" y="342900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513708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34450" y="3949298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555253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076056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6103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 Queens Problem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14074" y="238622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34877" y="238622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55680" y="238622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361" y="2386766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13952" y="290761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34694" y="290761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55497" y="290761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76300" y="290761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13769" y="342845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34572" y="342845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55375" y="342845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76056" y="342900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513708" y="3949298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34450" y="3949298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555253" y="3949298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076056" y="3949298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4615" y="1434796"/>
            <a:ext cx="4968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 more then one queen per line</a:t>
            </a:r>
          </a:p>
        </p:txBody>
      </p:sp>
    </p:spTree>
    <p:extLst>
      <p:ext uri="{BB962C8B-B14F-4D97-AF65-F5344CB8AC3E}">
        <p14:creationId xmlns:p14="http://schemas.microsoft.com/office/powerpoint/2010/main" val="22800916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 Queens Problem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14074" y="238622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34877" y="238622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55680" y="238622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361" y="2386766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13952" y="290761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34694" y="290761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55497" y="290761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76300" y="290761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13769" y="342845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34572" y="3428454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55375" y="342845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76056" y="342900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513708" y="3949298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34450" y="3949298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555253" y="3949298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076056" y="3949298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4615" y="1434796"/>
            <a:ext cx="5532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 more then one queen per column</a:t>
            </a:r>
          </a:p>
        </p:txBody>
      </p:sp>
    </p:spTree>
    <p:extLst>
      <p:ext uri="{BB962C8B-B14F-4D97-AF65-F5344CB8AC3E}">
        <p14:creationId xmlns:p14="http://schemas.microsoft.com/office/powerpoint/2010/main" val="362799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81242" y="17722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3802045" y="17722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22848" y="17722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4352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64088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81242" y="241979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02045" y="241979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22848" y="241979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43529" y="242034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64088" y="242034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algorithm</a:t>
            </a: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3814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 Queens Problem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14074" y="238622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34877" y="238622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55680" y="238622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361" y="2386766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13952" y="290761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34694" y="290761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55497" y="290761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76300" y="290761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13769" y="342845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34572" y="3428454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55375" y="342845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76056" y="342900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513708" y="3949298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34450" y="3949298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555253" y="3949298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076056" y="3949298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4615" y="1434796"/>
            <a:ext cx="5873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 more then one queen per diagonals</a:t>
            </a:r>
          </a:p>
        </p:txBody>
      </p:sp>
    </p:spTree>
    <p:extLst>
      <p:ext uri="{BB962C8B-B14F-4D97-AF65-F5344CB8AC3E}">
        <p14:creationId xmlns:p14="http://schemas.microsoft.com/office/powerpoint/2010/main" val="38959252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 Problem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14074" y="23862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34877" y="238622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55680" y="238622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361" y="23867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13952" y="290761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34694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55497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76300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13769" y="342845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34572" y="3428454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55375" y="3428454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76056" y="342900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513708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34450" y="3949298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555253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076056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1649" y="186208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60503" y="2384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98449" y="186208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24294" y="186117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9254" y="186117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60320" y="290761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60076" y="342845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59832" y="394352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14536" y="2353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35339" y="2353213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56142" y="2353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776823" y="2353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82111" y="182907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98911" y="182907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24756" y="182816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49716" y="182816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</a:t>
            </a:r>
          </a:p>
        </p:txBody>
      </p:sp>
      <p:cxnSp>
        <p:nvCxnSpPr>
          <p:cNvPr id="5" name="Connector: Curved 4"/>
          <p:cNvCxnSpPr>
            <a:stCxn id="32" idx="2"/>
            <a:endCxn id="51" idx="3"/>
          </p:cNvCxnSpPr>
          <p:nvPr/>
        </p:nvCxnSpPr>
        <p:spPr>
          <a:xfrm rot="5400000">
            <a:off x="6149247" y="2322337"/>
            <a:ext cx="815092" cy="1919624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08771" y="3657977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These two mean the same thing</a:t>
            </a:r>
          </a:p>
        </p:txBody>
      </p:sp>
    </p:spTree>
    <p:extLst>
      <p:ext uri="{BB962C8B-B14F-4D97-AF65-F5344CB8AC3E}">
        <p14:creationId xmlns:p14="http://schemas.microsoft.com/office/powerpoint/2010/main" val="2373237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 Problem - Solution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14074" y="238622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034877" y="238622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55680" y="238622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76361" y="23867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13952" y="290761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34694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55497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76300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13769" y="342845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34572" y="3428454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55375" y="3428454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76056" y="342900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13708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34450" y="3949298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55253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076056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1649" y="186208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60503" y="2384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98449" y="186208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24294" y="186117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9254" y="186117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60320" y="290761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60076" y="342845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59832" y="394352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14536" y="2353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35339" y="2353213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256142" y="2353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776823" y="2353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82111" y="182907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98911" y="182907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24756" y="182816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49716" y="182816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816742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 Problem - Solution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14074" y="238622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034877" y="238622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680" y="238622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76361" y="23867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13952" y="290761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34694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55497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76300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13769" y="342845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34572" y="3428454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55375" y="3428454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76056" y="342900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13708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34450" y="3949298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55253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076056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1649" y="186208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60503" y="2384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98449" y="186208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24294" y="186117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9254" y="186117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60320" y="290761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60076" y="342845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59832" y="394352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14536" y="2353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35339" y="2353213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56142" y="2353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776823" y="2353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82111" y="182907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98911" y="182907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24756" y="182816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49716" y="182816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2980" y="3585150"/>
            <a:ext cx="230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Line conflict</a:t>
            </a:r>
          </a:p>
        </p:txBody>
      </p:sp>
    </p:spTree>
    <p:extLst>
      <p:ext uri="{BB962C8B-B14F-4D97-AF65-F5344CB8AC3E}">
        <p14:creationId xmlns:p14="http://schemas.microsoft.com/office/powerpoint/2010/main" val="7627652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 Problem - Solution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14074" y="238622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034877" y="238622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55680" y="238622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76361" y="23867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13952" y="290761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34694" y="290761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55497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76300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13769" y="342845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34572" y="3428454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55375" y="3428454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76056" y="342900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13708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34450" y="3949298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55253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076056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1649" y="186208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60503" y="2384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98449" y="186208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24294" y="186117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9254" y="186117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60320" y="290761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60076" y="342845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59832" y="394352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14536" y="2353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35339" y="2353213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56142" y="2353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776823" y="2353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82111" y="182907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98911" y="182907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24756" y="182816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49716" y="182816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2980" y="3585150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Diagonal conflict</a:t>
            </a:r>
          </a:p>
        </p:txBody>
      </p:sp>
    </p:spTree>
    <p:extLst>
      <p:ext uri="{BB962C8B-B14F-4D97-AF65-F5344CB8AC3E}">
        <p14:creationId xmlns:p14="http://schemas.microsoft.com/office/powerpoint/2010/main" val="38572621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 Problem - Solution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14074" y="238622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034877" y="238622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55680" y="238622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76361" y="23867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13952" y="290761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34694" y="290761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55497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76300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13769" y="342845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34572" y="3428454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555375" y="3428454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76056" y="342900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13708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34450" y="3949298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55253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076056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1649" y="186208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60503" y="2384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98449" y="186208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24294" y="186117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9254" y="186117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60320" y="290761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60076" y="342845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59832" y="394352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14536" y="2353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35339" y="2353213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56142" y="2353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776823" y="2353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82111" y="182907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98911" y="182907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24756" y="182816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49716" y="182816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2980" y="3585150"/>
            <a:ext cx="23006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OK.</a:t>
            </a:r>
          </a:p>
          <a:p>
            <a:endParaRPr lang="en-US" sz="2800" b="1" dirty="0"/>
          </a:p>
          <a:p>
            <a:r>
              <a:rPr lang="en-US" sz="2800" b="1" dirty="0"/>
              <a:t>And so on…</a:t>
            </a:r>
          </a:p>
        </p:txBody>
      </p:sp>
    </p:spTree>
    <p:extLst>
      <p:ext uri="{BB962C8B-B14F-4D97-AF65-F5344CB8AC3E}">
        <p14:creationId xmlns:p14="http://schemas.microsoft.com/office/powerpoint/2010/main" val="24141022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 Problem – Parallel Solution</a:t>
            </a:r>
          </a:p>
        </p:txBody>
      </p:sp>
      <p:sp>
        <p:nvSpPr>
          <p:cNvPr id="1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026338" y="15082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547141" y="1508286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67944" y="15082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88625" y="15088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93913" y="98415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610713" y="98415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136558" y="98323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61518" y="98323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026338" y="25453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547141" y="2545383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67944" y="25453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88625" y="25459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26338" y="36444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547141" y="3644478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067944" y="36444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88625" y="364502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026338" y="49096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547141" y="490962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067944" y="49096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588625" y="49101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8465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 Problem – Parallel Solution</a:t>
            </a:r>
          </a:p>
        </p:txBody>
      </p:sp>
      <p:sp>
        <p:nvSpPr>
          <p:cNvPr id="1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0797" y="159419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71600" y="1594197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492403" y="159419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013084" y="159474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372" y="107006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35172" y="107006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61017" y="106914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085977" y="106914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0614" y="211613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71417" y="2116133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92220" y="211613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012901" y="211667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52931" y="26369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73734" y="2636977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494537" y="26369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015218" y="26375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52748" y="31589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973551" y="3158913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494354" y="31589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015035" y="31594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48663" y="42703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69466" y="4270329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490269" y="42703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010950" y="42708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6238" y="374619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033038" y="374619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58883" y="374527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083843" y="374527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48480" y="479226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85" name="Rectangle 84"/>
          <p:cNvSpPr/>
          <p:nvPr/>
        </p:nvSpPr>
        <p:spPr>
          <a:xfrm>
            <a:off x="969283" y="4792265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490086" y="479226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010767" y="479281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50797" y="5313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89" name="Rectangle 88"/>
          <p:cNvSpPr/>
          <p:nvPr/>
        </p:nvSpPr>
        <p:spPr>
          <a:xfrm>
            <a:off x="971600" y="5313109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492403" y="5313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013084" y="531365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50614" y="583504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71417" y="5835045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492220" y="583504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012901" y="58355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320130" y="159365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97" name="Rectangle 96"/>
          <p:cNvSpPr/>
          <p:nvPr/>
        </p:nvSpPr>
        <p:spPr>
          <a:xfrm>
            <a:off x="6840933" y="1593651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361736" y="159365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882417" y="159419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387705" y="10695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904505" y="10695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430350" y="106860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955310" y="106860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6319947" y="211558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840750" y="2115587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7361553" y="211558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7882234" y="211613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322264" y="263643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6843067" y="2636431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7363870" y="263643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884551" y="26369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322081" y="31583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842884" y="3158367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7363687" y="31583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884368" y="31589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315679" y="426923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6836482" y="4269237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7357285" y="426923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7877966" y="4269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383254" y="374510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900054" y="374510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425899" y="374418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950859" y="374418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6315496" y="479117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6836299" y="4791173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7357102" y="479117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877783" y="479171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317813" y="531201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6838616" y="5312017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7359419" y="531201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880100" y="5312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317630" y="58339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6838433" y="5833953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7359236" y="58339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7879917" y="58344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7708" y="3679757"/>
            <a:ext cx="2300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And so on…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81198" y="16696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581198" y="219161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579873" y="5358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579873" y="590998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2579873" y="486720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8464971" y="16696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464971" y="219161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8464971" y="271651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464971" y="590998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464971" y="538508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082874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EB9F-4675-4562-9BED-217FB982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Abordarea </a:t>
            </a:r>
            <a:r>
              <a:rPr lang="ro-RO" dirty="0"/>
              <a:t>log sau arbore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CA2A0-F202-471C-AE4C-007643009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85236-235F-4D9B-BA6B-CDF183C8E63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7809175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-110052" y="2564904"/>
            <a:ext cx="93641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Apply the same operation between all the elements of a vector.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Can be executed in log(n) time using a tree form.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The operation can take many forms (+, *, min, max, and, etc.)</a:t>
            </a:r>
          </a:p>
        </p:txBody>
      </p:sp>
    </p:spTree>
    <p:extLst>
      <p:ext uri="{BB962C8B-B14F-4D97-AF65-F5344CB8AC3E}">
        <p14:creationId xmlns:p14="http://schemas.microsoft.com/office/powerpoint/2010/main" val="35182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81242" y="17722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3802045" y="17722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22848" y="17722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4352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64088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8776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02045" y="241979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22848" y="241979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43529" y="242034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64088" y="242034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algorithm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566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- sum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7611" y="13396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8292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08851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29593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50396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71199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91880" y="13407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12439" y="13407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33120" y="13407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53801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74360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95102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15905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36708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57389" y="13418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177948" y="13418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" name="Straight Connector 2"/>
          <p:cNvCxnSpPr>
            <a:stCxn id="13" idx="2"/>
            <a:endCxn id="35" idx="0"/>
          </p:cNvCxnSpPr>
          <p:nvPr/>
        </p:nvCxnSpPr>
        <p:spPr>
          <a:xfrm>
            <a:off x="628074" y="1861066"/>
            <a:ext cx="260218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06032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36" name="Straight Connector 35"/>
          <p:cNvCxnSpPr>
            <a:stCxn id="14" idx="2"/>
            <a:endCxn id="35" idx="0"/>
          </p:cNvCxnSpPr>
          <p:nvPr/>
        </p:nvCxnSpPr>
        <p:spPr>
          <a:xfrm flipH="1">
            <a:off x="888292" y="1861612"/>
            <a:ext cx="260463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9" idx="0"/>
          </p:cNvCxnSpPr>
          <p:nvPr/>
        </p:nvCxnSpPr>
        <p:spPr>
          <a:xfrm>
            <a:off x="1669192" y="1861066"/>
            <a:ext cx="260218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547150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0" name="Straight Connector 39"/>
          <p:cNvCxnSpPr>
            <a:endCxn id="39" idx="0"/>
          </p:cNvCxnSpPr>
          <p:nvPr/>
        </p:nvCxnSpPr>
        <p:spPr>
          <a:xfrm flipH="1">
            <a:off x="1929410" y="1861612"/>
            <a:ext cx="260463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42" idx="0"/>
          </p:cNvCxnSpPr>
          <p:nvPr/>
        </p:nvCxnSpPr>
        <p:spPr>
          <a:xfrm>
            <a:off x="2693686" y="1861066"/>
            <a:ext cx="260218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571644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43" name="Straight Connector 42"/>
          <p:cNvCxnSpPr>
            <a:endCxn id="42" idx="0"/>
          </p:cNvCxnSpPr>
          <p:nvPr/>
        </p:nvCxnSpPr>
        <p:spPr>
          <a:xfrm flipH="1">
            <a:off x="2953904" y="1861612"/>
            <a:ext cx="260463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45" idx="0"/>
          </p:cNvCxnSpPr>
          <p:nvPr/>
        </p:nvCxnSpPr>
        <p:spPr>
          <a:xfrm>
            <a:off x="3752220" y="1861066"/>
            <a:ext cx="260218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630178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6" name="Straight Connector 45"/>
          <p:cNvCxnSpPr>
            <a:endCxn id="45" idx="0"/>
          </p:cNvCxnSpPr>
          <p:nvPr/>
        </p:nvCxnSpPr>
        <p:spPr>
          <a:xfrm flipH="1">
            <a:off x="4012438" y="1861612"/>
            <a:ext cx="260463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8" idx="0"/>
          </p:cNvCxnSpPr>
          <p:nvPr/>
        </p:nvCxnSpPr>
        <p:spPr>
          <a:xfrm>
            <a:off x="4810754" y="1861066"/>
            <a:ext cx="260218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688712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9" name="Straight Connector 48"/>
          <p:cNvCxnSpPr>
            <a:endCxn id="48" idx="0"/>
          </p:cNvCxnSpPr>
          <p:nvPr/>
        </p:nvCxnSpPr>
        <p:spPr>
          <a:xfrm flipH="1">
            <a:off x="5070972" y="1861612"/>
            <a:ext cx="260463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51" idx="0"/>
          </p:cNvCxnSpPr>
          <p:nvPr/>
        </p:nvCxnSpPr>
        <p:spPr>
          <a:xfrm>
            <a:off x="5818198" y="1861066"/>
            <a:ext cx="260218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696156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2" name="Straight Connector 51"/>
          <p:cNvCxnSpPr>
            <a:endCxn id="51" idx="0"/>
          </p:cNvCxnSpPr>
          <p:nvPr/>
        </p:nvCxnSpPr>
        <p:spPr>
          <a:xfrm flipH="1">
            <a:off x="6078416" y="1861612"/>
            <a:ext cx="260463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54" idx="0"/>
          </p:cNvCxnSpPr>
          <p:nvPr/>
        </p:nvCxnSpPr>
        <p:spPr>
          <a:xfrm>
            <a:off x="6877240" y="1861066"/>
            <a:ext cx="260218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755198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55" name="Straight Connector 54"/>
          <p:cNvCxnSpPr>
            <a:endCxn id="54" idx="0"/>
          </p:cNvCxnSpPr>
          <p:nvPr/>
        </p:nvCxnSpPr>
        <p:spPr>
          <a:xfrm flipH="1">
            <a:off x="7137458" y="1861612"/>
            <a:ext cx="260463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58" idx="0"/>
          </p:cNvCxnSpPr>
          <p:nvPr/>
        </p:nvCxnSpPr>
        <p:spPr>
          <a:xfrm>
            <a:off x="7946849" y="1861066"/>
            <a:ext cx="260218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824807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9" name="Straight Connector 58"/>
          <p:cNvCxnSpPr>
            <a:endCxn id="58" idx="0"/>
          </p:cNvCxnSpPr>
          <p:nvPr/>
        </p:nvCxnSpPr>
        <p:spPr>
          <a:xfrm flipH="1">
            <a:off x="8207067" y="1861612"/>
            <a:ext cx="260463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83552" y="3275368"/>
            <a:ext cx="4576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Can all be executed in parallel</a:t>
            </a:r>
          </a:p>
        </p:txBody>
      </p:sp>
      <p:sp>
        <p:nvSpPr>
          <p:cNvPr id="66" name="Parallelogram 65"/>
          <p:cNvSpPr/>
          <p:nvPr/>
        </p:nvSpPr>
        <p:spPr>
          <a:xfrm>
            <a:off x="2450232" y="4377719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arallelogram 66"/>
          <p:cNvSpPr/>
          <p:nvPr/>
        </p:nvSpPr>
        <p:spPr>
          <a:xfrm>
            <a:off x="2898753" y="4378975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Parallelogram 79"/>
          <p:cNvSpPr/>
          <p:nvPr/>
        </p:nvSpPr>
        <p:spPr>
          <a:xfrm>
            <a:off x="3347274" y="4377719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Parallelogram 80"/>
          <p:cNvSpPr/>
          <p:nvPr/>
        </p:nvSpPr>
        <p:spPr>
          <a:xfrm>
            <a:off x="3795795" y="4375113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Parallelogram 81"/>
          <p:cNvSpPr/>
          <p:nvPr/>
        </p:nvSpPr>
        <p:spPr>
          <a:xfrm>
            <a:off x="4245240" y="4381581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arallelogram 82"/>
          <p:cNvSpPr/>
          <p:nvPr/>
        </p:nvSpPr>
        <p:spPr>
          <a:xfrm>
            <a:off x="4693761" y="4382837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arallelogram 89"/>
          <p:cNvSpPr/>
          <p:nvPr/>
        </p:nvSpPr>
        <p:spPr>
          <a:xfrm>
            <a:off x="5142282" y="4381581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Parallelogram 90"/>
          <p:cNvSpPr/>
          <p:nvPr/>
        </p:nvSpPr>
        <p:spPr>
          <a:xfrm>
            <a:off x="5590803" y="4378975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Parallelogram 91"/>
          <p:cNvSpPr/>
          <p:nvPr/>
        </p:nvSpPr>
        <p:spPr>
          <a:xfrm>
            <a:off x="6039324" y="437428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194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- sum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06032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47150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571644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630178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688712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696156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755198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824807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0" name="Straight Connector 59"/>
          <p:cNvCxnSpPr>
            <a:stCxn id="35" idx="2"/>
            <a:endCxn id="61" idx="0"/>
          </p:cNvCxnSpPr>
          <p:nvPr/>
        </p:nvCxnSpPr>
        <p:spPr>
          <a:xfrm>
            <a:off x="888292" y="2798262"/>
            <a:ext cx="520559" cy="3427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026591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62" name="Straight Connector 61"/>
          <p:cNvCxnSpPr>
            <a:stCxn id="39" idx="2"/>
            <a:endCxn id="61" idx="0"/>
          </p:cNvCxnSpPr>
          <p:nvPr/>
        </p:nvCxnSpPr>
        <p:spPr>
          <a:xfrm flipH="1">
            <a:off x="1408851" y="2798262"/>
            <a:ext cx="520559" cy="3427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69" idx="0"/>
          </p:cNvCxnSpPr>
          <p:nvPr/>
        </p:nvCxnSpPr>
        <p:spPr>
          <a:xfrm>
            <a:off x="2971321" y="2798262"/>
            <a:ext cx="520559" cy="3427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109620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70" name="Straight Connector 69"/>
          <p:cNvCxnSpPr>
            <a:endCxn id="69" idx="0"/>
          </p:cNvCxnSpPr>
          <p:nvPr/>
        </p:nvCxnSpPr>
        <p:spPr>
          <a:xfrm flipH="1">
            <a:off x="3491880" y="2798262"/>
            <a:ext cx="520559" cy="3427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2" idx="0"/>
          </p:cNvCxnSpPr>
          <p:nvPr/>
        </p:nvCxnSpPr>
        <p:spPr>
          <a:xfrm>
            <a:off x="5056207" y="2798262"/>
            <a:ext cx="520559" cy="3427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194506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73" name="Straight Connector 72"/>
          <p:cNvCxnSpPr>
            <a:endCxn id="72" idx="0"/>
          </p:cNvCxnSpPr>
          <p:nvPr/>
        </p:nvCxnSpPr>
        <p:spPr>
          <a:xfrm flipH="1">
            <a:off x="5576766" y="2798262"/>
            <a:ext cx="520559" cy="3427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75" idx="0"/>
          </p:cNvCxnSpPr>
          <p:nvPr/>
        </p:nvCxnSpPr>
        <p:spPr>
          <a:xfrm>
            <a:off x="7146672" y="2798262"/>
            <a:ext cx="520559" cy="3427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284971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76" name="Straight Connector 75"/>
          <p:cNvCxnSpPr>
            <a:endCxn id="75" idx="0"/>
          </p:cNvCxnSpPr>
          <p:nvPr/>
        </p:nvCxnSpPr>
        <p:spPr>
          <a:xfrm flipH="1">
            <a:off x="7667231" y="2798262"/>
            <a:ext cx="520559" cy="3427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195071" y="4109687"/>
            <a:ext cx="4576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Can all be executed in parallel</a:t>
            </a:r>
          </a:p>
        </p:txBody>
      </p:sp>
      <p:sp>
        <p:nvSpPr>
          <p:cNvPr id="66" name="Parallelogram 65"/>
          <p:cNvSpPr/>
          <p:nvPr/>
        </p:nvSpPr>
        <p:spPr>
          <a:xfrm>
            <a:off x="2361751" y="5212038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arallelogram 66"/>
          <p:cNvSpPr/>
          <p:nvPr/>
        </p:nvSpPr>
        <p:spPr>
          <a:xfrm>
            <a:off x="2810272" y="5213294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Parallelogram 79"/>
          <p:cNvSpPr/>
          <p:nvPr/>
        </p:nvSpPr>
        <p:spPr>
          <a:xfrm>
            <a:off x="3258793" y="5212038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Parallelogram 80"/>
          <p:cNvSpPr/>
          <p:nvPr/>
        </p:nvSpPr>
        <p:spPr>
          <a:xfrm>
            <a:off x="3707314" y="5209432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Parallelogram 81"/>
          <p:cNvSpPr/>
          <p:nvPr/>
        </p:nvSpPr>
        <p:spPr>
          <a:xfrm>
            <a:off x="4156759" y="521590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arallelogram 82"/>
          <p:cNvSpPr/>
          <p:nvPr/>
        </p:nvSpPr>
        <p:spPr>
          <a:xfrm>
            <a:off x="4605280" y="521715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arallelogram 89"/>
          <p:cNvSpPr/>
          <p:nvPr/>
        </p:nvSpPr>
        <p:spPr>
          <a:xfrm>
            <a:off x="5053801" y="521590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Parallelogram 90"/>
          <p:cNvSpPr/>
          <p:nvPr/>
        </p:nvSpPr>
        <p:spPr>
          <a:xfrm>
            <a:off x="5502322" y="5213294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Parallelogram 91"/>
          <p:cNvSpPr/>
          <p:nvPr/>
        </p:nvSpPr>
        <p:spPr>
          <a:xfrm>
            <a:off x="5950843" y="5208605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195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- sum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026591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109620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194506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284971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77" name="Straight Connector 76"/>
          <p:cNvCxnSpPr>
            <a:stCxn id="61" idx="2"/>
            <a:endCxn id="78" idx="0"/>
          </p:cNvCxnSpPr>
          <p:nvPr/>
        </p:nvCxnSpPr>
        <p:spPr>
          <a:xfrm>
            <a:off x="1408851" y="3662358"/>
            <a:ext cx="1041545" cy="40059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068136" y="406295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79" name="Straight Connector 78"/>
          <p:cNvCxnSpPr>
            <a:stCxn id="69" idx="2"/>
            <a:endCxn id="78" idx="0"/>
          </p:cNvCxnSpPr>
          <p:nvPr/>
        </p:nvCxnSpPr>
        <p:spPr>
          <a:xfrm flipH="1">
            <a:off x="2450396" y="3662358"/>
            <a:ext cx="1041484" cy="40059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85" idx="0"/>
          </p:cNvCxnSpPr>
          <p:nvPr/>
        </p:nvCxnSpPr>
        <p:spPr>
          <a:xfrm>
            <a:off x="5574360" y="3662358"/>
            <a:ext cx="1041545" cy="40059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233645" y="406295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86" name="Straight Connector 85"/>
          <p:cNvCxnSpPr>
            <a:endCxn id="85" idx="0"/>
          </p:cNvCxnSpPr>
          <p:nvPr/>
        </p:nvCxnSpPr>
        <p:spPr>
          <a:xfrm flipH="1">
            <a:off x="6615905" y="3662358"/>
            <a:ext cx="1041484" cy="40059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178304" y="5046099"/>
            <a:ext cx="4576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Can all be executed in parallel</a:t>
            </a:r>
          </a:p>
        </p:txBody>
      </p:sp>
      <p:sp>
        <p:nvSpPr>
          <p:cNvPr id="66" name="Parallelogram 65"/>
          <p:cNvSpPr/>
          <p:nvPr/>
        </p:nvSpPr>
        <p:spPr>
          <a:xfrm>
            <a:off x="2356553" y="5845228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arallelogram 66"/>
          <p:cNvSpPr/>
          <p:nvPr/>
        </p:nvSpPr>
        <p:spPr>
          <a:xfrm>
            <a:off x="2805074" y="5846484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Parallelogram 79"/>
          <p:cNvSpPr/>
          <p:nvPr/>
        </p:nvSpPr>
        <p:spPr>
          <a:xfrm>
            <a:off x="3253595" y="5845228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Parallelogram 80"/>
          <p:cNvSpPr/>
          <p:nvPr/>
        </p:nvSpPr>
        <p:spPr>
          <a:xfrm>
            <a:off x="3702116" y="5842622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Parallelogram 81"/>
          <p:cNvSpPr/>
          <p:nvPr/>
        </p:nvSpPr>
        <p:spPr>
          <a:xfrm>
            <a:off x="4151561" y="584909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arallelogram 82"/>
          <p:cNvSpPr/>
          <p:nvPr/>
        </p:nvSpPr>
        <p:spPr>
          <a:xfrm>
            <a:off x="4600082" y="585034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arallelogram 89"/>
          <p:cNvSpPr/>
          <p:nvPr/>
        </p:nvSpPr>
        <p:spPr>
          <a:xfrm>
            <a:off x="5048603" y="584909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Parallelogram 90"/>
          <p:cNvSpPr/>
          <p:nvPr/>
        </p:nvSpPr>
        <p:spPr>
          <a:xfrm>
            <a:off x="5497124" y="5846484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Parallelogram 91"/>
          <p:cNvSpPr/>
          <p:nvPr/>
        </p:nvSpPr>
        <p:spPr>
          <a:xfrm>
            <a:off x="5945645" y="5841795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293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- sum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068136" y="406295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233645" y="406295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87" name="Straight Connector 86"/>
          <p:cNvCxnSpPr>
            <a:stCxn id="78" idx="2"/>
            <a:endCxn id="88" idx="0"/>
          </p:cNvCxnSpPr>
          <p:nvPr/>
        </p:nvCxnSpPr>
        <p:spPr>
          <a:xfrm>
            <a:off x="2450396" y="4584342"/>
            <a:ext cx="1944301" cy="68595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12437" y="527029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64</a:t>
            </a:r>
          </a:p>
        </p:txBody>
      </p:sp>
      <p:cxnSp>
        <p:nvCxnSpPr>
          <p:cNvPr id="89" name="Straight Connector 88"/>
          <p:cNvCxnSpPr>
            <a:stCxn id="85" idx="2"/>
            <a:endCxn id="88" idx="0"/>
          </p:cNvCxnSpPr>
          <p:nvPr/>
        </p:nvCxnSpPr>
        <p:spPr>
          <a:xfrm flipH="1">
            <a:off x="4394697" y="4584342"/>
            <a:ext cx="2221208" cy="68595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5534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- sum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7611" y="13396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8292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08851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29593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50396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71199" y="13402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91880" y="13407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12439" y="13407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33120" y="134076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53801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74360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95102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15905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36708" y="134131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57389" y="13418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177948" y="13418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" name="Straight Connector 2"/>
          <p:cNvCxnSpPr>
            <a:stCxn id="13" idx="2"/>
            <a:endCxn id="35" idx="0"/>
          </p:cNvCxnSpPr>
          <p:nvPr/>
        </p:nvCxnSpPr>
        <p:spPr>
          <a:xfrm>
            <a:off x="628074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06032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36" name="Straight Connector 35"/>
          <p:cNvCxnSpPr>
            <a:stCxn id="14" idx="2"/>
            <a:endCxn id="35" idx="0"/>
          </p:cNvCxnSpPr>
          <p:nvPr/>
        </p:nvCxnSpPr>
        <p:spPr>
          <a:xfrm flipH="1">
            <a:off x="888292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9" idx="0"/>
          </p:cNvCxnSpPr>
          <p:nvPr/>
        </p:nvCxnSpPr>
        <p:spPr>
          <a:xfrm>
            <a:off x="1669192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547150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0" name="Straight Connector 39"/>
          <p:cNvCxnSpPr>
            <a:endCxn id="39" idx="0"/>
          </p:cNvCxnSpPr>
          <p:nvPr/>
        </p:nvCxnSpPr>
        <p:spPr>
          <a:xfrm flipH="1">
            <a:off x="1929410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42" idx="0"/>
          </p:cNvCxnSpPr>
          <p:nvPr/>
        </p:nvCxnSpPr>
        <p:spPr>
          <a:xfrm>
            <a:off x="2693686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571644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43" name="Straight Connector 42"/>
          <p:cNvCxnSpPr>
            <a:endCxn id="42" idx="0"/>
          </p:cNvCxnSpPr>
          <p:nvPr/>
        </p:nvCxnSpPr>
        <p:spPr>
          <a:xfrm flipH="1">
            <a:off x="2953904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45" idx="0"/>
          </p:cNvCxnSpPr>
          <p:nvPr/>
        </p:nvCxnSpPr>
        <p:spPr>
          <a:xfrm>
            <a:off x="3752220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630178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6" name="Straight Connector 45"/>
          <p:cNvCxnSpPr>
            <a:endCxn id="45" idx="0"/>
          </p:cNvCxnSpPr>
          <p:nvPr/>
        </p:nvCxnSpPr>
        <p:spPr>
          <a:xfrm flipH="1">
            <a:off x="4012438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8" idx="0"/>
          </p:cNvCxnSpPr>
          <p:nvPr/>
        </p:nvCxnSpPr>
        <p:spPr>
          <a:xfrm>
            <a:off x="4810754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688712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9" name="Straight Connector 48"/>
          <p:cNvCxnSpPr>
            <a:endCxn id="48" idx="0"/>
          </p:cNvCxnSpPr>
          <p:nvPr/>
        </p:nvCxnSpPr>
        <p:spPr>
          <a:xfrm flipH="1">
            <a:off x="5070972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51" idx="0"/>
          </p:cNvCxnSpPr>
          <p:nvPr/>
        </p:nvCxnSpPr>
        <p:spPr>
          <a:xfrm>
            <a:off x="5818198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696156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2" name="Straight Connector 51"/>
          <p:cNvCxnSpPr>
            <a:endCxn id="51" idx="0"/>
          </p:cNvCxnSpPr>
          <p:nvPr/>
        </p:nvCxnSpPr>
        <p:spPr>
          <a:xfrm flipH="1">
            <a:off x="6078416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54" idx="0"/>
          </p:cNvCxnSpPr>
          <p:nvPr/>
        </p:nvCxnSpPr>
        <p:spPr>
          <a:xfrm>
            <a:off x="6877240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755198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55" name="Straight Connector 54"/>
          <p:cNvCxnSpPr>
            <a:endCxn id="54" idx="0"/>
          </p:cNvCxnSpPr>
          <p:nvPr/>
        </p:nvCxnSpPr>
        <p:spPr>
          <a:xfrm flipH="1">
            <a:off x="7137458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58" idx="0"/>
          </p:cNvCxnSpPr>
          <p:nvPr/>
        </p:nvCxnSpPr>
        <p:spPr>
          <a:xfrm>
            <a:off x="7946849" y="1861066"/>
            <a:ext cx="260218" cy="415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824807" y="227687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9" name="Straight Connector 58"/>
          <p:cNvCxnSpPr>
            <a:endCxn id="58" idx="0"/>
          </p:cNvCxnSpPr>
          <p:nvPr/>
        </p:nvCxnSpPr>
        <p:spPr>
          <a:xfrm flipH="1">
            <a:off x="8207067" y="1861612"/>
            <a:ext cx="260463" cy="41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5" idx="2"/>
            <a:endCxn id="61" idx="0"/>
          </p:cNvCxnSpPr>
          <p:nvPr/>
        </p:nvCxnSpPr>
        <p:spPr>
          <a:xfrm>
            <a:off x="888292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026591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62" name="Straight Connector 61"/>
          <p:cNvCxnSpPr>
            <a:stCxn id="39" idx="2"/>
            <a:endCxn id="61" idx="0"/>
          </p:cNvCxnSpPr>
          <p:nvPr/>
        </p:nvCxnSpPr>
        <p:spPr>
          <a:xfrm flipH="1">
            <a:off x="1408851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69" idx="0"/>
          </p:cNvCxnSpPr>
          <p:nvPr/>
        </p:nvCxnSpPr>
        <p:spPr>
          <a:xfrm>
            <a:off x="2971321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109620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70" name="Straight Connector 69"/>
          <p:cNvCxnSpPr>
            <a:endCxn id="69" idx="0"/>
          </p:cNvCxnSpPr>
          <p:nvPr/>
        </p:nvCxnSpPr>
        <p:spPr>
          <a:xfrm flipH="1">
            <a:off x="3491880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2" idx="0"/>
          </p:cNvCxnSpPr>
          <p:nvPr/>
        </p:nvCxnSpPr>
        <p:spPr>
          <a:xfrm>
            <a:off x="5056207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194506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73" name="Straight Connector 72"/>
          <p:cNvCxnSpPr>
            <a:endCxn id="72" idx="0"/>
          </p:cNvCxnSpPr>
          <p:nvPr/>
        </p:nvCxnSpPr>
        <p:spPr>
          <a:xfrm flipH="1">
            <a:off x="5576766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75" idx="0"/>
          </p:cNvCxnSpPr>
          <p:nvPr/>
        </p:nvCxnSpPr>
        <p:spPr>
          <a:xfrm>
            <a:off x="7146672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284971" y="3140968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76" name="Straight Connector 75"/>
          <p:cNvCxnSpPr>
            <a:endCxn id="75" idx="0"/>
          </p:cNvCxnSpPr>
          <p:nvPr/>
        </p:nvCxnSpPr>
        <p:spPr>
          <a:xfrm flipH="1">
            <a:off x="7667231" y="2798262"/>
            <a:ext cx="520559" cy="342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1" idx="2"/>
            <a:endCxn id="78" idx="0"/>
          </p:cNvCxnSpPr>
          <p:nvPr/>
        </p:nvCxnSpPr>
        <p:spPr>
          <a:xfrm>
            <a:off x="1408851" y="3662358"/>
            <a:ext cx="1041545" cy="400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068136" y="406295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79" name="Straight Connector 78"/>
          <p:cNvCxnSpPr>
            <a:stCxn id="69" idx="2"/>
            <a:endCxn id="78" idx="0"/>
          </p:cNvCxnSpPr>
          <p:nvPr/>
        </p:nvCxnSpPr>
        <p:spPr>
          <a:xfrm flipH="1">
            <a:off x="2450396" y="3662358"/>
            <a:ext cx="1041484" cy="400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85" idx="0"/>
          </p:cNvCxnSpPr>
          <p:nvPr/>
        </p:nvCxnSpPr>
        <p:spPr>
          <a:xfrm>
            <a:off x="5574360" y="3662358"/>
            <a:ext cx="1041545" cy="400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233645" y="406295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86" name="Straight Connector 85"/>
          <p:cNvCxnSpPr>
            <a:endCxn id="85" idx="0"/>
          </p:cNvCxnSpPr>
          <p:nvPr/>
        </p:nvCxnSpPr>
        <p:spPr>
          <a:xfrm flipH="1">
            <a:off x="6615905" y="3662358"/>
            <a:ext cx="1041484" cy="400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8" idx="2"/>
            <a:endCxn id="88" idx="0"/>
          </p:cNvCxnSpPr>
          <p:nvPr/>
        </p:nvCxnSpPr>
        <p:spPr>
          <a:xfrm>
            <a:off x="2450396" y="4584342"/>
            <a:ext cx="1944301" cy="685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12437" y="527029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64</a:t>
            </a:r>
          </a:p>
        </p:txBody>
      </p:sp>
      <p:cxnSp>
        <p:nvCxnSpPr>
          <p:cNvPr id="89" name="Straight Connector 88"/>
          <p:cNvCxnSpPr>
            <a:stCxn id="85" idx="2"/>
            <a:endCxn id="88" idx="0"/>
          </p:cNvCxnSpPr>
          <p:nvPr/>
        </p:nvCxnSpPr>
        <p:spPr>
          <a:xfrm flipH="1">
            <a:off x="4394697" y="4584342"/>
            <a:ext cx="2221208" cy="685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6382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8D67-0E66-4A71-80F4-EC5C29E2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78FC8-0917-4248-A1E7-A45BC4B01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134D7-97B3-48E9-A91E-3A4AEBCD167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3386545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-110052" y="2564904"/>
            <a:ext cx="93641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Apply the same operation between all the elements of a vector.</a:t>
            </a:r>
          </a:p>
          <a:p>
            <a:pPr algn="ctr"/>
            <a:r>
              <a:rPr lang="en-US" sz="2400" b="1" dirty="0"/>
              <a:t>Obtains all partial results.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Can be executed in log(n) time using a special tree form.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The operation can take many forms (+, *, min, max, and, etc.)</a:t>
            </a:r>
          </a:p>
        </p:txBody>
      </p:sp>
    </p:spTree>
    <p:extLst>
      <p:ext uri="{BB962C8B-B14F-4D97-AF65-F5344CB8AC3E}">
        <p14:creationId xmlns:p14="http://schemas.microsoft.com/office/powerpoint/2010/main" val="31454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- sum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48049" y="427421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780798" y="427421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901955" y="427421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975875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983571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2" name="Straight Connector 111"/>
          <p:cNvCxnSpPr>
            <a:stCxn id="99" idx="2"/>
            <a:endCxn id="96" idx="0"/>
          </p:cNvCxnSpPr>
          <p:nvPr/>
        </p:nvCxnSpPr>
        <p:spPr>
          <a:xfrm flipH="1">
            <a:off x="2381223" y="1775062"/>
            <a:ext cx="244" cy="24993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2"/>
            <a:endCxn id="76" idx="0"/>
          </p:cNvCxnSpPr>
          <p:nvPr/>
        </p:nvCxnSpPr>
        <p:spPr>
          <a:xfrm>
            <a:off x="4354580" y="1769872"/>
            <a:ext cx="11251" cy="25045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9" idx="3"/>
            <a:endCxn id="55" idx="1"/>
          </p:cNvCxnSpPr>
          <p:nvPr/>
        </p:nvCxnSpPr>
        <p:spPr>
          <a:xfrm flipV="1">
            <a:off x="5740394" y="4534910"/>
            <a:ext cx="161561" cy="1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7" idx="2"/>
            <a:endCxn id="55" idx="0"/>
          </p:cNvCxnSpPr>
          <p:nvPr/>
        </p:nvCxnSpPr>
        <p:spPr>
          <a:xfrm>
            <a:off x="6268205" y="1734465"/>
            <a:ext cx="16010" cy="253975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52" idx="3"/>
            <a:endCxn id="46" idx="1"/>
          </p:cNvCxnSpPr>
          <p:nvPr/>
        </p:nvCxnSpPr>
        <p:spPr>
          <a:xfrm>
            <a:off x="7545317" y="4534910"/>
            <a:ext cx="10273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9" idx="2"/>
            <a:endCxn id="46" idx="0"/>
          </p:cNvCxnSpPr>
          <p:nvPr/>
        </p:nvCxnSpPr>
        <p:spPr>
          <a:xfrm>
            <a:off x="8014297" y="1749481"/>
            <a:ext cx="16012" cy="252473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55" idx="3"/>
            <a:endCxn id="52" idx="1"/>
          </p:cNvCxnSpPr>
          <p:nvPr/>
        </p:nvCxnSpPr>
        <p:spPr>
          <a:xfrm>
            <a:off x="6666474" y="4534910"/>
            <a:ext cx="11432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8" idx="2"/>
            <a:endCxn id="52" idx="0"/>
          </p:cNvCxnSpPr>
          <p:nvPr/>
        </p:nvCxnSpPr>
        <p:spPr>
          <a:xfrm>
            <a:off x="7114666" y="1748389"/>
            <a:ext cx="48392" cy="252582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6" idx="2"/>
            <a:endCxn id="59" idx="0"/>
          </p:cNvCxnSpPr>
          <p:nvPr/>
        </p:nvCxnSpPr>
        <p:spPr>
          <a:xfrm>
            <a:off x="5338562" y="1734465"/>
            <a:ext cx="19573" cy="253992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2" idx="2"/>
            <a:endCxn id="86" idx="0"/>
          </p:cNvCxnSpPr>
          <p:nvPr/>
        </p:nvCxnSpPr>
        <p:spPr>
          <a:xfrm>
            <a:off x="3371146" y="1793451"/>
            <a:ext cx="2381" cy="248093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7" idx="2"/>
            <a:endCxn id="101" idx="0"/>
          </p:cNvCxnSpPr>
          <p:nvPr/>
        </p:nvCxnSpPr>
        <p:spPr>
          <a:xfrm>
            <a:off x="1349090" y="1778967"/>
            <a:ext cx="4770" cy="249679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6" idx="3"/>
            <a:endCxn id="59" idx="1"/>
          </p:cNvCxnSpPr>
          <p:nvPr/>
        </p:nvCxnSpPr>
        <p:spPr>
          <a:xfrm>
            <a:off x="4748090" y="4535081"/>
            <a:ext cx="22778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6" idx="1"/>
            <a:endCxn id="86" idx="3"/>
          </p:cNvCxnSpPr>
          <p:nvPr/>
        </p:nvCxnSpPr>
        <p:spPr>
          <a:xfrm flipH="1">
            <a:off x="3755786" y="4535081"/>
            <a:ext cx="22778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6" idx="1"/>
            <a:endCxn id="96" idx="3"/>
          </p:cNvCxnSpPr>
          <p:nvPr/>
        </p:nvCxnSpPr>
        <p:spPr>
          <a:xfrm flipH="1">
            <a:off x="2763482" y="4535081"/>
            <a:ext cx="22778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01" idx="3"/>
            <a:endCxn id="96" idx="1"/>
          </p:cNvCxnSpPr>
          <p:nvPr/>
        </p:nvCxnSpPr>
        <p:spPr>
          <a:xfrm flipV="1">
            <a:off x="1736119" y="4535081"/>
            <a:ext cx="262844" cy="137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18871" y="381255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930964" y="382167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935888" y="382167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921971" y="381255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887888" y="3812798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721070" y="3821924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606734" y="382167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3638093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- sum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" name="Straight Connector 2"/>
          <p:cNvCxnSpPr>
            <a:stCxn id="13" idx="2"/>
            <a:endCxn id="35" idx="0"/>
          </p:cNvCxnSpPr>
          <p:nvPr/>
        </p:nvCxnSpPr>
        <p:spPr>
          <a:xfrm>
            <a:off x="1349090" y="1778967"/>
            <a:ext cx="1032133" cy="4113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36" name="Straight Connector 35"/>
          <p:cNvCxnSpPr>
            <a:stCxn id="14" idx="2"/>
            <a:endCxn id="35" idx="0"/>
          </p:cNvCxnSpPr>
          <p:nvPr/>
        </p:nvCxnSpPr>
        <p:spPr>
          <a:xfrm flipH="1">
            <a:off x="2381223" y="1775062"/>
            <a:ext cx="244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2"/>
            <a:endCxn id="39" idx="0"/>
          </p:cNvCxnSpPr>
          <p:nvPr/>
        </p:nvCxnSpPr>
        <p:spPr>
          <a:xfrm>
            <a:off x="3371146" y="1793451"/>
            <a:ext cx="981052" cy="3916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0" name="Straight Connector 39"/>
          <p:cNvCxnSpPr>
            <a:stCxn id="16" idx="2"/>
            <a:endCxn id="39" idx="0"/>
          </p:cNvCxnSpPr>
          <p:nvPr/>
        </p:nvCxnSpPr>
        <p:spPr>
          <a:xfrm flipH="1">
            <a:off x="4352198" y="1769872"/>
            <a:ext cx="238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7" idx="2"/>
            <a:endCxn id="42" idx="0"/>
          </p:cNvCxnSpPr>
          <p:nvPr/>
        </p:nvCxnSpPr>
        <p:spPr>
          <a:xfrm>
            <a:off x="5338562" y="1734465"/>
            <a:ext cx="929642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43" name="Straight Connector 42"/>
          <p:cNvCxnSpPr>
            <a:stCxn id="19" idx="2"/>
            <a:endCxn id="42" idx="0"/>
          </p:cNvCxnSpPr>
          <p:nvPr/>
        </p:nvCxnSpPr>
        <p:spPr>
          <a:xfrm flipH="1">
            <a:off x="6268204" y="1734465"/>
            <a:ext cx="1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0" idx="2"/>
            <a:endCxn id="45" idx="0"/>
          </p:cNvCxnSpPr>
          <p:nvPr/>
        </p:nvCxnSpPr>
        <p:spPr>
          <a:xfrm>
            <a:off x="7114666" y="1748389"/>
            <a:ext cx="903301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6" name="Straight Connector 45"/>
          <p:cNvCxnSpPr>
            <a:stCxn id="21" idx="2"/>
            <a:endCxn id="45" idx="0"/>
          </p:cNvCxnSpPr>
          <p:nvPr/>
        </p:nvCxnSpPr>
        <p:spPr>
          <a:xfrm>
            <a:off x="8014297" y="1749481"/>
            <a:ext cx="3670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83552" y="3275368"/>
            <a:ext cx="4576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Can all be executed in parallel</a:t>
            </a:r>
          </a:p>
        </p:txBody>
      </p:sp>
      <p:sp>
        <p:nvSpPr>
          <p:cNvPr id="66" name="Parallelogram 65"/>
          <p:cNvSpPr/>
          <p:nvPr/>
        </p:nvSpPr>
        <p:spPr>
          <a:xfrm>
            <a:off x="2450232" y="4377719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arallelogram 66"/>
          <p:cNvSpPr/>
          <p:nvPr/>
        </p:nvSpPr>
        <p:spPr>
          <a:xfrm>
            <a:off x="2898753" y="4378975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Parallelogram 79"/>
          <p:cNvSpPr/>
          <p:nvPr/>
        </p:nvSpPr>
        <p:spPr>
          <a:xfrm>
            <a:off x="3347274" y="4377719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Parallelogram 80"/>
          <p:cNvSpPr/>
          <p:nvPr/>
        </p:nvSpPr>
        <p:spPr>
          <a:xfrm>
            <a:off x="3795795" y="4375113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Parallelogram 81"/>
          <p:cNvSpPr/>
          <p:nvPr/>
        </p:nvSpPr>
        <p:spPr>
          <a:xfrm>
            <a:off x="4245240" y="4381581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arallelogram 82"/>
          <p:cNvSpPr/>
          <p:nvPr/>
        </p:nvSpPr>
        <p:spPr>
          <a:xfrm>
            <a:off x="4693761" y="4382837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arallelogram 89"/>
          <p:cNvSpPr/>
          <p:nvPr/>
        </p:nvSpPr>
        <p:spPr>
          <a:xfrm>
            <a:off x="5142282" y="4381581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Parallelogram 90"/>
          <p:cNvSpPr/>
          <p:nvPr/>
        </p:nvSpPr>
        <p:spPr>
          <a:xfrm>
            <a:off x="5590803" y="4378975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Parallelogram 91"/>
          <p:cNvSpPr/>
          <p:nvPr/>
        </p:nvSpPr>
        <p:spPr>
          <a:xfrm>
            <a:off x="6039324" y="437428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19" idx="2"/>
            <a:endCxn id="60" idx="0"/>
          </p:cNvCxnSpPr>
          <p:nvPr/>
        </p:nvCxnSpPr>
        <p:spPr>
          <a:xfrm>
            <a:off x="6268205" y="1734465"/>
            <a:ext cx="867250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61" name="Straight Connector 60"/>
          <p:cNvCxnSpPr>
            <a:stCxn id="20" idx="2"/>
            <a:endCxn id="60" idx="0"/>
          </p:cNvCxnSpPr>
          <p:nvPr/>
        </p:nvCxnSpPr>
        <p:spPr>
          <a:xfrm>
            <a:off x="7114666" y="1748389"/>
            <a:ext cx="20789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6" idx="2"/>
            <a:endCxn id="68" idx="0"/>
          </p:cNvCxnSpPr>
          <p:nvPr/>
        </p:nvCxnSpPr>
        <p:spPr>
          <a:xfrm>
            <a:off x="4354580" y="1769872"/>
            <a:ext cx="98754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69" name="Straight Connector 68"/>
          <p:cNvCxnSpPr>
            <a:stCxn id="17" idx="2"/>
            <a:endCxn id="68" idx="0"/>
          </p:cNvCxnSpPr>
          <p:nvPr/>
        </p:nvCxnSpPr>
        <p:spPr>
          <a:xfrm>
            <a:off x="5338562" y="1734465"/>
            <a:ext cx="3560" cy="4506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4" idx="2"/>
            <a:endCxn id="71" idx="0"/>
          </p:cNvCxnSpPr>
          <p:nvPr/>
        </p:nvCxnSpPr>
        <p:spPr>
          <a:xfrm>
            <a:off x="2381467" y="1775062"/>
            <a:ext cx="992060" cy="4188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72" name="Straight Connector 71"/>
          <p:cNvCxnSpPr>
            <a:stCxn id="15" idx="2"/>
            <a:endCxn id="71" idx="0"/>
          </p:cNvCxnSpPr>
          <p:nvPr/>
        </p:nvCxnSpPr>
        <p:spPr>
          <a:xfrm>
            <a:off x="3371146" y="1793451"/>
            <a:ext cx="2381" cy="4004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86" name="Straight Connector 85"/>
          <p:cNvCxnSpPr>
            <a:stCxn id="13" idx="2"/>
            <a:endCxn id="85" idx="0"/>
          </p:cNvCxnSpPr>
          <p:nvPr/>
        </p:nvCxnSpPr>
        <p:spPr>
          <a:xfrm>
            <a:off x="1349090" y="1778967"/>
            <a:ext cx="4770" cy="4333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6609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- sum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3552" y="4265747"/>
            <a:ext cx="4576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Can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FFC000"/>
                </a:solidFill>
              </a:rPr>
              <a:t>all</a:t>
            </a:r>
            <a:r>
              <a:rPr lang="en-US" sz="2400" b="1" dirty="0">
                <a:solidFill>
                  <a:srgbClr val="0070C0"/>
                </a:solidFill>
              </a:rPr>
              <a:t> be executed </a:t>
            </a:r>
            <a:r>
              <a:rPr lang="en-US" sz="2400" b="1" dirty="0">
                <a:solidFill>
                  <a:srgbClr val="C00000"/>
                </a:solidFill>
              </a:rPr>
              <a:t>in parallel</a:t>
            </a:r>
          </a:p>
        </p:txBody>
      </p:sp>
      <p:sp>
        <p:nvSpPr>
          <p:cNvPr id="66" name="Parallelogram 65"/>
          <p:cNvSpPr/>
          <p:nvPr/>
        </p:nvSpPr>
        <p:spPr>
          <a:xfrm>
            <a:off x="2450232" y="5368098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arallelogram 66"/>
          <p:cNvSpPr/>
          <p:nvPr/>
        </p:nvSpPr>
        <p:spPr>
          <a:xfrm>
            <a:off x="2898753" y="5369354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Parallelogram 79"/>
          <p:cNvSpPr/>
          <p:nvPr/>
        </p:nvSpPr>
        <p:spPr>
          <a:xfrm>
            <a:off x="3347274" y="5368098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Parallelogram 80"/>
          <p:cNvSpPr/>
          <p:nvPr/>
        </p:nvSpPr>
        <p:spPr>
          <a:xfrm>
            <a:off x="3795795" y="5365492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Parallelogram 81"/>
          <p:cNvSpPr/>
          <p:nvPr/>
        </p:nvSpPr>
        <p:spPr>
          <a:xfrm>
            <a:off x="4245240" y="537196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arallelogram 82"/>
          <p:cNvSpPr/>
          <p:nvPr/>
        </p:nvSpPr>
        <p:spPr>
          <a:xfrm>
            <a:off x="4693761" y="537321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arallelogram 89"/>
          <p:cNvSpPr/>
          <p:nvPr/>
        </p:nvSpPr>
        <p:spPr>
          <a:xfrm>
            <a:off x="5142282" y="537196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Parallelogram 90"/>
          <p:cNvSpPr/>
          <p:nvPr/>
        </p:nvSpPr>
        <p:spPr>
          <a:xfrm>
            <a:off x="5590803" y="5369354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Parallelogram 91"/>
          <p:cNvSpPr/>
          <p:nvPr/>
        </p:nvSpPr>
        <p:spPr>
          <a:xfrm>
            <a:off x="6039324" y="5364665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5" name="Rectangle 8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7" name="Straight Connector 46"/>
          <p:cNvCxnSpPr>
            <a:stCxn id="42" idx="2"/>
            <a:endCxn id="48" idx="0"/>
          </p:cNvCxnSpPr>
          <p:nvPr/>
        </p:nvCxnSpPr>
        <p:spPr>
          <a:xfrm>
            <a:off x="6268204" y="2684493"/>
            <a:ext cx="1746093" cy="44103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49" name="Straight Connector 48"/>
          <p:cNvCxnSpPr>
            <a:stCxn id="45" idx="2"/>
            <a:endCxn id="48" idx="0"/>
          </p:cNvCxnSpPr>
          <p:nvPr/>
        </p:nvCxnSpPr>
        <p:spPr>
          <a:xfrm flipH="1">
            <a:off x="8014297" y="2685585"/>
            <a:ext cx="3670" cy="43994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74" name="Straight Connector 73"/>
          <p:cNvCxnSpPr>
            <a:stCxn id="60" idx="2"/>
            <a:endCxn id="73" idx="0"/>
          </p:cNvCxnSpPr>
          <p:nvPr/>
        </p:nvCxnSpPr>
        <p:spPr>
          <a:xfrm flipH="1">
            <a:off x="7135454" y="2684493"/>
            <a:ext cx="1" cy="4398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8" idx="2"/>
            <a:endCxn id="73" idx="0"/>
          </p:cNvCxnSpPr>
          <p:nvPr/>
        </p:nvCxnSpPr>
        <p:spPr>
          <a:xfrm>
            <a:off x="5342122" y="2706522"/>
            <a:ext cx="1793332" cy="4178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39" idx="2"/>
            <a:endCxn id="87" idx="0"/>
          </p:cNvCxnSpPr>
          <p:nvPr/>
        </p:nvCxnSpPr>
        <p:spPr>
          <a:xfrm>
            <a:off x="4352198" y="2706522"/>
            <a:ext cx="1916005" cy="40660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cxnSp>
        <p:nvCxnSpPr>
          <p:cNvPr id="88" name="Straight Connector 87"/>
          <p:cNvCxnSpPr>
            <a:stCxn id="42" idx="2"/>
            <a:endCxn id="87" idx="0"/>
          </p:cNvCxnSpPr>
          <p:nvPr/>
        </p:nvCxnSpPr>
        <p:spPr>
          <a:xfrm flipH="1">
            <a:off x="6268203" y="2684493"/>
            <a:ext cx="1" cy="42863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71" idx="2"/>
            <a:endCxn id="94" idx="0"/>
          </p:cNvCxnSpPr>
          <p:nvPr/>
        </p:nvCxnSpPr>
        <p:spPr>
          <a:xfrm>
            <a:off x="3373527" y="2715312"/>
            <a:ext cx="1968595" cy="409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95" name="Straight Connector 94"/>
          <p:cNvCxnSpPr>
            <a:stCxn id="68" idx="2"/>
            <a:endCxn id="94" idx="0"/>
          </p:cNvCxnSpPr>
          <p:nvPr/>
        </p:nvCxnSpPr>
        <p:spPr>
          <a:xfrm>
            <a:off x="5342122" y="2706522"/>
            <a:ext cx="0" cy="417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35" idx="2"/>
            <a:endCxn id="98" idx="0"/>
          </p:cNvCxnSpPr>
          <p:nvPr/>
        </p:nvCxnSpPr>
        <p:spPr>
          <a:xfrm>
            <a:off x="2381223" y="2711712"/>
            <a:ext cx="1978687" cy="42147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99" name="Straight Connector 98"/>
          <p:cNvCxnSpPr>
            <a:stCxn id="39" idx="2"/>
            <a:endCxn id="98" idx="0"/>
          </p:cNvCxnSpPr>
          <p:nvPr/>
        </p:nvCxnSpPr>
        <p:spPr>
          <a:xfrm>
            <a:off x="4352198" y="2706522"/>
            <a:ext cx="7712" cy="4266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85" idx="2"/>
            <a:endCxn id="103" idx="0"/>
          </p:cNvCxnSpPr>
          <p:nvPr/>
        </p:nvCxnSpPr>
        <p:spPr>
          <a:xfrm>
            <a:off x="1353860" y="2733741"/>
            <a:ext cx="2019667" cy="40520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104" name="Straight Connector 103"/>
          <p:cNvCxnSpPr>
            <a:stCxn id="71" idx="2"/>
            <a:endCxn id="103" idx="0"/>
          </p:cNvCxnSpPr>
          <p:nvPr/>
        </p:nvCxnSpPr>
        <p:spPr>
          <a:xfrm>
            <a:off x="3373527" y="2715312"/>
            <a:ext cx="0" cy="4236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12" name="Straight Connector 111"/>
          <p:cNvCxnSpPr>
            <a:stCxn id="35" idx="2"/>
            <a:endCxn id="111" idx="0"/>
          </p:cNvCxnSpPr>
          <p:nvPr/>
        </p:nvCxnSpPr>
        <p:spPr>
          <a:xfrm>
            <a:off x="2381223" y="2711712"/>
            <a:ext cx="3662" cy="4214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17" name="Straight Connector 116"/>
          <p:cNvCxnSpPr>
            <a:stCxn id="85" idx="2"/>
            <a:endCxn id="116" idx="0"/>
          </p:cNvCxnSpPr>
          <p:nvPr/>
        </p:nvCxnSpPr>
        <p:spPr>
          <a:xfrm>
            <a:off x="1353860" y="2733741"/>
            <a:ext cx="0" cy="3994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48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0868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3802045" y="17722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22848" y="17722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4352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64088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8776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02045" y="241979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22848" y="241979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43529" y="242034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64088" y="242034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algorithm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9300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- sum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68517" y="5094499"/>
            <a:ext cx="4576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Can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FFC000"/>
                </a:solidFill>
              </a:rPr>
              <a:t>all</a:t>
            </a:r>
            <a:r>
              <a:rPr lang="en-US" sz="2400" b="1" dirty="0">
                <a:solidFill>
                  <a:srgbClr val="0070C0"/>
                </a:solidFill>
              </a:rPr>
              <a:t> be executed </a:t>
            </a:r>
            <a:r>
              <a:rPr lang="en-US" sz="2400" b="1" dirty="0">
                <a:solidFill>
                  <a:srgbClr val="C00000"/>
                </a:solidFill>
              </a:rPr>
              <a:t>in parallel</a:t>
            </a:r>
          </a:p>
        </p:txBody>
      </p:sp>
      <p:sp>
        <p:nvSpPr>
          <p:cNvPr id="66" name="Parallelogram 65"/>
          <p:cNvSpPr/>
          <p:nvPr/>
        </p:nvSpPr>
        <p:spPr>
          <a:xfrm>
            <a:off x="2450232" y="5728138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arallelogram 66"/>
          <p:cNvSpPr/>
          <p:nvPr/>
        </p:nvSpPr>
        <p:spPr>
          <a:xfrm>
            <a:off x="2898753" y="5729394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Parallelogram 79"/>
          <p:cNvSpPr/>
          <p:nvPr/>
        </p:nvSpPr>
        <p:spPr>
          <a:xfrm>
            <a:off x="3347274" y="5728138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Parallelogram 80"/>
          <p:cNvSpPr/>
          <p:nvPr/>
        </p:nvSpPr>
        <p:spPr>
          <a:xfrm>
            <a:off x="3795795" y="5725532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Parallelogram 81"/>
          <p:cNvSpPr/>
          <p:nvPr/>
        </p:nvSpPr>
        <p:spPr>
          <a:xfrm>
            <a:off x="4245240" y="573200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arallelogram 82"/>
          <p:cNvSpPr/>
          <p:nvPr/>
        </p:nvSpPr>
        <p:spPr>
          <a:xfrm>
            <a:off x="4693761" y="573325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arallelogram 89"/>
          <p:cNvSpPr/>
          <p:nvPr/>
        </p:nvSpPr>
        <p:spPr>
          <a:xfrm>
            <a:off x="5142282" y="573200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Parallelogram 90"/>
          <p:cNvSpPr/>
          <p:nvPr/>
        </p:nvSpPr>
        <p:spPr>
          <a:xfrm>
            <a:off x="5590803" y="5729394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Parallelogram 91"/>
          <p:cNvSpPr/>
          <p:nvPr/>
        </p:nvSpPr>
        <p:spPr>
          <a:xfrm>
            <a:off x="6039324" y="5724705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4" name="Straight Connector 43"/>
          <p:cNvCxnSpPr>
            <a:stCxn id="98" idx="2"/>
            <a:endCxn id="46" idx="0"/>
          </p:cNvCxnSpPr>
          <p:nvPr/>
        </p:nvCxnSpPr>
        <p:spPr>
          <a:xfrm>
            <a:off x="4359910" y="3654572"/>
            <a:ext cx="3654386" cy="5997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50" name="Straight Connector 49"/>
          <p:cNvCxnSpPr>
            <a:stCxn id="48" idx="2"/>
            <a:endCxn id="46" idx="0"/>
          </p:cNvCxnSpPr>
          <p:nvPr/>
        </p:nvCxnSpPr>
        <p:spPr>
          <a:xfrm flipH="1">
            <a:off x="8014296" y="3646922"/>
            <a:ext cx="1" cy="60741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3" idx="2"/>
            <a:endCxn id="52" idx="0"/>
          </p:cNvCxnSpPr>
          <p:nvPr/>
        </p:nvCxnSpPr>
        <p:spPr>
          <a:xfrm>
            <a:off x="3373527" y="3660334"/>
            <a:ext cx="3773518" cy="59400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53" name="Straight Connector 52"/>
          <p:cNvCxnSpPr>
            <a:stCxn id="73" idx="2"/>
            <a:endCxn id="52" idx="0"/>
          </p:cNvCxnSpPr>
          <p:nvPr/>
        </p:nvCxnSpPr>
        <p:spPr>
          <a:xfrm>
            <a:off x="7135454" y="3645782"/>
            <a:ext cx="11591" cy="60855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11" idx="2"/>
            <a:endCxn id="55" idx="0"/>
          </p:cNvCxnSpPr>
          <p:nvPr/>
        </p:nvCxnSpPr>
        <p:spPr>
          <a:xfrm>
            <a:off x="2384885" y="3654572"/>
            <a:ext cx="3883317" cy="59976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6" name="Straight Connector 55"/>
          <p:cNvCxnSpPr>
            <a:stCxn id="87" idx="2"/>
            <a:endCxn id="55" idx="0"/>
          </p:cNvCxnSpPr>
          <p:nvPr/>
        </p:nvCxnSpPr>
        <p:spPr>
          <a:xfrm flipH="1">
            <a:off x="6268202" y="3634521"/>
            <a:ext cx="1" cy="61981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16" idx="2"/>
            <a:endCxn id="59" idx="0"/>
          </p:cNvCxnSpPr>
          <p:nvPr/>
        </p:nvCxnSpPr>
        <p:spPr>
          <a:xfrm>
            <a:off x="1353860" y="3654572"/>
            <a:ext cx="3988262" cy="59993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61" name="Straight Connector 60"/>
          <p:cNvCxnSpPr>
            <a:stCxn id="94" idx="2"/>
            <a:endCxn id="59" idx="0"/>
          </p:cNvCxnSpPr>
          <p:nvPr/>
        </p:nvCxnSpPr>
        <p:spPr>
          <a:xfrm>
            <a:off x="5342122" y="3645782"/>
            <a:ext cx="0" cy="60872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77" name="Straight Connector 76"/>
          <p:cNvCxnSpPr>
            <a:stCxn id="98" idx="2"/>
            <a:endCxn id="76" idx="0"/>
          </p:cNvCxnSpPr>
          <p:nvPr/>
        </p:nvCxnSpPr>
        <p:spPr>
          <a:xfrm>
            <a:off x="4359910" y="3654572"/>
            <a:ext cx="0" cy="6090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89" name="Straight Connector 88"/>
          <p:cNvCxnSpPr>
            <a:stCxn id="103" idx="2"/>
            <a:endCxn id="86" idx="0"/>
          </p:cNvCxnSpPr>
          <p:nvPr/>
        </p:nvCxnSpPr>
        <p:spPr>
          <a:xfrm>
            <a:off x="3373527" y="3660334"/>
            <a:ext cx="0" cy="6140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00" name="Straight Connector 99"/>
          <p:cNvCxnSpPr>
            <a:stCxn id="111" idx="2"/>
            <a:endCxn id="96" idx="0"/>
          </p:cNvCxnSpPr>
          <p:nvPr/>
        </p:nvCxnSpPr>
        <p:spPr>
          <a:xfrm flipH="1">
            <a:off x="2381223" y="3654572"/>
            <a:ext cx="3662" cy="61981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05" name="Straight Connector 104"/>
          <p:cNvCxnSpPr>
            <a:stCxn id="116" idx="2"/>
            <a:endCxn id="101" idx="0"/>
          </p:cNvCxnSpPr>
          <p:nvPr/>
        </p:nvCxnSpPr>
        <p:spPr>
          <a:xfrm>
            <a:off x="1353860" y="3654572"/>
            <a:ext cx="0" cy="6211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8772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How it works?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4" name="Straight Connector 43"/>
          <p:cNvCxnSpPr>
            <a:stCxn id="98" idx="2"/>
            <a:endCxn id="46" idx="0"/>
          </p:cNvCxnSpPr>
          <p:nvPr/>
        </p:nvCxnSpPr>
        <p:spPr>
          <a:xfrm>
            <a:off x="4359910" y="3654572"/>
            <a:ext cx="3654386" cy="5997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50" name="Straight Connector 49"/>
          <p:cNvCxnSpPr>
            <a:stCxn id="48" idx="2"/>
            <a:endCxn id="46" idx="0"/>
          </p:cNvCxnSpPr>
          <p:nvPr/>
        </p:nvCxnSpPr>
        <p:spPr>
          <a:xfrm flipH="1">
            <a:off x="8014296" y="3646922"/>
            <a:ext cx="1" cy="60741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3" idx="2"/>
            <a:endCxn id="52" idx="0"/>
          </p:cNvCxnSpPr>
          <p:nvPr/>
        </p:nvCxnSpPr>
        <p:spPr>
          <a:xfrm>
            <a:off x="3373527" y="3660334"/>
            <a:ext cx="3773518" cy="59400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53" name="Straight Connector 52"/>
          <p:cNvCxnSpPr>
            <a:stCxn id="73" idx="2"/>
            <a:endCxn id="52" idx="0"/>
          </p:cNvCxnSpPr>
          <p:nvPr/>
        </p:nvCxnSpPr>
        <p:spPr>
          <a:xfrm>
            <a:off x="7135454" y="3645782"/>
            <a:ext cx="11591" cy="60855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11" idx="2"/>
            <a:endCxn id="55" idx="0"/>
          </p:cNvCxnSpPr>
          <p:nvPr/>
        </p:nvCxnSpPr>
        <p:spPr>
          <a:xfrm>
            <a:off x="2384885" y="3654572"/>
            <a:ext cx="3883317" cy="59976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6" name="Straight Connector 55"/>
          <p:cNvCxnSpPr>
            <a:stCxn id="87" idx="2"/>
            <a:endCxn id="55" idx="0"/>
          </p:cNvCxnSpPr>
          <p:nvPr/>
        </p:nvCxnSpPr>
        <p:spPr>
          <a:xfrm flipH="1">
            <a:off x="6268202" y="3634521"/>
            <a:ext cx="1" cy="61981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16" idx="2"/>
            <a:endCxn id="59" idx="0"/>
          </p:cNvCxnSpPr>
          <p:nvPr/>
        </p:nvCxnSpPr>
        <p:spPr>
          <a:xfrm>
            <a:off x="1353860" y="3654572"/>
            <a:ext cx="3988262" cy="59993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61" name="Straight Connector 60"/>
          <p:cNvCxnSpPr>
            <a:stCxn id="94" idx="2"/>
            <a:endCxn id="59" idx="0"/>
          </p:cNvCxnSpPr>
          <p:nvPr/>
        </p:nvCxnSpPr>
        <p:spPr>
          <a:xfrm>
            <a:off x="5342122" y="3645782"/>
            <a:ext cx="0" cy="60872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77" name="Straight Connector 76"/>
          <p:cNvCxnSpPr>
            <a:stCxn id="98" idx="2"/>
            <a:endCxn id="76" idx="0"/>
          </p:cNvCxnSpPr>
          <p:nvPr/>
        </p:nvCxnSpPr>
        <p:spPr>
          <a:xfrm>
            <a:off x="4359910" y="3654572"/>
            <a:ext cx="0" cy="6090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89" name="Straight Connector 88"/>
          <p:cNvCxnSpPr>
            <a:stCxn id="103" idx="2"/>
            <a:endCxn id="86" idx="0"/>
          </p:cNvCxnSpPr>
          <p:nvPr/>
        </p:nvCxnSpPr>
        <p:spPr>
          <a:xfrm>
            <a:off x="3373527" y="3660334"/>
            <a:ext cx="0" cy="6140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00" name="Straight Connector 99"/>
          <p:cNvCxnSpPr>
            <a:stCxn id="111" idx="2"/>
            <a:endCxn id="96" idx="0"/>
          </p:cNvCxnSpPr>
          <p:nvPr/>
        </p:nvCxnSpPr>
        <p:spPr>
          <a:xfrm flipH="1">
            <a:off x="2381223" y="3654572"/>
            <a:ext cx="3662" cy="61981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05" name="Straight Connector 104"/>
          <p:cNvCxnSpPr>
            <a:stCxn id="116" idx="2"/>
            <a:endCxn id="101" idx="0"/>
          </p:cNvCxnSpPr>
          <p:nvPr/>
        </p:nvCxnSpPr>
        <p:spPr>
          <a:xfrm>
            <a:off x="1353860" y="3654572"/>
            <a:ext cx="0" cy="6211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8" name="Straight Connector 67"/>
          <p:cNvCxnSpPr>
            <a:stCxn id="57" idx="2"/>
          </p:cNvCxnSpPr>
          <p:nvPr/>
        </p:nvCxnSpPr>
        <p:spPr>
          <a:xfrm>
            <a:off x="6268204" y="2684493"/>
            <a:ext cx="1746093" cy="44103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2"/>
          </p:cNvCxnSpPr>
          <p:nvPr/>
        </p:nvCxnSpPr>
        <p:spPr>
          <a:xfrm flipH="1">
            <a:off x="8014297" y="2685585"/>
            <a:ext cx="3670" cy="43994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2"/>
          </p:cNvCxnSpPr>
          <p:nvPr/>
        </p:nvCxnSpPr>
        <p:spPr>
          <a:xfrm flipH="1">
            <a:off x="7135454" y="2684493"/>
            <a:ext cx="1" cy="4398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3" idx="2"/>
          </p:cNvCxnSpPr>
          <p:nvPr/>
        </p:nvCxnSpPr>
        <p:spPr>
          <a:xfrm>
            <a:off x="5342122" y="2706522"/>
            <a:ext cx="1793332" cy="4178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9" idx="2"/>
          </p:cNvCxnSpPr>
          <p:nvPr/>
        </p:nvCxnSpPr>
        <p:spPr>
          <a:xfrm>
            <a:off x="4352198" y="2706522"/>
            <a:ext cx="1916005" cy="40660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7" idx="2"/>
          </p:cNvCxnSpPr>
          <p:nvPr/>
        </p:nvCxnSpPr>
        <p:spPr>
          <a:xfrm flipH="1">
            <a:off x="6268203" y="2684493"/>
            <a:ext cx="1" cy="42863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4" idx="2"/>
          </p:cNvCxnSpPr>
          <p:nvPr/>
        </p:nvCxnSpPr>
        <p:spPr>
          <a:xfrm>
            <a:off x="3373527" y="2715312"/>
            <a:ext cx="1968595" cy="409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3" idx="2"/>
          </p:cNvCxnSpPr>
          <p:nvPr/>
        </p:nvCxnSpPr>
        <p:spPr>
          <a:xfrm>
            <a:off x="5342122" y="2706522"/>
            <a:ext cx="0" cy="417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7" idx="2"/>
          </p:cNvCxnSpPr>
          <p:nvPr/>
        </p:nvCxnSpPr>
        <p:spPr>
          <a:xfrm>
            <a:off x="2381223" y="2711712"/>
            <a:ext cx="1978687" cy="42147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9" idx="2"/>
          </p:cNvCxnSpPr>
          <p:nvPr/>
        </p:nvCxnSpPr>
        <p:spPr>
          <a:xfrm>
            <a:off x="4352198" y="2706522"/>
            <a:ext cx="7712" cy="4266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5" idx="2"/>
          </p:cNvCxnSpPr>
          <p:nvPr/>
        </p:nvCxnSpPr>
        <p:spPr>
          <a:xfrm>
            <a:off x="1353860" y="2733741"/>
            <a:ext cx="2019667" cy="40520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4" idx="2"/>
          </p:cNvCxnSpPr>
          <p:nvPr/>
        </p:nvCxnSpPr>
        <p:spPr>
          <a:xfrm>
            <a:off x="3373527" y="2715312"/>
            <a:ext cx="0" cy="4236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7" idx="2"/>
          </p:cNvCxnSpPr>
          <p:nvPr/>
        </p:nvCxnSpPr>
        <p:spPr>
          <a:xfrm>
            <a:off x="2381223" y="2711712"/>
            <a:ext cx="3662" cy="4214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5" idx="2"/>
          </p:cNvCxnSpPr>
          <p:nvPr/>
        </p:nvCxnSpPr>
        <p:spPr>
          <a:xfrm>
            <a:off x="1353860" y="2733741"/>
            <a:ext cx="0" cy="3994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Straight Connector 109"/>
          <p:cNvCxnSpPr>
            <a:stCxn id="97" idx="2"/>
          </p:cNvCxnSpPr>
          <p:nvPr/>
        </p:nvCxnSpPr>
        <p:spPr>
          <a:xfrm>
            <a:off x="1349090" y="1778967"/>
            <a:ext cx="1032133" cy="4113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9" idx="2"/>
          </p:cNvCxnSpPr>
          <p:nvPr/>
        </p:nvCxnSpPr>
        <p:spPr>
          <a:xfrm flipH="1">
            <a:off x="2381223" y="1775062"/>
            <a:ext cx="244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2" idx="2"/>
          </p:cNvCxnSpPr>
          <p:nvPr/>
        </p:nvCxnSpPr>
        <p:spPr>
          <a:xfrm>
            <a:off x="3371146" y="1793451"/>
            <a:ext cx="981052" cy="3916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2"/>
          </p:cNvCxnSpPr>
          <p:nvPr/>
        </p:nvCxnSpPr>
        <p:spPr>
          <a:xfrm flipH="1">
            <a:off x="4352198" y="1769872"/>
            <a:ext cx="238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6" idx="2"/>
          </p:cNvCxnSpPr>
          <p:nvPr/>
        </p:nvCxnSpPr>
        <p:spPr>
          <a:xfrm>
            <a:off x="5338562" y="1734465"/>
            <a:ext cx="929642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7" idx="2"/>
          </p:cNvCxnSpPr>
          <p:nvPr/>
        </p:nvCxnSpPr>
        <p:spPr>
          <a:xfrm flipH="1">
            <a:off x="6268204" y="1734465"/>
            <a:ext cx="1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8" idx="2"/>
          </p:cNvCxnSpPr>
          <p:nvPr/>
        </p:nvCxnSpPr>
        <p:spPr>
          <a:xfrm>
            <a:off x="7114666" y="1748389"/>
            <a:ext cx="903301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9" idx="2"/>
          </p:cNvCxnSpPr>
          <p:nvPr/>
        </p:nvCxnSpPr>
        <p:spPr>
          <a:xfrm>
            <a:off x="8014297" y="1749481"/>
            <a:ext cx="3670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07" idx="2"/>
          </p:cNvCxnSpPr>
          <p:nvPr/>
        </p:nvCxnSpPr>
        <p:spPr>
          <a:xfrm>
            <a:off x="6268205" y="1734465"/>
            <a:ext cx="867250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8" idx="2"/>
          </p:cNvCxnSpPr>
          <p:nvPr/>
        </p:nvCxnSpPr>
        <p:spPr>
          <a:xfrm>
            <a:off x="7114666" y="1748389"/>
            <a:ext cx="20789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4" idx="2"/>
          </p:cNvCxnSpPr>
          <p:nvPr/>
        </p:nvCxnSpPr>
        <p:spPr>
          <a:xfrm>
            <a:off x="4354580" y="1769872"/>
            <a:ext cx="98754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6" idx="2"/>
          </p:cNvCxnSpPr>
          <p:nvPr/>
        </p:nvCxnSpPr>
        <p:spPr>
          <a:xfrm>
            <a:off x="5338562" y="1734465"/>
            <a:ext cx="3560" cy="4506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99" idx="2"/>
          </p:cNvCxnSpPr>
          <p:nvPr/>
        </p:nvCxnSpPr>
        <p:spPr>
          <a:xfrm>
            <a:off x="2381467" y="1775062"/>
            <a:ext cx="992060" cy="4188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2" idx="2"/>
          </p:cNvCxnSpPr>
          <p:nvPr/>
        </p:nvCxnSpPr>
        <p:spPr>
          <a:xfrm>
            <a:off x="3371146" y="1793451"/>
            <a:ext cx="2381" cy="4004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7" idx="2"/>
          </p:cNvCxnSpPr>
          <p:nvPr/>
        </p:nvCxnSpPr>
        <p:spPr>
          <a:xfrm>
            <a:off x="1349090" y="1778967"/>
            <a:ext cx="4770" cy="4333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1736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How it works?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4" name="Straight Connector 43"/>
          <p:cNvCxnSpPr>
            <a:stCxn id="98" idx="2"/>
            <a:endCxn id="46" idx="0"/>
          </p:cNvCxnSpPr>
          <p:nvPr/>
        </p:nvCxnSpPr>
        <p:spPr>
          <a:xfrm>
            <a:off x="4359910" y="3654572"/>
            <a:ext cx="3654386" cy="5997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50" name="Straight Connector 49"/>
          <p:cNvCxnSpPr>
            <a:stCxn id="48" idx="2"/>
            <a:endCxn id="46" idx="0"/>
          </p:cNvCxnSpPr>
          <p:nvPr/>
        </p:nvCxnSpPr>
        <p:spPr>
          <a:xfrm flipH="1">
            <a:off x="8014296" y="3646922"/>
            <a:ext cx="1" cy="60741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8" name="Straight Connector 67"/>
          <p:cNvCxnSpPr>
            <a:stCxn id="57" idx="2"/>
          </p:cNvCxnSpPr>
          <p:nvPr/>
        </p:nvCxnSpPr>
        <p:spPr>
          <a:xfrm>
            <a:off x="6268204" y="2684493"/>
            <a:ext cx="1746093" cy="44103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2"/>
          </p:cNvCxnSpPr>
          <p:nvPr/>
        </p:nvCxnSpPr>
        <p:spPr>
          <a:xfrm flipH="1">
            <a:off x="8014297" y="2685585"/>
            <a:ext cx="3670" cy="43994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7" idx="2"/>
          </p:cNvCxnSpPr>
          <p:nvPr/>
        </p:nvCxnSpPr>
        <p:spPr>
          <a:xfrm>
            <a:off x="2381223" y="2711712"/>
            <a:ext cx="1978687" cy="42147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9" idx="2"/>
          </p:cNvCxnSpPr>
          <p:nvPr/>
        </p:nvCxnSpPr>
        <p:spPr>
          <a:xfrm>
            <a:off x="4352198" y="2706522"/>
            <a:ext cx="7712" cy="4266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Straight Connector 109"/>
          <p:cNvCxnSpPr>
            <a:stCxn id="97" idx="2"/>
          </p:cNvCxnSpPr>
          <p:nvPr/>
        </p:nvCxnSpPr>
        <p:spPr>
          <a:xfrm>
            <a:off x="1349090" y="1778967"/>
            <a:ext cx="1032133" cy="4113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9" idx="2"/>
          </p:cNvCxnSpPr>
          <p:nvPr/>
        </p:nvCxnSpPr>
        <p:spPr>
          <a:xfrm flipH="1">
            <a:off x="2381223" y="1775062"/>
            <a:ext cx="244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2" idx="2"/>
          </p:cNvCxnSpPr>
          <p:nvPr/>
        </p:nvCxnSpPr>
        <p:spPr>
          <a:xfrm>
            <a:off x="3371146" y="1793451"/>
            <a:ext cx="981052" cy="3916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2"/>
          </p:cNvCxnSpPr>
          <p:nvPr/>
        </p:nvCxnSpPr>
        <p:spPr>
          <a:xfrm flipH="1">
            <a:off x="4352198" y="1769872"/>
            <a:ext cx="238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6" idx="2"/>
          </p:cNvCxnSpPr>
          <p:nvPr/>
        </p:nvCxnSpPr>
        <p:spPr>
          <a:xfrm>
            <a:off x="5338562" y="1734465"/>
            <a:ext cx="929642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7" idx="2"/>
          </p:cNvCxnSpPr>
          <p:nvPr/>
        </p:nvCxnSpPr>
        <p:spPr>
          <a:xfrm flipH="1">
            <a:off x="6268204" y="1734465"/>
            <a:ext cx="1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8" idx="2"/>
          </p:cNvCxnSpPr>
          <p:nvPr/>
        </p:nvCxnSpPr>
        <p:spPr>
          <a:xfrm>
            <a:off x="7114666" y="1748389"/>
            <a:ext cx="903301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9" idx="2"/>
          </p:cNvCxnSpPr>
          <p:nvPr/>
        </p:nvCxnSpPr>
        <p:spPr>
          <a:xfrm>
            <a:off x="8014297" y="1749481"/>
            <a:ext cx="3670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6071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How it works?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4" name="Straight Connector 43"/>
          <p:cNvCxnSpPr>
            <a:stCxn id="98" idx="2"/>
            <a:endCxn id="46" idx="0"/>
          </p:cNvCxnSpPr>
          <p:nvPr/>
        </p:nvCxnSpPr>
        <p:spPr>
          <a:xfrm>
            <a:off x="4359910" y="3654572"/>
            <a:ext cx="3654386" cy="5997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50" name="Straight Connector 49"/>
          <p:cNvCxnSpPr>
            <a:stCxn id="48" idx="2"/>
            <a:endCxn id="46" idx="0"/>
          </p:cNvCxnSpPr>
          <p:nvPr/>
        </p:nvCxnSpPr>
        <p:spPr>
          <a:xfrm flipH="1">
            <a:off x="8014296" y="3646922"/>
            <a:ext cx="1" cy="60741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3" idx="2"/>
            <a:endCxn id="52" idx="0"/>
          </p:cNvCxnSpPr>
          <p:nvPr/>
        </p:nvCxnSpPr>
        <p:spPr>
          <a:xfrm>
            <a:off x="3373527" y="3660334"/>
            <a:ext cx="3773518" cy="59400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53" name="Straight Connector 52"/>
          <p:cNvCxnSpPr>
            <a:stCxn id="73" idx="2"/>
            <a:endCxn id="52" idx="0"/>
          </p:cNvCxnSpPr>
          <p:nvPr/>
        </p:nvCxnSpPr>
        <p:spPr>
          <a:xfrm>
            <a:off x="7135454" y="3645782"/>
            <a:ext cx="11591" cy="60855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11" idx="2"/>
            <a:endCxn id="55" idx="0"/>
          </p:cNvCxnSpPr>
          <p:nvPr/>
        </p:nvCxnSpPr>
        <p:spPr>
          <a:xfrm>
            <a:off x="2384885" y="3654572"/>
            <a:ext cx="3883317" cy="59976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6" name="Straight Connector 55"/>
          <p:cNvCxnSpPr>
            <a:stCxn id="87" idx="2"/>
            <a:endCxn id="55" idx="0"/>
          </p:cNvCxnSpPr>
          <p:nvPr/>
        </p:nvCxnSpPr>
        <p:spPr>
          <a:xfrm flipH="1">
            <a:off x="6268202" y="3634521"/>
            <a:ext cx="1" cy="61981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16" idx="2"/>
            <a:endCxn id="59" idx="0"/>
          </p:cNvCxnSpPr>
          <p:nvPr/>
        </p:nvCxnSpPr>
        <p:spPr>
          <a:xfrm>
            <a:off x="1353860" y="3654572"/>
            <a:ext cx="3988262" cy="59993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61" name="Straight Connector 60"/>
          <p:cNvCxnSpPr>
            <a:stCxn id="94" idx="2"/>
            <a:endCxn id="59" idx="0"/>
          </p:cNvCxnSpPr>
          <p:nvPr/>
        </p:nvCxnSpPr>
        <p:spPr>
          <a:xfrm>
            <a:off x="5342122" y="3645782"/>
            <a:ext cx="0" cy="60872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77" name="Straight Connector 76"/>
          <p:cNvCxnSpPr>
            <a:stCxn id="98" idx="2"/>
            <a:endCxn id="76" idx="0"/>
          </p:cNvCxnSpPr>
          <p:nvPr/>
        </p:nvCxnSpPr>
        <p:spPr>
          <a:xfrm>
            <a:off x="4359910" y="3654572"/>
            <a:ext cx="0" cy="6090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89" name="Straight Connector 88"/>
          <p:cNvCxnSpPr>
            <a:stCxn id="103" idx="2"/>
            <a:endCxn id="86" idx="0"/>
          </p:cNvCxnSpPr>
          <p:nvPr/>
        </p:nvCxnSpPr>
        <p:spPr>
          <a:xfrm>
            <a:off x="3373527" y="3660334"/>
            <a:ext cx="0" cy="6140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00" name="Straight Connector 99"/>
          <p:cNvCxnSpPr>
            <a:stCxn id="111" idx="2"/>
            <a:endCxn id="96" idx="0"/>
          </p:cNvCxnSpPr>
          <p:nvPr/>
        </p:nvCxnSpPr>
        <p:spPr>
          <a:xfrm flipH="1">
            <a:off x="2381223" y="3654572"/>
            <a:ext cx="3662" cy="61981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05" name="Straight Connector 104"/>
          <p:cNvCxnSpPr>
            <a:stCxn id="116" idx="2"/>
            <a:endCxn id="101" idx="0"/>
          </p:cNvCxnSpPr>
          <p:nvPr/>
        </p:nvCxnSpPr>
        <p:spPr>
          <a:xfrm>
            <a:off x="1353860" y="3654572"/>
            <a:ext cx="0" cy="6211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8" name="Straight Connector 67"/>
          <p:cNvCxnSpPr>
            <a:stCxn id="57" idx="2"/>
          </p:cNvCxnSpPr>
          <p:nvPr/>
        </p:nvCxnSpPr>
        <p:spPr>
          <a:xfrm>
            <a:off x="6268204" y="2684493"/>
            <a:ext cx="1746093" cy="44103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2"/>
          </p:cNvCxnSpPr>
          <p:nvPr/>
        </p:nvCxnSpPr>
        <p:spPr>
          <a:xfrm flipH="1">
            <a:off x="8014297" y="2685585"/>
            <a:ext cx="3670" cy="43994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2"/>
          </p:cNvCxnSpPr>
          <p:nvPr/>
        </p:nvCxnSpPr>
        <p:spPr>
          <a:xfrm flipH="1">
            <a:off x="7135454" y="2684493"/>
            <a:ext cx="1" cy="4398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3" idx="2"/>
          </p:cNvCxnSpPr>
          <p:nvPr/>
        </p:nvCxnSpPr>
        <p:spPr>
          <a:xfrm>
            <a:off x="5342122" y="2706522"/>
            <a:ext cx="1793332" cy="4178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9" idx="2"/>
          </p:cNvCxnSpPr>
          <p:nvPr/>
        </p:nvCxnSpPr>
        <p:spPr>
          <a:xfrm>
            <a:off x="4352198" y="2706522"/>
            <a:ext cx="1916005" cy="40660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7" idx="2"/>
          </p:cNvCxnSpPr>
          <p:nvPr/>
        </p:nvCxnSpPr>
        <p:spPr>
          <a:xfrm flipH="1">
            <a:off x="6268203" y="2684493"/>
            <a:ext cx="1" cy="42863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4" idx="2"/>
          </p:cNvCxnSpPr>
          <p:nvPr/>
        </p:nvCxnSpPr>
        <p:spPr>
          <a:xfrm>
            <a:off x="3373527" y="2715312"/>
            <a:ext cx="1968595" cy="409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3" idx="2"/>
          </p:cNvCxnSpPr>
          <p:nvPr/>
        </p:nvCxnSpPr>
        <p:spPr>
          <a:xfrm>
            <a:off x="5342122" y="2706522"/>
            <a:ext cx="0" cy="417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7" idx="2"/>
          </p:cNvCxnSpPr>
          <p:nvPr/>
        </p:nvCxnSpPr>
        <p:spPr>
          <a:xfrm>
            <a:off x="2381223" y="2711712"/>
            <a:ext cx="1978687" cy="42147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9" idx="2"/>
          </p:cNvCxnSpPr>
          <p:nvPr/>
        </p:nvCxnSpPr>
        <p:spPr>
          <a:xfrm>
            <a:off x="4352198" y="2706522"/>
            <a:ext cx="7712" cy="4266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5" idx="2"/>
          </p:cNvCxnSpPr>
          <p:nvPr/>
        </p:nvCxnSpPr>
        <p:spPr>
          <a:xfrm>
            <a:off x="1353860" y="2733741"/>
            <a:ext cx="2019667" cy="40520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4" idx="2"/>
          </p:cNvCxnSpPr>
          <p:nvPr/>
        </p:nvCxnSpPr>
        <p:spPr>
          <a:xfrm>
            <a:off x="3373527" y="2715312"/>
            <a:ext cx="0" cy="4236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7" idx="2"/>
          </p:cNvCxnSpPr>
          <p:nvPr/>
        </p:nvCxnSpPr>
        <p:spPr>
          <a:xfrm>
            <a:off x="2381223" y="2711712"/>
            <a:ext cx="3662" cy="4214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5" idx="2"/>
          </p:cNvCxnSpPr>
          <p:nvPr/>
        </p:nvCxnSpPr>
        <p:spPr>
          <a:xfrm>
            <a:off x="1353860" y="2733741"/>
            <a:ext cx="0" cy="3994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Straight Connector 109"/>
          <p:cNvCxnSpPr>
            <a:stCxn id="97" idx="2"/>
          </p:cNvCxnSpPr>
          <p:nvPr/>
        </p:nvCxnSpPr>
        <p:spPr>
          <a:xfrm>
            <a:off x="1349090" y="1778967"/>
            <a:ext cx="1032133" cy="4113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9" idx="2"/>
          </p:cNvCxnSpPr>
          <p:nvPr/>
        </p:nvCxnSpPr>
        <p:spPr>
          <a:xfrm flipH="1">
            <a:off x="2381223" y="1775062"/>
            <a:ext cx="244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2" idx="2"/>
          </p:cNvCxnSpPr>
          <p:nvPr/>
        </p:nvCxnSpPr>
        <p:spPr>
          <a:xfrm>
            <a:off x="3371146" y="1793451"/>
            <a:ext cx="981052" cy="3916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2"/>
          </p:cNvCxnSpPr>
          <p:nvPr/>
        </p:nvCxnSpPr>
        <p:spPr>
          <a:xfrm flipH="1">
            <a:off x="4352198" y="1769872"/>
            <a:ext cx="238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6" idx="2"/>
          </p:cNvCxnSpPr>
          <p:nvPr/>
        </p:nvCxnSpPr>
        <p:spPr>
          <a:xfrm>
            <a:off x="5338562" y="1734465"/>
            <a:ext cx="929642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7" idx="2"/>
          </p:cNvCxnSpPr>
          <p:nvPr/>
        </p:nvCxnSpPr>
        <p:spPr>
          <a:xfrm flipH="1">
            <a:off x="6268204" y="1734465"/>
            <a:ext cx="1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8" idx="2"/>
          </p:cNvCxnSpPr>
          <p:nvPr/>
        </p:nvCxnSpPr>
        <p:spPr>
          <a:xfrm>
            <a:off x="7114666" y="1748389"/>
            <a:ext cx="903301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9" idx="2"/>
          </p:cNvCxnSpPr>
          <p:nvPr/>
        </p:nvCxnSpPr>
        <p:spPr>
          <a:xfrm>
            <a:off x="8014297" y="1749481"/>
            <a:ext cx="3670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07" idx="2"/>
          </p:cNvCxnSpPr>
          <p:nvPr/>
        </p:nvCxnSpPr>
        <p:spPr>
          <a:xfrm>
            <a:off x="6268205" y="1734465"/>
            <a:ext cx="867250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8" idx="2"/>
          </p:cNvCxnSpPr>
          <p:nvPr/>
        </p:nvCxnSpPr>
        <p:spPr>
          <a:xfrm>
            <a:off x="7114666" y="1748389"/>
            <a:ext cx="20789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4" idx="2"/>
          </p:cNvCxnSpPr>
          <p:nvPr/>
        </p:nvCxnSpPr>
        <p:spPr>
          <a:xfrm>
            <a:off x="4354580" y="1769872"/>
            <a:ext cx="98754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6" idx="2"/>
          </p:cNvCxnSpPr>
          <p:nvPr/>
        </p:nvCxnSpPr>
        <p:spPr>
          <a:xfrm>
            <a:off x="5338562" y="1734465"/>
            <a:ext cx="3560" cy="4506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99" idx="2"/>
          </p:cNvCxnSpPr>
          <p:nvPr/>
        </p:nvCxnSpPr>
        <p:spPr>
          <a:xfrm>
            <a:off x="2381467" y="1775062"/>
            <a:ext cx="992060" cy="4188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2" idx="2"/>
          </p:cNvCxnSpPr>
          <p:nvPr/>
        </p:nvCxnSpPr>
        <p:spPr>
          <a:xfrm>
            <a:off x="3371146" y="1793451"/>
            <a:ext cx="2381" cy="4004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7" idx="2"/>
          </p:cNvCxnSpPr>
          <p:nvPr/>
        </p:nvCxnSpPr>
        <p:spPr>
          <a:xfrm>
            <a:off x="1349090" y="1778967"/>
            <a:ext cx="4770" cy="4333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8950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How it works?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51" name="Straight Connector 50"/>
          <p:cNvCxnSpPr>
            <a:stCxn id="103" idx="2"/>
            <a:endCxn id="52" idx="0"/>
          </p:cNvCxnSpPr>
          <p:nvPr/>
        </p:nvCxnSpPr>
        <p:spPr>
          <a:xfrm>
            <a:off x="3373527" y="3660334"/>
            <a:ext cx="3773518" cy="59400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53" name="Straight Connector 52"/>
          <p:cNvCxnSpPr>
            <a:stCxn id="73" idx="2"/>
            <a:endCxn id="52" idx="0"/>
          </p:cNvCxnSpPr>
          <p:nvPr/>
        </p:nvCxnSpPr>
        <p:spPr>
          <a:xfrm>
            <a:off x="7135454" y="3645782"/>
            <a:ext cx="11591" cy="60855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70" name="Straight Connector 69"/>
          <p:cNvCxnSpPr>
            <a:stCxn id="62" idx="2"/>
          </p:cNvCxnSpPr>
          <p:nvPr/>
        </p:nvCxnSpPr>
        <p:spPr>
          <a:xfrm flipH="1">
            <a:off x="7135454" y="2684493"/>
            <a:ext cx="1" cy="4398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3" idx="2"/>
          </p:cNvCxnSpPr>
          <p:nvPr/>
        </p:nvCxnSpPr>
        <p:spPr>
          <a:xfrm>
            <a:off x="5342122" y="2706522"/>
            <a:ext cx="1793332" cy="4178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5" idx="2"/>
          </p:cNvCxnSpPr>
          <p:nvPr/>
        </p:nvCxnSpPr>
        <p:spPr>
          <a:xfrm>
            <a:off x="1353860" y="2733741"/>
            <a:ext cx="2019667" cy="40520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4" idx="2"/>
          </p:cNvCxnSpPr>
          <p:nvPr/>
        </p:nvCxnSpPr>
        <p:spPr>
          <a:xfrm>
            <a:off x="3373527" y="2715312"/>
            <a:ext cx="0" cy="4236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0" name="Straight Connector 119"/>
          <p:cNvCxnSpPr>
            <a:stCxn id="107" idx="2"/>
          </p:cNvCxnSpPr>
          <p:nvPr/>
        </p:nvCxnSpPr>
        <p:spPr>
          <a:xfrm>
            <a:off x="6268205" y="1734465"/>
            <a:ext cx="867250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8" idx="2"/>
          </p:cNvCxnSpPr>
          <p:nvPr/>
        </p:nvCxnSpPr>
        <p:spPr>
          <a:xfrm>
            <a:off x="7114666" y="1748389"/>
            <a:ext cx="20789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4" idx="2"/>
          </p:cNvCxnSpPr>
          <p:nvPr/>
        </p:nvCxnSpPr>
        <p:spPr>
          <a:xfrm>
            <a:off x="4354580" y="1769872"/>
            <a:ext cx="98754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6" idx="2"/>
          </p:cNvCxnSpPr>
          <p:nvPr/>
        </p:nvCxnSpPr>
        <p:spPr>
          <a:xfrm>
            <a:off x="5338562" y="1734465"/>
            <a:ext cx="3560" cy="4506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99" idx="2"/>
          </p:cNvCxnSpPr>
          <p:nvPr/>
        </p:nvCxnSpPr>
        <p:spPr>
          <a:xfrm>
            <a:off x="2381467" y="1775062"/>
            <a:ext cx="992060" cy="4188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2" idx="2"/>
          </p:cNvCxnSpPr>
          <p:nvPr/>
        </p:nvCxnSpPr>
        <p:spPr>
          <a:xfrm>
            <a:off x="3371146" y="1793451"/>
            <a:ext cx="2381" cy="4004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7" idx="2"/>
          </p:cNvCxnSpPr>
          <p:nvPr/>
        </p:nvCxnSpPr>
        <p:spPr>
          <a:xfrm>
            <a:off x="1349090" y="1778967"/>
            <a:ext cx="4770" cy="4333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5237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How it works?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4" name="Straight Connector 43"/>
          <p:cNvCxnSpPr>
            <a:stCxn id="98" idx="2"/>
            <a:endCxn id="46" idx="0"/>
          </p:cNvCxnSpPr>
          <p:nvPr/>
        </p:nvCxnSpPr>
        <p:spPr>
          <a:xfrm>
            <a:off x="4359910" y="3654572"/>
            <a:ext cx="3654386" cy="5997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50" name="Straight Connector 49"/>
          <p:cNvCxnSpPr>
            <a:stCxn id="48" idx="2"/>
            <a:endCxn id="46" idx="0"/>
          </p:cNvCxnSpPr>
          <p:nvPr/>
        </p:nvCxnSpPr>
        <p:spPr>
          <a:xfrm flipH="1">
            <a:off x="8014296" y="3646922"/>
            <a:ext cx="1" cy="60741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3" idx="2"/>
            <a:endCxn id="52" idx="0"/>
          </p:cNvCxnSpPr>
          <p:nvPr/>
        </p:nvCxnSpPr>
        <p:spPr>
          <a:xfrm>
            <a:off x="3373527" y="3660334"/>
            <a:ext cx="3773518" cy="59400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53" name="Straight Connector 52"/>
          <p:cNvCxnSpPr>
            <a:stCxn id="73" idx="2"/>
            <a:endCxn id="52" idx="0"/>
          </p:cNvCxnSpPr>
          <p:nvPr/>
        </p:nvCxnSpPr>
        <p:spPr>
          <a:xfrm>
            <a:off x="7135454" y="3645782"/>
            <a:ext cx="11591" cy="60855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11" idx="2"/>
            <a:endCxn id="55" idx="0"/>
          </p:cNvCxnSpPr>
          <p:nvPr/>
        </p:nvCxnSpPr>
        <p:spPr>
          <a:xfrm>
            <a:off x="2384885" y="3654572"/>
            <a:ext cx="3883317" cy="59976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6" name="Straight Connector 55"/>
          <p:cNvCxnSpPr>
            <a:stCxn id="87" idx="2"/>
            <a:endCxn id="55" idx="0"/>
          </p:cNvCxnSpPr>
          <p:nvPr/>
        </p:nvCxnSpPr>
        <p:spPr>
          <a:xfrm flipH="1">
            <a:off x="6268202" y="3634521"/>
            <a:ext cx="1" cy="61981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16" idx="2"/>
            <a:endCxn id="59" idx="0"/>
          </p:cNvCxnSpPr>
          <p:nvPr/>
        </p:nvCxnSpPr>
        <p:spPr>
          <a:xfrm>
            <a:off x="1353860" y="3654572"/>
            <a:ext cx="3988262" cy="59993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61" name="Straight Connector 60"/>
          <p:cNvCxnSpPr>
            <a:stCxn id="94" idx="2"/>
            <a:endCxn id="59" idx="0"/>
          </p:cNvCxnSpPr>
          <p:nvPr/>
        </p:nvCxnSpPr>
        <p:spPr>
          <a:xfrm>
            <a:off x="5342122" y="3645782"/>
            <a:ext cx="0" cy="60872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77" name="Straight Connector 76"/>
          <p:cNvCxnSpPr>
            <a:stCxn id="98" idx="2"/>
            <a:endCxn id="76" idx="0"/>
          </p:cNvCxnSpPr>
          <p:nvPr/>
        </p:nvCxnSpPr>
        <p:spPr>
          <a:xfrm>
            <a:off x="4359910" y="3654572"/>
            <a:ext cx="0" cy="6090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89" name="Straight Connector 88"/>
          <p:cNvCxnSpPr>
            <a:stCxn id="103" idx="2"/>
            <a:endCxn id="86" idx="0"/>
          </p:cNvCxnSpPr>
          <p:nvPr/>
        </p:nvCxnSpPr>
        <p:spPr>
          <a:xfrm>
            <a:off x="3373527" y="3660334"/>
            <a:ext cx="0" cy="6140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00" name="Straight Connector 99"/>
          <p:cNvCxnSpPr>
            <a:stCxn id="111" idx="2"/>
            <a:endCxn id="96" idx="0"/>
          </p:cNvCxnSpPr>
          <p:nvPr/>
        </p:nvCxnSpPr>
        <p:spPr>
          <a:xfrm flipH="1">
            <a:off x="2381223" y="3654572"/>
            <a:ext cx="3662" cy="61981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05" name="Straight Connector 104"/>
          <p:cNvCxnSpPr>
            <a:stCxn id="116" idx="2"/>
            <a:endCxn id="101" idx="0"/>
          </p:cNvCxnSpPr>
          <p:nvPr/>
        </p:nvCxnSpPr>
        <p:spPr>
          <a:xfrm>
            <a:off x="1353860" y="3654572"/>
            <a:ext cx="0" cy="6211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8" name="Straight Connector 67"/>
          <p:cNvCxnSpPr>
            <a:stCxn id="57" idx="2"/>
          </p:cNvCxnSpPr>
          <p:nvPr/>
        </p:nvCxnSpPr>
        <p:spPr>
          <a:xfrm>
            <a:off x="6268204" y="2684493"/>
            <a:ext cx="1746093" cy="44103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2"/>
          </p:cNvCxnSpPr>
          <p:nvPr/>
        </p:nvCxnSpPr>
        <p:spPr>
          <a:xfrm flipH="1">
            <a:off x="8014297" y="2685585"/>
            <a:ext cx="3670" cy="43994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2"/>
          </p:cNvCxnSpPr>
          <p:nvPr/>
        </p:nvCxnSpPr>
        <p:spPr>
          <a:xfrm flipH="1">
            <a:off x="7135454" y="2684493"/>
            <a:ext cx="1" cy="4398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3" idx="2"/>
          </p:cNvCxnSpPr>
          <p:nvPr/>
        </p:nvCxnSpPr>
        <p:spPr>
          <a:xfrm>
            <a:off x="5342122" y="2706522"/>
            <a:ext cx="1793332" cy="4178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9" idx="2"/>
          </p:cNvCxnSpPr>
          <p:nvPr/>
        </p:nvCxnSpPr>
        <p:spPr>
          <a:xfrm>
            <a:off x="4352198" y="2706522"/>
            <a:ext cx="1916005" cy="40660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7" idx="2"/>
          </p:cNvCxnSpPr>
          <p:nvPr/>
        </p:nvCxnSpPr>
        <p:spPr>
          <a:xfrm flipH="1">
            <a:off x="6268203" y="2684493"/>
            <a:ext cx="1" cy="42863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4" idx="2"/>
          </p:cNvCxnSpPr>
          <p:nvPr/>
        </p:nvCxnSpPr>
        <p:spPr>
          <a:xfrm>
            <a:off x="3373527" y="2715312"/>
            <a:ext cx="1968595" cy="409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3" idx="2"/>
          </p:cNvCxnSpPr>
          <p:nvPr/>
        </p:nvCxnSpPr>
        <p:spPr>
          <a:xfrm>
            <a:off x="5342122" y="2706522"/>
            <a:ext cx="0" cy="417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7" idx="2"/>
          </p:cNvCxnSpPr>
          <p:nvPr/>
        </p:nvCxnSpPr>
        <p:spPr>
          <a:xfrm>
            <a:off x="2381223" y="2711712"/>
            <a:ext cx="1978687" cy="42147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9" idx="2"/>
          </p:cNvCxnSpPr>
          <p:nvPr/>
        </p:nvCxnSpPr>
        <p:spPr>
          <a:xfrm>
            <a:off x="4352198" y="2706522"/>
            <a:ext cx="7712" cy="4266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5" idx="2"/>
          </p:cNvCxnSpPr>
          <p:nvPr/>
        </p:nvCxnSpPr>
        <p:spPr>
          <a:xfrm>
            <a:off x="1353860" y="2733741"/>
            <a:ext cx="2019667" cy="40520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4" idx="2"/>
          </p:cNvCxnSpPr>
          <p:nvPr/>
        </p:nvCxnSpPr>
        <p:spPr>
          <a:xfrm>
            <a:off x="3373527" y="2715312"/>
            <a:ext cx="0" cy="4236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7" idx="2"/>
          </p:cNvCxnSpPr>
          <p:nvPr/>
        </p:nvCxnSpPr>
        <p:spPr>
          <a:xfrm>
            <a:off x="2381223" y="2711712"/>
            <a:ext cx="3662" cy="4214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5" idx="2"/>
          </p:cNvCxnSpPr>
          <p:nvPr/>
        </p:nvCxnSpPr>
        <p:spPr>
          <a:xfrm>
            <a:off x="1353860" y="2733741"/>
            <a:ext cx="0" cy="3994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Straight Connector 109"/>
          <p:cNvCxnSpPr>
            <a:stCxn id="97" idx="2"/>
          </p:cNvCxnSpPr>
          <p:nvPr/>
        </p:nvCxnSpPr>
        <p:spPr>
          <a:xfrm>
            <a:off x="1349090" y="1778967"/>
            <a:ext cx="1032133" cy="4113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9" idx="2"/>
          </p:cNvCxnSpPr>
          <p:nvPr/>
        </p:nvCxnSpPr>
        <p:spPr>
          <a:xfrm flipH="1">
            <a:off x="2381223" y="1775062"/>
            <a:ext cx="244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2" idx="2"/>
          </p:cNvCxnSpPr>
          <p:nvPr/>
        </p:nvCxnSpPr>
        <p:spPr>
          <a:xfrm>
            <a:off x="3371146" y="1793451"/>
            <a:ext cx="981052" cy="3916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2"/>
          </p:cNvCxnSpPr>
          <p:nvPr/>
        </p:nvCxnSpPr>
        <p:spPr>
          <a:xfrm flipH="1">
            <a:off x="4352198" y="1769872"/>
            <a:ext cx="238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6" idx="2"/>
          </p:cNvCxnSpPr>
          <p:nvPr/>
        </p:nvCxnSpPr>
        <p:spPr>
          <a:xfrm>
            <a:off x="5338562" y="1734465"/>
            <a:ext cx="929642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7" idx="2"/>
          </p:cNvCxnSpPr>
          <p:nvPr/>
        </p:nvCxnSpPr>
        <p:spPr>
          <a:xfrm flipH="1">
            <a:off x="6268204" y="1734465"/>
            <a:ext cx="1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8" idx="2"/>
          </p:cNvCxnSpPr>
          <p:nvPr/>
        </p:nvCxnSpPr>
        <p:spPr>
          <a:xfrm>
            <a:off x="7114666" y="1748389"/>
            <a:ext cx="903301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9" idx="2"/>
          </p:cNvCxnSpPr>
          <p:nvPr/>
        </p:nvCxnSpPr>
        <p:spPr>
          <a:xfrm>
            <a:off x="8014297" y="1749481"/>
            <a:ext cx="3670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07" idx="2"/>
          </p:cNvCxnSpPr>
          <p:nvPr/>
        </p:nvCxnSpPr>
        <p:spPr>
          <a:xfrm>
            <a:off x="6268205" y="1734465"/>
            <a:ext cx="867250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8" idx="2"/>
          </p:cNvCxnSpPr>
          <p:nvPr/>
        </p:nvCxnSpPr>
        <p:spPr>
          <a:xfrm>
            <a:off x="7114666" y="1748389"/>
            <a:ext cx="20789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4" idx="2"/>
          </p:cNvCxnSpPr>
          <p:nvPr/>
        </p:nvCxnSpPr>
        <p:spPr>
          <a:xfrm>
            <a:off x="4354580" y="1769872"/>
            <a:ext cx="98754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6" idx="2"/>
          </p:cNvCxnSpPr>
          <p:nvPr/>
        </p:nvCxnSpPr>
        <p:spPr>
          <a:xfrm>
            <a:off x="5338562" y="1734465"/>
            <a:ext cx="3560" cy="4506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99" idx="2"/>
          </p:cNvCxnSpPr>
          <p:nvPr/>
        </p:nvCxnSpPr>
        <p:spPr>
          <a:xfrm>
            <a:off x="2381467" y="1775062"/>
            <a:ext cx="992060" cy="4188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2" idx="2"/>
          </p:cNvCxnSpPr>
          <p:nvPr/>
        </p:nvCxnSpPr>
        <p:spPr>
          <a:xfrm>
            <a:off x="3371146" y="1793451"/>
            <a:ext cx="2381" cy="4004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7" idx="2"/>
          </p:cNvCxnSpPr>
          <p:nvPr/>
        </p:nvCxnSpPr>
        <p:spPr>
          <a:xfrm>
            <a:off x="1349090" y="1778967"/>
            <a:ext cx="4770" cy="4333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9591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How it works?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54" name="Straight Connector 53"/>
          <p:cNvCxnSpPr>
            <a:stCxn id="111" idx="2"/>
            <a:endCxn id="55" idx="0"/>
          </p:cNvCxnSpPr>
          <p:nvPr/>
        </p:nvCxnSpPr>
        <p:spPr>
          <a:xfrm>
            <a:off x="2384885" y="3654572"/>
            <a:ext cx="3883317" cy="59976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6" name="Straight Connector 55"/>
          <p:cNvCxnSpPr>
            <a:stCxn id="87" idx="2"/>
            <a:endCxn id="55" idx="0"/>
          </p:cNvCxnSpPr>
          <p:nvPr/>
        </p:nvCxnSpPr>
        <p:spPr>
          <a:xfrm flipH="1">
            <a:off x="6268202" y="3634521"/>
            <a:ext cx="1" cy="61981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72" name="Straight Connector 71"/>
          <p:cNvCxnSpPr>
            <a:stCxn id="49" idx="2"/>
          </p:cNvCxnSpPr>
          <p:nvPr/>
        </p:nvCxnSpPr>
        <p:spPr>
          <a:xfrm>
            <a:off x="4352198" y="2706522"/>
            <a:ext cx="1916005" cy="40660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7" idx="2"/>
          </p:cNvCxnSpPr>
          <p:nvPr/>
        </p:nvCxnSpPr>
        <p:spPr>
          <a:xfrm flipH="1">
            <a:off x="6268203" y="2684493"/>
            <a:ext cx="1" cy="42863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7" idx="2"/>
          </p:cNvCxnSpPr>
          <p:nvPr/>
        </p:nvCxnSpPr>
        <p:spPr>
          <a:xfrm>
            <a:off x="2381223" y="2711712"/>
            <a:ext cx="3662" cy="4214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Straight Connector 109"/>
          <p:cNvCxnSpPr>
            <a:stCxn id="97" idx="2"/>
          </p:cNvCxnSpPr>
          <p:nvPr/>
        </p:nvCxnSpPr>
        <p:spPr>
          <a:xfrm>
            <a:off x="1349090" y="1778967"/>
            <a:ext cx="1032133" cy="4113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9" idx="2"/>
          </p:cNvCxnSpPr>
          <p:nvPr/>
        </p:nvCxnSpPr>
        <p:spPr>
          <a:xfrm flipH="1">
            <a:off x="2381223" y="1775062"/>
            <a:ext cx="244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2" idx="2"/>
          </p:cNvCxnSpPr>
          <p:nvPr/>
        </p:nvCxnSpPr>
        <p:spPr>
          <a:xfrm>
            <a:off x="3371146" y="1793451"/>
            <a:ext cx="981052" cy="3916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2"/>
          </p:cNvCxnSpPr>
          <p:nvPr/>
        </p:nvCxnSpPr>
        <p:spPr>
          <a:xfrm flipH="1">
            <a:off x="4352198" y="1769872"/>
            <a:ext cx="238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6" idx="2"/>
          </p:cNvCxnSpPr>
          <p:nvPr/>
        </p:nvCxnSpPr>
        <p:spPr>
          <a:xfrm>
            <a:off x="5338562" y="1734465"/>
            <a:ext cx="929642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7" idx="2"/>
          </p:cNvCxnSpPr>
          <p:nvPr/>
        </p:nvCxnSpPr>
        <p:spPr>
          <a:xfrm flipH="1">
            <a:off x="6268204" y="1734465"/>
            <a:ext cx="1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6887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How it works?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4" name="Straight Connector 43"/>
          <p:cNvCxnSpPr>
            <a:stCxn id="98" idx="2"/>
            <a:endCxn id="46" idx="0"/>
          </p:cNvCxnSpPr>
          <p:nvPr/>
        </p:nvCxnSpPr>
        <p:spPr>
          <a:xfrm>
            <a:off x="4359910" y="3654572"/>
            <a:ext cx="3654386" cy="5997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50" name="Straight Connector 49"/>
          <p:cNvCxnSpPr>
            <a:stCxn id="48" idx="2"/>
            <a:endCxn id="46" idx="0"/>
          </p:cNvCxnSpPr>
          <p:nvPr/>
        </p:nvCxnSpPr>
        <p:spPr>
          <a:xfrm flipH="1">
            <a:off x="8014296" y="3646922"/>
            <a:ext cx="1" cy="60741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3" idx="2"/>
            <a:endCxn id="52" idx="0"/>
          </p:cNvCxnSpPr>
          <p:nvPr/>
        </p:nvCxnSpPr>
        <p:spPr>
          <a:xfrm>
            <a:off x="3373527" y="3660334"/>
            <a:ext cx="3773518" cy="59400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53" name="Straight Connector 52"/>
          <p:cNvCxnSpPr>
            <a:stCxn id="73" idx="2"/>
            <a:endCxn id="52" idx="0"/>
          </p:cNvCxnSpPr>
          <p:nvPr/>
        </p:nvCxnSpPr>
        <p:spPr>
          <a:xfrm>
            <a:off x="7135454" y="3645782"/>
            <a:ext cx="11591" cy="60855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11" idx="2"/>
            <a:endCxn id="55" idx="0"/>
          </p:cNvCxnSpPr>
          <p:nvPr/>
        </p:nvCxnSpPr>
        <p:spPr>
          <a:xfrm>
            <a:off x="2384885" y="3654572"/>
            <a:ext cx="3883317" cy="59976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6" name="Straight Connector 55"/>
          <p:cNvCxnSpPr>
            <a:stCxn id="87" idx="2"/>
            <a:endCxn id="55" idx="0"/>
          </p:cNvCxnSpPr>
          <p:nvPr/>
        </p:nvCxnSpPr>
        <p:spPr>
          <a:xfrm flipH="1">
            <a:off x="6268202" y="3634521"/>
            <a:ext cx="1" cy="61981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16" idx="2"/>
            <a:endCxn id="59" idx="0"/>
          </p:cNvCxnSpPr>
          <p:nvPr/>
        </p:nvCxnSpPr>
        <p:spPr>
          <a:xfrm>
            <a:off x="1353860" y="3654572"/>
            <a:ext cx="3988262" cy="59993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61" name="Straight Connector 60"/>
          <p:cNvCxnSpPr>
            <a:stCxn id="94" idx="2"/>
            <a:endCxn id="59" idx="0"/>
          </p:cNvCxnSpPr>
          <p:nvPr/>
        </p:nvCxnSpPr>
        <p:spPr>
          <a:xfrm>
            <a:off x="5342122" y="3645782"/>
            <a:ext cx="0" cy="60872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77" name="Straight Connector 76"/>
          <p:cNvCxnSpPr>
            <a:stCxn id="98" idx="2"/>
            <a:endCxn id="76" idx="0"/>
          </p:cNvCxnSpPr>
          <p:nvPr/>
        </p:nvCxnSpPr>
        <p:spPr>
          <a:xfrm>
            <a:off x="4359910" y="3654572"/>
            <a:ext cx="0" cy="6090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89" name="Straight Connector 88"/>
          <p:cNvCxnSpPr>
            <a:stCxn id="103" idx="2"/>
            <a:endCxn id="86" idx="0"/>
          </p:cNvCxnSpPr>
          <p:nvPr/>
        </p:nvCxnSpPr>
        <p:spPr>
          <a:xfrm>
            <a:off x="3373527" y="3660334"/>
            <a:ext cx="0" cy="6140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00" name="Straight Connector 99"/>
          <p:cNvCxnSpPr>
            <a:stCxn id="111" idx="2"/>
            <a:endCxn id="96" idx="0"/>
          </p:cNvCxnSpPr>
          <p:nvPr/>
        </p:nvCxnSpPr>
        <p:spPr>
          <a:xfrm flipH="1">
            <a:off x="2381223" y="3654572"/>
            <a:ext cx="3662" cy="61981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05" name="Straight Connector 104"/>
          <p:cNvCxnSpPr>
            <a:stCxn id="116" idx="2"/>
            <a:endCxn id="101" idx="0"/>
          </p:cNvCxnSpPr>
          <p:nvPr/>
        </p:nvCxnSpPr>
        <p:spPr>
          <a:xfrm>
            <a:off x="1353860" y="3654572"/>
            <a:ext cx="0" cy="6211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8" name="Straight Connector 67"/>
          <p:cNvCxnSpPr>
            <a:stCxn id="57" idx="2"/>
          </p:cNvCxnSpPr>
          <p:nvPr/>
        </p:nvCxnSpPr>
        <p:spPr>
          <a:xfrm>
            <a:off x="6268204" y="2684493"/>
            <a:ext cx="1746093" cy="44103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2"/>
          </p:cNvCxnSpPr>
          <p:nvPr/>
        </p:nvCxnSpPr>
        <p:spPr>
          <a:xfrm flipH="1">
            <a:off x="8014297" y="2685585"/>
            <a:ext cx="3670" cy="43994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2"/>
          </p:cNvCxnSpPr>
          <p:nvPr/>
        </p:nvCxnSpPr>
        <p:spPr>
          <a:xfrm flipH="1">
            <a:off x="7135454" y="2684493"/>
            <a:ext cx="1" cy="4398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3" idx="2"/>
          </p:cNvCxnSpPr>
          <p:nvPr/>
        </p:nvCxnSpPr>
        <p:spPr>
          <a:xfrm>
            <a:off x="5342122" y="2706522"/>
            <a:ext cx="1793332" cy="4178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9" idx="2"/>
          </p:cNvCxnSpPr>
          <p:nvPr/>
        </p:nvCxnSpPr>
        <p:spPr>
          <a:xfrm>
            <a:off x="4352198" y="2706522"/>
            <a:ext cx="1916005" cy="40660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7" idx="2"/>
          </p:cNvCxnSpPr>
          <p:nvPr/>
        </p:nvCxnSpPr>
        <p:spPr>
          <a:xfrm flipH="1">
            <a:off x="6268203" y="2684493"/>
            <a:ext cx="1" cy="42863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4" idx="2"/>
          </p:cNvCxnSpPr>
          <p:nvPr/>
        </p:nvCxnSpPr>
        <p:spPr>
          <a:xfrm>
            <a:off x="3373527" y="2715312"/>
            <a:ext cx="1968595" cy="409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3" idx="2"/>
          </p:cNvCxnSpPr>
          <p:nvPr/>
        </p:nvCxnSpPr>
        <p:spPr>
          <a:xfrm>
            <a:off x="5342122" y="2706522"/>
            <a:ext cx="0" cy="417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7" idx="2"/>
          </p:cNvCxnSpPr>
          <p:nvPr/>
        </p:nvCxnSpPr>
        <p:spPr>
          <a:xfrm>
            <a:off x="2381223" y="2711712"/>
            <a:ext cx="1978687" cy="42147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9" idx="2"/>
          </p:cNvCxnSpPr>
          <p:nvPr/>
        </p:nvCxnSpPr>
        <p:spPr>
          <a:xfrm>
            <a:off x="4352198" y="2706522"/>
            <a:ext cx="7712" cy="4266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5" idx="2"/>
          </p:cNvCxnSpPr>
          <p:nvPr/>
        </p:nvCxnSpPr>
        <p:spPr>
          <a:xfrm>
            <a:off x="1353860" y="2733741"/>
            <a:ext cx="2019667" cy="40520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4" idx="2"/>
          </p:cNvCxnSpPr>
          <p:nvPr/>
        </p:nvCxnSpPr>
        <p:spPr>
          <a:xfrm>
            <a:off x="3373527" y="2715312"/>
            <a:ext cx="0" cy="4236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7" idx="2"/>
          </p:cNvCxnSpPr>
          <p:nvPr/>
        </p:nvCxnSpPr>
        <p:spPr>
          <a:xfrm>
            <a:off x="2381223" y="2711712"/>
            <a:ext cx="3662" cy="4214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5" idx="2"/>
          </p:cNvCxnSpPr>
          <p:nvPr/>
        </p:nvCxnSpPr>
        <p:spPr>
          <a:xfrm>
            <a:off x="1353860" y="2733741"/>
            <a:ext cx="0" cy="3994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Straight Connector 109"/>
          <p:cNvCxnSpPr>
            <a:stCxn id="97" idx="2"/>
          </p:cNvCxnSpPr>
          <p:nvPr/>
        </p:nvCxnSpPr>
        <p:spPr>
          <a:xfrm>
            <a:off x="1349090" y="1778967"/>
            <a:ext cx="1032133" cy="4113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9" idx="2"/>
          </p:cNvCxnSpPr>
          <p:nvPr/>
        </p:nvCxnSpPr>
        <p:spPr>
          <a:xfrm flipH="1">
            <a:off x="2381223" y="1775062"/>
            <a:ext cx="244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2" idx="2"/>
          </p:cNvCxnSpPr>
          <p:nvPr/>
        </p:nvCxnSpPr>
        <p:spPr>
          <a:xfrm>
            <a:off x="3371146" y="1793451"/>
            <a:ext cx="981052" cy="3916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2"/>
          </p:cNvCxnSpPr>
          <p:nvPr/>
        </p:nvCxnSpPr>
        <p:spPr>
          <a:xfrm flipH="1">
            <a:off x="4352198" y="1769872"/>
            <a:ext cx="238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6" idx="2"/>
          </p:cNvCxnSpPr>
          <p:nvPr/>
        </p:nvCxnSpPr>
        <p:spPr>
          <a:xfrm>
            <a:off x="5338562" y="1734465"/>
            <a:ext cx="929642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7" idx="2"/>
          </p:cNvCxnSpPr>
          <p:nvPr/>
        </p:nvCxnSpPr>
        <p:spPr>
          <a:xfrm flipH="1">
            <a:off x="6268204" y="1734465"/>
            <a:ext cx="1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8" idx="2"/>
          </p:cNvCxnSpPr>
          <p:nvPr/>
        </p:nvCxnSpPr>
        <p:spPr>
          <a:xfrm>
            <a:off x="7114666" y="1748389"/>
            <a:ext cx="903301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9" idx="2"/>
          </p:cNvCxnSpPr>
          <p:nvPr/>
        </p:nvCxnSpPr>
        <p:spPr>
          <a:xfrm>
            <a:off x="8014297" y="1749481"/>
            <a:ext cx="3670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07" idx="2"/>
          </p:cNvCxnSpPr>
          <p:nvPr/>
        </p:nvCxnSpPr>
        <p:spPr>
          <a:xfrm>
            <a:off x="6268205" y="1734465"/>
            <a:ext cx="867250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8" idx="2"/>
          </p:cNvCxnSpPr>
          <p:nvPr/>
        </p:nvCxnSpPr>
        <p:spPr>
          <a:xfrm>
            <a:off x="7114666" y="1748389"/>
            <a:ext cx="20789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4" idx="2"/>
          </p:cNvCxnSpPr>
          <p:nvPr/>
        </p:nvCxnSpPr>
        <p:spPr>
          <a:xfrm>
            <a:off x="4354580" y="1769872"/>
            <a:ext cx="98754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6" idx="2"/>
          </p:cNvCxnSpPr>
          <p:nvPr/>
        </p:nvCxnSpPr>
        <p:spPr>
          <a:xfrm>
            <a:off x="5338562" y="1734465"/>
            <a:ext cx="3560" cy="4506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99" idx="2"/>
          </p:cNvCxnSpPr>
          <p:nvPr/>
        </p:nvCxnSpPr>
        <p:spPr>
          <a:xfrm>
            <a:off x="2381467" y="1775062"/>
            <a:ext cx="992060" cy="4188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2" idx="2"/>
          </p:cNvCxnSpPr>
          <p:nvPr/>
        </p:nvCxnSpPr>
        <p:spPr>
          <a:xfrm>
            <a:off x="3371146" y="1793451"/>
            <a:ext cx="2381" cy="4004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7" idx="2"/>
          </p:cNvCxnSpPr>
          <p:nvPr/>
        </p:nvCxnSpPr>
        <p:spPr>
          <a:xfrm>
            <a:off x="1349090" y="1778967"/>
            <a:ext cx="4770" cy="4333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4983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How it works?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8" name="Straight Connector 57"/>
          <p:cNvCxnSpPr>
            <a:stCxn id="116" idx="2"/>
            <a:endCxn id="59" idx="0"/>
          </p:cNvCxnSpPr>
          <p:nvPr/>
        </p:nvCxnSpPr>
        <p:spPr>
          <a:xfrm>
            <a:off x="1353860" y="3654572"/>
            <a:ext cx="3988262" cy="59993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61" name="Straight Connector 60"/>
          <p:cNvCxnSpPr>
            <a:stCxn id="94" idx="2"/>
            <a:endCxn id="59" idx="0"/>
          </p:cNvCxnSpPr>
          <p:nvPr/>
        </p:nvCxnSpPr>
        <p:spPr>
          <a:xfrm>
            <a:off x="5342122" y="3645782"/>
            <a:ext cx="0" cy="60872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75" name="Straight Connector 74"/>
          <p:cNvCxnSpPr>
            <a:stCxn id="64" idx="2"/>
          </p:cNvCxnSpPr>
          <p:nvPr/>
        </p:nvCxnSpPr>
        <p:spPr>
          <a:xfrm>
            <a:off x="3373527" y="2715312"/>
            <a:ext cx="1968595" cy="409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3" idx="2"/>
          </p:cNvCxnSpPr>
          <p:nvPr/>
        </p:nvCxnSpPr>
        <p:spPr>
          <a:xfrm>
            <a:off x="5342122" y="2706522"/>
            <a:ext cx="0" cy="417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5" idx="2"/>
          </p:cNvCxnSpPr>
          <p:nvPr/>
        </p:nvCxnSpPr>
        <p:spPr>
          <a:xfrm>
            <a:off x="1353860" y="2733741"/>
            <a:ext cx="0" cy="3994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2" name="Straight Connector 121"/>
          <p:cNvCxnSpPr>
            <a:stCxn id="104" idx="2"/>
          </p:cNvCxnSpPr>
          <p:nvPr/>
        </p:nvCxnSpPr>
        <p:spPr>
          <a:xfrm>
            <a:off x="4354580" y="1769872"/>
            <a:ext cx="98754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6" idx="2"/>
          </p:cNvCxnSpPr>
          <p:nvPr/>
        </p:nvCxnSpPr>
        <p:spPr>
          <a:xfrm>
            <a:off x="5338562" y="1734465"/>
            <a:ext cx="3560" cy="4506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99" idx="2"/>
          </p:cNvCxnSpPr>
          <p:nvPr/>
        </p:nvCxnSpPr>
        <p:spPr>
          <a:xfrm>
            <a:off x="2381467" y="1775062"/>
            <a:ext cx="992060" cy="4188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2" idx="2"/>
          </p:cNvCxnSpPr>
          <p:nvPr/>
        </p:nvCxnSpPr>
        <p:spPr>
          <a:xfrm>
            <a:off x="3371146" y="1793451"/>
            <a:ext cx="2381" cy="4004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7" idx="2"/>
          </p:cNvCxnSpPr>
          <p:nvPr/>
        </p:nvCxnSpPr>
        <p:spPr>
          <a:xfrm>
            <a:off x="1349090" y="1778967"/>
            <a:ext cx="4770" cy="4333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4960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How it works?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4" name="Straight Connector 43"/>
          <p:cNvCxnSpPr>
            <a:stCxn id="98" idx="2"/>
            <a:endCxn id="46" idx="0"/>
          </p:cNvCxnSpPr>
          <p:nvPr/>
        </p:nvCxnSpPr>
        <p:spPr>
          <a:xfrm>
            <a:off x="4359910" y="3654572"/>
            <a:ext cx="3654386" cy="5997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50" name="Straight Connector 49"/>
          <p:cNvCxnSpPr>
            <a:stCxn id="48" idx="2"/>
            <a:endCxn id="46" idx="0"/>
          </p:cNvCxnSpPr>
          <p:nvPr/>
        </p:nvCxnSpPr>
        <p:spPr>
          <a:xfrm flipH="1">
            <a:off x="8014296" y="3646922"/>
            <a:ext cx="1" cy="60741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3" idx="2"/>
            <a:endCxn id="52" idx="0"/>
          </p:cNvCxnSpPr>
          <p:nvPr/>
        </p:nvCxnSpPr>
        <p:spPr>
          <a:xfrm>
            <a:off x="3373527" y="3660334"/>
            <a:ext cx="3773518" cy="59400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53" name="Straight Connector 52"/>
          <p:cNvCxnSpPr>
            <a:stCxn id="73" idx="2"/>
            <a:endCxn id="52" idx="0"/>
          </p:cNvCxnSpPr>
          <p:nvPr/>
        </p:nvCxnSpPr>
        <p:spPr>
          <a:xfrm>
            <a:off x="7135454" y="3645782"/>
            <a:ext cx="11591" cy="60855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11" idx="2"/>
            <a:endCxn id="55" idx="0"/>
          </p:cNvCxnSpPr>
          <p:nvPr/>
        </p:nvCxnSpPr>
        <p:spPr>
          <a:xfrm>
            <a:off x="2384885" y="3654572"/>
            <a:ext cx="3883317" cy="59976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6" name="Straight Connector 55"/>
          <p:cNvCxnSpPr>
            <a:stCxn id="87" idx="2"/>
            <a:endCxn id="55" idx="0"/>
          </p:cNvCxnSpPr>
          <p:nvPr/>
        </p:nvCxnSpPr>
        <p:spPr>
          <a:xfrm flipH="1">
            <a:off x="6268202" y="3634521"/>
            <a:ext cx="1" cy="61981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16" idx="2"/>
            <a:endCxn id="59" idx="0"/>
          </p:cNvCxnSpPr>
          <p:nvPr/>
        </p:nvCxnSpPr>
        <p:spPr>
          <a:xfrm>
            <a:off x="1353860" y="3654572"/>
            <a:ext cx="3988262" cy="59993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61" name="Straight Connector 60"/>
          <p:cNvCxnSpPr>
            <a:stCxn id="94" idx="2"/>
            <a:endCxn id="59" idx="0"/>
          </p:cNvCxnSpPr>
          <p:nvPr/>
        </p:nvCxnSpPr>
        <p:spPr>
          <a:xfrm>
            <a:off x="5342122" y="3645782"/>
            <a:ext cx="0" cy="60872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77" name="Straight Connector 76"/>
          <p:cNvCxnSpPr>
            <a:stCxn id="98" idx="2"/>
            <a:endCxn id="76" idx="0"/>
          </p:cNvCxnSpPr>
          <p:nvPr/>
        </p:nvCxnSpPr>
        <p:spPr>
          <a:xfrm>
            <a:off x="4359910" y="3654572"/>
            <a:ext cx="0" cy="6090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89" name="Straight Connector 88"/>
          <p:cNvCxnSpPr>
            <a:stCxn id="103" idx="2"/>
            <a:endCxn id="86" idx="0"/>
          </p:cNvCxnSpPr>
          <p:nvPr/>
        </p:nvCxnSpPr>
        <p:spPr>
          <a:xfrm>
            <a:off x="3373527" y="3660334"/>
            <a:ext cx="0" cy="6140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00" name="Straight Connector 99"/>
          <p:cNvCxnSpPr>
            <a:stCxn id="111" idx="2"/>
            <a:endCxn id="96" idx="0"/>
          </p:cNvCxnSpPr>
          <p:nvPr/>
        </p:nvCxnSpPr>
        <p:spPr>
          <a:xfrm flipH="1">
            <a:off x="2381223" y="3654572"/>
            <a:ext cx="3662" cy="61981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05" name="Straight Connector 104"/>
          <p:cNvCxnSpPr>
            <a:stCxn id="116" idx="2"/>
            <a:endCxn id="101" idx="0"/>
          </p:cNvCxnSpPr>
          <p:nvPr/>
        </p:nvCxnSpPr>
        <p:spPr>
          <a:xfrm>
            <a:off x="1353860" y="3654572"/>
            <a:ext cx="0" cy="6211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8" name="Straight Connector 67"/>
          <p:cNvCxnSpPr>
            <a:stCxn id="57" idx="2"/>
          </p:cNvCxnSpPr>
          <p:nvPr/>
        </p:nvCxnSpPr>
        <p:spPr>
          <a:xfrm>
            <a:off x="6268204" y="2684493"/>
            <a:ext cx="1746093" cy="44103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2"/>
          </p:cNvCxnSpPr>
          <p:nvPr/>
        </p:nvCxnSpPr>
        <p:spPr>
          <a:xfrm flipH="1">
            <a:off x="8014297" y="2685585"/>
            <a:ext cx="3670" cy="43994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2"/>
          </p:cNvCxnSpPr>
          <p:nvPr/>
        </p:nvCxnSpPr>
        <p:spPr>
          <a:xfrm flipH="1">
            <a:off x="7135454" y="2684493"/>
            <a:ext cx="1" cy="4398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3" idx="2"/>
          </p:cNvCxnSpPr>
          <p:nvPr/>
        </p:nvCxnSpPr>
        <p:spPr>
          <a:xfrm>
            <a:off x="5342122" y="2706522"/>
            <a:ext cx="1793332" cy="4178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9" idx="2"/>
          </p:cNvCxnSpPr>
          <p:nvPr/>
        </p:nvCxnSpPr>
        <p:spPr>
          <a:xfrm>
            <a:off x="4352198" y="2706522"/>
            <a:ext cx="1916005" cy="40660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7" idx="2"/>
          </p:cNvCxnSpPr>
          <p:nvPr/>
        </p:nvCxnSpPr>
        <p:spPr>
          <a:xfrm flipH="1">
            <a:off x="6268203" y="2684493"/>
            <a:ext cx="1" cy="42863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4" idx="2"/>
          </p:cNvCxnSpPr>
          <p:nvPr/>
        </p:nvCxnSpPr>
        <p:spPr>
          <a:xfrm>
            <a:off x="3373527" y="2715312"/>
            <a:ext cx="1968595" cy="409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3" idx="2"/>
          </p:cNvCxnSpPr>
          <p:nvPr/>
        </p:nvCxnSpPr>
        <p:spPr>
          <a:xfrm>
            <a:off x="5342122" y="2706522"/>
            <a:ext cx="0" cy="417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7" idx="2"/>
          </p:cNvCxnSpPr>
          <p:nvPr/>
        </p:nvCxnSpPr>
        <p:spPr>
          <a:xfrm>
            <a:off x="2381223" y="2711712"/>
            <a:ext cx="1978687" cy="42147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9" idx="2"/>
          </p:cNvCxnSpPr>
          <p:nvPr/>
        </p:nvCxnSpPr>
        <p:spPr>
          <a:xfrm>
            <a:off x="4352198" y="2706522"/>
            <a:ext cx="7712" cy="4266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5" idx="2"/>
          </p:cNvCxnSpPr>
          <p:nvPr/>
        </p:nvCxnSpPr>
        <p:spPr>
          <a:xfrm>
            <a:off x="1353860" y="2733741"/>
            <a:ext cx="2019667" cy="40520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4" idx="2"/>
          </p:cNvCxnSpPr>
          <p:nvPr/>
        </p:nvCxnSpPr>
        <p:spPr>
          <a:xfrm>
            <a:off x="3373527" y="2715312"/>
            <a:ext cx="0" cy="4236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7" idx="2"/>
          </p:cNvCxnSpPr>
          <p:nvPr/>
        </p:nvCxnSpPr>
        <p:spPr>
          <a:xfrm>
            <a:off x="2381223" y="2711712"/>
            <a:ext cx="3662" cy="4214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5" idx="2"/>
          </p:cNvCxnSpPr>
          <p:nvPr/>
        </p:nvCxnSpPr>
        <p:spPr>
          <a:xfrm>
            <a:off x="1353860" y="2733741"/>
            <a:ext cx="0" cy="3994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Straight Connector 109"/>
          <p:cNvCxnSpPr>
            <a:stCxn id="97" idx="2"/>
          </p:cNvCxnSpPr>
          <p:nvPr/>
        </p:nvCxnSpPr>
        <p:spPr>
          <a:xfrm>
            <a:off x="1349090" y="1778967"/>
            <a:ext cx="1032133" cy="4113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9" idx="2"/>
          </p:cNvCxnSpPr>
          <p:nvPr/>
        </p:nvCxnSpPr>
        <p:spPr>
          <a:xfrm flipH="1">
            <a:off x="2381223" y="1775062"/>
            <a:ext cx="244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2" idx="2"/>
          </p:cNvCxnSpPr>
          <p:nvPr/>
        </p:nvCxnSpPr>
        <p:spPr>
          <a:xfrm>
            <a:off x="3371146" y="1793451"/>
            <a:ext cx="981052" cy="3916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2"/>
          </p:cNvCxnSpPr>
          <p:nvPr/>
        </p:nvCxnSpPr>
        <p:spPr>
          <a:xfrm flipH="1">
            <a:off x="4352198" y="1769872"/>
            <a:ext cx="238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6" idx="2"/>
          </p:cNvCxnSpPr>
          <p:nvPr/>
        </p:nvCxnSpPr>
        <p:spPr>
          <a:xfrm>
            <a:off x="5338562" y="1734465"/>
            <a:ext cx="929642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7" idx="2"/>
          </p:cNvCxnSpPr>
          <p:nvPr/>
        </p:nvCxnSpPr>
        <p:spPr>
          <a:xfrm flipH="1">
            <a:off x="6268204" y="1734465"/>
            <a:ext cx="1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8" idx="2"/>
          </p:cNvCxnSpPr>
          <p:nvPr/>
        </p:nvCxnSpPr>
        <p:spPr>
          <a:xfrm>
            <a:off x="7114666" y="1748389"/>
            <a:ext cx="903301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9" idx="2"/>
          </p:cNvCxnSpPr>
          <p:nvPr/>
        </p:nvCxnSpPr>
        <p:spPr>
          <a:xfrm>
            <a:off x="8014297" y="1749481"/>
            <a:ext cx="3670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07" idx="2"/>
          </p:cNvCxnSpPr>
          <p:nvPr/>
        </p:nvCxnSpPr>
        <p:spPr>
          <a:xfrm>
            <a:off x="6268205" y="1734465"/>
            <a:ext cx="867250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8" idx="2"/>
          </p:cNvCxnSpPr>
          <p:nvPr/>
        </p:nvCxnSpPr>
        <p:spPr>
          <a:xfrm>
            <a:off x="7114666" y="1748389"/>
            <a:ext cx="20789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4" idx="2"/>
          </p:cNvCxnSpPr>
          <p:nvPr/>
        </p:nvCxnSpPr>
        <p:spPr>
          <a:xfrm>
            <a:off x="4354580" y="1769872"/>
            <a:ext cx="98754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6" idx="2"/>
          </p:cNvCxnSpPr>
          <p:nvPr/>
        </p:nvCxnSpPr>
        <p:spPr>
          <a:xfrm>
            <a:off x="5338562" y="1734465"/>
            <a:ext cx="3560" cy="4506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99" idx="2"/>
          </p:cNvCxnSpPr>
          <p:nvPr/>
        </p:nvCxnSpPr>
        <p:spPr>
          <a:xfrm>
            <a:off x="2381467" y="1775062"/>
            <a:ext cx="992060" cy="4188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2" idx="2"/>
          </p:cNvCxnSpPr>
          <p:nvPr/>
        </p:nvCxnSpPr>
        <p:spPr>
          <a:xfrm>
            <a:off x="3371146" y="1793451"/>
            <a:ext cx="2381" cy="4004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7" idx="2"/>
          </p:cNvCxnSpPr>
          <p:nvPr/>
        </p:nvCxnSpPr>
        <p:spPr>
          <a:xfrm>
            <a:off x="1349090" y="1778967"/>
            <a:ext cx="4770" cy="4333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603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0868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3802045" y="17722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22848" y="17722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4352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64088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8776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2961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22848" y="241979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43529" y="242034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64088" y="242034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algorithm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28292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How it works?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77" name="Straight Connector 76"/>
          <p:cNvCxnSpPr>
            <a:stCxn id="98" idx="2"/>
            <a:endCxn id="76" idx="0"/>
          </p:cNvCxnSpPr>
          <p:nvPr/>
        </p:nvCxnSpPr>
        <p:spPr>
          <a:xfrm>
            <a:off x="4359910" y="3654572"/>
            <a:ext cx="0" cy="6090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79" name="Straight Connector 78"/>
          <p:cNvCxnSpPr>
            <a:stCxn id="47" idx="2"/>
          </p:cNvCxnSpPr>
          <p:nvPr/>
        </p:nvCxnSpPr>
        <p:spPr>
          <a:xfrm>
            <a:off x="2381223" y="2711712"/>
            <a:ext cx="1978687" cy="42147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9" idx="2"/>
          </p:cNvCxnSpPr>
          <p:nvPr/>
        </p:nvCxnSpPr>
        <p:spPr>
          <a:xfrm>
            <a:off x="4352198" y="2706522"/>
            <a:ext cx="7712" cy="4266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Straight Connector 109"/>
          <p:cNvCxnSpPr>
            <a:stCxn id="97" idx="2"/>
          </p:cNvCxnSpPr>
          <p:nvPr/>
        </p:nvCxnSpPr>
        <p:spPr>
          <a:xfrm>
            <a:off x="1349090" y="1778967"/>
            <a:ext cx="1032133" cy="4113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9" idx="2"/>
          </p:cNvCxnSpPr>
          <p:nvPr/>
        </p:nvCxnSpPr>
        <p:spPr>
          <a:xfrm flipH="1">
            <a:off x="2381223" y="1775062"/>
            <a:ext cx="244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2" idx="2"/>
          </p:cNvCxnSpPr>
          <p:nvPr/>
        </p:nvCxnSpPr>
        <p:spPr>
          <a:xfrm>
            <a:off x="3371146" y="1793451"/>
            <a:ext cx="981052" cy="3916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2"/>
          </p:cNvCxnSpPr>
          <p:nvPr/>
        </p:nvCxnSpPr>
        <p:spPr>
          <a:xfrm flipH="1">
            <a:off x="4352198" y="1769872"/>
            <a:ext cx="238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0153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How it works?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4" name="Straight Connector 43"/>
          <p:cNvCxnSpPr>
            <a:stCxn id="98" idx="2"/>
            <a:endCxn id="46" idx="0"/>
          </p:cNvCxnSpPr>
          <p:nvPr/>
        </p:nvCxnSpPr>
        <p:spPr>
          <a:xfrm>
            <a:off x="4359910" y="3654572"/>
            <a:ext cx="3654386" cy="5997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50" name="Straight Connector 49"/>
          <p:cNvCxnSpPr>
            <a:stCxn id="48" idx="2"/>
            <a:endCxn id="46" idx="0"/>
          </p:cNvCxnSpPr>
          <p:nvPr/>
        </p:nvCxnSpPr>
        <p:spPr>
          <a:xfrm flipH="1">
            <a:off x="8014296" y="3646922"/>
            <a:ext cx="1" cy="60741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3" idx="2"/>
            <a:endCxn id="52" idx="0"/>
          </p:cNvCxnSpPr>
          <p:nvPr/>
        </p:nvCxnSpPr>
        <p:spPr>
          <a:xfrm>
            <a:off x="3373527" y="3660334"/>
            <a:ext cx="3773518" cy="59400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53" name="Straight Connector 52"/>
          <p:cNvCxnSpPr>
            <a:stCxn id="73" idx="2"/>
            <a:endCxn id="52" idx="0"/>
          </p:cNvCxnSpPr>
          <p:nvPr/>
        </p:nvCxnSpPr>
        <p:spPr>
          <a:xfrm>
            <a:off x="7135454" y="3645782"/>
            <a:ext cx="11591" cy="60855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11" idx="2"/>
            <a:endCxn id="55" idx="0"/>
          </p:cNvCxnSpPr>
          <p:nvPr/>
        </p:nvCxnSpPr>
        <p:spPr>
          <a:xfrm>
            <a:off x="2384885" y="3654572"/>
            <a:ext cx="3883317" cy="59976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6" name="Straight Connector 55"/>
          <p:cNvCxnSpPr>
            <a:stCxn id="87" idx="2"/>
            <a:endCxn id="55" idx="0"/>
          </p:cNvCxnSpPr>
          <p:nvPr/>
        </p:nvCxnSpPr>
        <p:spPr>
          <a:xfrm flipH="1">
            <a:off x="6268202" y="3634521"/>
            <a:ext cx="1" cy="61981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16" idx="2"/>
            <a:endCxn id="59" idx="0"/>
          </p:cNvCxnSpPr>
          <p:nvPr/>
        </p:nvCxnSpPr>
        <p:spPr>
          <a:xfrm>
            <a:off x="1353860" y="3654572"/>
            <a:ext cx="3988262" cy="59993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61" name="Straight Connector 60"/>
          <p:cNvCxnSpPr>
            <a:stCxn id="94" idx="2"/>
            <a:endCxn id="59" idx="0"/>
          </p:cNvCxnSpPr>
          <p:nvPr/>
        </p:nvCxnSpPr>
        <p:spPr>
          <a:xfrm>
            <a:off x="5342122" y="3645782"/>
            <a:ext cx="0" cy="60872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77" name="Straight Connector 76"/>
          <p:cNvCxnSpPr>
            <a:stCxn id="98" idx="2"/>
            <a:endCxn id="76" idx="0"/>
          </p:cNvCxnSpPr>
          <p:nvPr/>
        </p:nvCxnSpPr>
        <p:spPr>
          <a:xfrm>
            <a:off x="4359910" y="3654572"/>
            <a:ext cx="0" cy="6090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89" name="Straight Connector 88"/>
          <p:cNvCxnSpPr>
            <a:stCxn id="103" idx="2"/>
            <a:endCxn id="86" idx="0"/>
          </p:cNvCxnSpPr>
          <p:nvPr/>
        </p:nvCxnSpPr>
        <p:spPr>
          <a:xfrm>
            <a:off x="3373527" y="3660334"/>
            <a:ext cx="0" cy="6140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00" name="Straight Connector 99"/>
          <p:cNvCxnSpPr>
            <a:stCxn id="111" idx="2"/>
            <a:endCxn id="96" idx="0"/>
          </p:cNvCxnSpPr>
          <p:nvPr/>
        </p:nvCxnSpPr>
        <p:spPr>
          <a:xfrm flipH="1">
            <a:off x="2381223" y="3654572"/>
            <a:ext cx="3662" cy="61981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05" name="Straight Connector 104"/>
          <p:cNvCxnSpPr>
            <a:stCxn id="116" idx="2"/>
            <a:endCxn id="101" idx="0"/>
          </p:cNvCxnSpPr>
          <p:nvPr/>
        </p:nvCxnSpPr>
        <p:spPr>
          <a:xfrm>
            <a:off x="1353860" y="3654572"/>
            <a:ext cx="0" cy="6211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8" name="Straight Connector 67"/>
          <p:cNvCxnSpPr>
            <a:stCxn id="57" idx="2"/>
          </p:cNvCxnSpPr>
          <p:nvPr/>
        </p:nvCxnSpPr>
        <p:spPr>
          <a:xfrm>
            <a:off x="6268204" y="2684493"/>
            <a:ext cx="1746093" cy="44103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2"/>
          </p:cNvCxnSpPr>
          <p:nvPr/>
        </p:nvCxnSpPr>
        <p:spPr>
          <a:xfrm flipH="1">
            <a:off x="8014297" y="2685585"/>
            <a:ext cx="3670" cy="43994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2"/>
          </p:cNvCxnSpPr>
          <p:nvPr/>
        </p:nvCxnSpPr>
        <p:spPr>
          <a:xfrm flipH="1">
            <a:off x="7135454" y="2684493"/>
            <a:ext cx="1" cy="4398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3" idx="2"/>
          </p:cNvCxnSpPr>
          <p:nvPr/>
        </p:nvCxnSpPr>
        <p:spPr>
          <a:xfrm>
            <a:off x="5342122" y="2706522"/>
            <a:ext cx="1793332" cy="4178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9" idx="2"/>
          </p:cNvCxnSpPr>
          <p:nvPr/>
        </p:nvCxnSpPr>
        <p:spPr>
          <a:xfrm>
            <a:off x="4352198" y="2706522"/>
            <a:ext cx="1916005" cy="40660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7" idx="2"/>
          </p:cNvCxnSpPr>
          <p:nvPr/>
        </p:nvCxnSpPr>
        <p:spPr>
          <a:xfrm flipH="1">
            <a:off x="6268203" y="2684493"/>
            <a:ext cx="1" cy="42863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4" idx="2"/>
          </p:cNvCxnSpPr>
          <p:nvPr/>
        </p:nvCxnSpPr>
        <p:spPr>
          <a:xfrm>
            <a:off x="3373527" y="2715312"/>
            <a:ext cx="1968595" cy="409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3" idx="2"/>
          </p:cNvCxnSpPr>
          <p:nvPr/>
        </p:nvCxnSpPr>
        <p:spPr>
          <a:xfrm>
            <a:off x="5342122" y="2706522"/>
            <a:ext cx="0" cy="417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7" idx="2"/>
          </p:cNvCxnSpPr>
          <p:nvPr/>
        </p:nvCxnSpPr>
        <p:spPr>
          <a:xfrm>
            <a:off x="2381223" y="2711712"/>
            <a:ext cx="1978687" cy="42147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9" idx="2"/>
          </p:cNvCxnSpPr>
          <p:nvPr/>
        </p:nvCxnSpPr>
        <p:spPr>
          <a:xfrm>
            <a:off x="4352198" y="2706522"/>
            <a:ext cx="7712" cy="4266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5" idx="2"/>
          </p:cNvCxnSpPr>
          <p:nvPr/>
        </p:nvCxnSpPr>
        <p:spPr>
          <a:xfrm>
            <a:off x="1353860" y="2733741"/>
            <a:ext cx="2019667" cy="40520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4" idx="2"/>
          </p:cNvCxnSpPr>
          <p:nvPr/>
        </p:nvCxnSpPr>
        <p:spPr>
          <a:xfrm>
            <a:off x="3373527" y="2715312"/>
            <a:ext cx="0" cy="4236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7" idx="2"/>
          </p:cNvCxnSpPr>
          <p:nvPr/>
        </p:nvCxnSpPr>
        <p:spPr>
          <a:xfrm>
            <a:off x="2381223" y="2711712"/>
            <a:ext cx="3662" cy="4214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5" idx="2"/>
          </p:cNvCxnSpPr>
          <p:nvPr/>
        </p:nvCxnSpPr>
        <p:spPr>
          <a:xfrm>
            <a:off x="1353860" y="2733741"/>
            <a:ext cx="0" cy="3994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Straight Connector 109"/>
          <p:cNvCxnSpPr>
            <a:stCxn id="97" idx="2"/>
          </p:cNvCxnSpPr>
          <p:nvPr/>
        </p:nvCxnSpPr>
        <p:spPr>
          <a:xfrm>
            <a:off x="1349090" y="1778967"/>
            <a:ext cx="1032133" cy="4113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9" idx="2"/>
          </p:cNvCxnSpPr>
          <p:nvPr/>
        </p:nvCxnSpPr>
        <p:spPr>
          <a:xfrm flipH="1">
            <a:off x="2381223" y="1775062"/>
            <a:ext cx="244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2" idx="2"/>
          </p:cNvCxnSpPr>
          <p:nvPr/>
        </p:nvCxnSpPr>
        <p:spPr>
          <a:xfrm>
            <a:off x="3371146" y="1793451"/>
            <a:ext cx="981052" cy="3916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2"/>
          </p:cNvCxnSpPr>
          <p:nvPr/>
        </p:nvCxnSpPr>
        <p:spPr>
          <a:xfrm flipH="1">
            <a:off x="4352198" y="1769872"/>
            <a:ext cx="238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6" idx="2"/>
          </p:cNvCxnSpPr>
          <p:nvPr/>
        </p:nvCxnSpPr>
        <p:spPr>
          <a:xfrm>
            <a:off x="5338562" y="1734465"/>
            <a:ext cx="929642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7" idx="2"/>
          </p:cNvCxnSpPr>
          <p:nvPr/>
        </p:nvCxnSpPr>
        <p:spPr>
          <a:xfrm flipH="1">
            <a:off x="6268204" y="1734465"/>
            <a:ext cx="1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8" idx="2"/>
          </p:cNvCxnSpPr>
          <p:nvPr/>
        </p:nvCxnSpPr>
        <p:spPr>
          <a:xfrm>
            <a:off x="7114666" y="1748389"/>
            <a:ext cx="903301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9" idx="2"/>
          </p:cNvCxnSpPr>
          <p:nvPr/>
        </p:nvCxnSpPr>
        <p:spPr>
          <a:xfrm>
            <a:off x="8014297" y="1749481"/>
            <a:ext cx="3670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07" idx="2"/>
          </p:cNvCxnSpPr>
          <p:nvPr/>
        </p:nvCxnSpPr>
        <p:spPr>
          <a:xfrm>
            <a:off x="6268205" y="1734465"/>
            <a:ext cx="867250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8" idx="2"/>
          </p:cNvCxnSpPr>
          <p:nvPr/>
        </p:nvCxnSpPr>
        <p:spPr>
          <a:xfrm>
            <a:off x="7114666" y="1748389"/>
            <a:ext cx="20789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4" idx="2"/>
          </p:cNvCxnSpPr>
          <p:nvPr/>
        </p:nvCxnSpPr>
        <p:spPr>
          <a:xfrm>
            <a:off x="4354580" y="1769872"/>
            <a:ext cx="98754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6" idx="2"/>
          </p:cNvCxnSpPr>
          <p:nvPr/>
        </p:nvCxnSpPr>
        <p:spPr>
          <a:xfrm>
            <a:off x="5338562" y="1734465"/>
            <a:ext cx="3560" cy="4506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99" idx="2"/>
          </p:cNvCxnSpPr>
          <p:nvPr/>
        </p:nvCxnSpPr>
        <p:spPr>
          <a:xfrm>
            <a:off x="2381467" y="1775062"/>
            <a:ext cx="992060" cy="4188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2" idx="2"/>
          </p:cNvCxnSpPr>
          <p:nvPr/>
        </p:nvCxnSpPr>
        <p:spPr>
          <a:xfrm>
            <a:off x="3371146" y="1793451"/>
            <a:ext cx="2381" cy="4004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7" idx="2"/>
          </p:cNvCxnSpPr>
          <p:nvPr/>
        </p:nvCxnSpPr>
        <p:spPr>
          <a:xfrm>
            <a:off x="1349090" y="1778967"/>
            <a:ext cx="4770" cy="4333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2733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How it works?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89" name="Straight Connector 88"/>
          <p:cNvCxnSpPr>
            <a:stCxn id="103" idx="2"/>
            <a:endCxn id="86" idx="0"/>
          </p:cNvCxnSpPr>
          <p:nvPr/>
        </p:nvCxnSpPr>
        <p:spPr>
          <a:xfrm>
            <a:off x="3373527" y="3660334"/>
            <a:ext cx="0" cy="6140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85" name="Straight Connector 84"/>
          <p:cNvCxnSpPr>
            <a:stCxn id="65" idx="2"/>
          </p:cNvCxnSpPr>
          <p:nvPr/>
        </p:nvCxnSpPr>
        <p:spPr>
          <a:xfrm>
            <a:off x="1353860" y="2733741"/>
            <a:ext cx="2019667" cy="40520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4" idx="2"/>
          </p:cNvCxnSpPr>
          <p:nvPr/>
        </p:nvCxnSpPr>
        <p:spPr>
          <a:xfrm>
            <a:off x="3373527" y="2715312"/>
            <a:ext cx="0" cy="4236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4" name="Straight Connector 123"/>
          <p:cNvCxnSpPr>
            <a:stCxn id="99" idx="2"/>
          </p:cNvCxnSpPr>
          <p:nvPr/>
        </p:nvCxnSpPr>
        <p:spPr>
          <a:xfrm>
            <a:off x="2381467" y="1775062"/>
            <a:ext cx="992060" cy="4188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2" idx="2"/>
          </p:cNvCxnSpPr>
          <p:nvPr/>
        </p:nvCxnSpPr>
        <p:spPr>
          <a:xfrm>
            <a:off x="3371146" y="1793451"/>
            <a:ext cx="2381" cy="4004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7" idx="2"/>
          </p:cNvCxnSpPr>
          <p:nvPr/>
        </p:nvCxnSpPr>
        <p:spPr>
          <a:xfrm>
            <a:off x="1349090" y="1778967"/>
            <a:ext cx="4770" cy="4333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5675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How it works?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4" name="Straight Connector 43"/>
          <p:cNvCxnSpPr>
            <a:stCxn id="98" idx="2"/>
            <a:endCxn id="46" idx="0"/>
          </p:cNvCxnSpPr>
          <p:nvPr/>
        </p:nvCxnSpPr>
        <p:spPr>
          <a:xfrm>
            <a:off x="4359910" y="3654572"/>
            <a:ext cx="3654386" cy="5997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50" name="Straight Connector 49"/>
          <p:cNvCxnSpPr>
            <a:stCxn id="48" idx="2"/>
            <a:endCxn id="46" idx="0"/>
          </p:cNvCxnSpPr>
          <p:nvPr/>
        </p:nvCxnSpPr>
        <p:spPr>
          <a:xfrm flipH="1">
            <a:off x="8014296" y="3646922"/>
            <a:ext cx="1" cy="60741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3" idx="2"/>
            <a:endCxn id="52" idx="0"/>
          </p:cNvCxnSpPr>
          <p:nvPr/>
        </p:nvCxnSpPr>
        <p:spPr>
          <a:xfrm>
            <a:off x="3373527" y="3660334"/>
            <a:ext cx="3773518" cy="59400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53" name="Straight Connector 52"/>
          <p:cNvCxnSpPr>
            <a:stCxn id="73" idx="2"/>
            <a:endCxn id="52" idx="0"/>
          </p:cNvCxnSpPr>
          <p:nvPr/>
        </p:nvCxnSpPr>
        <p:spPr>
          <a:xfrm>
            <a:off x="7135454" y="3645782"/>
            <a:ext cx="11591" cy="60855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11" idx="2"/>
            <a:endCxn id="55" idx="0"/>
          </p:cNvCxnSpPr>
          <p:nvPr/>
        </p:nvCxnSpPr>
        <p:spPr>
          <a:xfrm>
            <a:off x="2384885" y="3654572"/>
            <a:ext cx="3883317" cy="59976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6" name="Straight Connector 55"/>
          <p:cNvCxnSpPr>
            <a:stCxn id="87" idx="2"/>
            <a:endCxn id="55" idx="0"/>
          </p:cNvCxnSpPr>
          <p:nvPr/>
        </p:nvCxnSpPr>
        <p:spPr>
          <a:xfrm flipH="1">
            <a:off x="6268202" y="3634521"/>
            <a:ext cx="1" cy="61981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16" idx="2"/>
            <a:endCxn id="59" idx="0"/>
          </p:cNvCxnSpPr>
          <p:nvPr/>
        </p:nvCxnSpPr>
        <p:spPr>
          <a:xfrm>
            <a:off x="1353860" y="3654572"/>
            <a:ext cx="3988262" cy="59993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61" name="Straight Connector 60"/>
          <p:cNvCxnSpPr>
            <a:stCxn id="94" idx="2"/>
            <a:endCxn id="59" idx="0"/>
          </p:cNvCxnSpPr>
          <p:nvPr/>
        </p:nvCxnSpPr>
        <p:spPr>
          <a:xfrm>
            <a:off x="5342122" y="3645782"/>
            <a:ext cx="0" cy="60872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77" name="Straight Connector 76"/>
          <p:cNvCxnSpPr>
            <a:stCxn id="98" idx="2"/>
            <a:endCxn id="76" idx="0"/>
          </p:cNvCxnSpPr>
          <p:nvPr/>
        </p:nvCxnSpPr>
        <p:spPr>
          <a:xfrm>
            <a:off x="4359910" y="3654572"/>
            <a:ext cx="0" cy="6090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89" name="Straight Connector 88"/>
          <p:cNvCxnSpPr>
            <a:stCxn id="103" idx="2"/>
            <a:endCxn id="86" idx="0"/>
          </p:cNvCxnSpPr>
          <p:nvPr/>
        </p:nvCxnSpPr>
        <p:spPr>
          <a:xfrm>
            <a:off x="3373527" y="3660334"/>
            <a:ext cx="0" cy="6140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00" name="Straight Connector 99"/>
          <p:cNvCxnSpPr>
            <a:stCxn id="111" idx="2"/>
            <a:endCxn id="96" idx="0"/>
          </p:cNvCxnSpPr>
          <p:nvPr/>
        </p:nvCxnSpPr>
        <p:spPr>
          <a:xfrm flipH="1">
            <a:off x="2381223" y="3654572"/>
            <a:ext cx="3662" cy="61981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05" name="Straight Connector 104"/>
          <p:cNvCxnSpPr>
            <a:stCxn id="116" idx="2"/>
            <a:endCxn id="101" idx="0"/>
          </p:cNvCxnSpPr>
          <p:nvPr/>
        </p:nvCxnSpPr>
        <p:spPr>
          <a:xfrm>
            <a:off x="1353860" y="3654572"/>
            <a:ext cx="0" cy="6211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8" name="Straight Connector 67"/>
          <p:cNvCxnSpPr>
            <a:stCxn id="57" idx="2"/>
          </p:cNvCxnSpPr>
          <p:nvPr/>
        </p:nvCxnSpPr>
        <p:spPr>
          <a:xfrm>
            <a:off x="6268204" y="2684493"/>
            <a:ext cx="1746093" cy="44103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2"/>
          </p:cNvCxnSpPr>
          <p:nvPr/>
        </p:nvCxnSpPr>
        <p:spPr>
          <a:xfrm flipH="1">
            <a:off x="8014297" y="2685585"/>
            <a:ext cx="3670" cy="43994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2"/>
          </p:cNvCxnSpPr>
          <p:nvPr/>
        </p:nvCxnSpPr>
        <p:spPr>
          <a:xfrm flipH="1">
            <a:off x="7135454" y="2684493"/>
            <a:ext cx="1" cy="4398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3" idx="2"/>
          </p:cNvCxnSpPr>
          <p:nvPr/>
        </p:nvCxnSpPr>
        <p:spPr>
          <a:xfrm>
            <a:off x="5342122" y="2706522"/>
            <a:ext cx="1793332" cy="4178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9" idx="2"/>
          </p:cNvCxnSpPr>
          <p:nvPr/>
        </p:nvCxnSpPr>
        <p:spPr>
          <a:xfrm>
            <a:off x="4352198" y="2706522"/>
            <a:ext cx="1916005" cy="40660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7" idx="2"/>
          </p:cNvCxnSpPr>
          <p:nvPr/>
        </p:nvCxnSpPr>
        <p:spPr>
          <a:xfrm flipH="1">
            <a:off x="6268203" y="2684493"/>
            <a:ext cx="1" cy="42863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4" idx="2"/>
          </p:cNvCxnSpPr>
          <p:nvPr/>
        </p:nvCxnSpPr>
        <p:spPr>
          <a:xfrm>
            <a:off x="3373527" y="2715312"/>
            <a:ext cx="1968595" cy="409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3" idx="2"/>
          </p:cNvCxnSpPr>
          <p:nvPr/>
        </p:nvCxnSpPr>
        <p:spPr>
          <a:xfrm>
            <a:off x="5342122" y="2706522"/>
            <a:ext cx="0" cy="417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7" idx="2"/>
          </p:cNvCxnSpPr>
          <p:nvPr/>
        </p:nvCxnSpPr>
        <p:spPr>
          <a:xfrm>
            <a:off x="2381223" y="2711712"/>
            <a:ext cx="1978687" cy="42147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9" idx="2"/>
          </p:cNvCxnSpPr>
          <p:nvPr/>
        </p:nvCxnSpPr>
        <p:spPr>
          <a:xfrm>
            <a:off x="4352198" y="2706522"/>
            <a:ext cx="7712" cy="4266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5" idx="2"/>
          </p:cNvCxnSpPr>
          <p:nvPr/>
        </p:nvCxnSpPr>
        <p:spPr>
          <a:xfrm>
            <a:off x="1353860" y="2733741"/>
            <a:ext cx="2019667" cy="40520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4" idx="2"/>
          </p:cNvCxnSpPr>
          <p:nvPr/>
        </p:nvCxnSpPr>
        <p:spPr>
          <a:xfrm>
            <a:off x="3373527" y="2715312"/>
            <a:ext cx="0" cy="4236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7" idx="2"/>
          </p:cNvCxnSpPr>
          <p:nvPr/>
        </p:nvCxnSpPr>
        <p:spPr>
          <a:xfrm>
            <a:off x="2381223" y="2711712"/>
            <a:ext cx="3662" cy="4214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5" idx="2"/>
          </p:cNvCxnSpPr>
          <p:nvPr/>
        </p:nvCxnSpPr>
        <p:spPr>
          <a:xfrm>
            <a:off x="1353860" y="2733741"/>
            <a:ext cx="0" cy="3994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Straight Connector 109"/>
          <p:cNvCxnSpPr>
            <a:stCxn id="97" idx="2"/>
          </p:cNvCxnSpPr>
          <p:nvPr/>
        </p:nvCxnSpPr>
        <p:spPr>
          <a:xfrm>
            <a:off x="1349090" y="1778967"/>
            <a:ext cx="1032133" cy="4113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9" idx="2"/>
          </p:cNvCxnSpPr>
          <p:nvPr/>
        </p:nvCxnSpPr>
        <p:spPr>
          <a:xfrm flipH="1">
            <a:off x="2381223" y="1775062"/>
            <a:ext cx="244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2" idx="2"/>
          </p:cNvCxnSpPr>
          <p:nvPr/>
        </p:nvCxnSpPr>
        <p:spPr>
          <a:xfrm>
            <a:off x="3371146" y="1793451"/>
            <a:ext cx="981052" cy="3916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2"/>
          </p:cNvCxnSpPr>
          <p:nvPr/>
        </p:nvCxnSpPr>
        <p:spPr>
          <a:xfrm flipH="1">
            <a:off x="4352198" y="1769872"/>
            <a:ext cx="238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6" idx="2"/>
          </p:cNvCxnSpPr>
          <p:nvPr/>
        </p:nvCxnSpPr>
        <p:spPr>
          <a:xfrm>
            <a:off x="5338562" y="1734465"/>
            <a:ext cx="929642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7" idx="2"/>
          </p:cNvCxnSpPr>
          <p:nvPr/>
        </p:nvCxnSpPr>
        <p:spPr>
          <a:xfrm flipH="1">
            <a:off x="6268204" y="1734465"/>
            <a:ext cx="1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8" idx="2"/>
          </p:cNvCxnSpPr>
          <p:nvPr/>
        </p:nvCxnSpPr>
        <p:spPr>
          <a:xfrm>
            <a:off x="7114666" y="1748389"/>
            <a:ext cx="903301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9" idx="2"/>
          </p:cNvCxnSpPr>
          <p:nvPr/>
        </p:nvCxnSpPr>
        <p:spPr>
          <a:xfrm>
            <a:off x="8014297" y="1749481"/>
            <a:ext cx="3670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07" idx="2"/>
          </p:cNvCxnSpPr>
          <p:nvPr/>
        </p:nvCxnSpPr>
        <p:spPr>
          <a:xfrm>
            <a:off x="6268205" y="1734465"/>
            <a:ext cx="867250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8" idx="2"/>
          </p:cNvCxnSpPr>
          <p:nvPr/>
        </p:nvCxnSpPr>
        <p:spPr>
          <a:xfrm>
            <a:off x="7114666" y="1748389"/>
            <a:ext cx="20789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4" idx="2"/>
          </p:cNvCxnSpPr>
          <p:nvPr/>
        </p:nvCxnSpPr>
        <p:spPr>
          <a:xfrm>
            <a:off x="4354580" y="1769872"/>
            <a:ext cx="98754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6" idx="2"/>
          </p:cNvCxnSpPr>
          <p:nvPr/>
        </p:nvCxnSpPr>
        <p:spPr>
          <a:xfrm>
            <a:off x="5338562" y="1734465"/>
            <a:ext cx="3560" cy="4506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99" idx="2"/>
          </p:cNvCxnSpPr>
          <p:nvPr/>
        </p:nvCxnSpPr>
        <p:spPr>
          <a:xfrm>
            <a:off x="2381467" y="1775062"/>
            <a:ext cx="992060" cy="4188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2" idx="2"/>
          </p:cNvCxnSpPr>
          <p:nvPr/>
        </p:nvCxnSpPr>
        <p:spPr>
          <a:xfrm>
            <a:off x="3371146" y="1793451"/>
            <a:ext cx="2381" cy="4004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7" idx="2"/>
          </p:cNvCxnSpPr>
          <p:nvPr/>
        </p:nvCxnSpPr>
        <p:spPr>
          <a:xfrm>
            <a:off x="1349090" y="1778967"/>
            <a:ext cx="4770" cy="4333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4002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How it works?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00" name="Straight Connector 99"/>
          <p:cNvCxnSpPr>
            <a:stCxn id="111" idx="2"/>
            <a:endCxn id="96" idx="0"/>
          </p:cNvCxnSpPr>
          <p:nvPr/>
        </p:nvCxnSpPr>
        <p:spPr>
          <a:xfrm flipH="1">
            <a:off x="2381223" y="3654572"/>
            <a:ext cx="3662" cy="61981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93" name="Straight Connector 92"/>
          <p:cNvCxnSpPr>
            <a:stCxn id="47" idx="2"/>
          </p:cNvCxnSpPr>
          <p:nvPr/>
        </p:nvCxnSpPr>
        <p:spPr>
          <a:xfrm>
            <a:off x="2381223" y="2711712"/>
            <a:ext cx="3662" cy="4214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Straight Connector 109"/>
          <p:cNvCxnSpPr>
            <a:stCxn id="97" idx="2"/>
          </p:cNvCxnSpPr>
          <p:nvPr/>
        </p:nvCxnSpPr>
        <p:spPr>
          <a:xfrm>
            <a:off x="1349090" y="1778967"/>
            <a:ext cx="1032133" cy="4113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9" idx="2"/>
          </p:cNvCxnSpPr>
          <p:nvPr/>
        </p:nvCxnSpPr>
        <p:spPr>
          <a:xfrm flipH="1">
            <a:off x="2381223" y="1775062"/>
            <a:ext cx="244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8383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How it works?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4" name="Straight Connector 43"/>
          <p:cNvCxnSpPr>
            <a:stCxn id="98" idx="2"/>
            <a:endCxn id="46" idx="0"/>
          </p:cNvCxnSpPr>
          <p:nvPr/>
        </p:nvCxnSpPr>
        <p:spPr>
          <a:xfrm>
            <a:off x="4359910" y="3654572"/>
            <a:ext cx="3654386" cy="5997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50" name="Straight Connector 49"/>
          <p:cNvCxnSpPr>
            <a:stCxn id="48" idx="2"/>
            <a:endCxn id="46" idx="0"/>
          </p:cNvCxnSpPr>
          <p:nvPr/>
        </p:nvCxnSpPr>
        <p:spPr>
          <a:xfrm flipH="1">
            <a:off x="8014296" y="3646922"/>
            <a:ext cx="1" cy="60741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3" idx="2"/>
            <a:endCxn id="52" idx="0"/>
          </p:cNvCxnSpPr>
          <p:nvPr/>
        </p:nvCxnSpPr>
        <p:spPr>
          <a:xfrm>
            <a:off x="3373527" y="3660334"/>
            <a:ext cx="3773518" cy="59400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53" name="Straight Connector 52"/>
          <p:cNvCxnSpPr>
            <a:stCxn id="73" idx="2"/>
            <a:endCxn id="52" idx="0"/>
          </p:cNvCxnSpPr>
          <p:nvPr/>
        </p:nvCxnSpPr>
        <p:spPr>
          <a:xfrm>
            <a:off x="7135454" y="3645782"/>
            <a:ext cx="11591" cy="60855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11" idx="2"/>
            <a:endCxn id="55" idx="0"/>
          </p:cNvCxnSpPr>
          <p:nvPr/>
        </p:nvCxnSpPr>
        <p:spPr>
          <a:xfrm>
            <a:off x="2384885" y="3654572"/>
            <a:ext cx="3883317" cy="59976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6" name="Straight Connector 55"/>
          <p:cNvCxnSpPr>
            <a:stCxn id="87" idx="2"/>
            <a:endCxn id="55" idx="0"/>
          </p:cNvCxnSpPr>
          <p:nvPr/>
        </p:nvCxnSpPr>
        <p:spPr>
          <a:xfrm flipH="1">
            <a:off x="6268202" y="3634521"/>
            <a:ext cx="1" cy="61981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16" idx="2"/>
            <a:endCxn id="59" idx="0"/>
          </p:cNvCxnSpPr>
          <p:nvPr/>
        </p:nvCxnSpPr>
        <p:spPr>
          <a:xfrm>
            <a:off x="1353860" y="3654572"/>
            <a:ext cx="3988262" cy="59993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61" name="Straight Connector 60"/>
          <p:cNvCxnSpPr>
            <a:stCxn id="94" idx="2"/>
            <a:endCxn id="59" idx="0"/>
          </p:cNvCxnSpPr>
          <p:nvPr/>
        </p:nvCxnSpPr>
        <p:spPr>
          <a:xfrm>
            <a:off x="5342122" y="3645782"/>
            <a:ext cx="0" cy="60872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77" name="Straight Connector 76"/>
          <p:cNvCxnSpPr>
            <a:stCxn id="98" idx="2"/>
            <a:endCxn id="76" idx="0"/>
          </p:cNvCxnSpPr>
          <p:nvPr/>
        </p:nvCxnSpPr>
        <p:spPr>
          <a:xfrm>
            <a:off x="4359910" y="3654572"/>
            <a:ext cx="0" cy="6090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89" name="Straight Connector 88"/>
          <p:cNvCxnSpPr>
            <a:stCxn id="103" idx="2"/>
            <a:endCxn id="86" idx="0"/>
          </p:cNvCxnSpPr>
          <p:nvPr/>
        </p:nvCxnSpPr>
        <p:spPr>
          <a:xfrm>
            <a:off x="3373527" y="3660334"/>
            <a:ext cx="0" cy="6140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00" name="Straight Connector 99"/>
          <p:cNvCxnSpPr>
            <a:stCxn id="111" idx="2"/>
            <a:endCxn id="96" idx="0"/>
          </p:cNvCxnSpPr>
          <p:nvPr/>
        </p:nvCxnSpPr>
        <p:spPr>
          <a:xfrm flipH="1">
            <a:off x="2381223" y="3654572"/>
            <a:ext cx="3662" cy="61981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05" name="Straight Connector 104"/>
          <p:cNvCxnSpPr>
            <a:stCxn id="116" idx="2"/>
            <a:endCxn id="101" idx="0"/>
          </p:cNvCxnSpPr>
          <p:nvPr/>
        </p:nvCxnSpPr>
        <p:spPr>
          <a:xfrm>
            <a:off x="1353860" y="3654572"/>
            <a:ext cx="0" cy="6211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8" name="Straight Connector 67"/>
          <p:cNvCxnSpPr>
            <a:stCxn id="57" idx="2"/>
          </p:cNvCxnSpPr>
          <p:nvPr/>
        </p:nvCxnSpPr>
        <p:spPr>
          <a:xfrm>
            <a:off x="6268204" y="2684493"/>
            <a:ext cx="1746093" cy="44103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2"/>
          </p:cNvCxnSpPr>
          <p:nvPr/>
        </p:nvCxnSpPr>
        <p:spPr>
          <a:xfrm flipH="1">
            <a:off x="8014297" y="2685585"/>
            <a:ext cx="3670" cy="43994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2"/>
          </p:cNvCxnSpPr>
          <p:nvPr/>
        </p:nvCxnSpPr>
        <p:spPr>
          <a:xfrm flipH="1">
            <a:off x="7135454" y="2684493"/>
            <a:ext cx="1" cy="4398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3" idx="2"/>
          </p:cNvCxnSpPr>
          <p:nvPr/>
        </p:nvCxnSpPr>
        <p:spPr>
          <a:xfrm>
            <a:off x="5342122" y="2706522"/>
            <a:ext cx="1793332" cy="4178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9" idx="2"/>
          </p:cNvCxnSpPr>
          <p:nvPr/>
        </p:nvCxnSpPr>
        <p:spPr>
          <a:xfrm>
            <a:off x="4352198" y="2706522"/>
            <a:ext cx="1916005" cy="40660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7" idx="2"/>
          </p:cNvCxnSpPr>
          <p:nvPr/>
        </p:nvCxnSpPr>
        <p:spPr>
          <a:xfrm flipH="1">
            <a:off x="6268203" y="2684493"/>
            <a:ext cx="1" cy="42863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4" idx="2"/>
          </p:cNvCxnSpPr>
          <p:nvPr/>
        </p:nvCxnSpPr>
        <p:spPr>
          <a:xfrm>
            <a:off x="3373527" y="2715312"/>
            <a:ext cx="1968595" cy="409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3" idx="2"/>
          </p:cNvCxnSpPr>
          <p:nvPr/>
        </p:nvCxnSpPr>
        <p:spPr>
          <a:xfrm>
            <a:off x="5342122" y="2706522"/>
            <a:ext cx="0" cy="417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7" idx="2"/>
          </p:cNvCxnSpPr>
          <p:nvPr/>
        </p:nvCxnSpPr>
        <p:spPr>
          <a:xfrm>
            <a:off x="2381223" y="2711712"/>
            <a:ext cx="1978687" cy="42147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9" idx="2"/>
          </p:cNvCxnSpPr>
          <p:nvPr/>
        </p:nvCxnSpPr>
        <p:spPr>
          <a:xfrm>
            <a:off x="4352198" y="2706522"/>
            <a:ext cx="7712" cy="4266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5" idx="2"/>
          </p:cNvCxnSpPr>
          <p:nvPr/>
        </p:nvCxnSpPr>
        <p:spPr>
          <a:xfrm>
            <a:off x="1353860" y="2733741"/>
            <a:ext cx="2019667" cy="40520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4" idx="2"/>
          </p:cNvCxnSpPr>
          <p:nvPr/>
        </p:nvCxnSpPr>
        <p:spPr>
          <a:xfrm>
            <a:off x="3373527" y="2715312"/>
            <a:ext cx="0" cy="4236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7" idx="2"/>
          </p:cNvCxnSpPr>
          <p:nvPr/>
        </p:nvCxnSpPr>
        <p:spPr>
          <a:xfrm>
            <a:off x="2381223" y="2711712"/>
            <a:ext cx="3662" cy="4214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5" idx="2"/>
          </p:cNvCxnSpPr>
          <p:nvPr/>
        </p:nvCxnSpPr>
        <p:spPr>
          <a:xfrm>
            <a:off x="1353860" y="2733741"/>
            <a:ext cx="0" cy="3994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Straight Connector 109"/>
          <p:cNvCxnSpPr>
            <a:stCxn id="97" idx="2"/>
          </p:cNvCxnSpPr>
          <p:nvPr/>
        </p:nvCxnSpPr>
        <p:spPr>
          <a:xfrm>
            <a:off x="1349090" y="1778967"/>
            <a:ext cx="1032133" cy="4113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9" idx="2"/>
          </p:cNvCxnSpPr>
          <p:nvPr/>
        </p:nvCxnSpPr>
        <p:spPr>
          <a:xfrm flipH="1">
            <a:off x="2381223" y="1775062"/>
            <a:ext cx="244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2" idx="2"/>
          </p:cNvCxnSpPr>
          <p:nvPr/>
        </p:nvCxnSpPr>
        <p:spPr>
          <a:xfrm>
            <a:off x="3371146" y="1793451"/>
            <a:ext cx="981052" cy="3916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2"/>
          </p:cNvCxnSpPr>
          <p:nvPr/>
        </p:nvCxnSpPr>
        <p:spPr>
          <a:xfrm flipH="1">
            <a:off x="4352198" y="1769872"/>
            <a:ext cx="238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6" idx="2"/>
          </p:cNvCxnSpPr>
          <p:nvPr/>
        </p:nvCxnSpPr>
        <p:spPr>
          <a:xfrm>
            <a:off x="5338562" y="1734465"/>
            <a:ext cx="929642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7" idx="2"/>
          </p:cNvCxnSpPr>
          <p:nvPr/>
        </p:nvCxnSpPr>
        <p:spPr>
          <a:xfrm flipH="1">
            <a:off x="6268204" y="1734465"/>
            <a:ext cx="1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8" idx="2"/>
          </p:cNvCxnSpPr>
          <p:nvPr/>
        </p:nvCxnSpPr>
        <p:spPr>
          <a:xfrm>
            <a:off x="7114666" y="1748389"/>
            <a:ext cx="903301" cy="4158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9" idx="2"/>
          </p:cNvCxnSpPr>
          <p:nvPr/>
        </p:nvCxnSpPr>
        <p:spPr>
          <a:xfrm>
            <a:off x="8014297" y="1749481"/>
            <a:ext cx="3670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07" idx="2"/>
          </p:cNvCxnSpPr>
          <p:nvPr/>
        </p:nvCxnSpPr>
        <p:spPr>
          <a:xfrm>
            <a:off x="6268205" y="1734465"/>
            <a:ext cx="867250" cy="4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8" idx="2"/>
          </p:cNvCxnSpPr>
          <p:nvPr/>
        </p:nvCxnSpPr>
        <p:spPr>
          <a:xfrm>
            <a:off x="7114666" y="1748389"/>
            <a:ext cx="20789" cy="414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4" idx="2"/>
          </p:cNvCxnSpPr>
          <p:nvPr/>
        </p:nvCxnSpPr>
        <p:spPr>
          <a:xfrm>
            <a:off x="4354580" y="1769872"/>
            <a:ext cx="987542" cy="415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6" idx="2"/>
          </p:cNvCxnSpPr>
          <p:nvPr/>
        </p:nvCxnSpPr>
        <p:spPr>
          <a:xfrm>
            <a:off x="5338562" y="1734465"/>
            <a:ext cx="3560" cy="4506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99" idx="2"/>
          </p:cNvCxnSpPr>
          <p:nvPr/>
        </p:nvCxnSpPr>
        <p:spPr>
          <a:xfrm>
            <a:off x="2381467" y="1775062"/>
            <a:ext cx="992060" cy="4188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2" idx="2"/>
          </p:cNvCxnSpPr>
          <p:nvPr/>
        </p:nvCxnSpPr>
        <p:spPr>
          <a:xfrm>
            <a:off x="3371146" y="1793451"/>
            <a:ext cx="2381" cy="4004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7" idx="2"/>
          </p:cNvCxnSpPr>
          <p:nvPr/>
        </p:nvCxnSpPr>
        <p:spPr>
          <a:xfrm>
            <a:off x="1349090" y="1778967"/>
            <a:ext cx="4770" cy="4333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2301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– How it works?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32037" y="31255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3194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5943" y="311313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59862" y="312439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7765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91267" y="3138944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02625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71600" y="313318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32036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764785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885942" y="425433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959862" y="425450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977650" y="4263597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991267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998963" y="4274386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71600" y="427576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05" name="Straight Connector 104"/>
          <p:cNvCxnSpPr>
            <a:stCxn id="116" idx="2"/>
            <a:endCxn id="101" idx="0"/>
          </p:cNvCxnSpPr>
          <p:nvPr/>
        </p:nvCxnSpPr>
        <p:spPr>
          <a:xfrm>
            <a:off x="1353860" y="3654572"/>
            <a:ext cx="0" cy="6211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998963" y="21903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9938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85944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35707" y="2164195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53195" y="2163103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59862" y="218513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91267" y="2193922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71600" y="2212351"/>
            <a:ext cx="76451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95" name="Straight Connector 94"/>
          <p:cNvCxnSpPr>
            <a:stCxn id="65" idx="2"/>
          </p:cNvCxnSpPr>
          <p:nvPr/>
        </p:nvCxnSpPr>
        <p:spPr>
          <a:xfrm>
            <a:off x="1353860" y="2733741"/>
            <a:ext cx="0" cy="3994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88627" y="12575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21004" y="125367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0683" y="127206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094117" y="1248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8099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07742" y="12130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4203" y="12269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53834" y="12280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6" name="Straight Connector 125"/>
          <p:cNvCxnSpPr>
            <a:stCxn id="97" idx="2"/>
          </p:cNvCxnSpPr>
          <p:nvPr/>
        </p:nvCxnSpPr>
        <p:spPr>
          <a:xfrm>
            <a:off x="1349090" y="1778967"/>
            <a:ext cx="4770" cy="4333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218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5781-9D28-4558-9AEB-BB82218A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7EC05-9C90-4233-A788-E6D59845F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C8861-FD76-4838-8C60-658F1FF743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40138415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Broadcast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545522" y="26904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731478" y="32910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93211" y="1709309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b="1" dirty="0"/>
              <a:t>Start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150115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Broadcast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545522" y="26904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731478" y="32910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93211" y="170930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b="1" dirty="0" err="1"/>
              <a:t>End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8884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0868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435053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22848" y="17722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4352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64088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8776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2961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22848" y="241979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43529" y="242034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64088" y="242034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algorithm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85000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Inefficient Value Broadcast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545522" y="26904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731478" y="32910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cxnSp>
        <p:nvCxnSpPr>
          <p:cNvPr id="6" name="Connector: Curved 5"/>
          <p:cNvCxnSpPr>
            <a:stCxn id="18" idx="2"/>
            <a:endCxn id="19" idx="2"/>
          </p:cNvCxnSpPr>
          <p:nvPr/>
        </p:nvCxnSpPr>
        <p:spPr>
          <a:xfrm rot="16200000" flipH="1">
            <a:off x="851810" y="352754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/>
          <p:cNvCxnSpPr/>
          <p:nvPr/>
        </p:nvCxnSpPr>
        <p:spPr>
          <a:xfrm rot="16200000" flipH="1">
            <a:off x="1379024" y="354024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/>
          <p:cNvCxnSpPr/>
          <p:nvPr/>
        </p:nvCxnSpPr>
        <p:spPr>
          <a:xfrm rot="16200000" flipH="1">
            <a:off x="1906238" y="352754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/>
          <p:cNvCxnSpPr/>
          <p:nvPr/>
        </p:nvCxnSpPr>
        <p:spPr>
          <a:xfrm rot="16200000" flipH="1">
            <a:off x="2433452" y="3546597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08940" y="372779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..........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36358" y="1554801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/>
              <a:t>O(n) </a:t>
            </a:r>
            <a:r>
              <a:rPr lang="en-US" sz="2800" b="1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91431039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Value Broadcast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545522" y="26904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731478" y="32910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cxnSp>
        <p:nvCxnSpPr>
          <p:cNvPr id="51" name="Connector: Curved 50"/>
          <p:cNvCxnSpPr/>
          <p:nvPr/>
        </p:nvCxnSpPr>
        <p:spPr>
          <a:xfrm rot="16200000" flipH="1">
            <a:off x="851810" y="3527546"/>
            <a:ext cx="12700" cy="520803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413792" y="1245252"/>
            <a:ext cx="3993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Every element that has the value copies it to its current position + </a:t>
            </a:r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91408" y="2166113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i =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488999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Value Broadcast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545522" y="26904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731478" y="32910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cxnSp>
        <p:nvCxnSpPr>
          <p:cNvPr id="51" name="Connector: Curved 50"/>
          <p:cNvCxnSpPr>
            <a:stCxn id="18" idx="2"/>
            <a:endCxn id="20" idx="2"/>
          </p:cNvCxnSpPr>
          <p:nvPr/>
        </p:nvCxnSpPr>
        <p:spPr>
          <a:xfrm rot="16200000" flipH="1">
            <a:off x="1112212" y="3267145"/>
            <a:ext cx="12700" cy="1041606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/>
          <p:cNvCxnSpPr>
            <a:stCxn id="19" idx="2"/>
            <a:endCxn id="21" idx="2"/>
          </p:cNvCxnSpPr>
          <p:nvPr/>
        </p:nvCxnSpPr>
        <p:spPr>
          <a:xfrm rot="16200000" flipH="1">
            <a:off x="1632681" y="3267479"/>
            <a:ext cx="546" cy="1041484"/>
          </a:xfrm>
          <a:prstGeom prst="curvedConnector3">
            <a:avLst>
              <a:gd name="adj1" fmla="val 419681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13792" y="1245252"/>
            <a:ext cx="3993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Every element that has the value copies it to its current position + </a:t>
            </a:r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591408" y="2166113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i = 2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34955" y="4496463"/>
            <a:ext cx="5287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These operations can be executed in parallel</a:t>
            </a:r>
          </a:p>
        </p:txBody>
      </p:sp>
    </p:spTree>
    <p:extLst>
      <p:ext uri="{BB962C8B-B14F-4D97-AF65-F5344CB8AC3E}">
        <p14:creationId xmlns:p14="http://schemas.microsoft.com/office/powerpoint/2010/main" val="291446117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Value Broadcast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545522" y="26904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731478" y="32910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cxnSp>
        <p:nvCxnSpPr>
          <p:cNvPr id="51" name="Connector: Curved 50"/>
          <p:cNvCxnSpPr>
            <a:stCxn id="18" idx="2"/>
            <a:endCxn id="22" idx="2"/>
          </p:cNvCxnSpPr>
          <p:nvPr/>
        </p:nvCxnSpPr>
        <p:spPr>
          <a:xfrm rot="16200000" flipH="1">
            <a:off x="1632559" y="2746798"/>
            <a:ext cx="546" cy="2082846"/>
          </a:xfrm>
          <a:prstGeom prst="curvedConnector3">
            <a:avLst>
              <a:gd name="adj1" fmla="val 62902198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/>
          <p:cNvCxnSpPr>
            <a:stCxn id="19" idx="2"/>
            <a:endCxn id="23" idx="2"/>
          </p:cNvCxnSpPr>
          <p:nvPr/>
        </p:nvCxnSpPr>
        <p:spPr>
          <a:xfrm rot="16200000" flipH="1">
            <a:off x="2153331" y="2746828"/>
            <a:ext cx="546" cy="2082785"/>
          </a:xfrm>
          <a:prstGeom prst="curvedConnector3">
            <a:avLst>
              <a:gd name="adj1" fmla="val 61157692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/>
          <p:cNvCxnSpPr>
            <a:stCxn id="20" idx="2"/>
            <a:endCxn id="24" idx="2"/>
          </p:cNvCxnSpPr>
          <p:nvPr/>
        </p:nvCxnSpPr>
        <p:spPr>
          <a:xfrm rot="16200000" flipH="1">
            <a:off x="2674134" y="2746828"/>
            <a:ext cx="546" cy="2082785"/>
          </a:xfrm>
          <a:prstGeom prst="curvedConnector3">
            <a:avLst>
              <a:gd name="adj1" fmla="val 68135714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/>
          <p:cNvCxnSpPr>
            <a:stCxn id="21" idx="2"/>
            <a:endCxn id="25" idx="2"/>
          </p:cNvCxnSpPr>
          <p:nvPr/>
        </p:nvCxnSpPr>
        <p:spPr>
          <a:xfrm rot="16200000" flipH="1">
            <a:off x="3195149" y="2747040"/>
            <a:ext cx="12700" cy="2082907"/>
          </a:xfrm>
          <a:prstGeom prst="curvedConnector3">
            <a:avLst>
              <a:gd name="adj1" fmla="val 30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1408" y="2166113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i = 4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434955" y="4496463"/>
            <a:ext cx="5287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These operations can be executed in parallel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413792" y="1245252"/>
            <a:ext cx="3993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Every element that has the value copies it to its current position + </a:t>
            </a:r>
            <a:r>
              <a:rPr lang="en-US" sz="2000" dirty="0" err="1"/>
              <a:t>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098812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Value Broadcast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545522" y="26904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731478" y="32910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cxnSp>
        <p:nvCxnSpPr>
          <p:cNvPr id="51" name="Connector: Curved 50"/>
          <p:cNvCxnSpPr>
            <a:stCxn id="18" idx="2"/>
            <a:endCxn id="26" idx="2"/>
          </p:cNvCxnSpPr>
          <p:nvPr/>
        </p:nvCxnSpPr>
        <p:spPr>
          <a:xfrm rot="16200000" flipH="1">
            <a:off x="2673800" y="1705556"/>
            <a:ext cx="1092" cy="4165875"/>
          </a:xfrm>
          <a:prstGeom prst="curvedConnector3">
            <a:avLst>
              <a:gd name="adj1" fmla="val 42840385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/>
          <p:cNvCxnSpPr>
            <a:stCxn id="19" idx="2"/>
            <a:endCxn id="27" idx="2"/>
          </p:cNvCxnSpPr>
          <p:nvPr/>
        </p:nvCxnSpPr>
        <p:spPr>
          <a:xfrm rot="16200000" flipH="1">
            <a:off x="3194481" y="1705678"/>
            <a:ext cx="1092" cy="4165631"/>
          </a:xfrm>
          <a:prstGeom prst="curvedConnector3">
            <a:avLst>
              <a:gd name="adj1" fmla="val 4458489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/>
          <p:cNvCxnSpPr>
            <a:stCxn id="20" idx="2"/>
            <a:endCxn id="28" idx="2"/>
          </p:cNvCxnSpPr>
          <p:nvPr/>
        </p:nvCxnSpPr>
        <p:spPr>
          <a:xfrm rot="16200000" flipH="1">
            <a:off x="3715586" y="1705376"/>
            <a:ext cx="12700" cy="4165143"/>
          </a:xfrm>
          <a:prstGeom prst="curvedConnector3">
            <a:avLst>
              <a:gd name="adj1" fmla="val 3900008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/>
          <p:cNvCxnSpPr>
            <a:stCxn id="21" idx="2"/>
            <a:endCxn id="29" idx="2"/>
          </p:cNvCxnSpPr>
          <p:nvPr/>
        </p:nvCxnSpPr>
        <p:spPr>
          <a:xfrm rot="5400000" flipH="1" flipV="1">
            <a:off x="4236025" y="1705619"/>
            <a:ext cx="546" cy="4165204"/>
          </a:xfrm>
          <a:prstGeom prst="curvedConnector3">
            <a:avLst>
              <a:gd name="adj1" fmla="val -90714286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/>
          <p:cNvCxnSpPr>
            <a:stCxn id="22" idx="2"/>
            <a:endCxn id="30" idx="2"/>
          </p:cNvCxnSpPr>
          <p:nvPr/>
        </p:nvCxnSpPr>
        <p:spPr>
          <a:xfrm rot="5400000" flipH="1" flipV="1">
            <a:off x="4756706" y="1705497"/>
            <a:ext cx="546" cy="4165448"/>
          </a:xfrm>
          <a:prstGeom prst="curvedConnector3">
            <a:avLst>
              <a:gd name="adj1" fmla="val -97692308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/>
          <p:cNvCxnSpPr>
            <a:stCxn id="23" idx="2"/>
            <a:endCxn id="31" idx="2"/>
          </p:cNvCxnSpPr>
          <p:nvPr/>
        </p:nvCxnSpPr>
        <p:spPr>
          <a:xfrm rot="5400000" flipH="1" flipV="1">
            <a:off x="5277478" y="1705466"/>
            <a:ext cx="546" cy="4165509"/>
          </a:xfrm>
          <a:prstGeom prst="curvedConnector3">
            <a:avLst>
              <a:gd name="adj1" fmla="val -101181685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/>
          <p:cNvCxnSpPr>
            <a:stCxn id="24" idx="2"/>
            <a:endCxn id="32" idx="2"/>
          </p:cNvCxnSpPr>
          <p:nvPr/>
        </p:nvCxnSpPr>
        <p:spPr>
          <a:xfrm rot="16200000" flipH="1">
            <a:off x="5798493" y="1705800"/>
            <a:ext cx="12700" cy="4165387"/>
          </a:xfrm>
          <a:prstGeom prst="curvedConnector3">
            <a:avLst>
              <a:gd name="adj1" fmla="val 4350016"/>
            </a:avLst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/>
          <p:cNvCxnSpPr>
            <a:stCxn id="25" idx="2"/>
            <a:endCxn id="33" idx="2"/>
          </p:cNvCxnSpPr>
          <p:nvPr/>
        </p:nvCxnSpPr>
        <p:spPr>
          <a:xfrm rot="16200000" flipH="1">
            <a:off x="6319174" y="1705922"/>
            <a:ext cx="12700" cy="4165143"/>
          </a:xfrm>
          <a:prstGeom prst="curvedConnector3">
            <a:avLst>
              <a:gd name="adj1" fmla="val 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13792" y="1245252"/>
            <a:ext cx="3993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Every element that has the value copies it to its current position + </a:t>
            </a:r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591408" y="2166113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i = 8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434955" y="4496463"/>
            <a:ext cx="5287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These operations can be executed in parallel</a:t>
            </a:r>
          </a:p>
        </p:txBody>
      </p:sp>
    </p:spTree>
    <p:extLst>
      <p:ext uri="{BB962C8B-B14F-4D97-AF65-F5344CB8AC3E}">
        <p14:creationId xmlns:p14="http://schemas.microsoft.com/office/powerpoint/2010/main" val="23112910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Value Broadcast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545522" y="26904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731478" y="32910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936358" y="1554801"/>
            <a:ext cx="684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/>
              <a:t>O(log2(n)) </a:t>
            </a:r>
            <a:r>
              <a:rPr lang="en-US" sz="2800" b="1" dirty="0"/>
              <a:t>time</a:t>
            </a:r>
            <a:r>
              <a:rPr lang="ro-RO" sz="2800" b="1" dirty="0"/>
              <a:t> </a:t>
            </a:r>
            <a:r>
              <a:rPr lang="en-US" sz="2800" b="1" dirty="0"/>
              <a:t>with p = n/2 processors</a:t>
            </a:r>
          </a:p>
        </p:txBody>
      </p:sp>
    </p:spTree>
    <p:extLst>
      <p:ext uri="{BB962C8B-B14F-4D97-AF65-F5344CB8AC3E}">
        <p14:creationId xmlns:p14="http://schemas.microsoft.com/office/powerpoint/2010/main" val="355524420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Value Broadcast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761" y="22368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564" y="22368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72367" y="22368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93048" y="22373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13607" y="22373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34349" y="22373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55152" y="22373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75955" y="22373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96636" y="223792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17195" y="223792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37510" y="22368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58252" y="22368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79055" y="22368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99858" y="22368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539" y="22373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41098" y="22373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770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573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376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057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616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175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161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79964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645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326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399" y="17327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700" y="1732776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8882" y="17327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747" y="17327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428" y="17327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109" y="17327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545337" y="16607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731293" y="22613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cxnSp>
        <p:nvCxnSpPr>
          <p:cNvPr id="51" name="Connector: Curved 50"/>
          <p:cNvCxnSpPr>
            <a:stCxn id="18" idx="2"/>
            <a:endCxn id="20" idx="2"/>
          </p:cNvCxnSpPr>
          <p:nvPr/>
        </p:nvCxnSpPr>
        <p:spPr>
          <a:xfrm rot="16200000" flipH="1">
            <a:off x="1112027" y="2237419"/>
            <a:ext cx="12700" cy="1041606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/>
          <p:cNvCxnSpPr>
            <a:stCxn id="19" idx="2"/>
            <a:endCxn id="21" idx="2"/>
          </p:cNvCxnSpPr>
          <p:nvPr/>
        </p:nvCxnSpPr>
        <p:spPr>
          <a:xfrm rot="16200000" flipH="1">
            <a:off x="1632496" y="2237753"/>
            <a:ext cx="546" cy="1041484"/>
          </a:xfrm>
          <a:prstGeom prst="curvedConnector3">
            <a:avLst>
              <a:gd name="adj1" fmla="val 41968132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91223" y="1136387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i = 2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3898" y="3492416"/>
            <a:ext cx="5824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These operations can</a:t>
            </a:r>
            <a:r>
              <a:rPr lang="ro-RO" sz="2000" b="1" dirty="0"/>
              <a:t>NOT</a:t>
            </a:r>
            <a:r>
              <a:rPr lang="en-US" sz="2000" dirty="0"/>
              <a:t> be executed in parallel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91056" y="542099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11859" y="542099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32662" y="542099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53343" y="54215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3902" y="54215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94644" y="54215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415447" y="54215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936250" y="54215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456931" y="54220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77490" y="54220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497805" y="542099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018547" y="542099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539350" y="542099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060153" y="542099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80834" y="54215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101393" y="54215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95065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915868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436671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957352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477911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998470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519456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040259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560940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081621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537694" y="49169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066995" y="491693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579177" y="49169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7100042" y="49169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620723" y="49169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141404" y="49169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8505632" y="484493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8691588" y="544552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cxnSp>
        <p:nvCxnSpPr>
          <p:cNvPr id="89" name="Connector: Curved 88"/>
          <p:cNvCxnSpPr>
            <a:stCxn id="55" idx="2"/>
            <a:endCxn id="59" idx="2"/>
          </p:cNvCxnSpPr>
          <p:nvPr/>
        </p:nvCxnSpPr>
        <p:spPr>
          <a:xfrm rot="16200000" flipH="1">
            <a:off x="1592669" y="4901234"/>
            <a:ext cx="546" cy="2082846"/>
          </a:xfrm>
          <a:prstGeom prst="curvedConnector3">
            <a:avLst>
              <a:gd name="adj1" fmla="val 62902198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/>
          <p:cNvCxnSpPr>
            <a:stCxn id="56" idx="2"/>
            <a:endCxn id="60" idx="2"/>
          </p:cNvCxnSpPr>
          <p:nvPr/>
        </p:nvCxnSpPr>
        <p:spPr>
          <a:xfrm rot="16200000" flipH="1">
            <a:off x="2113441" y="4901264"/>
            <a:ext cx="546" cy="2082785"/>
          </a:xfrm>
          <a:prstGeom prst="curvedConnector3">
            <a:avLst>
              <a:gd name="adj1" fmla="val 6115769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Curved 90"/>
          <p:cNvCxnSpPr>
            <a:stCxn id="57" idx="2"/>
            <a:endCxn id="61" idx="2"/>
          </p:cNvCxnSpPr>
          <p:nvPr/>
        </p:nvCxnSpPr>
        <p:spPr>
          <a:xfrm rot="16200000" flipH="1">
            <a:off x="2634244" y="4901264"/>
            <a:ext cx="546" cy="2082785"/>
          </a:xfrm>
          <a:prstGeom prst="curvedConnector3">
            <a:avLst>
              <a:gd name="adj1" fmla="val 68135714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/>
          <p:cNvCxnSpPr>
            <a:stCxn id="58" idx="2"/>
            <a:endCxn id="62" idx="2"/>
          </p:cNvCxnSpPr>
          <p:nvPr/>
        </p:nvCxnSpPr>
        <p:spPr>
          <a:xfrm rot="16200000" flipH="1">
            <a:off x="3155259" y="4901476"/>
            <a:ext cx="12700" cy="2082907"/>
          </a:xfrm>
          <a:prstGeom prst="curvedConnector3">
            <a:avLst>
              <a:gd name="adj1" fmla="val 300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51518" y="4320549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i = 4</a:t>
            </a: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477911" y="3064393"/>
            <a:ext cx="560264" cy="426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0" idx="2"/>
          </p:cNvCxnSpPr>
          <p:nvPr/>
        </p:nvCxnSpPr>
        <p:spPr>
          <a:xfrm flipH="1">
            <a:off x="3311376" y="3892526"/>
            <a:ext cx="44634" cy="2049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91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Value Broadcast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761" y="22368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564" y="22368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72367" y="22368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93048" y="22373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13607" y="22373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34349" y="22373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55152" y="22373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75955" y="22373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96636" y="223792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17195" y="223792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37510" y="22368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58252" y="22368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79055" y="22368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99858" y="22368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539" y="22373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41098" y="22373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770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573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376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057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616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175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161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79964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645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326" y="173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399" y="17327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700" y="1732776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8882" y="17327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747" y="17327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428" y="17327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109" y="17327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545337" y="16607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731293" y="22613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cxnSp>
        <p:nvCxnSpPr>
          <p:cNvPr id="51" name="Connector: Curved 50"/>
          <p:cNvCxnSpPr>
            <a:stCxn id="18" idx="2"/>
            <a:endCxn id="20" idx="2"/>
          </p:cNvCxnSpPr>
          <p:nvPr/>
        </p:nvCxnSpPr>
        <p:spPr>
          <a:xfrm rot="16200000" flipH="1">
            <a:off x="1112027" y="2237419"/>
            <a:ext cx="12700" cy="1041606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/>
          <p:cNvCxnSpPr>
            <a:stCxn id="19" idx="2"/>
            <a:endCxn id="21" idx="2"/>
          </p:cNvCxnSpPr>
          <p:nvPr/>
        </p:nvCxnSpPr>
        <p:spPr>
          <a:xfrm rot="16200000" flipH="1">
            <a:off x="1632496" y="2237753"/>
            <a:ext cx="546" cy="1041484"/>
          </a:xfrm>
          <a:prstGeom prst="curvedConnector3">
            <a:avLst>
              <a:gd name="adj1" fmla="val 41968132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91223" y="1136387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i = 2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291056" y="542099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11859" y="542099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32662" y="542099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53343" y="54215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3902" y="54215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94644" y="54215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415447" y="54215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936250" y="54215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456931" y="54220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77490" y="54220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497805" y="542099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018547" y="542099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539350" y="542099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060153" y="542099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80834" y="54215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101393" y="542154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95065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915868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436671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957352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477911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998470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519456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040259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560940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081621" y="491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537694" y="49169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066995" y="491693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579177" y="49169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7100042" y="49169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620723" y="49169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141404" y="49169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8505632" y="484493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8691588" y="544552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...</a:t>
            </a:r>
            <a:endParaRPr lang="en-US" dirty="0"/>
          </a:p>
        </p:txBody>
      </p:sp>
      <p:cxnSp>
        <p:nvCxnSpPr>
          <p:cNvPr id="89" name="Connector: Curved 88"/>
          <p:cNvCxnSpPr>
            <a:stCxn id="55" idx="2"/>
            <a:endCxn id="59" idx="2"/>
          </p:cNvCxnSpPr>
          <p:nvPr/>
        </p:nvCxnSpPr>
        <p:spPr>
          <a:xfrm rot="16200000" flipH="1">
            <a:off x="1592669" y="4901234"/>
            <a:ext cx="546" cy="2082846"/>
          </a:xfrm>
          <a:prstGeom prst="curvedConnector3">
            <a:avLst>
              <a:gd name="adj1" fmla="val 62902198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/>
          <p:cNvCxnSpPr>
            <a:stCxn id="56" idx="2"/>
            <a:endCxn id="60" idx="2"/>
          </p:cNvCxnSpPr>
          <p:nvPr/>
        </p:nvCxnSpPr>
        <p:spPr>
          <a:xfrm rot="16200000" flipH="1">
            <a:off x="2113441" y="4901264"/>
            <a:ext cx="546" cy="2082785"/>
          </a:xfrm>
          <a:prstGeom prst="curvedConnector3">
            <a:avLst>
              <a:gd name="adj1" fmla="val 6115769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Curved 90"/>
          <p:cNvCxnSpPr>
            <a:stCxn id="57" idx="2"/>
            <a:endCxn id="61" idx="2"/>
          </p:cNvCxnSpPr>
          <p:nvPr/>
        </p:nvCxnSpPr>
        <p:spPr>
          <a:xfrm rot="16200000" flipH="1">
            <a:off x="2634244" y="4901264"/>
            <a:ext cx="546" cy="2082785"/>
          </a:xfrm>
          <a:prstGeom prst="curvedConnector3">
            <a:avLst>
              <a:gd name="adj1" fmla="val 68135714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/>
          <p:cNvCxnSpPr>
            <a:stCxn id="58" idx="2"/>
            <a:endCxn id="62" idx="2"/>
          </p:cNvCxnSpPr>
          <p:nvPr/>
        </p:nvCxnSpPr>
        <p:spPr>
          <a:xfrm rot="16200000" flipH="1">
            <a:off x="3155259" y="4901476"/>
            <a:ext cx="12700" cy="2082907"/>
          </a:xfrm>
          <a:prstGeom prst="curvedConnector3">
            <a:avLst>
              <a:gd name="adj1" fmla="val 300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51518" y="4320549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i = 4</a:t>
            </a:r>
            <a:endParaRPr lang="en-US" sz="2400" dirty="0"/>
          </a:p>
        </p:txBody>
      </p:sp>
      <p:sp>
        <p:nvSpPr>
          <p:cNvPr id="95" name="Parallelogram 94"/>
          <p:cNvSpPr/>
          <p:nvPr/>
        </p:nvSpPr>
        <p:spPr>
          <a:xfrm>
            <a:off x="2445715" y="363444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Parallelogram 95"/>
          <p:cNvSpPr/>
          <p:nvPr/>
        </p:nvSpPr>
        <p:spPr>
          <a:xfrm>
            <a:off x="2894236" y="363569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arallelogram 96"/>
          <p:cNvSpPr/>
          <p:nvPr/>
        </p:nvSpPr>
        <p:spPr>
          <a:xfrm>
            <a:off x="3342757" y="363444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Parallelogram 97"/>
          <p:cNvSpPr/>
          <p:nvPr/>
        </p:nvSpPr>
        <p:spPr>
          <a:xfrm>
            <a:off x="3791278" y="3631834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Parallelogram 98"/>
          <p:cNvSpPr/>
          <p:nvPr/>
        </p:nvSpPr>
        <p:spPr>
          <a:xfrm>
            <a:off x="4240723" y="3638302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Parallelogram 99"/>
          <p:cNvSpPr/>
          <p:nvPr/>
        </p:nvSpPr>
        <p:spPr>
          <a:xfrm>
            <a:off x="4689244" y="3639558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Parallelogram 100"/>
          <p:cNvSpPr/>
          <p:nvPr/>
        </p:nvSpPr>
        <p:spPr>
          <a:xfrm>
            <a:off x="5137765" y="3638302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Parallelogram 101"/>
          <p:cNvSpPr/>
          <p:nvPr/>
        </p:nvSpPr>
        <p:spPr>
          <a:xfrm>
            <a:off x="5586286" y="363569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arallelogram 102"/>
          <p:cNvSpPr/>
          <p:nvPr/>
        </p:nvSpPr>
        <p:spPr>
          <a:xfrm>
            <a:off x="6034807" y="3631007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7855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4258F-5A54-45E4-ACFD-F49FB696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9FAF4-B338-43BD-8690-C2D7AC879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A32E3-C5F7-4FE6-A184-1A770C6D1B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151586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  <p:tag name="THINKCELLUNDODONOTDELETE" val="2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5405</TotalTime>
  <Words>2770</Words>
  <Application>Microsoft Office PowerPoint</Application>
  <PresentationFormat>On-screen Show (4:3)</PresentationFormat>
  <Paragraphs>1881</Paragraphs>
  <Slides>98</Slides>
  <Notes>91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7" baseType="lpstr">
      <vt:lpstr>ＭＳ Ｐゴシック</vt:lpstr>
      <vt:lpstr>Arial</vt:lpstr>
      <vt:lpstr>Calibri</vt:lpstr>
      <vt:lpstr>Cambria Math</vt:lpstr>
      <vt:lpstr>Consolas</vt:lpstr>
      <vt:lpstr>Courier New</vt:lpstr>
      <vt:lpstr>Times New Roman</vt:lpstr>
      <vt:lpstr>Wingdings</vt:lpstr>
      <vt:lpstr>Standarddesign</vt:lpstr>
      <vt:lpstr>Arhitecturi Paralele Abordări probleme paralele</vt:lpstr>
      <vt:lpstr>PowerPoint Presentation</vt:lpstr>
      <vt:lpstr>Merge algorithm</vt:lpstr>
      <vt:lpstr>Merge algorithm</vt:lpstr>
      <vt:lpstr>Merge algorithm</vt:lpstr>
      <vt:lpstr>Merge algorithm</vt:lpstr>
      <vt:lpstr>Merge algorithm</vt:lpstr>
      <vt:lpstr>Merge algorithm</vt:lpstr>
      <vt:lpstr>Merge algorithm</vt:lpstr>
      <vt:lpstr>Merge algorithm</vt:lpstr>
      <vt:lpstr>Merge algorithm</vt:lpstr>
      <vt:lpstr>Merge algorithm</vt:lpstr>
      <vt:lpstr>Merge algorithm</vt:lpstr>
      <vt:lpstr>Merge algorithm</vt:lpstr>
      <vt:lpstr>Merge algorithm</vt:lpstr>
      <vt:lpstr>Merge algorithm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Parallel merge sort</vt:lpstr>
      <vt:lpstr>Parallel merge sort</vt:lpstr>
      <vt:lpstr>Parallel merge sort</vt:lpstr>
      <vt:lpstr>Parallel merge sort</vt:lpstr>
      <vt:lpstr>Parallel merge sort</vt:lpstr>
      <vt:lpstr>Parallel merge sort</vt:lpstr>
      <vt:lpstr>Parallel merge sort</vt:lpstr>
      <vt:lpstr>Parallel merge sort</vt:lpstr>
      <vt:lpstr>PowerPoint Presentation</vt:lpstr>
      <vt:lpstr>Executor Service</vt:lpstr>
      <vt:lpstr>Executor Service</vt:lpstr>
      <vt:lpstr>Executor Service</vt:lpstr>
      <vt:lpstr>Executor Service</vt:lpstr>
      <vt:lpstr>Executor Service</vt:lpstr>
      <vt:lpstr>Executor Service</vt:lpstr>
      <vt:lpstr>Executor Service</vt:lpstr>
      <vt:lpstr>Executor Service</vt:lpstr>
      <vt:lpstr>Executor Service</vt:lpstr>
      <vt:lpstr>Executor Service</vt:lpstr>
      <vt:lpstr>PowerPoint Presentation</vt:lpstr>
      <vt:lpstr>N Queens Problem</vt:lpstr>
      <vt:lpstr>N Queens Problem</vt:lpstr>
      <vt:lpstr>N Queens Problem</vt:lpstr>
      <vt:lpstr>N Queens Problem</vt:lpstr>
      <vt:lpstr>N Queens Problem</vt:lpstr>
      <vt:lpstr>N Queens Problem - Solution</vt:lpstr>
      <vt:lpstr>N Queens Problem - Solution</vt:lpstr>
      <vt:lpstr>N Queens Problem - Solution</vt:lpstr>
      <vt:lpstr>N Queens Problem - Solution</vt:lpstr>
      <vt:lpstr>N Queens Problem – Parallel Solution</vt:lpstr>
      <vt:lpstr>N Queens Problem – Parallel Solution</vt:lpstr>
      <vt:lpstr>Abordarea log sau arbore</vt:lpstr>
      <vt:lpstr>Reduce</vt:lpstr>
      <vt:lpstr>Reduce - sum</vt:lpstr>
      <vt:lpstr>Reduce - sum</vt:lpstr>
      <vt:lpstr>Reduce - sum</vt:lpstr>
      <vt:lpstr>Reduce - sum</vt:lpstr>
      <vt:lpstr>Reduce - sum</vt:lpstr>
      <vt:lpstr>PowerPoint Presentation</vt:lpstr>
      <vt:lpstr>Scan</vt:lpstr>
      <vt:lpstr>Scan - sum</vt:lpstr>
      <vt:lpstr>Scan - sum</vt:lpstr>
      <vt:lpstr>Scan - sum</vt:lpstr>
      <vt:lpstr>Scan - sum</vt:lpstr>
      <vt:lpstr>Scan – How it works?</vt:lpstr>
      <vt:lpstr>Scan – How it works?</vt:lpstr>
      <vt:lpstr>Scan – How it works?</vt:lpstr>
      <vt:lpstr>Scan – How it works?</vt:lpstr>
      <vt:lpstr>Scan – How it works?</vt:lpstr>
      <vt:lpstr>Scan – How it works?</vt:lpstr>
      <vt:lpstr>Scan – How it works?</vt:lpstr>
      <vt:lpstr>Scan – How it works?</vt:lpstr>
      <vt:lpstr>Scan – How it works?</vt:lpstr>
      <vt:lpstr>Scan – How it works?</vt:lpstr>
      <vt:lpstr>Scan – How it works?</vt:lpstr>
      <vt:lpstr>Scan – How it works?</vt:lpstr>
      <vt:lpstr>Scan – How it works?</vt:lpstr>
      <vt:lpstr>Scan – How it works?</vt:lpstr>
      <vt:lpstr>Scan – How it works?</vt:lpstr>
      <vt:lpstr>Scan – How it works?</vt:lpstr>
      <vt:lpstr>PowerPoint Presentation</vt:lpstr>
      <vt:lpstr>Value Broadcast</vt:lpstr>
      <vt:lpstr>Value Broadcast</vt:lpstr>
      <vt:lpstr>Inefficient Value Broadcast</vt:lpstr>
      <vt:lpstr>Efficient Value Broadcast</vt:lpstr>
      <vt:lpstr>Efficient Value Broadcast</vt:lpstr>
      <vt:lpstr>Efficient Value Broadcast</vt:lpstr>
      <vt:lpstr>Efficient Value Broadcast</vt:lpstr>
      <vt:lpstr>Efficient Value Broadcast</vt:lpstr>
      <vt:lpstr>Efficient Value Broadcast</vt:lpstr>
      <vt:lpstr>Efficient Value Broadcast</vt:lpstr>
      <vt:lpstr>PowerPoint Presentation</vt:lpstr>
    </vt:vector>
  </TitlesOfParts>
  <Company>PresentationPoint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florinpop_roadmap_researcher_career</dc:title>
  <dc:creator>PresentationPoint</dc:creator>
  <cp:lastModifiedBy>Cristian Chilipirea</cp:lastModifiedBy>
  <cp:revision>797</cp:revision>
  <cp:lastPrinted>2005-03-15T07:48:11Z</cp:lastPrinted>
  <dcterms:created xsi:type="dcterms:W3CDTF">2004-11-16T16:03:16Z</dcterms:created>
  <dcterms:modified xsi:type="dcterms:W3CDTF">2018-10-24T20:16:42Z</dcterms:modified>
</cp:coreProperties>
</file>