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75"/>
  </p:notesMasterIdLst>
  <p:handoutMasterIdLst>
    <p:handoutMasterId r:id="rId76"/>
  </p:handoutMasterIdLst>
  <p:sldIdLst>
    <p:sldId id="485" r:id="rId2"/>
    <p:sldId id="516" r:id="rId3"/>
    <p:sldId id="322" r:id="rId4"/>
    <p:sldId id="324" r:id="rId5"/>
    <p:sldId id="486" r:id="rId6"/>
    <p:sldId id="517" r:id="rId7"/>
    <p:sldId id="265" r:id="rId8"/>
    <p:sldId id="521" r:id="rId9"/>
    <p:sldId id="522" r:id="rId10"/>
    <p:sldId id="523" r:id="rId11"/>
    <p:sldId id="524" r:id="rId12"/>
    <p:sldId id="525" r:id="rId13"/>
    <p:sldId id="526" r:id="rId14"/>
    <p:sldId id="509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07" r:id="rId24"/>
    <p:sldId id="508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19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18" r:id="rId43"/>
    <p:sldId id="515" r:id="rId44"/>
    <p:sldId id="487" r:id="rId45"/>
    <p:sldId id="520" r:id="rId46"/>
    <p:sldId id="514" r:id="rId47"/>
    <p:sldId id="488" r:id="rId48"/>
    <p:sldId id="489" r:id="rId49"/>
    <p:sldId id="490" r:id="rId50"/>
    <p:sldId id="491" r:id="rId51"/>
    <p:sldId id="492" r:id="rId52"/>
    <p:sldId id="493" r:id="rId53"/>
    <p:sldId id="494" r:id="rId54"/>
    <p:sldId id="495" r:id="rId55"/>
    <p:sldId id="496" r:id="rId56"/>
    <p:sldId id="497" r:id="rId57"/>
    <p:sldId id="498" r:id="rId58"/>
    <p:sldId id="499" r:id="rId59"/>
    <p:sldId id="500" r:id="rId60"/>
    <p:sldId id="501" r:id="rId61"/>
    <p:sldId id="502" r:id="rId62"/>
    <p:sldId id="503" r:id="rId63"/>
    <p:sldId id="504" r:id="rId64"/>
    <p:sldId id="505" r:id="rId65"/>
    <p:sldId id="506" r:id="rId66"/>
    <p:sldId id="350" r:id="rId67"/>
    <p:sldId id="343" r:id="rId68"/>
    <p:sldId id="344" r:id="rId69"/>
    <p:sldId id="345" r:id="rId70"/>
    <p:sldId id="349" r:id="rId71"/>
    <p:sldId id="346" r:id="rId72"/>
    <p:sldId id="347" r:id="rId73"/>
    <p:sldId id="348" r:id="rId74"/>
  </p:sldIdLst>
  <p:sldSz cx="9144000" cy="6858000" type="screen4x3"/>
  <p:notesSz cx="6699250" cy="9836150"/>
  <p:custDataLst>
    <p:tags r:id="rId77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8A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15F60-B555-4013-9B9D-0BB84F889571}" v="8" dt="2019-11-03T19:20:05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736" autoAdjust="0"/>
  </p:normalViewPr>
  <p:slideViewPr>
    <p:cSldViewPr snapToGrid="0">
      <p:cViewPr varScale="1">
        <p:scale>
          <a:sx n="90" d="100"/>
          <a:sy n="90" d="100"/>
        </p:scale>
        <p:origin x="2136" y="96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AE971FE4-E601-4FDC-9BC3-5629A4F3D5CD}"/>
    <pc:docChg chg="custSel addSld delSld modSld sldOrd">
      <pc:chgData name="Cristian Chilipirea" userId="34ab170da5908fc4" providerId="LiveId" clId="{AE971FE4-E601-4FDC-9BC3-5629A4F3D5CD}" dt="2018-10-05T08:55:49.061" v="1876" actId="1076"/>
      <pc:docMkLst>
        <pc:docMk/>
      </pc:docMkLst>
      <pc:sldChg chg="modSp">
        <pc:chgData name="Cristian Chilipirea" userId="34ab170da5908fc4" providerId="LiveId" clId="{AE971FE4-E601-4FDC-9BC3-5629A4F3D5CD}" dt="2018-10-03T19:22:33.107" v="50" actId="6549"/>
        <pc:sldMkLst>
          <pc:docMk/>
          <pc:sldMk cId="0" sldId="485"/>
        </pc:sldMkLst>
        <pc:spChg chg="mod">
          <ac:chgData name="Cristian Chilipirea" userId="34ab170da5908fc4" providerId="LiveId" clId="{AE971FE4-E601-4FDC-9BC3-5629A4F3D5CD}" dt="2018-10-03T19:22:33.107" v="50" actId="6549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DC6EB0A1-7554-4866-B230-C8F548EBE16D}"/>
    <pc:docChg chg="custSel addSld delSld modSld modMainMaster">
      <pc:chgData name="Cristian Chilipirea" userId="34ab170da5908fc4" providerId="LiveId" clId="{DC6EB0A1-7554-4866-B230-C8F548EBE16D}" dt="2018-10-11T21:54:38.743" v="174"/>
      <pc:docMkLst>
        <pc:docMk/>
      </pc:docMkLst>
      <pc:sldChg chg="modSp add del">
        <pc:chgData name="Cristian Chilipirea" userId="34ab170da5908fc4" providerId="LiveId" clId="{DC6EB0A1-7554-4866-B230-C8F548EBE16D}" dt="2018-10-11T21:48:24.609" v="159" actId="20577"/>
        <pc:sldMkLst>
          <pc:docMk/>
          <pc:sldMk cId="3711501159" sldId="265"/>
        </pc:sldMkLst>
        <pc:spChg chg="mod">
          <ac:chgData name="Cristian Chilipirea" userId="34ab170da5908fc4" providerId="LiveId" clId="{DC6EB0A1-7554-4866-B230-C8F548EBE16D}" dt="2018-10-11T21:48:24.609" v="159" actId="20577"/>
          <ac:spMkLst>
            <pc:docMk/>
            <pc:sldMk cId="3711501159" sldId="265"/>
            <ac:spMk id="58" creationId="{00000000-0000-0000-0000-000000000000}"/>
          </ac:spMkLst>
        </pc:spChg>
      </pc:sldChg>
      <pc:sldChg chg="modSp">
        <pc:chgData name="Cristian Chilipirea" userId="34ab170da5908fc4" providerId="LiveId" clId="{DC6EB0A1-7554-4866-B230-C8F548EBE16D}" dt="2018-10-11T21:51:18.637" v="172" actId="20577"/>
        <pc:sldMkLst>
          <pc:docMk/>
          <pc:sldMk cId="0" sldId="485"/>
        </pc:sldMkLst>
        <pc:spChg chg="mod">
          <ac:chgData name="Cristian Chilipirea" userId="34ab170da5908fc4" providerId="LiveId" clId="{DC6EB0A1-7554-4866-B230-C8F548EBE16D}" dt="2018-10-11T21:51:18.637" v="172" actId="20577"/>
          <ac:spMkLst>
            <pc:docMk/>
            <pc:sldMk cId="0" sldId="485"/>
            <ac:spMk id="15361" creationId="{B7373C27-AE51-474E-BA1F-0C5F0233AACE}"/>
          </ac:spMkLst>
        </pc:spChg>
      </pc:sldChg>
      <pc:sldMasterChg chg="modSldLayout">
        <pc:chgData name="Cristian Chilipirea" userId="34ab170da5908fc4" providerId="LiveId" clId="{DC6EB0A1-7554-4866-B230-C8F548EBE16D}" dt="2018-10-11T21:45:01.063" v="71" actId="2711"/>
        <pc:sldMasterMkLst>
          <pc:docMk/>
          <pc:sldMasterMk cId="0" sldId="2147483661"/>
        </pc:sldMasterMkLst>
        <pc:sldLayoutChg chg="modSp">
          <pc:chgData name="Cristian Chilipirea" userId="34ab170da5908fc4" providerId="LiveId" clId="{DC6EB0A1-7554-4866-B230-C8F548EBE16D}" dt="2018-10-11T21:45:01.063" v="71" actId="2711"/>
          <pc:sldLayoutMkLst>
            <pc:docMk/>
            <pc:sldMasterMk cId="0" sldId="2147483661"/>
            <pc:sldLayoutMk cId="1079532080" sldId="2147483985"/>
          </pc:sldLayoutMkLst>
          <pc:spChg chg="mod">
            <ac:chgData name="Cristian Chilipirea" userId="34ab170da5908fc4" providerId="LiveId" clId="{DC6EB0A1-7554-4866-B230-C8F548EBE16D}" dt="2018-10-11T21:45:01.063" v="71" actId="2711"/>
            <ac:spMkLst>
              <pc:docMk/>
              <pc:sldMasterMk cId="0" sldId="2147483661"/>
              <pc:sldLayoutMk cId="1079532080" sldId="2147483985"/>
              <ac:spMk id="3" creationId="{00000000-0000-0000-0000-000000000000}"/>
            </ac:spMkLst>
          </pc:spChg>
        </pc:sldLayoutChg>
      </pc:sldMasterChg>
    </pc:docChg>
  </pc:docChgLst>
  <pc:docChgLst>
    <pc:chgData name="Cristian Chilipirea" userId="34ab170da5908fc4" providerId="LiveId" clId="{E6A114CD-C836-4A5C-A59E-5B196107C296}"/>
    <pc:docChg chg="undo custSel addSld delSld modSld sldOrd">
      <pc:chgData name="Cristian Chilipirea" userId="34ab170da5908fc4" providerId="LiveId" clId="{E6A114CD-C836-4A5C-A59E-5B196107C296}" dt="2018-10-08T16:39:10.499" v="4795" actId="207"/>
      <pc:docMkLst>
        <pc:docMk/>
      </pc:docMkLst>
      <pc:sldChg chg="modSp">
        <pc:chgData name="Cristian Chilipirea" userId="34ab170da5908fc4" providerId="LiveId" clId="{E6A114CD-C836-4A5C-A59E-5B196107C296}" dt="2018-10-08T16:36:48.826" v="4665" actId="20577"/>
        <pc:sldMkLst>
          <pc:docMk/>
          <pc:sldMk cId="0" sldId="485"/>
        </pc:sldMkLst>
        <pc:spChg chg="mod">
          <ac:chgData name="Cristian Chilipirea" userId="34ab170da5908fc4" providerId="LiveId" clId="{E6A114CD-C836-4A5C-A59E-5B196107C296}" dt="2018-10-08T16:36:48.826" v="4665" actId="20577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12A15F60-B555-4013-9B9D-0BB84F889571}"/>
    <pc:docChg chg="undo custSel addSld delSld modSld">
      <pc:chgData name="Cristian Chilipirea" userId="34ab170da5908fc4" providerId="LiveId" clId="{12A15F60-B555-4013-9B9D-0BB84F889571}" dt="2019-11-03T19:20:05.454" v="59" actId="27636"/>
      <pc:docMkLst>
        <pc:docMk/>
      </pc:docMkLst>
      <pc:sldChg chg="add del">
        <pc:chgData name="Cristian Chilipirea" userId="34ab170da5908fc4" providerId="LiveId" clId="{12A15F60-B555-4013-9B9D-0BB84F889571}" dt="2019-11-03T19:00:10.795" v="57"/>
        <pc:sldMkLst>
          <pc:docMk/>
          <pc:sldMk cId="3711501159" sldId="265"/>
        </pc:sldMkLst>
      </pc:sldChg>
      <pc:sldChg chg="add del">
        <pc:chgData name="Cristian Chilipirea" userId="34ab170da5908fc4" providerId="LiveId" clId="{12A15F60-B555-4013-9B9D-0BB84F889571}" dt="2019-11-03T19:00:07.688" v="47" actId="2696"/>
        <pc:sldMkLst>
          <pc:docMk/>
          <pc:sldMk cId="245445222" sldId="266"/>
        </pc:sldMkLst>
      </pc:sldChg>
      <pc:sldChg chg="add del">
        <pc:chgData name="Cristian Chilipirea" userId="34ab170da5908fc4" providerId="LiveId" clId="{12A15F60-B555-4013-9B9D-0BB84F889571}" dt="2019-11-03T19:00:07.697" v="48" actId="2696"/>
        <pc:sldMkLst>
          <pc:docMk/>
          <pc:sldMk cId="1842631220" sldId="267"/>
        </pc:sldMkLst>
      </pc:sldChg>
      <pc:sldChg chg="add del">
        <pc:chgData name="Cristian Chilipirea" userId="34ab170da5908fc4" providerId="LiveId" clId="{12A15F60-B555-4013-9B9D-0BB84F889571}" dt="2019-11-03T19:00:07.705" v="49" actId="2696"/>
        <pc:sldMkLst>
          <pc:docMk/>
          <pc:sldMk cId="1219252343" sldId="268"/>
        </pc:sldMkLst>
      </pc:sldChg>
      <pc:sldChg chg="add del">
        <pc:chgData name="Cristian Chilipirea" userId="34ab170da5908fc4" providerId="LiveId" clId="{12A15F60-B555-4013-9B9D-0BB84F889571}" dt="2019-11-03T19:00:07.714" v="50" actId="2696"/>
        <pc:sldMkLst>
          <pc:docMk/>
          <pc:sldMk cId="3801224321" sldId="269"/>
        </pc:sldMkLst>
      </pc:sldChg>
      <pc:sldChg chg="add del">
        <pc:chgData name="Cristian Chilipirea" userId="34ab170da5908fc4" providerId="LiveId" clId="{12A15F60-B555-4013-9B9D-0BB84F889571}" dt="2019-11-03T19:00:07.722" v="51" actId="2696"/>
        <pc:sldMkLst>
          <pc:docMk/>
          <pc:sldMk cId="3096997955" sldId="270"/>
        </pc:sldMkLst>
      </pc:sldChg>
      <pc:sldChg chg="add del">
        <pc:chgData name="Cristian Chilipirea" userId="34ab170da5908fc4" providerId="LiveId" clId="{12A15F60-B555-4013-9B9D-0BB84F889571}" dt="2019-11-03T19:00:07.730" v="52" actId="2696"/>
        <pc:sldMkLst>
          <pc:docMk/>
          <pc:sldMk cId="811920790" sldId="271"/>
        </pc:sldMkLst>
      </pc:sldChg>
      <pc:sldChg chg="add del">
        <pc:chgData name="Cristian Chilipirea" userId="34ab170da5908fc4" providerId="LiveId" clId="{12A15F60-B555-4013-9B9D-0BB84F889571}" dt="2019-11-03T19:00:07.770" v="55" actId="2696"/>
        <pc:sldMkLst>
          <pc:docMk/>
          <pc:sldMk cId="823174792" sldId="272"/>
        </pc:sldMkLst>
      </pc:sldChg>
      <pc:sldChg chg="add del">
        <pc:chgData name="Cristian Chilipirea" userId="34ab170da5908fc4" providerId="LiveId" clId="{12A15F60-B555-4013-9B9D-0BB84F889571}" dt="2019-11-03T19:00:07.743" v="53" actId="2696"/>
        <pc:sldMkLst>
          <pc:docMk/>
          <pc:sldMk cId="2840620160" sldId="273"/>
        </pc:sldMkLst>
      </pc:sldChg>
      <pc:sldChg chg="modSp add">
        <pc:chgData name="Cristian Chilipirea" userId="34ab170da5908fc4" providerId="LiveId" clId="{12A15F60-B555-4013-9B9D-0BB84F889571}" dt="2019-11-03T19:20:05.454" v="59" actId="27636"/>
        <pc:sldMkLst>
          <pc:docMk/>
          <pc:sldMk cId="3245142869" sldId="343"/>
        </pc:sldMkLst>
        <pc:spChg chg="mod">
          <ac:chgData name="Cristian Chilipirea" userId="34ab170da5908fc4" providerId="LiveId" clId="{12A15F60-B555-4013-9B9D-0BB84F889571}" dt="2019-11-03T19:20:05.454" v="59" actId="27636"/>
          <ac:spMkLst>
            <pc:docMk/>
            <pc:sldMk cId="3245142869" sldId="343"/>
            <ac:spMk id="3" creationId="{00000000-0000-0000-0000-000000000000}"/>
          </ac:spMkLst>
        </pc:spChg>
      </pc:sldChg>
      <pc:sldChg chg="add">
        <pc:chgData name="Cristian Chilipirea" userId="34ab170da5908fc4" providerId="LiveId" clId="{12A15F60-B555-4013-9B9D-0BB84F889571}" dt="2019-11-03T19:20:05.372" v="58"/>
        <pc:sldMkLst>
          <pc:docMk/>
          <pc:sldMk cId="3747273708" sldId="344"/>
        </pc:sldMkLst>
      </pc:sldChg>
      <pc:sldChg chg="add">
        <pc:chgData name="Cristian Chilipirea" userId="34ab170da5908fc4" providerId="LiveId" clId="{12A15F60-B555-4013-9B9D-0BB84F889571}" dt="2019-11-03T19:20:05.372" v="58"/>
        <pc:sldMkLst>
          <pc:docMk/>
          <pc:sldMk cId="4069242478" sldId="345"/>
        </pc:sldMkLst>
      </pc:sldChg>
      <pc:sldChg chg="add">
        <pc:chgData name="Cristian Chilipirea" userId="34ab170da5908fc4" providerId="LiveId" clId="{12A15F60-B555-4013-9B9D-0BB84F889571}" dt="2019-11-03T19:20:05.372" v="58"/>
        <pc:sldMkLst>
          <pc:docMk/>
          <pc:sldMk cId="927262838" sldId="346"/>
        </pc:sldMkLst>
      </pc:sldChg>
      <pc:sldChg chg="add">
        <pc:chgData name="Cristian Chilipirea" userId="34ab170da5908fc4" providerId="LiveId" clId="{12A15F60-B555-4013-9B9D-0BB84F889571}" dt="2019-11-03T19:20:05.372" v="58"/>
        <pc:sldMkLst>
          <pc:docMk/>
          <pc:sldMk cId="2038815033" sldId="347"/>
        </pc:sldMkLst>
      </pc:sldChg>
      <pc:sldChg chg="add">
        <pc:chgData name="Cristian Chilipirea" userId="34ab170da5908fc4" providerId="LiveId" clId="{12A15F60-B555-4013-9B9D-0BB84F889571}" dt="2019-11-03T19:20:05.372" v="58"/>
        <pc:sldMkLst>
          <pc:docMk/>
          <pc:sldMk cId="3122929085" sldId="348"/>
        </pc:sldMkLst>
      </pc:sldChg>
      <pc:sldChg chg="add">
        <pc:chgData name="Cristian Chilipirea" userId="34ab170da5908fc4" providerId="LiveId" clId="{12A15F60-B555-4013-9B9D-0BB84F889571}" dt="2019-11-03T19:20:05.372" v="58"/>
        <pc:sldMkLst>
          <pc:docMk/>
          <pc:sldMk cId="1532490821" sldId="349"/>
        </pc:sldMkLst>
      </pc:sldChg>
      <pc:sldChg chg="add">
        <pc:chgData name="Cristian Chilipirea" userId="34ab170da5908fc4" providerId="LiveId" clId="{12A15F60-B555-4013-9B9D-0BB84F889571}" dt="2019-11-03T19:20:05.372" v="58"/>
        <pc:sldMkLst>
          <pc:docMk/>
          <pc:sldMk cId="2474853275" sldId="350"/>
        </pc:sldMkLst>
      </pc:sldChg>
      <pc:sldChg chg="add del">
        <pc:chgData name="Cristian Chilipirea" userId="34ab170da5908fc4" providerId="LiveId" clId="{12A15F60-B555-4013-9B9D-0BB84F889571}" dt="2019-11-03T19:00:00.249" v="31" actId="2696"/>
        <pc:sldMkLst>
          <pc:docMk/>
          <pc:sldMk cId="534527776" sldId="487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2634395717" sldId="487"/>
        </pc:sldMkLst>
      </pc:sldChg>
      <pc:sldChg chg="del">
        <pc:chgData name="Cristian Chilipirea" userId="34ab170da5908fc4" providerId="LiveId" clId="{12A15F60-B555-4013-9B9D-0BB84F889571}" dt="2019-11-03T18:56:57.271" v="0" actId="2696"/>
        <pc:sldMkLst>
          <pc:docMk/>
          <pc:sldMk cId="1546104294" sldId="507"/>
        </pc:sldMkLst>
      </pc:sldChg>
      <pc:sldChg chg="add del">
        <pc:chgData name="Cristian Chilipirea" userId="34ab170da5908fc4" providerId="LiveId" clId="{12A15F60-B555-4013-9B9D-0BB84F889571}" dt="2019-11-03T19:00:10.795" v="57"/>
        <pc:sldMkLst>
          <pc:docMk/>
          <pc:sldMk cId="2912757962" sldId="507"/>
        </pc:sldMkLst>
      </pc:sldChg>
      <pc:sldChg chg="add del">
        <pc:chgData name="Cristian Chilipirea" userId="34ab170da5908fc4" providerId="LiveId" clId="{12A15F60-B555-4013-9B9D-0BB84F889571}" dt="2019-11-03T19:00:10.795" v="57"/>
        <pc:sldMkLst>
          <pc:docMk/>
          <pc:sldMk cId="618018145" sldId="508"/>
        </pc:sldMkLst>
      </pc:sldChg>
      <pc:sldChg chg="del">
        <pc:chgData name="Cristian Chilipirea" userId="34ab170da5908fc4" providerId="LiveId" clId="{12A15F60-B555-4013-9B9D-0BB84F889571}" dt="2019-11-03T18:56:57.283" v="1" actId="2696"/>
        <pc:sldMkLst>
          <pc:docMk/>
          <pc:sldMk cId="1495618613" sldId="508"/>
        </pc:sldMkLst>
      </pc:sldChg>
      <pc:sldChg chg="del">
        <pc:chgData name="Cristian Chilipirea" userId="34ab170da5908fc4" providerId="LiveId" clId="{12A15F60-B555-4013-9B9D-0BB84F889571}" dt="2019-11-03T18:56:57.295" v="2" actId="2696"/>
        <pc:sldMkLst>
          <pc:docMk/>
          <pc:sldMk cId="2205383142" sldId="509"/>
        </pc:sldMkLst>
      </pc:sldChg>
      <pc:sldChg chg="add del">
        <pc:chgData name="Cristian Chilipirea" userId="34ab170da5908fc4" providerId="LiveId" clId="{12A15F60-B555-4013-9B9D-0BB84F889571}" dt="2019-11-03T19:00:10.795" v="57"/>
        <pc:sldMkLst>
          <pc:docMk/>
          <pc:sldMk cId="2293877220" sldId="509"/>
        </pc:sldMkLst>
      </pc:sldChg>
      <pc:sldChg chg="del">
        <pc:chgData name="Cristian Chilipirea" userId="34ab170da5908fc4" providerId="LiveId" clId="{12A15F60-B555-4013-9B9D-0BB84F889571}" dt="2019-11-03T18:56:57.306" v="3" actId="2696"/>
        <pc:sldMkLst>
          <pc:docMk/>
          <pc:sldMk cId="697992903" sldId="510"/>
        </pc:sldMkLst>
      </pc:sldChg>
      <pc:sldChg chg="del">
        <pc:chgData name="Cristian Chilipirea" userId="34ab170da5908fc4" providerId="LiveId" clId="{12A15F60-B555-4013-9B9D-0BB84F889571}" dt="2019-11-03T18:56:57.317" v="4" actId="2696"/>
        <pc:sldMkLst>
          <pc:docMk/>
          <pc:sldMk cId="3205695268" sldId="511"/>
        </pc:sldMkLst>
      </pc:sldChg>
      <pc:sldChg chg="del">
        <pc:chgData name="Cristian Chilipirea" userId="34ab170da5908fc4" providerId="LiveId" clId="{12A15F60-B555-4013-9B9D-0BB84F889571}" dt="2019-11-03T18:56:57.325" v="5" actId="2696"/>
        <pc:sldMkLst>
          <pc:docMk/>
          <pc:sldMk cId="3559085529" sldId="512"/>
        </pc:sldMkLst>
      </pc:sldChg>
      <pc:sldChg chg="del">
        <pc:chgData name="Cristian Chilipirea" userId="34ab170da5908fc4" providerId="LiveId" clId="{12A15F60-B555-4013-9B9D-0BB84F889571}" dt="2019-11-03T18:56:57.332" v="6" actId="2696"/>
        <pc:sldMkLst>
          <pc:docMk/>
          <pc:sldMk cId="535773207" sldId="513"/>
        </pc:sldMkLst>
      </pc:sldChg>
      <pc:sldChg chg="add del">
        <pc:chgData name="Cristian Chilipirea" userId="34ab170da5908fc4" providerId="LiveId" clId="{12A15F60-B555-4013-9B9D-0BB84F889571}" dt="2019-11-03T19:00:00.251" v="32" actId="2696"/>
        <pc:sldMkLst>
          <pc:docMk/>
          <pc:sldMk cId="2629406668" sldId="515"/>
        </pc:sldMkLst>
      </pc:sldChg>
      <pc:sldChg chg="add del">
        <pc:chgData name="Cristian Chilipirea" userId="34ab170da5908fc4" providerId="LiveId" clId="{12A15F60-B555-4013-9B9D-0BB84F889571}" dt="2019-11-03T19:00:10.795" v="57"/>
        <pc:sldMkLst>
          <pc:docMk/>
          <pc:sldMk cId="2175342950" sldId="517"/>
        </pc:sldMkLst>
      </pc:sldChg>
      <pc:sldChg chg="add del">
        <pc:chgData name="Cristian Chilipirea" userId="34ab170da5908fc4" providerId="LiveId" clId="{12A15F60-B555-4013-9B9D-0BB84F889571}" dt="2019-11-03T19:00:07.778" v="56" actId="2696"/>
        <pc:sldMkLst>
          <pc:docMk/>
          <pc:sldMk cId="296137574" sldId="518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342032967" sldId="518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588404857" sldId="518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1250955059" sldId="519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1253624407" sldId="519"/>
        </pc:sldMkLst>
      </pc:sldChg>
      <pc:sldChg chg="add del">
        <pc:chgData name="Cristian Chilipirea" userId="34ab170da5908fc4" providerId="LiveId" clId="{12A15F60-B555-4013-9B9D-0BB84F889571}" dt="2019-11-03T19:00:07.754" v="54" actId="2696"/>
        <pc:sldMkLst>
          <pc:docMk/>
          <pc:sldMk cId="1598924360" sldId="519"/>
        </pc:sldMkLst>
      </pc:sldChg>
      <pc:sldChg chg="add del">
        <pc:chgData name="Cristian Chilipirea" userId="34ab170da5908fc4" providerId="LiveId" clId="{12A15F60-B555-4013-9B9D-0BB84F889571}" dt="2019-11-03T19:00:00.244" v="30" actId="2696"/>
        <pc:sldMkLst>
          <pc:docMk/>
          <pc:sldMk cId="1918084936" sldId="520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3886114093" sldId="520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342032967" sldId="521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560956033" sldId="521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3496209677" sldId="521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1250955059" sldId="522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1856285957" sldId="522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2315132747" sldId="522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342032967" sldId="523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1139036297" sldId="523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3886114093" sldId="523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1250955059" sldId="524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2857818178" sldId="524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3496209677" sldId="524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2315132747" sldId="525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3863573996" sldId="525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3886114093" sldId="525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1139036297" sldId="526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1961712769" sldId="526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3496209677" sldId="526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333888997" sldId="527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2315132747" sldId="527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2634395717" sldId="527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1139036297" sldId="528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2498226799" sldId="528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2857818178" sldId="528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1526653124" sldId="529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2634395717" sldId="529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3863573996" sldId="529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1102121512" sldId="530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1961712769" sldId="530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2857818178" sldId="530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333888997" sldId="531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3863573996" sldId="531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4046978411" sldId="531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1394641541" sldId="532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1961712769" sldId="532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2498226799" sldId="532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333888997" sldId="533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1433468797" sldId="533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1526653124" sldId="533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1102121512" sldId="534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2498226799" sldId="534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2511318372" sldId="534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1526653124" sldId="535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4046978411" sldId="535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4217530091" sldId="535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1102121512" sldId="536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1394641541" sldId="536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2959140531" sldId="536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1433468797" sldId="537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3895851104" sldId="537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4046978411" sldId="537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331252792" sldId="538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1394641541" sldId="538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2511318372" sldId="538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1253624407" sldId="539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1433468797" sldId="539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4217530091" sldId="539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1354638091" sldId="540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2511318372" sldId="540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2959140531" sldId="540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3734684447" sldId="541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3895851104" sldId="541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4217530091" sldId="541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331252792" sldId="542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2929168824" sldId="542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2959140531" sldId="542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1354638091" sldId="543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2363452254" sldId="543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3895851104" sldId="543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331252792" sldId="544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1139436249" sldId="544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3734684447" sldId="544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1253624407" sldId="545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1896926923" sldId="545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2929168824" sldId="545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1354638091" sldId="546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2363452254" sldId="546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2743680621" sldId="546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1139436249" sldId="547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3734684447" sldId="547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4087136621" sldId="547"/>
        </pc:sldMkLst>
      </pc:sldChg>
      <pc:sldChg chg="add del">
        <pc:chgData name="Cristian Chilipirea" userId="34ab170da5908fc4" providerId="LiveId" clId="{12A15F60-B555-4013-9B9D-0BB84F889571}" dt="2019-11-03T18:59:58.627" v="29"/>
        <pc:sldMkLst>
          <pc:docMk/>
          <pc:sldMk cId="588404857" sldId="548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1896926923" sldId="548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2929168824" sldId="548"/>
        </pc:sldMkLst>
      </pc:sldChg>
      <pc:sldChg chg="add del">
        <pc:chgData name="Cristian Chilipirea" userId="34ab170da5908fc4" providerId="LiveId" clId="{12A15F60-B555-4013-9B9D-0BB84F889571}" dt="2019-11-03T18:59:56.730" v="28"/>
        <pc:sldMkLst>
          <pc:docMk/>
          <pc:sldMk cId="1970179352" sldId="549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2363452254" sldId="549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2743680621" sldId="549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1139436249" sldId="550"/>
        </pc:sldMkLst>
      </pc:sldChg>
      <pc:sldChg chg="add">
        <pc:chgData name="Cristian Chilipirea" userId="34ab170da5908fc4" providerId="LiveId" clId="{12A15F60-B555-4013-9B9D-0BB84F889571}" dt="2019-11-03T19:00:10.795" v="57"/>
        <pc:sldMkLst>
          <pc:docMk/>
          <pc:sldMk cId="4087136621" sldId="550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1896926923" sldId="551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2743680621" sldId="552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4087136621" sldId="553"/>
        </pc:sldMkLst>
      </pc:sldChg>
      <pc:sldChg chg="add del">
        <pc:chgData name="Cristian Chilipirea" userId="34ab170da5908fc4" providerId="LiveId" clId="{12A15F60-B555-4013-9B9D-0BB84F889571}" dt="2019-11-03T18:58:18.812" v="8"/>
        <pc:sldMkLst>
          <pc:docMk/>
          <pc:sldMk cId="588404857" sldId="554"/>
        </pc:sldMkLst>
      </pc:sldChg>
    </pc:docChg>
  </pc:docChgLst>
  <pc:docChgLst>
    <pc:chgData name="Cristian Chilipirea" userId="34ab170da5908fc4" providerId="LiveId" clId="{72539B85-AE1D-4441-B33A-BE73FB548C78}"/>
    <pc:docChg chg="undo custSel addSld delSld modSld sldOrd">
      <pc:chgData name="Cristian Chilipirea" userId="34ab170da5908fc4" providerId="LiveId" clId="{72539B85-AE1D-4441-B33A-BE73FB548C78}" dt="2018-11-05T23:39:27.237" v="922" actId="6549"/>
      <pc:docMkLst>
        <pc:docMk/>
      </pc:docMkLst>
      <pc:sldChg chg="add del">
        <pc:chgData name="Cristian Chilipirea" userId="34ab170da5908fc4" providerId="LiveId" clId="{72539B85-AE1D-4441-B33A-BE73FB548C78}" dt="2018-10-11T21:57:18.470" v="113"/>
        <pc:sldMkLst>
          <pc:docMk/>
          <pc:sldMk cId="3711501159" sldId="265"/>
        </pc:sldMkLst>
      </pc:sldChg>
      <pc:sldChg chg="add">
        <pc:chgData name="Cristian Chilipirea" userId="34ab170da5908fc4" providerId="LiveId" clId="{72539B85-AE1D-4441-B33A-BE73FB548C78}" dt="2018-10-11T21:57:18.470" v="113"/>
        <pc:sldMkLst>
          <pc:docMk/>
          <pc:sldMk cId="245445222" sldId="266"/>
        </pc:sldMkLst>
      </pc:sldChg>
      <pc:sldChg chg="add">
        <pc:chgData name="Cristian Chilipirea" userId="34ab170da5908fc4" providerId="LiveId" clId="{72539B85-AE1D-4441-B33A-BE73FB548C78}" dt="2018-10-11T21:57:18.470" v="113"/>
        <pc:sldMkLst>
          <pc:docMk/>
          <pc:sldMk cId="1842631220" sldId="267"/>
        </pc:sldMkLst>
      </pc:sldChg>
      <pc:sldChg chg="add">
        <pc:chgData name="Cristian Chilipirea" userId="34ab170da5908fc4" providerId="LiveId" clId="{72539B85-AE1D-4441-B33A-BE73FB548C78}" dt="2018-10-11T21:57:18.470" v="113"/>
        <pc:sldMkLst>
          <pc:docMk/>
          <pc:sldMk cId="1219252343" sldId="268"/>
        </pc:sldMkLst>
      </pc:sldChg>
      <pc:sldChg chg="add">
        <pc:chgData name="Cristian Chilipirea" userId="34ab170da5908fc4" providerId="LiveId" clId="{72539B85-AE1D-4441-B33A-BE73FB548C78}" dt="2018-10-11T21:57:18.470" v="113"/>
        <pc:sldMkLst>
          <pc:docMk/>
          <pc:sldMk cId="3801224321" sldId="269"/>
        </pc:sldMkLst>
      </pc:sldChg>
      <pc:sldChg chg="add">
        <pc:chgData name="Cristian Chilipirea" userId="34ab170da5908fc4" providerId="LiveId" clId="{72539B85-AE1D-4441-B33A-BE73FB548C78}" dt="2018-10-11T21:57:18.470" v="113"/>
        <pc:sldMkLst>
          <pc:docMk/>
          <pc:sldMk cId="3096997955" sldId="270"/>
        </pc:sldMkLst>
      </pc:sldChg>
      <pc:sldChg chg="add">
        <pc:chgData name="Cristian Chilipirea" userId="34ab170da5908fc4" providerId="LiveId" clId="{72539B85-AE1D-4441-B33A-BE73FB548C78}" dt="2018-10-11T21:57:18.470" v="113"/>
        <pc:sldMkLst>
          <pc:docMk/>
          <pc:sldMk cId="811920790" sldId="271"/>
        </pc:sldMkLst>
      </pc:sldChg>
      <pc:sldChg chg="add">
        <pc:chgData name="Cristian Chilipirea" userId="34ab170da5908fc4" providerId="LiveId" clId="{72539B85-AE1D-4441-B33A-BE73FB548C78}" dt="2018-10-11T21:57:18.470" v="113"/>
        <pc:sldMkLst>
          <pc:docMk/>
          <pc:sldMk cId="823174792" sldId="272"/>
        </pc:sldMkLst>
      </pc:sldChg>
      <pc:sldChg chg="delSp modSp add">
        <pc:chgData name="Cristian Chilipirea" userId="34ab170da5908fc4" providerId="LiveId" clId="{72539B85-AE1D-4441-B33A-BE73FB548C78}" dt="2018-11-05T23:26:24.495" v="606" actId="1076"/>
        <pc:sldMkLst>
          <pc:docMk/>
          <pc:sldMk cId="2840620160" sldId="273"/>
        </pc:sldMkLst>
        <pc:spChg chg="mod">
          <ac:chgData name="Cristian Chilipirea" userId="34ab170da5908fc4" providerId="LiveId" clId="{72539B85-AE1D-4441-B33A-BE73FB548C78}" dt="2018-11-05T23:26:24.495" v="606" actId="1076"/>
          <ac:spMkLst>
            <pc:docMk/>
            <pc:sldMk cId="2840620160" sldId="273"/>
            <ac:spMk id="14" creationId="{00000000-0000-0000-0000-000000000000}"/>
          </ac:spMkLst>
        </pc:spChg>
        <pc:spChg chg="del">
          <ac:chgData name="Cristian Chilipirea" userId="34ab170da5908fc4" providerId="LiveId" clId="{72539B85-AE1D-4441-B33A-BE73FB548C78}" dt="2018-11-05T23:26:15.043" v="601" actId="478"/>
          <ac:spMkLst>
            <pc:docMk/>
            <pc:sldMk cId="2840620160" sldId="273"/>
            <ac:spMk id="15" creationId="{00000000-0000-0000-0000-000000000000}"/>
          </ac:spMkLst>
        </pc:spChg>
      </pc:sldChg>
      <pc:sldChg chg="add del">
        <pc:chgData name="Cristian Chilipirea" userId="34ab170da5908fc4" providerId="LiveId" clId="{72539B85-AE1D-4441-B33A-BE73FB548C78}" dt="2018-11-05T23:17:38.210" v="206" actId="2696"/>
        <pc:sldMkLst>
          <pc:docMk/>
          <pc:sldMk cId="4034396319" sldId="274"/>
        </pc:sldMkLst>
      </pc:sldChg>
      <pc:sldChg chg="add del">
        <pc:chgData name="Cristian Chilipirea" userId="34ab170da5908fc4" providerId="LiveId" clId="{72539B85-AE1D-4441-B33A-BE73FB548C78}" dt="2018-11-05T23:17:39.275" v="208" actId="2696"/>
        <pc:sldMkLst>
          <pc:docMk/>
          <pc:sldMk cId="1872568133" sldId="275"/>
        </pc:sldMkLst>
      </pc:sldChg>
      <pc:sldChg chg="add del">
        <pc:chgData name="Cristian Chilipirea" userId="34ab170da5908fc4" providerId="LiveId" clId="{72539B85-AE1D-4441-B33A-BE73FB548C78}" dt="2018-11-05T23:17:39.579" v="209" actId="2696"/>
        <pc:sldMkLst>
          <pc:docMk/>
          <pc:sldMk cId="3794132069" sldId="276"/>
        </pc:sldMkLst>
      </pc:sldChg>
      <pc:sldChg chg="add del">
        <pc:chgData name="Cristian Chilipirea" userId="34ab170da5908fc4" providerId="LiveId" clId="{72539B85-AE1D-4441-B33A-BE73FB548C78}" dt="2018-11-05T23:17:38.790" v="207" actId="2696"/>
        <pc:sldMkLst>
          <pc:docMk/>
          <pc:sldMk cId="2295336585" sldId="277"/>
        </pc:sldMkLst>
      </pc:sldChg>
      <pc:sldChg chg="add del">
        <pc:chgData name="Cristian Chilipirea" userId="34ab170da5908fc4" providerId="LiveId" clId="{72539B85-AE1D-4441-B33A-BE73FB548C78}" dt="2018-11-05T23:17:40.059" v="210" actId="2696"/>
        <pc:sldMkLst>
          <pc:docMk/>
          <pc:sldMk cId="2811473902" sldId="278"/>
        </pc:sldMkLst>
      </pc:sldChg>
      <pc:sldChg chg="add">
        <pc:chgData name="Cristian Chilipirea" userId="34ab170da5908fc4" providerId="LiveId" clId="{72539B85-AE1D-4441-B33A-BE73FB548C78}" dt="2018-10-11T22:18:56.653" v="177"/>
        <pc:sldMkLst>
          <pc:docMk/>
          <pc:sldMk cId="0" sldId="322"/>
        </pc:sldMkLst>
      </pc:sldChg>
      <pc:sldChg chg="delSp modSp add">
        <pc:chgData name="Cristian Chilipirea" userId="34ab170da5908fc4" providerId="LiveId" clId="{72539B85-AE1D-4441-B33A-BE73FB548C78}" dt="2018-11-05T23:14:50.411" v="205" actId="20577"/>
        <pc:sldMkLst>
          <pc:docMk/>
          <pc:sldMk cId="0" sldId="324"/>
        </pc:sldMkLst>
        <pc:spChg chg="mod">
          <ac:chgData name="Cristian Chilipirea" userId="34ab170da5908fc4" providerId="LiveId" clId="{72539B85-AE1D-4441-B33A-BE73FB548C78}" dt="2018-11-05T23:04:26.977" v="199" actId="1076"/>
          <ac:spMkLst>
            <pc:docMk/>
            <pc:sldMk cId="0" sldId="324"/>
            <ac:spMk id="19505" creationId="{00000000-0000-0000-0000-000000000000}"/>
          </ac:spMkLst>
        </pc:spChg>
        <pc:spChg chg="del">
          <ac:chgData name="Cristian Chilipirea" userId="34ab170da5908fc4" providerId="LiveId" clId="{72539B85-AE1D-4441-B33A-BE73FB548C78}" dt="2018-11-05T23:04:23.981" v="198" actId="478"/>
          <ac:spMkLst>
            <pc:docMk/>
            <pc:sldMk cId="0" sldId="324"/>
            <ac:spMk id="19506" creationId="{00000000-0000-0000-0000-000000000000}"/>
          </ac:spMkLst>
        </pc:spChg>
        <pc:spChg chg="mod">
          <ac:chgData name="Cristian Chilipirea" userId="34ab170da5908fc4" providerId="LiveId" clId="{72539B85-AE1D-4441-B33A-BE73FB548C78}" dt="2018-11-05T23:04:30.241" v="200" actId="1076"/>
          <ac:spMkLst>
            <pc:docMk/>
            <pc:sldMk cId="0" sldId="324"/>
            <ac:spMk id="19507" creationId="{00000000-0000-0000-0000-000000000000}"/>
          </ac:spMkLst>
        </pc:spChg>
        <pc:spChg chg="del">
          <ac:chgData name="Cristian Chilipirea" userId="34ab170da5908fc4" providerId="LiveId" clId="{72539B85-AE1D-4441-B33A-BE73FB548C78}" dt="2018-11-05T23:04:22.574" v="197" actId="478"/>
          <ac:spMkLst>
            <pc:docMk/>
            <pc:sldMk cId="0" sldId="324"/>
            <ac:spMk id="19508" creationId="{00000000-0000-0000-0000-000000000000}"/>
          </ac:spMkLst>
        </pc:spChg>
        <pc:spChg chg="mod">
          <ac:chgData name="Cristian Chilipirea" userId="34ab170da5908fc4" providerId="LiveId" clId="{72539B85-AE1D-4441-B33A-BE73FB548C78}" dt="2018-11-05T23:14:50.411" v="205" actId="20577"/>
          <ac:spMkLst>
            <pc:docMk/>
            <pc:sldMk cId="0" sldId="324"/>
            <ac:spMk id="319491" creationId="{00000000-0000-0000-0000-000000000000}"/>
          </ac:spMkLst>
        </pc:spChg>
        <pc:grpChg chg="mod">
          <ac:chgData name="Cristian Chilipirea" userId="34ab170da5908fc4" providerId="LiveId" clId="{72539B85-AE1D-4441-B33A-BE73FB548C78}" dt="2018-11-05T23:04:05.422" v="193" actId="688"/>
          <ac:grpSpMkLst>
            <pc:docMk/>
            <pc:sldMk cId="0" sldId="324"/>
            <ac:grpSpMk id="2" creationId="{00000000-0000-0000-0000-000000000000}"/>
          </ac:grpSpMkLst>
        </pc:grpChg>
        <pc:grpChg chg="mod">
          <ac:chgData name="Cristian Chilipirea" userId="34ab170da5908fc4" providerId="LiveId" clId="{72539B85-AE1D-4441-B33A-BE73FB548C78}" dt="2018-11-05T23:04:10.369" v="194" actId="688"/>
          <ac:grpSpMkLst>
            <pc:docMk/>
            <pc:sldMk cId="0" sldId="324"/>
            <ac:grpSpMk id="121" creationId="{00000000-0000-0000-0000-000000000000}"/>
          </ac:grpSpMkLst>
        </pc:grpChg>
        <pc:grpChg chg="mod">
          <ac:chgData name="Cristian Chilipirea" userId="34ab170da5908fc4" providerId="LiveId" clId="{72539B85-AE1D-4441-B33A-BE73FB548C78}" dt="2018-11-05T23:04:15.354" v="196" actId="688"/>
          <ac:grpSpMkLst>
            <pc:docMk/>
            <pc:sldMk cId="0" sldId="324"/>
            <ac:grpSpMk id="136" creationId="{00000000-0000-0000-0000-000000000000}"/>
          </ac:grpSpMkLst>
        </pc:grpChg>
      </pc:sldChg>
      <pc:sldChg chg="modSp">
        <pc:chgData name="Cristian Chilipirea" userId="34ab170da5908fc4" providerId="LiveId" clId="{72539B85-AE1D-4441-B33A-BE73FB548C78}" dt="2018-10-11T22:18:09.028" v="175" actId="20577"/>
        <pc:sldMkLst>
          <pc:docMk/>
          <pc:sldMk cId="0" sldId="485"/>
        </pc:sldMkLst>
        <pc:spChg chg="mod">
          <ac:chgData name="Cristian Chilipirea" userId="34ab170da5908fc4" providerId="LiveId" clId="{72539B85-AE1D-4441-B33A-BE73FB548C78}" dt="2018-10-11T22:18:09.028" v="17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72539B85-AE1D-4441-B33A-BE73FB548C78}" dt="2018-10-11T21:56:44.681" v="112"/>
        <pc:sldMkLst>
          <pc:docMk/>
          <pc:sldMk cId="4035460336" sldId="486"/>
        </pc:sldMkLst>
      </pc:sldChg>
      <pc:sldChg chg="modSp add">
        <pc:chgData name="Cristian Chilipirea" userId="34ab170da5908fc4" providerId="LiveId" clId="{72539B85-AE1D-4441-B33A-BE73FB548C78}" dt="2018-11-05T23:20:16.622" v="407" actId="20577"/>
        <pc:sldMkLst>
          <pc:docMk/>
          <pc:sldMk cId="534527776" sldId="487"/>
        </pc:sldMkLst>
        <pc:spChg chg="mod">
          <ac:chgData name="Cristian Chilipirea" userId="34ab170da5908fc4" providerId="LiveId" clId="{72539B85-AE1D-4441-B33A-BE73FB548C78}" dt="2018-10-11T22:14:41.823" v="144" actId="20577"/>
          <ac:spMkLst>
            <pc:docMk/>
            <pc:sldMk cId="534527776" sldId="487"/>
            <ac:spMk id="2" creationId="{8ACE58DD-09BC-419C-9E43-810419DA0D20}"/>
          </ac:spMkLst>
        </pc:spChg>
        <pc:spChg chg="mod">
          <ac:chgData name="Cristian Chilipirea" userId="34ab170da5908fc4" providerId="LiveId" clId="{72539B85-AE1D-4441-B33A-BE73FB548C78}" dt="2018-11-05T23:20:16.622" v="407" actId="20577"/>
          <ac:spMkLst>
            <pc:docMk/>
            <pc:sldMk cId="534527776" sldId="487"/>
            <ac:spMk id="3" creationId="{D183959D-D988-4143-ACBD-B6E5657BBA6E}"/>
          </ac:spMkLst>
        </pc:spChg>
      </pc:sldChg>
      <pc:sldChg chg="add">
        <pc:chgData name="Cristian Chilipirea" userId="34ab170da5908fc4" providerId="LiveId" clId="{72539B85-AE1D-4441-B33A-BE73FB548C78}" dt="2018-10-11T21:58:26.951" v="115"/>
        <pc:sldMkLst>
          <pc:docMk/>
          <pc:sldMk cId="3433671099" sldId="488"/>
        </pc:sldMkLst>
      </pc:sldChg>
      <pc:sldChg chg="add">
        <pc:chgData name="Cristian Chilipirea" userId="34ab170da5908fc4" providerId="LiveId" clId="{72539B85-AE1D-4441-B33A-BE73FB548C78}" dt="2018-10-11T21:58:26.951" v="115"/>
        <pc:sldMkLst>
          <pc:docMk/>
          <pc:sldMk cId="2929919350" sldId="489"/>
        </pc:sldMkLst>
      </pc:sldChg>
      <pc:sldChg chg="add">
        <pc:chgData name="Cristian Chilipirea" userId="34ab170da5908fc4" providerId="LiveId" clId="{72539B85-AE1D-4441-B33A-BE73FB548C78}" dt="2018-10-11T21:58:26.951" v="115"/>
        <pc:sldMkLst>
          <pc:docMk/>
          <pc:sldMk cId="4280830162" sldId="490"/>
        </pc:sldMkLst>
      </pc:sldChg>
      <pc:sldChg chg="add">
        <pc:chgData name="Cristian Chilipirea" userId="34ab170da5908fc4" providerId="LiveId" clId="{72539B85-AE1D-4441-B33A-BE73FB548C78}" dt="2018-10-11T21:58:26.951" v="115"/>
        <pc:sldMkLst>
          <pc:docMk/>
          <pc:sldMk cId="2571988258" sldId="491"/>
        </pc:sldMkLst>
      </pc:sldChg>
      <pc:sldChg chg="add">
        <pc:chgData name="Cristian Chilipirea" userId="34ab170da5908fc4" providerId="LiveId" clId="{72539B85-AE1D-4441-B33A-BE73FB548C78}" dt="2018-10-11T21:58:26.951" v="115"/>
        <pc:sldMkLst>
          <pc:docMk/>
          <pc:sldMk cId="1152297449" sldId="492"/>
        </pc:sldMkLst>
      </pc:sldChg>
      <pc:sldChg chg="add">
        <pc:chgData name="Cristian Chilipirea" userId="34ab170da5908fc4" providerId="LiveId" clId="{72539B85-AE1D-4441-B33A-BE73FB548C78}" dt="2018-10-11T21:58:26.951" v="115"/>
        <pc:sldMkLst>
          <pc:docMk/>
          <pc:sldMk cId="152534397" sldId="493"/>
        </pc:sldMkLst>
      </pc:sldChg>
      <pc:sldChg chg="add">
        <pc:chgData name="Cristian Chilipirea" userId="34ab170da5908fc4" providerId="LiveId" clId="{72539B85-AE1D-4441-B33A-BE73FB548C78}" dt="2018-10-11T21:58:26.951" v="115"/>
        <pc:sldMkLst>
          <pc:docMk/>
          <pc:sldMk cId="3687214589" sldId="494"/>
        </pc:sldMkLst>
      </pc:sldChg>
      <pc:sldChg chg="add">
        <pc:chgData name="Cristian Chilipirea" userId="34ab170da5908fc4" providerId="LiveId" clId="{72539B85-AE1D-4441-B33A-BE73FB548C78}" dt="2018-10-11T21:58:26.951" v="115"/>
        <pc:sldMkLst>
          <pc:docMk/>
          <pc:sldMk cId="1145614192" sldId="495"/>
        </pc:sldMkLst>
      </pc:sldChg>
      <pc:sldChg chg="add">
        <pc:chgData name="Cristian Chilipirea" userId="34ab170da5908fc4" providerId="LiveId" clId="{72539B85-AE1D-4441-B33A-BE73FB548C78}" dt="2018-10-11T21:58:26.951" v="115"/>
        <pc:sldMkLst>
          <pc:docMk/>
          <pc:sldMk cId="737617423" sldId="496"/>
        </pc:sldMkLst>
      </pc:sldChg>
      <pc:sldChg chg="add">
        <pc:chgData name="Cristian Chilipirea" userId="34ab170da5908fc4" providerId="LiveId" clId="{72539B85-AE1D-4441-B33A-BE73FB548C78}" dt="2018-10-11T21:58:26.951" v="115"/>
        <pc:sldMkLst>
          <pc:docMk/>
          <pc:sldMk cId="1430240207" sldId="497"/>
        </pc:sldMkLst>
      </pc:sldChg>
      <pc:sldChg chg="add">
        <pc:chgData name="Cristian Chilipirea" userId="34ab170da5908fc4" providerId="LiveId" clId="{72539B85-AE1D-4441-B33A-BE73FB548C78}" dt="2018-10-11T21:58:26.951" v="115"/>
        <pc:sldMkLst>
          <pc:docMk/>
          <pc:sldMk cId="555358963" sldId="498"/>
        </pc:sldMkLst>
      </pc:sldChg>
      <pc:sldChg chg="add">
        <pc:chgData name="Cristian Chilipirea" userId="34ab170da5908fc4" providerId="LiveId" clId="{72539B85-AE1D-4441-B33A-BE73FB548C78}" dt="2018-10-11T21:58:26.951" v="115"/>
        <pc:sldMkLst>
          <pc:docMk/>
          <pc:sldMk cId="1522846984" sldId="499"/>
        </pc:sldMkLst>
      </pc:sldChg>
      <pc:sldChg chg="add">
        <pc:chgData name="Cristian Chilipirea" userId="34ab170da5908fc4" providerId="LiveId" clId="{72539B85-AE1D-4441-B33A-BE73FB548C78}" dt="2018-10-11T21:58:26.951" v="115"/>
        <pc:sldMkLst>
          <pc:docMk/>
          <pc:sldMk cId="629160524" sldId="500"/>
        </pc:sldMkLst>
      </pc:sldChg>
      <pc:sldChg chg="add">
        <pc:chgData name="Cristian Chilipirea" userId="34ab170da5908fc4" providerId="LiveId" clId="{72539B85-AE1D-4441-B33A-BE73FB548C78}" dt="2018-10-11T21:58:26.951" v="115"/>
        <pc:sldMkLst>
          <pc:docMk/>
          <pc:sldMk cId="1893161722" sldId="501"/>
        </pc:sldMkLst>
      </pc:sldChg>
      <pc:sldChg chg="add">
        <pc:chgData name="Cristian Chilipirea" userId="34ab170da5908fc4" providerId="LiveId" clId="{72539B85-AE1D-4441-B33A-BE73FB548C78}" dt="2018-10-11T22:05:25.296" v="116"/>
        <pc:sldMkLst>
          <pc:docMk/>
          <pc:sldMk cId="2928024378" sldId="502"/>
        </pc:sldMkLst>
      </pc:sldChg>
      <pc:sldChg chg="add">
        <pc:chgData name="Cristian Chilipirea" userId="34ab170da5908fc4" providerId="LiveId" clId="{72539B85-AE1D-4441-B33A-BE73FB548C78}" dt="2018-10-11T22:05:27.817" v="117"/>
        <pc:sldMkLst>
          <pc:docMk/>
          <pc:sldMk cId="1964605858" sldId="503"/>
        </pc:sldMkLst>
      </pc:sldChg>
      <pc:sldChg chg="add">
        <pc:chgData name="Cristian Chilipirea" userId="34ab170da5908fc4" providerId="LiveId" clId="{72539B85-AE1D-4441-B33A-BE73FB548C78}" dt="2018-10-11T22:05:27.817" v="117"/>
        <pc:sldMkLst>
          <pc:docMk/>
          <pc:sldMk cId="3171028621" sldId="504"/>
        </pc:sldMkLst>
      </pc:sldChg>
      <pc:sldChg chg="add">
        <pc:chgData name="Cristian Chilipirea" userId="34ab170da5908fc4" providerId="LiveId" clId="{72539B85-AE1D-4441-B33A-BE73FB548C78}" dt="2018-10-11T22:05:27.817" v="117"/>
        <pc:sldMkLst>
          <pc:docMk/>
          <pc:sldMk cId="1540235998" sldId="505"/>
        </pc:sldMkLst>
      </pc:sldChg>
      <pc:sldChg chg="add">
        <pc:chgData name="Cristian Chilipirea" userId="34ab170da5908fc4" providerId="LiveId" clId="{72539B85-AE1D-4441-B33A-BE73FB548C78}" dt="2018-10-11T22:05:30.501" v="118"/>
        <pc:sldMkLst>
          <pc:docMk/>
          <pc:sldMk cId="996505470" sldId="506"/>
        </pc:sldMkLst>
      </pc:sldChg>
      <pc:sldChg chg="add">
        <pc:chgData name="Cristian Chilipirea" userId="34ab170da5908fc4" providerId="LiveId" clId="{72539B85-AE1D-4441-B33A-BE73FB548C78}" dt="2018-10-11T22:05:55.196" v="119"/>
        <pc:sldMkLst>
          <pc:docMk/>
          <pc:sldMk cId="1546104294" sldId="507"/>
        </pc:sldMkLst>
      </pc:sldChg>
      <pc:sldChg chg="add">
        <pc:chgData name="Cristian Chilipirea" userId="34ab170da5908fc4" providerId="LiveId" clId="{72539B85-AE1D-4441-B33A-BE73FB548C78}" dt="2018-10-11T22:05:55.196" v="119"/>
        <pc:sldMkLst>
          <pc:docMk/>
          <pc:sldMk cId="1495618613" sldId="508"/>
        </pc:sldMkLst>
      </pc:sldChg>
      <pc:sldChg chg="add">
        <pc:chgData name="Cristian Chilipirea" userId="34ab170da5908fc4" providerId="LiveId" clId="{72539B85-AE1D-4441-B33A-BE73FB548C78}" dt="2018-10-11T22:05:55.196" v="119"/>
        <pc:sldMkLst>
          <pc:docMk/>
          <pc:sldMk cId="2205383142" sldId="509"/>
        </pc:sldMkLst>
      </pc:sldChg>
      <pc:sldChg chg="add">
        <pc:chgData name="Cristian Chilipirea" userId="34ab170da5908fc4" providerId="LiveId" clId="{72539B85-AE1D-4441-B33A-BE73FB548C78}" dt="2018-10-11T22:05:55.196" v="119"/>
        <pc:sldMkLst>
          <pc:docMk/>
          <pc:sldMk cId="697992903" sldId="510"/>
        </pc:sldMkLst>
      </pc:sldChg>
      <pc:sldChg chg="add">
        <pc:chgData name="Cristian Chilipirea" userId="34ab170da5908fc4" providerId="LiveId" clId="{72539B85-AE1D-4441-B33A-BE73FB548C78}" dt="2018-10-11T22:05:55.196" v="119"/>
        <pc:sldMkLst>
          <pc:docMk/>
          <pc:sldMk cId="3205695268" sldId="511"/>
        </pc:sldMkLst>
      </pc:sldChg>
      <pc:sldChg chg="add">
        <pc:chgData name="Cristian Chilipirea" userId="34ab170da5908fc4" providerId="LiveId" clId="{72539B85-AE1D-4441-B33A-BE73FB548C78}" dt="2018-10-11T22:05:55.196" v="119"/>
        <pc:sldMkLst>
          <pc:docMk/>
          <pc:sldMk cId="3559085529" sldId="512"/>
        </pc:sldMkLst>
      </pc:sldChg>
      <pc:sldChg chg="modSp add">
        <pc:chgData name="Cristian Chilipirea" userId="34ab170da5908fc4" providerId="LiveId" clId="{72539B85-AE1D-4441-B33A-BE73FB548C78}" dt="2018-11-05T23:39:27.237" v="922" actId="6549"/>
        <pc:sldMkLst>
          <pc:docMk/>
          <pc:sldMk cId="535773207" sldId="513"/>
        </pc:sldMkLst>
        <pc:spChg chg="mod">
          <ac:chgData name="Cristian Chilipirea" userId="34ab170da5908fc4" providerId="LiveId" clId="{72539B85-AE1D-4441-B33A-BE73FB548C78}" dt="2018-11-05T23:39:27.237" v="922" actId="6549"/>
          <ac:spMkLst>
            <pc:docMk/>
            <pc:sldMk cId="535773207" sldId="513"/>
            <ac:spMk id="6" creationId="{00000000-0000-0000-0000-000000000000}"/>
          </ac:spMkLst>
        </pc:spChg>
      </pc:sldChg>
      <pc:sldChg chg="add">
        <pc:chgData name="Cristian Chilipirea" userId="34ab170da5908fc4" providerId="LiveId" clId="{72539B85-AE1D-4441-B33A-BE73FB548C78}" dt="2018-10-11T22:14:33.589" v="120"/>
        <pc:sldMkLst>
          <pc:docMk/>
          <pc:sldMk cId="4098828968" sldId="514"/>
        </pc:sldMkLst>
      </pc:sldChg>
      <pc:sldChg chg="add">
        <pc:chgData name="Cristian Chilipirea" userId="34ab170da5908fc4" providerId="LiveId" clId="{72539B85-AE1D-4441-B33A-BE73FB548C78}" dt="2018-10-11T22:14:51.373" v="145"/>
        <pc:sldMkLst>
          <pc:docMk/>
          <pc:sldMk cId="2629406668" sldId="515"/>
        </pc:sldMkLst>
      </pc:sldChg>
      <pc:sldChg chg="add">
        <pc:chgData name="Cristian Chilipirea" userId="34ab170da5908fc4" providerId="LiveId" clId="{72539B85-AE1D-4441-B33A-BE73FB548C78}" dt="2018-10-11T22:18:38.654" v="176"/>
        <pc:sldMkLst>
          <pc:docMk/>
          <pc:sldMk cId="2313866709" sldId="516"/>
        </pc:sldMkLst>
      </pc:sldChg>
      <pc:sldChg chg="addSp delSp modSp add">
        <pc:chgData name="Cristian Chilipirea" userId="34ab170da5908fc4" providerId="LiveId" clId="{72539B85-AE1D-4441-B33A-BE73FB548C78}" dt="2018-10-14T14:38:27.149" v="190" actId="1076"/>
        <pc:sldMkLst>
          <pc:docMk/>
          <pc:sldMk cId="2175342950" sldId="517"/>
        </pc:sldMkLst>
        <pc:spChg chg="del">
          <ac:chgData name="Cristian Chilipirea" userId="34ab170da5908fc4" providerId="LiveId" clId="{72539B85-AE1D-4441-B33A-BE73FB548C78}" dt="2018-10-14T14:36:26.762" v="180" actId="931"/>
          <ac:spMkLst>
            <pc:docMk/>
            <pc:sldMk cId="2175342950" sldId="517"/>
            <ac:spMk id="3" creationId="{E09CF353-3FB0-4CD3-8F09-4A0B82ACE731}"/>
          </ac:spMkLst>
        </pc:spChg>
        <pc:picChg chg="add mod">
          <ac:chgData name="Cristian Chilipirea" userId="34ab170da5908fc4" providerId="LiveId" clId="{72539B85-AE1D-4441-B33A-BE73FB548C78}" dt="2018-10-14T14:38:17.395" v="188" actId="14100"/>
          <ac:picMkLst>
            <pc:docMk/>
            <pc:sldMk cId="2175342950" sldId="517"/>
            <ac:picMk id="6" creationId="{7CC43F6B-C841-4951-A183-577A714B811F}"/>
          </ac:picMkLst>
        </pc:picChg>
        <pc:picChg chg="add mod">
          <ac:chgData name="Cristian Chilipirea" userId="34ab170da5908fc4" providerId="LiveId" clId="{72539B85-AE1D-4441-B33A-BE73FB548C78}" dt="2018-10-14T14:38:27.149" v="190" actId="1076"/>
          <ac:picMkLst>
            <pc:docMk/>
            <pc:sldMk cId="2175342950" sldId="517"/>
            <ac:picMk id="8" creationId="{98A88113-CC48-4D47-B3FE-6AEFD01F98A6}"/>
          </ac:picMkLst>
        </pc:picChg>
      </pc:sldChg>
      <pc:sldChg chg="addSp delSp modSp add ord">
        <pc:chgData name="Cristian Chilipirea" userId="34ab170da5908fc4" providerId="LiveId" clId="{72539B85-AE1D-4441-B33A-BE73FB548C78}" dt="2018-11-05T23:37:13.359" v="921" actId="207"/>
        <pc:sldMkLst>
          <pc:docMk/>
          <pc:sldMk cId="296137574" sldId="518"/>
        </pc:sldMkLst>
        <pc:spChg chg="add mod">
          <ac:chgData name="Cristian Chilipirea" userId="34ab170da5908fc4" providerId="LiveId" clId="{72539B85-AE1D-4441-B33A-BE73FB548C78}" dt="2018-11-05T23:37:10.089" v="920" actId="113"/>
          <ac:spMkLst>
            <pc:docMk/>
            <pc:sldMk cId="296137574" sldId="518"/>
            <ac:spMk id="3" creationId="{45DECCCA-1AF6-4C2D-99A3-4065045862A2}"/>
          </ac:spMkLst>
        </pc:spChg>
        <pc:spChg chg="add mod">
          <ac:chgData name="Cristian Chilipirea" userId="34ab170da5908fc4" providerId="LiveId" clId="{72539B85-AE1D-4441-B33A-BE73FB548C78}" dt="2018-11-05T23:37:13.359" v="921" actId="207"/>
          <ac:spMkLst>
            <pc:docMk/>
            <pc:sldMk cId="296137574" sldId="518"/>
            <ac:spMk id="4" creationId="{5104D514-9F39-4FCC-963C-0DD7E660ACF4}"/>
          </ac:spMkLst>
        </pc:spChg>
        <pc:spChg chg="add mod">
          <ac:chgData name="Cristian Chilipirea" userId="34ab170da5908fc4" providerId="LiveId" clId="{72539B85-AE1D-4441-B33A-BE73FB548C78}" dt="2018-11-05T23:37:10.089" v="920" actId="113"/>
          <ac:spMkLst>
            <pc:docMk/>
            <pc:sldMk cId="296137574" sldId="518"/>
            <ac:spMk id="18" creationId="{025919DF-51C7-4C6D-BE11-30451833BF23}"/>
          </ac:spMkLst>
        </pc:spChg>
        <pc:picChg chg="del">
          <ac:chgData name="Cristian Chilipirea" userId="34ab170da5908fc4" providerId="LiveId" clId="{72539B85-AE1D-4441-B33A-BE73FB548C78}" dt="2018-11-05T23:20:52.322" v="410" actId="478"/>
          <ac:picMkLst>
            <pc:docMk/>
            <pc:sldMk cId="296137574" sldId="518"/>
            <ac:picMk id="17" creationId="{00000000-0000-0000-0000-000000000000}"/>
          </ac:picMkLst>
        </pc:picChg>
        <pc:picChg chg="del">
          <ac:chgData name="Cristian Chilipirea" userId="34ab170da5908fc4" providerId="LiveId" clId="{72539B85-AE1D-4441-B33A-BE73FB548C78}" dt="2018-11-05T23:20:52.835" v="411" actId="478"/>
          <ac:picMkLst>
            <pc:docMk/>
            <pc:sldMk cId="296137574" sldId="518"/>
            <ac:picMk id="1028" creationId="{00000000-0000-0000-0000-000000000000}"/>
          </ac:picMkLst>
        </pc:picChg>
        <pc:picChg chg="del">
          <ac:chgData name="Cristian Chilipirea" userId="34ab170da5908fc4" providerId="LiveId" clId="{72539B85-AE1D-4441-B33A-BE73FB548C78}" dt="2018-11-05T23:20:53.594" v="412" actId="478"/>
          <ac:picMkLst>
            <pc:docMk/>
            <pc:sldMk cId="296137574" sldId="518"/>
            <ac:picMk id="1030" creationId="{00000000-0000-0000-0000-000000000000}"/>
          </ac:picMkLst>
        </pc:picChg>
      </pc:sldChg>
      <pc:sldChg chg="add">
        <pc:chgData name="Cristian Chilipirea" userId="34ab170da5908fc4" providerId="LiveId" clId="{72539B85-AE1D-4441-B33A-BE73FB548C78}" dt="2018-11-05T23:26:01.562" v="579"/>
        <pc:sldMkLst>
          <pc:docMk/>
          <pc:sldMk cId="1598924360" sldId="519"/>
        </pc:sldMkLst>
      </pc:sldChg>
      <pc:sldChg chg="addSp delSp modSp add">
        <pc:chgData name="Cristian Chilipirea" userId="34ab170da5908fc4" providerId="LiveId" clId="{72539B85-AE1D-4441-B33A-BE73FB548C78}" dt="2018-11-05T23:36:05.432" v="909" actId="207"/>
        <pc:sldMkLst>
          <pc:docMk/>
          <pc:sldMk cId="1918084936" sldId="520"/>
        </pc:sldMkLst>
        <pc:spChg chg="del">
          <ac:chgData name="Cristian Chilipirea" userId="34ab170da5908fc4" providerId="LiveId" clId="{72539B85-AE1D-4441-B33A-BE73FB548C78}" dt="2018-11-05T23:28:24.862" v="608" actId="478"/>
          <ac:spMkLst>
            <pc:docMk/>
            <pc:sldMk cId="1918084936" sldId="520"/>
            <ac:spMk id="3" creationId="{D183959D-D988-4143-ACBD-B6E5657BBA6E}"/>
          </ac:spMkLst>
        </pc:spChg>
        <pc:spChg chg="add del mod">
          <ac:chgData name="Cristian Chilipirea" userId="34ab170da5908fc4" providerId="LiveId" clId="{72539B85-AE1D-4441-B33A-BE73FB548C78}" dt="2018-11-05T23:28:27.106" v="609" actId="478"/>
          <ac:spMkLst>
            <pc:docMk/>
            <pc:sldMk cId="1918084936" sldId="520"/>
            <ac:spMk id="6" creationId="{CA941027-853D-44A4-A863-E7376904D7C1}"/>
          </ac:spMkLst>
        </pc:spChg>
        <pc:spChg chg="add del mod">
          <ac:chgData name="Cristian Chilipirea" userId="34ab170da5908fc4" providerId="LiveId" clId="{72539B85-AE1D-4441-B33A-BE73FB548C78}" dt="2018-11-05T23:33:20.075" v="838" actId="478"/>
          <ac:spMkLst>
            <pc:docMk/>
            <pc:sldMk cId="1918084936" sldId="520"/>
            <ac:spMk id="7" creationId="{39DEE5A2-9BE9-4A32-8B75-CDDFB9C2CFFC}"/>
          </ac:spMkLst>
        </pc:spChg>
        <pc:spChg chg="add mod">
          <ac:chgData name="Cristian Chilipirea" userId="34ab170da5908fc4" providerId="LiveId" clId="{72539B85-AE1D-4441-B33A-BE73FB548C78}" dt="2018-11-05T23:36:05.432" v="909" actId="207"/>
          <ac:spMkLst>
            <pc:docMk/>
            <pc:sldMk cId="1918084936" sldId="520"/>
            <ac:spMk id="8" creationId="{84BAEF1E-C0A8-40DC-9E63-38347CB74096}"/>
          </ac:spMkLst>
        </pc:spChg>
        <pc:spChg chg="add mod">
          <ac:chgData name="Cristian Chilipirea" userId="34ab170da5908fc4" providerId="LiveId" clId="{72539B85-AE1D-4441-B33A-BE73FB548C78}" dt="2018-11-05T23:29:19.867" v="656" actId="20577"/>
          <ac:spMkLst>
            <pc:docMk/>
            <pc:sldMk cId="1918084936" sldId="520"/>
            <ac:spMk id="9" creationId="{A924DEF0-D6CC-434B-9FB1-924F23830C8E}"/>
          </ac:spMkLst>
        </pc:spChg>
        <pc:spChg chg="add mod">
          <ac:chgData name="Cristian Chilipirea" userId="34ab170da5908fc4" providerId="LiveId" clId="{72539B85-AE1D-4441-B33A-BE73FB548C78}" dt="2018-11-05T23:29:23.328" v="663" actId="20577"/>
          <ac:spMkLst>
            <pc:docMk/>
            <pc:sldMk cId="1918084936" sldId="520"/>
            <ac:spMk id="10" creationId="{6792DC40-3248-472A-B861-7499E859733A}"/>
          </ac:spMkLst>
        </pc:spChg>
        <pc:spChg chg="add mod">
          <ac:chgData name="Cristian Chilipirea" userId="34ab170da5908fc4" providerId="LiveId" clId="{72539B85-AE1D-4441-B33A-BE73FB548C78}" dt="2018-11-05T23:35:50.529" v="906" actId="113"/>
          <ac:spMkLst>
            <pc:docMk/>
            <pc:sldMk cId="1918084936" sldId="520"/>
            <ac:spMk id="11" creationId="{D63E3972-2D83-4B79-BEEA-7602BD6FD130}"/>
          </ac:spMkLst>
        </pc:spChg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</pc:docChg>
  </pc:docChgLst>
  <pc:docChgLst>
    <pc:chgData name="Cristian Chilipirea" userId="34ab170da5908fc4" providerId="LiveId" clId="{B78068DC-0808-4962-A1B6-B37E849E896C}"/>
    <pc:docChg chg="undo custSel addSld delSld modSld sldOrd">
      <pc:chgData name="Cristian Chilipirea" userId="34ab170da5908fc4" providerId="LiveId" clId="{B78068DC-0808-4962-A1B6-B37E849E896C}" dt="2018-10-11T14:47:51.932" v="1664" actId="20577"/>
      <pc:docMkLst>
        <pc:docMk/>
      </pc:docMkLst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2T22:34:22.788" v="1739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68212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5050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6545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40393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39257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4791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37488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5102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46947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4782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6CA6A49-5285-4604-9326-7AF8ECA323C2}" type="slidenum">
              <a:rPr lang="en-US" sz="1300"/>
              <a:pPr/>
              <a:t>3</a:t>
            </a:fld>
            <a:endParaRPr lang="en-US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08380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9721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86161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98540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56094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8986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55183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52705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Versiune</a:t>
            </a:r>
            <a:r>
              <a:rPr lang="en-US" dirty="0"/>
              <a:t> </a:t>
            </a:r>
            <a:r>
              <a:rPr lang="en-US" dirty="0" err="1"/>
              <a:t>incorecta</a:t>
            </a:r>
            <a:r>
              <a:rPr lang="en-US" dirty="0"/>
              <a:t>. Daca se </a:t>
            </a:r>
            <a:r>
              <a:rPr lang="en-US" dirty="0" err="1"/>
              <a:t>ia</a:t>
            </a:r>
            <a:r>
              <a:rPr lang="en-US" dirty="0"/>
              <a:t> in timp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pune</a:t>
            </a:r>
            <a:r>
              <a:rPr lang="en-US" dirty="0"/>
              <a:t>? Daca sunt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producatori</a:t>
            </a:r>
            <a:r>
              <a:rPr lang="en-US" dirty="0"/>
              <a:t> sau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consumatori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4373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5419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983030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497647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16956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79095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78548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523216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06000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29884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5778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81035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117870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25733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780491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20894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693579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022413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92143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723417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778299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3804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849929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488816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8646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solutie</a:t>
            </a:r>
            <a:r>
              <a:rPr lang="en-US" dirty="0"/>
              <a:t> </a:t>
            </a:r>
            <a:r>
              <a:rPr lang="en-US" dirty="0" err="1"/>
              <a:t>corecta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66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257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1935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33319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63422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546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4996C-8003-401A-9C71-2DBF00E2E469}" type="datetime1">
              <a:rPr lang="ro-RO" altLang="en-US"/>
              <a:pPr>
                <a:defRPr/>
              </a:pPr>
              <a:t>03.11.2019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117E3-6124-4ADB-B15A-514BF7AEE748}" type="datetime1">
              <a:rPr lang="ro-RO" altLang="en-US"/>
              <a:pPr>
                <a:defRPr/>
              </a:pPr>
              <a:t>03.11.2019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23900" indent="-36195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82663" indent="-257175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433513" indent="-26670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87525" indent="-258763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E930-8594-40F7-AEC7-986B15222432}" type="datetime1">
              <a:rPr lang="ro-RO" altLang="en-US"/>
              <a:pPr>
                <a:defRPr/>
              </a:pPr>
              <a:t>03.11.2019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96C7-C0DC-4EB8-8211-141E5D3D243C}" type="datetime1">
              <a:rPr lang="ro-RO" altLang="en-US"/>
              <a:pPr>
                <a:defRPr/>
              </a:pPr>
              <a:t>03.11.2019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172F-B248-4D76-AE5B-A92C24208515}" type="datetime1">
              <a:rPr lang="ro-RO" altLang="en-US"/>
              <a:pPr>
                <a:defRPr/>
              </a:pPr>
              <a:t>03.11.2019</a:t>
            </a:fld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B-08AD-4439-ABA2-0C6B40AFD92C}" type="datetime1">
              <a:rPr lang="ro-RO" altLang="en-US"/>
              <a:pPr>
                <a:defRPr/>
              </a:pPr>
              <a:t>03.11.2019</a:t>
            </a:fld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9E20-D3C7-46C6-9DDD-B4AD6AAB8ABF}" type="datetime1">
              <a:rPr lang="ro-RO" altLang="en-US"/>
              <a:pPr>
                <a:defRPr/>
              </a:pPr>
              <a:t>03.11.2019</a:t>
            </a:fld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8786-0BC9-4FDF-B3F9-F694B197C862}" type="datetime1">
              <a:rPr lang="ro-RO" altLang="en-US"/>
              <a:pPr>
                <a:defRPr/>
              </a:pPr>
              <a:t>03.11.2019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393A-00B1-41AC-A75E-592D964E610A}" type="datetime1">
              <a:rPr lang="ro-RO" altLang="en-US"/>
              <a:pPr>
                <a:defRPr/>
              </a:pPr>
              <a:t>03.11.2019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ea typeface="ＭＳ Ｐゴシック" panose="020B0600070205080204" pitchFamily="34" charset="-128"/>
              </a:rPr>
              <a:t>A</a:t>
            </a:r>
            <a:r>
              <a:rPr lang="ro-RO" altLang="en-US" sz="3200" dirty="0" err="1">
                <a:ea typeface="ＭＳ Ｐゴシック" panose="020B0600070205080204" pitchFamily="34" charset="-128"/>
              </a:rPr>
              <a:t>ccess</a:t>
            </a:r>
            <a:r>
              <a:rPr lang="ro-RO" altLang="en-US" sz="3200" dirty="0">
                <a:ea typeface="ＭＳ Ｐゴシック" panose="020B0600070205080204" pitchFamily="34" charset="-128"/>
              </a:rPr>
              <a:t> concurent la cozi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r>
              <a:rPr lang="ro-RO" altLang="en-US" sz="1800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Elemente preluate din cursul Prof. Ciprian Dobre</a:t>
            </a:r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Prof. Florin Pop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As. Drd.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cristian.chilipirea@cs.pub.ro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Traffic semaphore green light by laobc">
            <a:extLst>
              <a:ext uri="{FF2B5EF4-FFF2-40B4-BE49-F238E27FC236}">
                <a16:creationId xmlns:a16="http://schemas.microsoft.com/office/drawing/2014/main" id="{1EC772C2-4C56-490E-8F4E-1D3FDEB8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C17322F-A424-40BF-8B06-5C7C890B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C0699629-0B7B-47D6-A8BC-6ABD2C705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B96442F9-E5FF-4F55-8EAE-B9F4E9A4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0174C2B-3ECD-49F0-B2B9-7E3CC0521805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101A2-B793-4911-9598-378FCB8A3AA1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1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Traffic semaphore green light by laobc">
            <a:extLst>
              <a:ext uri="{FF2B5EF4-FFF2-40B4-BE49-F238E27FC236}">
                <a16:creationId xmlns:a16="http://schemas.microsoft.com/office/drawing/2014/main" id="{1EC772C2-4C56-490E-8F4E-1D3FDEB8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C17322F-A424-40BF-8B06-5C7C890B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ink cake by Anonymous">
            <a:extLst>
              <a:ext uri="{FF2B5EF4-FFF2-40B4-BE49-F238E27FC236}">
                <a16:creationId xmlns:a16="http://schemas.microsoft.com/office/drawing/2014/main" id="{7F599628-4295-4E96-AA97-5A986C538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FD1427-2D98-4F77-AA66-5035F93988C5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91E359-9548-4395-A60F-C6C253BCCE79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0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8" name="Picture 2" descr="Traffic semaphore green light by laobc">
            <a:extLst>
              <a:ext uri="{FF2B5EF4-FFF2-40B4-BE49-F238E27FC236}">
                <a16:creationId xmlns:a16="http://schemas.microsoft.com/office/drawing/2014/main" id="{1EC772C2-4C56-490E-8F4E-1D3FDEB8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C17322F-A424-40BF-8B06-5C7C890B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2F5CD2-5DCE-40A2-B979-59A7A4EA2D18}"/>
              </a:ext>
            </a:extLst>
          </p:cNvPr>
          <p:cNvSpPr txBox="1"/>
          <p:nvPr/>
        </p:nvSpPr>
        <p:spPr>
          <a:xfrm>
            <a:off x="252442" y="2859828"/>
            <a:ext cx="18806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P</a:t>
            </a:r>
            <a:r>
              <a:rPr lang="ro-RO" sz="2800" dirty="0"/>
              <a:t>(</a:t>
            </a:r>
            <a:r>
              <a:rPr lang="en-US" sz="2800" b="1" dirty="0">
                <a:solidFill>
                  <a:srgbClr val="00B050"/>
                </a:solidFill>
              </a:rPr>
              <a:t>Empty</a:t>
            </a:r>
            <a:r>
              <a:rPr lang="en-US" sz="2800" dirty="0"/>
              <a:t>);</a:t>
            </a:r>
          </a:p>
          <a:p>
            <a:endParaRPr lang="ro-RO" sz="2800" dirty="0"/>
          </a:p>
          <a:p>
            <a:r>
              <a:rPr lang="ro-RO" sz="2800" dirty="0"/>
              <a:t>B=EL</a:t>
            </a:r>
            <a:r>
              <a:rPr lang="en-US" sz="2800" dirty="0"/>
              <a:t>;</a:t>
            </a:r>
          </a:p>
          <a:p>
            <a:endParaRPr lang="ro-RO" sz="2800" b="1" dirty="0">
              <a:solidFill>
                <a:srgbClr val="7030A0"/>
              </a:solidFill>
            </a:endParaRPr>
          </a:p>
          <a:p>
            <a:r>
              <a:rPr lang="ro-RO" sz="2800" b="1" dirty="0"/>
              <a:t>V</a:t>
            </a:r>
            <a:r>
              <a:rPr lang="ro-RO" sz="2800" dirty="0"/>
              <a:t>(</a:t>
            </a:r>
            <a:r>
              <a:rPr lang="en-US" sz="2800" b="1" dirty="0">
                <a:solidFill>
                  <a:srgbClr val="7030A0"/>
                </a:solidFill>
              </a:rPr>
              <a:t>Full</a:t>
            </a:r>
            <a:r>
              <a:rPr lang="en-US" sz="2800" dirty="0"/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9C360-8B20-4FDB-9302-62224F94F3EE}"/>
              </a:ext>
            </a:extLst>
          </p:cNvPr>
          <p:cNvSpPr txBox="1"/>
          <p:nvPr/>
        </p:nvSpPr>
        <p:spPr>
          <a:xfrm>
            <a:off x="6236087" y="2723280"/>
            <a:ext cx="18614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P(</a:t>
            </a:r>
            <a:r>
              <a:rPr lang="en-US" sz="2800" b="1" dirty="0">
                <a:solidFill>
                  <a:srgbClr val="7030A0"/>
                </a:solidFill>
              </a:rPr>
              <a:t>Full</a:t>
            </a:r>
            <a:r>
              <a:rPr lang="en-US" sz="2800" dirty="0"/>
              <a:t>);</a:t>
            </a:r>
          </a:p>
          <a:p>
            <a:endParaRPr lang="ro-RO" sz="2800" dirty="0"/>
          </a:p>
          <a:p>
            <a:r>
              <a:rPr lang="en-US" sz="2800" dirty="0"/>
              <a:t>EL = </a:t>
            </a:r>
            <a:r>
              <a:rPr lang="ro-RO" sz="2800" dirty="0"/>
              <a:t>B</a:t>
            </a:r>
            <a:r>
              <a:rPr lang="en-US" sz="2800" dirty="0"/>
              <a:t>;</a:t>
            </a:r>
          </a:p>
          <a:p>
            <a:endParaRPr lang="ro-RO" sz="2800" b="1" dirty="0">
              <a:solidFill>
                <a:srgbClr val="00B050"/>
              </a:solidFill>
            </a:endParaRPr>
          </a:p>
          <a:p>
            <a:r>
              <a:rPr lang="ro-RO" sz="2800" b="1" dirty="0"/>
              <a:t>V</a:t>
            </a:r>
            <a:r>
              <a:rPr lang="ro-RO" sz="2800" dirty="0"/>
              <a:t>(</a:t>
            </a:r>
            <a:r>
              <a:rPr lang="en-US" sz="2800" b="1" dirty="0">
                <a:solidFill>
                  <a:srgbClr val="00B050"/>
                </a:solidFill>
              </a:rPr>
              <a:t>Empty</a:t>
            </a:r>
            <a:r>
              <a:rPr lang="en-US" sz="2800" dirty="0"/>
              <a:t>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E7A548-FF4A-4043-BF4A-FF96295F9751}"/>
              </a:ext>
            </a:extLst>
          </p:cNvPr>
          <p:cNvSpPr txBox="1"/>
          <p:nvPr/>
        </p:nvSpPr>
        <p:spPr>
          <a:xfrm>
            <a:off x="2941462" y="1572394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Full</a:t>
            </a:r>
            <a:r>
              <a:rPr lang="en-US" dirty="0"/>
              <a:t> = 0</a:t>
            </a:r>
          </a:p>
          <a:p>
            <a:r>
              <a:rPr lang="en-US" b="1" dirty="0">
                <a:solidFill>
                  <a:srgbClr val="00B050"/>
                </a:solidFill>
              </a:rPr>
              <a:t>Empty</a:t>
            </a:r>
            <a:r>
              <a:rPr lang="en-US" dirty="0"/>
              <a:t> = </a:t>
            </a:r>
            <a:r>
              <a:rPr lang="ro-RO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3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8" name="Picture 2" descr="Traffic semaphore green light by laobc">
            <a:extLst>
              <a:ext uri="{FF2B5EF4-FFF2-40B4-BE49-F238E27FC236}">
                <a16:creationId xmlns:a16="http://schemas.microsoft.com/office/drawing/2014/main" id="{1EC772C2-4C56-490E-8F4E-1D3FDEB8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C17322F-A424-40BF-8B06-5C7C890B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2F5CD2-5DCE-40A2-B979-59A7A4EA2D18}"/>
              </a:ext>
            </a:extLst>
          </p:cNvPr>
          <p:cNvSpPr txBox="1"/>
          <p:nvPr/>
        </p:nvSpPr>
        <p:spPr>
          <a:xfrm>
            <a:off x="252442" y="2859828"/>
            <a:ext cx="23615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Empty</a:t>
            </a:r>
            <a:r>
              <a:rPr lang="en-US" sz="2800" dirty="0" err="1"/>
              <a:t>.lock</a:t>
            </a:r>
            <a:r>
              <a:rPr lang="en-US" sz="2800" dirty="0"/>
              <a:t>();</a:t>
            </a:r>
          </a:p>
          <a:p>
            <a:endParaRPr lang="ro-RO" sz="2800" dirty="0"/>
          </a:p>
          <a:p>
            <a:r>
              <a:rPr lang="ro-RO" sz="2800" dirty="0"/>
              <a:t>B=EL</a:t>
            </a:r>
            <a:r>
              <a:rPr lang="en-US" sz="2800" dirty="0"/>
              <a:t>;</a:t>
            </a:r>
          </a:p>
          <a:p>
            <a:endParaRPr lang="ro-RO" sz="2800" b="1" dirty="0">
              <a:solidFill>
                <a:srgbClr val="7030A0"/>
              </a:solidFill>
            </a:endParaRPr>
          </a:p>
          <a:p>
            <a:r>
              <a:rPr lang="en-US" sz="2800" b="1" dirty="0" err="1">
                <a:solidFill>
                  <a:srgbClr val="7030A0"/>
                </a:solidFill>
              </a:rPr>
              <a:t>Full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9C360-8B20-4FDB-9302-62224F94F3EE}"/>
              </a:ext>
            </a:extLst>
          </p:cNvPr>
          <p:cNvSpPr txBox="1"/>
          <p:nvPr/>
        </p:nvSpPr>
        <p:spPr>
          <a:xfrm>
            <a:off x="6236087" y="2723280"/>
            <a:ext cx="27622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Full</a:t>
            </a:r>
            <a:r>
              <a:rPr lang="en-US" sz="2800" dirty="0" err="1"/>
              <a:t>.lock</a:t>
            </a:r>
            <a:r>
              <a:rPr lang="en-US" sz="2800" dirty="0"/>
              <a:t>();</a:t>
            </a:r>
          </a:p>
          <a:p>
            <a:endParaRPr lang="ro-RO" sz="2800" dirty="0"/>
          </a:p>
          <a:p>
            <a:r>
              <a:rPr lang="en-US" sz="2800" dirty="0"/>
              <a:t>EL = </a:t>
            </a:r>
            <a:r>
              <a:rPr lang="ro-RO" sz="2800" dirty="0"/>
              <a:t>B</a:t>
            </a:r>
            <a:r>
              <a:rPr lang="en-US" sz="2800" dirty="0"/>
              <a:t>;</a:t>
            </a:r>
          </a:p>
          <a:p>
            <a:endParaRPr lang="ro-RO" sz="2800" b="1" dirty="0">
              <a:solidFill>
                <a:srgbClr val="00B050"/>
              </a:solidFill>
            </a:endParaRPr>
          </a:p>
          <a:p>
            <a:r>
              <a:rPr lang="en-US" sz="2800" b="1" dirty="0" err="1">
                <a:solidFill>
                  <a:srgbClr val="00B050"/>
                </a:solidFill>
              </a:rPr>
              <a:t>Empty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E7A548-FF4A-4043-BF4A-FF96295F9751}"/>
              </a:ext>
            </a:extLst>
          </p:cNvPr>
          <p:cNvSpPr txBox="1"/>
          <p:nvPr/>
        </p:nvSpPr>
        <p:spPr>
          <a:xfrm>
            <a:off x="2941462" y="1572394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Full</a:t>
            </a:r>
            <a:r>
              <a:rPr lang="en-US" dirty="0"/>
              <a:t> = 0</a:t>
            </a:r>
          </a:p>
          <a:p>
            <a:r>
              <a:rPr lang="en-US" b="1" dirty="0">
                <a:solidFill>
                  <a:srgbClr val="00B050"/>
                </a:solidFill>
              </a:rPr>
              <a:t>Empty</a:t>
            </a:r>
            <a:r>
              <a:rPr lang="en-US" dirty="0"/>
              <a:t> = </a:t>
            </a:r>
            <a:r>
              <a:rPr lang="ro-RO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3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8240-CE17-42D9-AF4D-4DB5760F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2072-CAB8-4DB2-A873-C63A0CD8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19" name="Picture 2" descr="Traffic semaphore green light by laobc">
            <a:extLst>
              <a:ext uri="{FF2B5EF4-FFF2-40B4-BE49-F238E27FC236}">
                <a16:creationId xmlns:a16="http://schemas.microsoft.com/office/drawing/2014/main" id="{E5B6DBBD-8BA5-4802-A7D6-FA4FA2E6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02DD1E4-6721-44B1-953D-DBBE511A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39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19" name="Picture 2" descr="Traffic semaphore green light by laobc">
            <a:extLst>
              <a:ext uri="{FF2B5EF4-FFF2-40B4-BE49-F238E27FC236}">
                <a16:creationId xmlns:a16="http://schemas.microsoft.com/office/drawing/2014/main" id="{E5B6DBBD-8BA5-4802-A7D6-FA4FA2E6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F3BC622E-F54A-4C6E-A187-C7EED928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81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19" name="Picture 2" descr="Traffic semaphore green light by laobc">
            <a:extLst>
              <a:ext uri="{FF2B5EF4-FFF2-40B4-BE49-F238E27FC236}">
                <a16:creationId xmlns:a16="http://schemas.microsoft.com/office/drawing/2014/main" id="{E5B6DBBD-8BA5-4802-A7D6-FA4FA2E6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F3BC622E-F54A-4C6E-A187-C7EED928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2B8A3676-A450-487E-B789-91CAB414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57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19" name="Picture 2" descr="Traffic semaphore green light by laobc">
            <a:extLst>
              <a:ext uri="{FF2B5EF4-FFF2-40B4-BE49-F238E27FC236}">
                <a16:creationId xmlns:a16="http://schemas.microsoft.com/office/drawing/2014/main" id="{E5B6DBBD-8BA5-4802-A7D6-FA4FA2E6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F3BC622E-F54A-4C6E-A187-C7EED928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2B8A3676-A450-487E-B789-91CAB414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7B142C2-71F2-4CC8-BF7A-41D895F7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4293096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71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19" name="Picture 2" descr="Traffic semaphore green light by laobc">
            <a:extLst>
              <a:ext uri="{FF2B5EF4-FFF2-40B4-BE49-F238E27FC236}">
                <a16:creationId xmlns:a16="http://schemas.microsoft.com/office/drawing/2014/main" id="{E5B6DBBD-8BA5-4802-A7D6-FA4FA2E6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2B8A3676-A450-487E-B789-91CAB414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7B142C2-71F2-4CC8-BF7A-41D895F7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4293096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ink cake by Anonymous">
            <a:extLst>
              <a:ext uri="{FF2B5EF4-FFF2-40B4-BE49-F238E27FC236}">
                <a16:creationId xmlns:a16="http://schemas.microsoft.com/office/drawing/2014/main" id="{CA14F8FD-7A1B-449A-826B-8C06FA9C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8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C6B-7997-4EC7-B319-B62DCC7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800B-727F-4A5A-8079-8DD9FF4C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0CEFB-814C-4E13-90BF-E1DD84EC9E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1386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19" name="Picture 2" descr="Traffic semaphore green light by laobc">
            <a:extLst>
              <a:ext uri="{FF2B5EF4-FFF2-40B4-BE49-F238E27FC236}">
                <a16:creationId xmlns:a16="http://schemas.microsoft.com/office/drawing/2014/main" id="{E5B6DBBD-8BA5-4802-A7D6-FA4FA2E6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2B8A3676-A450-487E-B789-91CAB414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7B142C2-71F2-4CC8-BF7A-41D895F7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4293096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ink cake by Anonymous">
            <a:extLst>
              <a:ext uri="{FF2B5EF4-FFF2-40B4-BE49-F238E27FC236}">
                <a16:creationId xmlns:a16="http://schemas.microsoft.com/office/drawing/2014/main" id="{CA14F8FD-7A1B-449A-826B-8C06FA9C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EEBE54FF-AB61-4662-83C8-9A3A248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5150507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226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2B8A3676-A450-487E-B789-91CAB414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7B142C2-71F2-4CC8-BF7A-41D895F7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4293096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ink cake by Anonymous">
            <a:extLst>
              <a:ext uri="{FF2B5EF4-FFF2-40B4-BE49-F238E27FC236}">
                <a16:creationId xmlns:a16="http://schemas.microsoft.com/office/drawing/2014/main" id="{CA14F8FD-7A1B-449A-826B-8C06FA9C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EEBE54FF-AB61-4662-83C8-9A3A248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5150507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C59AF3-E61B-45AC-9071-5F7E2849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5471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65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2B8A3676-A450-487E-B789-91CAB414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7B142C2-71F2-4CC8-BF7A-41D895F7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4293096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ink cake by Anonymous">
            <a:extLst>
              <a:ext uri="{FF2B5EF4-FFF2-40B4-BE49-F238E27FC236}">
                <a16:creationId xmlns:a16="http://schemas.microsoft.com/office/drawing/2014/main" id="{CA14F8FD-7A1B-449A-826B-8C06FA9C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EEBE54FF-AB61-4662-83C8-9A3A248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5150507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C59AF3-E61B-45AC-9071-5F7E2849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5471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Pink cake by Anonymous">
            <a:extLst>
              <a:ext uri="{FF2B5EF4-FFF2-40B4-BE49-F238E27FC236}">
                <a16:creationId xmlns:a16="http://schemas.microsoft.com/office/drawing/2014/main" id="{0874AF4E-ED67-4721-B4C4-5A384B74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AB0AECB-C518-476F-80CA-B1F5992CDBAB}"/>
              </a:ext>
            </a:extLst>
          </p:cNvPr>
          <p:cNvSpPr txBox="1"/>
          <p:nvPr/>
        </p:nvSpPr>
        <p:spPr>
          <a:xfrm>
            <a:off x="2236031" y="321842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b="1" dirty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21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2B8A3676-A450-487E-B789-91CAB414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7B142C2-71F2-4CC8-BF7A-41D895F7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4293096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EEBE54FF-AB61-4662-83C8-9A3A248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5150507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C59AF3-E61B-45AC-9071-5F7E2849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5471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Pink cake by Anonymous">
            <a:extLst>
              <a:ext uri="{FF2B5EF4-FFF2-40B4-BE49-F238E27FC236}">
                <a16:creationId xmlns:a16="http://schemas.microsoft.com/office/drawing/2014/main" id="{0874AF4E-ED67-4721-B4C4-5A384B74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AB0AECB-C518-476F-80CA-B1F5992CDBAB}"/>
              </a:ext>
            </a:extLst>
          </p:cNvPr>
          <p:cNvSpPr txBox="1"/>
          <p:nvPr/>
        </p:nvSpPr>
        <p:spPr>
          <a:xfrm>
            <a:off x="2236031" y="321842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b="1" dirty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757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7B142C2-71F2-4CC8-BF7A-41D895F7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4293096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EEBE54FF-AB61-4662-83C8-9A3A248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5150507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Pink cake by Anonymous">
            <a:extLst>
              <a:ext uri="{FF2B5EF4-FFF2-40B4-BE49-F238E27FC236}">
                <a16:creationId xmlns:a16="http://schemas.microsoft.com/office/drawing/2014/main" id="{0874AF4E-ED67-4721-B4C4-5A384B74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ink cake by Anonymous">
            <a:extLst>
              <a:ext uri="{FF2B5EF4-FFF2-40B4-BE49-F238E27FC236}">
                <a16:creationId xmlns:a16="http://schemas.microsoft.com/office/drawing/2014/main" id="{07CBA9D5-F866-4D05-8D17-5ADF509DF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Traffic semaphore green light by laobc">
            <a:extLst>
              <a:ext uri="{FF2B5EF4-FFF2-40B4-BE49-F238E27FC236}">
                <a16:creationId xmlns:a16="http://schemas.microsoft.com/office/drawing/2014/main" id="{90D13E9A-92E8-48E9-9B6F-C66F1F95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01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2B8A3676-A450-487E-B789-91CAB414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7B142C2-71F2-4CC8-BF7A-41D895F7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4293096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EEBE54FF-AB61-4662-83C8-9A3A248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5150507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C59AF3-E61B-45AC-9071-5F7E2849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5471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7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EEBE54FF-AB61-4662-83C8-9A3A248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5150507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Pink cake by Anonymous">
            <a:extLst>
              <a:ext uri="{FF2B5EF4-FFF2-40B4-BE49-F238E27FC236}">
                <a16:creationId xmlns:a16="http://schemas.microsoft.com/office/drawing/2014/main" id="{B9DAB2C4-A2B5-432A-92EA-E076964D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Pink cake by Anonymous">
            <a:extLst>
              <a:ext uri="{FF2B5EF4-FFF2-40B4-BE49-F238E27FC236}">
                <a16:creationId xmlns:a16="http://schemas.microsoft.com/office/drawing/2014/main" id="{A8F0E8F3-8AD1-4AD0-A9B9-B545D617F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641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EEBE54FF-AB61-4662-83C8-9A3A248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5150507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C3F3DF41-D7E2-4253-A6E5-3C3137FAA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468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ink cake by Anonymous">
            <a:extLst>
              <a:ext uri="{FF2B5EF4-FFF2-40B4-BE49-F238E27FC236}">
                <a16:creationId xmlns:a16="http://schemas.microsoft.com/office/drawing/2014/main" id="{05A7F1CB-6CF0-4326-B44F-91789715D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641F1DAE-6853-4AFE-9776-1702D68F9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318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ink cake by Anonymous">
            <a:extLst>
              <a:ext uri="{FF2B5EF4-FFF2-40B4-BE49-F238E27FC236}">
                <a16:creationId xmlns:a16="http://schemas.microsoft.com/office/drawing/2014/main" id="{A88665B9-729D-4C7E-A80B-08DFB32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1DA33A3A-686A-423C-8FCF-78CE77207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3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6"/>
          <p:cNvSpPr>
            <a:spLocks noChangeArrowheads="1"/>
          </p:cNvSpPr>
          <p:nvPr/>
        </p:nvSpPr>
        <p:spPr bwMode="auto">
          <a:xfrm>
            <a:off x="0" y="908050"/>
            <a:ext cx="9144000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Calculul detaliat al complexităţii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382000" cy="1544637"/>
          </a:xfrm>
        </p:spPr>
        <p:txBody>
          <a:bodyPr/>
          <a:lstStyle/>
          <a:p>
            <a:r>
              <a:rPr lang="ro-RO" sz="2000" dirty="0"/>
              <a:t>Trecere la modelul "bit"</a:t>
            </a:r>
          </a:p>
          <a:p>
            <a:pPr lvl="1"/>
            <a:r>
              <a:rPr lang="ro-RO" sz="2000" dirty="0"/>
              <a:t>Fiecare procesor operează pe 1 bit</a:t>
            </a:r>
          </a:p>
          <a:p>
            <a:pPr lvl="1"/>
            <a:r>
              <a:rPr lang="ro-RO" sz="2000" dirty="0"/>
              <a:t>Operația principală – compararea a două numere "</a:t>
            </a:r>
            <a:r>
              <a:rPr lang="ro-RO" sz="2000" dirty="0">
                <a:solidFill>
                  <a:srgbClr val="C00000"/>
                </a:solidFill>
              </a:rPr>
              <a:t>s</a:t>
            </a:r>
            <a:r>
              <a:rPr lang="ro-RO" sz="2000" dirty="0"/>
              <a:t>" și "</a:t>
            </a:r>
            <a:r>
              <a:rPr lang="ro-RO" sz="2000" dirty="0">
                <a:solidFill>
                  <a:schemeClr val="bg1">
                    <a:lumMod val="25000"/>
                  </a:schemeClr>
                </a:solidFill>
              </a:rPr>
              <a:t>d</a:t>
            </a:r>
            <a:r>
              <a:rPr lang="ro-RO" sz="2000" dirty="0"/>
              <a:t>"</a:t>
            </a:r>
          </a:p>
          <a:p>
            <a:pPr lvl="1"/>
            <a:r>
              <a:rPr lang="ro-RO" sz="2000" dirty="0"/>
              <a:t>Topologie arborescentă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3850" y="2600325"/>
            <a:ext cx="8515350" cy="4141788"/>
            <a:chOff x="323850" y="2600325"/>
            <a:chExt cx="8515350" cy="4141788"/>
          </a:xfrm>
        </p:grpSpPr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1230313" y="6205538"/>
              <a:ext cx="9032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US" b="1"/>
                <a:t>s     d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23850" y="2600325"/>
              <a:ext cx="8515350" cy="4021138"/>
              <a:chOff x="323850" y="2600325"/>
              <a:chExt cx="8515350" cy="4021138"/>
            </a:xfrm>
          </p:grpSpPr>
          <p:grpSp>
            <p:nvGrpSpPr>
              <p:cNvPr id="17414" name="Group 6"/>
              <p:cNvGrpSpPr>
                <a:grpSpLocks/>
              </p:cNvGrpSpPr>
              <p:nvPr/>
            </p:nvGrpSpPr>
            <p:grpSpPr bwMode="auto">
              <a:xfrm>
                <a:off x="323850" y="2600325"/>
                <a:ext cx="8515350" cy="3708400"/>
                <a:chOff x="1436" y="10448"/>
                <a:chExt cx="7792" cy="3002"/>
              </a:xfrm>
            </p:grpSpPr>
            <p:grpSp>
              <p:nvGrpSpPr>
                <p:cNvPr id="17417" name="Group 7"/>
                <p:cNvGrpSpPr>
                  <a:grpSpLocks/>
                </p:cNvGrpSpPr>
                <p:nvPr/>
              </p:nvGrpSpPr>
              <p:grpSpPr bwMode="auto">
                <a:xfrm>
                  <a:off x="1436" y="10808"/>
                  <a:ext cx="7792" cy="2642"/>
                  <a:chOff x="1436" y="10808"/>
                  <a:chExt cx="7792" cy="2642"/>
                </a:xfrm>
              </p:grpSpPr>
              <p:sp>
                <p:nvSpPr>
                  <p:cNvPr id="17422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36" y="1082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msb</a:t>
                    </a:r>
                  </a:p>
                </p:txBody>
              </p:sp>
              <p:sp>
                <p:nvSpPr>
                  <p:cNvPr id="1742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02" y="13010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lsb</a:t>
                    </a:r>
                  </a:p>
                </p:txBody>
              </p:sp>
              <p:sp>
                <p:nvSpPr>
                  <p:cNvPr id="17424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9" y="1148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 dirty="0"/>
                      <a:t>=</a:t>
                    </a:r>
                  </a:p>
                </p:txBody>
              </p:sp>
              <p:sp>
                <p:nvSpPr>
                  <p:cNvPr id="1742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9" y="1224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s</a:t>
                    </a:r>
                  </a:p>
                </p:txBody>
              </p:sp>
              <p:sp>
                <p:nvSpPr>
                  <p:cNvPr id="1742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1" y="13010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d</a:t>
                    </a:r>
                  </a:p>
                </p:txBody>
              </p:sp>
              <p:sp>
                <p:nvSpPr>
                  <p:cNvPr id="1742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54" y="1240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s</a:t>
                    </a:r>
                  </a:p>
                </p:txBody>
              </p:sp>
              <p:sp>
                <p:nvSpPr>
                  <p:cNvPr id="1742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02" y="1176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s</a:t>
                    </a:r>
                  </a:p>
                </p:txBody>
              </p:sp>
              <p:sp>
                <p:nvSpPr>
                  <p:cNvPr id="1742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75" y="1128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=</a:t>
                    </a:r>
                  </a:p>
                </p:txBody>
              </p:sp>
              <p:sp>
                <p:nvSpPr>
                  <p:cNvPr id="17430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9" y="1080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 dirty="0"/>
                      <a:t>=</a:t>
                    </a:r>
                  </a:p>
                </p:txBody>
              </p:sp>
              <p:sp>
                <p:nvSpPr>
                  <p:cNvPr id="1743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128"/>
                    <a:ext cx="826" cy="440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092" y="11088"/>
                    <a:ext cx="1180" cy="16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433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2266" y="10848"/>
                    <a:ext cx="826" cy="440"/>
                    <a:chOff x="2089" y="10248"/>
                    <a:chExt cx="826" cy="440"/>
                  </a:xfrm>
                </p:grpSpPr>
                <p:sp>
                  <p:nvSpPr>
                    <p:cNvPr id="17451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p:txBody>
                </p:sp>
                <p:sp>
                  <p:nvSpPr>
                    <p:cNvPr id="17452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2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p:txBody>
                </p:sp>
              </p:grpSp>
              <p:grpSp>
                <p:nvGrpSpPr>
                  <p:cNvPr id="17434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266" y="11528"/>
                    <a:ext cx="826" cy="440"/>
                    <a:chOff x="2089" y="10248"/>
                    <a:chExt cx="826" cy="440"/>
                  </a:xfrm>
                </p:grpSpPr>
                <p:sp>
                  <p:nvSpPr>
                    <p:cNvPr id="17449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p:txBody>
                </p:sp>
                <p:sp>
                  <p:nvSpPr>
                    <p:cNvPr id="17450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2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p:txBody>
                </p:sp>
              </p:grpSp>
              <p:grpSp>
                <p:nvGrpSpPr>
                  <p:cNvPr id="1743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266" y="12248"/>
                    <a:ext cx="826" cy="440"/>
                    <a:chOff x="2089" y="10248"/>
                    <a:chExt cx="826" cy="440"/>
                  </a:xfrm>
                </p:grpSpPr>
                <p:sp>
                  <p:nvSpPr>
                    <p:cNvPr id="17447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p:txBody>
                </p:sp>
                <p:sp>
                  <p:nvSpPr>
                    <p:cNvPr id="17448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2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p:txBody>
                </p:sp>
              </p:grpSp>
              <p:grpSp>
                <p:nvGrpSpPr>
                  <p:cNvPr id="17436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266" y="13008"/>
                    <a:ext cx="826" cy="440"/>
                    <a:chOff x="2089" y="10248"/>
                    <a:chExt cx="826" cy="440"/>
                  </a:xfrm>
                </p:grpSpPr>
                <p:sp>
                  <p:nvSpPr>
                    <p:cNvPr id="17445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89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p:txBody>
                </p:sp>
                <p:sp>
                  <p:nvSpPr>
                    <p:cNvPr id="17446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02" y="10248"/>
                      <a:ext cx="413" cy="440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p:txBody>
                </p:sp>
              </p:grpSp>
              <p:sp>
                <p:nvSpPr>
                  <p:cNvPr id="17437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92" y="11408"/>
                    <a:ext cx="1180" cy="36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092" y="12488"/>
                    <a:ext cx="1180" cy="24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9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92" y="12888"/>
                    <a:ext cx="1180" cy="36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4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6278" y="11808"/>
                    <a:ext cx="826" cy="440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4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2608"/>
                    <a:ext cx="826" cy="440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4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5098" y="11368"/>
                    <a:ext cx="1180" cy="60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43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98" y="12128"/>
                    <a:ext cx="1180" cy="72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44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104" y="12008"/>
                    <a:ext cx="1180" cy="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18" name="Group 39"/>
                <p:cNvGrpSpPr>
                  <a:grpSpLocks/>
                </p:cNvGrpSpPr>
                <p:nvPr/>
              </p:nvGrpSpPr>
              <p:grpSpPr bwMode="auto">
                <a:xfrm>
                  <a:off x="3328" y="10448"/>
                  <a:ext cx="4779" cy="440"/>
                  <a:chOff x="4272" y="10448"/>
                  <a:chExt cx="4779" cy="440"/>
                </a:xfrm>
              </p:grpSpPr>
              <p:sp>
                <p:nvSpPr>
                  <p:cNvPr id="17419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25" y="1044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pas 3</a:t>
                    </a:r>
                  </a:p>
                </p:txBody>
              </p:sp>
              <p:sp>
                <p:nvSpPr>
                  <p:cNvPr id="1742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78" y="1044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pas 2</a:t>
                    </a:r>
                  </a:p>
                </p:txBody>
              </p:sp>
              <p:sp>
                <p:nvSpPr>
                  <p:cNvPr id="17421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0448"/>
                    <a:ext cx="826" cy="4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</a:defRPr>
                    </a:lvl9pPr>
                  </a:lstStyle>
                  <a:p>
                    <a:pPr algn="ctr"/>
                    <a:r>
                      <a:rPr lang="en-US" b="1"/>
                      <a:t>pas 1</a:t>
                    </a:r>
                  </a:p>
                </p:txBody>
              </p:sp>
            </p:grpSp>
          </p:grpSp>
          <p:sp>
            <p:nvSpPr>
              <p:cNvPr id="278573" name="Rectangle 45"/>
              <p:cNvSpPr>
                <a:spLocks noChangeArrowheads="1"/>
              </p:cNvSpPr>
              <p:nvPr/>
            </p:nvSpPr>
            <p:spPr bwMode="auto">
              <a:xfrm>
                <a:off x="1662336" y="2963863"/>
                <a:ext cx="533400" cy="3657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72" name="Rectangle 44"/>
              <p:cNvSpPr>
                <a:spLocks noChangeArrowheads="1"/>
              </p:cNvSpPr>
              <p:nvPr/>
            </p:nvSpPr>
            <p:spPr bwMode="auto">
              <a:xfrm>
                <a:off x="1115616" y="2963863"/>
                <a:ext cx="533400" cy="3657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ink cake by Anonymous">
            <a:extLst>
              <a:ext uri="{FF2B5EF4-FFF2-40B4-BE49-F238E27FC236}">
                <a16:creationId xmlns:a16="http://schemas.microsoft.com/office/drawing/2014/main" id="{05A7F1CB-6CF0-4326-B44F-91789715D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ink cake by Anonymous">
            <a:extLst>
              <a:ext uri="{FF2B5EF4-FFF2-40B4-BE49-F238E27FC236}">
                <a16:creationId xmlns:a16="http://schemas.microsoft.com/office/drawing/2014/main" id="{9EA1B321-51BD-4789-8CED-FC08E10D7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40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2" name="Picture 2" descr="Traffic semaphore green light by laobc">
            <a:extLst>
              <a:ext uri="{FF2B5EF4-FFF2-40B4-BE49-F238E27FC236}">
                <a16:creationId xmlns:a16="http://schemas.microsoft.com/office/drawing/2014/main" id="{F2FC8448-8C6C-4E1D-8341-BD165CC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nk cake by Anonymous">
            <a:extLst>
              <a:ext uri="{FF2B5EF4-FFF2-40B4-BE49-F238E27FC236}">
                <a16:creationId xmlns:a16="http://schemas.microsoft.com/office/drawing/2014/main" id="{1A8361D3-469D-4D5D-893B-A69EA36BD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343568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851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1AE19-5D85-4DE7-A5B6-EE569D83FF7C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27630-64CD-44B7-88F3-C7B4E96CC526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ink cake by Anonymous">
            <a:extLst>
              <a:ext uri="{FF2B5EF4-FFF2-40B4-BE49-F238E27FC236}">
                <a16:creationId xmlns:a16="http://schemas.microsoft.com/office/drawing/2014/main" id="{05A7F1CB-6CF0-4326-B44F-91789715D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24" y="3298212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D79B6CD-925A-4906-9C16-820FA9C5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2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052" y="1660711"/>
            <a:ext cx="462698" cy="6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9" y="1731612"/>
            <a:ext cx="675605" cy="6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D79B6CD-925A-4906-9C16-820FA9C5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472A92-0F33-4A36-93F3-ADFB9EC6E7B2}"/>
              </a:ext>
            </a:extLst>
          </p:cNvPr>
          <p:cNvSpPr txBox="1"/>
          <p:nvPr/>
        </p:nvSpPr>
        <p:spPr>
          <a:xfrm>
            <a:off x="252442" y="2859828"/>
            <a:ext cx="23615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Empty</a:t>
            </a:r>
            <a:r>
              <a:rPr lang="en-US" sz="2800" dirty="0" err="1"/>
              <a:t>.lock</a:t>
            </a:r>
            <a:r>
              <a:rPr lang="en-US" sz="2800" dirty="0"/>
              <a:t>();</a:t>
            </a:r>
          </a:p>
          <a:p>
            <a:endParaRPr lang="ro-RO" sz="2800" dirty="0"/>
          </a:p>
          <a:p>
            <a:r>
              <a:rPr lang="ro-RO" sz="2800" dirty="0" err="1"/>
              <a:t>B.put</a:t>
            </a:r>
            <a:r>
              <a:rPr lang="ro-RO" sz="2800" dirty="0"/>
              <a:t>(EL)</a:t>
            </a:r>
            <a:r>
              <a:rPr lang="en-US" sz="2800" dirty="0"/>
              <a:t>;</a:t>
            </a:r>
          </a:p>
          <a:p>
            <a:endParaRPr lang="ro-RO" sz="2800" b="1" dirty="0">
              <a:solidFill>
                <a:srgbClr val="7030A0"/>
              </a:solidFill>
            </a:endParaRPr>
          </a:p>
          <a:p>
            <a:r>
              <a:rPr lang="en-US" sz="2800" b="1" dirty="0" err="1">
                <a:solidFill>
                  <a:srgbClr val="7030A0"/>
                </a:solidFill>
              </a:rPr>
              <a:t>Full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46158-C9C2-4333-A74A-5ECC5408A765}"/>
              </a:ext>
            </a:extLst>
          </p:cNvPr>
          <p:cNvSpPr txBox="1"/>
          <p:nvPr/>
        </p:nvSpPr>
        <p:spPr>
          <a:xfrm>
            <a:off x="6236087" y="2723280"/>
            <a:ext cx="27622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Full</a:t>
            </a:r>
            <a:r>
              <a:rPr lang="en-US" sz="2800" dirty="0" err="1"/>
              <a:t>.lock</a:t>
            </a:r>
            <a:r>
              <a:rPr lang="en-US" sz="2800" dirty="0"/>
              <a:t>();</a:t>
            </a:r>
          </a:p>
          <a:p>
            <a:endParaRPr lang="ro-RO" sz="2800" dirty="0"/>
          </a:p>
          <a:p>
            <a:r>
              <a:rPr lang="en-US" sz="2800" dirty="0"/>
              <a:t>EL = </a:t>
            </a:r>
            <a:r>
              <a:rPr lang="ro-RO" sz="2800" dirty="0"/>
              <a:t>B.</a:t>
            </a:r>
            <a:r>
              <a:rPr lang="en-US" sz="2800" dirty="0"/>
              <a:t>get</a:t>
            </a:r>
            <a:r>
              <a:rPr lang="ro-RO" sz="2800" dirty="0"/>
              <a:t>()</a:t>
            </a:r>
            <a:r>
              <a:rPr lang="en-US" sz="2800" dirty="0"/>
              <a:t>;</a:t>
            </a:r>
          </a:p>
          <a:p>
            <a:endParaRPr lang="ro-RO" sz="2800" b="1" dirty="0">
              <a:solidFill>
                <a:srgbClr val="00B050"/>
              </a:solidFill>
            </a:endParaRPr>
          </a:p>
          <a:p>
            <a:r>
              <a:rPr lang="en-US" sz="2800" b="1" dirty="0" err="1">
                <a:solidFill>
                  <a:srgbClr val="00B050"/>
                </a:solidFill>
              </a:rPr>
              <a:t>Empty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743FCB-FACC-4AED-B8BD-F2C6DDE8F4B7}"/>
              </a:ext>
            </a:extLst>
          </p:cNvPr>
          <p:cNvSpPr txBox="1"/>
          <p:nvPr/>
        </p:nvSpPr>
        <p:spPr>
          <a:xfrm>
            <a:off x="2941462" y="1572394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Full</a:t>
            </a:r>
            <a:r>
              <a:rPr lang="en-US" dirty="0"/>
              <a:t> = 0</a:t>
            </a:r>
          </a:p>
          <a:p>
            <a:r>
              <a:rPr lang="en-US" b="1" dirty="0">
                <a:solidFill>
                  <a:srgbClr val="00B050"/>
                </a:solidFill>
              </a:rPr>
              <a:t>Empty</a:t>
            </a:r>
            <a:r>
              <a:rPr lang="en-US" dirty="0"/>
              <a:t>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766F5-FAC9-4FB1-9F80-67F0D9AA1510}"/>
              </a:ext>
            </a:extLst>
          </p:cNvPr>
          <p:cNvSpPr txBox="1"/>
          <p:nvPr/>
        </p:nvSpPr>
        <p:spPr>
          <a:xfrm>
            <a:off x="4765852" y="6051034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Avem o problem</a:t>
            </a:r>
            <a:r>
              <a:rPr lang="ro-RO" dirty="0"/>
              <a:t>ă?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24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D79B6CD-925A-4906-9C16-820FA9C5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actory 2 by tsaoja">
            <a:extLst>
              <a:ext uri="{FF2B5EF4-FFF2-40B4-BE49-F238E27FC236}">
                <a16:creationId xmlns:a16="http://schemas.microsoft.com/office/drawing/2014/main" id="{AC6CF665-FECA-41B5-B537-40257294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17275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actory 2 by tsaoja">
            <a:extLst>
              <a:ext uri="{FF2B5EF4-FFF2-40B4-BE49-F238E27FC236}">
                <a16:creationId xmlns:a16="http://schemas.microsoft.com/office/drawing/2014/main" id="{4EE68810-1E08-4C7A-B021-1A35E634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27008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actory 2 by tsaoja">
            <a:extLst>
              <a:ext uri="{FF2B5EF4-FFF2-40B4-BE49-F238E27FC236}">
                <a16:creationId xmlns:a16="http://schemas.microsoft.com/office/drawing/2014/main" id="{65D51A5F-3B77-4006-B2A3-A7D3E835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36741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actory 2 by tsaoja">
            <a:extLst>
              <a:ext uri="{FF2B5EF4-FFF2-40B4-BE49-F238E27FC236}">
                <a16:creationId xmlns:a16="http://schemas.microsoft.com/office/drawing/2014/main" id="{2622BA1B-D5A0-4161-A26E-B4FED549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46474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actory 2 by tsaoja">
            <a:extLst>
              <a:ext uri="{FF2B5EF4-FFF2-40B4-BE49-F238E27FC236}">
                <a16:creationId xmlns:a16="http://schemas.microsoft.com/office/drawing/2014/main" id="{68573AAE-2A7A-4662-BFC5-C1562BAB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56207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>
            <a:extLst>
              <a:ext uri="{FF2B5EF4-FFF2-40B4-BE49-F238E27FC236}">
                <a16:creationId xmlns:a16="http://schemas.microsoft.com/office/drawing/2014/main" id="{6A3FFB41-4C07-43F5-A4F5-A9FD875D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2063700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>
            <a:extLst>
              <a:ext uri="{FF2B5EF4-FFF2-40B4-BE49-F238E27FC236}">
                <a16:creationId xmlns:a16="http://schemas.microsoft.com/office/drawing/2014/main" id="{734A5FDF-6F94-41A4-9C40-7F3EE7F0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77" y="3490545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>
            <a:extLst>
              <a:ext uri="{FF2B5EF4-FFF2-40B4-BE49-F238E27FC236}">
                <a16:creationId xmlns:a16="http://schemas.microsoft.com/office/drawing/2014/main" id="{7E73C588-1A7E-408B-8545-E0A53A3C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4915464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638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D79B6CD-925A-4906-9C16-820FA9C5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actory 2 by tsaoja">
            <a:extLst>
              <a:ext uri="{FF2B5EF4-FFF2-40B4-BE49-F238E27FC236}">
                <a16:creationId xmlns:a16="http://schemas.microsoft.com/office/drawing/2014/main" id="{AC6CF665-FECA-41B5-B537-40257294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17275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actory 2 by tsaoja">
            <a:extLst>
              <a:ext uri="{FF2B5EF4-FFF2-40B4-BE49-F238E27FC236}">
                <a16:creationId xmlns:a16="http://schemas.microsoft.com/office/drawing/2014/main" id="{4EE68810-1E08-4C7A-B021-1A35E634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27008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actory 2 by tsaoja">
            <a:extLst>
              <a:ext uri="{FF2B5EF4-FFF2-40B4-BE49-F238E27FC236}">
                <a16:creationId xmlns:a16="http://schemas.microsoft.com/office/drawing/2014/main" id="{65D51A5F-3B77-4006-B2A3-A7D3E835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36741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actory 2 by tsaoja">
            <a:extLst>
              <a:ext uri="{FF2B5EF4-FFF2-40B4-BE49-F238E27FC236}">
                <a16:creationId xmlns:a16="http://schemas.microsoft.com/office/drawing/2014/main" id="{2622BA1B-D5A0-4161-A26E-B4FED549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46474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actory 2 by tsaoja">
            <a:extLst>
              <a:ext uri="{FF2B5EF4-FFF2-40B4-BE49-F238E27FC236}">
                <a16:creationId xmlns:a16="http://schemas.microsoft.com/office/drawing/2014/main" id="{68573AAE-2A7A-4662-BFC5-C1562BAB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56207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>
            <a:extLst>
              <a:ext uri="{FF2B5EF4-FFF2-40B4-BE49-F238E27FC236}">
                <a16:creationId xmlns:a16="http://schemas.microsoft.com/office/drawing/2014/main" id="{6A3FFB41-4C07-43F5-A4F5-A9FD875D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2063700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>
            <a:extLst>
              <a:ext uri="{FF2B5EF4-FFF2-40B4-BE49-F238E27FC236}">
                <a16:creationId xmlns:a16="http://schemas.microsoft.com/office/drawing/2014/main" id="{734A5FDF-6F94-41A4-9C40-7F3EE7F0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77" y="3490545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>
            <a:extLst>
              <a:ext uri="{FF2B5EF4-FFF2-40B4-BE49-F238E27FC236}">
                <a16:creationId xmlns:a16="http://schemas.microsoft.com/office/drawing/2014/main" id="{7E73C588-1A7E-408B-8545-E0A53A3C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4915464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Pink cake by Anonymous">
            <a:extLst>
              <a:ext uri="{FF2B5EF4-FFF2-40B4-BE49-F238E27FC236}">
                <a16:creationId xmlns:a16="http://schemas.microsoft.com/office/drawing/2014/main" id="{969148ED-7797-4477-90DD-1EEE49959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45" y="2234203"/>
            <a:ext cx="647915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Pink cake by Anonymous">
            <a:extLst>
              <a:ext uri="{FF2B5EF4-FFF2-40B4-BE49-F238E27FC236}">
                <a16:creationId xmlns:a16="http://schemas.microsoft.com/office/drawing/2014/main" id="{FADB5B6D-F53D-4424-9A62-EEAF4501C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44" y="3207503"/>
            <a:ext cx="647915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4355C0-3039-4623-9318-12FA027CDAB3}"/>
              </a:ext>
            </a:extLst>
          </p:cNvPr>
          <p:cNvCxnSpPr>
            <a:stCxn id="30" idx="3"/>
            <a:endCxn id="2" idx="1"/>
          </p:cNvCxnSpPr>
          <p:nvPr/>
        </p:nvCxnSpPr>
        <p:spPr bwMode="auto">
          <a:xfrm>
            <a:off x="1517160" y="2434258"/>
            <a:ext cx="2046728" cy="432048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FDE7CB-C3C1-426B-8342-9B20FBE9B79E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 flipV="1">
            <a:off x="1517159" y="3066361"/>
            <a:ext cx="2046729" cy="341197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684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D79B6CD-925A-4906-9C16-820FA9C5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actory 2 by tsaoja">
            <a:extLst>
              <a:ext uri="{FF2B5EF4-FFF2-40B4-BE49-F238E27FC236}">
                <a16:creationId xmlns:a16="http://schemas.microsoft.com/office/drawing/2014/main" id="{AC6CF665-FECA-41B5-B537-40257294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17275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actory 2 by tsaoja">
            <a:extLst>
              <a:ext uri="{FF2B5EF4-FFF2-40B4-BE49-F238E27FC236}">
                <a16:creationId xmlns:a16="http://schemas.microsoft.com/office/drawing/2014/main" id="{4EE68810-1E08-4C7A-B021-1A35E634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27008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actory 2 by tsaoja">
            <a:extLst>
              <a:ext uri="{FF2B5EF4-FFF2-40B4-BE49-F238E27FC236}">
                <a16:creationId xmlns:a16="http://schemas.microsoft.com/office/drawing/2014/main" id="{65D51A5F-3B77-4006-B2A3-A7D3E835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36741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actory 2 by tsaoja">
            <a:extLst>
              <a:ext uri="{FF2B5EF4-FFF2-40B4-BE49-F238E27FC236}">
                <a16:creationId xmlns:a16="http://schemas.microsoft.com/office/drawing/2014/main" id="{2622BA1B-D5A0-4161-A26E-B4FED549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46474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actory 2 by tsaoja">
            <a:extLst>
              <a:ext uri="{FF2B5EF4-FFF2-40B4-BE49-F238E27FC236}">
                <a16:creationId xmlns:a16="http://schemas.microsoft.com/office/drawing/2014/main" id="{68573AAE-2A7A-4662-BFC5-C1562BAB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56207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>
            <a:extLst>
              <a:ext uri="{FF2B5EF4-FFF2-40B4-BE49-F238E27FC236}">
                <a16:creationId xmlns:a16="http://schemas.microsoft.com/office/drawing/2014/main" id="{6A3FFB41-4C07-43F5-A4F5-A9FD875D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2063700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>
            <a:extLst>
              <a:ext uri="{FF2B5EF4-FFF2-40B4-BE49-F238E27FC236}">
                <a16:creationId xmlns:a16="http://schemas.microsoft.com/office/drawing/2014/main" id="{734A5FDF-6F94-41A4-9C40-7F3EE7F0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77" y="3490545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>
            <a:extLst>
              <a:ext uri="{FF2B5EF4-FFF2-40B4-BE49-F238E27FC236}">
                <a16:creationId xmlns:a16="http://schemas.microsoft.com/office/drawing/2014/main" id="{7E73C588-1A7E-408B-8545-E0A53A3C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4915464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4355C0-3039-4623-9318-12FA027CDAB3}"/>
              </a:ext>
            </a:extLst>
          </p:cNvPr>
          <p:cNvCxnSpPr>
            <a:endCxn id="2" idx="1"/>
          </p:cNvCxnSpPr>
          <p:nvPr/>
        </p:nvCxnSpPr>
        <p:spPr bwMode="auto">
          <a:xfrm>
            <a:off x="1517160" y="2434258"/>
            <a:ext cx="2046728" cy="432048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FDE7CB-C3C1-426B-8342-9B20FBE9B79E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7159" y="3095925"/>
            <a:ext cx="2046729" cy="341196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ink cake by Anonymous">
            <a:extLst>
              <a:ext uri="{FF2B5EF4-FFF2-40B4-BE49-F238E27FC236}">
                <a16:creationId xmlns:a16="http://schemas.microsoft.com/office/drawing/2014/main" id="{1480EDFE-9082-4616-9631-93D79B94B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94" y="2654093"/>
            <a:ext cx="647915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ink cake by Anonymous">
            <a:extLst>
              <a:ext uri="{FF2B5EF4-FFF2-40B4-BE49-F238E27FC236}">
                <a16:creationId xmlns:a16="http://schemas.microsoft.com/office/drawing/2014/main" id="{6E022A2D-AF30-42A6-B30E-5DC6EF6D6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25" y="2776169"/>
            <a:ext cx="647915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06CA2-C4B6-43A9-9048-91789110F23D}"/>
              </a:ext>
            </a:extLst>
          </p:cNvPr>
          <p:cNvSpPr txBox="1"/>
          <p:nvPr/>
        </p:nvSpPr>
        <p:spPr>
          <a:xfrm>
            <a:off x="3091423" y="2705715"/>
            <a:ext cx="2744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solidFill>
                  <a:srgbClr val="FF0000"/>
                </a:solidFill>
              </a:rPr>
              <a:t>IMPOSIBIL SE PIERDE UN TORT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168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actory 2 by tsaoja">
            <a:extLst>
              <a:ext uri="{FF2B5EF4-FFF2-40B4-BE49-F238E27FC236}">
                <a16:creationId xmlns:a16="http://schemas.microsoft.com/office/drawing/2014/main" id="{AC6CF665-FECA-41B5-B537-40257294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17275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actory 2 by tsaoja">
            <a:extLst>
              <a:ext uri="{FF2B5EF4-FFF2-40B4-BE49-F238E27FC236}">
                <a16:creationId xmlns:a16="http://schemas.microsoft.com/office/drawing/2014/main" id="{4EE68810-1E08-4C7A-B021-1A35E634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27008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actory 2 by tsaoja">
            <a:extLst>
              <a:ext uri="{FF2B5EF4-FFF2-40B4-BE49-F238E27FC236}">
                <a16:creationId xmlns:a16="http://schemas.microsoft.com/office/drawing/2014/main" id="{65D51A5F-3B77-4006-B2A3-A7D3E835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36741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actory 2 by tsaoja">
            <a:extLst>
              <a:ext uri="{FF2B5EF4-FFF2-40B4-BE49-F238E27FC236}">
                <a16:creationId xmlns:a16="http://schemas.microsoft.com/office/drawing/2014/main" id="{2622BA1B-D5A0-4161-A26E-B4FED549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46474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actory 2 by tsaoja">
            <a:extLst>
              <a:ext uri="{FF2B5EF4-FFF2-40B4-BE49-F238E27FC236}">
                <a16:creationId xmlns:a16="http://schemas.microsoft.com/office/drawing/2014/main" id="{68573AAE-2A7A-4662-BFC5-C1562BAB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56207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>
            <a:extLst>
              <a:ext uri="{FF2B5EF4-FFF2-40B4-BE49-F238E27FC236}">
                <a16:creationId xmlns:a16="http://schemas.microsoft.com/office/drawing/2014/main" id="{6A3FFB41-4C07-43F5-A4F5-A9FD875D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2063700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>
            <a:extLst>
              <a:ext uri="{FF2B5EF4-FFF2-40B4-BE49-F238E27FC236}">
                <a16:creationId xmlns:a16="http://schemas.microsoft.com/office/drawing/2014/main" id="{734A5FDF-6F94-41A4-9C40-7F3EE7F0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77" y="3490545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>
            <a:extLst>
              <a:ext uri="{FF2B5EF4-FFF2-40B4-BE49-F238E27FC236}">
                <a16:creationId xmlns:a16="http://schemas.microsoft.com/office/drawing/2014/main" id="{7E73C588-1A7E-408B-8545-E0A53A3C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4915464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Traffic semaphore green light by laobc">
            <a:extLst>
              <a:ext uri="{FF2B5EF4-FFF2-40B4-BE49-F238E27FC236}">
                <a16:creationId xmlns:a16="http://schemas.microsoft.com/office/drawing/2014/main" id="{BB9E464B-C80A-4437-8241-2D9DCCC29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Pink cake by Anonymous">
            <a:extLst>
              <a:ext uri="{FF2B5EF4-FFF2-40B4-BE49-F238E27FC236}">
                <a16:creationId xmlns:a16="http://schemas.microsoft.com/office/drawing/2014/main" id="{59DD1468-8B75-44E3-A0EB-D879BC14B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452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actory 2 by tsaoja">
            <a:extLst>
              <a:ext uri="{FF2B5EF4-FFF2-40B4-BE49-F238E27FC236}">
                <a16:creationId xmlns:a16="http://schemas.microsoft.com/office/drawing/2014/main" id="{AC6CF665-FECA-41B5-B537-40257294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17275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actory 2 by tsaoja">
            <a:extLst>
              <a:ext uri="{FF2B5EF4-FFF2-40B4-BE49-F238E27FC236}">
                <a16:creationId xmlns:a16="http://schemas.microsoft.com/office/drawing/2014/main" id="{4EE68810-1E08-4C7A-B021-1A35E634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27008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actory 2 by tsaoja">
            <a:extLst>
              <a:ext uri="{FF2B5EF4-FFF2-40B4-BE49-F238E27FC236}">
                <a16:creationId xmlns:a16="http://schemas.microsoft.com/office/drawing/2014/main" id="{65D51A5F-3B77-4006-B2A3-A7D3E835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36741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actory 2 by tsaoja">
            <a:extLst>
              <a:ext uri="{FF2B5EF4-FFF2-40B4-BE49-F238E27FC236}">
                <a16:creationId xmlns:a16="http://schemas.microsoft.com/office/drawing/2014/main" id="{2622BA1B-D5A0-4161-A26E-B4FED549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46474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actory 2 by tsaoja">
            <a:extLst>
              <a:ext uri="{FF2B5EF4-FFF2-40B4-BE49-F238E27FC236}">
                <a16:creationId xmlns:a16="http://schemas.microsoft.com/office/drawing/2014/main" id="{68573AAE-2A7A-4662-BFC5-C1562BAB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56207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>
            <a:extLst>
              <a:ext uri="{FF2B5EF4-FFF2-40B4-BE49-F238E27FC236}">
                <a16:creationId xmlns:a16="http://schemas.microsoft.com/office/drawing/2014/main" id="{6A3FFB41-4C07-43F5-A4F5-A9FD875D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2063700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>
            <a:extLst>
              <a:ext uri="{FF2B5EF4-FFF2-40B4-BE49-F238E27FC236}">
                <a16:creationId xmlns:a16="http://schemas.microsoft.com/office/drawing/2014/main" id="{734A5FDF-6F94-41A4-9C40-7F3EE7F0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77" y="3490545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>
            <a:extLst>
              <a:ext uri="{FF2B5EF4-FFF2-40B4-BE49-F238E27FC236}">
                <a16:creationId xmlns:a16="http://schemas.microsoft.com/office/drawing/2014/main" id="{7E73C588-1A7E-408B-8545-E0A53A3C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4915464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Traffic semaphore green light by laobc">
            <a:extLst>
              <a:ext uri="{FF2B5EF4-FFF2-40B4-BE49-F238E27FC236}">
                <a16:creationId xmlns:a16="http://schemas.microsoft.com/office/drawing/2014/main" id="{BB9E464B-C80A-4437-8241-2D9DCCC29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Pink cake by Anonymous">
            <a:extLst>
              <a:ext uri="{FF2B5EF4-FFF2-40B4-BE49-F238E27FC236}">
                <a16:creationId xmlns:a16="http://schemas.microsoft.com/office/drawing/2014/main" id="{59DD1468-8B75-44E3-A0EB-D879BC14B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2A4D18-6235-403C-9C86-226A0195AA18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 bwMode="auto">
          <a:xfrm>
            <a:off x="4842333" y="2866306"/>
            <a:ext cx="2766344" cy="1186988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ECE387-2075-400F-9C39-02ACF8687AF5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 bwMode="auto">
          <a:xfrm>
            <a:off x="4842333" y="2866306"/>
            <a:ext cx="2762387" cy="2611907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39436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actory 2 by tsaoja">
            <a:extLst>
              <a:ext uri="{FF2B5EF4-FFF2-40B4-BE49-F238E27FC236}">
                <a16:creationId xmlns:a16="http://schemas.microsoft.com/office/drawing/2014/main" id="{AC6CF665-FECA-41B5-B537-40257294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17275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actory 2 by tsaoja">
            <a:extLst>
              <a:ext uri="{FF2B5EF4-FFF2-40B4-BE49-F238E27FC236}">
                <a16:creationId xmlns:a16="http://schemas.microsoft.com/office/drawing/2014/main" id="{4EE68810-1E08-4C7A-B021-1A35E634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" y="27008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actory 2 by tsaoja">
            <a:extLst>
              <a:ext uri="{FF2B5EF4-FFF2-40B4-BE49-F238E27FC236}">
                <a16:creationId xmlns:a16="http://schemas.microsoft.com/office/drawing/2014/main" id="{65D51A5F-3B77-4006-B2A3-A7D3E835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36741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actory 2 by tsaoja">
            <a:extLst>
              <a:ext uri="{FF2B5EF4-FFF2-40B4-BE49-F238E27FC236}">
                <a16:creationId xmlns:a16="http://schemas.microsoft.com/office/drawing/2014/main" id="{2622BA1B-D5A0-4161-A26E-B4FED549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46474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actory 2 by tsaoja">
            <a:extLst>
              <a:ext uri="{FF2B5EF4-FFF2-40B4-BE49-F238E27FC236}">
                <a16:creationId xmlns:a16="http://schemas.microsoft.com/office/drawing/2014/main" id="{68573AAE-2A7A-4662-BFC5-C1562BAB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" y="5620748"/>
            <a:ext cx="791123" cy="70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>
            <a:extLst>
              <a:ext uri="{FF2B5EF4-FFF2-40B4-BE49-F238E27FC236}">
                <a16:creationId xmlns:a16="http://schemas.microsoft.com/office/drawing/2014/main" id="{6A3FFB41-4C07-43F5-A4F5-A9FD875D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2063700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>
            <a:extLst>
              <a:ext uri="{FF2B5EF4-FFF2-40B4-BE49-F238E27FC236}">
                <a16:creationId xmlns:a16="http://schemas.microsoft.com/office/drawing/2014/main" id="{734A5FDF-6F94-41A4-9C40-7F3EE7F0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77" y="3490545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>
            <a:extLst>
              <a:ext uri="{FF2B5EF4-FFF2-40B4-BE49-F238E27FC236}">
                <a16:creationId xmlns:a16="http://schemas.microsoft.com/office/drawing/2014/main" id="{7E73C588-1A7E-408B-8545-E0A53A3C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20" y="4915464"/>
            <a:ext cx="862882" cy="1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Traffic semaphore green light by laobc">
            <a:extLst>
              <a:ext uri="{FF2B5EF4-FFF2-40B4-BE49-F238E27FC236}">
                <a16:creationId xmlns:a16="http://schemas.microsoft.com/office/drawing/2014/main" id="{BB9E464B-C80A-4437-8241-2D9DCCC29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ink cake by Anonymous">
            <a:extLst>
              <a:ext uri="{FF2B5EF4-FFF2-40B4-BE49-F238E27FC236}">
                <a16:creationId xmlns:a16="http://schemas.microsoft.com/office/drawing/2014/main" id="{57F5056F-541D-4BC0-AD4A-7CBFCCFF6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853" y="4155765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ink cake by Anonymous">
            <a:extLst>
              <a:ext uri="{FF2B5EF4-FFF2-40B4-BE49-F238E27FC236}">
                <a16:creationId xmlns:a16="http://schemas.microsoft.com/office/drawing/2014/main" id="{B50DBBE7-E624-4A0E-A630-DD5E13955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853" y="5556653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0CACBD-491E-4BC1-91E3-84AB66F61947}"/>
              </a:ext>
            </a:extLst>
          </p:cNvPr>
          <p:cNvSpPr txBox="1"/>
          <p:nvPr/>
        </p:nvSpPr>
        <p:spPr>
          <a:xfrm>
            <a:off x="4897824" y="4471302"/>
            <a:ext cx="2744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solidFill>
                  <a:srgbClr val="FF0000"/>
                </a:solidFill>
              </a:rPr>
              <a:t>IMPOSIBIL APARE UN NOU TORT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2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569325" cy="489585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2400" dirty="0" err="1"/>
              <a:t>Algoritmul</a:t>
            </a:r>
            <a:r>
              <a:rPr lang="en-US" sz="2400" dirty="0"/>
              <a:t> de </a:t>
            </a:r>
            <a:r>
              <a:rPr lang="en-US" sz="2400" dirty="0" err="1"/>
              <a:t>sortare</a:t>
            </a:r>
            <a:r>
              <a:rPr lang="en-US" sz="2400" dirty="0"/>
              <a:t> </a:t>
            </a:r>
            <a:r>
              <a:rPr lang="en-US" sz="2400" dirty="0" err="1"/>
              <a:t>devine</a:t>
            </a:r>
            <a:r>
              <a:rPr lang="en-US" sz="2400" dirty="0"/>
              <a:t>: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7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o-RO" sz="2400" dirty="0"/>
              <a:t>R</a:t>
            </a:r>
            <a:r>
              <a:rPr lang="en-US" sz="2400" dirty="0"/>
              <a:t>e</a:t>
            </a:r>
            <a:r>
              <a:rPr lang="ro-RO" sz="2400" dirty="0"/>
              <a:t>ț</a:t>
            </a:r>
            <a:r>
              <a:rPr lang="en-US" sz="2400" dirty="0" err="1"/>
              <a:t>ea</a:t>
            </a:r>
            <a:r>
              <a:rPr lang="en-US" sz="2400" dirty="0"/>
              <a:t> de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2k-1)*</a:t>
            </a:r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 err="1"/>
              <a:t>procesoare</a:t>
            </a:r>
            <a:r>
              <a:rPr lang="en-US" sz="2400" dirty="0"/>
              <a:t> </a:t>
            </a:r>
          </a:p>
          <a:p>
            <a:pPr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</a:rPr>
              <a:t>Test</a:t>
            </a:r>
            <a:r>
              <a:rPr lang="en-US" sz="2400" dirty="0"/>
              <a:t>: C</a:t>
            </a:r>
            <a:r>
              <a:rPr lang="ro-RO" sz="2400" dirty="0"/>
              <a:t>âț</a:t>
            </a:r>
            <a:r>
              <a:rPr lang="en-US" sz="2400" dirty="0" err="1"/>
              <a:t>i</a:t>
            </a:r>
            <a:r>
              <a:rPr lang="en-US" sz="2400" dirty="0"/>
              <a:t> pa</a:t>
            </a:r>
            <a:r>
              <a:rPr lang="ro-RO" sz="2400" dirty="0"/>
              <a:t>ș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necesari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</a:t>
            </a:r>
            <a:r>
              <a:rPr lang="en-US" sz="2400" dirty="0" err="1"/>
              <a:t>aceast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abordare</a:t>
            </a:r>
            <a:r>
              <a:rPr lang="en-US" sz="2400" dirty="0"/>
              <a:t>?</a:t>
            </a:r>
          </a:p>
          <a:p>
            <a:pPr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rgbClr val="FF9966"/>
                </a:solidFill>
              </a:rPr>
              <a:t>N*</a:t>
            </a:r>
            <a:r>
              <a:rPr lang="en-US" sz="2400" b="1" dirty="0" err="1">
                <a:solidFill>
                  <a:srgbClr val="FF0000"/>
                </a:solidFill>
              </a:rPr>
              <a:t>logK</a:t>
            </a:r>
            <a:r>
              <a:rPr lang="en-US" sz="2400" dirty="0"/>
              <a:t> pa</a:t>
            </a:r>
            <a:r>
              <a:rPr lang="ro-RO" sz="2400" dirty="0"/>
              <a:t>ș</a:t>
            </a:r>
            <a:r>
              <a:rPr lang="en-US" sz="2400" dirty="0" err="1"/>
              <a:t>i</a:t>
            </a:r>
            <a:r>
              <a:rPr lang="en-US" sz="2400" dirty="0"/>
              <a:t> p</a:t>
            </a:r>
            <a:r>
              <a:rPr lang="ro-RO" sz="2400" dirty="0"/>
              <a:t>entru</a:t>
            </a:r>
            <a:r>
              <a:rPr lang="en-US" sz="2400" dirty="0"/>
              <a:t> </a:t>
            </a:r>
            <a:r>
              <a:rPr lang="en-US" sz="2400" dirty="0" err="1"/>
              <a:t>faza</a:t>
            </a:r>
            <a:r>
              <a:rPr lang="en-US" sz="2400" dirty="0"/>
              <a:t> 1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Calculul detaliat al complexităţii</a:t>
            </a:r>
          </a:p>
        </p:txBody>
      </p:sp>
      <p:grpSp>
        <p:nvGrpSpPr>
          <p:cNvPr id="2" name="Group 1"/>
          <p:cNvGrpSpPr/>
          <p:nvPr/>
        </p:nvGrpSpPr>
        <p:grpSpPr>
          <a:xfrm rot="5400000">
            <a:off x="2362200" y="2350545"/>
            <a:ext cx="1752600" cy="1981200"/>
            <a:chOff x="2362200" y="2362200"/>
            <a:chExt cx="1752600" cy="1981200"/>
          </a:xfrm>
        </p:grpSpPr>
        <p:sp>
          <p:nvSpPr>
            <p:cNvPr id="19459" name="Rectangle 21"/>
            <p:cNvSpPr>
              <a:spLocks noChangeArrowheads="1"/>
            </p:cNvSpPr>
            <p:nvPr/>
          </p:nvSpPr>
          <p:spPr bwMode="auto">
            <a:xfrm>
              <a:off x="2362200" y="2362200"/>
              <a:ext cx="1752600" cy="1981200"/>
            </a:xfrm>
            <a:prstGeom prst="rect">
              <a:avLst/>
            </a:prstGeom>
            <a:solidFill>
              <a:srgbClr val="F8F8AC"/>
            </a:solidFill>
            <a:ln>
              <a:solidFill>
                <a:srgbClr val="C00000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" name="Rectangle 4"/>
            <p:cNvSpPr>
              <a:spLocks noChangeArrowheads="1"/>
            </p:cNvSpPr>
            <p:nvPr/>
          </p:nvSpPr>
          <p:spPr bwMode="auto">
            <a:xfrm>
              <a:off x="2514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895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3276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657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2667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11"/>
            <p:cNvSpPr>
              <a:spLocks noChangeArrowheads="1"/>
            </p:cNvSpPr>
            <p:nvPr/>
          </p:nvSpPr>
          <p:spPr bwMode="auto">
            <a:xfrm>
              <a:off x="3429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Rectangle 13"/>
            <p:cNvSpPr>
              <a:spLocks noChangeArrowheads="1"/>
            </p:cNvSpPr>
            <p:nvPr/>
          </p:nvSpPr>
          <p:spPr bwMode="auto">
            <a:xfrm>
              <a:off x="3048000" y="25908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5"/>
            <p:cNvSpPr>
              <a:spLocks noChangeShapeType="1"/>
            </p:cNvSpPr>
            <p:nvPr/>
          </p:nvSpPr>
          <p:spPr bwMode="auto">
            <a:xfrm flipV="1">
              <a:off x="2667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69" name="Line 16"/>
            <p:cNvSpPr>
              <a:spLocks noChangeShapeType="1"/>
            </p:cNvSpPr>
            <p:nvPr/>
          </p:nvSpPr>
          <p:spPr bwMode="auto">
            <a:xfrm flipH="1" flipV="1">
              <a:off x="2895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70" name="Line 17"/>
            <p:cNvSpPr>
              <a:spLocks noChangeShapeType="1"/>
            </p:cNvSpPr>
            <p:nvPr/>
          </p:nvSpPr>
          <p:spPr bwMode="auto">
            <a:xfrm flipV="1">
              <a:off x="3429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71" name="Line 18"/>
            <p:cNvSpPr>
              <a:spLocks noChangeShapeType="1"/>
            </p:cNvSpPr>
            <p:nvPr/>
          </p:nvSpPr>
          <p:spPr bwMode="auto">
            <a:xfrm flipH="1" flipV="1">
              <a:off x="3657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72" name="Line 19"/>
            <p:cNvSpPr>
              <a:spLocks noChangeShapeType="1"/>
            </p:cNvSpPr>
            <p:nvPr/>
          </p:nvSpPr>
          <p:spPr bwMode="auto">
            <a:xfrm flipV="1">
              <a:off x="28956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73" name="Line 20"/>
            <p:cNvSpPr>
              <a:spLocks noChangeShapeType="1"/>
            </p:cNvSpPr>
            <p:nvPr/>
          </p:nvSpPr>
          <p:spPr bwMode="auto">
            <a:xfrm flipH="1" flipV="1">
              <a:off x="33528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9502" name="Line 50"/>
          <p:cNvSpPr>
            <a:spLocks noChangeShapeType="1"/>
          </p:cNvSpPr>
          <p:nvPr/>
        </p:nvSpPr>
        <p:spPr bwMode="auto">
          <a:xfrm>
            <a:off x="1905000" y="3352800"/>
            <a:ext cx="4572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503" name="Line 51"/>
          <p:cNvSpPr>
            <a:spLocks noChangeShapeType="1"/>
          </p:cNvSpPr>
          <p:nvPr/>
        </p:nvSpPr>
        <p:spPr bwMode="auto">
          <a:xfrm>
            <a:off x="4114800" y="3352800"/>
            <a:ext cx="533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504" name="Line 52"/>
          <p:cNvSpPr>
            <a:spLocks noChangeShapeType="1"/>
          </p:cNvSpPr>
          <p:nvPr/>
        </p:nvSpPr>
        <p:spPr bwMode="auto">
          <a:xfrm>
            <a:off x="6400800" y="3352800"/>
            <a:ext cx="533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505" name="Text Box 53"/>
          <p:cNvSpPr txBox="1">
            <a:spLocks noChangeArrowheads="1"/>
          </p:cNvSpPr>
          <p:nvPr/>
        </p:nvSpPr>
        <p:spPr bwMode="auto">
          <a:xfrm>
            <a:off x="30957" y="3074445"/>
            <a:ext cx="1135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ro-RO" b="1" dirty="0"/>
              <a:t>I</a:t>
            </a:r>
            <a:r>
              <a:rPr lang="en-US" b="1" dirty="0" err="1"/>
              <a:t>ntrare</a:t>
            </a:r>
            <a:endParaRPr lang="en-US" b="1" dirty="0"/>
          </a:p>
        </p:txBody>
      </p:sp>
      <p:sp>
        <p:nvSpPr>
          <p:cNvPr id="19507" name="Line 56"/>
          <p:cNvSpPr>
            <a:spLocks noChangeShapeType="1"/>
          </p:cNvSpPr>
          <p:nvPr/>
        </p:nvSpPr>
        <p:spPr bwMode="auto">
          <a:xfrm>
            <a:off x="1270591" y="33528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 rot="5400000">
            <a:off x="4655232" y="2350545"/>
            <a:ext cx="1752600" cy="1981200"/>
            <a:chOff x="2362200" y="2362200"/>
            <a:chExt cx="1752600" cy="1981200"/>
          </a:xfrm>
        </p:grpSpPr>
        <p:sp>
          <p:nvSpPr>
            <p:cNvPr id="122" name="Rectangle 21"/>
            <p:cNvSpPr>
              <a:spLocks noChangeArrowheads="1"/>
            </p:cNvSpPr>
            <p:nvPr/>
          </p:nvSpPr>
          <p:spPr bwMode="auto">
            <a:xfrm>
              <a:off x="2362200" y="2362200"/>
              <a:ext cx="1752600" cy="1981200"/>
            </a:xfrm>
            <a:prstGeom prst="rect">
              <a:avLst/>
            </a:prstGeom>
            <a:solidFill>
              <a:srgbClr val="F8F8AC"/>
            </a:solidFill>
            <a:ln>
              <a:solidFill>
                <a:srgbClr val="C00000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4"/>
            <p:cNvSpPr>
              <a:spLocks noChangeArrowheads="1"/>
            </p:cNvSpPr>
            <p:nvPr/>
          </p:nvSpPr>
          <p:spPr bwMode="auto">
            <a:xfrm>
              <a:off x="2514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6"/>
            <p:cNvSpPr>
              <a:spLocks noChangeArrowheads="1"/>
            </p:cNvSpPr>
            <p:nvPr/>
          </p:nvSpPr>
          <p:spPr bwMode="auto">
            <a:xfrm>
              <a:off x="2895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7"/>
            <p:cNvSpPr>
              <a:spLocks noChangeArrowheads="1"/>
            </p:cNvSpPr>
            <p:nvPr/>
          </p:nvSpPr>
          <p:spPr bwMode="auto">
            <a:xfrm>
              <a:off x="3276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8"/>
            <p:cNvSpPr>
              <a:spLocks noChangeArrowheads="1"/>
            </p:cNvSpPr>
            <p:nvPr/>
          </p:nvSpPr>
          <p:spPr bwMode="auto">
            <a:xfrm>
              <a:off x="3657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2667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11"/>
            <p:cNvSpPr>
              <a:spLocks noChangeArrowheads="1"/>
            </p:cNvSpPr>
            <p:nvPr/>
          </p:nvSpPr>
          <p:spPr bwMode="auto">
            <a:xfrm>
              <a:off x="3429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13"/>
            <p:cNvSpPr>
              <a:spLocks noChangeArrowheads="1"/>
            </p:cNvSpPr>
            <p:nvPr/>
          </p:nvSpPr>
          <p:spPr bwMode="auto">
            <a:xfrm>
              <a:off x="3048000" y="25908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5"/>
            <p:cNvSpPr>
              <a:spLocks noChangeShapeType="1"/>
            </p:cNvSpPr>
            <p:nvPr/>
          </p:nvSpPr>
          <p:spPr bwMode="auto">
            <a:xfrm flipV="1">
              <a:off x="2667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Line 16"/>
            <p:cNvSpPr>
              <a:spLocks noChangeShapeType="1"/>
            </p:cNvSpPr>
            <p:nvPr/>
          </p:nvSpPr>
          <p:spPr bwMode="auto">
            <a:xfrm flipH="1" flipV="1">
              <a:off x="2895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Line 17"/>
            <p:cNvSpPr>
              <a:spLocks noChangeShapeType="1"/>
            </p:cNvSpPr>
            <p:nvPr/>
          </p:nvSpPr>
          <p:spPr bwMode="auto">
            <a:xfrm flipV="1">
              <a:off x="3429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Line 18"/>
            <p:cNvSpPr>
              <a:spLocks noChangeShapeType="1"/>
            </p:cNvSpPr>
            <p:nvPr/>
          </p:nvSpPr>
          <p:spPr bwMode="auto">
            <a:xfrm flipH="1" flipV="1">
              <a:off x="3657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9"/>
            <p:cNvSpPr>
              <a:spLocks noChangeShapeType="1"/>
            </p:cNvSpPr>
            <p:nvPr/>
          </p:nvSpPr>
          <p:spPr bwMode="auto">
            <a:xfrm flipV="1">
              <a:off x="28956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20"/>
            <p:cNvSpPr>
              <a:spLocks noChangeShapeType="1"/>
            </p:cNvSpPr>
            <p:nvPr/>
          </p:nvSpPr>
          <p:spPr bwMode="auto">
            <a:xfrm flipH="1" flipV="1">
              <a:off x="33528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 rot="5400000">
            <a:off x="6948264" y="2350545"/>
            <a:ext cx="1752600" cy="1981200"/>
            <a:chOff x="2362200" y="2362200"/>
            <a:chExt cx="1752600" cy="1981200"/>
          </a:xfrm>
        </p:grpSpPr>
        <p:sp>
          <p:nvSpPr>
            <p:cNvPr id="137" name="Rectangle 21"/>
            <p:cNvSpPr>
              <a:spLocks noChangeArrowheads="1"/>
            </p:cNvSpPr>
            <p:nvPr/>
          </p:nvSpPr>
          <p:spPr bwMode="auto">
            <a:xfrm>
              <a:off x="2362200" y="2362200"/>
              <a:ext cx="1752600" cy="1981200"/>
            </a:xfrm>
            <a:prstGeom prst="rect">
              <a:avLst/>
            </a:prstGeom>
            <a:solidFill>
              <a:srgbClr val="F8F8AC"/>
            </a:solidFill>
            <a:ln>
              <a:solidFill>
                <a:srgbClr val="C00000"/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"/>
            <p:cNvSpPr>
              <a:spLocks noChangeArrowheads="1"/>
            </p:cNvSpPr>
            <p:nvPr/>
          </p:nvSpPr>
          <p:spPr bwMode="auto">
            <a:xfrm>
              <a:off x="2514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6"/>
            <p:cNvSpPr>
              <a:spLocks noChangeArrowheads="1"/>
            </p:cNvSpPr>
            <p:nvPr/>
          </p:nvSpPr>
          <p:spPr bwMode="auto">
            <a:xfrm>
              <a:off x="2895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7"/>
            <p:cNvSpPr>
              <a:spLocks noChangeArrowheads="1"/>
            </p:cNvSpPr>
            <p:nvPr/>
          </p:nvSpPr>
          <p:spPr bwMode="auto">
            <a:xfrm>
              <a:off x="3276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8"/>
            <p:cNvSpPr>
              <a:spLocks noChangeArrowheads="1"/>
            </p:cNvSpPr>
            <p:nvPr/>
          </p:nvSpPr>
          <p:spPr bwMode="auto">
            <a:xfrm>
              <a:off x="3657600" y="38100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9"/>
            <p:cNvSpPr>
              <a:spLocks noChangeArrowheads="1"/>
            </p:cNvSpPr>
            <p:nvPr/>
          </p:nvSpPr>
          <p:spPr bwMode="auto">
            <a:xfrm>
              <a:off x="2667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11"/>
            <p:cNvSpPr>
              <a:spLocks noChangeArrowheads="1"/>
            </p:cNvSpPr>
            <p:nvPr/>
          </p:nvSpPr>
          <p:spPr bwMode="auto">
            <a:xfrm>
              <a:off x="3429000" y="32004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13"/>
            <p:cNvSpPr>
              <a:spLocks noChangeArrowheads="1"/>
            </p:cNvSpPr>
            <p:nvPr/>
          </p:nvSpPr>
          <p:spPr bwMode="auto">
            <a:xfrm>
              <a:off x="3048000" y="2590800"/>
              <a:ext cx="381000" cy="228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5"/>
            <p:cNvSpPr>
              <a:spLocks noChangeShapeType="1"/>
            </p:cNvSpPr>
            <p:nvPr/>
          </p:nvSpPr>
          <p:spPr bwMode="auto">
            <a:xfrm flipV="1">
              <a:off x="2667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Line 16"/>
            <p:cNvSpPr>
              <a:spLocks noChangeShapeType="1"/>
            </p:cNvSpPr>
            <p:nvPr/>
          </p:nvSpPr>
          <p:spPr bwMode="auto">
            <a:xfrm flipH="1" flipV="1">
              <a:off x="2895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Line 17"/>
            <p:cNvSpPr>
              <a:spLocks noChangeShapeType="1"/>
            </p:cNvSpPr>
            <p:nvPr/>
          </p:nvSpPr>
          <p:spPr bwMode="auto">
            <a:xfrm flipV="1">
              <a:off x="34290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Line 18"/>
            <p:cNvSpPr>
              <a:spLocks noChangeShapeType="1"/>
            </p:cNvSpPr>
            <p:nvPr/>
          </p:nvSpPr>
          <p:spPr bwMode="auto">
            <a:xfrm flipH="1" flipV="1">
              <a:off x="3657600" y="3429000"/>
              <a:ext cx="1524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 flipV="1">
              <a:off x="28956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 flipH="1" flipV="1">
              <a:off x="3352800" y="2819400"/>
              <a:ext cx="228600" cy="381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3888" y="329835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3888" y="4155765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888" y="5013176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052" y="1660711"/>
            <a:ext cx="462698" cy="6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ători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Consumatori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9" y="1731612"/>
            <a:ext cx="675605" cy="6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raffic semaphore green light by laobc">
            <a:extLst>
              <a:ext uri="{FF2B5EF4-FFF2-40B4-BE49-F238E27FC236}">
                <a16:creationId xmlns:a16="http://schemas.microsoft.com/office/drawing/2014/main" id="{BF6C5699-D419-4BB4-9A5C-72C3FEC0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D79B6CD-925A-4906-9C16-820FA9C5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472A92-0F33-4A36-93F3-ADFB9EC6E7B2}"/>
              </a:ext>
            </a:extLst>
          </p:cNvPr>
          <p:cNvSpPr txBox="1"/>
          <p:nvPr/>
        </p:nvSpPr>
        <p:spPr>
          <a:xfrm>
            <a:off x="252442" y="2859828"/>
            <a:ext cx="27045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Empty</a:t>
            </a:r>
            <a:r>
              <a:rPr lang="en-US" sz="2800" dirty="0" err="1"/>
              <a:t>.lock</a:t>
            </a:r>
            <a:r>
              <a:rPr lang="en-US" sz="2800" dirty="0"/>
              <a:t>();</a:t>
            </a:r>
          </a:p>
          <a:p>
            <a:r>
              <a:rPr lang="ro-RO" sz="2800" b="1" dirty="0" err="1"/>
              <a:t>Mutex</a:t>
            </a:r>
            <a:r>
              <a:rPr lang="ro-RO" sz="2800" dirty="0" err="1"/>
              <a:t>.lock</a:t>
            </a:r>
            <a:r>
              <a:rPr lang="ro-RO" sz="2800" dirty="0"/>
              <a:t>()</a:t>
            </a:r>
            <a:r>
              <a:rPr lang="en-US" sz="2800" dirty="0"/>
              <a:t>;</a:t>
            </a:r>
            <a:endParaRPr lang="ro-RO" sz="2800" dirty="0"/>
          </a:p>
          <a:p>
            <a:r>
              <a:rPr lang="ro-RO" sz="2800" dirty="0" err="1"/>
              <a:t>B.put</a:t>
            </a:r>
            <a:r>
              <a:rPr lang="ro-RO" sz="2800" dirty="0"/>
              <a:t>(EL)</a:t>
            </a:r>
            <a:r>
              <a:rPr lang="en-US" sz="2800" dirty="0"/>
              <a:t>;</a:t>
            </a:r>
          </a:p>
          <a:p>
            <a:r>
              <a:rPr lang="en-US" sz="2800" b="1" dirty="0" err="1"/>
              <a:t>Mutex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  <a:p>
            <a:r>
              <a:rPr lang="en-US" sz="2800" b="1" dirty="0" err="1">
                <a:solidFill>
                  <a:srgbClr val="7030A0"/>
                </a:solidFill>
              </a:rPr>
              <a:t>Full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46158-C9C2-4333-A74A-5ECC5408A765}"/>
              </a:ext>
            </a:extLst>
          </p:cNvPr>
          <p:cNvSpPr txBox="1"/>
          <p:nvPr/>
        </p:nvSpPr>
        <p:spPr>
          <a:xfrm>
            <a:off x="6236087" y="2723280"/>
            <a:ext cx="27622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Full</a:t>
            </a:r>
            <a:r>
              <a:rPr lang="en-US" sz="2800" dirty="0" err="1"/>
              <a:t>.lock</a:t>
            </a:r>
            <a:r>
              <a:rPr lang="en-US" sz="2800" dirty="0"/>
              <a:t>();</a:t>
            </a:r>
          </a:p>
          <a:p>
            <a:r>
              <a:rPr lang="ro-RO" sz="2800" b="1" dirty="0" err="1"/>
              <a:t>Mutex</a:t>
            </a:r>
            <a:r>
              <a:rPr lang="ro-RO" sz="2800" dirty="0" err="1"/>
              <a:t>.lock</a:t>
            </a:r>
            <a:r>
              <a:rPr lang="ro-RO" sz="2800" dirty="0"/>
              <a:t>()</a:t>
            </a:r>
            <a:r>
              <a:rPr lang="en-US" sz="2800" dirty="0"/>
              <a:t>;</a:t>
            </a:r>
            <a:endParaRPr lang="ro-RO" sz="2800" dirty="0"/>
          </a:p>
          <a:p>
            <a:r>
              <a:rPr lang="en-US" sz="2800" dirty="0"/>
              <a:t>EL = </a:t>
            </a:r>
            <a:r>
              <a:rPr lang="ro-RO" sz="2800" dirty="0"/>
              <a:t>B.</a:t>
            </a:r>
            <a:r>
              <a:rPr lang="en-US" sz="2800" dirty="0"/>
              <a:t>get</a:t>
            </a:r>
            <a:r>
              <a:rPr lang="ro-RO" sz="2800" dirty="0"/>
              <a:t>()</a:t>
            </a:r>
            <a:r>
              <a:rPr lang="en-US" sz="2800" dirty="0"/>
              <a:t>;</a:t>
            </a:r>
          </a:p>
          <a:p>
            <a:r>
              <a:rPr lang="en-US" sz="2800" b="1" dirty="0" err="1"/>
              <a:t>Mutex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  <a:p>
            <a:r>
              <a:rPr lang="en-US" sz="2800" b="1" dirty="0" err="1">
                <a:solidFill>
                  <a:srgbClr val="00B050"/>
                </a:solidFill>
              </a:rPr>
              <a:t>Empty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743FCB-FACC-4AED-B8BD-F2C6DDE8F4B7}"/>
              </a:ext>
            </a:extLst>
          </p:cNvPr>
          <p:cNvSpPr txBox="1"/>
          <p:nvPr/>
        </p:nvSpPr>
        <p:spPr>
          <a:xfrm>
            <a:off x="2941462" y="1572394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Full</a:t>
            </a:r>
            <a:r>
              <a:rPr lang="en-US" dirty="0"/>
              <a:t> = 0</a:t>
            </a:r>
          </a:p>
          <a:p>
            <a:r>
              <a:rPr lang="en-US" b="1" dirty="0">
                <a:solidFill>
                  <a:srgbClr val="00B050"/>
                </a:solidFill>
              </a:rPr>
              <a:t>Empty</a:t>
            </a:r>
            <a:r>
              <a:rPr lang="en-US" dirty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2743680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928-F003-4307-B022-BECB170D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Când folosim buffer?</a:t>
            </a:r>
            <a:endParaRPr lang="en-US" dirty="0"/>
          </a:p>
        </p:txBody>
      </p:sp>
      <p:pic>
        <p:nvPicPr>
          <p:cNvPr id="7" name="Picture 6" descr="Business Person by msewtz">
            <a:extLst>
              <a:ext uri="{FF2B5EF4-FFF2-40B4-BE49-F238E27FC236}">
                <a16:creationId xmlns:a16="http://schemas.microsoft.com/office/drawing/2014/main" id="{24361EB5-30D9-4AF0-A7BE-882AABCBF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604" y="1544734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actory 2 by tsaoja">
            <a:extLst>
              <a:ext uri="{FF2B5EF4-FFF2-40B4-BE49-F238E27FC236}">
                <a16:creationId xmlns:a16="http://schemas.microsoft.com/office/drawing/2014/main" id="{09449722-DC4E-43CE-ADC7-6E1681FF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44" y="1544734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36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928-F003-4307-B022-BECB170D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Când folosim buffer?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F842A-3D0A-40DF-90FA-3277608F92EE}"/>
              </a:ext>
            </a:extLst>
          </p:cNvPr>
          <p:cNvSpPr txBox="1"/>
          <p:nvPr/>
        </p:nvSpPr>
        <p:spPr>
          <a:xfrm>
            <a:off x="0" y="3581203"/>
            <a:ext cx="3419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o-RO" sz="2000" dirty="0"/>
              <a:t>Un pachet se mută de la nivelul IP la TCP.</a:t>
            </a:r>
            <a:endParaRPr lang="en-US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o-RO" sz="2000" dirty="0"/>
              <a:t>Se strâng evenimente de la tastatură/mouse.</a:t>
            </a:r>
            <a:endParaRPr lang="en-US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o-RO" sz="2000" dirty="0"/>
              <a:t>Randarea termină de construit un </a:t>
            </a:r>
            <a:r>
              <a:rPr lang="ro-RO" sz="2000" dirty="0" err="1"/>
              <a:t>frame</a:t>
            </a:r>
            <a:r>
              <a:rPr lang="ro-RO" sz="2000" dirty="0"/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o-RO" sz="2000" dirty="0"/>
              <a:t>Se termină un pas i al unui </a:t>
            </a:r>
            <a:r>
              <a:rPr lang="ro-RO" sz="2000" dirty="0" err="1"/>
              <a:t>pipeline</a:t>
            </a:r>
            <a:r>
              <a:rPr lang="ro-RO" sz="2000" dirty="0"/>
              <a:t>.</a:t>
            </a:r>
          </a:p>
          <a:p>
            <a:pPr algn="ctr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51177-97E8-4E83-8442-498EE19A91BF}"/>
              </a:ext>
            </a:extLst>
          </p:cNvPr>
          <p:cNvSpPr txBox="1"/>
          <p:nvPr/>
        </p:nvSpPr>
        <p:spPr>
          <a:xfrm>
            <a:off x="5405617" y="3581203"/>
            <a:ext cx="350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o-RO" sz="2000" dirty="0"/>
              <a:t>Un pachet vine de la IP la TCP.</a:t>
            </a:r>
            <a:endParaRPr lang="en-US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o-RO" sz="2000" dirty="0"/>
              <a:t>Se procesează evenimente de la tastatură/mouse.</a:t>
            </a:r>
            <a:endParaRPr lang="en-US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o-RO" sz="2000" dirty="0"/>
              <a:t>Se afișează un </a:t>
            </a:r>
            <a:r>
              <a:rPr lang="ro-RO" sz="2000" dirty="0" err="1"/>
              <a:t>frame</a:t>
            </a:r>
            <a:r>
              <a:rPr lang="ro-RO" sz="2000" dirty="0"/>
              <a:t> pe ecran.</a:t>
            </a:r>
            <a:endParaRPr lang="en-US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o-RO" sz="2000" dirty="0"/>
              <a:t>Se preiau datele pentru pasul</a:t>
            </a:r>
            <a:r>
              <a:rPr lang="en-US" sz="2000" dirty="0"/>
              <a:t> i+1</a:t>
            </a:r>
            <a:r>
              <a:rPr lang="ro-RO" sz="2000" dirty="0"/>
              <a:t> al unui </a:t>
            </a:r>
            <a:r>
              <a:rPr lang="ro-RO" sz="2000" dirty="0" err="1"/>
              <a:t>pipeline</a:t>
            </a:r>
            <a:r>
              <a:rPr lang="ro-RO" sz="2000" dirty="0"/>
              <a:t>.</a:t>
            </a:r>
            <a:endParaRPr lang="en-US" sz="2000" dirty="0"/>
          </a:p>
        </p:txBody>
      </p:sp>
      <p:pic>
        <p:nvPicPr>
          <p:cNvPr id="7" name="Picture 6" descr="Business Person by msewtz">
            <a:extLst>
              <a:ext uri="{FF2B5EF4-FFF2-40B4-BE49-F238E27FC236}">
                <a16:creationId xmlns:a16="http://schemas.microsoft.com/office/drawing/2014/main" id="{24361EB5-30D9-4AF0-A7BE-882AABCBF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604" y="1544734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actory 2 by tsaoja">
            <a:extLst>
              <a:ext uri="{FF2B5EF4-FFF2-40B4-BE49-F238E27FC236}">
                <a16:creationId xmlns:a16="http://schemas.microsoft.com/office/drawing/2014/main" id="{09449722-DC4E-43CE-ADC7-6E1681FF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44" y="1544734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04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C016-5BA4-4E32-AB9E-A940CC1F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20B4-C6F8-4454-A1EF-88F201785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0DBF-9C95-466A-BA65-09CE3D4CD1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29406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58DD-09BC-419C-9E43-810419D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Cititori - Scriitori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959D-D988-4143-ACBD-B6E5657B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 </a:t>
            </a:r>
            <a:r>
              <a:rPr lang="en-US" dirty="0" err="1"/>
              <a:t>mul</a:t>
            </a:r>
            <a:r>
              <a:rPr lang="ro-RO" dirty="0"/>
              <a:t>ți cititori pot citi în același timp (R-R)</a:t>
            </a:r>
          </a:p>
          <a:p>
            <a:r>
              <a:rPr lang="ro-RO" dirty="0"/>
              <a:t>Mai mulți scriitori nu pot scrie în același timp (W-W)</a:t>
            </a:r>
          </a:p>
          <a:p>
            <a:r>
              <a:rPr lang="ro-RO" dirty="0"/>
              <a:t>Un cititor nu poate citi în timp ce se scrie (R-W)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DB28C-CAEB-458B-A0DE-23C8DED5E9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534527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58DD-09BC-419C-9E43-810419DA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Cititori - Scriitori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DB28C-CAEB-458B-A0DE-23C8DED5E9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AEF1E-C0A8-40DC-9E63-38347CB74096}"/>
              </a:ext>
            </a:extLst>
          </p:cNvPr>
          <p:cNvSpPr txBox="1"/>
          <p:nvPr/>
        </p:nvSpPr>
        <p:spPr>
          <a:xfrm>
            <a:off x="252442" y="2859828"/>
            <a:ext cx="30620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Wmutex</a:t>
            </a:r>
            <a:r>
              <a:rPr lang="ro-RO" sz="2800" dirty="0"/>
              <a:t>.</a:t>
            </a:r>
            <a:r>
              <a:rPr lang="ro-RO" sz="2800" dirty="0" err="1"/>
              <a:t>lock</a:t>
            </a:r>
            <a:r>
              <a:rPr lang="ro-RO" sz="2800" dirty="0"/>
              <a:t>()</a:t>
            </a:r>
            <a:r>
              <a:rPr lang="en-US" sz="2800" dirty="0"/>
              <a:t>;</a:t>
            </a:r>
            <a:endParaRPr lang="ro-RO" sz="2800" dirty="0"/>
          </a:p>
          <a:p>
            <a:r>
              <a:rPr lang="ro-RO" sz="2800" dirty="0" err="1"/>
              <a:t>B.put</a:t>
            </a:r>
            <a:r>
              <a:rPr lang="ro-RO" sz="2800" dirty="0"/>
              <a:t>(EL)</a:t>
            </a:r>
            <a:r>
              <a:rPr lang="en-US" sz="2800" dirty="0"/>
              <a:t>;</a:t>
            </a:r>
          </a:p>
          <a:p>
            <a:r>
              <a:rPr lang="en-US" sz="2800" b="1" dirty="0" err="1">
                <a:solidFill>
                  <a:srgbClr val="00B050"/>
                </a:solidFill>
              </a:rPr>
              <a:t>Wmutex</a:t>
            </a:r>
            <a:r>
              <a:rPr lang="en-US" sz="2800" dirty="0" err="1"/>
              <a:t>.unlock</a:t>
            </a:r>
            <a:r>
              <a:rPr lang="en-US" sz="2800" dirty="0"/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4DEF0-D6CC-434B-9FB1-924F23830C8E}"/>
              </a:ext>
            </a:extLst>
          </p:cNvPr>
          <p:cNvSpPr txBox="1"/>
          <p:nvPr/>
        </p:nvSpPr>
        <p:spPr>
          <a:xfrm>
            <a:off x="705079" y="1372339"/>
            <a:ext cx="919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Writer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2DC40-3248-472A-B861-7499E859733A}"/>
              </a:ext>
            </a:extLst>
          </p:cNvPr>
          <p:cNvSpPr txBox="1"/>
          <p:nvPr/>
        </p:nvSpPr>
        <p:spPr>
          <a:xfrm>
            <a:off x="7061105" y="1372339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Reader</a:t>
            </a:r>
            <a:endParaRPr lang="en-US" b="1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63E3972-2D83-4B79-BEEA-7602BD6F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630" y="1957750"/>
            <a:ext cx="365677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</a:rPr>
              <a:t>Rmutex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countReaders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countReaders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==1)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Wmutex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</a:rPr>
              <a:t>Rmutex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.unlock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</a:rPr>
              <a:t>Rmutex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countReaders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--;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countReaders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==0)</a:t>
            </a:r>
          </a:p>
          <a:p>
            <a:pPr lvl="0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Wmutex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.unlock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</a:rPr>
              <a:t>Rmutex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.unlock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84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3A30-D2C3-48CF-A54B-4E30C8BE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A34E-B104-412B-8CA7-0980319F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9947-C60B-4161-86FC-6B8B43933B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98828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Dinning Philosophers Problem</a:t>
            </a:r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3" y="460578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73" y="4111295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90" y="408578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7129" y="1309463"/>
            <a:ext cx="2238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forks are </a:t>
            </a:r>
            <a:r>
              <a:rPr lang="en-US" sz="2800" b="1" dirty="0">
                <a:solidFill>
                  <a:srgbClr val="0070C0"/>
                </a:solidFill>
              </a:rPr>
              <a:t>locks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69081" y="1309463"/>
            <a:ext cx="2667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The philosophers are </a:t>
            </a:r>
            <a:r>
              <a:rPr lang="en-US" sz="2800" b="1" dirty="0">
                <a:solidFill>
                  <a:srgbClr val="00B050"/>
                </a:solidFill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3433671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philosopher</a:t>
            </a:r>
          </a:p>
        </p:txBody>
      </p:sp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7129" y="1309463"/>
            <a:ext cx="2238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forks are </a:t>
            </a:r>
            <a:r>
              <a:rPr lang="en-US" sz="2800" b="1" dirty="0">
                <a:solidFill>
                  <a:srgbClr val="0070C0"/>
                </a:solidFill>
              </a:rPr>
              <a:t>locks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5092729"/>
            <a:ext cx="74622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philosopher wants to eat.</a:t>
            </a:r>
          </a:p>
          <a:p>
            <a:r>
              <a:rPr lang="en-US" sz="2800" dirty="0"/>
              <a:t>Eat is a task that required both forks (</a:t>
            </a:r>
            <a:r>
              <a:rPr lang="en-US" sz="2800" b="1" dirty="0">
                <a:solidFill>
                  <a:srgbClr val="0070C0"/>
                </a:solidFill>
              </a:rPr>
              <a:t>locks</a:t>
            </a:r>
            <a:r>
              <a:rPr lang="en-US" sz="2800" dirty="0"/>
              <a:t>).</a:t>
            </a:r>
          </a:p>
          <a:p>
            <a:r>
              <a:rPr lang="en-US" sz="2800" dirty="0"/>
              <a:t>Eat could simply mean displaying a message.</a:t>
            </a:r>
          </a:p>
        </p:txBody>
      </p:sp>
    </p:spTree>
    <p:extLst>
      <p:ext uri="{BB962C8B-B14F-4D97-AF65-F5344CB8AC3E}">
        <p14:creationId xmlns:p14="http://schemas.microsoft.com/office/powerpoint/2010/main" val="2929919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philosopher</a:t>
            </a:r>
          </a:p>
        </p:txBody>
      </p:sp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7129" y="1309463"/>
            <a:ext cx="2238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forks are </a:t>
            </a:r>
            <a:r>
              <a:rPr lang="en-US" sz="2800" b="1" dirty="0">
                <a:solidFill>
                  <a:srgbClr val="0070C0"/>
                </a:solidFill>
              </a:rPr>
              <a:t>locks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16016" y="1700808"/>
            <a:ext cx="443207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3770" y="1309463"/>
            <a:ext cx="262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Take right fork (</a:t>
            </a:r>
            <a:r>
              <a:rPr lang="en-US" sz="2400" b="1" dirty="0">
                <a:solidFill>
                  <a:srgbClr val="0070C0"/>
                </a:solidFill>
              </a:rPr>
              <a:t>lock</a:t>
            </a:r>
            <a:r>
              <a:rPr lang="en-US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08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ABD2-F2D5-4DD2-BC4C-8DD4B264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1EF9-C17D-404C-9309-968093CD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1D6C4-B9D3-485C-A5F2-882484B791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035460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philosopher</a:t>
            </a:r>
          </a:p>
        </p:txBody>
      </p:sp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7129" y="1309463"/>
            <a:ext cx="2238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forks are </a:t>
            </a:r>
            <a:r>
              <a:rPr lang="en-US" sz="2800" b="1" dirty="0">
                <a:solidFill>
                  <a:srgbClr val="0070C0"/>
                </a:solidFill>
              </a:rPr>
              <a:t>locks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16016" y="1700808"/>
            <a:ext cx="443207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3770" y="1309463"/>
            <a:ext cx="2624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While holding right fork (</a:t>
            </a:r>
            <a:r>
              <a:rPr lang="en-US" sz="2400" b="1" dirty="0">
                <a:solidFill>
                  <a:srgbClr val="0070C0"/>
                </a:solidFill>
              </a:rPr>
              <a:t>lock</a:t>
            </a:r>
            <a:r>
              <a:rPr lang="en-US" sz="2400" b="1" dirty="0"/>
              <a:t>)</a:t>
            </a:r>
          </a:p>
          <a:p>
            <a:pPr algn="r"/>
            <a:r>
              <a:rPr lang="en-US" sz="2400" b="1" dirty="0"/>
              <a:t>Take the left fork (</a:t>
            </a:r>
            <a:r>
              <a:rPr lang="en-US" sz="2400" b="1" dirty="0">
                <a:solidFill>
                  <a:srgbClr val="0070C0"/>
                </a:solidFill>
              </a:rPr>
              <a:t>lock</a:t>
            </a:r>
            <a:r>
              <a:rPr lang="en-US" sz="2400" b="1" dirty="0"/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56643" y="1924376"/>
            <a:ext cx="97708" cy="49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88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philosopher</a:t>
            </a:r>
          </a:p>
        </p:txBody>
      </p:sp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7129" y="1309463"/>
            <a:ext cx="2238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forks are </a:t>
            </a:r>
            <a:r>
              <a:rPr lang="en-US" sz="2800" b="1" dirty="0">
                <a:solidFill>
                  <a:srgbClr val="0070C0"/>
                </a:solidFill>
              </a:rPr>
              <a:t>locks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16016" y="1700808"/>
            <a:ext cx="443207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3770" y="1309463"/>
            <a:ext cx="26241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Now he can eat.</a:t>
            </a:r>
          </a:p>
          <a:p>
            <a:pPr algn="r"/>
            <a:r>
              <a:rPr lang="en-US" sz="2400" b="1" dirty="0"/>
              <a:t>Then he will let go of the forks (</a:t>
            </a:r>
            <a:r>
              <a:rPr lang="en-US" sz="2400" b="1" dirty="0">
                <a:solidFill>
                  <a:srgbClr val="0070C0"/>
                </a:solidFill>
              </a:rPr>
              <a:t>locks</a:t>
            </a:r>
            <a:r>
              <a:rPr lang="en-US" sz="2400" b="1" dirty="0"/>
              <a:t>).</a:t>
            </a:r>
          </a:p>
          <a:p>
            <a:pPr algn="r"/>
            <a:r>
              <a:rPr lang="en-US" sz="2400" b="1" dirty="0"/>
              <a:t>This means someone else can take them.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56643" y="1924376"/>
            <a:ext cx="97708" cy="49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97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Dinning Philosophers Problem </a:t>
            </a:r>
            <a:r>
              <a:rPr lang="en-US" dirty="0">
                <a:solidFill>
                  <a:srgbClr val="FF0000"/>
                </a:solidFill>
              </a:rPr>
              <a:t>Dead-Lock</a:t>
            </a:r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3" y="460578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73" y="4111295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90" y="408578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1309463"/>
            <a:ext cx="18660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 they all get the right fork (</a:t>
            </a:r>
            <a:r>
              <a:rPr lang="en-US" sz="2000" b="1" dirty="0">
                <a:solidFill>
                  <a:srgbClr val="0070C0"/>
                </a:solidFill>
              </a:rPr>
              <a:t>lock</a:t>
            </a:r>
            <a:r>
              <a:rPr lang="en-US" sz="2000" b="1" dirty="0"/>
              <a:t>) first, they can all get stuck (we have </a:t>
            </a:r>
            <a:r>
              <a:rPr lang="en-US" sz="2000" b="1" dirty="0">
                <a:solidFill>
                  <a:srgbClr val="FF0000"/>
                </a:solidFill>
              </a:rPr>
              <a:t>a dead-lock</a:t>
            </a:r>
            <a:r>
              <a:rPr lang="en-US" sz="2000" b="1" dirty="0"/>
              <a:t>)</a:t>
            </a:r>
          </a:p>
        </p:txBody>
      </p:sp>
      <p:cxnSp>
        <p:nvCxnSpPr>
          <p:cNvPr id="7" name="Straight Arrow Connector 6"/>
          <p:cNvCxnSpPr>
            <a:stCxn id="18" idx="3"/>
          </p:cNvCxnSpPr>
          <p:nvPr/>
        </p:nvCxnSpPr>
        <p:spPr>
          <a:xfrm flipV="1">
            <a:off x="3306482" y="4956927"/>
            <a:ext cx="496224" cy="64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3"/>
          </p:cNvCxnSpPr>
          <p:nvPr/>
        </p:nvCxnSpPr>
        <p:spPr>
          <a:xfrm flipV="1">
            <a:off x="4761371" y="5021213"/>
            <a:ext cx="527415" cy="600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156177" y="4085784"/>
            <a:ext cx="200833" cy="609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940152" y="2511402"/>
            <a:ext cx="648072" cy="214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716016" y="1700808"/>
            <a:ext cx="443207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42710" y="1772816"/>
            <a:ext cx="0" cy="73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2"/>
          </p:cNvCxnSpPr>
          <p:nvPr/>
        </p:nvCxnSpPr>
        <p:spPr>
          <a:xfrm>
            <a:off x="2399218" y="3745298"/>
            <a:ext cx="588606" cy="365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4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Dinning Philosophers Problem </a:t>
            </a:r>
            <a:r>
              <a:rPr lang="en-US" dirty="0">
                <a:solidFill>
                  <a:srgbClr val="FF0000"/>
                </a:solidFill>
              </a:rPr>
              <a:t>Dead-Lock</a:t>
            </a:r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3" y="460578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73" y="4111295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90" y="408578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2771800" y="4231688"/>
            <a:ext cx="216024" cy="565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971951" y="5092729"/>
            <a:ext cx="262852" cy="568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379672" y="5021213"/>
            <a:ext cx="397738" cy="222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156177" y="3662208"/>
            <a:ext cx="432047" cy="270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54351" y="1924376"/>
            <a:ext cx="0" cy="49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3"/>
          </p:cNvCxnSpPr>
          <p:nvPr/>
        </p:nvCxnSpPr>
        <p:spPr>
          <a:xfrm>
            <a:off x="3802706" y="1720221"/>
            <a:ext cx="557991" cy="144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460054" y="2632518"/>
            <a:ext cx="696855" cy="344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04" y="1309463"/>
            <a:ext cx="18660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 they all get the left fork (</a:t>
            </a:r>
            <a:r>
              <a:rPr lang="en-US" sz="2000" b="1" dirty="0">
                <a:solidFill>
                  <a:srgbClr val="0070C0"/>
                </a:solidFill>
              </a:rPr>
              <a:t>lock</a:t>
            </a:r>
            <a:r>
              <a:rPr lang="en-US" sz="2000" b="1" dirty="0"/>
              <a:t>) first, they can all get stuck (we have </a:t>
            </a:r>
            <a:r>
              <a:rPr lang="en-US" sz="2000" b="1" dirty="0">
                <a:solidFill>
                  <a:srgbClr val="FF0000"/>
                </a:solidFill>
              </a:rPr>
              <a:t>a dead-lock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7214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Dinning Philosophers Solution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3528" y="2564904"/>
            <a:ext cx="8272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One of the philosophers takes the left fork (</a:t>
            </a:r>
            <a:r>
              <a:rPr lang="en-US" sz="4000" b="1" dirty="0">
                <a:solidFill>
                  <a:srgbClr val="0070C0"/>
                </a:solidFill>
              </a:rPr>
              <a:t>lock</a:t>
            </a:r>
            <a:r>
              <a:rPr lang="en-US" sz="4000" dirty="0"/>
              <a:t>) </a:t>
            </a:r>
            <a:r>
              <a:rPr lang="en-US" sz="4000" b="1" dirty="0"/>
              <a:t>first</a:t>
            </a:r>
            <a:r>
              <a:rPr lang="en-US" sz="4000" dirty="0"/>
              <a:t> while the others take the right fork (</a:t>
            </a:r>
            <a:r>
              <a:rPr lang="en-US" sz="4000" b="1" dirty="0">
                <a:solidFill>
                  <a:srgbClr val="0070C0"/>
                </a:solidFill>
              </a:rPr>
              <a:t>lock</a:t>
            </a:r>
            <a:r>
              <a:rPr lang="en-US" sz="4000" dirty="0"/>
              <a:t>) </a:t>
            </a:r>
            <a:r>
              <a:rPr lang="en-US" sz="4000" b="1" dirty="0"/>
              <a:t>first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614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Dinning Philosophers Solution</a:t>
            </a:r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3" y="460578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73" y="4111295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90" y="408578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4" idx="1"/>
          </p:cNvCxnSpPr>
          <p:nvPr/>
        </p:nvCxnSpPr>
        <p:spPr>
          <a:xfrm flipV="1">
            <a:off x="2758643" y="4231688"/>
            <a:ext cx="256544" cy="514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849941" y="5092729"/>
            <a:ext cx="309281" cy="49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156177" y="4165121"/>
            <a:ext cx="200833" cy="530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994809" y="2600088"/>
            <a:ext cx="362201" cy="259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1"/>
          </p:cNvCxnSpPr>
          <p:nvPr/>
        </p:nvCxnSpPr>
        <p:spPr>
          <a:xfrm flipH="1">
            <a:off x="4632482" y="1720222"/>
            <a:ext cx="624447" cy="144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42710" y="2046121"/>
            <a:ext cx="0" cy="465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637782" y="4625276"/>
            <a:ext cx="825292" cy="82529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74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Dinning Philosophers Solution</a:t>
            </a:r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3" y="460578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73" y="4111295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90" y="408578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4" idx="1"/>
          </p:cNvCxnSpPr>
          <p:nvPr/>
        </p:nvCxnSpPr>
        <p:spPr>
          <a:xfrm flipV="1">
            <a:off x="2758643" y="4231688"/>
            <a:ext cx="256544" cy="514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849941" y="5092729"/>
            <a:ext cx="309281" cy="49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156177" y="4165121"/>
            <a:ext cx="200833" cy="530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994809" y="2600088"/>
            <a:ext cx="362201" cy="259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1"/>
          </p:cNvCxnSpPr>
          <p:nvPr/>
        </p:nvCxnSpPr>
        <p:spPr>
          <a:xfrm flipH="1">
            <a:off x="4632482" y="1720222"/>
            <a:ext cx="624447" cy="144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42710" y="2046121"/>
            <a:ext cx="0" cy="465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290" y="3092350"/>
            <a:ext cx="1963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Can not take any fork (lock)</a:t>
            </a:r>
          </a:p>
        </p:txBody>
      </p:sp>
      <p:sp>
        <p:nvSpPr>
          <p:cNvPr id="44" name="Oval 43"/>
          <p:cNvSpPr/>
          <p:nvPr/>
        </p:nvSpPr>
        <p:spPr>
          <a:xfrm>
            <a:off x="2637782" y="4625276"/>
            <a:ext cx="825292" cy="82529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top Sign by palomaironiqu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17" y="3568216"/>
            <a:ext cx="430290" cy="4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240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Dinning Philosophers Solution</a:t>
            </a:r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3" y="460578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73" y="4111295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90" y="408578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4" idx="1"/>
          </p:cNvCxnSpPr>
          <p:nvPr/>
        </p:nvCxnSpPr>
        <p:spPr>
          <a:xfrm flipV="1">
            <a:off x="2758643" y="4231688"/>
            <a:ext cx="256544" cy="514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849941" y="5092729"/>
            <a:ext cx="309281" cy="49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156177" y="4165121"/>
            <a:ext cx="200833" cy="530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994809" y="2600088"/>
            <a:ext cx="362201" cy="259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1"/>
          </p:cNvCxnSpPr>
          <p:nvPr/>
        </p:nvCxnSpPr>
        <p:spPr>
          <a:xfrm flipH="1">
            <a:off x="4632482" y="1720222"/>
            <a:ext cx="624447" cy="144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42710" y="2046121"/>
            <a:ext cx="0" cy="465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50705" y="5172852"/>
            <a:ext cx="103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Eats</a:t>
            </a:r>
          </a:p>
        </p:txBody>
      </p:sp>
      <p:sp>
        <p:nvSpPr>
          <p:cNvPr id="44" name="Oval 43"/>
          <p:cNvSpPr/>
          <p:nvPr/>
        </p:nvSpPr>
        <p:spPr>
          <a:xfrm>
            <a:off x="2637782" y="4625276"/>
            <a:ext cx="825292" cy="82529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top Sign by palomaironiqu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17" y="3568216"/>
            <a:ext cx="430290" cy="4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44" idx="5"/>
          </p:cNvCxnSpPr>
          <p:nvPr/>
        </p:nvCxnSpPr>
        <p:spPr>
          <a:xfrm flipV="1">
            <a:off x="3342213" y="5092729"/>
            <a:ext cx="402213" cy="236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589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Dinning Philosophers Solution</a:t>
            </a:r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3" y="460578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73" y="4111295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90" y="408578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/>
          <p:nvPr/>
        </p:nvCxnSpPr>
        <p:spPr>
          <a:xfrm flipV="1">
            <a:off x="4849941" y="5092729"/>
            <a:ext cx="309281" cy="49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156177" y="4165121"/>
            <a:ext cx="200833" cy="530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994809" y="2600088"/>
            <a:ext cx="362201" cy="259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1"/>
          </p:cNvCxnSpPr>
          <p:nvPr/>
        </p:nvCxnSpPr>
        <p:spPr>
          <a:xfrm flipH="1">
            <a:off x="4632482" y="1720222"/>
            <a:ext cx="624447" cy="144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42710" y="2046121"/>
            <a:ext cx="0" cy="465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42997" y="5998184"/>
            <a:ext cx="103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Eats</a:t>
            </a:r>
          </a:p>
        </p:txBody>
      </p:sp>
      <p:sp>
        <p:nvSpPr>
          <p:cNvPr id="44" name="Oval 43"/>
          <p:cNvSpPr/>
          <p:nvPr/>
        </p:nvSpPr>
        <p:spPr>
          <a:xfrm>
            <a:off x="2637782" y="4625276"/>
            <a:ext cx="825292" cy="82529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912621" y="5037922"/>
            <a:ext cx="260467" cy="608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99218" y="3745298"/>
            <a:ext cx="588606" cy="365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469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Dinning Philosophers Solution</a:t>
            </a:r>
          </a:p>
        </p:txBody>
      </p:sp>
      <p:pic>
        <p:nvPicPr>
          <p:cNvPr id="1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69" y="4695313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987824" y="1924376"/>
            <a:ext cx="3168353" cy="316835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57" flipH="1">
            <a:off x="3995936" y="4149080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3520" flipH="1">
            <a:off x="5011394" y="415549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7119" flipH="1">
            <a:off x="5626758" y="345257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511515" y="1924376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7753" flipH="1">
            <a:off x="5446303" y="2412408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36979" flipH="1">
            <a:off x="3428406" y="3546198"/>
            <a:ext cx="120967" cy="801499"/>
          </a:xfrm>
          <a:prstGeom prst="rect">
            <a:avLst/>
          </a:prstGeom>
          <a:noFill/>
        </p:spPr>
      </p:pic>
      <p:pic>
        <p:nvPicPr>
          <p:cNvPr id="24" name="Picture 2" descr="Fork by snyderg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68182" flipH="1">
            <a:off x="3546847" y="2476015"/>
            <a:ext cx="120967" cy="8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58" y="5296310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96" y="459174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2" y="2859508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9" y="1394322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993" y="1394321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61" y="3093499"/>
            <a:ext cx="499713" cy="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3" y="460578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73" y="4111295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72" y="313480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7" y="2281376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46" y="231121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9" y="3230913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Fast Food, Lunch-Dinner, Spaghetti by Gerald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90" y="4085784"/>
            <a:ext cx="615137" cy="3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6156177" y="4165121"/>
            <a:ext cx="200833" cy="530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994809" y="2600088"/>
            <a:ext cx="362201" cy="259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1"/>
          </p:cNvCxnSpPr>
          <p:nvPr/>
        </p:nvCxnSpPr>
        <p:spPr>
          <a:xfrm flipH="1">
            <a:off x="4632482" y="1720222"/>
            <a:ext cx="624447" cy="144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42710" y="2046121"/>
            <a:ext cx="0" cy="465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81987" y="5389186"/>
            <a:ext cx="103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Eats</a:t>
            </a:r>
          </a:p>
        </p:txBody>
      </p:sp>
      <p:sp>
        <p:nvSpPr>
          <p:cNvPr id="44" name="Oval 43"/>
          <p:cNvSpPr/>
          <p:nvPr/>
        </p:nvSpPr>
        <p:spPr>
          <a:xfrm>
            <a:off x="2637782" y="4625276"/>
            <a:ext cx="825292" cy="82529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288787" y="5021212"/>
            <a:ext cx="488623" cy="161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99218" y="3745298"/>
            <a:ext cx="588606" cy="365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6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E2F4-A46B-4FEA-A012-DC630978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Producer</a:t>
            </a:r>
            <a:r>
              <a:rPr lang="ro-RO" dirty="0"/>
              <a:t> - </a:t>
            </a:r>
            <a:r>
              <a:rPr lang="ro-RO" dirty="0" err="1"/>
              <a:t>Consumer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C43F6B-C841-4951-A183-577A714B8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019"/>
            <a:ext cx="9144000" cy="458683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A88113-CC48-4D47-B3FE-6AEFD01F9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20" y="3077341"/>
            <a:ext cx="3389586" cy="33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429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23728" y="1124744"/>
            <a:ext cx="5256584" cy="4968552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Dinning Philosophers Problem in real life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68760"/>
            <a:ext cx="91180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 have a server that runs a social network platform.</a:t>
            </a:r>
          </a:p>
          <a:p>
            <a:pPr algn="ctr"/>
            <a:r>
              <a:rPr lang="en-US" sz="2400" b="1" dirty="0"/>
              <a:t>Each of our threads handles requests from a user.</a:t>
            </a:r>
          </a:p>
          <a:p>
            <a:pPr algn="ctr"/>
            <a:r>
              <a:rPr lang="en-US" sz="2400" b="1" dirty="0"/>
              <a:t>It is possible for a group of users to be friends in a circle (like the philosophers sitting at the table).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The users can request sending a picture received from one of their friends to another.</a:t>
            </a:r>
          </a:p>
          <a:p>
            <a:pPr algn="ctr"/>
            <a:r>
              <a:rPr lang="en-US" sz="2400" b="1" dirty="0"/>
              <a:t>In order to send the picture the thread needs to take the lock on the communication queue between A and B and between B and C.</a:t>
            </a:r>
          </a:p>
          <a:p>
            <a:pPr algn="ctr"/>
            <a:r>
              <a:rPr lang="en-US" sz="2400" b="1" dirty="0"/>
              <a:t>If all people request a picture transfer </a:t>
            </a:r>
            <a:r>
              <a:rPr lang="en-US" sz="2400" b="1"/>
              <a:t>at the </a:t>
            </a:r>
            <a:r>
              <a:rPr lang="en-US" sz="2400" b="1" dirty="0"/>
              <a:t>same time the server will enter a dead-lock.</a:t>
            </a:r>
          </a:p>
        </p:txBody>
      </p:sp>
    </p:spTree>
    <p:extLst>
      <p:ext uri="{BB962C8B-B14F-4D97-AF65-F5344CB8AC3E}">
        <p14:creationId xmlns:p14="http://schemas.microsoft.com/office/powerpoint/2010/main" val="18931617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DA47-9B77-426C-918B-1892222D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876E-0515-455C-9454-D038B0AD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06F63-B247-4633-8F10-A9FE0D546C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280243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1556792"/>
          <a:ext cx="1584176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93622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4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7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1284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077362" y="1556792"/>
          <a:ext cx="1584176" cy="18491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93622588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4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7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12843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779151" y="1556792"/>
          <a:ext cx="1584176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93622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Hash(Keys)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4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7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1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43083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6388969" y="1556792"/>
          <a:ext cx="1584176" cy="22199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9362258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4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7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1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42063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33" idx="1"/>
          </p:cNvCxnSpPr>
          <p:nvPr/>
        </p:nvCxnSpPr>
        <p:spPr>
          <a:xfrm>
            <a:off x="3661538" y="2060848"/>
            <a:ext cx="1117613" cy="608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</p:cNvCxnSpPr>
          <p:nvPr/>
        </p:nvCxnSpPr>
        <p:spPr>
          <a:xfrm flipV="1">
            <a:off x="3661538" y="2132856"/>
            <a:ext cx="1091971" cy="348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687180" y="2813118"/>
            <a:ext cx="1091971" cy="43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661538" y="3185716"/>
            <a:ext cx="1117613" cy="395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3648" y="4254988"/>
            <a:ext cx="23839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Search </a:t>
            </a:r>
            <a:r>
              <a:rPr lang="en-US" sz="2800" b="1" dirty="0"/>
              <a:t>O(1)</a:t>
            </a:r>
          </a:p>
          <a:p>
            <a:pPr algn="r"/>
            <a:r>
              <a:rPr lang="en-US" sz="2800" dirty="0"/>
              <a:t>Insertion </a:t>
            </a:r>
            <a:r>
              <a:rPr lang="en-US" sz="2800" b="1" dirty="0"/>
              <a:t>O(1)</a:t>
            </a:r>
          </a:p>
          <a:p>
            <a:pPr algn="r"/>
            <a:r>
              <a:rPr lang="en-US" sz="2800" dirty="0"/>
              <a:t>Deletion </a:t>
            </a:r>
            <a:r>
              <a:rPr lang="en-US" sz="2800" b="1" dirty="0"/>
              <a:t>O(1)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46058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ConcurrentHashMap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2564904"/>
            <a:ext cx="8191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Uses locks inside the usual methods: </a:t>
            </a:r>
            <a:r>
              <a:rPr lang="en-US" sz="2000" b="1" dirty="0">
                <a:solidFill>
                  <a:srgbClr val="00B050"/>
                </a:solidFill>
              </a:rPr>
              <a:t>get</a:t>
            </a:r>
            <a:r>
              <a:rPr lang="en-US" sz="2000" dirty="0"/>
              <a:t>(), </a:t>
            </a:r>
            <a:r>
              <a:rPr lang="en-US" sz="2000" b="1" dirty="0">
                <a:solidFill>
                  <a:srgbClr val="00B050"/>
                </a:solidFill>
              </a:rPr>
              <a:t>put</a:t>
            </a:r>
            <a:r>
              <a:rPr lang="en-US" sz="20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means that when you use the </a:t>
            </a:r>
            <a:r>
              <a:rPr lang="en-US" sz="2000" dirty="0" err="1"/>
              <a:t>HashMap</a:t>
            </a:r>
            <a:r>
              <a:rPr lang="en-US" sz="2000" dirty="0"/>
              <a:t> in a multi-threaded program you don’t need to remember to lock or what locks you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Has special methods such as </a:t>
            </a:r>
            <a:r>
              <a:rPr lang="en-US" sz="2000" b="1" dirty="0" err="1">
                <a:solidFill>
                  <a:srgbClr val="00B050"/>
                </a:solidFill>
              </a:rPr>
              <a:t>putIfAbsent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710286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ConcurrentHashMap</a:t>
            </a:r>
            <a:r>
              <a:rPr lang="en-US" dirty="0"/>
              <a:t> – under the hood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087" y="1484784"/>
            <a:ext cx="81918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we use one lock for accessing the </a:t>
            </a:r>
            <a:r>
              <a:rPr lang="en-US" sz="2000" dirty="0" err="1"/>
              <a:t>HashMap</a:t>
            </a:r>
            <a:r>
              <a:rPr lang="en-US" sz="2000" dirty="0"/>
              <a:t>: 2 threads can not modify the hash map at the same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we use one lock for every element in the </a:t>
            </a:r>
            <a:r>
              <a:rPr lang="en-US" sz="2000" dirty="0" err="1"/>
              <a:t>HashMap</a:t>
            </a:r>
            <a:r>
              <a:rPr lang="en-US" sz="2000" dirty="0"/>
              <a:t>: We will need a lot of locks (difficulties with insertion/deletion)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Store the data in groups and have a limited number of locks (parallelism level). Best results when number of locks is equal to number of threads.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31640" y="3916527"/>
          <a:ext cx="1584176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93622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Hash(Keys)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4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7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1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430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41458" y="3916527"/>
          <a:ext cx="1584176" cy="22199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9362258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4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7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1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4206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76056" y="4451435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A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525634" y="4451435"/>
            <a:ext cx="550422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4525634" y="4636101"/>
            <a:ext cx="550422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6056" y="519072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B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4525634" y="5190722"/>
            <a:ext cx="550422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4525634" y="5375388"/>
            <a:ext cx="550422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88815" y="593000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C</a:t>
            </a: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4538393" y="5930009"/>
            <a:ext cx="550422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4538393" y="6114675"/>
            <a:ext cx="550422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235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EAEB-9916-4895-B854-61B4E80D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03F3-6807-4206-89C2-70671AE45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E5BCE-EBC9-4545-AFF4-9D6417418E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965054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Posibila</a:t>
            </a:r>
            <a:r>
              <a:rPr lang="en-US" dirty="0"/>
              <a:t> </a:t>
            </a:r>
            <a:r>
              <a:rPr lang="en-US" dirty="0" err="1"/>
              <a:t>solutie</a:t>
            </a:r>
            <a:r>
              <a:rPr lang="en-US" dirty="0"/>
              <a:t>…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bariera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566153"/>
            <a:ext cx="8524875" cy="4848935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0;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1;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nb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process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proc[k=1 to n]{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# enter barrier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   P(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nb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nb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+1;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sz="2000" b="1" dirty="0" err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nb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n){ V(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else { V(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P(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b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P(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</a:t>
            </a:r>
            <a:endParaRPr lang="en-US" sz="2000" b="1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nb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nb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-1;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V(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# exit barrier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sz="2000" dirty="0">
              <a:solidFill>
                <a:srgbClr val="12199A"/>
              </a:solidFill>
              <a:latin typeface="Courier New" pitchFamily="49" charset="0"/>
            </a:endParaRP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012160" y="2420888"/>
            <a:ext cx="2808312" cy="8679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# if last process to enter barrier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>
            <a:off x="4280170" y="2791838"/>
            <a:ext cx="1634247" cy="777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6042811" y="4978131"/>
            <a:ext cx="2808312" cy="8679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# if first process to enter barrier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 flipV="1">
            <a:off x="4717916" y="4577519"/>
            <a:ext cx="1196501" cy="548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748532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 pic de practice: Cigarette smokers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513186"/>
            <a:ext cx="8568952" cy="4722514"/>
          </a:xfrm>
        </p:spPr>
        <p:txBody>
          <a:bodyPr>
            <a:normAutofit fontScale="92500"/>
          </a:bodyPr>
          <a:lstStyle/>
          <a:p>
            <a:r>
              <a:rPr lang="ro-RO" dirty="0"/>
              <a:t>U</a:t>
            </a:r>
            <a:r>
              <a:rPr lang="en-US" dirty="0"/>
              <a:t>n agent </a:t>
            </a:r>
            <a:r>
              <a:rPr lang="ro-RO" dirty="0"/>
              <a:t>și trei fumători</a:t>
            </a:r>
          </a:p>
          <a:p>
            <a:r>
              <a:rPr lang="ro-RO" dirty="0"/>
              <a:t>Fumătorii: </a:t>
            </a:r>
          </a:p>
          <a:p>
            <a:pPr lvl="1"/>
            <a:r>
              <a:rPr lang="ro-RO" dirty="0"/>
              <a:t>Așteaptă ingrediente (tutun, hărtie, chibrit)</a:t>
            </a:r>
          </a:p>
          <a:p>
            <a:pPr lvl="1"/>
            <a:r>
              <a:rPr lang="ro-RO" dirty="0"/>
              <a:t>Confecționează țigară</a:t>
            </a:r>
          </a:p>
          <a:p>
            <a:pPr lvl="1"/>
            <a:r>
              <a:rPr lang="ro-RO" dirty="0"/>
              <a:t>Fumează</a:t>
            </a:r>
          </a:p>
          <a:p>
            <a:r>
              <a:rPr lang="ro-RO" dirty="0"/>
              <a:t>Agentul deține toate 3 ingredientele</a:t>
            </a:r>
          </a:p>
          <a:p>
            <a:r>
              <a:rPr lang="ro-RO" dirty="0"/>
              <a:t>Un fumător are tutun, un altul hărtie, al 3-lea chibrituri)</a:t>
            </a:r>
          </a:p>
          <a:p>
            <a:r>
              <a:rPr lang="ro-RO" dirty="0"/>
              <a:t>Agentul selectează două ingrediente (random) pe care le dă fumătorilor</a:t>
            </a:r>
          </a:p>
          <a:p>
            <a:pPr lvl="1"/>
            <a:r>
              <a:rPr lang="ro-RO" dirty="0"/>
              <a:t>Doar fumătorul ce are nevoie de exact acele 2 ingrediente trebuie să le preia</a:t>
            </a:r>
          </a:p>
          <a:p>
            <a:pPr lvl="1"/>
            <a:r>
              <a:rPr lang="ro-RO" dirty="0"/>
              <a:t>Agentul nu poate semnaliza exact acelui fumător pentru că nu știe care fumător e care, respectiv ingredientele sunt random extrase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428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Cigarette smokers problem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556" y="1488814"/>
            <a:ext cx="86688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tobacco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0; </a:t>
            </a:r>
            <a:endParaRPr lang="ro-RO" sz="2000" b="1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ro-RO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paper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ro-RO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match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agent = 1;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process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while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(true){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(draw1){ P(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tobacco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paper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else if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(draw2){ P(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paper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match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else if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(draw3){ P(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tobacco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match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Smoker1{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tobacco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 P(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paper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 V(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Smoker2{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paper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 P(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match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 V(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Smoker3{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ro-RO" sz="2000" b="1" dirty="0">
                <a:solidFill>
                  <a:srgbClr val="FF0000"/>
                </a:solidFill>
                <a:latin typeface="Courier New" pitchFamily="49" charset="0"/>
              </a:rPr>
              <a:t>tobacco</a:t>
            </a:r>
            <a:r>
              <a:rPr lang="ro-RO" sz="2000" dirty="0">
                <a:solidFill>
                  <a:srgbClr val="12199A"/>
                </a:solidFill>
                <a:latin typeface="Courier New" pitchFamily="49" charset="0"/>
              </a:rPr>
              <a:t>)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; P(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match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 V(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607" y="58663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Funcționează</a:t>
            </a:r>
            <a:r>
              <a:rPr lang="en-US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37472737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Cigarette smokers problem - deadlock</a:t>
            </a:r>
          </a:p>
        </p:txBody>
      </p:sp>
      <p:pic>
        <p:nvPicPr>
          <p:cNvPr id="1026" name="Picture 2" descr="C:\Users\cipsm\Desktop\Royalty-Free-RF-Clip-Art-Illustration-Of-A-Cartoon-Businessman-Smoking-1024104806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852" y="4795218"/>
            <a:ext cx="1717874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ipsm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16" y="1530747"/>
            <a:ext cx="1856441" cy="189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ipsm\Desktop\Smoker_tn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042" y="4179111"/>
            <a:ext cx="1673151" cy="20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ipsm\Desktop\descărca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394023"/>
            <a:ext cx="21050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ipsm\Desktop\descărcare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49" y="3074230"/>
            <a:ext cx="810902" cy="70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ipsm\Desktop\Shag-tobacco-01_(xndr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55" y="2006276"/>
            <a:ext cx="1420790" cy="94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1315" y="44258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P(tobacco)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66156" y="439362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P(paper)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27692" y="378262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P(paper)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99342" y="407461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P(match)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93360" y="229520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P(tobacco)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0755" y="191489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P(match)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86236" y="139402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03630" y="2953469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406924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C 0.00278 0.04652 0.00295 0.07615 0.00139 0.12963 C 0.00104 0.13935 -0.00278 0.14907 -0.004 0.15856 C -0.00591 0.17384 -0.00816 0.18865 -0.01216 0.20347 C -0.01424 0.21088 -0.01823 0.2162 -0.02031 0.22338 C -0.02379 0.23495 -0.02431 0.24745 -0.02969 0.25764 C -0.03125 0.26527 -0.03507 0.275 -0.03507 0.28287 " pathEditMode="relative" ptsTypes="ffffffA">
                                      <p:cBhvr>
                                        <p:cTn id="20" dur="2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C 0.00729 0.01412 0.01563 0.02037 0.025 0.03148 C 0.02656 0.03334 0.02761 0.03634 0.02899 0.03843 C 0.04375 0.06042 0.02691 0.03357 0.0434 0.05602 C 0.05156 0.06713 0.05886 0.08357 0.06719 0.09468 C 0.07795 0.10903 0.09028 0.12084 0.10139 0.13496 C 0.10226 0.13727 0.10278 0.14005 0.10399 0.14213 C 0.10504 0.14375 0.10695 0.14398 0.10799 0.1456 C 0.10868 0.14676 0.11215 0.15695 0.1132 0.15949 " pathEditMode="relative" ptsTypes="ffffffffA">
                                      <p:cBhvr>
                                        <p:cTn id="23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C 0.01232 -0.00371 0.04305 0.003 0.05416 0.0037 C 0.0908 0.00925 0.12743 0.00069 0.16354 2.96296E-6 C 0.19201 -0.00047 0.22031 -0.00116 0.24878 -0.00162 C 0.2625 -0.00487 0.25399 -0.00348 0.2743 -0.00348 " pathEditMode="relative" ptsTypes="ffffA">
                                      <p:cBhvr>
                                        <p:cTn id="37" dur="2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Traffic semaphore green light by laobc">
            <a:extLst>
              <a:ext uri="{FF2B5EF4-FFF2-40B4-BE49-F238E27FC236}">
                <a16:creationId xmlns:a16="http://schemas.microsoft.com/office/drawing/2014/main" id="{1EC772C2-4C56-490E-8F4E-1D3FDEB8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C17322F-A424-40BF-8B06-5C7C890B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0E609F-07D0-405C-A0FF-45B23E307A5B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6D3EFA-66BA-4EEC-BD3A-A439692ABAC2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01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4587"/>
            <a:ext cx="8524875" cy="5091113"/>
          </a:xfrm>
        </p:spPr>
        <p:txBody>
          <a:bodyPr/>
          <a:lstStyle/>
          <a:p>
            <a:r>
              <a:rPr lang="en-US" dirty="0" err="1"/>
              <a:t>Gandiți-vă</a:t>
            </a:r>
            <a:r>
              <a:rPr lang="en-US" dirty="0"/>
              <a:t> la o </a:t>
            </a:r>
            <a:r>
              <a:rPr lang="en-US" dirty="0" err="1"/>
              <a:t>soluție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evitarea</a:t>
            </a:r>
            <a:r>
              <a:rPr lang="en-US" dirty="0"/>
              <a:t> deadlock-</a:t>
            </a:r>
            <a:r>
              <a:rPr lang="en-US" dirty="0" err="1"/>
              <a:t>ului</a:t>
            </a:r>
            <a:r>
              <a:rPr lang="en-US" dirty="0"/>
              <a:t>…</a:t>
            </a:r>
          </a:p>
        </p:txBody>
      </p:sp>
      <p:pic>
        <p:nvPicPr>
          <p:cNvPr id="2050" name="Picture 2" descr="C:\Users\cipsm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65" y="2234280"/>
            <a:ext cx="3096344" cy="378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908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Cigarette smokers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223592" y="1772816"/>
            <a:ext cx="87408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tobacco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0; </a:t>
            </a:r>
            <a:endParaRPr lang="ro-RO" sz="2000" b="1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paper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</a:t>
            </a:r>
            <a:r>
              <a:rPr lang="ro-RO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match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agent = 1;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bool </a:t>
            </a: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isTobacco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false;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bool </a:t>
            </a: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isPaper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false;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bool </a:t>
            </a: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isMatch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false;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tobaccoSem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paperSem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matchSem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= 0;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000" b="1" dirty="0">
              <a:solidFill>
                <a:srgbClr val="12199A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process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ro-RO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(true)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	if (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draw1)</a:t>
            </a:r>
            <a:r>
              <a:rPr lang="ro-RO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{ P(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tobacco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paper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else if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(draw2) { P(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Times New Roman" pitchFamily="18" charset="0"/>
              </a:rPr>
              <a:t>paper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match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sz="2000" b="1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else if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(draw3) { P(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agent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tobacco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 V(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Times New Roman" pitchFamily="18" charset="0"/>
              </a:rPr>
              <a:t>match</a:t>
            </a: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 dirty="0">
                <a:solidFill>
                  <a:srgbClr val="12199A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72628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Cigarette smokers problem</a:t>
            </a:r>
          </a:p>
        </p:txBody>
      </p:sp>
      <p:sp>
        <p:nvSpPr>
          <p:cNvPr id="5" name="Rectangle 4"/>
          <p:cNvSpPr/>
          <p:nvPr/>
        </p:nvSpPr>
        <p:spPr>
          <a:xfrm>
            <a:off x="84166" y="1196752"/>
            <a:ext cx="8880321" cy="552151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</a:pP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PusherA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{</a:t>
            </a:r>
          </a:p>
          <a:p>
            <a:pPr lvl="0">
              <a:lnSpc>
                <a:spcPct val="70000"/>
              </a:lnSpc>
            </a:pP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tobacco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 lvl="0">
              <a:lnSpc>
                <a:spcPct val="70000"/>
              </a:lnSpc>
            </a:pP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P(e);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if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 {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 false; V(</a:t>
            </a:r>
            <a:r>
              <a:rPr lang="en-US" sz="1800" b="1" dirty="0" err="1">
                <a:solidFill>
                  <a:srgbClr val="12199A"/>
                </a:solidFill>
                <a:latin typeface="Courier New" pitchFamily="49" charset="0"/>
              </a:rPr>
              <a:t>matchSem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);}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else if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isMatch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 {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isMatch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false; V(</a:t>
            </a:r>
            <a:r>
              <a:rPr lang="en-US" sz="1800" b="1" dirty="0" err="1">
                <a:solidFill>
                  <a:srgbClr val="12199A"/>
                </a:solidFill>
                <a:latin typeface="Courier New" pitchFamily="49" charset="0"/>
              </a:rPr>
              <a:t>paperSem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);}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else if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==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isMatch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== false)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isTobacco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true; </a:t>
            </a:r>
            <a:endParaRPr lang="en-US" sz="1800" b="1" dirty="0">
              <a:solidFill>
                <a:srgbClr val="12199A"/>
              </a:solidFill>
              <a:latin typeface="Courier New" pitchFamily="49" charset="0"/>
            </a:endParaRP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V(e);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  <a:p>
            <a:pPr lvl="0">
              <a:lnSpc>
                <a:spcPct val="70000"/>
              </a:lnSpc>
            </a:pPr>
            <a:endParaRPr lang="en-US" sz="1800" b="1" dirty="0">
              <a:solidFill>
                <a:srgbClr val="12199A"/>
              </a:solidFill>
              <a:latin typeface="Courier New" pitchFamily="49" charset="0"/>
            </a:endParaRPr>
          </a:p>
          <a:p>
            <a:pPr lvl="0">
              <a:lnSpc>
                <a:spcPct val="70000"/>
              </a:lnSpc>
            </a:pPr>
            <a:r>
              <a:rPr lang="en-US" sz="1800" b="1" dirty="0" err="1">
                <a:solidFill>
                  <a:srgbClr val="12199A"/>
                </a:solidFill>
                <a:latin typeface="Courier New" pitchFamily="49" charset="0"/>
              </a:rPr>
              <a:t>proces</a:t>
            </a: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PusherB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{</a:t>
            </a:r>
          </a:p>
          <a:p>
            <a:pPr lvl="0">
              <a:lnSpc>
                <a:spcPct val="70000"/>
              </a:lnSpc>
            </a:pP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match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 lvl="0">
              <a:lnSpc>
                <a:spcPct val="70000"/>
              </a:lnSpc>
            </a:pP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P(e);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if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 {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 false; V(</a:t>
            </a:r>
            <a:r>
              <a:rPr lang="en-US" sz="1800" b="1" dirty="0" err="1">
                <a:solidFill>
                  <a:srgbClr val="12199A"/>
                </a:solidFill>
                <a:latin typeface="Courier New" pitchFamily="49" charset="0"/>
              </a:rPr>
              <a:t>tobaccoSem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 }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else if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isTobacco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 {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isTobacco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false; V(</a:t>
            </a:r>
            <a:r>
              <a:rPr lang="en-US" sz="1800" b="1" dirty="0" err="1">
                <a:solidFill>
                  <a:srgbClr val="12199A"/>
                </a:solidFill>
                <a:latin typeface="Courier New" pitchFamily="49" charset="0"/>
              </a:rPr>
              <a:t>paperSem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);}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else if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==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isTobacco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== false)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isMatch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true; </a:t>
            </a:r>
            <a:endParaRPr lang="en-US" sz="1800" b="1" dirty="0">
              <a:solidFill>
                <a:srgbClr val="12199A"/>
              </a:solidFill>
              <a:latin typeface="Courier New" pitchFamily="49" charset="0"/>
            </a:endParaRP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V(e);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  <a:p>
            <a:pPr lvl="0">
              <a:lnSpc>
                <a:spcPct val="70000"/>
              </a:lnSpc>
            </a:pPr>
            <a:endParaRPr lang="en-US" sz="1800" b="1" dirty="0">
              <a:solidFill>
                <a:srgbClr val="12199A"/>
              </a:solidFill>
              <a:latin typeface="Courier New" pitchFamily="49" charset="0"/>
            </a:endParaRPr>
          </a:p>
          <a:p>
            <a:pPr lvl="0">
              <a:lnSpc>
                <a:spcPct val="70000"/>
              </a:lnSpc>
            </a:pP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PusherC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{</a:t>
            </a:r>
          </a:p>
          <a:p>
            <a:pPr lvl="0">
              <a:lnSpc>
                <a:spcPct val="70000"/>
              </a:lnSpc>
            </a:pP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</a:t>
            </a:r>
          </a:p>
          <a:p>
            <a:pPr lvl="0">
              <a:lnSpc>
                <a:spcPct val="70000"/>
              </a:lnSpc>
            </a:pP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P(e);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12199A"/>
                </a:solidFill>
                <a:latin typeface="Courier New" pitchFamily="49" charset="0"/>
              </a:rPr>
              <a:t>if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isTobacco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 {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isTobacco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 false; V(</a:t>
            </a:r>
            <a:r>
              <a:rPr lang="en-US" sz="1800" b="1" dirty="0" err="1">
                <a:solidFill>
                  <a:srgbClr val="12199A"/>
                </a:solidFill>
                <a:latin typeface="Courier New" pitchFamily="49" charset="0"/>
              </a:rPr>
              <a:t>matchSem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);}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else if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isMatch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 {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isMatch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false; V(</a:t>
            </a:r>
            <a:r>
              <a:rPr lang="en-US" sz="1800" b="1" dirty="0" err="1">
                <a:solidFill>
                  <a:srgbClr val="12199A"/>
                </a:solidFill>
                <a:latin typeface="Courier New" pitchFamily="49" charset="0"/>
              </a:rPr>
              <a:t>tobaccoSem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);}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else if (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==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isMatch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== false) </a:t>
            </a:r>
            <a:r>
              <a:rPr lang="en-US" sz="1800" dirty="0" err="1">
                <a:solidFill>
                  <a:srgbClr val="12199A"/>
                </a:solidFill>
                <a:latin typeface="Courier New" pitchFamily="49" charset="0"/>
              </a:rPr>
              <a:t>isPaper</a:t>
            </a: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= true; </a:t>
            </a:r>
            <a:endParaRPr lang="en-US" sz="1800" b="1" dirty="0">
              <a:solidFill>
                <a:srgbClr val="12199A"/>
              </a:solidFill>
              <a:latin typeface="Courier New" pitchFamily="49" charset="0"/>
            </a:endParaRP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    V(e);</a:t>
            </a:r>
          </a:p>
          <a:p>
            <a:pPr lvl="0">
              <a:lnSpc>
                <a:spcPct val="70000"/>
              </a:lnSpc>
            </a:pPr>
            <a:r>
              <a:rPr lang="en-US" sz="1800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  <a:p>
            <a:pPr lvl="0">
              <a:lnSpc>
                <a:spcPct val="70000"/>
              </a:lnSpc>
            </a:pPr>
            <a:endParaRPr lang="en-US" sz="1800" b="1" dirty="0">
              <a:solidFill>
                <a:srgbClr val="12199A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150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Cigarette smokers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1831639"/>
            <a:ext cx="7704856" cy="3586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</a:pPr>
            <a:r>
              <a:rPr lang="en-US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dirty="0" err="1">
                <a:solidFill>
                  <a:srgbClr val="12199A"/>
                </a:solidFill>
                <a:latin typeface="Courier New" pitchFamily="49" charset="0"/>
              </a:rPr>
              <a:t>SmokerWithTobacco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{</a:t>
            </a:r>
          </a:p>
          <a:p>
            <a:pPr lvl="0">
              <a:lnSpc>
                <a:spcPct val="70000"/>
              </a:lnSpc>
            </a:pPr>
            <a:r>
              <a:rPr lang="en-US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b="1" dirty="0" err="1">
                <a:solidFill>
                  <a:srgbClr val="12199A"/>
                </a:solidFill>
                <a:latin typeface="Courier New" pitchFamily="49" charset="0"/>
              </a:rPr>
              <a:t>tobaccoSem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); 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# </a:t>
            </a:r>
            <a:r>
              <a:rPr lang="en-US" dirty="0" err="1">
                <a:solidFill>
                  <a:srgbClr val="12199A"/>
                </a:solidFill>
                <a:latin typeface="Courier New" pitchFamily="49" charset="0"/>
              </a:rPr>
              <a:t>makeCigarette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 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V(agent);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# smoke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  <a:p>
            <a:pPr lvl="0">
              <a:lnSpc>
                <a:spcPct val="70000"/>
              </a:lnSpc>
            </a:pPr>
            <a:r>
              <a:rPr lang="en-US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dirty="0" err="1">
                <a:solidFill>
                  <a:srgbClr val="12199A"/>
                </a:solidFill>
                <a:latin typeface="Courier New" pitchFamily="49" charset="0"/>
              </a:rPr>
              <a:t>SmokerWithPaper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{</a:t>
            </a:r>
          </a:p>
          <a:p>
            <a:pPr lvl="0">
              <a:lnSpc>
                <a:spcPct val="70000"/>
              </a:lnSpc>
            </a:pPr>
            <a:r>
              <a:rPr lang="en-US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b="1" dirty="0" err="1">
                <a:solidFill>
                  <a:srgbClr val="12199A"/>
                </a:solidFill>
                <a:latin typeface="Courier New" pitchFamily="49" charset="0"/>
              </a:rPr>
              <a:t>paperSem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); 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# </a:t>
            </a:r>
            <a:r>
              <a:rPr lang="en-US" dirty="0" err="1">
                <a:solidFill>
                  <a:srgbClr val="12199A"/>
                </a:solidFill>
                <a:latin typeface="Courier New" pitchFamily="49" charset="0"/>
              </a:rPr>
              <a:t>makeCigarette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 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V(agent);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# smoke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}</a:t>
            </a:r>
          </a:p>
          <a:p>
            <a:pPr lvl="0">
              <a:lnSpc>
                <a:spcPct val="70000"/>
              </a:lnSpc>
            </a:pPr>
            <a:r>
              <a:rPr lang="en-US" b="1" dirty="0">
                <a:solidFill>
                  <a:srgbClr val="12199A"/>
                </a:solidFill>
                <a:latin typeface="Courier New" pitchFamily="49" charset="0"/>
              </a:rPr>
              <a:t>process </a:t>
            </a:r>
            <a:r>
              <a:rPr lang="en-US" dirty="0" err="1">
                <a:solidFill>
                  <a:srgbClr val="12199A"/>
                </a:solidFill>
                <a:latin typeface="Courier New" pitchFamily="49" charset="0"/>
              </a:rPr>
              <a:t>SmokerWithMatch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{</a:t>
            </a:r>
          </a:p>
          <a:p>
            <a:pPr lvl="0">
              <a:lnSpc>
                <a:spcPct val="70000"/>
              </a:lnSpc>
            </a:pPr>
            <a:r>
              <a:rPr lang="en-US" b="1" dirty="0">
                <a:solidFill>
                  <a:srgbClr val="12199A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P(</a:t>
            </a:r>
            <a:r>
              <a:rPr lang="en-US" b="1" dirty="0" err="1">
                <a:solidFill>
                  <a:srgbClr val="12199A"/>
                </a:solidFill>
                <a:latin typeface="Courier New" pitchFamily="49" charset="0"/>
              </a:rPr>
              <a:t>matchSem</a:t>
            </a:r>
            <a:r>
              <a:rPr lang="ro-RO" dirty="0">
                <a:solidFill>
                  <a:srgbClr val="12199A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; 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# </a:t>
            </a:r>
            <a:r>
              <a:rPr lang="en-US" dirty="0" err="1">
                <a:solidFill>
                  <a:srgbClr val="12199A"/>
                </a:solidFill>
                <a:latin typeface="Courier New" pitchFamily="49" charset="0"/>
              </a:rPr>
              <a:t>makeCigarette</a:t>
            </a: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 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V(agent);</a:t>
            </a:r>
          </a:p>
          <a:p>
            <a:pPr lvl="0">
              <a:lnSpc>
                <a:spcPct val="70000"/>
              </a:lnSpc>
            </a:pPr>
            <a:r>
              <a:rPr lang="en-US" dirty="0">
                <a:solidFill>
                  <a:srgbClr val="12199A"/>
                </a:solidFill>
                <a:latin typeface="Courier New" pitchFamily="49" charset="0"/>
              </a:rPr>
              <a:t>    # smoke</a:t>
            </a:r>
          </a:p>
          <a:p>
            <a:pPr lvl="0">
              <a:lnSpc>
                <a:spcPct val="70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292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Traffic semaphore green light by laobc">
            <a:extLst>
              <a:ext uri="{FF2B5EF4-FFF2-40B4-BE49-F238E27FC236}">
                <a16:creationId xmlns:a16="http://schemas.microsoft.com/office/drawing/2014/main" id="{1EC772C2-4C56-490E-8F4E-1D3FDEB8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C17322F-A424-40BF-8B06-5C7C890B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raffic semaphore green light by laobc">
            <a:extLst>
              <a:ext uri="{FF2B5EF4-FFF2-40B4-BE49-F238E27FC236}">
                <a16:creationId xmlns:a16="http://schemas.microsoft.com/office/drawing/2014/main" id="{FB00EC70-921C-421B-8760-34FC2CA7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9D350FA-9048-4B02-ABD2-9C5600D7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5471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C0699629-0B7B-47D6-A8BC-6ABD2C705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EAED96-5AAA-4FDF-ADAB-004B1F324D22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4CAFC4-2515-4180-A009-3EB01133A200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- Consumer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563888" y="2434258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Business Person by msew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18" y="2434258"/>
            <a:ext cx="1205831" cy="15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5079" y="1372339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Produc</a:t>
            </a:r>
            <a:r>
              <a:rPr lang="ro-RO" sz="2000" b="1" dirty="0" err="1"/>
              <a:t>ător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43" y="137233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Buffer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61105" y="1372339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b="1" dirty="0"/>
              <a:t>Consumator</a:t>
            </a:r>
            <a:endParaRPr lang="en-US" b="1" dirty="0"/>
          </a:p>
        </p:txBody>
      </p:sp>
      <p:pic>
        <p:nvPicPr>
          <p:cNvPr id="17" name="Picture 2" descr="Factory 2 by tsaoj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8" y="2434258"/>
            <a:ext cx="1464438" cy="13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cake by Anonymo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39" y="2584959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Traffic semaphore green light by laobc">
            <a:extLst>
              <a:ext uri="{FF2B5EF4-FFF2-40B4-BE49-F238E27FC236}">
                <a16:creationId xmlns:a16="http://schemas.microsoft.com/office/drawing/2014/main" id="{1EC772C2-4C56-490E-8F4E-1D3FDEB8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81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C17322F-A424-40BF-8B06-5C7C890B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9893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raffic semaphore green light by laobc">
            <a:extLst>
              <a:ext uri="{FF2B5EF4-FFF2-40B4-BE49-F238E27FC236}">
                <a16:creationId xmlns:a16="http://schemas.microsoft.com/office/drawing/2014/main" id="{FB00EC70-921C-421B-8760-34FC2CA7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3" y="2389492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9D350FA-9048-4B02-ABD2-9C5600D7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5471" y="238963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nk cake by Anonymous">
            <a:extLst>
              <a:ext uri="{FF2B5EF4-FFF2-40B4-BE49-F238E27FC236}">
                <a16:creationId xmlns:a16="http://schemas.microsoft.com/office/drawing/2014/main" id="{C0699629-0B7B-47D6-A8BC-6ABD2C705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9701"/>
            <a:ext cx="911194" cy="5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FF2E3D-5B19-49C9-A012-E2BEECED339B}"/>
              </a:ext>
            </a:extLst>
          </p:cNvPr>
          <p:cNvSpPr txBox="1"/>
          <p:nvPr/>
        </p:nvSpPr>
        <p:spPr>
          <a:xfrm>
            <a:off x="2236031" y="321842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b="1" dirty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FA01A-5A31-4563-BD33-F2B1552F48AB}"/>
              </a:ext>
            </a:extLst>
          </p:cNvPr>
          <p:cNvSpPr txBox="1"/>
          <p:nvPr/>
        </p:nvSpPr>
        <p:spPr>
          <a:xfrm>
            <a:off x="634558" y="47262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pun?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ABF51-C46C-4771-8B43-C243DE02992D}"/>
              </a:ext>
            </a:extLst>
          </p:cNvPr>
          <p:cNvSpPr txBox="1"/>
          <p:nvPr/>
        </p:nvSpPr>
        <p:spPr>
          <a:xfrm>
            <a:off x="7309518" y="4726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Pot să iau?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550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7552</TotalTime>
  <Words>2362</Words>
  <Application>Microsoft Office PowerPoint</Application>
  <PresentationFormat>On-screen Show (4:3)</PresentationFormat>
  <Paragraphs>604</Paragraphs>
  <Slides>73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Arial Unicode MS</vt:lpstr>
      <vt:lpstr>Calibri</vt:lpstr>
      <vt:lpstr>Courier New</vt:lpstr>
      <vt:lpstr>Times</vt:lpstr>
      <vt:lpstr>Times New Roman</vt:lpstr>
      <vt:lpstr>Wingdings</vt:lpstr>
      <vt:lpstr>Standarddesign</vt:lpstr>
      <vt:lpstr>Arhitecturi Paralele Access concurent la cozi</vt:lpstr>
      <vt:lpstr>PowerPoint Presentation</vt:lpstr>
      <vt:lpstr>Calculul detaliat al complexităţii </vt:lpstr>
      <vt:lpstr>Calculul detaliat al complexităţii</vt:lpstr>
      <vt:lpstr>PowerPoint Presentation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PowerPoint Presentation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Producer - Consumer</vt:lpstr>
      <vt:lpstr>Când folosim buffer?</vt:lpstr>
      <vt:lpstr>Când folosim buffer?</vt:lpstr>
      <vt:lpstr>PowerPoint Presentation</vt:lpstr>
      <vt:lpstr>Cititori - Scriitori</vt:lpstr>
      <vt:lpstr>Cititori - Scriitori</vt:lpstr>
      <vt:lpstr>PowerPoint Presentation</vt:lpstr>
      <vt:lpstr>Dinning Philosophers Problem</vt:lpstr>
      <vt:lpstr>A philosopher</vt:lpstr>
      <vt:lpstr>A philosopher</vt:lpstr>
      <vt:lpstr>A philosopher</vt:lpstr>
      <vt:lpstr>A philosopher</vt:lpstr>
      <vt:lpstr>Dinning Philosophers Problem Dead-Lock</vt:lpstr>
      <vt:lpstr>Dinning Philosophers Problem Dead-Lock</vt:lpstr>
      <vt:lpstr>Dinning Philosophers Solution</vt:lpstr>
      <vt:lpstr>Dinning Philosophers Solution</vt:lpstr>
      <vt:lpstr>Dinning Philosophers Solution</vt:lpstr>
      <vt:lpstr>Dinning Philosophers Solution</vt:lpstr>
      <vt:lpstr>Dinning Philosophers Solution</vt:lpstr>
      <vt:lpstr>Dinning Philosophers Solution</vt:lpstr>
      <vt:lpstr>Dinning Philosophers Problem in real life</vt:lpstr>
      <vt:lpstr>PowerPoint Presentation</vt:lpstr>
      <vt:lpstr>HashMap</vt:lpstr>
      <vt:lpstr>ConcurrentHashMap</vt:lpstr>
      <vt:lpstr>ConcurrentHashMap – under the hood</vt:lpstr>
      <vt:lpstr>PowerPoint Presentation</vt:lpstr>
      <vt:lpstr>Posibila solutie… pentru bariera</vt:lpstr>
      <vt:lpstr>Un pic de practice: Cigarette smokers problem</vt:lpstr>
      <vt:lpstr>Cigarette smokers problem</vt:lpstr>
      <vt:lpstr>Cigarette smokers problem - deadlock</vt:lpstr>
      <vt:lpstr>Practice</vt:lpstr>
      <vt:lpstr>Cigarette smokers problem</vt:lpstr>
      <vt:lpstr>Cigarette smokers problem</vt:lpstr>
      <vt:lpstr>Cigarette smokers problem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florinpop_roadmap_researcher_career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2019-11-03T19:20:15Z</dcterms:modified>
</cp:coreProperties>
</file>