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485" r:id="rId2"/>
    <p:sldId id="516" r:id="rId3"/>
    <p:sldId id="541" r:id="rId4"/>
    <p:sldId id="542" r:id="rId5"/>
    <p:sldId id="543" r:id="rId6"/>
    <p:sldId id="517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289" r:id="rId16"/>
    <p:sldId id="529" r:id="rId17"/>
    <p:sldId id="534" r:id="rId18"/>
    <p:sldId id="535" r:id="rId19"/>
    <p:sldId id="536" r:id="rId20"/>
    <p:sldId id="52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3" r:id="rId30"/>
    <p:sldId id="290" r:id="rId31"/>
    <p:sldId id="291" r:id="rId32"/>
    <p:sldId id="292" r:id="rId33"/>
    <p:sldId id="519" r:id="rId34"/>
    <p:sldId id="518" r:id="rId35"/>
    <p:sldId id="530" r:id="rId36"/>
    <p:sldId id="532" r:id="rId37"/>
    <p:sldId id="350" r:id="rId38"/>
    <p:sldId id="533" r:id="rId39"/>
    <p:sldId id="357" r:id="rId40"/>
    <p:sldId id="537" r:id="rId41"/>
    <p:sldId id="538" r:id="rId42"/>
    <p:sldId id="539" r:id="rId43"/>
    <p:sldId id="540" r:id="rId44"/>
    <p:sldId id="531" r:id="rId45"/>
    <p:sldId id="349" r:id="rId46"/>
    <p:sldId id="544" r:id="rId47"/>
    <p:sldId id="545" r:id="rId48"/>
    <p:sldId id="581" r:id="rId49"/>
    <p:sldId id="582" r:id="rId50"/>
    <p:sldId id="583" r:id="rId51"/>
    <p:sldId id="584" r:id="rId52"/>
    <p:sldId id="585" r:id="rId53"/>
  </p:sldIdLst>
  <p:sldSz cx="9144000" cy="6858000" type="screen4x3"/>
  <p:notesSz cx="6699250" cy="9836150"/>
  <p:custDataLst>
    <p:tags r:id="rId5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D4A55-1F87-4497-9DB7-DFD2E207234D}" v="21" dt="2018-11-26T14:02:42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736" autoAdjust="0"/>
  </p:normalViewPr>
  <p:slideViewPr>
    <p:cSldViewPr snapToGrid="0">
      <p:cViewPr varScale="1">
        <p:scale>
          <a:sx n="51" d="100"/>
          <a:sy n="51" d="100"/>
        </p:scale>
        <p:origin x="1648" y="52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2AEDBE6A-7C8D-4896-9A60-6CB12E676F1E}"/>
    <pc:docChg chg="addSld delSld modSld">
      <pc:chgData name="Cristian Chilipirea" userId="34ab170da5908fc4" providerId="LiveId" clId="{2AEDBE6A-7C8D-4896-9A60-6CB12E676F1E}" dt="2018-10-11T22:22:18.287" v="55"/>
      <pc:docMkLst>
        <pc:docMk/>
      </pc:docMkLst>
      <pc:sldChg chg="modSp">
        <pc:chgData name="Cristian Chilipirea" userId="34ab170da5908fc4" providerId="LiveId" clId="{2AEDBE6A-7C8D-4896-9A60-6CB12E676F1E}" dt="2018-10-11T22:21:25.452" v="53" actId="20577"/>
        <pc:sldMkLst>
          <pc:docMk/>
          <pc:sldMk cId="0" sldId="485"/>
        </pc:sldMkLst>
        <pc:spChg chg="mod">
          <ac:chgData name="Cristian Chilipirea" userId="34ab170da5908fc4" providerId="LiveId" clId="{2AEDBE6A-7C8D-4896-9A60-6CB12E676F1E}" dt="2018-10-11T22:21:25.452" v="5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2AEDBE6A-7C8D-4896-9A60-6CB12E676F1E}" dt="2018-10-11T22:20:59.881" v="47"/>
        <pc:sldMkLst>
          <pc:docMk/>
          <pc:sldMk cId="2313866709" sldId="516"/>
        </pc:sldMkLst>
        <pc:graphicFrameChg chg="add del mod">
          <ac:chgData name="Cristian Chilipirea" userId="34ab170da5908fc4" providerId="LiveId" clId="{2AEDBE6A-7C8D-4896-9A60-6CB12E676F1E}" dt="2018-10-11T22:20:59.881" v="47"/>
          <ac:graphicFrameMkLst>
            <pc:docMk/>
            <pc:sldMk cId="2313866709" sldId="516"/>
            <ac:graphicFrameMk id="5" creationId="{71ADC3B7-0FD7-4B02-BA85-35792CAA2D1B}"/>
          </ac:graphicFrameMkLst>
        </pc:graphicFrameChg>
      </pc:sldChg>
    </pc:docChg>
  </pc:docChgLst>
  <pc:docChgLst>
    <pc:chgData name="Cristian Chilipirea" userId="34ab170da5908fc4" providerId="LiveId" clId="{B9154A37-9F80-4538-817C-CA80D1029685}"/>
    <pc:docChg chg="delSld modSld">
      <pc:chgData name="Cristian Chilipirea" userId="34ab170da5908fc4" providerId="LiveId" clId="{B9154A37-9F80-4538-817C-CA80D1029685}" dt="2018-11-15T19:45:32.862" v="46" actId="20577"/>
      <pc:docMkLst>
        <pc:docMk/>
      </pc:docMkLst>
      <pc:sldChg chg="modSp">
        <pc:chgData name="Cristian Chilipirea" userId="34ab170da5908fc4" providerId="LiveId" clId="{B9154A37-9F80-4538-817C-CA80D1029685}" dt="2018-11-15T19:45:32.862" v="46" actId="20577"/>
        <pc:sldMkLst>
          <pc:docMk/>
          <pc:sldMk cId="0" sldId="485"/>
        </pc:sldMkLst>
        <pc:spChg chg="mod">
          <ac:chgData name="Cristian Chilipirea" userId="34ab170da5908fc4" providerId="LiveId" clId="{B9154A37-9F80-4538-817C-CA80D1029685}" dt="2018-11-15T19:45:32.862" v="46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7CB0C115-7836-4F9B-93FD-2B282549C0A8}"/>
    <pc:docChg chg="custSel addSld modSld">
      <pc:chgData name="Cristian Chilipirea" userId="34ab170da5908fc4" providerId="LiveId" clId="{7CB0C115-7836-4F9B-93FD-2B282549C0A8}" dt="2018-11-19T15:58:39.584" v="746"/>
      <pc:docMkLst>
        <pc:docMk/>
      </pc:docMkLst>
      <pc:sldChg chg="modSp add">
        <pc:chgData name="Cristian Chilipirea" userId="34ab170da5908fc4" providerId="LiveId" clId="{7CB0C115-7836-4F9B-93FD-2B282549C0A8}" dt="2018-11-19T15:43:18.404" v="259" actId="20577"/>
        <pc:sldMkLst>
          <pc:docMk/>
          <pc:sldMk cId="3377539306" sldId="349"/>
        </pc:sldMkLst>
        <pc:spChg chg="mod">
          <ac:chgData name="Cristian Chilipirea" userId="34ab170da5908fc4" providerId="LiveId" clId="{7CB0C115-7836-4F9B-93FD-2B282549C0A8}" dt="2018-11-19T15:43:18.404" v="259" actId="20577"/>
          <ac:spMkLst>
            <pc:docMk/>
            <pc:sldMk cId="3377539306" sldId="349"/>
            <ac:spMk id="2" creationId="{00000000-0000-0000-0000-000000000000}"/>
          </ac:spMkLst>
        </pc:spChg>
      </pc:sldChg>
      <pc:sldChg chg="modSp add">
        <pc:chgData name="Cristian Chilipirea" userId="34ab170da5908fc4" providerId="LiveId" clId="{7CB0C115-7836-4F9B-93FD-2B282549C0A8}" dt="2018-11-19T15:53:34.196" v="537" actId="20577"/>
        <pc:sldMkLst>
          <pc:docMk/>
          <pc:sldMk cId="2238274208" sldId="350"/>
        </pc:sldMkLst>
        <pc:spChg chg="mod">
          <ac:chgData name="Cristian Chilipirea" userId="34ab170da5908fc4" providerId="LiveId" clId="{7CB0C115-7836-4F9B-93FD-2B282549C0A8}" dt="2018-11-19T15:53:34.196" v="537" actId="20577"/>
          <ac:spMkLst>
            <pc:docMk/>
            <pc:sldMk cId="2238274208" sldId="350"/>
            <ac:spMk id="2" creationId="{00000000-0000-0000-0000-000000000000}"/>
          </ac:spMkLst>
        </pc:spChg>
      </pc:sldChg>
      <pc:sldChg chg="add">
        <pc:chgData name="Cristian Chilipirea" userId="34ab170da5908fc4" providerId="LiveId" clId="{7CB0C115-7836-4F9B-93FD-2B282549C0A8}" dt="2018-11-19T15:45:26.391" v="324"/>
        <pc:sldMkLst>
          <pc:docMk/>
          <pc:sldMk cId="3850651471" sldId="357"/>
        </pc:sldMkLst>
      </pc:sldChg>
      <pc:sldChg chg="modSp add">
        <pc:chgData name="Cristian Chilipirea" userId="34ab170da5908fc4" providerId="LiveId" clId="{7CB0C115-7836-4F9B-93FD-2B282549C0A8}" dt="2018-11-19T15:40:41.793" v="231" actId="20577"/>
        <pc:sldMkLst>
          <pc:docMk/>
          <pc:sldMk cId="130207516" sldId="530"/>
        </pc:sldMkLst>
        <pc:spChg chg="mod">
          <ac:chgData name="Cristian Chilipirea" userId="34ab170da5908fc4" providerId="LiveId" clId="{7CB0C115-7836-4F9B-93FD-2B282549C0A8}" dt="2018-11-19T15:40:41.793" v="231" actId="20577"/>
          <ac:spMkLst>
            <pc:docMk/>
            <pc:sldMk cId="130207516" sldId="530"/>
            <ac:spMk id="3" creationId="{4B5F6F7F-C695-4F5F-A7EB-AE973E4042D6}"/>
          </ac:spMkLst>
        </pc:spChg>
      </pc:sldChg>
      <pc:sldChg chg="modSp add">
        <pc:chgData name="Cristian Chilipirea" userId="34ab170da5908fc4" providerId="LiveId" clId="{7CB0C115-7836-4F9B-93FD-2B282549C0A8}" dt="2018-11-19T15:43:12.508" v="258" actId="20577"/>
        <pc:sldMkLst>
          <pc:docMk/>
          <pc:sldMk cId="800430464" sldId="531"/>
        </pc:sldMkLst>
        <pc:spChg chg="mod">
          <ac:chgData name="Cristian Chilipirea" userId="34ab170da5908fc4" providerId="LiveId" clId="{7CB0C115-7836-4F9B-93FD-2B282549C0A8}" dt="2018-11-19T15:43:12.508" v="258" actId="20577"/>
          <ac:spMkLst>
            <pc:docMk/>
            <pc:sldMk cId="800430464" sldId="531"/>
            <ac:spMk id="2" creationId="{F9C8A29E-6C8E-4863-9B98-FA7D8DC1EC10}"/>
          </ac:spMkLst>
        </pc:spChg>
      </pc:sldChg>
      <pc:sldChg chg="addSp delSp modSp add">
        <pc:chgData name="Cristian Chilipirea" userId="34ab170da5908fc4" providerId="LiveId" clId="{7CB0C115-7836-4F9B-93FD-2B282549C0A8}" dt="2018-11-19T15:53:11.065" v="534" actId="166"/>
        <pc:sldMkLst>
          <pc:docMk/>
          <pc:sldMk cId="2106366704" sldId="532"/>
        </pc:sldMkLst>
        <pc:spChg chg="mod">
          <ac:chgData name="Cristian Chilipirea" userId="34ab170da5908fc4" providerId="LiveId" clId="{7CB0C115-7836-4F9B-93FD-2B282549C0A8}" dt="2018-11-19T15:52:03.669" v="525" actId="20577"/>
          <ac:spMkLst>
            <pc:docMk/>
            <pc:sldMk cId="2106366704" sldId="532"/>
            <ac:spMk id="2" creationId="{0BF3499E-09BE-4BFC-84EF-D62320011F0A}"/>
          </ac:spMkLst>
        </pc:spChg>
        <pc:spChg chg="del">
          <ac:chgData name="Cristian Chilipirea" userId="34ab170da5908fc4" providerId="LiveId" clId="{7CB0C115-7836-4F9B-93FD-2B282549C0A8}" dt="2018-11-19T15:52:06.524" v="526" actId="478"/>
          <ac:spMkLst>
            <pc:docMk/>
            <pc:sldMk cId="2106366704" sldId="532"/>
            <ac:spMk id="3" creationId="{97A8ECE4-9A79-4D76-9346-6D767FE29A02}"/>
          </ac:spMkLst>
        </pc:spChg>
        <pc:picChg chg="add mod ord">
          <ac:chgData name="Cristian Chilipirea" userId="34ab170da5908fc4" providerId="LiveId" clId="{7CB0C115-7836-4F9B-93FD-2B282549C0A8}" dt="2018-11-19T15:53:11.065" v="534" actId="166"/>
          <ac:picMkLst>
            <pc:docMk/>
            <pc:sldMk cId="2106366704" sldId="532"/>
            <ac:picMk id="6" creationId="{F6C1E754-E332-4D88-9613-464E9C9EC0CA}"/>
          </ac:picMkLst>
        </pc:picChg>
        <pc:picChg chg="add mod">
          <ac:chgData name="Cristian Chilipirea" userId="34ab170da5908fc4" providerId="LiveId" clId="{7CB0C115-7836-4F9B-93FD-2B282549C0A8}" dt="2018-11-19T15:53:08.378" v="533" actId="1076"/>
          <ac:picMkLst>
            <pc:docMk/>
            <pc:sldMk cId="2106366704" sldId="532"/>
            <ac:picMk id="8" creationId="{35702E26-0151-4B7B-8A35-99F1550CBB88}"/>
          </ac:picMkLst>
        </pc:picChg>
      </pc:sldChg>
      <pc:sldChg chg="modSp add">
        <pc:chgData name="Cristian Chilipirea" userId="34ab170da5908fc4" providerId="LiveId" clId="{7CB0C115-7836-4F9B-93FD-2B282549C0A8}" dt="2018-11-19T15:58:39.584" v="746"/>
        <pc:sldMkLst>
          <pc:docMk/>
          <pc:sldMk cId="1607130118" sldId="533"/>
        </pc:sldMkLst>
        <pc:spChg chg="mod">
          <ac:chgData name="Cristian Chilipirea" userId="34ab170da5908fc4" providerId="LiveId" clId="{7CB0C115-7836-4F9B-93FD-2B282549C0A8}" dt="2018-11-19T15:58:39.584" v="746"/>
          <ac:spMkLst>
            <pc:docMk/>
            <pc:sldMk cId="1607130118" sldId="533"/>
            <ac:spMk id="2" creationId="{982EF54F-9A3A-4011-9047-F808404FD751}"/>
          </ac:spMkLst>
        </pc:spChg>
      </pc:sldChg>
      <pc:sldChg chg="addSp delSp modSp add">
        <pc:chgData name="Cristian Chilipirea" userId="34ab170da5908fc4" providerId="LiveId" clId="{7CB0C115-7836-4F9B-93FD-2B282549C0A8}" dt="2018-11-19T15:55:56.412" v="742" actId="20577"/>
        <pc:sldMkLst>
          <pc:docMk/>
          <pc:sldMk cId="3348458263" sldId="534"/>
        </pc:sldMkLst>
        <pc:spChg chg="add mod">
          <ac:chgData name="Cristian Chilipirea" userId="34ab170da5908fc4" providerId="LiveId" clId="{7CB0C115-7836-4F9B-93FD-2B282549C0A8}" dt="2018-11-19T15:55:56.412" v="742" actId="20577"/>
          <ac:spMkLst>
            <pc:docMk/>
            <pc:sldMk cId="3348458263" sldId="534"/>
            <ac:spMk id="2" creationId="{95CEB844-A3A5-4392-A2EF-518B1E8C4E4F}"/>
          </ac:spMkLst>
        </pc:spChg>
        <pc:spChg chg="mod">
          <ac:chgData name="Cristian Chilipirea" userId="34ab170da5908fc4" providerId="LiveId" clId="{7CB0C115-7836-4F9B-93FD-2B282549C0A8}" dt="2018-11-19T15:54:54.284" v="545" actId="20577"/>
          <ac:spMkLst>
            <pc:docMk/>
            <pc:sldMk cId="3348458263" sldId="534"/>
            <ac:spMk id="8" creationId="{00000000-0000-0000-0000-000000000000}"/>
          </ac:spMkLst>
        </pc:sp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6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7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9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0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1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2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3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4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5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6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0.809" v="361" actId="478"/>
          <ac:picMkLst>
            <pc:docMk/>
            <pc:sldMk cId="3348458263" sldId="534"/>
            <ac:picMk id="1026" creationId="{00000000-0000-0000-0000-000000000000}"/>
          </ac:picMkLst>
        </pc:pic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22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25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28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0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1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3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5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6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8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39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0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1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2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3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5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7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49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50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51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0.809" v="361" actId="478"/>
          <ac:cxnSpMkLst>
            <pc:docMk/>
            <pc:sldMk cId="3348458263" sldId="534"/>
            <ac:cxnSpMk id="52" creationId="{00000000-0000-0000-0000-000000000000}"/>
          </ac:cxnSpMkLst>
        </pc:cxnChg>
      </pc:sldChg>
      <pc:sldChg chg="addSp delSp modSp add">
        <pc:chgData name="Cristian Chilipirea" userId="34ab170da5908fc4" providerId="LiveId" clId="{7CB0C115-7836-4F9B-93FD-2B282549C0A8}" dt="2018-11-19T15:56:06.690" v="744" actId="478"/>
        <pc:sldMkLst>
          <pc:docMk/>
          <pc:sldMk cId="3131129679" sldId="535"/>
        </pc:sldMkLst>
        <pc:spChg chg="add del mod">
          <ac:chgData name="Cristian Chilipirea" userId="34ab170da5908fc4" providerId="LiveId" clId="{7CB0C115-7836-4F9B-93FD-2B282549C0A8}" dt="2018-11-19T15:56:06.690" v="744" actId="478"/>
          <ac:spMkLst>
            <pc:docMk/>
            <pc:sldMk cId="3131129679" sldId="535"/>
            <ac:spMk id="2" creationId="{3F236011-DD40-47B0-9D22-9C02649C8368}"/>
          </ac:spMkLst>
        </pc:sp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6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7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9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0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1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2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3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4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5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6" creationId="{00000000-0000-0000-0000-000000000000}"/>
          </ac:picMkLst>
        </pc:picChg>
        <pc:picChg chg="del">
          <ac:chgData name="Cristian Chilipirea" userId="34ab170da5908fc4" providerId="LiveId" clId="{7CB0C115-7836-4F9B-93FD-2B282549C0A8}" dt="2018-11-19T15:46:53.992" v="362" actId="478"/>
          <ac:picMkLst>
            <pc:docMk/>
            <pc:sldMk cId="3131129679" sldId="535"/>
            <ac:picMk id="1026" creationId="{00000000-0000-0000-0000-000000000000}"/>
          </ac:picMkLst>
        </pc:pic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22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25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28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0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1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3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5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6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8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39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0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1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2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3" creationId="{00000000-0000-0000-0000-000000000000}"/>
          </ac:cxnSpMkLst>
        </pc:cxnChg>
        <pc:cxnChg chg="del mod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5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7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49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50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51" creationId="{00000000-0000-0000-0000-000000000000}"/>
          </ac:cxnSpMkLst>
        </pc:cxnChg>
        <pc:cxnChg chg="del">
          <ac:chgData name="Cristian Chilipirea" userId="34ab170da5908fc4" providerId="LiveId" clId="{7CB0C115-7836-4F9B-93FD-2B282549C0A8}" dt="2018-11-19T15:46:53.992" v="362" actId="478"/>
          <ac:cxnSpMkLst>
            <pc:docMk/>
            <pc:sldMk cId="3131129679" sldId="535"/>
            <ac:cxnSpMk id="52" creationId="{00000000-0000-0000-0000-000000000000}"/>
          </ac:cxnSpMkLst>
        </pc:cxnChg>
      </pc:sldChg>
      <pc:sldChg chg="add">
        <pc:chgData name="Cristian Chilipirea" userId="34ab170da5908fc4" providerId="LiveId" clId="{7CB0C115-7836-4F9B-93FD-2B282549C0A8}" dt="2018-11-19T15:56:03.930" v="743"/>
        <pc:sldMkLst>
          <pc:docMk/>
          <pc:sldMk cId="4205567944" sldId="536"/>
        </pc:sldMkLst>
      </pc:sldChg>
    </pc:docChg>
  </pc:docChgLst>
  <pc:docChgLst>
    <pc:chgData name="Cristian Chilipirea" userId="34ab170da5908fc4" providerId="LiveId" clId="{72539B85-AE1D-4441-B33A-BE73FB548C78}"/>
    <pc:docChg chg="addSld delSld modSld">
      <pc:chgData name="Cristian Chilipirea" userId="34ab170da5908fc4" providerId="LiveId" clId="{72539B85-AE1D-4441-B33A-BE73FB548C78}" dt="2018-10-11T22:19:02.971" v="178"/>
      <pc:docMkLst>
        <pc:docMk/>
      </pc:docMkLst>
      <pc:sldChg chg="modSp">
        <pc:chgData name="Cristian Chilipirea" userId="34ab170da5908fc4" providerId="LiveId" clId="{72539B85-AE1D-4441-B33A-BE73FB548C78}" dt="2018-10-11T22:18:09.028" v="175" actId="20577"/>
        <pc:sldMkLst>
          <pc:docMk/>
          <pc:sldMk cId="0" sldId="485"/>
        </pc:sldMkLst>
        <pc:spChg chg="mod">
          <ac:chgData name="Cristian Chilipirea" userId="34ab170da5908fc4" providerId="LiveId" clId="{72539B85-AE1D-4441-B33A-BE73FB548C78}" dt="2018-10-11T22:18:09.028" v="17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72539B85-AE1D-4441-B33A-BE73FB548C78}" dt="2018-10-11T22:18:38.654" v="176"/>
        <pc:sldMkLst>
          <pc:docMk/>
          <pc:sldMk cId="2313866709" sldId="516"/>
        </pc:sldMkLst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7D9D4A55-1F87-4497-9DB7-DFD2E207234D}"/>
    <pc:docChg chg="undo custSel addSld modSld sldOrd">
      <pc:chgData name="Cristian Chilipirea" userId="34ab170da5908fc4" providerId="LiveId" clId="{7D9D4A55-1F87-4497-9DB7-DFD2E207234D}" dt="2018-11-26T14:02:50.387" v="553" actId="1076"/>
      <pc:docMkLst>
        <pc:docMk/>
      </pc:docMkLst>
      <pc:sldChg chg="add">
        <pc:chgData name="Cristian Chilipirea" userId="34ab170da5908fc4" providerId="LiveId" clId="{7D9D4A55-1F87-4497-9DB7-DFD2E207234D}" dt="2018-11-16T00:19:15.626" v="57"/>
        <pc:sldMkLst>
          <pc:docMk/>
          <pc:sldMk cId="2115323488" sldId="281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1981099768" sldId="282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3019142625" sldId="283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569374573" sldId="284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535318794" sldId="285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424366072" sldId="286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820748745" sldId="287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991318760" sldId="288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1844636418" sldId="289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3582925883" sldId="290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264455886" sldId="291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2284222368" sldId="292"/>
        </pc:sldMkLst>
      </pc:sldChg>
      <pc:sldChg chg="add">
        <pc:chgData name="Cristian Chilipirea" userId="34ab170da5908fc4" providerId="LiveId" clId="{7D9D4A55-1F87-4497-9DB7-DFD2E207234D}" dt="2018-11-16T00:19:15.626" v="57"/>
        <pc:sldMkLst>
          <pc:docMk/>
          <pc:sldMk cId="392674811" sldId="293"/>
        </pc:sldMkLst>
      </pc:sldChg>
      <pc:sldChg chg="modSp">
        <pc:chgData name="Cristian Chilipirea" userId="34ab170da5908fc4" providerId="LiveId" clId="{7D9D4A55-1F87-4497-9DB7-DFD2E207234D}" dt="2018-11-15T23:36:51.105" v="28" actId="20577"/>
        <pc:sldMkLst>
          <pc:docMk/>
          <pc:sldMk cId="0" sldId="485"/>
        </pc:sldMkLst>
        <pc:spChg chg="mod">
          <ac:chgData name="Cristian Chilipirea" userId="34ab170da5908fc4" providerId="LiveId" clId="{7D9D4A55-1F87-4497-9DB7-DFD2E207234D}" dt="2018-11-15T23:36:51.105" v="28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">
        <pc:chgData name="Cristian Chilipirea" userId="34ab170da5908fc4" providerId="LiveId" clId="{7D9D4A55-1F87-4497-9DB7-DFD2E207234D}" dt="2018-11-15T23:37:04.125" v="37" actId="20577"/>
        <pc:sldMkLst>
          <pc:docMk/>
          <pc:sldMk cId="3379466863" sldId="517"/>
        </pc:sldMkLst>
        <pc:spChg chg="mod">
          <ac:chgData name="Cristian Chilipirea" userId="34ab170da5908fc4" providerId="LiveId" clId="{7D9D4A55-1F87-4497-9DB7-DFD2E207234D}" dt="2018-11-15T23:37:04.125" v="37" actId="20577"/>
          <ac:spMkLst>
            <pc:docMk/>
            <pc:sldMk cId="3379466863" sldId="517"/>
            <ac:spMk id="2" creationId="{FF0919AC-1D22-4857-B995-C886DEC6DCE3}"/>
          </ac:spMkLst>
        </pc:spChg>
      </pc:sldChg>
      <pc:sldChg chg="modSp add">
        <pc:chgData name="Cristian Chilipirea" userId="34ab170da5908fc4" providerId="LiveId" clId="{7D9D4A55-1F87-4497-9DB7-DFD2E207234D}" dt="2018-11-15T23:38:37.381" v="55" actId="20577"/>
        <pc:sldMkLst>
          <pc:docMk/>
          <pc:sldMk cId="1300367724" sldId="518"/>
        </pc:sldMkLst>
        <pc:spChg chg="mod">
          <ac:chgData name="Cristian Chilipirea" userId="34ab170da5908fc4" providerId="LiveId" clId="{7D9D4A55-1F87-4497-9DB7-DFD2E207234D}" dt="2018-11-15T23:38:37.381" v="55" actId="20577"/>
          <ac:spMkLst>
            <pc:docMk/>
            <pc:sldMk cId="1300367724" sldId="518"/>
            <ac:spMk id="2" creationId="{F3FC1959-4DC4-48FE-A2E2-84FA2155F8EA}"/>
          </ac:spMkLst>
        </pc:spChg>
      </pc:sldChg>
      <pc:sldChg chg="add">
        <pc:chgData name="Cristian Chilipirea" userId="34ab170da5908fc4" providerId="LiveId" clId="{7D9D4A55-1F87-4497-9DB7-DFD2E207234D}" dt="2018-11-16T00:19:11.046" v="56"/>
        <pc:sldMkLst>
          <pc:docMk/>
          <pc:sldMk cId="3305125655" sldId="519"/>
        </pc:sldMkLst>
      </pc:sldChg>
      <pc:sldChg chg="add">
        <pc:chgData name="Cristian Chilipirea" userId="34ab170da5908fc4" providerId="LiveId" clId="{7D9D4A55-1F87-4497-9DB7-DFD2E207234D}" dt="2018-11-16T00:19:43.562" v="58"/>
        <pc:sldMkLst>
          <pc:docMk/>
          <pc:sldMk cId="3344553936" sldId="520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1454222475" sldId="521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4063241353" sldId="522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714283909" sldId="523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2193904836" sldId="524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2375200966" sldId="525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1282244407" sldId="526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672171533" sldId="527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3948995985" sldId="528"/>
        </pc:sldMkLst>
      </pc:sldChg>
      <pc:sldChg chg="add">
        <pc:chgData name="Cristian Chilipirea" userId="34ab170da5908fc4" providerId="LiveId" clId="{7D9D4A55-1F87-4497-9DB7-DFD2E207234D}" dt="2018-11-16T00:19:45.043" v="59"/>
        <pc:sldMkLst>
          <pc:docMk/>
          <pc:sldMk cId="3818138472" sldId="529"/>
        </pc:sldMkLst>
      </pc:sldChg>
      <pc:sldChg chg="modSp add">
        <pc:chgData name="Cristian Chilipirea" userId="34ab170da5908fc4" providerId="LiveId" clId="{7D9D4A55-1F87-4497-9DB7-DFD2E207234D}" dt="2018-11-26T13:49:49.296" v="101" actId="20577"/>
        <pc:sldMkLst>
          <pc:docMk/>
          <pc:sldMk cId="936816237" sldId="537"/>
        </pc:sldMkLst>
        <pc:spChg chg="mod">
          <ac:chgData name="Cristian Chilipirea" userId="34ab170da5908fc4" providerId="LiveId" clId="{7D9D4A55-1F87-4497-9DB7-DFD2E207234D}" dt="2018-11-26T13:49:49.296" v="101" actId="20577"/>
          <ac:spMkLst>
            <pc:docMk/>
            <pc:sldMk cId="936816237" sldId="537"/>
            <ac:spMk id="2" creationId="{C34858B5-A873-43B3-9B5E-3A15B4F491C1}"/>
          </ac:spMkLst>
        </pc:spChg>
      </pc:sldChg>
      <pc:sldChg chg="addSp delSp modSp add">
        <pc:chgData name="Cristian Chilipirea" userId="34ab170da5908fc4" providerId="LiveId" clId="{7D9D4A55-1F87-4497-9DB7-DFD2E207234D}" dt="2018-11-26T13:50:46.939" v="145" actId="20577"/>
        <pc:sldMkLst>
          <pc:docMk/>
          <pc:sldMk cId="2273943073" sldId="538"/>
        </pc:sldMkLst>
        <pc:spChg chg="mod">
          <ac:chgData name="Cristian Chilipirea" userId="34ab170da5908fc4" providerId="LiveId" clId="{7D9D4A55-1F87-4497-9DB7-DFD2E207234D}" dt="2018-11-26T13:50:46.939" v="145" actId="20577"/>
          <ac:spMkLst>
            <pc:docMk/>
            <pc:sldMk cId="2273943073" sldId="538"/>
            <ac:spMk id="2" creationId="{1C7FDF73-C318-42ED-97C3-5782832BD156}"/>
          </ac:spMkLst>
        </pc:spChg>
        <pc:spChg chg="del">
          <ac:chgData name="Cristian Chilipirea" userId="34ab170da5908fc4" providerId="LiveId" clId="{7D9D4A55-1F87-4497-9DB7-DFD2E207234D}" dt="2018-11-26T13:50:13.480" v="103" actId="478"/>
          <ac:spMkLst>
            <pc:docMk/>
            <pc:sldMk cId="2273943073" sldId="538"/>
            <ac:spMk id="3" creationId="{79053528-3F1C-4023-A4CC-739EAF8DACC2}"/>
          </ac:spMkLst>
        </pc:spChg>
        <pc:spChg chg="add del">
          <ac:chgData name="Cristian Chilipirea" userId="34ab170da5908fc4" providerId="LiveId" clId="{7D9D4A55-1F87-4497-9DB7-DFD2E207234D}" dt="2018-11-26T13:50:18.655" v="106" actId="478"/>
          <ac:spMkLst>
            <pc:docMk/>
            <pc:sldMk cId="2273943073" sldId="538"/>
            <ac:spMk id="29" creationId="{98A4919D-D231-408A-AFE6-270CEA592C9F}"/>
          </ac:spMkLst>
        </pc:spChg>
        <pc:spChg chg="add del">
          <ac:chgData name="Cristian Chilipirea" userId="34ab170da5908fc4" providerId="LiveId" clId="{7D9D4A55-1F87-4497-9DB7-DFD2E207234D}" dt="2018-11-26T13:50:34.275" v="115" actId="478"/>
          <ac:spMkLst>
            <pc:docMk/>
            <pc:sldMk cId="2273943073" sldId="538"/>
            <ac:spMk id="30" creationId="{2E97ADC5-1D33-4106-8BA5-37106C18F1F4}"/>
          </ac:spMkLst>
        </pc:spChg>
        <pc:spChg chg="add del">
          <ac:chgData name="Cristian Chilipirea" userId="34ab170da5908fc4" providerId="LiveId" clId="{7D9D4A55-1F87-4497-9DB7-DFD2E207234D}" dt="2018-11-26T13:50:30.411" v="113" actId="478"/>
          <ac:spMkLst>
            <pc:docMk/>
            <pc:sldMk cId="2273943073" sldId="538"/>
            <ac:spMk id="31" creationId="{70CA09AC-B9FF-4ED3-9359-EE2D84662A7D}"/>
          </ac:spMkLst>
        </pc:spChg>
        <pc:spChg chg="add del">
          <ac:chgData name="Cristian Chilipirea" userId="34ab170da5908fc4" providerId="LiveId" clId="{7D9D4A55-1F87-4497-9DB7-DFD2E207234D}" dt="2018-11-26T13:50:32.291" v="114" actId="478"/>
          <ac:spMkLst>
            <pc:docMk/>
            <pc:sldMk cId="2273943073" sldId="538"/>
            <ac:spMk id="32" creationId="{C85E9CE4-1F5E-4B73-BE1A-9526F55D25D1}"/>
          </ac:spMkLst>
        </pc:spChg>
        <pc:spChg chg="add del">
          <ac:chgData name="Cristian Chilipirea" userId="34ab170da5908fc4" providerId="LiveId" clId="{7D9D4A55-1F87-4497-9DB7-DFD2E207234D}" dt="2018-11-26T13:50:28.755" v="112" actId="478"/>
          <ac:spMkLst>
            <pc:docMk/>
            <pc:sldMk cId="2273943073" sldId="538"/>
            <ac:spMk id="33" creationId="{1B0842DC-B7A8-4F33-961A-DF8DB0496963}"/>
          </ac:spMkLst>
        </pc:spChg>
        <pc:spChg chg="add del">
          <ac:chgData name="Cristian Chilipirea" userId="34ab170da5908fc4" providerId="LiveId" clId="{7D9D4A55-1F87-4497-9DB7-DFD2E207234D}" dt="2018-11-26T13:50:27.303" v="111" actId="478"/>
          <ac:spMkLst>
            <pc:docMk/>
            <pc:sldMk cId="2273943073" sldId="538"/>
            <ac:spMk id="34" creationId="{196AD523-4EA1-4E07-8790-BE8246F35D5A}"/>
          </ac:spMkLst>
        </pc:spChg>
        <pc:spChg chg="add del">
          <ac:chgData name="Cristian Chilipirea" userId="34ab170da5908fc4" providerId="LiveId" clId="{7D9D4A55-1F87-4497-9DB7-DFD2E207234D}" dt="2018-11-26T13:50:20.455" v="107" actId="478"/>
          <ac:spMkLst>
            <pc:docMk/>
            <pc:sldMk cId="2273943073" sldId="538"/>
            <ac:spMk id="35" creationId="{AC98C2AF-C2AD-4A0F-B8E0-41F6C425EAA9}"/>
          </ac:spMkLst>
        </pc:spChg>
        <pc:spChg chg="add del">
          <ac:chgData name="Cristian Chilipirea" userId="34ab170da5908fc4" providerId="LiveId" clId="{7D9D4A55-1F87-4497-9DB7-DFD2E207234D}" dt="2018-11-26T13:50:22.039" v="108" actId="478"/>
          <ac:spMkLst>
            <pc:docMk/>
            <pc:sldMk cId="2273943073" sldId="538"/>
            <ac:spMk id="36" creationId="{A4F39330-BBEF-4B02-99AE-1D9C74C683A2}"/>
          </ac:spMkLst>
        </pc:spChg>
        <pc:spChg chg="add del">
          <ac:chgData name="Cristian Chilipirea" userId="34ab170da5908fc4" providerId="LiveId" clId="{7D9D4A55-1F87-4497-9DB7-DFD2E207234D}" dt="2018-11-26T13:50:24.119" v="109" actId="478"/>
          <ac:spMkLst>
            <pc:docMk/>
            <pc:sldMk cId="2273943073" sldId="538"/>
            <ac:spMk id="37" creationId="{F4C557BC-DA1C-4579-A233-46EB1FAEDBE3}"/>
          </ac:spMkLst>
        </pc:spChg>
        <pc:spChg chg="add del">
          <ac:chgData name="Cristian Chilipirea" userId="34ab170da5908fc4" providerId="LiveId" clId="{7D9D4A55-1F87-4497-9DB7-DFD2E207234D}" dt="2018-11-26T13:50:25.915" v="110" actId="478"/>
          <ac:spMkLst>
            <pc:docMk/>
            <pc:sldMk cId="2273943073" sldId="538"/>
            <ac:spMk id="38" creationId="{1758AEC1-DBFC-40CC-907C-3F27BC85BA7F}"/>
          </ac:spMkLst>
        </pc:spChg>
        <pc:spChg chg="add del">
          <ac:chgData name="Cristian Chilipirea" userId="34ab170da5908fc4" providerId="LiveId" clId="{7D9D4A55-1F87-4497-9DB7-DFD2E207234D}" dt="2018-11-26T13:50:17.135" v="105" actId="478"/>
          <ac:spMkLst>
            <pc:docMk/>
            <pc:sldMk cId="2273943073" sldId="538"/>
            <ac:spMk id="39" creationId="{5645E76E-E9AF-4723-878B-BDF492858A20}"/>
          </ac:spMkLst>
        </pc:sp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5" creationId="{1FA15317-D16F-4597-878F-750F49FDA122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6" creationId="{212AD61E-2927-4365-8C00-E01B3F934F2A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7" creationId="{031A9165-E15F-4EC9-BAD5-6B60AA2A584A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8" creationId="{3B4324D8-1A99-4ED5-A142-B98886BA8AD5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9" creationId="{F93C9D36-5678-4698-BBB0-FA9CDD687A27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10" creationId="{078FE537-0FDC-430F-A1DC-0FCF32C4DAD3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11" creationId="{2633C32C-BD22-40E6-B0BB-B5A4C2A73434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12" creationId="{C7B35A1C-52AD-41E6-AFB1-AA6F7E52FF7A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13" creationId="{B8DD5ABB-B727-4BE4-8C1E-ED61BB08060F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14" creationId="{CCE7EEA2-DDE8-49A9-AD0E-023578165E27}"/>
          </ac:picMkLst>
        </pc:picChg>
        <pc:picChg chg="add">
          <ac:chgData name="Cristian Chilipirea" userId="34ab170da5908fc4" providerId="LiveId" clId="{7D9D4A55-1F87-4497-9DB7-DFD2E207234D}" dt="2018-11-26T13:50:13.944" v="104"/>
          <ac:picMkLst>
            <pc:docMk/>
            <pc:sldMk cId="2273943073" sldId="538"/>
            <ac:picMk id="15" creationId="{ED7FE97A-EB3E-45DD-AA39-10BC338C8668}"/>
          </ac:picMkLst>
        </pc:pic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16" creationId="{EBCACE66-D2D9-42CC-82AE-D48DCB231168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17" creationId="{411A0351-F3D5-4874-A6A8-263DC9D2E0ED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18" creationId="{AD23F04D-E148-4D12-BF7F-C5273B3592FF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19" creationId="{46D29C69-7F26-46B9-9FBC-90FA314B3F68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0" creationId="{3625929D-6C71-49D2-B26C-EEE25DD3E6F7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1" creationId="{1859AD84-DBD9-44F9-8E87-F2EC1C1A34DC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2" creationId="{3C7CCC3E-0EF8-43AE-A02A-CC80A7A0C366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3" creationId="{5CE7B016-4144-4E11-BE69-6CE6A706EF37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4" creationId="{85B39D13-DE9A-4453-9847-762109409E1F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5" creationId="{397997DD-9AE1-4E5E-9AC8-2836F43F4657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6" creationId="{BB721FF9-0A62-4780-802B-CA8C17380569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7" creationId="{F9DD063A-FC6B-46F7-8923-D00F1240AD71}"/>
          </ac:cxnSpMkLst>
        </pc:cxnChg>
        <pc:cxnChg chg="add">
          <ac:chgData name="Cristian Chilipirea" userId="34ab170da5908fc4" providerId="LiveId" clId="{7D9D4A55-1F87-4497-9DB7-DFD2E207234D}" dt="2018-11-26T13:50:13.944" v="104"/>
          <ac:cxnSpMkLst>
            <pc:docMk/>
            <pc:sldMk cId="2273943073" sldId="538"/>
            <ac:cxnSpMk id="28" creationId="{26FDE6B1-4E8F-40E8-90E8-5E729C14E72E}"/>
          </ac:cxnSpMkLst>
        </pc:cxnChg>
      </pc:sldChg>
      <pc:sldChg chg="addSp modSp add">
        <pc:chgData name="Cristian Chilipirea" userId="34ab170da5908fc4" providerId="LiveId" clId="{7D9D4A55-1F87-4497-9DB7-DFD2E207234D}" dt="2018-11-26T13:52:41.995" v="153" actId="1076"/>
        <pc:sldMkLst>
          <pc:docMk/>
          <pc:sldMk cId="2976444609" sldId="539"/>
        </pc:sldMkLst>
        <pc:picChg chg="add mod">
          <ac:chgData name="Cristian Chilipirea" userId="34ab170da5908fc4" providerId="LiveId" clId="{7D9D4A55-1F87-4497-9DB7-DFD2E207234D}" dt="2018-11-26T13:52:41.995" v="153" actId="1076"/>
          <ac:picMkLst>
            <pc:docMk/>
            <pc:sldMk cId="2976444609" sldId="539"/>
            <ac:picMk id="29" creationId="{EB748DCA-4DA7-460A-BB4C-7EBBA8AD453E}"/>
          </ac:picMkLst>
        </pc:picChg>
      </pc:sldChg>
      <pc:sldChg chg="delSp modSp add ord">
        <pc:chgData name="Cristian Chilipirea" userId="34ab170da5908fc4" providerId="LiveId" clId="{7D9D4A55-1F87-4497-9DB7-DFD2E207234D}" dt="2018-11-26T13:53:26.737" v="183" actId="14100"/>
        <pc:sldMkLst>
          <pc:docMk/>
          <pc:sldMk cId="3786930393" sldId="540"/>
        </pc:sldMkLst>
        <pc:spChg chg="mod">
          <ac:chgData name="Cristian Chilipirea" userId="34ab170da5908fc4" providerId="LiveId" clId="{7D9D4A55-1F87-4497-9DB7-DFD2E207234D}" dt="2018-11-26T13:53:04.112" v="175" actId="20577"/>
          <ac:spMkLst>
            <pc:docMk/>
            <pc:sldMk cId="3786930393" sldId="540"/>
            <ac:spMk id="2" creationId="{1C7FDF73-C318-42ED-97C3-5782832BD156}"/>
          </ac:spMkLst>
        </pc:spChg>
        <pc:cxnChg chg="mod">
          <ac:chgData name="Cristian Chilipirea" userId="34ab170da5908fc4" providerId="LiveId" clId="{7D9D4A55-1F87-4497-9DB7-DFD2E207234D}" dt="2018-11-26T13:53:26.737" v="183" actId="14100"/>
          <ac:cxnSpMkLst>
            <pc:docMk/>
            <pc:sldMk cId="3786930393" sldId="540"/>
            <ac:cxnSpMk id="17" creationId="{411A0351-F3D5-4874-A6A8-263DC9D2E0ED}"/>
          </ac:cxnSpMkLst>
        </pc:cxnChg>
        <pc:cxnChg chg="mod">
          <ac:chgData name="Cristian Chilipirea" userId="34ab170da5908fc4" providerId="LiveId" clId="{7D9D4A55-1F87-4497-9DB7-DFD2E207234D}" dt="2018-11-26T13:53:11.984" v="178" actId="14100"/>
          <ac:cxnSpMkLst>
            <pc:docMk/>
            <pc:sldMk cId="3786930393" sldId="540"/>
            <ac:cxnSpMk id="19" creationId="{46D29C69-7F26-46B9-9FBC-90FA314B3F68}"/>
          </ac:cxnSpMkLst>
        </pc:cxnChg>
        <pc:cxnChg chg="del mod">
          <ac:chgData name="Cristian Chilipirea" userId="34ab170da5908fc4" providerId="LiveId" clId="{7D9D4A55-1F87-4497-9DB7-DFD2E207234D}" dt="2018-11-26T13:53:14.422" v="179" actId="478"/>
          <ac:cxnSpMkLst>
            <pc:docMk/>
            <pc:sldMk cId="3786930393" sldId="540"/>
            <ac:cxnSpMk id="21" creationId="{1859AD84-DBD9-44F9-8E87-F2EC1C1A34DC}"/>
          </ac:cxnSpMkLst>
        </pc:cxnChg>
        <pc:cxnChg chg="del mod">
          <ac:chgData name="Cristian Chilipirea" userId="34ab170da5908fc4" providerId="LiveId" clId="{7D9D4A55-1F87-4497-9DB7-DFD2E207234D}" dt="2018-11-26T13:53:21.215" v="182" actId="478"/>
          <ac:cxnSpMkLst>
            <pc:docMk/>
            <pc:sldMk cId="3786930393" sldId="540"/>
            <ac:cxnSpMk id="25" creationId="{397997DD-9AE1-4E5E-9AC8-2836F43F4657}"/>
          </ac:cxnSpMkLst>
        </pc:cxnChg>
        <pc:cxnChg chg="mod">
          <ac:chgData name="Cristian Chilipirea" userId="34ab170da5908fc4" providerId="LiveId" clId="{7D9D4A55-1F87-4497-9DB7-DFD2E207234D}" dt="2018-11-26T13:53:19.810" v="181" actId="14100"/>
          <ac:cxnSpMkLst>
            <pc:docMk/>
            <pc:sldMk cId="3786930393" sldId="540"/>
            <ac:cxnSpMk id="26" creationId="{BB721FF9-0A62-4780-802B-CA8C17380569}"/>
          </ac:cxnSpMkLst>
        </pc:cxnChg>
      </pc:sldChg>
      <pc:sldChg chg="modSp add">
        <pc:chgData name="Cristian Chilipirea" userId="34ab170da5908fc4" providerId="LiveId" clId="{7D9D4A55-1F87-4497-9DB7-DFD2E207234D}" dt="2018-11-26T13:54:01.871" v="229" actId="20577"/>
        <pc:sldMkLst>
          <pc:docMk/>
          <pc:sldMk cId="3262135723" sldId="541"/>
        </pc:sldMkLst>
        <pc:spChg chg="mod">
          <ac:chgData name="Cristian Chilipirea" userId="34ab170da5908fc4" providerId="LiveId" clId="{7D9D4A55-1F87-4497-9DB7-DFD2E207234D}" dt="2018-11-26T13:54:01.871" v="229" actId="20577"/>
          <ac:spMkLst>
            <pc:docMk/>
            <pc:sldMk cId="3262135723" sldId="541"/>
            <ac:spMk id="2" creationId="{3CF2DAB9-1671-4974-BC69-8A5BA39D3DEC}"/>
          </ac:spMkLst>
        </pc:spChg>
      </pc:sldChg>
      <pc:sldChg chg="addSp delSp modSp add">
        <pc:chgData name="Cristian Chilipirea" userId="34ab170da5908fc4" providerId="LiveId" clId="{7D9D4A55-1F87-4497-9DB7-DFD2E207234D}" dt="2018-11-26T13:55:51.780" v="375" actId="6549"/>
        <pc:sldMkLst>
          <pc:docMk/>
          <pc:sldMk cId="838034753" sldId="542"/>
        </pc:sldMkLst>
        <pc:spChg chg="add del mod">
          <ac:chgData name="Cristian Chilipirea" userId="34ab170da5908fc4" providerId="LiveId" clId="{7D9D4A55-1F87-4497-9DB7-DFD2E207234D}" dt="2018-11-26T13:55:51.780" v="375" actId="6549"/>
          <ac:spMkLst>
            <pc:docMk/>
            <pc:sldMk cId="838034753" sldId="542"/>
            <ac:spMk id="3" creationId="{5F695F96-A60B-4996-BFB4-A0A19B16AA2A}"/>
          </ac:spMkLst>
        </pc:spChg>
      </pc:sldChg>
      <pc:sldChg chg="modSp add">
        <pc:chgData name="Cristian Chilipirea" userId="34ab170da5908fc4" providerId="LiveId" clId="{7D9D4A55-1F87-4497-9DB7-DFD2E207234D}" dt="2018-11-26T13:55:27.749" v="347" actId="14100"/>
        <pc:sldMkLst>
          <pc:docMk/>
          <pc:sldMk cId="1301260728" sldId="543"/>
        </pc:sldMkLst>
        <pc:spChg chg="mod">
          <ac:chgData name="Cristian Chilipirea" userId="34ab170da5908fc4" providerId="LiveId" clId="{7D9D4A55-1F87-4497-9DB7-DFD2E207234D}" dt="2018-11-26T13:55:27.749" v="347" actId="14100"/>
          <ac:spMkLst>
            <pc:docMk/>
            <pc:sldMk cId="1301260728" sldId="543"/>
            <ac:spMk id="3" creationId="{5F695F96-A60B-4996-BFB4-A0A19B16AA2A}"/>
          </ac:spMkLst>
        </pc:spChg>
      </pc:sldChg>
      <pc:sldChg chg="add">
        <pc:chgData name="Cristian Chilipirea" userId="34ab170da5908fc4" providerId="LiveId" clId="{7D9D4A55-1F87-4497-9DB7-DFD2E207234D}" dt="2018-11-26T13:56:55.615" v="376"/>
        <pc:sldMkLst>
          <pc:docMk/>
          <pc:sldMk cId="369637015" sldId="544"/>
        </pc:sldMkLst>
      </pc:sldChg>
      <pc:sldChg chg="addSp delSp modSp add">
        <pc:chgData name="Cristian Chilipirea" userId="34ab170da5908fc4" providerId="LiveId" clId="{7D9D4A55-1F87-4497-9DB7-DFD2E207234D}" dt="2018-11-26T13:57:46.504" v="408" actId="20577"/>
        <pc:sldMkLst>
          <pc:docMk/>
          <pc:sldMk cId="2606067439" sldId="545"/>
        </pc:sldMkLst>
        <pc:spChg chg="mod">
          <ac:chgData name="Cristian Chilipirea" userId="34ab170da5908fc4" providerId="LiveId" clId="{7D9D4A55-1F87-4497-9DB7-DFD2E207234D}" dt="2018-11-26T13:57:46.504" v="408" actId="20577"/>
          <ac:spMkLst>
            <pc:docMk/>
            <pc:sldMk cId="2606067439" sldId="545"/>
            <ac:spMk id="2" creationId="{3FF774F5-563F-46E5-9154-4EEBD2689F07}"/>
          </ac:spMkLst>
        </pc:spChg>
        <pc:spChg chg="del">
          <ac:chgData name="Cristian Chilipirea" userId="34ab170da5908fc4" providerId="LiveId" clId="{7D9D4A55-1F87-4497-9DB7-DFD2E207234D}" dt="2018-11-26T13:57:35.272" v="378" actId="478"/>
          <ac:spMkLst>
            <pc:docMk/>
            <pc:sldMk cId="2606067439" sldId="545"/>
            <ac:spMk id="3" creationId="{4FAF04BB-6186-45EC-B0D3-B1876B679432}"/>
          </ac:spMkLst>
        </pc:spChg>
        <pc:spChg chg="add">
          <ac:chgData name="Cristian Chilipirea" userId="34ab170da5908fc4" providerId="LiveId" clId="{7D9D4A55-1F87-4497-9DB7-DFD2E207234D}" dt="2018-11-26T13:57:35.662" v="379"/>
          <ac:spMkLst>
            <pc:docMk/>
            <pc:sldMk cId="2606067439" sldId="545"/>
            <ac:spMk id="13" creationId="{CD92B331-C1B0-48F6-896B-88BDB04623F0}"/>
          </ac:spMkLst>
        </pc:spChg>
        <pc:spChg chg="add">
          <ac:chgData name="Cristian Chilipirea" userId="34ab170da5908fc4" providerId="LiveId" clId="{7D9D4A55-1F87-4497-9DB7-DFD2E207234D}" dt="2018-11-26T13:57:35.662" v="379"/>
          <ac:spMkLst>
            <pc:docMk/>
            <pc:sldMk cId="2606067439" sldId="545"/>
            <ac:spMk id="14" creationId="{D6267018-5077-4A02-A435-7F94F7236AD8}"/>
          </ac:spMkLst>
        </pc:spChg>
        <pc:spChg chg="add">
          <ac:chgData name="Cristian Chilipirea" userId="34ab170da5908fc4" providerId="LiveId" clId="{7D9D4A55-1F87-4497-9DB7-DFD2E207234D}" dt="2018-11-26T13:57:35.662" v="379"/>
          <ac:spMkLst>
            <pc:docMk/>
            <pc:sldMk cId="2606067439" sldId="545"/>
            <ac:spMk id="15" creationId="{4F7E4F47-6C16-4FBA-BB4A-C12BB53B5481}"/>
          </ac:spMkLst>
        </pc:spChg>
        <pc:spChg chg="add">
          <ac:chgData name="Cristian Chilipirea" userId="34ab170da5908fc4" providerId="LiveId" clId="{7D9D4A55-1F87-4497-9DB7-DFD2E207234D}" dt="2018-11-26T13:57:35.662" v="379"/>
          <ac:spMkLst>
            <pc:docMk/>
            <pc:sldMk cId="2606067439" sldId="545"/>
            <ac:spMk id="16" creationId="{29D19B53-3897-4F87-9882-B257634FAD2A}"/>
          </ac:spMkLst>
        </pc:spChg>
        <pc:graphicFrameChg chg="add">
          <ac:chgData name="Cristian Chilipirea" userId="34ab170da5908fc4" providerId="LiveId" clId="{7D9D4A55-1F87-4497-9DB7-DFD2E207234D}" dt="2018-11-26T13:57:35.662" v="379"/>
          <ac:graphicFrameMkLst>
            <pc:docMk/>
            <pc:sldMk cId="2606067439" sldId="545"/>
            <ac:graphicFrameMk id="17" creationId="{442E1880-9461-4B7B-8AEA-27CCD2C8A8DB}"/>
          </ac:graphicFrameMkLst>
        </pc:graphicFrameChg>
        <pc:graphicFrameChg chg="add">
          <ac:chgData name="Cristian Chilipirea" userId="34ab170da5908fc4" providerId="LiveId" clId="{7D9D4A55-1F87-4497-9DB7-DFD2E207234D}" dt="2018-11-26T13:57:35.662" v="379"/>
          <ac:graphicFrameMkLst>
            <pc:docMk/>
            <pc:sldMk cId="2606067439" sldId="545"/>
            <ac:graphicFrameMk id="18" creationId="{888E01BC-85B0-4920-A5AC-9FACF2A1CAEE}"/>
          </ac:graphicFrameMkLst>
        </pc:graphicFrameChg>
        <pc:graphicFrameChg chg="add">
          <ac:chgData name="Cristian Chilipirea" userId="34ab170da5908fc4" providerId="LiveId" clId="{7D9D4A55-1F87-4497-9DB7-DFD2E207234D}" dt="2018-11-26T13:57:35.662" v="379"/>
          <ac:graphicFrameMkLst>
            <pc:docMk/>
            <pc:sldMk cId="2606067439" sldId="545"/>
            <ac:graphicFrameMk id="19" creationId="{33C3393E-4AF7-4C51-98F5-A39E38827AB8}"/>
          </ac:graphicFrameMkLst>
        </pc:graphicFrameChg>
        <pc:graphicFrameChg chg="add">
          <ac:chgData name="Cristian Chilipirea" userId="34ab170da5908fc4" providerId="LiveId" clId="{7D9D4A55-1F87-4497-9DB7-DFD2E207234D}" dt="2018-11-26T13:57:35.662" v="379"/>
          <ac:graphicFrameMkLst>
            <pc:docMk/>
            <pc:sldMk cId="2606067439" sldId="545"/>
            <ac:graphicFrameMk id="20" creationId="{43DF7FA2-F75B-4B3B-A83E-F20807FD8DD0}"/>
          </ac:graphicFrameMkLst>
        </pc:graphicFrameChg>
        <pc:picChg chg="add">
          <ac:chgData name="Cristian Chilipirea" userId="34ab170da5908fc4" providerId="LiveId" clId="{7D9D4A55-1F87-4497-9DB7-DFD2E207234D}" dt="2018-11-26T13:57:35.662" v="379"/>
          <ac:picMkLst>
            <pc:docMk/>
            <pc:sldMk cId="2606067439" sldId="545"/>
            <ac:picMk id="5" creationId="{60B2458E-E5A0-46B6-9FB4-9FADE442F19E}"/>
          </ac:picMkLst>
        </pc:picChg>
        <pc:picChg chg="add">
          <ac:chgData name="Cristian Chilipirea" userId="34ab170da5908fc4" providerId="LiveId" clId="{7D9D4A55-1F87-4497-9DB7-DFD2E207234D}" dt="2018-11-26T13:57:35.662" v="379"/>
          <ac:picMkLst>
            <pc:docMk/>
            <pc:sldMk cId="2606067439" sldId="545"/>
            <ac:picMk id="6" creationId="{72B2AFEF-FCA9-4A22-8A6D-B40150B093C6}"/>
          </ac:picMkLst>
        </pc:picChg>
        <pc:picChg chg="add">
          <ac:chgData name="Cristian Chilipirea" userId="34ab170da5908fc4" providerId="LiveId" clId="{7D9D4A55-1F87-4497-9DB7-DFD2E207234D}" dt="2018-11-26T13:57:35.662" v="379"/>
          <ac:picMkLst>
            <pc:docMk/>
            <pc:sldMk cId="2606067439" sldId="545"/>
            <ac:picMk id="7" creationId="{62DD76C8-9C7C-4BD4-B130-CF51A140ACCC}"/>
          </ac:picMkLst>
        </pc:picChg>
        <pc:picChg chg="add">
          <ac:chgData name="Cristian Chilipirea" userId="34ab170da5908fc4" providerId="LiveId" clId="{7D9D4A55-1F87-4497-9DB7-DFD2E207234D}" dt="2018-11-26T13:57:35.662" v="379"/>
          <ac:picMkLst>
            <pc:docMk/>
            <pc:sldMk cId="2606067439" sldId="545"/>
            <ac:picMk id="8" creationId="{29EBFBF2-550C-416D-8151-557F8D60ED3C}"/>
          </ac:picMkLst>
        </pc:picChg>
        <pc:cxnChg chg="add">
          <ac:chgData name="Cristian Chilipirea" userId="34ab170da5908fc4" providerId="LiveId" clId="{7D9D4A55-1F87-4497-9DB7-DFD2E207234D}" dt="2018-11-26T13:57:35.662" v="379"/>
          <ac:cxnSpMkLst>
            <pc:docMk/>
            <pc:sldMk cId="2606067439" sldId="545"/>
            <ac:cxnSpMk id="9" creationId="{90098EBC-16DE-4717-A2A1-C9C840766FD3}"/>
          </ac:cxnSpMkLst>
        </pc:cxnChg>
        <pc:cxnChg chg="add">
          <ac:chgData name="Cristian Chilipirea" userId="34ab170da5908fc4" providerId="LiveId" clId="{7D9D4A55-1F87-4497-9DB7-DFD2E207234D}" dt="2018-11-26T13:57:35.662" v="379"/>
          <ac:cxnSpMkLst>
            <pc:docMk/>
            <pc:sldMk cId="2606067439" sldId="545"/>
            <ac:cxnSpMk id="10" creationId="{1DF81AEB-D007-4860-8AFE-1AD8B3C4CC2F}"/>
          </ac:cxnSpMkLst>
        </pc:cxnChg>
        <pc:cxnChg chg="add">
          <ac:chgData name="Cristian Chilipirea" userId="34ab170da5908fc4" providerId="LiveId" clId="{7D9D4A55-1F87-4497-9DB7-DFD2E207234D}" dt="2018-11-26T13:57:35.662" v="379"/>
          <ac:cxnSpMkLst>
            <pc:docMk/>
            <pc:sldMk cId="2606067439" sldId="545"/>
            <ac:cxnSpMk id="11" creationId="{A674ED32-6B85-4401-80A5-BCE0EE57B16B}"/>
          </ac:cxnSpMkLst>
        </pc:cxnChg>
        <pc:cxnChg chg="add">
          <ac:chgData name="Cristian Chilipirea" userId="34ab170da5908fc4" providerId="LiveId" clId="{7D9D4A55-1F87-4497-9DB7-DFD2E207234D}" dt="2018-11-26T13:57:35.662" v="379"/>
          <ac:cxnSpMkLst>
            <pc:docMk/>
            <pc:sldMk cId="2606067439" sldId="545"/>
            <ac:cxnSpMk id="12" creationId="{191E85E1-3734-4769-9E48-7135963E20B5}"/>
          </ac:cxnSpMkLst>
        </pc:cxnChg>
      </pc:sldChg>
      <pc:sldChg chg="modSp add">
        <pc:chgData name="Cristian Chilipirea" userId="34ab170da5908fc4" providerId="LiveId" clId="{7D9D4A55-1F87-4497-9DB7-DFD2E207234D}" dt="2018-11-26T13:58:20.385" v="410"/>
        <pc:sldMkLst>
          <pc:docMk/>
          <pc:sldMk cId="2577152141" sldId="581"/>
        </pc:sldMkLst>
        <pc:spChg chg="mod">
          <ac:chgData name="Cristian Chilipirea" userId="34ab170da5908fc4" providerId="LiveId" clId="{7D9D4A55-1F87-4497-9DB7-DFD2E207234D}" dt="2018-11-26T13:58:20.385" v="410"/>
          <ac:spMkLst>
            <pc:docMk/>
            <pc:sldMk cId="2577152141" sldId="581"/>
            <ac:spMk id="2" creationId="{9DAD8854-F9D3-4B34-B2CB-D72306477462}"/>
          </ac:spMkLst>
        </pc:spChg>
      </pc:sldChg>
      <pc:sldChg chg="modSp add">
        <pc:chgData name="Cristian Chilipirea" userId="34ab170da5908fc4" providerId="LiveId" clId="{7D9D4A55-1F87-4497-9DB7-DFD2E207234D}" dt="2018-11-26T13:58:22.974" v="411"/>
        <pc:sldMkLst>
          <pc:docMk/>
          <pc:sldMk cId="2974333110" sldId="582"/>
        </pc:sldMkLst>
        <pc:spChg chg="mod">
          <ac:chgData name="Cristian Chilipirea" userId="34ab170da5908fc4" providerId="LiveId" clId="{7D9D4A55-1F87-4497-9DB7-DFD2E207234D}" dt="2018-11-26T13:58:22.974" v="411"/>
          <ac:spMkLst>
            <pc:docMk/>
            <pc:sldMk cId="2974333110" sldId="582"/>
            <ac:spMk id="2" creationId="{9DAD8854-F9D3-4B34-B2CB-D72306477462}"/>
          </ac:spMkLst>
        </pc:spChg>
      </pc:sldChg>
      <pc:sldChg chg="add">
        <pc:chgData name="Cristian Chilipirea" userId="34ab170da5908fc4" providerId="LiveId" clId="{7D9D4A55-1F87-4497-9DB7-DFD2E207234D}" dt="2018-11-26T13:58:58.929" v="412"/>
        <pc:sldMkLst>
          <pc:docMk/>
          <pc:sldMk cId="307733507" sldId="583"/>
        </pc:sldMkLst>
      </pc:sldChg>
      <pc:sldChg chg="modSp add">
        <pc:chgData name="Cristian Chilipirea" userId="34ab170da5908fc4" providerId="LiveId" clId="{7D9D4A55-1F87-4497-9DB7-DFD2E207234D}" dt="2018-11-26T13:59:33.375" v="496" actId="20577"/>
        <pc:sldMkLst>
          <pc:docMk/>
          <pc:sldMk cId="4221480472" sldId="584"/>
        </pc:sldMkLst>
        <pc:spChg chg="mod">
          <ac:chgData name="Cristian Chilipirea" userId="34ab170da5908fc4" providerId="LiveId" clId="{7D9D4A55-1F87-4497-9DB7-DFD2E207234D}" dt="2018-11-26T13:59:33.375" v="496" actId="20577"/>
          <ac:spMkLst>
            <pc:docMk/>
            <pc:sldMk cId="4221480472" sldId="584"/>
            <ac:spMk id="2" creationId="{C8E86886-DFF0-4C53-85B9-C386D4FCD85E}"/>
          </ac:spMkLst>
        </pc:spChg>
      </pc:sldChg>
      <pc:sldChg chg="addSp delSp modSp add">
        <pc:chgData name="Cristian Chilipirea" userId="34ab170da5908fc4" providerId="LiveId" clId="{7D9D4A55-1F87-4497-9DB7-DFD2E207234D}" dt="2018-11-26T14:02:50.387" v="553" actId="1076"/>
        <pc:sldMkLst>
          <pc:docMk/>
          <pc:sldMk cId="670401385" sldId="585"/>
        </pc:sldMkLst>
        <pc:spChg chg="mod">
          <ac:chgData name="Cristian Chilipirea" userId="34ab170da5908fc4" providerId="LiveId" clId="{7D9D4A55-1F87-4497-9DB7-DFD2E207234D}" dt="2018-11-26T14:01:44.899" v="545" actId="20577"/>
          <ac:spMkLst>
            <pc:docMk/>
            <pc:sldMk cId="670401385" sldId="585"/>
            <ac:spMk id="2" creationId="{41DC177C-607C-4B03-90DA-F4BBBA50E7C1}"/>
          </ac:spMkLst>
        </pc:spChg>
        <pc:spChg chg="del">
          <ac:chgData name="Cristian Chilipirea" userId="34ab170da5908fc4" providerId="LiveId" clId="{7D9D4A55-1F87-4497-9DB7-DFD2E207234D}" dt="2018-11-26T14:02:11.607" v="546" actId="478"/>
          <ac:spMkLst>
            <pc:docMk/>
            <pc:sldMk cId="670401385" sldId="585"/>
            <ac:spMk id="3" creationId="{EF70CB20-7495-4485-9956-ED1B87742F97}"/>
          </ac:spMkLst>
        </pc:spChg>
        <pc:picChg chg="add del mod">
          <ac:chgData name="Cristian Chilipirea" userId="34ab170da5908fc4" providerId="LiveId" clId="{7D9D4A55-1F87-4497-9DB7-DFD2E207234D}" dt="2018-11-26T14:02:28.359" v="549" actId="478"/>
          <ac:picMkLst>
            <pc:docMk/>
            <pc:sldMk cId="670401385" sldId="585"/>
            <ac:picMk id="6" creationId="{A217BF9E-2547-4603-9C13-E0C7C8B922A5}"/>
          </ac:picMkLst>
        </pc:picChg>
        <pc:picChg chg="add mod">
          <ac:chgData name="Cristian Chilipirea" userId="34ab170da5908fc4" providerId="LiveId" clId="{7D9D4A55-1F87-4497-9DB7-DFD2E207234D}" dt="2018-11-26T14:02:50.387" v="553" actId="1076"/>
          <ac:picMkLst>
            <pc:docMk/>
            <pc:sldMk cId="670401385" sldId="585"/>
            <ac:picMk id="8" creationId="{8218DCB2-3B0F-4572-9122-D247018B30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386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993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228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588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334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73012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304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897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637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4198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9677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65488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2262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2412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60010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132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456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84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963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186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801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9159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6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25.11.2019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Extreme Distributed Systems</a:t>
            </a: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9" idx="3"/>
          </p:cNvCxnSpPr>
          <p:nvPr/>
        </p:nvCxnSpPr>
        <p:spPr>
          <a:xfrm flipH="1">
            <a:off x="3779912" y="2284672"/>
            <a:ext cx="1188132" cy="641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1"/>
            <a:endCxn id="7" idx="3"/>
          </p:cNvCxnSpPr>
          <p:nvPr/>
        </p:nvCxnSpPr>
        <p:spPr>
          <a:xfrm flipH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2" idx="0"/>
          </p:cNvCxnSpPr>
          <p:nvPr/>
        </p:nvCxnSpPr>
        <p:spPr>
          <a:xfrm>
            <a:off x="4968044" y="2284672"/>
            <a:ext cx="173603" cy="1655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  <a:endCxn id="15" idx="2"/>
          </p:cNvCxnSpPr>
          <p:nvPr/>
        </p:nvCxnSpPr>
        <p:spPr>
          <a:xfrm flipV="1">
            <a:off x="6868318" y="2252611"/>
            <a:ext cx="1052054" cy="2409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0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288032" cy="8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288032" cy="8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3059832" y="3988890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059832" y="4221088"/>
            <a:ext cx="295232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59832" y="3717032"/>
            <a:ext cx="295232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740543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 long as they have a connection nodes exchange messages.</a:t>
            </a:r>
          </a:p>
        </p:txBody>
      </p:sp>
      <p:pic>
        <p:nvPicPr>
          <p:cNvPr id="2050" name="Picture 2" descr="Envelope by ciubotar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07701"/>
            <a:ext cx="576064" cy="3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nvelope by ciubotar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35958"/>
            <a:ext cx="576064" cy="3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0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666733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9" idx="3"/>
          </p:cNvCxnSpPr>
          <p:nvPr/>
        </p:nvCxnSpPr>
        <p:spPr>
          <a:xfrm flipH="1">
            <a:off x="3779912" y="2284672"/>
            <a:ext cx="1188132" cy="641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1"/>
            <a:endCxn id="7" idx="3"/>
          </p:cNvCxnSpPr>
          <p:nvPr/>
        </p:nvCxnSpPr>
        <p:spPr>
          <a:xfrm flipH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2" idx="0"/>
          </p:cNvCxnSpPr>
          <p:nvPr/>
        </p:nvCxnSpPr>
        <p:spPr>
          <a:xfrm>
            <a:off x="4968044" y="2284672"/>
            <a:ext cx="173603" cy="1655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  <a:endCxn id="15" idx="2"/>
          </p:cNvCxnSpPr>
          <p:nvPr/>
        </p:nvCxnSpPr>
        <p:spPr>
          <a:xfrm flipV="1">
            <a:off x="6868318" y="2252611"/>
            <a:ext cx="1052054" cy="2409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44286" y="15051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message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771800" y="1851154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076056" y="1851154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6150" y="2249332"/>
            <a:ext cx="173603" cy="165560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20859" y="2158659"/>
            <a:ext cx="1188132" cy="64131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4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7261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2619951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666733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635" y="394615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2362220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>
            <a:stCxn id="11" idx="2"/>
            <a:endCxn id="9" idx="3"/>
          </p:cNvCxnSpPr>
          <p:nvPr/>
        </p:nvCxnSpPr>
        <p:spPr>
          <a:xfrm flipH="1">
            <a:off x="3779912" y="2284672"/>
            <a:ext cx="1188132" cy="641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1"/>
            <a:endCxn id="7" idx="3"/>
          </p:cNvCxnSpPr>
          <p:nvPr/>
        </p:nvCxnSpPr>
        <p:spPr>
          <a:xfrm flipH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2" idx="0"/>
          </p:cNvCxnSpPr>
          <p:nvPr/>
        </p:nvCxnSpPr>
        <p:spPr>
          <a:xfrm>
            <a:off x="4968044" y="2284672"/>
            <a:ext cx="173603" cy="1655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4" idx="1"/>
          </p:cNvCxnSpPr>
          <p:nvPr/>
        </p:nvCxnSpPr>
        <p:spPr>
          <a:xfrm>
            <a:off x="3275856" y="4581593"/>
            <a:ext cx="3484450" cy="392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6150" y="2249332"/>
            <a:ext cx="173603" cy="165560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20859" y="2158659"/>
            <a:ext cx="1188132" cy="6413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5" idx="1"/>
          </p:cNvCxnSpPr>
          <p:nvPr/>
        </p:nvCxnSpPr>
        <p:spPr>
          <a:xfrm flipV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9738" y="3234983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31532" y="2787411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639105" y="3380865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88224" y="1786071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26593" y="21815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99471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7261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30748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2619951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4275559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666733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635" y="394615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2362220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360" y="163467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stCxn id="9" idx="1"/>
            <a:endCxn id="7" idx="3"/>
          </p:cNvCxnSpPr>
          <p:nvPr/>
        </p:nvCxnSpPr>
        <p:spPr>
          <a:xfrm flipH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5" idx="1"/>
          </p:cNvCxnSpPr>
          <p:nvPr/>
        </p:nvCxnSpPr>
        <p:spPr>
          <a:xfrm flipV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9738" y="3234983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31532" y="2787411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639105" y="3380865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88224" y="1786071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26593" y="21815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2"/>
            <a:endCxn id="10" idx="1"/>
          </p:cNvCxnSpPr>
          <p:nvPr/>
        </p:nvCxnSpPr>
        <p:spPr>
          <a:xfrm>
            <a:off x="1943708" y="3686899"/>
            <a:ext cx="1116124" cy="89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56901" y="3804838"/>
            <a:ext cx="1116124" cy="89469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757437" y="2125783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076056" y="2142099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49658" y="44123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9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99471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7261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30748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2619951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4275559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666733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635" y="394615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2362220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0306" y="466827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360" y="163467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stCxn id="9" idx="1"/>
            <a:endCxn id="7" idx="3"/>
          </p:cNvCxnSpPr>
          <p:nvPr/>
        </p:nvCxnSpPr>
        <p:spPr>
          <a:xfrm flipH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5" idx="1"/>
          </p:cNvCxnSpPr>
          <p:nvPr/>
        </p:nvCxnSpPr>
        <p:spPr>
          <a:xfrm flipV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9738" y="3234983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31532" y="2787411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639105" y="3380865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88224" y="1786071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26593" y="21815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757437" y="2125783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49658" y="44123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6" idx="0"/>
          </p:cNvCxnSpPr>
          <p:nvPr/>
        </p:nvCxnSpPr>
        <p:spPr>
          <a:xfrm flipH="1">
            <a:off x="1583668" y="3686899"/>
            <a:ext cx="360040" cy="906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1"/>
            <a:endCxn id="12" idx="0"/>
          </p:cNvCxnSpPr>
          <p:nvPr/>
        </p:nvCxnSpPr>
        <p:spPr>
          <a:xfrm flipH="1">
            <a:off x="5141647" y="2668254"/>
            <a:ext cx="1230553" cy="127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9" idx="0"/>
          </p:cNvCxnSpPr>
          <p:nvPr/>
        </p:nvCxnSpPr>
        <p:spPr>
          <a:xfrm flipH="1">
            <a:off x="3671900" y="2278800"/>
            <a:ext cx="1296144" cy="341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79912" y="2396257"/>
            <a:ext cx="1296144" cy="34115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34596" y="2562664"/>
            <a:ext cx="1230553" cy="127789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457174" y="3651537"/>
            <a:ext cx="360040" cy="90668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3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99471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7261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307483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2619951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4275559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666733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635" y="394615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2362220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0306" y="466827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360" y="1634672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4599453"/>
            <a:ext cx="216024" cy="6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stCxn id="9" idx="1"/>
            <a:endCxn id="7" idx="3"/>
          </p:cNvCxnSpPr>
          <p:nvPr/>
        </p:nvCxnSpPr>
        <p:spPr>
          <a:xfrm flipH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26" idx="3"/>
          </p:cNvCxnSpPr>
          <p:nvPr/>
        </p:nvCxnSpPr>
        <p:spPr>
          <a:xfrm flipH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5" idx="1"/>
          </p:cNvCxnSpPr>
          <p:nvPr/>
        </p:nvCxnSpPr>
        <p:spPr>
          <a:xfrm flipV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49738" y="3234983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31532" y="2787411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639105" y="3380865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88224" y="1786071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26593" y="21815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757437" y="2125783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49658" y="44123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6" idx="0"/>
          </p:cNvCxnSpPr>
          <p:nvPr/>
        </p:nvCxnSpPr>
        <p:spPr>
          <a:xfrm flipH="1">
            <a:off x="1583668" y="3686899"/>
            <a:ext cx="360040" cy="906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1"/>
            <a:endCxn id="12" idx="0"/>
          </p:cNvCxnSpPr>
          <p:nvPr/>
        </p:nvCxnSpPr>
        <p:spPr>
          <a:xfrm flipH="1">
            <a:off x="5141647" y="2668254"/>
            <a:ext cx="1230553" cy="127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9" idx="0"/>
          </p:cNvCxnSpPr>
          <p:nvPr/>
        </p:nvCxnSpPr>
        <p:spPr>
          <a:xfrm flipH="1">
            <a:off x="3671900" y="2278800"/>
            <a:ext cx="1296144" cy="341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79912" y="2396257"/>
            <a:ext cx="1296144" cy="34115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34596" y="2562664"/>
            <a:ext cx="1230553" cy="127789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457174" y="3651537"/>
            <a:ext cx="360040" cy="90668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3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ro-RO" dirty="0"/>
              <a:t>Avantaje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B844-A3A5-4392-A2EF-518B1E8C4E4F}"/>
              </a:ext>
            </a:extLst>
          </p:cNvPr>
          <p:cNvSpPr txBox="1"/>
          <p:nvPr/>
        </p:nvSpPr>
        <p:spPr>
          <a:xfrm>
            <a:off x="636606" y="2338086"/>
            <a:ext cx="7870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Nu mai există entități centralizate gen ISP</a:t>
            </a:r>
          </a:p>
          <a:p>
            <a:endParaRPr lang="ro-RO" sz="2800" dirty="0"/>
          </a:p>
          <a:p>
            <a:r>
              <a:rPr lang="ro-RO" sz="2800" dirty="0"/>
              <a:t>Funcționează în cazuri extreme (cutremur/potop) când cablurile ar putea fi rupte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4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ro-RO" dirty="0"/>
              <a:t>De ce nu e folosit în loc de 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ro-RO" dirty="0"/>
              <a:t>De ce nu e folosit în loc de IP?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36011-DD40-47B0-9D22-9C02649C8368}"/>
              </a:ext>
            </a:extLst>
          </p:cNvPr>
          <p:cNvSpPr txBox="1"/>
          <p:nvPr/>
        </p:nvSpPr>
        <p:spPr>
          <a:xfrm>
            <a:off x="314325" y="1829938"/>
            <a:ext cx="7882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Necesită multe transmisii inutile pentru orice mesaj</a:t>
            </a:r>
          </a:p>
          <a:p>
            <a:endParaRPr lang="ro-RO" sz="4000" dirty="0"/>
          </a:p>
          <a:p>
            <a:r>
              <a:rPr lang="ro-RO" sz="4000" dirty="0"/>
              <a:t>Necesită spațiu de stocare mare pe fiecare dispozitiv pentru a evita cicluri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55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CEFB-814C-4E13-90BF-E1DD84EC9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35D3-1136-484F-85FC-094082B9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7CC2-B2B8-4B8A-A722-CB97994B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D1F0-6203-4DD9-81E5-F022DAF590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44553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2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9355"/>
            <a:ext cx="360040" cy="10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49355"/>
            <a:ext cx="360040" cy="10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131840" y="3269198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228769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73219" y="227017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131840" y="3501008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131840" y="2996952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9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9355"/>
            <a:ext cx="360040" cy="10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49355"/>
            <a:ext cx="360040" cy="10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131840" y="3269198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228769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73219" y="227017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131840" y="3501008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131840" y="2996952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375209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8092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914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9355"/>
            <a:ext cx="360040" cy="10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49355"/>
            <a:ext cx="360040" cy="10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131840" y="3269198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73181" y="2215584"/>
                <a:ext cx="10444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81" y="2215584"/>
                <a:ext cx="1044453" cy="781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>
            <a:off x="3131840" y="3501008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131840" y="2996952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88124" y="2215584"/>
                <a:ext cx="10444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2215584"/>
                <a:ext cx="1044453" cy="78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7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3644" y="13544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9908" y="13544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2122" y="2806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1988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45461" y="52359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48429" y="4477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3806" y="3233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93001" y="33689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3546" y="52359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3940" y="490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420" y="1801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59344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all = 1</a:t>
            </a:r>
          </a:p>
        </p:txBody>
      </p:sp>
    </p:spTree>
    <p:extLst>
      <p:ext uri="{BB962C8B-B14F-4D97-AF65-F5344CB8AC3E}">
        <p14:creationId xmlns:p14="http://schemas.microsoft.com/office/powerpoint/2010/main" val="53531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3644" y="135442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9908" y="135442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2122" y="2806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1988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45461" y="52359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48429" y="4477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3806" y="3233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93001" y="33689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3546" y="52359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3940" y="490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420" y="1801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59344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all = 1</a:t>
            </a:r>
          </a:p>
        </p:txBody>
      </p:sp>
    </p:spTree>
    <p:extLst>
      <p:ext uri="{BB962C8B-B14F-4D97-AF65-F5344CB8AC3E}">
        <p14:creationId xmlns:p14="http://schemas.microsoft.com/office/powerpoint/2010/main" val="42436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3644" y="13544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9908" y="13544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2122" y="280676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1988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45461" y="52359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48429" y="4477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3806" y="323395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93001" y="33689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3546" y="52359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3940" y="490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420" y="1801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59344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all = 1</a:t>
            </a:r>
          </a:p>
        </p:txBody>
      </p:sp>
    </p:spTree>
    <p:extLst>
      <p:ext uri="{BB962C8B-B14F-4D97-AF65-F5344CB8AC3E}">
        <p14:creationId xmlns:p14="http://schemas.microsoft.com/office/powerpoint/2010/main" val="820748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3644" y="13544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9908" y="13544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2122" y="280676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1988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45461" y="52359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2388" y="4512707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3806" y="323395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3866" y="338775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3546" y="52359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3940" y="490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420" y="1801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59344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all = 1</a:t>
            </a:r>
          </a:p>
        </p:txBody>
      </p:sp>
    </p:spTree>
    <p:extLst>
      <p:ext uri="{BB962C8B-B14F-4D97-AF65-F5344CB8AC3E}">
        <p14:creationId xmlns:p14="http://schemas.microsoft.com/office/powerpoint/2010/main" val="99131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3644" y="135442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0.1875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9908" y="13544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2122" y="280676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1988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45461" y="52359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2388" y="4512707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3806" y="323395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0.1875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3866" y="338775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0.125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3546" y="52359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3940" y="490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420" y="1801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59344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all = 1</a:t>
            </a:r>
          </a:p>
        </p:txBody>
      </p:sp>
    </p:spTree>
    <p:extLst>
      <p:ext uri="{BB962C8B-B14F-4D97-AF65-F5344CB8AC3E}">
        <p14:creationId xmlns:p14="http://schemas.microsoft.com/office/powerpoint/2010/main" val="3926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AB9-1671-4974-BC69-8A5BA39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discutăm de sisteme distribuite?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5F96-A60B-4996-BFB4-A0A19B16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BECCD-8C33-4F83-B73D-2B6A5B8511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62135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79912" y="3112846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58292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3644" y="135442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9908" y="135442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2122" y="280676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198884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45461" y="5235942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2388" y="451270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3806" y="323395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7584" y="3387751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3546" y="5235941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3940" y="490732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0452" y="157724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0.0909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59344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all = 1</a:t>
            </a:r>
          </a:p>
        </p:txBody>
      </p:sp>
    </p:spTree>
    <p:extLst>
      <p:ext uri="{BB962C8B-B14F-4D97-AF65-F5344CB8AC3E}">
        <p14:creationId xmlns:p14="http://schemas.microsoft.com/office/powerpoint/2010/main" val="26445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– counting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31640" y="2708920"/>
                <a:ext cx="6840760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𝟎𝟗𝟎𝟗</m:t>
                        </m:r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3200" b="1" dirty="0"/>
                  <a:t>(the number of nodes)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08920"/>
                <a:ext cx="6840760" cy="803682"/>
              </a:xfrm>
              <a:prstGeom prst="rect">
                <a:avLst/>
              </a:prstGeom>
              <a:blipFill>
                <a:blip r:embed="rId3"/>
                <a:stretch>
                  <a:fillRect b="-9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22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A5F5-2429-4695-B4AA-C0556728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9FD8-24FC-4D81-9826-1E574DD9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90E54-AA71-490A-A84C-E6488B7F3A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05125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1959-4DC4-48FE-A2E2-84FA2155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6F7F-C695-4F5F-A7EB-AE973E40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D2EA9-B0AB-4B95-919C-509C1BE451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0036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1959-4DC4-48FE-A2E2-84FA2155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6F7F-C695-4F5F-A7EB-AE973E40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/>
              <a:t>Scopul este transformarea automată a unui sistem distribuit, decentralizat, într-un sistem cu topologie client-server;</a:t>
            </a:r>
          </a:p>
          <a:p>
            <a:r>
              <a:rPr lang="ro-RO" sz="3200" dirty="0"/>
              <a:t>Mai mult, dacă serverul moare, poate fi ales un nou ”lider”.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D2EA9-B0AB-4B95-919C-509C1BE451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0207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499E-09BE-4BFC-84EF-D6232001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Alegere lider Le </a:t>
            </a:r>
            <a:r>
              <a:rPr lang="ro-RO" dirty="0" err="1"/>
              <a:t>Lann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73DAE-98B8-4019-95E3-63A13A847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02E26-0151-4B7B-8A35-99F1550C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269946" cy="4221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1E754-E332-4D88-9613-464E9C9EC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18" y="3333509"/>
            <a:ext cx="4332458" cy="29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6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Algoritmul Le </a:t>
            </a:r>
            <a:r>
              <a:rPr lang="ro-RO" sz="2800" dirty="0" err="1"/>
              <a:t>Lann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395536" y="2420888"/>
            <a:ext cx="3528392" cy="352958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31840" y="537321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3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79712" y="2204864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1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707904" y="3480894"/>
            <a:ext cx="365760" cy="365760"/>
          </a:xfrm>
          <a:prstGeom prst="ellipse">
            <a:avLst/>
          </a:prstGeom>
          <a:gradFill>
            <a:gsLst>
              <a:gs pos="0">
                <a:srgbClr val="03C150"/>
              </a:gs>
              <a:gs pos="53000">
                <a:srgbClr val="01E90C"/>
              </a:gs>
              <a:gs pos="91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2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43608" y="5517232"/>
            <a:ext cx="365760" cy="365760"/>
          </a:xfrm>
          <a:prstGeom prst="ellipse">
            <a:avLst/>
          </a:prstGeom>
          <a:gradFill>
            <a:gsLst>
              <a:gs pos="0">
                <a:srgbClr val="FF9900"/>
              </a:gs>
              <a:gs pos="68000">
                <a:srgbClr val="FFCC00"/>
              </a:gs>
              <a:gs pos="89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4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3528" y="346759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200" b="1" dirty="0">
                <a:solidFill>
                  <a:srgbClr val="FFFFFF"/>
                </a:solidFill>
                <a:latin typeface="Times" charset="0"/>
              </a:rPr>
              <a:t>5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2" name="Oval 21" hidden="1"/>
          <p:cNvSpPr/>
          <p:nvPr/>
        </p:nvSpPr>
        <p:spPr bwMode="auto">
          <a:xfrm>
            <a:off x="4644008" y="2060848"/>
            <a:ext cx="3931920" cy="3931920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4" name="Straight Connector 23" hidden="1"/>
          <p:cNvCxnSpPr/>
          <p:nvPr/>
        </p:nvCxnSpPr>
        <p:spPr bwMode="auto">
          <a:xfrm flipH="1">
            <a:off x="179512" y="2708920"/>
            <a:ext cx="4968552" cy="3528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 hidden="1"/>
          <p:cNvCxnSpPr/>
          <p:nvPr/>
        </p:nvCxnSpPr>
        <p:spPr bwMode="auto">
          <a:xfrm>
            <a:off x="2195736" y="1772816"/>
            <a:ext cx="0" cy="4896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2"/>
          <p:cNvSpPr/>
          <p:nvPr/>
        </p:nvSpPr>
        <p:spPr bwMode="auto">
          <a:xfrm rot="4382152">
            <a:off x="2803095" y="4001200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1"/>
          <p:cNvSpPr/>
          <p:nvPr/>
        </p:nvSpPr>
        <p:spPr bwMode="auto">
          <a:xfrm>
            <a:off x="2195736" y="2221937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3"/>
          <p:cNvSpPr/>
          <p:nvPr/>
        </p:nvSpPr>
        <p:spPr bwMode="auto">
          <a:xfrm rot="8548553">
            <a:off x="1314240" y="5136946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4"/>
          <p:cNvSpPr/>
          <p:nvPr/>
        </p:nvSpPr>
        <p:spPr bwMode="auto">
          <a:xfrm rot="13040279">
            <a:off x="-277848" y="4026519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5"/>
          <p:cNvSpPr/>
          <p:nvPr/>
        </p:nvSpPr>
        <p:spPr bwMode="auto">
          <a:xfrm flipH="1">
            <a:off x="281321" y="2221937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465069" y="1960640"/>
          <a:ext cx="1915243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none" dirty="0">
                          <a:solidFill>
                            <a:srgbClr val="FFFFFF"/>
                          </a:solidFill>
                        </a:rPr>
                        <a:t>ID-uri colectate</a:t>
                      </a:r>
                      <a:endParaRPr lang="en-US" u="none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up5"/>
          <p:cNvGrpSpPr/>
          <p:nvPr/>
        </p:nvGrpSpPr>
        <p:grpSpPr>
          <a:xfrm>
            <a:off x="5522669" y="2276872"/>
            <a:ext cx="1864613" cy="1944216"/>
            <a:chOff x="5186250" y="2276872"/>
            <a:chExt cx="1864613" cy="1944216"/>
          </a:xfrm>
        </p:grpSpPr>
        <p:sp>
          <p:nvSpPr>
            <p:cNvPr id="60" name="TextBox 59"/>
            <p:cNvSpPr txBox="1"/>
            <p:nvPr/>
          </p:nvSpPr>
          <p:spPr>
            <a:xfrm>
              <a:off x="5186250" y="3022679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{2, 1, 5, 4, </a:t>
              </a:r>
              <a:r>
                <a:rPr lang="ro-RO" b="1" dirty="0">
                  <a:solidFill>
                    <a:srgbClr val="FF0000"/>
                  </a:solidFill>
                </a:rPr>
                <a:t>3</a:t>
              </a:r>
              <a:r>
                <a:rPr lang="ro-RO" dirty="0"/>
                <a:t>}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6250" y="3399383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{3, 2, 1, 5, </a:t>
              </a:r>
              <a:r>
                <a:rPr lang="ro-RO" b="1" dirty="0">
                  <a:solidFill>
                    <a:srgbClr val="FF0000"/>
                  </a:solidFill>
                </a:rPr>
                <a:t>4</a:t>
              </a:r>
              <a:r>
                <a:rPr lang="ro-RO" dirty="0"/>
                <a:t>}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86250" y="3759423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{4, 3, 2, 1, </a:t>
              </a:r>
              <a:r>
                <a:rPr lang="ro-RO" b="1" dirty="0">
                  <a:solidFill>
                    <a:srgbClr val="FF0000"/>
                  </a:solidFill>
                </a:rPr>
                <a:t>5</a:t>
              </a:r>
              <a:r>
                <a:rPr lang="ro-RO" dirty="0"/>
                <a:t>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86250" y="2276872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{5, 4, 3, 2, </a:t>
              </a:r>
              <a:r>
                <a:rPr lang="ro-RO" b="1" dirty="0">
                  <a:solidFill>
                    <a:srgbClr val="FF0000"/>
                  </a:solidFill>
                </a:rPr>
                <a:t>1</a:t>
              </a:r>
              <a:r>
                <a:rPr lang="ro-RO" dirty="0"/>
                <a:t>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6250" y="2630639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{1, 5, 4, 3, </a:t>
              </a:r>
              <a:r>
                <a:rPr lang="ro-RO" b="1" dirty="0">
                  <a:solidFill>
                    <a:srgbClr val="FF0000"/>
                  </a:solidFill>
                </a:rPr>
                <a:t>2</a:t>
              </a:r>
              <a:r>
                <a:rPr lang="ro-RO" dirty="0"/>
                <a:t>}</a:t>
              </a:r>
              <a:endParaRPr lang="en-US" dirty="0"/>
            </a:p>
          </p:txBody>
        </p:sp>
      </p:grpSp>
      <p:grpSp>
        <p:nvGrpSpPr>
          <p:cNvPr id="65" name="grup4"/>
          <p:cNvGrpSpPr/>
          <p:nvPr/>
        </p:nvGrpSpPr>
        <p:grpSpPr>
          <a:xfrm>
            <a:off x="5522669" y="2276872"/>
            <a:ext cx="1556836" cy="1944216"/>
            <a:chOff x="5186250" y="2276872"/>
            <a:chExt cx="1556836" cy="1944216"/>
          </a:xfrm>
        </p:grpSpPr>
        <p:sp>
          <p:nvSpPr>
            <p:cNvPr id="66" name="TextBox 65"/>
            <p:cNvSpPr txBox="1"/>
            <p:nvPr/>
          </p:nvSpPr>
          <p:spPr>
            <a:xfrm>
              <a:off x="5186250" y="3022679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{2, 1, 5, 4}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86250" y="3399383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{3, 2, 1, 5}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86250" y="3759423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{4, 3, 2, 1}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86250" y="2276872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{5, 4, 3, 2}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86250" y="2630639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{1, 5, 4, 3}</a:t>
              </a:r>
              <a:endParaRPr lang="en-US" dirty="0"/>
            </a:p>
          </p:txBody>
        </p:sp>
      </p:grpSp>
      <p:grpSp>
        <p:nvGrpSpPr>
          <p:cNvPr id="71" name="grup3"/>
          <p:cNvGrpSpPr/>
          <p:nvPr/>
        </p:nvGrpSpPr>
        <p:grpSpPr>
          <a:xfrm>
            <a:off x="5522669" y="2276872"/>
            <a:ext cx="1249060" cy="1944216"/>
            <a:chOff x="5186250" y="2276872"/>
            <a:chExt cx="1249060" cy="1944216"/>
          </a:xfrm>
        </p:grpSpPr>
        <p:sp>
          <p:nvSpPr>
            <p:cNvPr id="72" name="TextBox 71"/>
            <p:cNvSpPr txBox="1"/>
            <p:nvPr/>
          </p:nvSpPr>
          <p:spPr>
            <a:xfrm>
              <a:off x="5186250" y="3022679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{2, 1, 5}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86250" y="3399383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{3, 2, 1}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86250" y="3759423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{4, 3, 2}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86250" y="2276872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{5, 4, 3}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86250" y="2630639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{1, 5, 4}</a:t>
              </a:r>
              <a:endParaRPr lang="en-US" dirty="0"/>
            </a:p>
          </p:txBody>
        </p:sp>
      </p:grpSp>
      <p:grpSp>
        <p:nvGrpSpPr>
          <p:cNvPr id="77" name="grup2"/>
          <p:cNvGrpSpPr/>
          <p:nvPr/>
        </p:nvGrpSpPr>
        <p:grpSpPr>
          <a:xfrm>
            <a:off x="5522669" y="2276872"/>
            <a:ext cx="941283" cy="1944216"/>
            <a:chOff x="5186250" y="2276872"/>
            <a:chExt cx="941283" cy="1944216"/>
          </a:xfrm>
        </p:grpSpPr>
        <p:sp>
          <p:nvSpPr>
            <p:cNvPr id="78" name="TextBox 77"/>
            <p:cNvSpPr txBox="1"/>
            <p:nvPr/>
          </p:nvSpPr>
          <p:spPr>
            <a:xfrm>
              <a:off x="5186250" y="3022679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{2, 1}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86250" y="3399383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{3, 2}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86250" y="3759423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{4, 3}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6250" y="2276872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{5, 4}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6250" y="2630639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{1, 5}</a:t>
              </a:r>
              <a:endParaRPr lang="en-US" dirty="0"/>
            </a:p>
          </p:txBody>
        </p:sp>
      </p:grpSp>
      <p:grpSp>
        <p:nvGrpSpPr>
          <p:cNvPr id="83" name="grup1"/>
          <p:cNvGrpSpPr/>
          <p:nvPr/>
        </p:nvGrpSpPr>
        <p:grpSpPr>
          <a:xfrm>
            <a:off x="5522669" y="2276872"/>
            <a:ext cx="633507" cy="1944216"/>
            <a:chOff x="5186250" y="2276872"/>
            <a:chExt cx="633507" cy="1944216"/>
          </a:xfrm>
        </p:grpSpPr>
        <p:sp>
          <p:nvSpPr>
            <p:cNvPr id="84" name="TextBox 83"/>
            <p:cNvSpPr txBox="1"/>
            <p:nvPr/>
          </p:nvSpPr>
          <p:spPr>
            <a:xfrm>
              <a:off x="5186250" y="302267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{2}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86250" y="3399383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{3}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86250" y="3759423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{4}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86250" y="2276872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{5}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86250" y="263063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{1}</a:t>
              </a:r>
              <a:endParaRPr lang="en-US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7390265" y="1960640"/>
          <a:ext cx="854143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FFFFFF"/>
                          </a:solidFill>
                        </a:rPr>
                        <a:t>Max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4729728" y="1960640"/>
          <a:ext cx="71436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FFFFFF"/>
                          </a:solidFill>
                        </a:rPr>
                        <a:t>Nod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6302496" y="1960640"/>
          <a:ext cx="1915243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u="none" dirty="0">
                          <a:solidFill>
                            <a:srgbClr val="FFFFFF"/>
                          </a:solidFill>
                        </a:rPr>
                        <a:t>Status</a:t>
                      </a:r>
                      <a:endParaRPr lang="en-US" u="none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/>
                        <a:t>Lost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/>
                        <a:t>Lost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/>
                        <a:t>Lost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/>
                        <a:t>Lost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Leader</a:t>
                      </a:r>
                      <a:endParaRPr lang="en-US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2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02E-6 L -0.2132 -0.00069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  <p:bldP spid="34" grpId="1" animBg="1"/>
      <p:bldP spid="34" grpId="2" animBg="1"/>
      <p:bldP spid="34" grpId="3" animBg="1"/>
      <p:bldP spid="34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8" grpId="3" animBg="1"/>
      <p:bldP spid="38" grpId="4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F54F-9A3A-4011-9047-F808404F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Le </a:t>
            </a:r>
            <a:r>
              <a:rPr lang="ro-RO" dirty="0" err="1"/>
              <a:t>Lann</a:t>
            </a:r>
            <a:r>
              <a:rPr lang="ro-RO" dirty="0"/>
              <a:t> optimizat </a:t>
            </a:r>
            <a:r>
              <a:rPr lang="ro-RO" dirty="0" err="1"/>
              <a:t>LeLann</a:t>
            </a:r>
            <a:r>
              <a:rPr lang="ro-RO" dirty="0"/>
              <a:t>-Chang-Robert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E827-607B-4613-9CF0-F64DAE0C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25DB8-39DC-4193-987F-86CD5A599F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07130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92696"/>
            <a:ext cx="9144000" cy="20886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6" y="773336"/>
            <a:ext cx="8763000" cy="152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err="1"/>
              <a:t>Algoritmul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opereaza</a:t>
            </a:r>
            <a:r>
              <a:rPr lang="en-US" altLang="en-US" sz="2400" dirty="0"/>
              <a:t> in </a:t>
            </a:r>
            <a:r>
              <a:rPr lang="en-US" altLang="en-US" sz="2400" dirty="0">
                <a:solidFill>
                  <a:srgbClr val="0000FF"/>
                </a:solidFill>
              </a:rPr>
              <a:t>faze</a:t>
            </a:r>
            <a:r>
              <a:rPr lang="en-US" altLang="en-US" sz="2400" dirty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In </a:t>
            </a:r>
            <a:r>
              <a:rPr lang="en-US" altLang="en-US" sz="2400" b="1" dirty="0" err="1"/>
              <a:t>faza</a:t>
            </a:r>
            <a:r>
              <a:rPr lang="en-US" altLang="en-US" sz="2400" dirty="0"/>
              <a:t> </a:t>
            </a:r>
            <a:r>
              <a:rPr lang="en-US" altLang="en-US" sz="2400" b="1" dirty="0"/>
              <a:t>k</a:t>
            </a:r>
            <a:r>
              <a:rPr lang="en-US" altLang="en-US" sz="2400" dirty="0"/>
              <a:t>, un </a:t>
            </a:r>
            <a:r>
              <a:rPr lang="en-US" altLang="en-US" sz="2400" dirty="0" err="1"/>
              <a:t>proces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initiaza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mesaje</a:t>
            </a:r>
            <a:r>
              <a:rPr lang="en-US" altLang="en-US" sz="2400" dirty="0"/>
              <a:t> care </a:t>
            </a:r>
            <a:r>
              <a:rPr lang="en-US" altLang="en-US" sz="2400" dirty="0" err="1"/>
              <a:t>sunt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transmise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ambele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directii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cai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lungime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(1, 2, 4, 8 …) </a:t>
            </a:r>
          </a:p>
          <a:p>
            <a:pPr>
              <a:buFontTx/>
              <a:buNone/>
            </a:pPr>
            <a:endParaRPr lang="en-GB" altLang="en-US" sz="2400" dirty="0"/>
          </a:p>
        </p:txBody>
      </p:sp>
      <p:grpSp>
        <p:nvGrpSpPr>
          <p:cNvPr id="20482" name="Group 12"/>
          <p:cNvGrpSpPr>
            <a:grpSpLocks/>
          </p:cNvGrpSpPr>
          <p:nvPr/>
        </p:nvGrpSpPr>
        <p:grpSpPr bwMode="auto">
          <a:xfrm>
            <a:off x="2709863" y="2933700"/>
            <a:ext cx="3581400" cy="3429000"/>
            <a:chOff x="3581400" y="3962400"/>
            <a:chExt cx="1752600" cy="1828800"/>
          </a:xfrm>
        </p:grpSpPr>
        <p:sp>
          <p:nvSpPr>
            <p:cNvPr id="4" name="Donut 3"/>
            <p:cNvSpPr>
              <a:spLocks/>
            </p:cNvSpPr>
            <p:nvPr/>
          </p:nvSpPr>
          <p:spPr bwMode="auto">
            <a:xfrm>
              <a:off x="3581400" y="4038600"/>
              <a:ext cx="1752600" cy="1752600"/>
            </a:xfrm>
            <a:custGeom>
              <a:avLst/>
              <a:gdLst>
                <a:gd name="T0" fmla="*/ 0 w 1752600"/>
                <a:gd name="T1" fmla="*/ 876300 h 1752600"/>
                <a:gd name="T2" fmla="*/ 876300 w 1752600"/>
                <a:gd name="T3" fmla="*/ 0 h 1752600"/>
                <a:gd name="T4" fmla="*/ 1752600 w 1752600"/>
                <a:gd name="T5" fmla="*/ 876300 h 1752600"/>
                <a:gd name="T6" fmla="*/ 876300 w 1752600"/>
                <a:gd name="T7" fmla="*/ 1752600 h 1752600"/>
                <a:gd name="T8" fmla="*/ 0 w 1752600"/>
                <a:gd name="T9" fmla="*/ 876300 h 1752600"/>
                <a:gd name="T10" fmla="*/ 77623 w 1752600"/>
                <a:gd name="T11" fmla="*/ 876300 h 1752600"/>
                <a:gd name="T12" fmla="*/ 876300 w 1752600"/>
                <a:gd name="T13" fmla="*/ 1674977 h 1752600"/>
                <a:gd name="T14" fmla="*/ 1674977 w 1752600"/>
                <a:gd name="T15" fmla="*/ 876300 h 1752600"/>
                <a:gd name="T16" fmla="*/ 876300 w 1752600"/>
                <a:gd name="T17" fmla="*/ 77623 h 1752600"/>
                <a:gd name="T18" fmla="*/ 77623 w 1752600"/>
                <a:gd name="T19" fmla="*/ 876300 h 1752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52600" h="1752600">
                  <a:moveTo>
                    <a:pt x="0" y="876300"/>
                  </a:moveTo>
                  <a:cubicBezTo>
                    <a:pt x="0" y="392333"/>
                    <a:pt x="392333" y="0"/>
                    <a:pt x="876300" y="0"/>
                  </a:cubicBezTo>
                  <a:cubicBezTo>
                    <a:pt x="1360267" y="0"/>
                    <a:pt x="1752600" y="392333"/>
                    <a:pt x="1752600" y="876300"/>
                  </a:cubicBezTo>
                  <a:cubicBezTo>
                    <a:pt x="1752600" y="1360267"/>
                    <a:pt x="1360267" y="1752600"/>
                    <a:pt x="876300" y="1752600"/>
                  </a:cubicBezTo>
                  <a:cubicBezTo>
                    <a:pt x="392333" y="1752600"/>
                    <a:pt x="0" y="1360267"/>
                    <a:pt x="0" y="876300"/>
                  </a:cubicBezTo>
                  <a:close/>
                  <a:moveTo>
                    <a:pt x="77623" y="876300"/>
                  </a:moveTo>
                  <a:cubicBezTo>
                    <a:pt x="77623" y="1317397"/>
                    <a:pt x="435203" y="1674977"/>
                    <a:pt x="876300" y="1674977"/>
                  </a:cubicBezTo>
                  <a:cubicBezTo>
                    <a:pt x="1317397" y="1674977"/>
                    <a:pt x="1674977" y="1317397"/>
                    <a:pt x="1674977" y="876300"/>
                  </a:cubicBezTo>
                  <a:cubicBezTo>
                    <a:pt x="1674977" y="435203"/>
                    <a:pt x="1317397" y="77623"/>
                    <a:pt x="876300" y="77623"/>
                  </a:cubicBezTo>
                  <a:cubicBezTo>
                    <a:pt x="435203" y="77623"/>
                    <a:pt x="77623" y="435203"/>
                    <a:pt x="77623" y="87630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FFDB"/>
                </a:gs>
                <a:gs pos="100000">
                  <a:srgbClr val="00EBA8"/>
                </a:gs>
              </a:gsLst>
              <a:lin ang="5400000"/>
            </a:gradFill>
            <a:ln w="9525" cap="flat" cmpd="sng">
              <a:solidFill>
                <a:srgbClr val="00CC98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" name="Connector 4"/>
            <p:cNvSpPr>
              <a:spLocks noChangeArrowheads="1"/>
            </p:cNvSpPr>
            <p:nvPr/>
          </p:nvSpPr>
          <p:spPr bwMode="auto">
            <a:xfrm>
              <a:off x="3733665" y="5410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" name="Connector 5"/>
            <p:cNvSpPr>
              <a:spLocks noChangeArrowheads="1"/>
            </p:cNvSpPr>
            <p:nvPr/>
          </p:nvSpPr>
          <p:spPr bwMode="auto">
            <a:xfrm>
              <a:off x="4419634" y="39624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7" name="Connector 6"/>
            <p:cNvSpPr>
              <a:spLocks noChangeArrowheads="1"/>
            </p:cNvSpPr>
            <p:nvPr/>
          </p:nvSpPr>
          <p:spPr bwMode="auto">
            <a:xfrm>
              <a:off x="4419634" y="56388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8" name="Connector 7"/>
            <p:cNvSpPr>
              <a:spLocks noChangeArrowheads="1"/>
            </p:cNvSpPr>
            <p:nvPr/>
          </p:nvSpPr>
          <p:spPr bwMode="auto">
            <a:xfrm>
              <a:off x="3581400" y="48768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9" name="Connector 8"/>
            <p:cNvSpPr>
              <a:spLocks noChangeArrowheads="1"/>
            </p:cNvSpPr>
            <p:nvPr/>
          </p:nvSpPr>
          <p:spPr bwMode="auto">
            <a:xfrm>
              <a:off x="5181735" y="48768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0" name="Connector 9"/>
            <p:cNvSpPr>
              <a:spLocks noChangeArrowheads="1"/>
            </p:cNvSpPr>
            <p:nvPr/>
          </p:nvSpPr>
          <p:spPr bwMode="auto">
            <a:xfrm>
              <a:off x="4953338" y="4267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1" name="Connector 10"/>
            <p:cNvSpPr>
              <a:spLocks noChangeArrowheads="1"/>
            </p:cNvSpPr>
            <p:nvPr/>
          </p:nvSpPr>
          <p:spPr bwMode="auto">
            <a:xfrm>
              <a:off x="3733665" y="4267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2" name="Connector 11"/>
            <p:cNvSpPr>
              <a:spLocks noChangeArrowheads="1"/>
            </p:cNvSpPr>
            <p:nvPr/>
          </p:nvSpPr>
          <p:spPr bwMode="auto">
            <a:xfrm>
              <a:off x="4953338" y="5410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3014663" y="2781300"/>
            <a:ext cx="2743200" cy="609600"/>
            <a:chOff x="2895600" y="2286000"/>
            <a:chExt cx="2743200" cy="609600"/>
          </a:xfrm>
        </p:grpSpPr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>
              <a:off x="4419600" y="2286000"/>
              <a:ext cx="1219200" cy="609600"/>
            </a:xfrm>
            <a:prstGeom prst="straightConnector1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2895600" y="2286000"/>
              <a:ext cx="1447800" cy="609600"/>
            </a:xfrm>
            <a:prstGeom prst="straightConnector1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557463" y="2552700"/>
            <a:ext cx="3962400" cy="2286000"/>
            <a:chOff x="2438400" y="2057400"/>
            <a:chExt cx="3962400" cy="2286000"/>
          </a:xfrm>
        </p:grpSpPr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2743200" y="2057400"/>
              <a:ext cx="1600200" cy="7620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flipH="1">
              <a:off x="2438400" y="2819400"/>
              <a:ext cx="304800" cy="15240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419600" y="2057400"/>
              <a:ext cx="1295400" cy="6858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>
              <a:off x="5715000" y="2667000"/>
              <a:ext cx="685800" cy="16002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2328863" y="2247900"/>
            <a:ext cx="4343400" cy="4343400"/>
            <a:chOff x="2209800" y="1752600"/>
            <a:chExt cx="4343400" cy="4343400"/>
          </a:xfrm>
        </p:grpSpPr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2514600" y="1752600"/>
              <a:ext cx="1752600" cy="9906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flipH="1">
              <a:off x="2209800" y="2743200"/>
              <a:ext cx="304800" cy="16764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4"/>
            <p:cNvCxnSpPr>
              <a:cxnSpLocks noChangeShapeType="1"/>
            </p:cNvCxnSpPr>
            <p:nvPr/>
          </p:nvCxnSpPr>
          <p:spPr bwMode="auto">
            <a:xfrm>
              <a:off x="2209800" y="4343400"/>
              <a:ext cx="685800" cy="12954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>
              <a:off x="4343400" y="1752600"/>
              <a:ext cx="1447800" cy="8382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/>
            <p:cNvCxnSpPr>
              <a:cxnSpLocks noChangeShapeType="1"/>
            </p:cNvCxnSpPr>
            <p:nvPr/>
          </p:nvCxnSpPr>
          <p:spPr bwMode="auto">
            <a:xfrm>
              <a:off x="5791200" y="2514600"/>
              <a:ext cx="762000" cy="18288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</p:cNvCxnSpPr>
            <p:nvPr/>
          </p:nvCxnSpPr>
          <p:spPr bwMode="auto">
            <a:xfrm flipH="1">
              <a:off x="5715000" y="4343400"/>
              <a:ext cx="838200" cy="12192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>
              <a:off x="2895600" y="5562600"/>
              <a:ext cx="1524000" cy="5334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Arrow Connector 90"/>
            <p:cNvCxnSpPr>
              <a:cxnSpLocks noChangeShapeType="1"/>
            </p:cNvCxnSpPr>
            <p:nvPr/>
          </p:nvCxnSpPr>
          <p:spPr bwMode="auto">
            <a:xfrm flipH="1">
              <a:off x="4495800" y="5486400"/>
              <a:ext cx="1295400" cy="6096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506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AB9-1671-4974-BC69-8A5BA39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discutăm de sisteme distribuite?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5F96-A60B-4996-BFB4-A0A19B16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P2P</a:t>
            </a:r>
          </a:p>
          <a:p>
            <a:r>
              <a:rPr lang="ro-RO" dirty="0"/>
              <a:t>Internet</a:t>
            </a:r>
          </a:p>
          <a:p>
            <a:r>
              <a:rPr lang="ro-RO" dirty="0"/>
              <a:t>Server-Client</a:t>
            </a:r>
          </a:p>
          <a:p>
            <a:r>
              <a:rPr lang="ro-RO" dirty="0"/>
              <a:t>Clustere</a:t>
            </a:r>
          </a:p>
          <a:p>
            <a:r>
              <a:rPr lang="ro-RO" dirty="0"/>
              <a:t>Cloud</a:t>
            </a:r>
          </a:p>
          <a:p>
            <a:r>
              <a:rPr lang="ro-RO" dirty="0"/>
              <a:t>Calcule intensive </a:t>
            </a:r>
            <a:r>
              <a:rPr lang="ro-RO" dirty="0" err="1"/>
              <a:t>multi</a:t>
            </a:r>
            <a:r>
              <a:rPr lang="ro-RO" dirty="0"/>
              <a:t>-sistem</a:t>
            </a:r>
          </a:p>
          <a:p>
            <a:r>
              <a:rPr lang="ro-RO" dirty="0"/>
              <a:t>Rețele ad-hoc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BECCD-8C33-4F83-B73D-2B6A5B8511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38034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8B5-A873-43B3-9B5E-3A15B4F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mai discutăm despre topologii inel?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F22F-513B-4F65-9EAB-E31CA54F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C3A4F-1173-4219-9663-BBCD65A50D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36816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DF73-C318-42ED-97C3-5782832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Una e topologia fizică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57848-FC90-46E3-8E9C-440705A5E4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2" descr="Person Icon by thekua">
            <a:extLst>
              <a:ext uri="{FF2B5EF4-FFF2-40B4-BE49-F238E27FC236}">
                <a16:creationId xmlns:a16="http://schemas.microsoft.com/office/drawing/2014/main" id="{1FA15317-D16F-4597-878F-750F49FD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>
            <a:extLst>
              <a:ext uri="{FF2B5EF4-FFF2-40B4-BE49-F238E27FC236}">
                <a16:creationId xmlns:a16="http://schemas.microsoft.com/office/drawing/2014/main" id="{212AD61E-2927-4365-8C00-E01B3F93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031A9165-E15F-4EC9-BAD5-6B60AA2A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Icon by thekua">
            <a:extLst>
              <a:ext uri="{FF2B5EF4-FFF2-40B4-BE49-F238E27FC236}">
                <a16:creationId xmlns:a16="http://schemas.microsoft.com/office/drawing/2014/main" id="{3B4324D8-1A99-4ED5-A142-B98886BA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>
            <a:extLst>
              <a:ext uri="{FF2B5EF4-FFF2-40B4-BE49-F238E27FC236}">
                <a16:creationId xmlns:a16="http://schemas.microsoft.com/office/drawing/2014/main" id="{F93C9D36-5678-4698-BBB0-FA9CDD68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>
            <a:extLst>
              <a:ext uri="{FF2B5EF4-FFF2-40B4-BE49-F238E27FC236}">
                <a16:creationId xmlns:a16="http://schemas.microsoft.com/office/drawing/2014/main" id="{078FE537-0FDC-430F-A1DC-0FCF32C4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>
            <a:extLst>
              <a:ext uri="{FF2B5EF4-FFF2-40B4-BE49-F238E27FC236}">
                <a16:creationId xmlns:a16="http://schemas.microsoft.com/office/drawing/2014/main" id="{2633C32C-BD22-40E6-B0BB-B5A4C2A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>
            <a:extLst>
              <a:ext uri="{FF2B5EF4-FFF2-40B4-BE49-F238E27FC236}">
                <a16:creationId xmlns:a16="http://schemas.microsoft.com/office/drawing/2014/main" id="{C7B35A1C-52AD-41E6-AFB1-AA6F7E52F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>
            <a:extLst>
              <a:ext uri="{FF2B5EF4-FFF2-40B4-BE49-F238E27FC236}">
                <a16:creationId xmlns:a16="http://schemas.microsoft.com/office/drawing/2014/main" id="{B8DD5ABB-B727-4BE4-8C1E-ED61BB080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CCE7EEA2-DDE8-49A9-AD0E-02357816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>
            <a:extLst>
              <a:ext uri="{FF2B5EF4-FFF2-40B4-BE49-F238E27FC236}">
                <a16:creationId xmlns:a16="http://schemas.microsoft.com/office/drawing/2014/main" id="{ED7FE97A-EB3E-45DD-AA39-10BC338C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ACE66-D2D9-42CC-82AE-D48DCB23116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1A0351-F3D5-4874-A6A8-263DC9D2E0ED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F04D-E148-4D12-BF7F-C5273B3592F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D29C69-7F26-46B9-9FBC-90FA314B3F6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25929D-6C71-49D2-B26C-EEE25DD3E6F7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59AD84-DBD9-44F9-8E87-F2EC1C1A34DC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CCC3E-0EF8-43AE-A02A-CC80A7A0C36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E7B016-4144-4E11-BE69-6CE6A706EF37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B39D13-DE9A-4453-9847-762109409E1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7997DD-9AE1-4E5E-9AC8-2836F43F4657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721FF9-0A62-4780-802B-CA8C17380569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DD063A-FC6B-46F7-8923-D00F1240AD71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FDE6B1-4E8F-40E8-90E8-5E729C14E72E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43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DF73-C318-42ED-97C3-5782832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Una e topologia fizică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57848-FC90-46E3-8E9C-440705A5E4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2" descr="Person Icon by thekua">
            <a:extLst>
              <a:ext uri="{FF2B5EF4-FFF2-40B4-BE49-F238E27FC236}">
                <a16:creationId xmlns:a16="http://schemas.microsoft.com/office/drawing/2014/main" id="{1FA15317-D16F-4597-878F-750F49FD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>
            <a:extLst>
              <a:ext uri="{FF2B5EF4-FFF2-40B4-BE49-F238E27FC236}">
                <a16:creationId xmlns:a16="http://schemas.microsoft.com/office/drawing/2014/main" id="{212AD61E-2927-4365-8C00-E01B3F93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031A9165-E15F-4EC9-BAD5-6B60AA2A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Icon by thekua">
            <a:extLst>
              <a:ext uri="{FF2B5EF4-FFF2-40B4-BE49-F238E27FC236}">
                <a16:creationId xmlns:a16="http://schemas.microsoft.com/office/drawing/2014/main" id="{3B4324D8-1A99-4ED5-A142-B98886BA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>
            <a:extLst>
              <a:ext uri="{FF2B5EF4-FFF2-40B4-BE49-F238E27FC236}">
                <a16:creationId xmlns:a16="http://schemas.microsoft.com/office/drawing/2014/main" id="{F93C9D36-5678-4698-BBB0-FA9CDD68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>
            <a:extLst>
              <a:ext uri="{FF2B5EF4-FFF2-40B4-BE49-F238E27FC236}">
                <a16:creationId xmlns:a16="http://schemas.microsoft.com/office/drawing/2014/main" id="{078FE537-0FDC-430F-A1DC-0FCF32C4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>
            <a:extLst>
              <a:ext uri="{FF2B5EF4-FFF2-40B4-BE49-F238E27FC236}">
                <a16:creationId xmlns:a16="http://schemas.microsoft.com/office/drawing/2014/main" id="{2633C32C-BD22-40E6-B0BB-B5A4C2A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>
            <a:extLst>
              <a:ext uri="{FF2B5EF4-FFF2-40B4-BE49-F238E27FC236}">
                <a16:creationId xmlns:a16="http://schemas.microsoft.com/office/drawing/2014/main" id="{C7B35A1C-52AD-41E6-AFB1-AA6F7E52F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>
            <a:extLst>
              <a:ext uri="{FF2B5EF4-FFF2-40B4-BE49-F238E27FC236}">
                <a16:creationId xmlns:a16="http://schemas.microsoft.com/office/drawing/2014/main" id="{B8DD5ABB-B727-4BE4-8C1E-ED61BB080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CCE7EEA2-DDE8-49A9-AD0E-02357816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>
            <a:extLst>
              <a:ext uri="{FF2B5EF4-FFF2-40B4-BE49-F238E27FC236}">
                <a16:creationId xmlns:a16="http://schemas.microsoft.com/office/drawing/2014/main" id="{ED7FE97A-EB3E-45DD-AA39-10BC338C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ACE66-D2D9-42CC-82AE-D48DCB23116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1A0351-F3D5-4874-A6A8-263DC9D2E0ED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F04D-E148-4D12-BF7F-C5273B3592F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D29C69-7F26-46B9-9FBC-90FA314B3F6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25929D-6C71-49D2-B26C-EEE25DD3E6F7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59AD84-DBD9-44F9-8E87-F2EC1C1A34DC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CCC3E-0EF8-43AE-A02A-CC80A7A0C36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E7B016-4144-4E11-BE69-6CE6A706EF37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B39D13-DE9A-4453-9847-762109409E1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7997DD-9AE1-4E5E-9AC8-2836F43F4657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721FF9-0A62-4780-802B-CA8C17380569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DD063A-FC6B-46F7-8923-D00F1240AD71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FDE6B1-4E8F-40E8-90E8-5E729C14E72E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EB748DCA-4DA7-460A-BB4C-7EBBA8AD4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70" y="1431927"/>
            <a:ext cx="5400600" cy="36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44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DF73-C318-42ED-97C3-5782832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Alta e topologia software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57848-FC90-46E3-8E9C-440705A5E4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2" descr="Person Icon by thekua">
            <a:extLst>
              <a:ext uri="{FF2B5EF4-FFF2-40B4-BE49-F238E27FC236}">
                <a16:creationId xmlns:a16="http://schemas.microsoft.com/office/drawing/2014/main" id="{1FA15317-D16F-4597-878F-750F49FD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>
            <a:extLst>
              <a:ext uri="{FF2B5EF4-FFF2-40B4-BE49-F238E27FC236}">
                <a16:creationId xmlns:a16="http://schemas.microsoft.com/office/drawing/2014/main" id="{212AD61E-2927-4365-8C00-E01B3F93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031A9165-E15F-4EC9-BAD5-6B60AA2A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Icon by thekua">
            <a:extLst>
              <a:ext uri="{FF2B5EF4-FFF2-40B4-BE49-F238E27FC236}">
                <a16:creationId xmlns:a16="http://schemas.microsoft.com/office/drawing/2014/main" id="{3B4324D8-1A99-4ED5-A142-B98886BA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>
            <a:extLst>
              <a:ext uri="{FF2B5EF4-FFF2-40B4-BE49-F238E27FC236}">
                <a16:creationId xmlns:a16="http://schemas.microsoft.com/office/drawing/2014/main" id="{F93C9D36-5678-4698-BBB0-FA9CDD68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>
            <a:extLst>
              <a:ext uri="{FF2B5EF4-FFF2-40B4-BE49-F238E27FC236}">
                <a16:creationId xmlns:a16="http://schemas.microsoft.com/office/drawing/2014/main" id="{078FE537-0FDC-430F-A1DC-0FCF32C4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>
            <a:extLst>
              <a:ext uri="{FF2B5EF4-FFF2-40B4-BE49-F238E27FC236}">
                <a16:creationId xmlns:a16="http://schemas.microsoft.com/office/drawing/2014/main" id="{2633C32C-BD22-40E6-B0BB-B5A4C2A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>
            <a:extLst>
              <a:ext uri="{FF2B5EF4-FFF2-40B4-BE49-F238E27FC236}">
                <a16:creationId xmlns:a16="http://schemas.microsoft.com/office/drawing/2014/main" id="{C7B35A1C-52AD-41E6-AFB1-AA6F7E52F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>
            <a:extLst>
              <a:ext uri="{FF2B5EF4-FFF2-40B4-BE49-F238E27FC236}">
                <a16:creationId xmlns:a16="http://schemas.microsoft.com/office/drawing/2014/main" id="{B8DD5ABB-B727-4BE4-8C1E-ED61BB080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CCE7EEA2-DDE8-49A9-AD0E-02357816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>
            <a:extLst>
              <a:ext uri="{FF2B5EF4-FFF2-40B4-BE49-F238E27FC236}">
                <a16:creationId xmlns:a16="http://schemas.microsoft.com/office/drawing/2014/main" id="{ED7FE97A-EB3E-45DD-AA39-10BC338C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ACE66-D2D9-42CC-82AE-D48DCB23116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1A0351-F3D5-4874-A6A8-263DC9D2E0E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79912" y="1972767"/>
            <a:ext cx="1080120" cy="953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F04D-E148-4D12-BF7F-C5273B3592F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D29C69-7F26-46B9-9FBC-90FA314B3F68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flipH="1" flipV="1">
            <a:off x="1223628" y="2612651"/>
            <a:ext cx="612068" cy="768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25929D-6C71-49D2-B26C-EEE25DD3E6F7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CCC3E-0EF8-43AE-A02A-CC80A7A0C36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E7B016-4144-4E11-BE69-6CE6A706EF37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B39D13-DE9A-4453-9847-762109409E1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721FF9-0A62-4780-802B-CA8C1738056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6868318" y="2252611"/>
            <a:ext cx="1052054" cy="2409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DD063A-FC6B-46F7-8923-D00F1240AD71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FDE6B1-4E8F-40E8-90E8-5E729C14E72E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30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A29E-6C8E-4863-9B98-FA7D8DC1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Alegere lider în arbore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1CC9-FD6B-4C1F-8E19-56590DFC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F21AC-BAA2-45BA-B859-E860D0B630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00430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6" idx="7"/>
            <a:endCxn id="4" idx="2"/>
          </p:cNvCxnSpPr>
          <p:nvPr/>
        </p:nvCxnSpPr>
        <p:spPr bwMode="auto">
          <a:xfrm flipV="1">
            <a:off x="4815058" y="3941132"/>
            <a:ext cx="1021537" cy="586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5" idx="2"/>
          </p:cNvCxnSpPr>
          <p:nvPr/>
        </p:nvCxnSpPr>
        <p:spPr bwMode="auto">
          <a:xfrm>
            <a:off x="6187749" y="4043464"/>
            <a:ext cx="791908" cy="2091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8" idx="0"/>
          </p:cNvCxnSpPr>
          <p:nvPr/>
        </p:nvCxnSpPr>
        <p:spPr bwMode="auto">
          <a:xfrm flipH="1">
            <a:off x="5836583" y="4167875"/>
            <a:ext cx="124423" cy="4429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9" idx="1"/>
          </p:cNvCxnSpPr>
          <p:nvPr/>
        </p:nvCxnSpPr>
        <p:spPr bwMode="auto">
          <a:xfrm>
            <a:off x="7330811" y="4354981"/>
            <a:ext cx="428625" cy="475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0" idx="2"/>
          </p:cNvCxnSpPr>
          <p:nvPr/>
        </p:nvCxnSpPr>
        <p:spPr bwMode="auto">
          <a:xfrm flipV="1">
            <a:off x="7330811" y="4285087"/>
            <a:ext cx="894250" cy="698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6"/>
            <a:endCxn id="94" idx="2"/>
          </p:cNvCxnSpPr>
          <p:nvPr/>
        </p:nvCxnSpPr>
        <p:spPr bwMode="auto">
          <a:xfrm>
            <a:off x="2826306" y="3494737"/>
            <a:ext cx="666336" cy="43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7"/>
            <a:endCxn id="94" idx="2"/>
          </p:cNvCxnSpPr>
          <p:nvPr/>
        </p:nvCxnSpPr>
        <p:spPr bwMode="auto">
          <a:xfrm flipV="1">
            <a:off x="2654818" y="3927640"/>
            <a:ext cx="837824" cy="432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5"/>
            <a:endCxn id="13" idx="1"/>
          </p:cNvCxnSpPr>
          <p:nvPr/>
        </p:nvCxnSpPr>
        <p:spPr bwMode="auto">
          <a:xfrm>
            <a:off x="3099347" y="2207870"/>
            <a:ext cx="538391" cy="7540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4"/>
            <a:endCxn id="13" idx="1"/>
          </p:cNvCxnSpPr>
          <p:nvPr/>
        </p:nvCxnSpPr>
        <p:spPr bwMode="auto">
          <a:xfrm flipH="1">
            <a:off x="3637738" y="2333683"/>
            <a:ext cx="234048" cy="628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1"/>
            <a:endCxn id="13" idx="5"/>
          </p:cNvCxnSpPr>
          <p:nvPr/>
        </p:nvCxnSpPr>
        <p:spPr bwMode="auto">
          <a:xfrm flipH="1" flipV="1">
            <a:off x="3813682" y="3282587"/>
            <a:ext cx="753073" cy="6448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4"/>
            <a:endCxn id="80" idx="0"/>
          </p:cNvCxnSpPr>
          <p:nvPr/>
        </p:nvCxnSpPr>
        <p:spPr bwMode="auto">
          <a:xfrm>
            <a:off x="4888049" y="2356044"/>
            <a:ext cx="102424" cy="7807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4"/>
            <a:endCxn id="80" idx="0"/>
          </p:cNvCxnSpPr>
          <p:nvPr/>
        </p:nvCxnSpPr>
        <p:spPr bwMode="auto">
          <a:xfrm flipH="1">
            <a:off x="4990473" y="2724709"/>
            <a:ext cx="834563" cy="4120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" idx="2"/>
            <a:endCxn id="94" idx="6"/>
          </p:cNvCxnSpPr>
          <p:nvPr/>
        </p:nvCxnSpPr>
        <p:spPr bwMode="auto">
          <a:xfrm flipH="1" flipV="1">
            <a:off x="3843796" y="4029972"/>
            <a:ext cx="635354" cy="66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" idx="0"/>
            <a:endCxn id="80" idx="4"/>
          </p:cNvCxnSpPr>
          <p:nvPr/>
        </p:nvCxnSpPr>
        <p:spPr bwMode="auto">
          <a:xfrm flipV="1">
            <a:off x="4705893" y="3487952"/>
            <a:ext cx="182248" cy="4242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" idx="4"/>
            <a:endCxn id="110" idx="0"/>
          </p:cNvCxnSpPr>
          <p:nvPr/>
        </p:nvCxnSpPr>
        <p:spPr bwMode="auto">
          <a:xfrm flipH="1">
            <a:off x="4440286" y="4263368"/>
            <a:ext cx="163275" cy="677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7"/>
            <a:endCxn id="110" idx="3"/>
          </p:cNvCxnSpPr>
          <p:nvPr/>
        </p:nvCxnSpPr>
        <p:spPr bwMode="auto">
          <a:xfrm flipV="1">
            <a:off x="3588375" y="5204514"/>
            <a:ext cx="640414" cy="456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4"/>
            <a:endCxn id="4" idx="7"/>
          </p:cNvCxnSpPr>
          <p:nvPr/>
        </p:nvCxnSpPr>
        <p:spPr bwMode="auto">
          <a:xfrm flipH="1">
            <a:off x="6172503" y="3048011"/>
            <a:ext cx="439829" cy="8563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0" idx="3"/>
            <a:endCxn id="4" idx="7"/>
          </p:cNvCxnSpPr>
          <p:nvPr/>
        </p:nvCxnSpPr>
        <p:spPr bwMode="auto">
          <a:xfrm flipH="1">
            <a:off x="6172503" y="3506253"/>
            <a:ext cx="986189" cy="398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6" idx="3"/>
            <a:endCxn id="119" idx="7"/>
          </p:cNvCxnSpPr>
          <p:nvPr/>
        </p:nvCxnSpPr>
        <p:spPr bwMode="auto">
          <a:xfrm flipH="1">
            <a:off x="6823829" y="2511988"/>
            <a:ext cx="485966" cy="2724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8" idx="0"/>
            <a:endCxn id="8" idx="4"/>
          </p:cNvCxnSpPr>
          <p:nvPr/>
        </p:nvCxnSpPr>
        <p:spPr bwMode="auto">
          <a:xfrm flipV="1">
            <a:off x="5273893" y="4962010"/>
            <a:ext cx="460358" cy="722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9" idx="1"/>
            <a:endCxn id="8" idx="4"/>
          </p:cNvCxnSpPr>
          <p:nvPr/>
        </p:nvCxnSpPr>
        <p:spPr bwMode="auto">
          <a:xfrm flipH="1" flipV="1">
            <a:off x="5734251" y="4962010"/>
            <a:ext cx="469694" cy="7235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tree</a:t>
            </a:r>
          </a:p>
        </p:txBody>
      </p:sp>
      <p:sp>
        <p:nvSpPr>
          <p:cNvPr id="6" name="Oval 5"/>
          <p:cNvSpPr/>
          <p:nvPr/>
        </p:nvSpPr>
        <p:spPr bwMode="auto">
          <a:xfrm rot="974813">
            <a:off x="4471847" y="390491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9"/>
          <p:cNvSpPr/>
          <p:nvPr/>
        </p:nvSpPr>
        <p:spPr bwMode="auto">
          <a:xfrm rot="974813">
            <a:off x="7287246" y="224113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" name="16"/>
          <p:cNvSpPr/>
          <p:nvPr/>
        </p:nvSpPr>
        <p:spPr bwMode="auto">
          <a:xfrm rot="974813">
            <a:off x="8217758" y="4153373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" name="15"/>
          <p:cNvSpPr/>
          <p:nvPr/>
        </p:nvSpPr>
        <p:spPr bwMode="auto">
          <a:xfrm rot="974813">
            <a:off x="7664528" y="4807682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9" name="13"/>
          <p:cNvSpPr/>
          <p:nvPr/>
        </p:nvSpPr>
        <p:spPr bwMode="auto">
          <a:xfrm rot="974813">
            <a:off x="6109037" y="5663034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8" name="3"/>
          <p:cNvSpPr/>
          <p:nvPr/>
        </p:nvSpPr>
        <p:spPr bwMode="auto">
          <a:xfrm rot="974813">
            <a:off x="5039847" y="5677199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" name="17"/>
          <p:cNvSpPr/>
          <p:nvPr/>
        </p:nvSpPr>
        <p:spPr bwMode="auto">
          <a:xfrm rot="974813">
            <a:off x="2828495" y="1864659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9" name="23"/>
          <p:cNvSpPr/>
          <p:nvPr/>
        </p:nvSpPr>
        <p:spPr bwMode="auto">
          <a:xfrm rot="974813">
            <a:off x="6480618" y="2689554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22"/>
          <p:cNvSpPr/>
          <p:nvPr/>
        </p:nvSpPr>
        <p:spPr bwMode="auto">
          <a:xfrm rot="974813">
            <a:off x="5693322" y="2366252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20" name="20"/>
          <p:cNvSpPr/>
          <p:nvPr/>
        </p:nvSpPr>
        <p:spPr bwMode="auto">
          <a:xfrm rot="974813">
            <a:off x="7136143" y="323540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8" name="19"/>
          <p:cNvSpPr/>
          <p:nvPr/>
        </p:nvSpPr>
        <p:spPr bwMode="auto">
          <a:xfrm rot="974813">
            <a:off x="4756335" y="1997587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" name="12"/>
          <p:cNvSpPr/>
          <p:nvPr/>
        </p:nvSpPr>
        <p:spPr bwMode="auto">
          <a:xfrm rot="974813">
            <a:off x="5602537" y="4603553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9" name="11"/>
          <p:cNvSpPr/>
          <p:nvPr/>
        </p:nvSpPr>
        <p:spPr bwMode="auto">
          <a:xfrm rot="974813">
            <a:off x="3245164" y="556635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4" name="10"/>
          <p:cNvSpPr/>
          <p:nvPr/>
        </p:nvSpPr>
        <p:spPr bwMode="auto">
          <a:xfrm rot="974813">
            <a:off x="2467849" y="326069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" name="6"/>
          <p:cNvSpPr/>
          <p:nvPr/>
        </p:nvSpPr>
        <p:spPr bwMode="auto">
          <a:xfrm rot="974813">
            <a:off x="6972354" y="4120935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2" name="4"/>
          <p:cNvSpPr/>
          <p:nvPr/>
        </p:nvSpPr>
        <p:spPr bwMode="auto">
          <a:xfrm rot="974813">
            <a:off x="3740072" y="197522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5" name="1"/>
          <p:cNvSpPr/>
          <p:nvPr/>
        </p:nvSpPr>
        <p:spPr bwMode="auto">
          <a:xfrm rot="974813">
            <a:off x="2311607" y="426495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" name="21"/>
          <p:cNvSpPr/>
          <p:nvPr/>
        </p:nvSpPr>
        <p:spPr bwMode="auto">
          <a:xfrm rot="974813">
            <a:off x="3542830" y="293937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18"/>
          <p:cNvSpPr/>
          <p:nvPr/>
        </p:nvSpPr>
        <p:spPr bwMode="auto">
          <a:xfrm rot="974813">
            <a:off x="4756427" y="3129495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0" name="7"/>
          <p:cNvSpPr/>
          <p:nvPr/>
        </p:nvSpPr>
        <p:spPr bwMode="auto">
          <a:xfrm rot="974813">
            <a:off x="4206240" y="4933662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4" name="5"/>
          <p:cNvSpPr/>
          <p:nvPr/>
        </p:nvSpPr>
        <p:spPr bwMode="auto">
          <a:xfrm rot="974813">
            <a:off x="3485339" y="379592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" name="2"/>
          <p:cNvSpPr/>
          <p:nvPr/>
        </p:nvSpPr>
        <p:spPr bwMode="auto">
          <a:xfrm rot="974813">
            <a:off x="5829292" y="3809418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69" name="8"/>
          <p:cNvSpPr/>
          <p:nvPr/>
        </p:nvSpPr>
        <p:spPr bwMode="auto">
          <a:xfrm rot="974813">
            <a:off x="4471847" y="390491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grpSp>
        <p:nvGrpSpPr>
          <p:cNvPr id="168" name="Initiator"/>
          <p:cNvGrpSpPr/>
          <p:nvPr/>
        </p:nvGrpSpPr>
        <p:grpSpPr>
          <a:xfrm>
            <a:off x="323528" y="2030735"/>
            <a:ext cx="1602497" cy="461665"/>
            <a:chOff x="326798" y="2030735"/>
            <a:chExt cx="1602497" cy="461665"/>
          </a:xfrm>
        </p:grpSpPr>
        <p:sp>
          <p:nvSpPr>
            <p:cNvPr id="166" name="Oval 165"/>
            <p:cNvSpPr/>
            <p:nvPr/>
          </p:nvSpPr>
          <p:spPr bwMode="auto">
            <a:xfrm rot="974813">
              <a:off x="326798" y="2114022"/>
              <a:ext cx="297205" cy="2950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55576" y="2030735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Inițiator</a:t>
              </a:r>
              <a:endParaRPr lang="en-US" dirty="0"/>
            </a:p>
          </p:txBody>
        </p:sp>
      </p:grpSp>
      <p:grpSp>
        <p:nvGrpSpPr>
          <p:cNvPr id="174" name="send wakeup"/>
          <p:cNvGrpSpPr/>
          <p:nvPr/>
        </p:nvGrpSpPr>
        <p:grpSpPr>
          <a:xfrm>
            <a:off x="291452" y="2456897"/>
            <a:ext cx="2246983" cy="461665"/>
            <a:chOff x="291452" y="2456897"/>
            <a:chExt cx="2246983" cy="461665"/>
          </a:xfrm>
        </p:grpSpPr>
        <p:cxnSp>
          <p:nvCxnSpPr>
            <p:cNvPr id="172" name="Straight Connector 171"/>
            <p:cNvCxnSpPr/>
            <p:nvPr/>
          </p:nvCxnSpPr>
          <p:spPr bwMode="auto">
            <a:xfrm>
              <a:off x="291452" y="2687729"/>
              <a:ext cx="36789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55575" y="2456897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 </a:t>
              </a:r>
              <a:r>
                <a:rPr lang="ro-RO" dirty="0"/>
                <a:t>wakeup</a:t>
              </a:r>
              <a:endParaRPr lang="en-US" dirty="0"/>
            </a:p>
          </p:txBody>
        </p:sp>
      </p:grpSp>
      <p:grpSp>
        <p:nvGrpSpPr>
          <p:cNvPr id="175" name="recv wakeup"/>
          <p:cNvGrpSpPr/>
          <p:nvPr/>
        </p:nvGrpSpPr>
        <p:grpSpPr>
          <a:xfrm>
            <a:off x="301922" y="2823319"/>
            <a:ext cx="2211717" cy="461665"/>
            <a:chOff x="291452" y="2456897"/>
            <a:chExt cx="2211717" cy="461665"/>
          </a:xfrm>
        </p:grpSpPr>
        <p:cxnSp>
          <p:nvCxnSpPr>
            <p:cNvPr id="176" name="Straight Connector 175"/>
            <p:cNvCxnSpPr/>
            <p:nvPr/>
          </p:nvCxnSpPr>
          <p:spPr bwMode="auto">
            <a:xfrm>
              <a:off x="291452" y="2687729"/>
              <a:ext cx="367897" cy="0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755575" y="2456897"/>
              <a:ext cx="1747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recv wakeup</a:t>
              </a:r>
              <a:endParaRPr lang="en-US" dirty="0"/>
            </a:p>
          </p:txBody>
        </p:sp>
      </p:grpSp>
      <p:grpSp>
        <p:nvGrpSpPr>
          <p:cNvPr id="178" name="Nod activ"/>
          <p:cNvGrpSpPr/>
          <p:nvPr/>
        </p:nvGrpSpPr>
        <p:grpSpPr>
          <a:xfrm>
            <a:off x="323528" y="3284984"/>
            <a:ext cx="1748370" cy="461665"/>
            <a:chOff x="326798" y="2030735"/>
            <a:chExt cx="1748370" cy="461665"/>
          </a:xfrm>
        </p:grpSpPr>
        <p:sp>
          <p:nvSpPr>
            <p:cNvPr id="179" name="Oval 178"/>
            <p:cNvSpPr/>
            <p:nvPr/>
          </p:nvSpPr>
          <p:spPr bwMode="auto">
            <a:xfrm rot="974813">
              <a:off x="326798" y="2114022"/>
              <a:ext cx="297205" cy="2950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55576" y="2030735"/>
              <a:ext cx="1319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ro-RO" dirty="0"/>
                <a:t>od activ</a:t>
              </a:r>
              <a:endParaRPr lang="en-US" dirty="0"/>
            </a:p>
          </p:txBody>
        </p:sp>
      </p:grpSp>
      <p:grpSp>
        <p:nvGrpSpPr>
          <p:cNvPr id="181" name="Recv date"/>
          <p:cNvGrpSpPr/>
          <p:nvPr/>
        </p:nvGrpSpPr>
        <p:grpSpPr>
          <a:xfrm>
            <a:off x="323528" y="3759423"/>
            <a:ext cx="1766082" cy="461665"/>
            <a:chOff x="291452" y="2456897"/>
            <a:chExt cx="1766082" cy="461665"/>
          </a:xfrm>
        </p:grpSpPr>
        <p:cxnSp>
          <p:nvCxnSpPr>
            <p:cNvPr id="182" name="Straight Connector 181"/>
            <p:cNvCxnSpPr/>
            <p:nvPr/>
          </p:nvCxnSpPr>
          <p:spPr bwMode="auto">
            <a:xfrm>
              <a:off x="291452" y="2687729"/>
              <a:ext cx="367897" cy="0"/>
            </a:xfrm>
            <a:prstGeom prst="line">
              <a:avLst/>
            </a:prstGeom>
            <a:ln>
              <a:solidFill>
                <a:srgbClr val="6600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55575" y="2456897"/>
              <a:ext cx="130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recv date</a:t>
              </a:r>
              <a:endParaRPr lang="en-US" dirty="0"/>
            </a:p>
          </p:txBody>
        </p:sp>
      </p:grpSp>
      <p:sp>
        <p:nvSpPr>
          <p:cNvPr id="3" name="Timp1" hidden="1"/>
          <p:cNvSpPr txBox="1"/>
          <p:nvPr/>
        </p:nvSpPr>
        <p:spPr>
          <a:xfrm>
            <a:off x="363881" y="6174395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timp</a:t>
            </a:r>
            <a:r>
              <a:rPr lang="en-US" dirty="0"/>
              <a:t> = 1</a:t>
            </a:r>
          </a:p>
        </p:txBody>
      </p:sp>
      <p:sp>
        <p:nvSpPr>
          <p:cNvPr id="63" name="Timp2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timp</a:t>
            </a:r>
            <a:r>
              <a:rPr lang="en-US" dirty="0"/>
              <a:t> = 2</a:t>
            </a:r>
          </a:p>
        </p:txBody>
      </p:sp>
      <p:sp>
        <p:nvSpPr>
          <p:cNvPr id="64" name="Timp3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timp</a:t>
            </a:r>
            <a:r>
              <a:rPr lang="en-US" dirty="0"/>
              <a:t> = 3</a:t>
            </a:r>
          </a:p>
        </p:txBody>
      </p:sp>
      <p:sp>
        <p:nvSpPr>
          <p:cNvPr id="65" name="Timp4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timp</a:t>
            </a:r>
            <a:r>
              <a:rPr lang="en-US" dirty="0"/>
              <a:t> = 4</a:t>
            </a:r>
          </a:p>
        </p:txBody>
      </p:sp>
      <p:sp>
        <p:nvSpPr>
          <p:cNvPr id="125" name="Timp5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timp</a:t>
            </a:r>
            <a:r>
              <a:rPr lang="en-US" dirty="0"/>
              <a:t> =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55749" y="2687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44446" y="4263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62131" y="3807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072686" y="5675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72911" y="1973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18178" y="3794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05193" y="4119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5" name="TextBox 7"/>
          <p:cNvSpPr txBox="1"/>
          <p:nvPr/>
        </p:nvSpPr>
        <p:spPr>
          <a:xfrm>
            <a:off x="4239079" y="493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04686" y="3903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20085" y="22393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442980" y="3258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26675" y="556456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577668" y="46017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4168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639659" y="4805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92889" y="4151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03626" y="1862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31558" y="3127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1466" y="1995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11274" y="3233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17961" y="2937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68453" y="2364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22</a:t>
            </a:r>
          </a:p>
        </p:txBody>
      </p:sp>
      <p:sp>
        <p:nvSpPr>
          <p:cNvPr id="56" name="min21" hidden="1"/>
          <p:cNvSpPr txBox="1"/>
          <p:nvPr/>
        </p:nvSpPr>
        <p:spPr>
          <a:xfrm>
            <a:off x="2562453" y="285293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min (     ,        ,   )</a:t>
            </a:r>
          </a:p>
        </p:txBody>
      </p:sp>
      <p:sp>
        <p:nvSpPr>
          <p:cNvPr id="128" name="min18" hidden="1"/>
          <p:cNvSpPr txBox="1"/>
          <p:nvPr/>
        </p:nvSpPr>
        <p:spPr>
          <a:xfrm>
            <a:off x="3859515" y="30689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min (     ,      ,     )</a:t>
            </a:r>
          </a:p>
        </p:txBody>
      </p:sp>
      <p:grpSp>
        <p:nvGrpSpPr>
          <p:cNvPr id="59" name="min5" hidden="1"/>
          <p:cNvGrpSpPr/>
          <p:nvPr/>
        </p:nvGrpSpPr>
        <p:grpSpPr>
          <a:xfrm>
            <a:off x="3339195" y="3320249"/>
            <a:ext cx="584732" cy="1486195"/>
            <a:chOff x="3339195" y="3320249"/>
            <a:chExt cx="584732" cy="1486195"/>
          </a:xfrm>
        </p:grpSpPr>
        <p:sp>
          <p:nvSpPr>
            <p:cNvPr id="129" name="min10"/>
            <p:cNvSpPr txBox="1"/>
            <p:nvPr/>
          </p:nvSpPr>
          <p:spPr>
            <a:xfrm>
              <a:off x="3339195" y="443711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chemeClr val="accent2">
                      <a:lumMod val="75000"/>
                    </a:schemeClr>
                  </a:solidFill>
                </a:rPr>
                <a:t>min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5400000">
              <a:off x="3074977" y="3707534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accent2">
                      <a:lumMod val="75000"/>
                    </a:schemeClr>
                  </a:solidFill>
                </a:rPr>
                <a:t>(           )</a:t>
              </a:r>
            </a:p>
          </p:txBody>
        </p:sp>
      </p:grpSp>
      <p:sp>
        <p:nvSpPr>
          <p:cNvPr id="131" name="noul 4"/>
          <p:cNvSpPr txBox="1"/>
          <p:nvPr/>
        </p:nvSpPr>
        <p:spPr>
          <a:xfrm>
            <a:off x="3563888" y="291565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2" name="noul 1"/>
          <p:cNvSpPr txBox="1"/>
          <p:nvPr/>
        </p:nvSpPr>
        <p:spPr>
          <a:xfrm>
            <a:off x="3520440" y="37947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3" name="noul 1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4" name="new 9"/>
          <p:cNvSpPr txBox="1"/>
          <p:nvPr/>
        </p:nvSpPr>
        <p:spPr>
          <a:xfrm>
            <a:off x="6504166" y="2688336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5" name="noul 3"/>
          <p:cNvSpPr txBox="1"/>
          <p:nvPr/>
        </p:nvSpPr>
        <p:spPr>
          <a:xfrm>
            <a:off x="5640070" y="459943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5" name="nod8-2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2" name="nod8-18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6" name="nod8-21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4" name="nod8-5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3" name="nod8-7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7" name="nod21-4"/>
          <p:cNvSpPr txBox="1"/>
          <p:nvPr/>
        </p:nvSpPr>
        <p:spPr>
          <a:xfrm>
            <a:off x="3563888" y="2924944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8" name="nod21-17"/>
          <p:cNvSpPr txBox="1"/>
          <p:nvPr/>
        </p:nvSpPr>
        <p:spPr>
          <a:xfrm>
            <a:off x="3563888" y="2924944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9" name="nod18-22"/>
          <p:cNvSpPr txBox="1"/>
          <p:nvPr/>
        </p:nvSpPr>
        <p:spPr>
          <a:xfrm>
            <a:off x="4788024" y="3131676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0" name="nod18-19"/>
          <p:cNvSpPr txBox="1"/>
          <p:nvPr/>
        </p:nvSpPr>
        <p:spPr>
          <a:xfrm>
            <a:off x="4788024" y="3131676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1" name="nod2-23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2" name="nod2-20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" name="nod2-6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4" name="nod2-12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6" name="nod5-1"/>
          <p:cNvSpPr txBox="1"/>
          <p:nvPr/>
        </p:nvSpPr>
        <p:spPr>
          <a:xfrm>
            <a:off x="3479830" y="3789040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7" name="nod5-10"/>
          <p:cNvSpPr txBox="1"/>
          <p:nvPr/>
        </p:nvSpPr>
        <p:spPr>
          <a:xfrm>
            <a:off x="3479830" y="3789040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8" name="nod7-11"/>
          <p:cNvSpPr txBox="1"/>
          <p:nvPr/>
        </p:nvSpPr>
        <p:spPr>
          <a:xfrm>
            <a:off x="4211960" y="4940965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5" name="nod12-13"/>
          <p:cNvSpPr txBox="1"/>
          <p:nvPr/>
        </p:nvSpPr>
        <p:spPr>
          <a:xfrm>
            <a:off x="5640070" y="458112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9" name="nod12-3"/>
          <p:cNvSpPr txBox="1"/>
          <p:nvPr/>
        </p:nvSpPr>
        <p:spPr>
          <a:xfrm>
            <a:off x="5640070" y="458112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0" name="node6-16"/>
          <p:cNvSpPr txBox="1"/>
          <p:nvPr/>
        </p:nvSpPr>
        <p:spPr>
          <a:xfrm>
            <a:off x="7020272" y="407707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1" name="node6-15"/>
          <p:cNvSpPr txBox="1"/>
          <p:nvPr/>
        </p:nvSpPr>
        <p:spPr>
          <a:xfrm>
            <a:off x="7020272" y="407707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2" name="node23-9"/>
          <p:cNvSpPr txBox="1"/>
          <p:nvPr/>
        </p:nvSpPr>
        <p:spPr>
          <a:xfrm>
            <a:off x="6516216" y="269962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1803" y="5199583"/>
            <a:ext cx="1440719" cy="461665"/>
            <a:chOff x="281803" y="5199583"/>
            <a:chExt cx="1440719" cy="461665"/>
          </a:xfrm>
        </p:grpSpPr>
        <p:sp>
          <p:nvSpPr>
            <p:cNvPr id="170" name="TextBox 169"/>
            <p:cNvSpPr txBox="1"/>
            <p:nvPr/>
          </p:nvSpPr>
          <p:spPr>
            <a:xfrm>
              <a:off x="787651" y="5199583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leader</a:t>
              </a:r>
              <a:endParaRPr lang="en-US" dirty="0"/>
            </a:p>
          </p:txBody>
        </p:sp>
        <p:sp>
          <p:nvSpPr>
            <p:cNvPr id="186" name="11"/>
            <p:cNvSpPr/>
            <p:nvPr/>
          </p:nvSpPr>
          <p:spPr bwMode="auto">
            <a:xfrm rot="974813">
              <a:off x="281803" y="5247535"/>
              <a:ext cx="365760" cy="3657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7" name="Nod activ"/>
          <p:cNvGrpSpPr/>
          <p:nvPr/>
        </p:nvGrpSpPr>
        <p:grpSpPr>
          <a:xfrm>
            <a:off x="323528" y="5703639"/>
            <a:ext cx="1132754" cy="461665"/>
            <a:chOff x="326798" y="2030735"/>
            <a:chExt cx="1132754" cy="461665"/>
          </a:xfrm>
        </p:grpSpPr>
        <p:sp>
          <p:nvSpPr>
            <p:cNvPr id="188" name="Oval 187"/>
            <p:cNvSpPr/>
            <p:nvPr/>
          </p:nvSpPr>
          <p:spPr bwMode="auto">
            <a:xfrm rot="974813">
              <a:off x="326798" y="2114022"/>
              <a:ext cx="297205" cy="2950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30854" y="203073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lost</a:t>
              </a:r>
            </a:p>
          </p:txBody>
        </p:sp>
      </p:grpSp>
      <p:sp>
        <p:nvSpPr>
          <p:cNvPr id="190" name="11"/>
          <p:cNvSpPr/>
          <p:nvPr/>
        </p:nvSpPr>
        <p:spPr bwMode="auto">
          <a:xfrm rot="974813">
            <a:off x="2311607" y="426495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6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8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1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4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7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8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1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519E-6 L 0.12604 -0.01734 " pathEditMode="relative" rAng="0" ptsTypes="AA">
                                      <p:cBhvr>
                                        <p:cTn id="6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879"/>
                                    </p:animMotion>
                                  </p:childTnLst>
                                </p:cTn>
                              </p:par>
                              <p:par>
                                <p:cTn id="6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2858E-6 L 0.10764 0.02937 " pathEditMode="relative" rAng="0" ptsTypes="AA">
                                      <p:cBhvr>
                                        <p:cTn id="64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457"/>
                                    </p:animMotion>
                                  </p:childTnLst>
                                </p:cTn>
                              </p:par>
                              <p:par>
                                <p:cTn id="6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60777E-6 L 0.03681 0.14894 " pathEditMode="relative" rAng="0" ptsTypes="AA">
                                      <p:cBhvr>
                                        <p:cTn id="64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7447"/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2192E-6 L 0.0158 0.13275 " pathEditMode="relative" rAng="0" ptsTypes="AA">
                                      <p:cBhvr>
                                        <p:cTn id="64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6637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47549E-8 L -0.0401 0.16096 " pathEditMode="relative" rAng="0" ptsTypes="AA">
                                      <p:cBhvr>
                                        <p:cTn id="65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8048"/>
                                    </p:animMotion>
                                  </p:childTnLst>
                                </p:cTn>
                              </p:par>
                              <p:par>
                                <p:cTn id="6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8881E-6 L -0.06371 0.10731 " pathEditMode="relative" rAng="0" ptsTypes="AA">
                                      <p:cBhvr>
                                        <p:cTn id="65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5365"/>
                                    </p:animMotion>
                                  </p:childTnLst>
                                </p:cTn>
                              </p:par>
                              <p:par>
                                <p:cTn id="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0611E-6 L -0.09566 0.07516 " pathEditMode="relative" rAng="0" ptsTypes="AA">
                                      <p:cBhvr>
                                        <p:cTn id="6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3747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43571E-7 L 0.10156 -0.04417 " pathEditMode="relative" rAng="0" ptsTypes="AA">
                                      <p:cBhvr>
                                        <p:cTn id="65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220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5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0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2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4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6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8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0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7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2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7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3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8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1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13691E-6 L 2.77778E-7 0.07355 " pathEditMode="relative" rAng="0" ptsTypes="AA">
                                      <p:cBhvr>
                                        <p:cTn id="93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7"/>
                                    </p:animMotion>
                                  </p:childTnLst>
                                </p:cTn>
                              </p:par>
                              <p:par>
                                <p:cTn id="9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4.0333E-6 L 0.06337 -0.01712 " pathEditMode="relative" rAng="0" ptsTypes="AA">
                                      <p:cBhvr>
                                        <p:cTn id="93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856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7512E-6 L 0.09392 0.07932 " pathEditMode="relative" rAng="0" ptsTypes="AA">
                                      <p:cBhvr>
                                        <p:cTn id="93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3955"/>
                                    </p:animMotion>
                                  </p:childTnLst>
                                </p:cTn>
                              </p:par>
                              <p:par>
                                <p:cTn id="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602 L 0.05608 -0.12442 " pathEditMode="relative" rAng="0" ptsTypes="AA">
                                      <p:cBhvr>
                                        <p:cTn id="94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6522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942E-6 L 0.02343 -0.15472 " pathEditMode="relative" rAng="0" ptsTypes="AA">
                                      <p:cBhvr>
                                        <p:cTn id="94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7747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63552E-6 L -0.01476 -0.15264 " pathEditMode="relative" rAng="0" ptsTypes="AA">
                                      <p:cBhvr>
                                        <p:cTn id="94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-7632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933E-6 L -0.13524 -0.05851 " pathEditMode="relative" rAng="0" ptsTypes="AA">
                                      <p:cBhvr>
                                        <p:cTn id="94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937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549E-6 L -0.07465 -0.04903 " pathEditMode="relative" rAng="0" ptsTypes="AA">
                                      <p:cBhvr>
                                        <p:cTn id="94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2451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76411E-6 L -0.11215 0.02058 " pathEditMode="relative" rAng="0" ptsTypes="AA">
                                      <p:cBhvr>
                                        <p:cTn id="95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1018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3" presetClass="emph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3" presetID="3" presetClass="emph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5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7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9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1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3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5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7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6" fill="hold">
                      <p:stCondLst>
                        <p:cond delay="indefinite"/>
                      </p:stCondLst>
                      <p:childTnLst>
                        <p:par>
                          <p:cTn id="1017" fill="hold">
                            <p:stCondLst>
                              <p:cond delay="0"/>
                            </p:stCondLst>
                            <p:childTnLst>
                              <p:par>
                                <p:cTn id="1018" presetID="30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8" fill="hold">
                      <p:stCondLst>
                        <p:cond delay="indefinite"/>
                      </p:stCondLst>
                      <p:childTnLst>
                        <p:par>
                          <p:cTn id="1079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08 L -0.00642 -0.10083 " pathEditMode="relative" rAng="0" ptsTypes="AA">
                                      <p:cBhvr>
                                        <p:cTn id="108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5157"/>
                                    </p:animMotion>
                                  </p:childTnLst>
                                </p:cTn>
                              </p:par>
                              <p:par>
                                <p:cTn id="10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6272E-6 L -0.07795 0.11263 " pathEditMode="relative" rAng="0" ptsTypes="AA">
                                      <p:cBhvr>
                                        <p:cTn id="108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5620"/>
                                    </p:animMotion>
                                  </p:childTnLst>
                                </p:cTn>
                              </p:par>
                              <p:par>
                                <p:cTn id="10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22757E-6 L -0.10243 -0.00162 " pathEditMode="relative" rAng="0" ptsTypes="AA">
                                      <p:cBhvr>
                                        <p:cTn id="108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93"/>
                                    </p:animMotion>
                                  </p:childTnLst>
                                </p:cTn>
                              </p:par>
                              <p:par>
                                <p:cTn id="1086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08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8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08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0" presetID="3" presetClass="emph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09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185 L -0.11806 -0.01735 " pathEditMode="relative" rAng="0" ptsTypes="AA">
                                      <p:cBhvr>
                                        <p:cTn id="11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971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1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54209E-6 L -0.03142 0.14686 " pathEditMode="relative" rAng="0" ptsTypes="AA">
                                      <p:cBhvr>
                                        <p:cTn id="115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7331"/>
                                    </p:animMotion>
                                  </p:childTnLst>
                                </p:cTn>
                              </p:par>
                              <p:par>
                                <p:cTn id="1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879 L -0.10539 -0.01387 " pathEditMode="relative" rAng="0" ptsTypes="AA">
                                      <p:cBhvr>
                                        <p:cTn id="116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-1133"/>
                                    </p:animMotion>
                                  </p:childTnLst>
                                </p:cTn>
                              </p:par>
                              <p:par>
                                <p:cTn id="1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879 L -0.10382 -0.13991 " pathEditMode="relative" rAng="0" ptsTypes="AA">
                                      <p:cBhvr>
                                        <p:cTn id="1163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7447"/>
                                    </p:animMotion>
                                  </p:childTnLst>
                                </p:cTn>
                              </p:par>
                              <p:par>
                                <p:cTn id="1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879 L 0.03003 -0.10846 " pathEditMode="relative" rAng="0" ptsTypes="AA">
                                      <p:cBhvr>
                                        <p:cTn id="116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-5874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4.68085E-6 L 0.14653 -0.01225 " pathEditMode="relative" rAng="0" ptsTypes="AA">
                                      <p:cBhvr>
                                        <p:cTn id="116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>
                      <p:stCondLst>
                        <p:cond delay="indefinite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486 L -0.07934 -0.15819 " pathEditMode="relative" rAng="0" ptsTypes="AA">
                                      <p:cBhvr>
                                        <p:cTn id="117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8164"/>
                                    </p:animMotion>
                                  </p:childTnLst>
                                </p:cTn>
                              </p:par>
                              <p:par>
                                <p:cTn id="1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486 L 0.02309 -0.13714 " pathEditMode="relative" rAng="0" ptsTypes="AA">
                                      <p:cBhvr>
                                        <p:cTn id="117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7100"/>
                                    </p:animMotion>
                                  </p:childTnLst>
                                </p:cTn>
                              </p:par>
                              <p:par>
                                <p:cTn id="1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1619E-6 L -0.00104 -0.16189 " pathEditMode="relative" rAng="0" ptsTypes="AA">
                                      <p:cBhvr>
                                        <p:cTn id="118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094"/>
                                    </p:animMotion>
                                  </p:childTnLst>
                                </p:cTn>
                              </p:par>
                              <p:par>
                                <p:cTn id="1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1619E-6 L 0.10174 -0.10939 " pathEditMode="relative" rAng="0" ptsTypes="AA">
                                      <p:cBhvr>
                                        <p:cTn id="1189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5481"/>
                                    </p:animMotion>
                                  </p:childTnLst>
                                </p:cTn>
                              </p:par>
                              <p:par>
                                <p:cTn id="1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4.56059E-6 L -0.02222 0.12142 " pathEditMode="relative" rAng="0" ptsTypes="AA">
                                      <p:cBhvr>
                                        <p:cTn id="120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059"/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1041 L 0.11962 0.04788 " pathEditMode="relative" rAng="0" ptsTypes="AA">
                                      <p:cBhvr>
                                        <p:cTn id="120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873"/>
                                    </p:animMotion>
                                  </p:childTnLst>
                                </p:cTn>
                              </p:par>
                              <p:par>
                                <p:cTn id="1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4.56059E-6 L 0.14323 -0.07793 " pathEditMode="relative" rAng="0" ptsTypes="AA">
                                      <p:cBhvr>
                                        <p:cTn id="1207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3908"/>
                                    </p:animMotion>
                                  </p:childTnLst>
                                </p:cTn>
                              </p:par>
                              <p:par>
                                <p:cTn id="12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8844E-6 L 0.07083 -0.1575 " pathEditMode="relative" rAng="0" ptsTypes="AA">
                                      <p:cBhvr>
                                        <p:cTn id="1209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7886"/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2.16466E-6 L -0.10886 -0.07932 " pathEditMode="relative" rAng="0" ptsTypes="AA">
                                      <p:cBhvr>
                                        <p:cTn id="121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3978"/>
                                    </p:animMotion>
                                  </p:childTnLst>
                                </p:cTn>
                              </p:par>
                              <p:par>
                                <p:cTn id="1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2.16466E-6 L -0.12448 0.06753 " pathEditMode="relative" rAng="0" ptsTypes="AA">
                                      <p:cBhvr>
                                        <p:cTn id="121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3377"/>
                                    </p:animMotion>
                                  </p:childTnLst>
                                </p:cTn>
                              </p:par>
                              <p:par>
                                <p:cTn id="1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9.89824E-7 L -0.10295 0.08881 " pathEditMode="relative" rAng="0" ptsTypes="AA">
                                      <p:cBhvr>
                                        <p:cTn id="122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4.56984E-6 L -0.06163 0.16189 " pathEditMode="relative" rAng="0" ptsTypes="AA">
                                      <p:cBhvr>
                                        <p:cTn id="123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8094"/>
                                    </p:animMotion>
                                  </p:childTnLst>
                                </p:cTn>
                              </p:par>
                              <p:par>
                                <p:cTn id="1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463 L 0.0559 0.15611 " pathEditMode="relative" rAng="0" ptsTypes="AA">
                                      <p:cBhvr>
                                        <p:cTn id="123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562"/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463 L 0.0783 0.10962 " pathEditMode="relative" rAng="0" ptsTypes="AA">
                                      <p:cBhvr>
                                        <p:cTn id="124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5250"/>
                                    </p:animMotion>
                                  </p:childTnLst>
                                </p:cTn>
                              </p:par>
                              <p:par>
                                <p:cTn id="1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63 L 0.13281 0.00925 " pathEditMode="relative" rAng="0" ptsTypes="AA">
                                      <p:cBhvr>
                                        <p:cTn id="124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31"/>
                                    </p:animMotion>
                                  </p:childTnLst>
                                </p:cTn>
                              </p:par>
                              <p:par>
                                <p:cTn id="1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462 L 0.08594 -0.07215 " pathEditMode="relative" rAng="0" ptsTypes="AA">
                                      <p:cBhvr>
                                        <p:cTn id="1251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3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2" fill="hold">
                      <p:stCondLst>
                        <p:cond delay="indefinite"/>
                      </p:stCondLst>
                      <p:childTnLst>
                        <p:par>
                          <p:cTn id="1253" fill="hold">
                            <p:stCondLst>
                              <p:cond delay="0"/>
                            </p:stCondLst>
                            <p:childTnLst>
                              <p:par>
                                <p:cTn id="1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9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26" grpId="0" animBg="1"/>
      <p:bldP spid="126" grpId="1" animBg="1"/>
      <p:bldP spid="126" grpId="2" animBg="1"/>
      <p:bldP spid="126" grpId="3" animBg="1"/>
      <p:bldP spid="126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9" grpId="0" animBg="1"/>
      <p:bldP spid="9" grpId="1" animBg="1"/>
      <p:bldP spid="9" grpId="2" animBg="1"/>
      <p:bldP spid="9" grpId="3" animBg="1"/>
      <p:bldP spid="9" grpId="4" animBg="1"/>
      <p:bldP spid="139" grpId="0" animBg="1"/>
      <p:bldP spid="139" grpId="1" animBg="1"/>
      <p:bldP spid="139" grpId="2" animBg="1"/>
      <p:bldP spid="139" grpId="3" animBg="1"/>
      <p:bldP spid="139" grpId="4" animBg="1"/>
      <p:bldP spid="138" grpId="0" animBg="1"/>
      <p:bldP spid="138" grpId="1" animBg="1"/>
      <p:bldP spid="138" grpId="2" animBg="1"/>
      <p:bldP spid="138" grpId="3" animBg="1"/>
      <p:bldP spid="138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19" grpId="0" animBg="1"/>
      <p:bldP spid="119" grpId="1" animBg="1"/>
      <p:bldP spid="119" grpId="2" animBg="1"/>
      <p:bldP spid="119" grpId="3" animBg="1"/>
      <p:bldP spid="119" grpId="4" animBg="1"/>
      <p:bldP spid="119" grpId="5" animBg="1"/>
      <p:bldP spid="119" grpId="6" animBg="1"/>
      <p:bldP spid="119" grpId="7" animBg="1"/>
      <p:bldP spid="119" grpId="8" animBg="1"/>
      <p:bldP spid="79" grpId="0" animBg="1"/>
      <p:bldP spid="79" grpId="1" animBg="1"/>
      <p:bldP spid="79" grpId="2" animBg="1"/>
      <p:bldP spid="79" grpId="3" animBg="1"/>
      <p:bldP spid="79" grpId="4" animBg="1"/>
      <p:bldP spid="120" grpId="0" animBg="1"/>
      <p:bldP spid="120" grpId="1" animBg="1"/>
      <p:bldP spid="120" grpId="2" animBg="1"/>
      <p:bldP spid="120" grpId="3" animBg="1"/>
      <p:bldP spid="120" grpId="4" animBg="1"/>
      <p:bldP spid="78" grpId="0" animBg="1"/>
      <p:bldP spid="78" grpId="1" animBg="1"/>
      <p:bldP spid="78" grpId="2" animBg="1"/>
      <p:bldP spid="78" grpId="3" animBg="1"/>
      <p:bldP spid="78" grpId="4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109" grpId="0" animBg="1"/>
      <p:bldP spid="109" grpId="1" animBg="1"/>
      <p:bldP spid="109" grpId="2" animBg="1"/>
      <p:bldP spid="109" grpId="3" animBg="1"/>
      <p:bldP spid="109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12" grpId="0" animBg="1"/>
      <p:bldP spid="12" grpId="1" animBg="1"/>
      <p:bldP spid="12" grpId="2" animBg="1"/>
      <p:bldP spid="12" grpId="3" animBg="1"/>
      <p:bldP spid="12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110" grpId="0" animBg="1"/>
      <p:bldP spid="110" grpId="1" animBg="1"/>
      <p:bldP spid="110" grpId="2" animBg="1"/>
      <p:bldP spid="110" grpId="3" animBg="1"/>
      <p:bldP spid="110" grpId="4" animBg="1"/>
      <p:bldP spid="110" grpId="5" animBg="1"/>
      <p:bldP spid="110" grpId="6" animBg="1"/>
      <p:bldP spid="110" grpId="7" animBg="1"/>
      <p:bldP spid="110" grpId="8" animBg="1"/>
      <p:bldP spid="94" grpId="0" animBg="1"/>
      <p:bldP spid="94" grpId="1" animBg="1"/>
      <p:bldP spid="94" grpId="2" animBg="1"/>
      <p:bldP spid="94" grpId="3" animBg="1"/>
      <p:bldP spid="94" grpId="4" animBg="1"/>
      <p:bldP spid="94" grpId="5" animBg="1"/>
      <p:bldP spid="94" grpId="6" animBg="1"/>
      <p:bldP spid="94" grpId="7" animBg="1"/>
      <p:bldP spid="94" grpId="8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169" grpId="0" animBg="1"/>
      <p:bldP spid="169" grpId="1" animBg="1"/>
      <p:bldP spid="169" grpId="2" animBg="1"/>
      <p:bldP spid="169" grpId="3" animBg="1"/>
      <p:bldP spid="3" grpId="0"/>
      <p:bldP spid="3" grpId="1"/>
      <p:bldP spid="63" grpId="0"/>
      <p:bldP spid="63" grpId="1"/>
      <p:bldP spid="64" grpId="0"/>
      <p:bldP spid="64" grpId="1"/>
      <p:bldP spid="65" grpId="0"/>
      <p:bldP spid="65" grpId="1"/>
      <p:bldP spid="125" grpId="0"/>
      <p:bldP spid="29" grpId="0"/>
      <p:bldP spid="84" grpId="0"/>
      <p:bldP spid="84" grpId="1"/>
      <p:bldP spid="84" grpId="2"/>
      <p:bldP spid="85" grpId="0"/>
      <p:bldP spid="85" grpId="1"/>
      <p:bldP spid="85" grpId="2"/>
      <p:bldP spid="86" grpId="0"/>
      <p:bldP spid="86" grpId="1"/>
      <p:bldP spid="86" grpId="2"/>
      <p:bldP spid="87" grpId="0"/>
      <p:bldP spid="87" grpId="1"/>
      <p:bldP spid="87" grpId="2"/>
      <p:bldP spid="89" grpId="0"/>
      <p:bldP spid="92" grpId="0"/>
      <p:bldP spid="92" grpId="1"/>
      <p:bldP spid="92" grpId="2"/>
      <p:bldP spid="95" grpId="0"/>
      <p:bldP spid="95" grpId="1"/>
      <p:bldP spid="95" grpId="2"/>
      <p:bldP spid="96" grpId="0"/>
      <p:bldP spid="97" grpId="0"/>
      <p:bldP spid="97" grpId="1"/>
      <p:bldP spid="97" grpId="2"/>
      <p:bldP spid="99" grpId="0"/>
      <p:bldP spid="99" grpId="1"/>
      <p:bldP spid="99" grpId="2"/>
      <p:bldP spid="102" grpId="0"/>
      <p:bldP spid="102" grpId="1"/>
      <p:bldP spid="102" grpId="2"/>
      <p:bldP spid="103" grpId="0"/>
      <p:bldP spid="106" grpId="0"/>
      <p:bldP spid="106" grpId="1"/>
      <p:bldP spid="106" grpId="2"/>
      <p:bldP spid="107" grpId="0"/>
      <p:bldP spid="107" grpId="1"/>
      <p:bldP spid="107" grpId="2"/>
      <p:bldP spid="113" grpId="0"/>
      <p:bldP spid="113" grpId="1"/>
      <p:bldP spid="113" grpId="2"/>
      <p:bldP spid="114" grpId="0"/>
      <p:bldP spid="114" grpId="1"/>
      <p:bldP spid="114" grpId="2"/>
      <p:bldP spid="115" grpId="0"/>
      <p:bldP spid="115" grpId="1"/>
      <p:bldP spid="115" grpId="2"/>
      <p:bldP spid="116" grpId="0"/>
      <p:bldP spid="116" grpId="1"/>
      <p:bldP spid="116" grpId="2"/>
      <p:bldP spid="117" grpId="0"/>
      <p:bldP spid="117" grpId="1"/>
      <p:bldP spid="117" grpId="2"/>
      <p:bldP spid="123" grpId="0"/>
      <p:bldP spid="124" grpId="0"/>
      <p:bldP spid="124" grpId="1"/>
      <p:bldP spid="124" grpId="2"/>
      <p:bldP spid="56" grpId="0"/>
      <p:bldP spid="56" grpId="1"/>
      <p:bldP spid="128" grpId="0"/>
      <p:bldP spid="128" grpId="1"/>
      <p:bldP spid="131" grpId="0"/>
      <p:bldP spid="131" grpId="1"/>
      <p:bldP spid="131" grpId="2"/>
      <p:bldP spid="131" grpId="3"/>
      <p:bldP spid="132" grpId="0"/>
      <p:bldP spid="132" grpId="1"/>
      <p:bldP spid="132" grpId="2"/>
      <p:bldP spid="132" grpId="3"/>
      <p:bldP spid="133" grpId="0"/>
      <p:bldP spid="133" grpId="1"/>
      <p:bldP spid="134" grpId="0"/>
      <p:bldP spid="134" grpId="1"/>
      <p:bldP spid="134" grpId="2"/>
      <p:bldP spid="134" grpId="3"/>
      <p:bldP spid="135" grpId="0"/>
      <p:bldP spid="135" grpId="1"/>
      <p:bldP spid="135" grpId="2"/>
      <p:bldP spid="135" grpId="3"/>
      <p:bldP spid="145" grpId="0"/>
      <p:bldP spid="145" grpId="1"/>
      <p:bldP spid="145" grpId="2"/>
      <p:bldP spid="142" grpId="0"/>
      <p:bldP spid="142" grpId="1"/>
      <p:bldP spid="142" grpId="2"/>
      <p:bldP spid="146" grpId="0"/>
      <p:bldP spid="146" grpId="1"/>
      <p:bldP spid="146" grpId="2"/>
      <p:bldP spid="144" grpId="0"/>
      <p:bldP spid="144" grpId="1"/>
      <p:bldP spid="144" grpId="2"/>
      <p:bldP spid="143" grpId="0"/>
      <p:bldP spid="143" grpId="1"/>
      <p:bldP spid="143" grpId="2"/>
      <p:bldP spid="147" grpId="0"/>
      <p:bldP spid="147" grpId="1"/>
      <p:bldP spid="147" grpId="2"/>
      <p:bldP spid="148" grpId="0"/>
      <p:bldP spid="148" grpId="1"/>
      <p:bldP spid="148" grpId="2"/>
      <p:bldP spid="149" grpId="0"/>
      <p:bldP spid="149" grpId="1"/>
      <p:bldP spid="149" grpId="2"/>
      <p:bldP spid="150" grpId="0"/>
      <p:bldP spid="150" grpId="1"/>
      <p:bldP spid="150" grpId="2"/>
      <p:bldP spid="151" grpId="0"/>
      <p:bldP spid="151" grpId="1"/>
      <p:bldP spid="151" grpId="2"/>
      <p:bldP spid="152" grpId="0"/>
      <p:bldP spid="152" grpId="1"/>
      <p:bldP spid="152" grpId="2"/>
      <p:bldP spid="153" grpId="0"/>
      <p:bldP spid="153" grpId="1"/>
      <p:bldP spid="153" grpId="2"/>
      <p:bldP spid="154" grpId="0"/>
      <p:bldP spid="154" grpId="1"/>
      <p:bldP spid="154" grpId="2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8" grpId="2"/>
      <p:bldP spid="155" grpId="0"/>
      <p:bldP spid="155" grpId="1"/>
      <p:bldP spid="155" grpId="2"/>
      <p:bldP spid="159" grpId="0"/>
      <p:bldP spid="159" grpId="1"/>
      <p:bldP spid="159" grpId="2"/>
      <p:bldP spid="160" grpId="0"/>
      <p:bldP spid="160" grpId="1"/>
      <p:bldP spid="160" grpId="2"/>
      <p:bldP spid="161" grpId="0"/>
      <p:bldP spid="161" grpId="1"/>
      <p:bldP spid="161" grpId="2"/>
      <p:bldP spid="162" grpId="0"/>
      <p:bldP spid="162" grpId="1"/>
      <p:bldP spid="162" grpId="2"/>
      <p:bldP spid="19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632-1DE8-4250-B81F-2A9EE941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3192-AF6B-4975-8C8D-2CD17C3F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3BCE8-FC71-4E02-8ABE-04AD04D537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9637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74F5-563F-46E5-9154-4EEBD268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Alegere lider în graf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E228D-0CA5-4593-AB63-BA2ED1DF19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2" descr="Person Icon by thekua">
            <a:extLst>
              <a:ext uri="{FF2B5EF4-FFF2-40B4-BE49-F238E27FC236}">
                <a16:creationId xmlns:a16="http://schemas.microsoft.com/office/drawing/2014/main" id="{60B2458E-E5A0-46B6-9FB4-9FADE442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09536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>
            <a:extLst>
              <a:ext uri="{FF2B5EF4-FFF2-40B4-BE49-F238E27FC236}">
                <a16:creationId xmlns:a16="http://schemas.microsoft.com/office/drawing/2014/main" id="{72B2AFEF-FCA9-4A22-8A6D-B40150B0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51" y="2080813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62DD76C8-9C7C-4BD4-B130-CF51A140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67" y="395731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Icon by thekua">
            <a:extLst>
              <a:ext uri="{FF2B5EF4-FFF2-40B4-BE49-F238E27FC236}">
                <a16:creationId xmlns:a16="http://schemas.microsoft.com/office/drawing/2014/main" id="{29EBFBF2-550C-416D-8151-557F8D60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5731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098EBC-16DE-4717-A2A1-C9C840766F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51720" y="2392719"/>
            <a:ext cx="2741731" cy="28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F81AEB-D007-4860-8AFE-1AD8B3C4CC2F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009475" y="2392719"/>
            <a:ext cx="1398729" cy="156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74ED32-6B85-4401-80A5-BCE0EE57B16B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3582379" y="2392719"/>
            <a:ext cx="1211072" cy="156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1E85E1-3734-4769-9E48-7135963E20B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90391" y="4269223"/>
            <a:ext cx="26098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92B331-C1B0-48F6-896B-88BDB04623F0}"/>
              </a:ext>
            </a:extLst>
          </p:cNvPr>
          <p:cNvSpPr txBox="1"/>
          <p:nvPr/>
        </p:nvSpPr>
        <p:spPr>
          <a:xfrm>
            <a:off x="1601181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67018-5077-4A02-A435-7F94F7236AD8}"/>
              </a:ext>
            </a:extLst>
          </p:cNvPr>
          <p:cNvSpPr txBox="1"/>
          <p:nvPr/>
        </p:nvSpPr>
        <p:spPr>
          <a:xfrm>
            <a:off x="4931058" y="16703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E4F47-6C16-4FBA-BB4A-C12BB53B5481}"/>
              </a:ext>
            </a:extLst>
          </p:cNvPr>
          <p:cNvSpPr txBox="1"/>
          <p:nvPr/>
        </p:nvSpPr>
        <p:spPr>
          <a:xfrm>
            <a:off x="3109149" y="44998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19B53-3897-4F87-9882-B257634FAD2A}"/>
              </a:ext>
            </a:extLst>
          </p:cNvPr>
          <p:cNvSpPr txBox="1"/>
          <p:nvPr/>
        </p:nvSpPr>
        <p:spPr>
          <a:xfrm>
            <a:off x="6516216" y="4499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2E1880-9461-4B7B-8AEA-27CCD2C8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8997"/>
              </p:ext>
            </p:extLst>
          </p:nvPr>
        </p:nvGraphicFramePr>
        <p:xfrm>
          <a:off x="98153" y="3083523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8E01BC-85B0-4920-A5AC-9FACF2A1C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92747"/>
              </p:ext>
            </p:extLst>
          </p:nvPr>
        </p:nvGraphicFramePr>
        <p:xfrm>
          <a:off x="3699421" y="4581128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C3393E-4AF7-4C51-98F5-A39E38827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2391"/>
              </p:ext>
            </p:extLst>
          </p:nvPr>
        </p:nvGraphicFramePr>
        <p:xfrm>
          <a:off x="5595767" y="1094097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3DF7FA2-F75B-4B3B-A83E-F20807FD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54837"/>
              </p:ext>
            </p:extLst>
          </p:nvPr>
        </p:nvGraphicFramePr>
        <p:xfrm>
          <a:off x="6988777" y="4138748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67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854-F9D3-4B34-B2CB-D7230647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Alegere lider în graf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347F-7BCF-4698-994D-611EA4527E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2" descr="Person Icon by thekua">
            <a:extLst>
              <a:ext uri="{FF2B5EF4-FFF2-40B4-BE49-F238E27FC236}">
                <a16:creationId xmlns:a16="http://schemas.microsoft.com/office/drawing/2014/main" id="{7B403BEA-9BE5-4C7F-811F-6079A920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09536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>
            <a:extLst>
              <a:ext uri="{FF2B5EF4-FFF2-40B4-BE49-F238E27FC236}">
                <a16:creationId xmlns:a16="http://schemas.microsoft.com/office/drawing/2014/main" id="{FE4EF745-137D-4F7A-B50B-CFF4BC70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51" y="2080813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DF718745-7A0C-480C-BE7E-20941200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67" y="395731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Icon by thekua">
            <a:extLst>
              <a:ext uri="{FF2B5EF4-FFF2-40B4-BE49-F238E27FC236}">
                <a16:creationId xmlns:a16="http://schemas.microsoft.com/office/drawing/2014/main" id="{3129E558-6E4D-4F3C-880F-AB3F095A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5731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AB477-AEA2-4D68-A546-254B9A9DB08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51720" y="2392719"/>
            <a:ext cx="2741731" cy="28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814DAC-C877-4028-9445-C5FFA86BB2A7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009475" y="2392719"/>
            <a:ext cx="1398729" cy="156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0F115E-118B-4DE8-BFCB-B0604FCF3CB1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3582379" y="2392719"/>
            <a:ext cx="1211072" cy="156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4237B-0D65-4AE6-AD89-1EF8D0243B4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90391" y="4269223"/>
            <a:ext cx="26098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2EA651-28B5-47BA-8D9C-27EDB79C73F2}"/>
              </a:ext>
            </a:extLst>
          </p:cNvPr>
          <p:cNvSpPr txBox="1"/>
          <p:nvPr/>
        </p:nvSpPr>
        <p:spPr>
          <a:xfrm>
            <a:off x="1601181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23878-7F1A-426B-AD2C-1E6A5D211429}"/>
              </a:ext>
            </a:extLst>
          </p:cNvPr>
          <p:cNvSpPr txBox="1"/>
          <p:nvPr/>
        </p:nvSpPr>
        <p:spPr>
          <a:xfrm>
            <a:off x="4931058" y="16703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28377-C1BD-4DF2-8835-E31A7E779B63}"/>
              </a:ext>
            </a:extLst>
          </p:cNvPr>
          <p:cNvSpPr txBox="1"/>
          <p:nvPr/>
        </p:nvSpPr>
        <p:spPr>
          <a:xfrm>
            <a:off x="3109149" y="44998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0814C-7407-4AC2-B691-5387F256BBAB}"/>
              </a:ext>
            </a:extLst>
          </p:cNvPr>
          <p:cNvSpPr txBox="1"/>
          <p:nvPr/>
        </p:nvSpPr>
        <p:spPr>
          <a:xfrm>
            <a:off x="6516216" y="4499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CD567E-4941-4261-B97A-53F80CEEEE21}"/>
              </a:ext>
            </a:extLst>
          </p:cNvPr>
          <p:cNvGraphicFramePr>
            <a:graphicFrameLocks noGrp="1"/>
          </p:cNvGraphicFramePr>
          <p:nvPr/>
        </p:nvGraphicFramePr>
        <p:xfrm>
          <a:off x="98153" y="3083523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A18576-02D6-486D-868E-F1C419001279}"/>
              </a:ext>
            </a:extLst>
          </p:cNvPr>
          <p:cNvGraphicFramePr>
            <a:graphicFrameLocks noGrp="1"/>
          </p:cNvGraphicFramePr>
          <p:nvPr/>
        </p:nvGraphicFramePr>
        <p:xfrm>
          <a:off x="3699421" y="4581128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F213FA-C57C-4F4B-A1A6-A951AFC24E44}"/>
              </a:ext>
            </a:extLst>
          </p:cNvPr>
          <p:cNvGraphicFramePr>
            <a:graphicFrameLocks noGrp="1"/>
          </p:cNvGraphicFramePr>
          <p:nvPr/>
        </p:nvGraphicFramePr>
        <p:xfrm>
          <a:off x="5595767" y="1094097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CA0C0B4-B564-425F-A3A0-BFEA122CBFF3}"/>
              </a:ext>
            </a:extLst>
          </p:cNvPr>
          <p:cNvGraphicFramePr>
            <a:graphicFrameLocks noGrp="1"/>
          </p:cNvGraphicFramePr>
          <p:nvPr/>
        </p:nvGraphicFramePr>
        <p:xfrm>
          <a:off x="6988777" y="4138748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52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854-F9D3-4B34-B2CB-D7230647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Alegere lider în graf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347F-7BCF-4698-994D-611EA4527E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2" descr="Person Icon by thekua">
            <a:extLst>
              <a:ext uri="{FF2B5EF4-FFF2-40B4-BE49-F238E27FC236}">
                <a16:creationId xmlns:a16="http://schemas.microsoft.com/office/drawing/2014/main" id="{7B403BEA-9BE5-4C7F-811F-6079A920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09536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>
            <a:extLst>
              <a:ext uri="{FF2B5EF4-FFF2-40B4-BE49-F238E27FC236}">
                <a16:creationId xmlns:a16="http://schemas.microsoft.com/office/drawing/2014/main" id="{FE4EF745-137D-4F7A-B50B-CFF4BC70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51" y="2080813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DF718745-7A0C-480C-BE7E-20941200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67" y="395731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Icon by thekua">
            <a:extLst>
              <a:ext uri="{FF2B5EF4-FFF2-40B4-BE49-F238E27FC236}">
                <a16:creationId xmlns:a16="http://schemas.microsoft.com/office/drawing/2014/main" id="{3129E558-6E4D-4F3C-880F-AB3F095A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5731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AB477-AEA2-4D68-A546-254B9A9DB08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51720" y="2392719"/>
            <a:ext cx="2741731" cy="28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814DAC-C877-4028-9445-C5FFA86BB2A7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009475" y="2392719"/>
            <a:ext cx="1398729" cy="156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0F115E-118B-4DE8-BFCB-B0604FCF3CB1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3582379" y="2392719"/>
            <a:ext cx="1211072" cy="156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4237B-0D65-4AE6-AD89-1EF8D0243B4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90391" y="4269223"/>
            <a:ext cx="26098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2EA651-28B5-47BA-8D9C-27EDB79C73F2}"/>
              </a:ext>
            </a:extLst>
          </p:cNvPr>
          <p:cNvSpPr txBox="1"/>
          <p:nvPr/>
        </p:nvSpPr>
        <p:spPr>
          <a:xfrm>
            <a:off x="1601181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23878-7F1A-426B-AD2C-1E6A5D211429}"/>
              </a:ext>
            </a:extLst>
          </p:cNvPr>
          <p:cNvSpPr txBox="1"/>
          <p:nvPr/>
        </p:nvSpPr>
        <p:spPr>
          <a:xfrm>
            <a:off x="4931058" y="16703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28377-C1BD-4DF2-8835-E31A7E779B63}"/>
              </a:ext>
            </a:extLst>
          </p:cNvPr>
          <p:cNvSpPr txBox="1"/>
          <p:nvPr/>
        </p:nvSpPr>
        <p:spPr>
          <a:xfrm>
            <a:off x="3109149" y="44998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0814C-7407-4AC2-B691-5387F256BBAB}"/>
              </a:ext>
            </a:extLst>
          </p:cNvPr>
          <p:cNvSpPr txBox="1"/>
          <p:nvPr/>
        </p:nvSpPr>
        <p:spPr>
          <a:xfrm>
            <a:off x="6516216" y="4499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CD567E-4941-4261-B97A-53F80CEEEE21}"/>
              </a:ext>
            </a:extLst>
          </p:cNvPr>
          <p:cNvGraphicFramePr>
            <a:graphicFrameLocks noGrp="1"/>
          </p:cNvGraphicFramePr>
          <p:nvPr/>
        </p:nvGraphicFramePr>
        <p:xfrm>
          <a:off x="98153" y="3083523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A18576-02D6-486D-868E-F1C419001279}"/>
              </a:ext>
            </a:extLst>
          </p:cNvPr>
          <p:cNvGraphicFramePr>
            <a:graphicFrameLocks noGrp="1"/>
          </p:cNvGraphicFramePr>
          <p:nvPr/>
        </p:nvGraphicFramePr>
        <p:xfrm>
          <a:off x="3699421" y="4581128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F213FA-C57C-4F4B-A1A6-A951AFC24E44}"/>
              </a:ext>
            </a:extLst>
          </p:cNvPr>
          <p:cNvGraphicFramePr>
            <a:graphicFrameLocks noGrp="1"/>
          </p:cNvGraphicFramePr>
          <p:nvPr/>
        </p:nvGraphicFramePr>
        <p:xfrm>
          <a:off x="5595767" y="1094097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CA0C0B4-B564-425F-A3A0-BFEA122CBFF3}"/>
              </a:ext>
            </a:extLst>
          </p:cNvPr>
          <p:cNvGraphicFramePr>
            <a:graphicFrameLocks noGrp="1"/>
          </p:cNvGraphicFramePr>
          <p:nvPr/>
        </p:nvGraphicFramePr>
        <p:xfrm>
          <a:off x="6988777" y="4138748"/>
          <a:ext cx="18408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392">
                  <a:extLst>
                    <a:ext uri="{9D8B030D-6E8A-4147-A177-3AD203B41FA5}">
                      <a16:colId xmlns:a16="http://schemas.microsoft.com/office/drawing/2014/main" val="3289461220"/>
                    </a:ext>
                  </a:extLst>
                </a:gridCol>
                <a:gridCol w="860506">
                  <a:extLst>
                    <a:ext uri="{9D8B030D-6E8A-4147-A177-3AD203B41FA5}">
                      <a16:colId xmlns:a16="http://schemas.microsoft.com/office/drawing/2014/main" val="143323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ro-R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NodeB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33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AB9-1671-4974-BC69-8A5BA39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discutăm de sisteme distribuite?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5F96-A60B-4996-BFB4-A0A19B16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828260"/>
            <a:ext cx="8524875" cy="3586828"/>
          </a:xfrm>
        </p:spPr>
        <p:txBody>
          <a:bodyPr/>
          <a:lstStyle/>
          <a:p>
            <a:pPr marL="0" indent="0">
              <a:buNone/>
            </a:pPr>
            <a:r>
              <a:rPr lang="ro-RO" sz="4000" dirty="0"/>
              <a:t>Oricând avem mai mult de un sistem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BECCD-8C33-4F83-B73D-2B6A5B8511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01260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E5F-EDF2-4939-9EA5-9187D2D6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50B5-C63B-46A6-8CEA-F71544EC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E21F7-4B4E-4230-9CC6-157211E1C5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7733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6886-DFF0-4C53-85B9-C386D4FC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Dar nu știm deja ID-urile?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30B8-2D05-4CB9-8C7C-8B8BB7CC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0865-76A8-4B94-AAEF-59A61DA447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21480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177C-607C-4B03-90DA-F4BBBA50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UUID sau GUID (Global </a:t>
            </a:r>
            <a:r>
              <a:rPr lang="ro-RO" dirty="0" err="1"/>
              <a:t>Unique</a:t>
            </a:r>
            <a:r>
              <a:rPr lang="ro-RO" dirty="0"/>
              <a:t> </a:t>
            </a:r>
            <a:r>
              <a:rPr lang="ro-RO" dirty="0" err="1"/>
              <a:t>Identifier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E58FD-339C-4F9C-86E6-2732DBB9E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18DCB2-3B0F-4572-9122-D247018B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8" y="1267223"/>
            <a:ext cx="6735763" cy="51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9AC-1D22-4857-B995-C886DEC6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DA69-79C4-45B1-89AF-80E0043F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CC71D-F0ED-4169-97BD-780C1D0813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7946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1026" idx="3"/>
            <a:endCxn id="6" idx="1"/>
          </p:cNvCxnSpPr>
          <p:nvPr/>
        </p:nvCxnSpPr>
        <p:spPr>
          <a:xfrm flipV="1">
            <a:off x="1331640" y="2032166"/>
            <a:ext cx="1224136" cy="268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 flipV="1">
            <a:off x="2051720" y="2925985"/>
            <a:ext cx="1512168" cy="454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7" idx="2"/>
          </p:cNvCxnSpPr>
          <p:nvPr/>
        </p:nvCxnSpPr>
        <p:spPr>
          <a:xfrm flipV="1">
            <a:off x="1583668" y="3692771"/>
            <a:ext cx="360040" cy="900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0" idx="3"/>
          </p:cNvCxnSpPr>
          <p:nvPr/>
        </p:nvCxnSpPr>
        <p:spPr>
          <a:xfrm flipH="1">
            <a:off x="3275856" y="4252186"/>
            <a:ext cx="1757779" cy="32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9" idx="3"/>
          </p:cNvCxnSpPr>
          <p:nvPr/>
        </p:nvCxnSpPr>
        <p:spPr>
          <a:xfrm flipH="1">
            <a:off x="3779912" y="2668254"/>
            <a:ext cx="2592288" cy="257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1"/>
            <a:endCxn id="13" idx="3"/>
          </p:cNvCxnSpPr>
          <p:nvPr/>
        </p:nvCxnSpPr>
        <p:spPr>
          <a:xfrm flipH="1">
            <a:off x="6588224" y="1940706"/>
            <a:ext cx="1224136" cy="72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2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4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</a:t>
            </a:r>
            <a:r>
              <a:rPr lang="ro-RO" dirty="0"/>
              <a:t> </a:t>
            </a:r>
            <a:r>
              <a:rPr lang="en-US" dirty="0"/>
              <a:t>– topology can change in time</a:t>
            </a:r>
          </a:p>
        </p:txBody>
      </p:sp>
      <p:pic>
        <p:nvPicPr>
          <p:cNvPr id="102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02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14079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69687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086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5" y="394028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6348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6" y="46624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800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Icon by the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93581"/>
            <a:ext cx="216024" cy="6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2771800" y="1972767"/>
            <a:ext cx="2088232" cy="5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1"/>
          </p:cNvCxnSpPr>
          <p:nvPr/>
        </p:nvCxnSpPr>
        <p:spPr>
          <a:xfrm>
            <a:off x="2771800" y="2032166"/>
            <a:ext cx="792088" cy="8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  <a:endCxn id="7" idx="3"/>
          </p:cNvCxnSpPr>
          <p:nvPr/>
        </p:nvCxnSpPr>
        <p:spPr>
          <a:xfrm flipH="1" flipV="1">
            <a:off x="2051720" y="3380866"/>
            <a:ext cx="1008112" cy="1200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0" idx="1"/>
          </p:cNvCxnSpPr>
          <p:nvPr/>
        </p:nvCxnSpPr>
        <p:spPr>
          <a:xfrm flipV="1">
            <a:off x="1691680" y="4581593"/>
            <a:ext cx="1368152" cy="32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3"/>
            <a:endCxn id="14" idx="1"/>
          </p:cNvCxnSpPr>
          <p:nvPr/>
        </p:nvCxnSpPr>
        <p:spPr>
          <a:xfrm>
            <a:off x="5249659" y="4252186"/>
            <a:ext cx="1510647" cy="72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5141647" y="2980159"/>
            <a:ext cx="1338565" cy="96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11" idx="3"/>
          </p:cNvCxnSpPr>
          <p:nvPr/>
        </p:nvCxnSpPr>
        <p:spPr>
          <a:xfrm flipH="1" flipV="1">
            <a:off x="5076056" y="1972767"/>
            <a:ext cx="1296144" cy="695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  <a:endCxn id="1026" idx="3"/>
          </p:cNvCxnSpPr>
          <p:nvPr/>
        </p:nvCxnSpPr>
        <p:spPr>
          <a:xfrm flipH="1" flipV="1">
            <a:off x="1331640" y="2300746"/>
            <a:ext cx="504056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3167844" y="3237890"/>
            <a:ext cx="504056" cy="103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2"/>
          </p:cNvCxnSpPr>
          <p:nvPr/>
        </p:nvCxnSpPr>
        <p:spPr>
          <a:xfrm flipH="1" flipV="1">
            <a:off x="3671900" y="3237890"/>
            <a:ext cx="1361735" cy="1014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  <a:endCxn id="15" idx="2"/>
          </p:cNvCxnSpPr>
          <p:nvPr/>
        </p:nvCxnSpPr>
        <p:spPr>
          <a:xfrm flipV="1">
            <a:off x="6868318" y="2252611"/>
            <a:ext cx="1052054" cy="2409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8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5551</TotalTime>
  <Words>1140</Words>
  <Application>Microsoft Office PowerPoint</Application>
  <PresentationFormat>On-screen Show (4:3)</PresentationFormat>
  <Paragraphs>453</Paragraphs>
  <Slides>52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Tahoma</vt:lpstr>
      <vt:lpstr>Times</vt:lpstr>
      <vt:lpstr>Times New Roman</vt:lpstr>
      <vt:lpstr>Wingdings</vt:lpstr>
      <vt:lpstr>Standarddesign</vt:lpstr>
      <vt:lpstr>Arhitecturi Paralele Extreme Distributed Systems</vt:lpstr>
      <vt:lpstr>PowerPoint Presentation</vt:lpstr>
      <vt:lpstr>Când discutăm de sisteme distribuite?</vt:lpstr>
      <vt:lpstr>Când discutăm de sisteme distribuite?</vt:lpstr>
      <vt:lpstr>Când discutăm de sisteme distribuite?</vt:lpstr>
      <vt:lpstr>Epidemic</vt:lpstr>
      <vt:lpstr>Epidemic</vt:lpstr>
      <vt:lpstr>Epidemic – topology can change in time</vt:lpstr>
      <vt:lpstr>Epidemic – topology can change in time</vt:lpstr>
      <vt:lpstr>Epidemic – topology can change in time</vt:lpstr>
      <vt:lpstr>Epidemic</vt:lpstr>
      <vt:lpstr>Epidemic – topology can change in time</vt:lpstr>
      <vt:lpstr>Epidemic – topology can change in time</vt:lpstr>
      <vt:lpstr>Epidemic – topology can change in time</vt:lpstr>
      <vt:lpstr>Epidemic – topology can change in time</vt:lpstr>
      <vt:lpstr>Epidemic – topology can change in time</vt:lpstr>
      <vt:lpstr>Epidemic – Avantaje</vt:lpstr>
      <vt:lpstr>Epidemic – De ce nu e folosit în loc de IP?</vt:lpstr>
      <vt:lpstr>Epidemic – De ce nu e folosit în loc de IP?</vt:lpstr>
      <vt:lpstr>PowerPoint Presentation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Epidemic – counting nodes</vt:lpstr>
      <vt:lpstr>PowerPoint Presentation</vt:lpstr>
      <vt:lpstr>Choosing a Leader</vt:lpstr>
      <vt:lpstr>Choosing a Leader</vt:lpstr>
      <vt:lpstr>Alegere lider Le Lann</vt:lpstr>
      <vt:lpstr>Algoritmul Le Lann</vt:lpstr>
      <vt:lpstr>Algoritm Le Lann optimizat LeLann-Chang-Robert</vt:lpstr>
      <vt:lpstr>PowerPoint Presentation</vt:lpstr>
      <vt:lpstr>De ce mai discutăm despre topologii inel?</vt:lpstr>
      <vt:lpstr>Una e topologia fizică</vt:lpstr>
      <vt:lpstr>Una e topologia fizică</vt:lpstr>
      <vt:lpstr>Alta e topologia software</vt:lpstr>
      <vt:lpstr>Alegere lider în arbore</vt:lpstr>
      <vt:lpstr>Algoritmul tree</vt:lpstr>
      <vt:lpstr>PowerPoint Presentation</vt:lpstr>
      <vt:lpstr>Alegere lider în graf</vt:lpstr>
      <vt:lpstr>Alegere lider în graf</vt:lpstr>
      <vt:lpstr>Alegere lider în graf</vt:lpstr>
      <vt:lpstr>PowerPoint Presentation</vt:lpstr>
      <vt:lpstr>Dar nu știm deja ID-urile?</vt:lpstr>
      <vt:lpstr>UUID sau GUID (Global Unique Identifier)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799</cp:revision>
  <cp:lastPrinted>2005-03-15T07:48:11Z</cp:lastPrinted>
  <dcterms:created xsi:type="dcterms:W3CDTF">2004-11-16T16:03:16Z</dcterms:created>
  <dcterms:modified xsi:type="dcterms:W3CDTF">2019-11-25T09:11:10Z</dcterms:modified>
</cp:coreProperties>
</file>