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485" r:id="rId2"/>
    <p:sldId id="516" r:id="rId3"/>
    <p:sldId id="526" r:id="rId4"/>
    <p:sldId id="525" r:id="rId5"/>
    <p:sldId id="524" r:id="rId6"/>
    <p:sldId id="529" r:id="rId7"/>
    <p:sldId id="527" r:id="rId8"/>
    <p:sldId id="528" r:id="rId9"/>
    <p:sldId id="532" r:id="rId10"/>
    <p:sldId id="533" r:id="rId11"/>
    <p:sldId id="535" r:id="rId12"/>
    <p:sldId id="536" r:id="rId13"/>
    <p:sldId id="534" r:id="rId14"/>
    <p:sldId id="537" r:id="rId15"/>
    <p:sldId id="562" r:id="rId16"/>
    <p:sldId id="530" r:id="rId17"/>
    <p:sldId id="531" r:id="rId18"/>
    <p:sldId id="563" r:id="rId19"/>
    <p:sldId id="517" r:id="rId20"/>
    <p:sldId id="518" r:id="rId21"/>
    <p:sldId id="519" r:id="rId22"/>
    <p:sldId id="520" r:id="rId23"/>
    <p:sldId id="521" r:id="rId24"/>
    <p:sldId id="564" r:id="rId25"/>
    <p:sldId id="565" r:id="rId26"/>
    <p:sldId id="522" r:id="rId27"/>
    <p:sldId id="566" r:id="rId28"/>
    <p:sldId id="567" r:id="rId29"/>
    <p:sldId id="568" r:id="rId30"/>
    <p:sldId id="523" r:id="rId31"/>
  </p:sldIdLst>
  <p:sldSz cx="9144000" cy="6858000" type="screen4x3"/>
  <p:notesSz cx="6699250" cy="9836150"/>
  <p:custDataLst>
    <p:tags r:id="rId3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736" autoAdjust="0"/>
  </p:normalViewPr>
  <p:slideViewPr>
    <p:cSldViewPr snapToGrid="0">
      <p:cViewPr varScale="1">
        <p:scale>
          <a:sx n="90" d="100"/>
          <a:sy n="90" d="100"/>
        </p:scale>
        <p:origin x="1446" y="9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94BF6366-848B-4498-A5ED-682D741BECA8}"/>
    <pc:docChg chg="addSld modSld">
      <pc:chgData name="Cristian Chilipirea" userId="34ab170da5908fc4" providerId="LiveId" clId="{94BF6366-848B-4498-A5ED-682D741BECA8}" dt="2018-12-08T23:13:02.660" v="2"/>
      <pc:docMkLst>
        <pc:docMk/>
      </pc:docMkLst>
      <pc:sldChg chg="add">
        <pc:chgData name="Cristian Chilipirea" userId="34ab170da5908fc4" providerId="LiveId" clId="{94BF6366-848B-4498-A5ED-682D741BECA8}" dt="2018-12-08T23:13:02.660" v="2"/>
        <pc:sldMkLst>
          <pc:docMk/>
          <pc:sldMk cId="3289164242" sldId="522"/>
        </pc:sldMkLst>
      </pc:sldChg>
      <pc:sldChg chg="add">
        <pc:chgData name="Cristian Chilipirea" userId="34ab170da5908fc4" providerId="LiveId" clId="{94BF6366-848B-4498-A5ED-682D741BECA8}" dt="2018-12-08T23:13:02.660" v="2"/>
        <pc:sldMkLst>
          <pc:docMk/>
          <pc:sldMk cId="671018052" sldId="523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3185700398" sldId="524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2016863662" sldId="525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3677675760" sldId="526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1911026613" sldId="527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3089148187" sldId="528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3687433805" sldId="529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1471677893" sldId="530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1904335152" sldId="531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4057793430" sldId="532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2485258778" sldId="533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749822289" sldId="534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946766464" sldId="535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890164294" sldId="536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866216485" sldId="537"/>
        </pc:sldMkLst>
      </pc:sldChg>
      <pc:sldChg chg="add">
        <pc:chgData name="Cristian Chilipirea" userId="34ab170da5908fc4" providerId="LiveId" clId="{94BF6366-848B-4498-A5ED-682D741BECA8}" dt="2018-12-08T23:09:50.294" v="0"/>
        <pc:sldMkLst>
          <pc:docMk/>
          <pc:sldMk cId="2362426991" sldId="562"/>
        </pc:sldMkLst>
      </pc:sldChg>
      <pc:sldChg chg="add">
        <pc:chgData name="Cristian Chilipirea" userId="34ab170da5908fc4" providerId="LiveId" clId="{94BF6366-848B-4498-A5ED-682D741BECA8}" dt="2018-12-08T23:09:55.930" v="1"/>
        <pc:sldMkLst>
          <pc:docMk/>
          <pc:sldMk cId="2264857207" sldId="563"/>
        </pc:sldMkLst>
      </pc:sldChg>
      <pc:sldChg chg="add">
        <pc:chgData name="Cristian Chilipirea" userId="34ab170da5908fc4" providerId="LiveId" clId="{94BF6366-848B-4498-A5ED-682D741BECA8}" dt="2018-12-08T23:13:02.660" v="2"/>
        <pc:sldMkLst>
          <pc:docMk/>
          <pc:sldMk cId="3092782376" sldId="564"/>
        </pc:sldMkLst>
      </pc:sldChg>
      <pc:sldChg chg="add">
        <pc:chgData name="Cristian Chilipirea" userId="34ab170da5908fc4" providerId="LiveId" clId="{94BF6366-848B-4498-A5ED-682D741BECA8}" dt="2018-12-08T23:13:02.660" v="2"/>
        <pc:sldMkLst>
          <pc:docMk/>
          <pc:sldMk cId="111357368" sldId="565"/>
        </pc:sldMkLst>
      </pc:sldChg>
      <pc:sldChg chg="add">
        <pc:chgData name="Cristian Chilipirea" userId="34ab170da5908fc4" providerId="LiveId" clId="{94BF6366-848B-4498-A5ED-682D741BECA8}" dt="2018-12-08T23:13:02.660" v="2"/>
        <pc:sldMkLst>
          <pc:docMk/>
          <pc:sldMk cId="1650392775" sldId="566"/>
        </pc:sldMkLst>
      </pc:sldChg>
      <pc:sldChg chg="add">
        <pc:chgData name="Cristian Chilipirea" userId="34ab170da5908fc4" providerId="LiveId" clId="{94BF6366-848B-4498-A5ED-682D741BECA8}" dt="2018-12-08T23:13:02.660" v="2"/>
        <pc:sldMkLst>
          <pc:docMk/>
          <pc:sldMk cId="2170496224" sldId="567"/>
        </pc:sldMkLst>
      </pc:sldChg>
      <pc:sldChg chg="add">
        <pc:chgData name="Cristian Chilipirea" userId="34ab170da5908fc4" providerId="LiveId" clId="{94BF6366-848B-4498-A5ED-682D741BECA8}" dt="2018-12-08T23:13:02.660" v="2"/>
        <pc:sldMkLst>
          <pc:docMk/>
          <pc:sldMk cId="1123342125" sldId="568"/>
        </pc:sldMkLst>
      </pc:sldChg>
    </pc:docChg>
  </pc:docChgLst>
  <pc:docChgLst>
    <pc:chgData name="Cristian Chilipirea" userId="34ab170da5908fc4" providerId="LiveId" clId="{B9154A37-9F80-4538-817C-CA80D1029685}"/>
    <pc:docChg chg="delSld modSld">
      <pc:chgData name="Cristian Chilipirea" userId="34ab170da5908fc4" providerId="LiveId" clId="{B9154A37-9F80-4538-817C-CA80D1029685}" dt="2018-11-15T19:45:32.862" v="46" actId="20577"/>
      <pc:docMkLst>
        <pc:docMk/>
      </pc:docMkLst>
      <pc:sldChg chg="modSp">
        <pc:chgData name="Cristian Chilipirea" userId="34ab170da5908fc4" providerId="LiveId" clId="{B9154A37-9F80-4538-817C-CA80D1029685}" dt="2018-11-15T19:45:32.862" v="46" actId="20577"/>
        <pc:sldMkLst>
          <pc:docMk/>
          <pc:sldMk cId="0" sldId="485"/>
        </pc:sldMkLst>
        <pc:spChg chg="mod">
          <ac:chgData name="Cristian Chilipirea" userId="34ab170da5908fc4" providerId="LiveId" clId="{B9154A37-9F80-4538-817C-CA80D1029685}" dt="2018-11-15T19:45:32.862" v="46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6630A408-4F3A-44FA-A197-AD6334E135A9}"/>
    <pc:docChg chg="undo custSel addSld delSld modSld">
      <pc:chgData name="Cristian Chilipirea" userId="34ab170da5908fc4" providerId="LiveId" clId="{6630A408-4F3A-44FA-A197-AD6334E135A9}" dt="2020-12-13T23:55:52.710" v="28" actId="2696"/>
      <pc:docMkLst>
        <pc:docMk/>
      </pc:docMkLst>
      <pc:sldChg chg="modSp new del mod">
        <pc:chgData name="Cristian Chilipirea" userId="34ab170da5908fc4" providerId="LiveId" clId="{6630A408-4F3A-44FA-A197-AD6334E135A9}" dt="2020-12-13T23:55:52.710" v="28" actId="2696"/>
        <pc:sldMkLst>
          <pc:docMk/>
          <pc:sldMk cId="1253377108" sldId="569"/>
        </pc:sldMkLst>
        <pc:spChg chg="mod">
          <ac:chgData name="Cristian Chilipirea" userId="34ab170da5908fc4" providerId="LiveId" clId="{6630A408-4F3A-44FA-A197-AD6334E135A9}" dt="2020-12-13T23:55:22.491" v="4" actId="20577"/>
          <ac:spMkLst>
            <pc:docMk/>
            <pc:sldMk cId="1253377108" sldId="569"/>
            <ac:spMk id="2" creationId="{EED0DD8D-79D9-4866-80CB-27B46ADC695A}"/>
          </ac:spMkLst>
        </pc:spChg>
        <pc:spChg chg="mod">
          <ac:chgData name="Cristian Chilipirea" userId="34ab170da5908fc4" providerId="LiveId" clId="{6630A408-4F3A-44FA-A197-AD6334E135A9}" dt="2020-12-13T23:55:41.023" v="27" actId="403"/>
          <ac:spMkLst>
            <pc:docMk/>
            <pc:sldMk cId="1253377108" sldId="569"/>
            <ac:spMk id="3" creationId="{55CAEBFC-3DE3-404D-9F01-B5012CD0A708}"/>
          </ac:spMkLst>
        </pc:spChg>
      </pc:sldChg>
    </pc:docChg>
  </pc:docChgLst>
  <pc:docChgLst>
    <pc:chgData name="Cristian Chilipirea" userId="34ab170da5908fc4" providerId="LiveId" clId="{2AEDBE6A-7C8D-4896-9A60-6CB12E676F1E}"/>
    <pc:docChg chg="addSld delSld modSld">
      <pc:chgData name="Cristian Chilipirea" userId="34ab170da5908fc4" providerId="LiveId" clId="{2AEDBE6A-7C8D-4896-9A60-6CB12E676F1E}" dt="2018-10-11T22:22:18.287" v="55"/>
      <pc:docMkLst>
        <pc:docMk/>
      </pc:docMkLst>
      <pc:sldChg chg="modSp">
        <pc:chgData name="Cristian Chilipirea" userId="34ab170da5908fc4" providerId="LiveId" clId="{2AEDBE6A-7C8D-4896-9A60-6CB12E676F1E}" dt="2018-10-11T22:21:25.452" v="53" actId="20577"/>
        <pc:sldMkLst>
          <pc:docMk/>
          <pc:sldMk cId="0" sldId="485"/>
        </pc:sldMkLst>
        <pc:spChg chg="mod">
          <ac:chgData name="Cristian Chilipirea" userId="34ab170da5908fc4" providerId="LiveId" clId="{2AEDBE6A-7C8D-4896-9A60-6CB12E676F1E}" dt="2018-10-11T22:21:25.452" v="53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">
        <pc:chgData name="Cristian Chilipirea" userId="34ab170da5908fc4" providerId="LiveId" clId="{2AEDBE6A-7C8D-4896-9A60-6CB12E676F1E}" dt="2018-10-11T22:20:59.881" v="47"/>
        <pc:sldMkLst>
          <pc:docMk/>
          <pc:sldMk cId="2313866709" sldId="516"/>
        </pc:sldMkLst>
        <pc:graphicFrameChg chg="add del mod">
          <ac:chgData name="Cristian Chilipirea" userId="34ab170da5908fc4" providerId="LiveId" clId="{2AEDBE6A-7C8D-4896-9A60-6CB12E676F1E}" dt="2018-10-11T22:20:59.881" v="47"/>
          <ac:graphicFrameMkLst>
            <pc:docMk/>
            <pc:sldMk cId="2313866709" sldId="516"/>
            <ac:graphicFrameMk id="5" creationId="{71ADC3B7-0FD7-4B02-BA85-35792CAA2D1B}"/>
          </ac:graphicFrameMkLst>
        </pc:graphicFrameChg>
      </pc:sldChg>
    </pc:docChg>
  </pc:docChgLst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11T21:54:38.743" v="174"/>
      <pc:docMkLst>
        <pc:docMk/>
      </pc:docMkLst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72539B85-AE1D-4441-B33A-BE73FB548C78}"/>
    <pc:docChg chg="addSld delSld modSld">
      <pc:chgData name="Cristian Chilipirea" userId="34ab170da5908fc4" providerId="LiveId" clId="{72539B85-AE1D-4441-B33A-BE73FB548C78}" dt="2018-10-11T22:19:02.971" v="178"/>
      <pc:docMkLst>
        <pc:docMk/>
      </pc:docMkLst>
      <pc:sldChg chg="modSp">
        <pc:chgData name="Cristian Chilipirea" userId="34ab170da5908fc4" providerId="LiveId" clId="{72539B85-AE1D-4441-B33A-BE73FB548C78}" dt="2018-10-11T22:18:09.028" v="175" actId="20577"/>
        <pc:sldMkLst>
          <pc:docMk/>
          <pc:sldMk cId="0" sldId="485"/>
        </pc:sldMkLst>
        <pc:spChg chg="mod">
          <ac:chgData name="Cristian Chilipirea" userId="34ab170da5908fc4" providerId="LiveId" clId="{72539B85-AE1D-4441-B33A-BE73FB548C78}" dt="2018-10-11T22:18:09.028" v="17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72539B85-AE1D-4441-B33A-BE73FB548C78}" dt="2018-10-11T22:18:38.654" v="176"/>
        <pc:sldMkLst>
          <pc:docMk/>
          <pc:sldMk cId="2313866709" sldId="516"/>
        </pc:sldMkLst>
      </pc:sldChg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C539D989-6F81-4921-9922-8B903F559A77}"/>
    <pc:docChg chg="custSel addSld modSld">
      <pc:chgData name="Cristian Chilipirea" userId="34ab170da5908fc4" providerId="LiveId" clId="{C539D989-6F81-4921-9922-8B903F559A77}" dt="2018-11-16T00:13:24.188" v="113" actId="20577"/>
      <pc:docMkLst>
        <pc:docMk/>
      </pc:docMkLst>
      <pc:sldChg chg="modSp">
        <pc:chgData name="Cristian Chilipirea" userId="34ab170da5908fc4" providerId="LiveId" clId="{C539D989-6F81-4921-9922-8B903F559A77}" dt="2018-11-15T23:50:31.222" v="31" actId="20577"/>
        <pc:sldMkLst>
          <pc:docMk/>
          <pc:sldMk cId="0" sldId="485"/>
        </pc:sldMkLst>
        <pc:spChg chg="mod">
          <ac:chgData name="Cristian Chilipirea" userId="34ab170da5908fc4" providerId="LiveId" clId="{C539D989-6F81-4921-9922-8B903F559A77}" dt="2018-11-15T23:50:31.222" v="31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">
        <pc:chgData name="Cristian Chilipirea" userId="34ab170da5908fc4" providerId="LiveId" clId="{C539D989-6F81-4921-9922-8B903F559A77}" dt="2018-11-15T23:50:35.485" v="43" actId="20577"/>
        <pc:sldMkLst>
          <pc:docMk/>
          <pc:sldMk cId="3939410140" sldId="517"/>
        </pc:sldMkLst>
        <pc:spChg chg="mod">
          <ac:chgData name="Cristian Chilipirea" userId="34ab170da5908fc4" providerId="LiveId" clId="{C539D989-6F81-4921-9922-8B903F559A77}" dt="2018-11-15T23:50:35.485" v="43" actId="20577"/>
          <ac:spMkLst>
            <pc:docMk/>
            <pc:sldMk cId="3939410140" sldId="517"/>
            <ac:spMk id="2" creationId="{52744604-5C8F-45FE-B86B-89456EFF2DE3}"/>
          </ac:spMkLst>
        </pc:spChg>
      </pc:sldChg>
      <pc:sldChg chg="addSp delSp modSp add modNotesTx">
        <pc:chgData name="Cristian Chilipirea" userId="34ab170da5908fc4" providerId="LiveId" clId="{C539D989-6F81-4921-9922-8B903F559A77}" dt="2018-11-15T23:54:29.058" v="66" actId="1076"/>
        <pc:sldMkLst>
          <pc:docMk/>
          <pc:sldMk cId="1113323705" sldId="518"/>
        </pc:sldMkLst>
        <pc:spChg chg="mod">
          <ac:chgData name="Cristian Chilipirea" userId="34ab170da5908fc4" providerId="LiveId" clId="{C539D989-6F81-4921-9922-8B903F559A77}" dt="2018-11-15T23:50:41.430" v="48" actId="20577"/>
          <ac:spMkLst>
            <pc:docMk/>
            <pc:sldMk cId="1113323705" sldId="518"/>
            <ac:spMk id="2" creationId="{0860DF50-E6E4-4CF5-B8A5-0664CB49513F}"/>
          </ac:spMkLst>
        </pc:spChg>
        <pc:spChg chg="del">
          <ac:chgData name="Cristian Chilipirea" userId="34ab170da5908fc4" providerId="LiveId" clId="{C539D989-6F81-4921-9922-8B903F559A77}" dt="2018-11-15T23:50:45.194" v="49" actId="478"/>
          <ac:spMkLst>
            <pc:docMk/>
            <pc:sldMk cId="1113323705" sldId="518"/>
            <ac:spMk id="3" creationId="{7F4D3638-96D8-4EA2-9117-E9EEABF4933A}"/>
          </ac:spMkLst>
        </pc:spChg>
        <pc:graphicFrameChg chg="add del mod">
          <ac:chgData name="Cristian Chilipirea" userId="34ab170da5908fc4" providerId="LiveId" clId="{C539D989-6F81-4921-9922-8B903F559A77}" dt="2018-11-15T23:52:36.906" v="57" actId="478"/>
          <ac:graphicFrameMkLst>
            <pc:docMk/>
            <pc:sldMk cId="1113323705" sldId="518"/>
            <ac:graphicFrameMk id="7" creationId="{F2858E92-BA6A-4901-8C00-9C242895C019}"/>
          </ac:graphicFrameMkLst>
        </pc:graphicFrameChg>
        <pc:picChg chg="add mod">
          <ac:chgData name="Cristian Chilipirea" userId="34ab170da5908fc4" providerId="LiveId" clId="{C539D989-6F81-4921-9922-8B903F559A77}" dt="2018-11-15T23:54:29.058" v="66" actId="1076"/>
          <ac:picMkLst>
            <pc:docMk/>
            <pc:sldMk cId="1113323705" sldId="518"/>
            <ac:picMk id="6" creationId="{2DD52C1A-6D8D-46BB-94B1-057A98D58606}"/>
          </ac:picMkLst>
        </pc:picChg>
        <pc:picChg chg="add mod">
          <ac:chgData name="Cristian Chilipirea" userId="34ab170da5908fc4" providerId="LiveId" clId="{C539D989-6F81-4921-9922-8B903F559A77}" dt="2018-11-15T23:54:25.296" v="65" actId="1076"/>
          <ac:picMkLst>
            <pc:docMk/>
            <pc:sldMk cId="1113323705" sldId="518"/>
            <ac:picMk id="9" creationId="{FBC2060B-E588-4052-97CA-182C6BECECEF}"/>
          </ac:picMkLst>
        </pc:picChg>
        <pc:picChg chg="add ord">
          <ac:chgData name="Cristian Chilipirea" userId="34ab170da5908fc4" providerId="LiveId" clId="{C539D989-6F81-4921-9922-8B903F559A77}" dt="2018-11-15T23:54:16.798" v="61" actId="167"/>
          <ac:picMkLst>
            <pc:docMk/>
            <pc:sldMk cId="1113323705" sldId="518"/>
            <ac:picMk id="11" creationId="{7E851205-EE7C-498A-B12A-807121BB1D6E}"/>
          </ac:picMkLst>
        </pc:picChg>
      </pc:sldChg>
      <pc:sldChg chg="add">
        <pc:chgData name="Cristian Chilipirea" userId="34ab170da5908fc4" providerId="LiveId" clId="{C539D989-6F81-4921-9922-8B903F559A77}" dt="2018-11-15T23:56:00.061" v="67"/>
        <pc:sldMkLst>
          <pc:docMk/>
          <pc:sldMk cId="696639372" sldId="519"/>
        </pc:sldMkLst>
      </pc:sldChg>
      <pc:sldChg chg="addSp delSp modSp add">
        <pc:chgData name="Cristian Chilipirea" userId="34ab170da5908fc4" providerId="LiveId" clId="{C539D989-6F81-4921-9922-8B903F559A77}" dt="2018-11-16T00:13:05.947" v="109" actId="1076"/>
        <pc:sldMkLst>
          <pc:docMk/>
          <pc:sldMk cId="1407714202" sldId="520"/>
        </pc:sldMkLst>
        <pc:spChg chg="mod">
          <ac:chgData name="Cristian Chilipirea" userId="34ab170da5908fc4" providerId="LiveId" clId="{C539D989-6F81-4921-9922-8B903F559A77}" dt="2018-11-16T00:12:21.855" v="99" actId="20577"/>
          <ac:spMkLst>
            <pc:docMk/>
            <pc:sldMk cId="1407714202" sldId="520"/>
            <ac:spMk id="2" creationId="{80554DA0-B11E-4E11-A842-0BF0CABA3378}"/>
          </ac:spMkLst>
        </pc:spChg>
        <pc:spChg chg="del">
          <ac:chgData name="Cristian Chilipirea" userId="34ab170da5908fc4" providerId="LiveId" clId="{C539D989-6F81-4921-9922-8B903F559A77}" dt="2018-11-16T00:12:15.898" v="74" actId="478"/>
          <ac:spMkLst>
            <pc:docMk/>
            <pc:sldMk cId="1407714202" sldId="520"/>
            <ac:spMk id="3" creationId="{41617979-65D4-493E-9176-83C5EA05C3C0}"/>
          </ac:spMkLst>
        </pc:spChg>
        <pc:picChg chg="add mod">
          <ac:chgData name="Cristian Chilipirea" userId="34ab170da5908fc4" providerId="LiveId" clId="{C539D989-6F81-4921-9922-8B903F559A77}" dt="2018-11-16T00:12:38.576" v="104" actId="14100"/>
          <ac:picMkLst>
            <pc:docMk/>
            <pc:sldMk cId="1407714202" sldId="520"/>
            <ac:picMk id="6" creationId="{8819E9D8-082D-4365-9895-31B33E5C77FE}"/>
          </ac:picMkLst>
        </pc:picChg>
        <pc:picChg chg="add mod">
          <ac:chgData name="Cristian Chilipirea" userId="34ab170da5908fc4" providerId="LiveId" clId="{C539D989-6F81-4921-9922-8B903F559A77}" dt="2018-11-16T00:13:05.947" v="109" actId="1076"/>
          <ac:picMkLst>
            <pc:docMk/>
            <pc:sldMk cId="1407714202" sldId="520"/>
            <ac:picMk id="8" creationId="{A55B5EEF-7DAA-4508-93CB-749244709887}"/>
          </ac:picMkLst>
        </pc:picChg>
      </pc:sldChg>
      <pc:sldChg chg="modSp add">
        <pc:chgData name="Cristian Chilipirea" userId="34ab170da5908fc4" providerId="LiveId" clId="{C539D989-6F81-4921-9922-8B903F559A77}" dt="2018-11-16T00:13:24.188" v="113" actId="20577"/>
        <pc:sldMkLst>
          <pc:docMk/>
          <pc:sldMk cId="3762838675" sldId="521"/>
        </pc:sldMkLst>
        <pc:spChg chg="mod">
          <ac:chgData name="Cristian Chilipirea" userId="34ab170da5908fc4" providerId="LiveId" clId="{C539D989-6F81-4921-9922-8B903F559A77}" dt="2018-11-16T00:13:24.188" v="113" actId="20577"/>
          <ac:spMkLst>
            <pc:docMk/>
            <pc:sldMk cId="3762838675" sldId="521"/>
            <ac:spMk id="2" creationId="{EDA05EC5-D6E3-4E46-ADCB-E8FD0DF07F2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635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337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 Reuter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Theo </a:t>
            </a:r>
            <a:r>
              <a:rPr lang="en-US" b="1" dirty="0" err="1"/>
              <a:t>Härder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671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14.12.2020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14.12.2020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14.12.2020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14.12.2020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14.12.2020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14.12.2020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14.12.2020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14.12.2020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14.12.2020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Building a Distributed Database</a:t>
            </a: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Drd.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A3D-6861-48D7-A9F4-32BF50853E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9FA274-DE59-42EB-8DD7-C58DDCD25F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361235" y="3559669"/>
            <a:ext cx="3240912" cy="0"/>
          </a:xfrm>
          <a:prstGeom prst="line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2621382" y="2963977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x; Cât este f(x)?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525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A3D-6861-48D7-A9F4-32BF50853E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6064259" y="316739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Processing</a:t>
            </a:r>
            <a:r>
              <a:rPr lang="ro-RO" sz="2800" dirty="0"/>
              <a:t>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676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A3D-6861-48D7-A9F4-32BF50853E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6064259" y="316739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Processing</a:t>
            </a:r>
            <a:r>
              <a:rPr lang="ro-RO" sz="2800" dirty="0"/>
              <a:t>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016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A3D-6861-48D7-A9F4-32BF50853E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9FA274-DE59-42EB-8DD7-C58DDCD25FD2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2361235" y="3531314"/>
            <a:ext cx="3240912" cy="28355"/>
          </a:xfrm>
          <a:prstGeom prst="line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3799590" y="36321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982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A3D-6861-48D7-A9F4-32BF50853E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983848" y="4301307"/>
            <a:ext cx="4121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g(y) == x? </a:t>
            </a:r>
          </a:p>
          <a:p>
            <a:r>
              <a:rPr lang="ro-RO" sz="2800" dirty="0"/>
              <a:t>DA - știu că a muncit </a:t>
            </a:r>
          </a:p>
          <a:p>
            <a:r>
              <a:rPr lang="ro-RO" sz="2800" dirty="0"/>
              <a:t>NU – încearcă să trișeze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21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CE22-AA25-4C67-9D99-E0667A5C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Blockchain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165BA-A490-4E88-940F-4EA2C31302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DD0DE-3164-4E9A-BD3C-2261681A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2918" y="96587"/>
            <a:ext cx="2817105" cy="74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2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9EC-F519-48AF-9056-64EF91A7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Bitcoin</a:t>
            </a:r>
            <a:r>
              <a:rPr lang="ro-RO" dirty="0"/>
              <a:t> </a:t>
            </a:r>
            <a:r>
              <a:rPr lang="ro-RO" dirty="0" err="1"/>
              <a:t>energy</a:t>
            </a:r>
            <a:r>
              <a:rPr lang="ro-RO" dirty="0"/>
              <a:t> </a:t>
            </a:r>
            <a:r>
              <a:rPr lang="ro-RO" dirty="0" err="1"/>
              <a:t>consmption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CF4E0-5FC3-4671-9A83-68D6EF5E46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B2133-DBEF-42F5-A683-70F4E0C10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7516"/>
            <a:ext cx="8978459" cy="49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9EC-F519-48AF-9056-64EF91A7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Bitcoin</a:t>
            </a:r>
            <a:r>
              <a:rPr lang="ro-RO" dirty="0"/>
              <a:t> </a:t>
            </a:r>
            <a:r>
              <a:rPr lang="ro-RO" dirty="0" err="1"/>
              <a:t>energy</a:t>
            </a:r>
            <a:r>
              <a:rPr lang="ro-RO" dirty="0"/>
              <a:t> </a:t>
            </a:r>
            <a:r>
              <a:rPr lang="ro-RO" dirty="0" err="1"/>
              <a:t>consmption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CF4E0-5FC3-4671-9A83-68D6EF5E46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79023-BEB1-4DC0-8A64-1A944EBF3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15" y="1200273"/>
            <a:ext cx="6389225" cy="52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3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D42C-E94D-4372-9CE5-8F26C7BB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2274-E9D1-4CD2-A216-E0CA9CE9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45201-5FD2-483D-BC41-AA2B7F6CF5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6485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4604-5C8F-45FE-B86B-89456EFF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EE76-A3A1-4266-8806-97E4BF55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6350B-1021-473E-BE27-E1C8663458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394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C6B-7997-4EC7-B319-B62DCC7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00B-727F-4A5A-8079-8DD9FF4C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CEFB-814C-4E13-90BF-E1DD84EC9E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1386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851205-EE7C-498A-B12A-807121BB1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259"/>
            <a:ext cx="9144000" cy="4403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0DF50-E6E4-4CF5-B8A5-0664CB49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7090C-D3BC-4A3A-8CC3-EAF7ACA22C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52C1A-6D8D-46BB-94B1-057A98D58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32" y="2967569"/>
            <a:ext cx="2556466" cy="319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C2060B-E588-4052-97CA-182C6BECE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" y="3507523"/>
            <a:ext cx="2200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2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3D0B-6CB2-468A-8AAB-2491BCC4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5355-9AEA-4A67-92D5-5860BA9AD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C1BC4-6EB8-4545-9B22-24FD998C4D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9663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4DA0-B11E-4E11-A842-0BF0CABA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 Chord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2F911-17D6-41C1-86FB-0ADB73ABB5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9E9D8-082D-4365-9895-31B33E5C7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7" y="1314767"/>
            <a:ext cx="8644181" cy="4841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B5EEF-7DAA-4508-93CB-749244709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50" y="2096663"/>
            <a:ext cx="3060468" cy="42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1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5EC5-D6E3-4E46-ADCB-E8FD0DF0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DE1E-35D5-4E6E-95EF-37D8BDC0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8934-76F6-4ACC-BF90-4BA24C1C39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6283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0B94-672F-4C0D-BDE1-17933764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2D75-2B26-44DB-A4C1-E7233F6A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F387B-AEEC-497A-8EE4-3DF2C9D73C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09278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3A56-BFBA-45F9-8C85-935582B3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1C62-F83C-4204-972A-BBF016B2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5255F-2350-4CBF-A300-C7063F6164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1357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225C-54B3-4F9D-8FF4-BEE20055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C770-8AAE-4394-8530-7687FD77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58F9-6FDE-4B46-A98A-E53D26D7DF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8916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34A8-3F72-4F0D-A561-4DC8AC6B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08B7-E646-455F-9E80-8780CC23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6078C-CCAA-4329-B497-AE76289365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50392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5184-B955-4690-AA62-91AE660C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CA46-4CA4-4BDA-BAA7-B1FC0DCB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4E0F5-6241-408D-AAD4-D41562CBF8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70496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D44B-29AB-40AB-835D-DE9F6DF5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B560-B539-4CD4-9AF3-382DAE8E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B0BC3-59F0-440B-822D-0FF2B33677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2334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DEEEDB-A53E-4F92-A6E8-4D54377B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9" y="1179526"/>
            <a:ext cx="8004987" cy="5227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B5C81-D181-4EEB-9A8C-1763768B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6CDBC-45B1-499D-AA14-35707BC6F0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46A79-6CEE-4635-A091-1016677D8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1" y="3247871"/>
            <a:ext cx="3451594" cy="31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AFBA-1D68-4F33-BFC1-9F46A663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C654-DA2E-4760-8C0C-B06F85E1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FD73E-5EAB-4790-9317-F026809CB3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71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CCCE-5835-4039-8BAC-657042FF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44A8-F038-414E-A72D-5F4F5D51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7338C-7D83-4B5F-8CCC-B530387665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1686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083-B897-464E-B5F8-7269236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and Blockchain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CC626-4C09-44CD-A841-695BDABDFD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202ED-AED1-4639-A33B-AE3610138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8" y="1435232"/>
            <a:ext cx="6407699" cy="4590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25BAA-35E4-4720-9FB3-27520745D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67" y="1992181"/>
            <a:ext cx="3309025" cy="33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0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083-B897-464E-B5F8-7269236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and Blockchain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CC626-4C09-44CD-A841-695BDABDFD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F8EEC-44AB-497D-83A1-BDFF53916573}"/>
              </a:ext>
            </a:extLst>
          </p:cNvPr>
          <p:cNvSpPr txBox="1"/>
          <p:nvPr/>
        </p:nvSpPr>
        <p:spPr>
          <a:xfrm>
            <a:off x="314325" y="2135177"/>
            <a:ext cx="7695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err="1"/>
              <a:t>Cheats</a:t>
            </a:r>
            <a:r>
              <a:rPr lang="ro-RO" sz="3600" dirty="0"/>
              <a:t> on </a:t>
            </a:r>
            <a:r>
              <a:rPr lang="ro-RO" sz="3600" dirty="0" err="1"/>
              <a:t>the</a:t>
            </a:r>
            <a:r>
              <a:rPr lang="ro-RO" sz="3600" dirty="0"/>
              <a:t> CAP </a:t>
            </a:r>
            <a:r>
              <a:rPr lang="ro-RO" sz="3600" dirty="0" err="1"/>
              <a:t>theorem</a:t>
            </a:r>
            <a:endParaRPr lang="ro-RO" sz="3600" dirty="0"/>
          </a:p>
          <a:p>
            <a:endParaRPr lang="ro-RO" sz="3600" dirty="0"/>
          </a:p>
          <a:p>
            <a:r>
              <a:rPr lang="ro-RO" sz="3600" b="1" dirty="0"/>
              <a:t>	Eventual</a:t>
            </a:r>
            <a:r>
              <a:rPr lang="ro-RO" sz="3600" dirty="0"/>
              <a:t> </a:t>
            </a:r>
            <a:r>
              <a:rPr lang="ro-RO" sz="3600" dirty="0" err="1"/>
              <a:t>consistency</a:t>
            </a:r>
            <a:endParaRPr lang="ro-RO" sz="3600" dirty="0"/>
          </a:p>
          <a:p>
            <a:r>
              <a:rPr lang="ro-RO" sz="3600" dirty="0"/>
              <a:t>	</a:t>
            </a:r>
            <a:r>
              <a:rPr lang="ro-RO" sz="3600" dirty="0" err="1"/>
              <a:t>Availability</a:t>
            </a:r>
            <a:endParaRPr lang="ro-RO" sz="3600" dirty="0"/>
          </a:p>
          <a:p>
            <a:r>
              <a:rPr lang="ro-RO" sz="3600" dirty="0"/>
              <a:t>	</a:t>
            </a:r>
            <a:r>
              <a:rPr lang="ro-RO" sz="3600" dirty="0" err="1"/>
              <a:t>Partition-tolerance</a:t>
            </a:r>
            <a:r>
              <a:rPr lang="ro-RO" sz="3600" dirty="0"/>
              <a:t> (</a:t>
            </a:r>
            <a:r>
              <a:rPr lang="ro-RO" sz="3600" b="1" dirty="0"/>
              <a:t>But </a:t>
            </a:r>
            <a:r>
              <a:rPr lang="ro-RO" sz="3600" b="1" dirty="0" err="1"/>
              <a:t>short</a:t>
            </a:r>
            <a:r>
              <a:rPr lang="ro-RO" sz="3600" dirty="0"/>
              <a:t>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743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DDAF-26C0-42FE-AC50-2D4ED2ED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A3D-6861-48D7-A9F4-32BF50853E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1102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2C52F4-8786-4645-8DFE-939756099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781"/>
            <a:ext cx="6145522" cy="50911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A3D-6861-48D7-A9F4-32BF50853E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E4B22-85E7-4C14-B2BC-F22D59613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58" y="1828800"/>
            <a:ext cx="3552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A3D-6861-48D7-A9F4-32BF50853E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243E8-A2D8-4292-8C69-28E9F536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dirty="0"/>
              <a:t>y = f(x)</a:t>
            </a:r>
          </a:p>
          <a:p>
            <a:pPr lvl="1"/>
            <a:r>
              <a:rPr lang="ro-RO" sz="2800" dirty="0"/>
              <a:t>f() este extrem de lentă computațional</a:t>
            </a:r>
          </a:p>
          <a:p>
            <a:r>
              <a:rPr lang="ro-RO" sz="3200" dirty="0"/>
              <a:t>x = g(y)</a:t>
            </a:r>
          </a:p>
          <a:p>
            <a:pPr lvl="1"/>
            <a:r>
              <a:rPr lang="ro-RO" sz="2800" dirty="0"/>
              <a:t>g() este extrem de rapidă computațional</a:t>
            </a:r>
          </a:p>
          <a:p>
            <a:pPr marL="361950" lvl="1" indent="0">
              <a:buNone/>
            </a:pPr>
            <a:endParaRPr lang="ro-RO" dirty="0"/>
          </a:p>
          <a:p>
            <a:pPr marL="361950" lvl="1" indent="0">
              <a:buNone/>
            </a:pPr>
            <a:endParaRPr lang="ro-RO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93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5431</TotalTime>
  <Words>323</Words>
  <Application>Microsoft Office PowerPoint</Application>
  <PresentationFormat>On-screen Show (4:3)</PresentationFormat>
  <Paragraphs>84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Standarddesign</vt:lpstr>
      <vt:lpstr>Arhitecturi Paralele Building a Distributed Database</vt:lpstr>
      <vt:lpstr>PowerPoint Presentation</vt:lpstr>
      <vt:lpstr>CAP Theorem</vt:lpstr>
      <vt:lpstr>PowerPoint Presentation</vt:lpstr>
      <vt:lpstr>Bitcoin and Blockchain</vt:lpstr>
      <vt:lpstr>Bitcoin and Blockchain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Blockchain</vt:lpstr>
      <vt:lpstr>Bitcoin energy consmption</vt:lpstr>
      <vt:lpstr>Bitcoin energy consmption</vt:lpstr>
      <vt:lpstr>PowerPoint Presentation</vt:lpstr>
      <vt:lpstr>Transactions</vt:lpstr>
      <vt:lpstr>ACID</vt:lpstr>
      <vt:lpstr>PowerPoint Presentation</vt:lpstr>
      <vt:lpstr>Distributed Hash Table Chord</vt:lpstr>
      <vt:lpstr>Amazon DynamoDB</vt:lpstr>
      <vt:lpstr>Caching</vt:lpstr>
      <vt:lpstr>Peer to Peer</vt:lpstr>
      <vt:lpstr>Geolocation</vt:lpstr>
      <vt:lpstr>Content Delivery Networks</vt:lpstr>
      <vt:lpstr>Load Balancing</vt:lpstr>
      <vt:lpstr>Cloud Computing</vt:lpstr>
      <vt:lpstr>Spark?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2020-12-13T23:56:19Z</dcterms:modified>
</cp:coreProperties>
</file>