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85" r:id="rId2"/>
    <p:sldId id="516" r:id="rId3"/>
  </p:sldIdLst>
  <p:sldSz cx="9144000" cy="6858000" type="screen4x3"/>
  <p:notesSz cx="6699250" cy="9836150"/>
  <p:custDataLst>
    <p:tags r:id="rId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736" autoAdjust="0"/>
  </p:normalViewPr>
  <p:slideViewPr>
    <p:cSldViewPr snapToGrid="0">
      <p:cViewPr varScale="1">
        <p:scale>
          <a:sx n="90" d="100"/>
          <a:sy n="90" d="100"/>
        </p:scale>
        <p:origin x="2136" y="9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B9154A37-9F80-4538-817C-CA80D1029685}"/>
    <pc:docChg chg="delSld modSld">
      <pc:chgData name="Cristian Chilipirea" userId="34ab170da5908fc4" providerId="LiveId" clId="{B9154A37-9F80-4538-817C-CA80D1029685}" dt="2018-11-15T19:45:32.862" v="46" actId="20577"/>
      <pc:docMkLst>
        <pc:docMk/>
      </pc:docMkLst>
      <pc:sldChg chg="modSp">
        <pc:chgData name="Cristian Chilipirea" userId="34ab170da5908fc4" providerId="LiveId" clId="{B9154A37-9F80-4538-817C-CA80D1029685}" dt="2018-11-15T19:45:32.862" v="46" actId="20577"/>
        <pc:sldMkLst>
          <pc:docMk/>
          <pc:sldMk cId="0" sldId="485"/>
        </pc:sldMkLst>
        <pc:spChg chg="mod">
          <ac:chgData name="Cristian Chilipirea" userId="34ab170da5908fc4" providerId="LiveId" clId="{B9154A37-9F80-4538-817C-CA80D1029685}" dt="2018-11-15T19:45:32.862" v="46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2AEDBE6A-7C8D-4896-9A60-6CB12E676F1E}"/>
    <pc:docChg chg="addSld delSld modSld">
      <pc:chgData name="Cristian Chilipirea" userId="34ab170da5908fc4" providerId="LiveId" clId="{2AEDBE6A-7C8D-4896-9A60-6CB12E676F1E}" dt="2018-10-11T22:22:18.287" v="55"/>
      <pc:docMkLst>
        <pc:docMk/>
      </pc:docMkLst>
      <pc:sldChg chg="modSp">
        <pc:chgData name="Cristian Chilipirea" userId="34ab170da5908fc4" providerId="LiveId" clId="{2AEDBE6A-7C8D-4896-9A60-6CB12E676F1E}" dt="2018-10-11T22:21:25.452" v="53" actId="20577"/>
        <pc:sldMkLst>
          <pc:docMk/>
          <pc:sldMk cId="0" sldId="485"/>
        </pc:sldMkLst>
        <pc:spChg chg="mod">
          <ac:chgData name="Cristian Chilipirea" userId="34ab170da5908fc4" providerId="LiveId" clId="{2AEDBE6A-7C8D-4896-9A60-6CB12E676F1E}" dt="2018-10-11T22:21:25.452" v="53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">
        <pc:chgData name="Cristian Chilipirea" userId="34ab170da5908fc4" providerId="LiveId" clId="{2AEDBE6A-7C8D-4896-9A60-6CB12E676F1E}" dt="2018-10-11T22:20:59.881" v="47"/>
        <pc:sldMkLst>
          <pc:docMk/>
          <pc:sldMk cId="2313866709" sldId="516"/>
        </pc:sldMkLst>
        <pc:graphicFrameChg chg="add del mod">
          <ac:chgData name="Cristian Chilipirea" userId="34ab170da5908fc4" providerId="LiveId" clId="{2AEDBE6A-7C8D-4896-9A60-6CB12E676F1E}" dt="2018-10-11T22:20:59.881" v="47"/>
          <ac:graphicFrameMkLst>
            <pc:docMk/>
            <pc:sldMk cId="2313866709" sldId="516"/>
            <ac:graphicFrameMk id="5" creationId="{71ADC3B7-0FD7-4B02-BA85-35792CAA2D1B}"/>
          </ac:graphicFrameMkLst>
        </pc:graphicFrameChg>
      </pc:sld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11T21:54:38.743" v="174"/>
      <pc:docMkLst>
        <pc:docMk/>
      </pc:docMkLst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72539B85-AE1D-4441-B33A-BE73FB548C78}"/>
    <pc:docChg chg="addSld delSld modSld">
      <pc:chgData name="Cristian Chilipirea" userId="34ab170da5908fc4" providerId="LiveId" clId="{72539B85-AE1D-4441-B33A-BE73FB548C78}" dt="2018-10-11T22:19:02.971" v="178"/>
      <pc:docMkLst>
        <pc:docMk/>
      </pc:docMkLst>
      <pc:sldChg chg="modSp">
        <pc:chgData name="Cristian Chilipirea" userId="34ab170da5908fc4" providerId="LiveId" clId="{72539B85-AE1D-4441-B33A-BE73FB548C78}" dt="2018-10-11T22:18:09.028" v="175" actId="20577"/>
        <pc:sldMkLst>
          <pc:docMk/>
          <pc:sldMk cId="0" sldId="485"/>
        </pc:sldMkLst>
        <pc:spChg chg="mod">
          <ac:chgData name="Cristian Chilipirea" userId="34ab170da5908fc4" providerId="LiveId" clId="{72539B85-AE1D-4441-B33A-BE73FB548C78}" dt="2018-10-11T22:18:09.028" v="17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72539B85-AE1D-4441-B33A-BE73FB548C78}" dt="2018-10-11T22:18:38.654" v="176"/>
        <pc:sldMkLst>
          <pc:docMk/>
          <pc:sldMk cId="2313866709" sldId="516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15.11.2018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15.11.2018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15.11.2018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15.11.2018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15.11.2018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15.11.2018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15.11.2018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15.11.2018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15.11.2018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OpenMP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Drd.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C6B-7997-4EC7-B319-B62DCC7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00B-727F-4A5A-8079-8DD9FF4C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CEFB-814C-4E13-90BF-E1DD84EC9E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138667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5404</TotalTime>
  <Words>37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Courier New</vt:lpstr>
      <vt:lpstr>Times New Roman</vt:lpstr>
      <vt:lpstr>Wingdings</vt:lpstr>
      <vt:lpstr>Standarddesign</vt:lpstr>
      <vt:lpstr>Arhitecturi Paralele OpenMP</vt:lpstr>
      <vt:lpstr>PowerPoint Presentation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2018-11-15T19:45:34Z</dcterms:modified>
</cp:coreProperties>
</file>