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4"/>
  </p:notesMasterIdLst>
  <p:handoutMasterIdLst>
    <p:handoutMasterId r:id="rId15"/>
  </p:handoutMasterIdLst>
  <p:sldIdLst>
    <p:sldId id="485" r:id="rId2"/>
    <p:sldId id="516" r:id="rId3"/>
    <p:sldId id="517" r:id="rId4"/>
    <p:sldId id="518" r:id="rId5"/>
    <p:sldId id="519" r:id="rId6"/>
    <p:sldId id="520" r:id="rId7"/>
    <p:sldId id="521" r:id="rId8"/>
    <p:sldId id="522" r:id="rId9"/>
    <p:sldId id="523" r:id="rId10"/>
    <p:sldId id="524" r:id="rId11"/>
    <p:sldId id="525" r:id="rId12"/>
    <p:sldId id="526" r:id="rId13"/>
  </p:sldIdLst>
  <p:sldSz cx="9144000" cy="6858000" type="screen4x3"/>
  <p:notesSz cx="6699250" cy="9836150"/>
  <p:custDataLst>
    <p:tags r:id="rId16"/>
  </p:custDataLst>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319">
          <p15:clr>
            <a:srgbClr val="A4A3A4"/>
          </p15:clr>
        </p15:guide>
        <p15:guide id="2" pos="213">
          <p15:clr>
            <a:srgbClr val="A4A3A4"/>
          </p15:clr>
        </p15:guide>
        <p15:guide id="3" pos="55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0066FF"/>
    <a:srgbClr val="8A92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8038" autoAdjust="0"/>
  </p:normalViewPr>
  <p:slideViewPr>
    <p:cSldViewPr snapToGrid="0">
      <p:cViewPr varScale="1">
        <p:scale>
          <a:sx n="74" d="100"/>
          <a:sy n="74" d="100"/>
        </p:scale>
        <p:origin x="2586" y="60"/>
      </p:cViewPr>
      <p:guideLst>
        <p:guide orient="horz" pos="4319"/>
        <p:guide pos="213"/>
        <p:guide pos="5565"/>
      </p:guideLst>
    </p:cSldViewPr>
  </p:slideViewPr>
  <p:outlineViewPr>
    <p:cViewPr>
      <p:scale>
        <a:sx n="33" d="100"/>
        <a:sy n="33" d="100"/>
      </p:scale>
      <p:origin x="0" y="-35696"/>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Chilipirea" userId="34ab170da5908fc4" providerId="LiveId" clId="{40ACB1C5-0B6B-4C4B-B64C-8C91579DB1E1}"/>
    <pc:docChg chg="undo custSel addSld delSld modSld sldOrd modMainMaster">
      <pc:chgData name="Cristian Chilipirea" userId="34ab170da5908fc4" providerId="LiveId" clId="{40ACB1C5-0B6B-4C4B-B64C-8C91579DB1E1}" dt="2018-10-02T22:34:22.788" v="1739" actId="2696"/>
      <pc:docMkLst>
        <pc:docMk/>
      </pc:docMkLst>
      <pc:sldChg chg="modSp modTransition">
        <pc:chgData name="Cristian Chilipirea" userId="34ab170da5908fc4" providerId="LiveId" clId="{40ACB1C5-0B6B-4C4B-B64C-8C91579DB1E1}" dt="2018-10-02T21:52:58.527" v="1095"/>
        <pc:sldMkLst>
          <pc:docMk/>
          <pc:sldMk cId="0" sldId="485"/>
        </pc:sldMkLst>
        <pc:spChg chg="mod">
          <ac:chgData name="Cristian Chilipirea" userId="34ab170da5908fc4" providerId="LiveId" clId="{40ACB1C5-0B6B-4C4B-B64C-8C91579DB1E1}" dt="2018-09-26T21:56:11.618" v="595" actId="20577"/>
          <ac:spMkLst>
            <pc:docMk/>
            <pc:sldMk cId="0" sldId="485"/>
            <ac:spMk id="15363" creationId="{8AD4A1D2-344F-4CD3-949B-26BEB5FF75C3}"/>
          </ac:spMkLst>
        </pc:spChg>
      </pc:sldChg>
      <pc:sldMasterChg chg="modTransition modSldLayout">
        <pc:chgData name="Cristian Chilipirea" userId="34ab170da5908fc4" providerId="LiveId" clId="{40ACB1C5-0B6B-4C4B-B64C-8C91579DB1E1}" dt="2018-10-02T21:52:58.527" v="1095"/>
        <pc:sldMasterMkLst>
          <pc:docMk/>
          <pc:sldMasterMk cId="0" sldId="2147483661"/>
        </pc:sldMasterMkLst>
        <pc:sldLayoutChg chg="modTransition">
          <pc:chgData name="Cristian Chilipirea" userId="34ab170da5908fc4" providerId="LiveId" clId="{40ACB1C5-0B6B-4C4B-B64C-8C91579DB1E1}" dt="2018-10-02T21:52:58.527" v="1095"/>
          <pc:sldLayoutMkLst>
            <pc:docMk/>
            <pc:sldMasterMk cId="0" sldId="2147483661"/>
            <pc:sldLayoutMk cId="1635393719" sldId="2147483976"/>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314545740" sldId="2147483977"/>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1764456477" sldId="2147483978"/>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310983217" sldId="2147483979"/>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750434662" sldId="2147483980"/>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740172351" sldId="2147483981"/>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14260995" sldId="2147483982"/>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387053853" sldId="2147483983"/>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202867552" sldId="2147483984"/>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1079532080" sldId="2147483985"/>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88672095" sldId="2147483986"/>
          </pc:sldLayoutMkLst>
        </pc:sldLayoutChg>
      </pc:sldMasterChg>
    </pc:docChg>
  </pc:docChgLst>
  <pc:docChgLst>
    <pc:chgData name="Cristian Chilipirea" userId="34ab170da5908fc4" providerId="LiveId" clId="{AE971FE4-E601-4FDC-9BC3-5629A4F3D5CD}"/>
    <pc:docChg chg="custSel addSld delSld modSld sldOrd">
      <pc:chgData name="Cristian Chilipirea" userId="34ab170da5908fc4" providerId="LiveId" clId="{AE971FE4-E601-4FDC-9BC3-5629A4F3D5CD}" dt="2018-10-05T08:55:49.061" v="1876" actId="1076"/>
      <pc:docMkLst>
        <pc:docMk/>
      </pc:docMkLst>
      <pc:sldChg chg="modSp">
        <pc:chgData name="Cristian Chilipirea" userId="34ab170da5908fc4" providerId="LiveId" clId="{AE971FE4-E601-4FDC-9BC3-5629A4F3D5CD}" dt="2018-10-03T19:22:33.107" v="50" actId="6549"/>
        <pc:sldMkLst>
          <pc:docMk/>
          <pc:sldMk cId="0" sldId="485"/>
        </pc:sldMkLst>
        <pc:spChg chg="mod">
          <ac:chgData name="Cristian Chilipirea" userId="34ab170da5908fc4" providerId="LiveId" clId="{AE971FE4-E601-4FDC-9BC3-5629A4F3D5CD}" dt="2018-10-03T19:22:33.107" v="50" actId="6549"/>
          <ac:spMkLst>
            <pc:docMk/>
            <pc:sldMk cId="0" sldId="485"/>
            <ac:spMk id="15361" creationId="{B7373C27-AE51-474E-BA1F-0C5F0233AACE}"/>
          </ac:spMkLst>
        </pc:spChg>
      </pc:sldChg>
    </pc:docChg>
  </pc:docChgLst>
  <pc:docChgLst>
    <pc:chgData name="Cristian Chilipirea" userId="34ab170da5908fc4" providerId="LiveId" clId="{E6A114CD-C836-4A5C-A59E-5B196107C296}"/>
    <pc:docChg chg="undo custSel addSld delSld modSld sldOrd">
      <pc:chgData name="Cristian Chilipirea" userId="34ab170da5908fc4" providerId="LiveId" clId="{E6A114CD-C836-4A5C-A59E-5B196107C296}" dt="2018-10-08T16:39:10.499" v="4795" actId="207"/>
      <pc:docMkLst>
        <pc:docMk/>
      </pc:docMkLst>
      <pc:sldChg chg="modSp">
        <pc:chgData name="Cristian Chilipirea" userId="34ab170da5908fc4" providerId="LiveId" clId="{E6A114CD-C836-4A5C-A59E-5B196107C296}" dt="2018-10-08T16:36:48.826" v="4665" actId="20577"/>
        <pc:sldMkLst>
          <pc:docMk/>
          <pc:sldMk cId="0" sldId="485"/>
        </pc:sldMkLst>
        <pc:spChg chg="mod">
          <ac:chgData name="Cristian Chilipirea" userId="34ab170da5908fc4" providerId="LiveId" clId="{E6A114CD-C836-4A5C-A59E-5B196107C296}" dt="2018-10-08T16:36:48.826" v="4665" actId="20577"/>
          <ac:spMkLst>
            <pc:docMk/>
            <pc:sldMk cId="0" sldId="485"/>
            <ac:spMk id="15361" creationId="{B7373C27-AE51-474E-BA1F-0C5F0233AACE}"/>
          </ac:spMkLst>
        </pc:spChg>
      </pc:sldChg>
    </pc:docChg>
  </pc:docChgLst>
  <pc:docChgLst>
    <pc:chgData name="Cristian Chilipirea" userId="34ab170da5908fc4" providerId="LiveId" clId="{8486909B-840D-4B70-B9A6-65D2E3C47487}"/>
    <pc:docChg chg="modSld">
      <pc:chgData name="Cristian Chilipirea" userId="34ab170da5908fc4" providerId="LiveId" clId="{8486909B-840D-4B70-B9A6-65D2E3C47487}" dt="2018-12-08T23:13:58.529" v="6" actId="20577"/>
      <pc:docMkLst>
        <pc:docMk/>
      </pc:docMkLst>
      <pc:sldChg chg="modSp">
        <pc:chgData name="Cristian Chilipirea" userId="34ab170da5908fc4" providerId="LiveId" clId="{8486909B-840D-4B70-B9A6-65D2E3C47487}" dt="2018-12-08T23:13:58.529" v="6" actId="20577"/>
        <pc:sldMkLst>
          <pc:docMk/>
          <pc:sldMk cId="0" sldId="485"/>
        </pc:sldMkLst>
        <pc:spChg chg="mod">
          <ac:chgData name="Cristian Chilipirea" userId="34ab170da5908fc4" providerId="LiveId" clId="{8486909B-840D-4B70-B9A6-65D2E3C47487}" dt="2018-12-08T23:13:58.529" v="6" actId="20577"/>
          <ac:spMkLst>
            <pc:docMk/>
            <pc:sldMk cId="0" sldId="485"/>
            <ac:spMk id="15361" creationId="{B7373C27-AE51-474E-BA1F-0C5F0233AACE}"/>
          </ac:spMkLst>
        </pc:spChg>
      </pc:sldChg>
    </pc:docChg>
  </pc:docChgLst>
  <pc:docChgLst>
    <pc:chgData name="Cristian Chilipirea" userId="34ab170da5908fc4" providerId="LiveId" clId="{88E56E1E-8DC6-43F5-BE45-AD06757763EE}"/>
    <pc:docChg chg="custSel addSld modSld">
      <pc:chgData name="Cristian Chilipirea" userId="34ab170da5908fc4" providerId="LiveId" clId="{88E56E1E-8DC6-43F5-BE45-AD06757763EE}" dt="2018-11-16T00:32:21.708" v="55"/>
      <pc:docMkLst>
        <pc:docMk/>
      </pc:docMkLst>
      <pc:sldChg chg="addSp delSp modSp add">
        <pc:chgData name="Cristian Chilipirea" userId="34ab170da5908fc4" providerId="LiveId" clId="{88E56E1E-8DC6-43F5-BE45-AD06757763EE}" dt="2018-11-16T00:26:37.326" v="13"/>
        <pc:sldMkLst>
          <pc:docMk/>
          <pc:sldMk cId="365448030" sldId="517"/>
        </pc:sldMkLst>
        <pc:spChg chg="mod">
          <ac:chgData name="Cristian Chilipirea" userId="34ab170da5908fc4" providerId="LiveId" clId="{88E56E1E-8DC6-43F5-BE45-AD06757763EE}" dt="2018-11-16T00:26:29.679" v="9" actId="20577"/>
          <ac:spMkLst>
            <pc:docMk/>
            <pc:sldMk cId="365448030" sldId="517"/>
            <ac:spMk id="2" creationId="{5E1842FF-26D6-45A7-9072-473795916FB6}"/>
          </ac:spMkLst>
        </pc:spChg>
        <pc:spChg chg="del">
          <ac:chgData name="Cristian Chilipirea" userId="34ab170da5908fc4" providerId="LiveId" clId="{88E56E1E-8DC6-43F5-BE45-AD06757763EE}" dt="2018-11-16T00:26:36.232" v="12" actId="478"/>
          <ac:spMkLst>
            <pc:docMk/>
            <pc:sldMk cId="365448030" sldId="517"/>
            <ac:spMk id="3" creationId="{9D70A415-2829-467E-992D-4465A20E1BE7}"/>
          </ac:spMkLst>
        </pc:spChg>
        <pc:spChg chg="add">
          <ac:chgData name="Cristian Chilipirea" userId="34ab170da5908fc4" providerId="LiveId" clId="{88E56E1E-8DC6-43F5-BE45-AD06757763EE}" dt="2018-11-16T00:26:37.326" v="13"/>
          <ac:spMkLst>
            <pc:docMk/>
            <pc:sldMk cId="365448030" sldId="517"/>
            <ac:spMk id="5" creationId="{C6D01FEF-497E-4B52-8411-F5A975F95575}"/>
          </ac:spMkLst>
        </pc:spChg>
      </pc:sldChg>
      <pc:sldChg chg="addSp delSp add">
        <pc:chgData name="Cristian Chilipirea" userId="34ab170da5908fc4" providerId="LiveId" clId="{88E56E1E-8DC6-43F5-BE45-AD06757763EE}" dt="2018-11-16T00:26:44.099" v="15"/>
        <pc:sldMkLst>
          <pc:docMk/>
          <pc:sldMk cId="1728647453" sldId="518"/>
        </pc:sldMkLst>
        <pc:spChg chg="del">
          <ac:chgData name="Cristian Chilipirea" userId="34ab170da5908fc4" providerId="LiveId" clId="{88E56E1E-8DC6-43F5-BE45-AD06757763EE}" dt="2018-11-16T00:26:43.724" v="14" actId="478"/>
          <ac:spMkLst>
            <pc:docMk/>
            <pc:sldMk cId="1728647453" sldId="518"/>
            <ac:spMk id="3" creationId="{9D70A415-2829-467E-992D-4465A20E1BE7}"/>
          </ac:spMkLst>
        </pc:spChg>
        <pc:spChg chg="add">
          <ac:chgData name="Cristian Chilipirea" userId="34ab170da5908fc4" providerId="LiveId" clId="{88E56E1E-8DC6-43F5-BE45-AD06757763EE}" dt="2018-11-16T00:26:44.099" v="15"/>
          <ac:spMkLst>
            <pc:docMk/>
            <pc:sldMk cId="1728647453" sldId="518"/>
            <ac:spMk id="5" creationId="{7CA6F544-0E75-4BA1-9D10-F34B7FDFC0A2}"/>
          </ac:spMkLst>
        </pc:spChg>
      </pc:sldChg>
      <pc:sldChg chg="addSp delSp modSp add">
        <pc:chgData name="Cristian Chilipirea" userId="34ab170da5908fc4" providerId="LiveId" clId="{88E56E1E-8DC6-43F5-BE45-AD06757763EE}" dt="2018-11-16T00:29:29.232" v="43" actId="20577"/>
        <pc:sldMkLst>
          <pc:docMk/>
          <pc:sldMk cId="2393059817" sldId="519"/>
        </pc:sldMkLst>
        <pc:spChg chg="mod">
          <ac:chgData name="Cristian Chilipirea" userId="34ab170da5908fc4" providerId="LiveId" clId="{88E56E1E-8DC6-43F5-BE45-AD06757763EE}" dt="2018-11-16T00:29:29.232" v="43" actId="20577"/>
          <ac:spMkLst>
            <pc:docMk/>
            <pc:sldMk cId="2393059817" sldId="519"/>
            <ac:spMk id="2" creationId="{5E1842FF-26D6-45A7-9072-473795916FB6}"/>
          </ac:spMkLst>
        </pc:spChg>
        <pc:spChg chg="del">
          <ac:chgData name="Cristian Chilipirea" userId="34ab170da5908fc4" providerId="LiveId" clId="{88E56E1E-8DC6-43F5-BE45-AD06757763EE}" dt="2018-11-16T00:26:58.724" v="16" actId="478"/>
          <ac:spMkLst>
            <pc:docMk/>
            <pc:sldMk cId="2393059817" sldId="519"/>
            <ac:spMk id="3" creationId="{9D70A415-2829-467E-992D-4465A20E1BE7}"/>
          </ac:spMkLst>
        </pc:spChg>
        <pc:picChg chg="add">
          <ac:chgData name="Cristian Chilipirea" userId="34ab170da5908fc4" providerId="LiveId" clId="{88E56E1E-8DC6-43F5-BE45-AD06757763EE}" dt="2018-11-16T00:26:59.221" v="17"/>
          <ac:picMkLst>
            <pc:docMk/>
            <pc:sldMk cId="2393059817" sldId="519"/>
            <ac:picMk id="5" creationId="{B432AB79-3DD9-40D4-97E0-28FA000EA008}"/>
          </ac:picMkLst>
        </pc:picChg>
      </pc:sldChg>
      <pc:sldChg chg="addSp modSp add">
        <pc:chgData name="Cristian Chilipirea" userId="34ab170da5908fc4" providerId="LiveId" clId="{88E56E1E-8DC6-43F5-BE45-AD06757763EE}" dt="2018-11-16T00:27:20.736" v="20" actId="1076"/>
        <pc:sldMkLst>
          <pc:docMk/>
          <pc:sldMk cId="425249562" sldId="520"/>
        </pc:sldMkLst>
        <pc:picChg chg="add mod">
          <ac:chgData name="Cristian Chilipirea" userId="34ab170da5908fc4" providerId="LiveId" clId="{88E56E1E-8DC6-43F5-BE45-AD06757763EE}" dt="2018-11-16T00:27:20.736" v="20" actId="1076"/>
          <ac:picMkLst>
            <pc:docMk/>
            <pc:sldMk cId="425249562" sldId="520"/>
            <ac:picMk id="6" creationId="{885CCBB2-3C3B-4703-9391-A18E2FE83843}"/>
          </ac:picMkLst>
        </pc:picChg>
      </pc:sldChg>
      <pc:sldChg chg="addSp delSp add">
        <pc:chgData name="Cristian Chilipirea" userId="34ab170da5908fc4" providerId="LiveId" clId="{88E56E1E-8DC6-43F5-BE45-AD06757763EE}" dt="2018-11-16T00:27:36.223" v="24"/>
        <pc:sldMkLst>
          <pc:docMk/>
          <pc:sldMk cId="684327346" sldId="521"/>
        </pc:sldMkLst>
        <pc:picChg chg="del">
          <ac:chgData name="Cristian Chilipirea" userId="34ab170da5908fc4" providerId="LiveId" clId="{88E56E1E-8DC6-43F5-BE45-AD06757763EE}" dt="2018-11-16T00:27:32.255" v="23" actId="478"/>
          <ac:picMkLst>
            <pc:docMk/>
            <pc:sldMk cId="684327346" sldId="521"/>
            <ac:picMk id="5" creationId="{B432AB79-3DD9-40D4-97E0-28FA000EA008}"/>
          </ac:picMkLst>
        </pc:picChg>
        <pc:picChg chg="del">
          <ac:chgData name="Cristian Chilipirea" userId="34ab170da5908fc4" providerId="LiveId" clId="{88E56E1E-8DC6-43F5-BE45-AD06757763EE}" dt="2018-11-16T00:27:30.912" v="22" actId="478"/>
          <ac:picMkLst>
            <pc:docMk/>
            <pc:sldMk cId="684327346" sldId="521"/>
            <ac:picMk id="6" creationId="{885CCBB2-3C3B-4703-9391-A18E2FE83843}"/>
          </ac:picMkLst>
        </pc:picChg>
        <pc:picChg chg="add">
          <ac:chgData name="Cristian Chilipirea" userId="34ab170da5908fc4" providerId="LiveId" clId="{88E56E1E-8DC6-43F5-BE45-AD06757763EE}" dt="2018-11-16T00:27:36.223" v="24"/>
          <ac:picMkLst>
            <pc:docMk/>
            <pc:sldMk cId="684327346" sldId="521"/>
            <ac:picMk id="7" creationId="{B2B425A4-475A-49F9-898F-389DE38A4041}"/>
          </ac:picMkLst>
        </pc:picChg>
      </pc:sldChg>
      <pc:sldChg chg="addSp delSp add modNotesTx">
        <pc:chgData name="Cristian Chilipirea" userId="34ab170da5908fc4" providerId="LiveId" clId="{88E56E1E-8DC6-43F5-BE45-AD06757763EE}" dt="2018-11-16T00:29:05.332" v="28" actId="6549"/>
        <pc:sldMkLst>
          <pc:docMk/>
          <pc:sldMk cId="2090710763" sldId="522"/>
        </pc:sldMkLst>
        <pc:picChg chg="add">
          <ac:chgData name="Cristian Chilipirea" userId="34ab170da5908fc4" providerId="LiveId" clId="{88E56E1E-8DC6-43F5-BE45-AD06757763EE}" dt="2018-11-16T00:29:02.951" v="27"/>
          <ac:picMkLst>
            <pc:docMk/>
            <pc:sldMk cId="2090710763" sldId="522"/>
            <ac:picMk id="5" creationId="{F3288B6A-8B96-4F3A-9342-39A545BA8C36}"/>
          </ac:picMkLst>
        </pc:picChg>
        <pc:picChg chg="del">
          <ac:chgData name="Cristian Chilipirea" userId="34ab170da5908fc4" providerId="LiveId" clId="{88E56E1E-8DC6-43F5-BE45-AD06757763EE}" dt="2018-11-16T00:28:54.444" v="26" actId="478"/>
          <ac:picMkLst>
            <pc:docMk/>
            <pc:sldMk cId="2090710763" sldId="522"/>
            <ac:picMk id="7" creationId="{B2B425A4-475A-49F9-898F-389DE38A4041}"/>
          </ac:picMkLst>
        </pc:picChg>
      </pc:sldChg>
      <pc:sldChg chg="addSp delSp add">
        <pc:chgData name="Cristian Chilipirea" userId="34ab170da5908fc4" providerId="LiveId" clId="{88E56E1E-8DC6-43F5-BE45-AD06757763EE}" dt="2018-11-16T00:29:44.900" v="45"/>
        <pc:sldMkLst>
          <pc:docMk/>
          <pc:sldMk cId="1443362324" sldId="523"/>
        </pc:sldMkLst>
        <pc:picChg chg="del">
          <ac:chgData name="Cristian Chilipirea" userId="34ab170da5908fc4" providerId="LiveId" clId="{88E56E1E-8DC6-43F5-BE45-AD06757763EE}" dt="2018-11-16T00:29:34.389" v="44" actId="478"/>
          <ac:picMkLst>
            <pc:docMk/>
            <pc:sldMk cId="1443362324" sldId="523"/>
            <ac:picMk id="5" creationId="{F3288B6A-8B96-4F3A-9342-39A545BA8C36}"/>
          </ac:picMkLst>
        </pc:picChg>
        <pc:picChg chg="add">
          <ac:chgData name="Cristian Chilipirea" userId="34ab170da5908fc4" providerId="LiveId" clId="{88E56E1E-8DC6-43F5-BE45-AD06757763EE}" dt="2018-11-16T00:29:44.900" v="45"/>
          <ac:picMkLst>
            <pc:docMk/>
            <pc:sldMk cId="1443362324" sldId="523"/>
            <ac:picMk id="6" creationId="{7BFE283A-506D-4FB9-B68A-4FC6EDA0429D}"/>
          </ac:picMkLst>
        </pc:picChg>
      </pc:sldChg>
      <pc:sldChg chg="addSp delSp add">
        <pc:chgData name="Cristian Chilipirea" userId="34ab170da5908fc4" providerId="LiveId" clId="{88E56E1E-8DC6-43F5-BE45-AD06757763EE}" dt="2018-11-16T00:30:13.680" v="48"/>
        <pc:sldMkLst>
          <pc:docMk/>
          <pc:sldMk cId="2406281489" sldId="524"/>
        </pc:sldMkLst>
        <pc:picChg chg="add">
          <ac:chgData name="Cristian Chilipirea" userId="34ab170da5908fc4" providerId="LiveId" clId="{88E56E1E-8DC6-43F5-BE45-AD06757763EE}" dt="2018-11-16T00:30:13.680" v="48"/>
          <ac:picMkLst>
            <pc:docMk/>
            <pc:sldMk cId="2406281489" sldId="524"/>
            <ac:picMk id="5" creationId="{44151699-71E1-4278-B85A-C28A9E0562C2}"/>
          </ac:picMkLst>
        </pc:picChg>
        <pc:picChg chg="del">
          <ac:chgData name="Cristian Chilipirea" userId="34ab170da5908fc4" providerId="LiveId" clId="{88E56E1E-8DC6-43F5-BE45-AD06757763EE}" dt="2018-11-16T00:30:06.732" v="47" actId="478"/>
          <ac:picMkLst>
            <pc:docMk/>
            <pc:sldMk cId="2406281489" sldId="524"/>
            <ac:picMk id="6" creationId="{7BFE283A-506D-4FB9-B68A-4FC6EDA0429D}"/>
          </ac:picMkLst>
        </pc:picChg>
      </pc:sldChg>
      <pc:sldChg chg="addSp delSp add">
        <pc:chgData name="Cristian Chilipirea" userId="34ab170da5908fc4" providerId="LiveId" clId="{88E56E1E-8DC6-43F5-BE45-AD06757763EE}" dt="2018-11-16T00:31:50.221" v="51"/>
        <pc:sldMkLst>
          <pc:docMk/>
          <pc:sldMk cId="4101819424" sldId="525"/>
        </pc:sldMkLst>
        <pc:picChg chg="del">
          <ac:chgData name="Cristian Chilipirea" userId="34ab170da5908fc4" providerId="LiveId" clId="{88E56E1E-8DC6-43F5-BE45-AD06757763EE}" dt="2018-11-16T00:31:49.909" v="50" actId="478"/>
          <ac:picMkLst>
            <pc:docMk/>
            <pc:sldMk cId="4101819424" sldId="525"/>
            <ac:picMk id="5" creationId="{44151699-71E1-4278-B85A-C28A9E0562C2}"/>
          </ac:picMkLst>
        </pc:picChg>
        <pc:picChg chg="add">
          <ac:chgData name="Cristian Chilipirea" userId="34ab170da5908fc4" providerId="LiveId" clId="{88E56E1E-8DC6-43F5-BE45-AD06757763EE}" dt="2018-11-16T00:31:50.221" v="51"/>
          <ac:picMkLst>
            <pc:docMk/>
            <pc:sldMk cId="4101819424" sldId="525"/>
            <ac:picMk id="6" creationId="{6D3D9F80-AEAA-4DA5-8885-DE9D6500A42D}"/>
          </ac:picMkLst>
        </pc:picChg>
      </pc:sldChg>
      <pc:sldChg chg="addSp delSp modSp add">
        <pc:chgData name="Cristian Chilipirea" userId="34ab170da5908fc4" providerId="LiveId" clId="{88E56E1E-8DC6-43F5-BE45-AD06757763EE}" dt="2018-11-16T00:32:21.708" v="55"/>
        <pc:sldMkLst>
          <pc:docMk/>
          <pc:sldMk cId="3724814599" sldId="526"/>
        </pc:sldMkLst>
        <pc:spChg chg="del">
          <ac:chgData name="Cristian Chilipirea" userId="34ab170da5908fc4" providerId="LiveId" clId="{88E56E1E-8DC6-43F5-BE45-AD06757763EE}" dt="2018-11-16T00:32:20.431" v="54" actId="478"/>
          <ac:spMkLst>
            <pc:docMk/>
            <pc:sldMk cId="3724814599" sldId="526"/>
            <ac:spMk id="2" creationId="{5E1842FF-26D6-45A7-9072-473795916FB6}"/>
          </ac:spMkLst>
        </pc:spChg>
        <pc:spChg chg="add mod">
          <ac:chgData name="Cristian Chilipirea" userId="34ab170da5908fc4" providerId="LiveId" clId="{88E56E1E-8DC6-43F5-BE45-AD06757763EE}" dt="2018-11-16T00:32:20.431" v="54" actId="478"/>
          <ac:spMkLst>
            <pc:docMk/>
            <pc:sldMk cId="3724814599" sldId="526"/>
            <ac:spMk id="5" creationId="{DD37DA3D-B6A4-4CFB-8240-3C2DFE7319C4}"/>
          </ac:spMkLst>
        </pc:spChg>
        <pc:picChg chg="del">
          <ac:chgData name="Cristian Chilipirea" userId="34ab170da5908fc4" providerId="LiveId" clId="{88E56E1E-8DC6-43F5-BE45-AD06757763EE}" dt="2018-11-16T00:32:11.840" v="53" actId="478"/>
          <ac:picMkLst>
            <pc:docMk/>
            <pc:sldMk cId="3724814599" sldId="526"/>
            <ac:picMk id="6" creationId="{6D3D9F80-AEAA-4DA5-8885-DE9D6500A42D}"/>
          </ac:picMkLst>
        </pc:picChg>
        <pc:picChg chg="add">
          <ac:chgData name="Cristian Chilipirea" userId="34ab170da5908fc4" providerId="LiveId" clId="{88E56E1E-8DC6-43F5-BE45-AD06757763EE}" dt="2018-11-16T00:32:21.708" v="55"/>
          <ac:picMkLst>
            <pc:docMk/>
            <pc:sldMk cId="3724814599" sldId="526"/>
            <ac:picMk id="7" creationId="{F9B97DF3-04FD-41DA-94EF-1349E84E5DD3}"/>
          </ac:picMkLst>
        </pc:picChg>
      </pc:sldChg>
    </pc:docChg>
  </pc:docChgLst>
  <pc:docChgLst>
    <pc:chgData name="Cristian Chilipirea" userId="34ab170da5908fc4" providerId="LiveId" clId="{B9154A37-9F80-4538-817C-CA80D1029685}"/>
    <pc:docChg chg="delSld modSld">
      <pc:chgData name="Cristian Chilipirea" userId="34ab170da5908fc4" providerId="LiveId" clId="{B9154A37-9F80-4538-817C-CA80D1029685}" dt="2018-11-15T19:45:32.862" v="46" actId="20577"/>
      <pc:docMkLst>
        <pc:docMk/>
      </pc:docMkLst>
      <pc:sldChg chg="modSp">
        <pc:chgData name="Cristian Chilipirea" userId="34ab170da5908fc4" providerId="LiveId" clId="{B9154A37-9F80-4538-817C-CA80D1029685}" dt="2018-11-15T19:45:32.862" v="46" actId="20577"/>
        <pc:sldMkLst>
          <pc:docMk/>
          <pc:sldMk cId="0" sldId="485"/>
        </pc:sldMkLst>
        <pc:spChg chg="mod">
          <ac:chgData name="Cristian Chilipirea" userId="34ab170da5908fc4" providerId="LiveId" clId="{B9154A37-9F80-4538-817C-CA80D1029685}" dt="2018-11-15T19:45:32.862" v="46" actId="20577"/>
          <ac:spMkLst>
            <pc:docMk/>
            <pc:sldMk cId="0" sldId="485"/>
            <ac:spMk id="15361" creationId="{B7373C27-AE51-474E-BA1F-0C5F0233AACE}"/>
          </ac:spMkLst>
        </pc:spChg>
      </pc:sldChg>
    </pc:docChg>
  </pc:docChgLst>
  <pc:docChgLst>
    <pc:chgData name="Cristian Chilipirea" userId="34ab170da5908fc4" providerId="LiveId" clId="{2AEDBE6A-7C8D-4896-9A60-6CB12E676F1E}"/>
    <pc:docChg chg="addSld delSld modSld">
      <pc:chgData name="Cristian Chilipirea" userId="34ab170da5908fc4" providerId="LiveId" clId="{2AEDBE6A-7C8D-4896-9A60-6CB12E676F1E}" dt="2018-10-11T22:22:18.287" v="55"/>
      <pc:docMkLst>
        <pc:docMk/>
      </pc:docMkLst>
      <pc:sldChg chg="modSp">
        <pc:chgData name="Cristian Chilipirea" userId="34ab170da5908fc4" providerId="LiveId" clId="{2AEDBE6A-7C8D-4896-9A60-6CB12E676F1E}" dt="2018-10-11T22:21:25.452" v="53" actId="20577"/>
        <pc:sldMkLst>
          <pc:docMk/>
          <pc:sldMk cId="0" sldId="485"/>
        </pc:sldMkLst>
        <pc:spChg chg="mod">
          <ac:chgData name="Cristian Chilipirea" userId="34ab170da5908fc4" providerId="LiveId" clId="{2AEDBE6A-7C8D-4896-9A60-6CB12E676F1E}" dt="2018-10-11T22:21:25.452" v="53" actId="20577"/>
          <ac:spMkLst>
            <pc:docMk/>
            <pc:sldMk cId="0" sldId="485"/>
            <ac:spMk id="15361" creationId="{B7373C27-AE51-474E-BA1F-0C5F0233AACE}"/>
          </ac:spMkLst>
        </pc:spChg>
      </pc:sldChg>
      <pc:sldChg chg="addSp delSp modSp">
        <pc:chgData name="Cristian Chilipirea" userId="34ab170da5908fc4" providerId="LiveId" clId="{2AEDBE6A-7C8D-4896-9A60-6CB12E676F1E}" dt="2018-10-11T22:20:59.881" v="47"/>
        <pc:sldMkLst>
          <pc:docMk/>
          <pc:sldMk cId="2313866709" sldId="516"/>
        </pc:sldMkLst>
        <pc:graphicFrameChg chg="add del mod">
          <ac:chgData name="Cristian Chilipirea" userId="34ab170da5908fc4" providerId="LiveId" clId="{2AEDBE6A-7C8D-4896-9A60-6CB12E676F1E}" dt="2018-10-11T22:20:59.881" v="47"/>
          <ac:graphicFrameMkLst>
            <pc:docMk/>
            <pc:sldMk cId="2313866709" sldId="516"/>
            <ac:graphicFrameMk id="5" creationId="{71ADC3B7-0FD7-4B02-BA85-35792CAA2D1B}"/>
          </ac:graphicFrameMkLst>
        </pc:graphicFrameChg>
      </pc:sldChg>
    </pc:docChg>
  </pc:docChgLst>
  <pc:docChgLst>
    <pc:chgData name="Cristian Chilipirea" userId="34ab170da5908fc4" providerId="LiveId" clId="{860A26F3-CB5F-4421-A0BA-3AEBC24E5E56}"/>
    <pc:docChg chg="modSld">
      <pc:chgData name="Cristian Chilipirea" userId="34ab170da5908fc4" providerId="LiveId" clId="{860A26F3-CB5F-4421-A0BA-3AEBC24E5E56}" dt="2018-11-19T16:23:14.042" v="36" actId="20577"/>
      <pc:docMkLst>
        <pc:docMk/>
      </pc:docMkLst>
      <pc:sldChg chg="modSp">
        <pc:chgData name="Cristian Chilipirea" userId="34ab170da5908fc4" providerId="LiveId" clId="{860A26F3-CB5F-4421-A0BA-3AEBC24E5E56}" dt="2018-11-19T16:23:14.042" v="36" actId="20577"/>
        <pc:sldMkLst>
          <pc:docMk/>
          <pc:sldMk cId="0" sldId="485"/>
        </pc:sldMkLst>
        <pc:spChg chg="mod">
          <ac:chgData name="Cristian Chilipirea" userId="34ab170da5908fc4" providerId="LiveId" clId="{860A26F3-CB5F-4421-A0BA-3AEBC24E5E56}" dt="2018-11-19T16:23:14.042" v="36" actId="20577"/>
          <ac:spMkLst>
            <pc:docMk/>
            <pc:sldMk cId="0" sldId="485"/>
            <ac:spMk id="15361" creationId="{B7373C27-AE51-474E-BA1F-0C5F0233AACE}"/>
          </ac:spMkLst>
        </pc:spChg>
      </pc:sldChg>
    </pc:docChg>
  </pc:docChgLst>
  <pc:docChgLst>
    <pc:chgData name="Cristian Chilipirea" userId="34ab170da5908fc4" providerId="LiveId" clId="{DC6EB0A1-7554-4866-B230-C8F548EBE16D}"/>
    <pc:docChg chg="custSel addSld delSld modSld modMainMaster">
      <pc:chgData name="Cristian Chilipirea" userId="34ab170da5908fc4" providerId="LiveId" clId="{DC6EB0A1-7554-4866-B230-C8F548EBE16D}" dt="2018-10-11T21:54:38.743" v="174"/>
      <pc:docMkLst>
        <pc:docMk/>
      </pc:docMkLst>
      <pc:sldChg chg="modSp">
        <pc:chgData name="Cristian Chilipirea" userId="34ab170da5908fc4" providerId="LiveId" clId="{DC6EB0A1-7554-4866-B230-C8F548EBE16D}" dt="2018-10-11T21:51:18.637" v="172" actId="20577"/>
        <pc:sldMkLst>
          <pc:docMk/>
          <pc:sldMk cId="0" sldId="485"/>
        </pc:sldMkLst>
        <pc:spChg chg="mod">
          <ac:chgData name="Cristian Chilipirea" userId="34ab170da5908fc4" providerId="LiveId" clId="{DC6EB0A1-7554-4866-B230-C8F548EBE16D}" dt="2018-10-11T21:51:18.637" v="172" actId="20577"/>
          <ac:spMkLst>
            <pc:docMk/>
            <pc:sldMk cId="0" sldId="485"/>
            <ac:spMk id="15361" creationId="{B7373C27-AE51-474E-BA1F-0C5F0233AACE}"/>
          </ac:spMkLst>
        </pc:spChg>
      </pc:sldChg>
      <pc:sldMasterChg chg="modSldLayout">
        <pc:chgData name="Cristian Chilipirea" userId="34ab170da5908fc4" providerId="LiveId" clId="{DC6EB0A1-7554-4866-B230-C8F548EBE16D}" dt="2018-10-11T21:45:01.063" v="71" actId="2711"/>
        <pc:sldMasterMkLst>
          <pc:docMk/>
          <pc:sldMasterMk cId="0" sldId="2147483661"/>
        </pc:sldMasterMkLst>
        <pc:sldLayoutChg chg="modSp">
          <pc:chgData name="Cristian Chilipirea" userId="34ab170da5908fc4" providerId="LiveId" clId="{DC6EB0A1-7554-4866-B230-C8F548EBE16D}" dt="2018-10-11T21:45:01.063" v="71" actId="2711"/>
          <pc:sldLayoutMkLst>
            <pc:docMk/>
            <pc:sldMasterMk cId="0" sldId="2147483661"/>
            <pc:sldLayoutMk cId="1079532080" sldId="2147483985"/>
          </pc:sldLayoutMkLst>
          <pc:spChg chg="mod">
            <ac:chgData name="Cristian Chilipirea" userId="34ab170da5908fc4" providerId="LiveId" clId="{DC6EB0A1-7554-4866-B230-C8F548EBE16D}" dt="2018-10-11T21:45:01.063" v="71" actId="2711"/>
            <ac:spMkLst>
              <pc:docMk/>
              <pc:sldMasterMk cId="0" sldId="2147483661"/>
              <pc:sldLayoutMk cId="1079532080" sldId="2147483985"/>
              <ac:spMk id="3" creationId="{00000000-0000-0000-0000-000000000000}"/>
            </ac:spMkLst>
          </pc:spChg>
        </pc:sldLayoutChg>
      </pc:sldMasterChg>
    </pc:docChg>
  </pc:docChgLst>
  <pc:docChgLst>
    <pc:chgData name="Cristian Chilipirea" userId="34ab170da5908fc4" providerId="LiveId" clId="{B78068DC-0808-4962-A1B6-B37E849E896C}"/>
    <pc:docChg chg="undo custSel addSld delSld modSld sldOrd">
      <pc:chgData name="Cristian Chilipirea" userId="34ab170da5908fc4" providerId="LiveId" clId="{B78068DC-0808-4962-A1B6-B37E849E896C}" dt="2018-10-11T14:47:51.932" v="1664" actId="20577"/>
      <pc:docMkLst>
        <pc:docMk/>
      </pc:docMkLst>
    </pc:docChg>
  </pc:docChgLst>
  <pc:docChgLst>
    <pc:chgData name="Cristian Chilipirea" userId="34ab170da5908fc4" providerId="LiveId" clId="{72539B85-AE1D-4441-B33A-BE73FB548C78}"/>
    <pc:docChg chg="addSld delSld modSld">
      <pc:chgData name="Cristian Chilipirea" userId="34ab170da5908fc4" providerId="LiveId" clId="{72539B85-AE1D-4441-B33A-BE73FB548C78}" dt="2018-10-11T22:19:02.971" v="178"/>
      <pc:docMkLst>
        <pc:docMk/>
      </pc:docMkLst>
      <pc:sldChg chg="modSp">
        <pc:chgData name="Cristian Chilipirea" userId="34ab170da5908fc4" providerId="LiveId" clId="{72539B85-AE1D-4441-B33A-BE73FB548C78}" dt="2018-10-11T22:18:09.028" v="175" actId="20577"/>
        <pc:sldMkLst>
          <pc:docMk/>
          <pc:sldMk cId="0" sldId="485"/>
        </pc:sldMkLst>
        <pc:spChg chg="mod">
          <ac:chgData name="Cristian Chilipirea" userId="34ab170da5908fc4" providerId="LiveId" clId="{72539B85-AE1D-4441-B33A-BE73FB548C78}" dt="2018-10-11T22:18:09.028" v="175" actId="20577"/>
          <ac:spMkLst>
            <pc:docMk/>
            <pc:sldMk cId="0" sldId="485"/>
            <ac:spMk id="15361" creationId="{B7373C27-AE51-474E-BA1F-0C5F0233AACE}"/>
          </ac:spMkLst>
        </pc:spChg>
      </pc:sldChg>
      <pc:sldChg chg="add">
        <pc:chgData name="Cristian Chilipirea" userId="34ab170da5908fc4" providerId="LiveId" clId="{72539B85-AE1D-4441-B33A-BE73FB548C78}" dt="2018-10-11T22:18:38.654" v="176"/>
        <pc:sldMkLst>
          <pc:docMk/>
          <pc:sldMk cId="2313866709" sldId="516"/>
        </pc:sldMkLst>
      </pc:sldChg>
    </pc:docChg>
  </pc:docChgLst>
  <pc:docChgLst>
    <pc:chgData name="Cristian Chilipirea" userId="34ab170da5908fc4" providerId="LiveId" clId="{DCEBB7B4-3170-4693-8AB6-7F4F6AAD376C}"/>
    <pc:docChg chg="custSel addSld modSld">
      <pc:chgData name="Cristian Chilipirea" userId="34ab170da5908fc4" providerId="LiveId" clId="{DCEBB7B4-3170-4693-8AB6-7F4F6AAD376C}" dt="2018-10-02T10:52:58.122" v="825" actId="2057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C3F2AC8C-8735-EF44-A5B2-5ECDE2E9664D}"/>
              </a:ext>
            </a:extLst>
          </p:cNvPr>
          <p:cNvSpPr>
            <a:spLocks noGrp="1" noChangeArrowheads="1"/>
          </p:cNvSpPr>
          <p:nvPr>
            <p:ph type="hdr" sz="quarter"/>
          </p:nvPr>
        </p:nvSpPr>
        <p:spPr bwMode="auto">
          <a:xfrm>
            <a:off x="0" y="0"/>
            <a:ext cx="2878138" cy="522288"/>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t" anchorCtr="0" compatLnSpc="1">
            <a:prstTxWarp prst="textNoShape">
              <a:avLst/>
            </a:prstTxWarp>
          </a:bodyPr>
          <a:lstStyle>
            <a:lvl1pPr defTabSz="889000" eaLnBrk="1" hangingPunct="1">
              <a:defRPr sz="1200">
                <a:latin typeface="Arial" charset="0"/>
                <a:ea typeface="+mn-ea"/>
                <a:cs typeface="+mn-cs"/>
              </a:defRPr>
            </a:lvl1pPr>
          </a:lstStyle>
          <a:p>
            <a:pPr>
              <a:defRPr/>
            </a:pPr>
            <a:endParaRPr lang="en-GB"/>
          </a:p>
        </p:txBody>
      </p:sp>
      <p:sp>
        <p:nvSpPr>
          <p:cNvPr id="559107" name="Rectangle 3">
            <a:extLst>
              <a:ext uri="{FF2B5EF4-FFF2-40B4-BE49-F238E27FC236}">
                <a16:creationId xmlns:a16="http://schemas.microsoft.com/office/drawing/2014/main" id="{6A912965-B82C-E24D-9C3B-D0AF241523AC}"/>
              </a:ext>
            </a:extLst>
          </p:cNvPr>
          <p:cNvSpPr>
            <a:spLocks noGrp="1" noChangeArrowheads="1"/>
          </p:cNvSpPr>
          <p:nvPr>
            <p:ph type="dt" sz="quarter" idx="1"/>
          </p:nvPr>
        </p:nvSpPr>
        <p:spPr bwMode="auto">
          <a:xfrm>
            <a:off x="3762375" y="0"/>
            <a:ext cx="2952750" cy="522288"/>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t" anchorCtr="0" compatLnSpc="1">
            <a:prstTxWarp prst="textNoShape">
              <a:avLst/>
            </a:prstTxWarp>
          </a:bodyPr>
          <a:lstStyle>
            <a:lvl1pPr algn="r" defTabSz="889000" eaLnBrk="1" hangingPunct="1">
              <a:defRPr sz="1200">
                <a:latin typeface="Arial" charset="0"/>
                <a:ea typeface="+mn-ea"/>
                <a:cs typeface="+mn-cs"/>
              </a:defRPr>
            </a:lvl1pPr>
          </a:lstStyle>
          <a:p>
            <a:pPr>
              <a:defRPr/>
            </a:pPr>
            <a:endParaRPr lang="en-GB"/>
          </a:p>
        </p:txBody>
      </p:sp>
      <p:sp>
        <p:nvSpPr>
          <p:cNvPr id="559108" name="Rectangle 4">
            <a:extLst>
              <a:ext uri="{FF2B5EF4-FFF2-40B4-BE49-F238E27FC236}">
                <a16:creationId xmlns:a16="http://schemas.microsoft.com/office/drawing/2014/main" id="{3853EBF1-6178-4444-A8C6-3069AD37CE52}"/>
              </a:ext>
            </a:extLst>
          </p:cNvPr>
          <p:cNvSpPr>
            <a:spLocks noGrp="1" noChangeArrowheads="1"/>
          </p:cNvSpPr>
          <p:nvPr>
            <p:ph type="ftr" sz="quarter" idx="2"/>
          </p:nvPr>
        </p:nvSpPr>
        <p:spPr bwMode="auto">
          <a:xfrm>
            <a:off x="0" y="9323388"/>
            <a:ext cx="2878138" cy="522287"/>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b" anchorCtr="0" compatLnSpc="1">
            <a:prstTxWarp prst="textNoShape">
              <a:avLst/>
            </a:prstTxWarp>
          </a:bodyPr>
          <a:lstStyle>
            <a:lvl1pPr defTabSz="889000" eaLnBrk="1" hangingPunct="1">
              <a:defRPr sz="1200">
                <a:latin typeface="Arial" charset="0"/>
                <a:ea typeface="+mn-ea"/>
                <a:cs typeface="+mn-cs"/>
              </a:defRPr>
            </a:lvl1pPr>
          </a:lstStyle>
          <a:p>
            <a:pPr>
              <a:defRPr/>
            </a:pPr>
            <a:endParaRPr lang="en-GB"/>
          </a:p>
        </p:txBody>
      </p:sp>
      <p:sp>
        <p:nvSpPr>
          <p:cNvPr id="559109" name="Rectangle 5">
            <a:extLst>
              <a:ext uri="{FF2B5EF4-FFF2-40B4-BE49-F238E27FC236}">
                <a16:creationId xmlns:a16="http://schemas.microsoft.com/office/drawing/2014/main" id="{78E04CD7-A96F-D446-B767-FC53C6EDBD5E}"/>
              </a:ext>
            </a:extLst>
          </p:cNvPr>
          <p:cNvSpPr>
            <a:spLocks noGrp="1" noChangeArrowheads="1"/>
          </p:cNvSpPr>
          <p:nvPr>
            <p:ph type="sldNum" sz="quarter" idx="3"/>
          </p:nvPr>
        </p:nvSpPr>
        <p:spPr bwMode="auto">
          <a:xfrm>
            <a:off x="3762375" y="9323388"/>
            <a:ext cx="2952750" cy="522287"/>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b" anchorCtr="0" compatLnSpc="1">
            <a:prstTxWarp prst="textNoShape">
              <a:avLst/>
            </a:prstTxWarp>
          </a:bodyPr>
          <a:lstStyle>
            <a:lvl1pPr algn="r" defTabSz="889000" eaLnBrk="1" hangingPunct="1">
              <a:defRPr sz="1200">
                <a:latin typeface="Arial" charset="0"/>
                <a:ea typeface="ＭＳ Ｐゴシック" charset="-128"/>
              </a:defRPr>
            </a:lvl1pPr>
          </a:lstStyle>
          <a:p>
            <a:pPr>
              <a:defRPr/>
            </a:pPr>
            <a:fld id="{FAF4125F-9075-4FF1-89D1-08E1A766A3D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DAFC31A-959A-894B-85AF-D4BC778BD3FA}"/>
              </a:ext>
            </a:extLst>
          </p:cNvPr>
          <p:cNvSpPr>
            <a:spLocks noGrp="1" noChangeArrowheads="1"/>
          </p:cNvSpPr>
          <p:nvPr>
            <p:ph type="hdr" sz="quarter"/>
          </p:nvPr>
        </p:nvSpPr>
        <p:spPr bwMode="auto">
          <a:xfrm>
            <a:off x="0" y="0"/>
            <a:ext cx="2901950" cy="492125"/>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t" anchorCtr="0" compatLnSpc="1">
            <a:prstTxWarp prst="textNoShape">
              <a:avLst/>
            </a:prstTxWarp>
          </a:bodyPr>
          <a:lstStyle>
            <a:lvl1pPr defTabSz="942975" eaLnBrk="1" hangingPunct="1">
              <a:defRPr sz="1300">
                <a:latin typeface="Arial" charset="0"/>
                <a:ea typeface="+mn-ea"/>
                <a:cs typeface="+mn-cs"/>
              </a:defRPr>
            </a:lvl1pPr>
          </a:lstStyle>
          <a:p>
            <a:pPr>
              <a:defRPr/>
            </a:pPr>
            <a:endParaRPr lang="en-GB"/>
          </a:p>
        </p:txBody>
      </p:sp>
      <p:sp>
        <p:nvSpPr>
          <p:cNvPr id="6147" name="Rectangle 3">
            <a:extLst>
              <a:ext uri="{FF2B5EF4-FFF2-40B4-BE49-F238E27FC236}">
                <a16:creationId xmlns:a16="http://schemas.microsoft.com/office/drawing/2014/main" id="{31D9279F-09F5-644B-B29E-2565EE893C6A}"/>
              </a:ext>
            </a:extLst>
          </p:cNvPr>
          <p:cNvSpPr>
            <a:spLocks noGrp="1" noChangeArrowheads="1"/>
          </p:cNvSpPr>
          <p:nvPr>
            <p:ph type="dt" idx="1"/>
          </p:nvPr>
        </p:nvSpPr>
        <p:spPr bwMode="auto">
          <a:xfrm>
            <a:off x="3797300" y="0"/>
            <a:ext cx="2901950" cy="492125"/>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t" anchorCtr="0" compatLnSpc="1">
            <a:prstTxWarp prst="textNoShape">
              <a:avLst/>
            </a:prstTxWarp>
          </a:bodyPr>
          <a:lstStyle>
            <a:lvl1pPr algn="r" defTabSz="942975" eaLnBrk="1" hangingPunct="1">
              <a:defRPr sz="1300">
                <a:latin typeface="Arial" charset="0"/>
                <a:ea typeface="+mn-ea"/>
                <a:cs typeface="+mn-cs"/>
              </a:defRPr>
            </a:lvl1pPr>
          </a:lstStyle>
          <a:p>
            <a:pPr>
              <a:defRPr/>
            </a:pPr>
            <a:endParaRPr lang="en-GB"/>
          </a:p>
        </p:txBody>
      </p:sp>
      <p:sp>
        <p:nvSpPr>
          <p:cNvPr id="13316" name="Rectangle 4">
            <a:extLst>
              <a:ext uri="{FF2B5EF4-FFF2-40B4-BE49-F238E27FC236}">
                <a16:creationId xmlns:a16="http://schemas.microsoft.com/office/drawing/2014/main" id="{0997C238-63AA-4742-8A35-398804C4E86E}"/>
              </a:ext>
            </a:extLst>
          </p:cNvPr>
          <p:cNvSpPr>
            <a:spLocks noGrp="1" noRot="1" noChangeAspect="1" noChangeArrowheads="1" noTextEdit="1"/>
          </p:cNvSpPr>
          <p:nvPr>
            <p:ph type="sldImg" idx="2"/>
          </p:nvPr>
        </p:nvSpPr>
        <p:spPr bwMode="auto">
          <a:xfrm>
            <a:off x="890588" y="738188"/>
            <a:ext cx="4919662" cy="3689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47204AC-23DA-4D49-9A6C-58E527EBD388}"/>
              </a:ext>
            </a:extLst>
          </p:cNvPr>
          <p:cNvSpPr>
            <a:spLocks noGrp="1" noChangeArrowheads="1"/>
          </p:cNvSpPr>
          <p:nvPr>
            <p:ph type="body" sz="quarter" idx="3"/>
          </p:nvPr>
        </p:nvSpPr>
        <p:spPr bwMode="auto">
          <a:xfrm>
            <a:off x="893763" y="4672013"/>
            <a:ext cx="4911725" cy="4425950"/>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t" anchorCtr="0" compatLnSpc="1">
            <a:prstTxWarp prst="textNoShape">
              <a:avLst/>
            </a:prstTxWarp>
          </a:bodyPr>
          <a:lstStyle/>
          <a:p>
            <a:pPr lvl="0"/>
            <a:r>
              <a:rPr lang="en-GB" altLang="en-US" noProof="0"/>
              <a:t>Klicken Sie, um die Formate des Vorlagentextes zu bearbeiten</a:t>
            </a:r>
          </a:p>
          <a:p>
            <a:pPr lvl="1"/>
            <a:r>
              <a:rPr lang="en-GB" altLang="en-US" noProof="0"/>
              <a:t>Zweite Ebene</a:t>
            </a:r>
          </a:p>
          <a:p>
            <a:pPr lvl="2"/>
            <a:r>
              <a:rPr lang="en-GB" altLang="en-US" noProof="0"/>
              <a:t>Dritte Ebene</a:t>
            </a:r>
          </a:p>
          <a:p>
            <a:pPr lvl="3"/>
            <a:r>
              <a:rPr lang="en-GB" altLang="en-US" noProof="0"/>
              <a:t>Vierte Ebene</a:t>
            </a:r>
          </a:p>
          <a:p>
            <a:pPr lvl="4"/>
            <a:r>
              <a:rPr lang="en-GB" altLang="en-US" noProof="0"/>
              <a:t>Fünfte Ebene</a:t>
            </a:r>
          </a:p>
        </p:txBody>
      </p:sp>
      <p:sp>
        <p:nvSpPr>
          <p:cNvPr id="6150" name="Rectangle 6">
            <a:extLst>
              <a:ext uri="{FF2B5EF4-FFF2-40B4-BE49-F238E27FC236}">
                <a16:creationId xmlns:a16="http://schemas.microsoft.com/office/drawing/2014/main" id="{E528FC1C-BEF6-2441-B20C-C8BA7028C761}"/>
              </a:ext>
            </a:extLst>
          </p:cNvPr>
          <p:cNvSpPr>
            <a:spLocks noGrp="1" noChangeArrowheads="1"/>
          </p:cNvSpPr>
          <p:nvPr>
            <p:ph type="ftr" sz="quarter" idx="4"/>
          </p:nvPr>
        </p:nvSpPr>
        <p:spPr bwMode="auto">
          <a:xfrm>
            <a:off x="0" y="9345613"/>
            <a:ext cx="2901950" cy="490537"/>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b" anchorCtr="0" compatLnSpc="1">
            <a:prstTxWarp prst="textNoShape">
              <a:avLst/>
            </a:prstTxWarp>
          </a:bodyPr>
          <a:lstStyle>
            <a:lvl1pPr defTabSz="942975" eaLnBrk="1" hangingPunct="1">
              <a:defRPr sz="1300">
                <a:latin typeface="Arial" charset="0"/>
                <a:ea typeface="+mn-ea"/>
                <a:cs typeface="+mn-cs"/>
              </a:defRPr>
            </a:lvl1pPr>
          </a:lstStyle>
          <a:p>
            <a:pPr>
              <a:defRPr/>
            </a:pPr>
            <a:endParaRPr lang="en-GB"/>
          </a:p>
        </p:txBody>
      </p:sp>
      <p:sp>
        <p:nvSpPr>
          <p:cNvPr id="6151" name="Rectangle 7">
            <a:extLst>
              <a:ext uri="{FF2B5EF4-FFF2-40B4-BE49-F238E27FC236}">
                <a16:creationId xmlns:a16="http://schemas.microsoft.com/office/drawing/2014/main" id="{35047CC7-2422-B34B-A33F-2BB7B819A712}"/>
              </a:ext>
            </a:extLst>
          </p:cNvPr>
          <p:cNvSpPr>
            <a:spLocks noGrp="1" noChangeArrowheads="1"/>
          </p:cNvSpPr>
          <p:nvPr>
            <p:ph type="sldNum" sz="quarter" idx="5"/>
          </p:nvPr>
        </p:nvSpPr>
        <p:spPr bwMode="auto">
          <a:xfrm>
            <a:off x="3797300" y="9345613"/>
            <a:ext cx="2901950" cy="490537"/>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b" anchorCtr="0" compatLnSpc="1">
            <a:prstTxWarp prst="textNoShape">
              <a:avLst/>
            </a:prstTxWarp>
          </a:bodyPr>
          <a:lstStyle>
            <a:lvl1pPr algn="r" defTabSz="942975" eaLnBrk="1" hangingPunct="1">
              <a:defRPr sz="1300">
                <a:latin typeface="Arial" charset="0"/>
                <a:ea typeface="ＭＳ Ｐゴシック" charset="-128"/>
              </a:defRPr>
            </a:lvl1pPr>
          </a:lstStyle>
          <a:p>
            <a:pPr>
              <a:defRPr/>
            </a:pPr>
            <a:fld id="{AB25B644-9825-4291-AFB4-44863C374B2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BB8D609B-1264-4E10-B65D-6D6B34289AA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ＭＳ Ｐゴシック" panose="020B0600070205080204" pitchFamily="34" charset="-128"/>
              </a:defRPr>
            </a:lvl1pPr>
            <a:lvl2pPr marL="742950" indent="-285750" defTabSz="942975">
              <a:defRPr>
                <a:solidFill>
                  <a:schemeClr val="tx1"/>
                </a:solidFill>
                <a:latin typeface="Arial" panose="020B0604020202020204" pitchFamily="34" charset="0"/>
                <a:ea typeface="ＭＳ Ｐゴシック" panose="020B0600070205080204" pitchFamily="34" charset="-128"/>
              </a:defRPr>
            </a:lvl2pPr>
            <a:lvl3pPr marL="1143000" indent="-228600" defTabSz="942975">
              <a:defRPr>
                <a:solidFill>
                  <a:schemeClr val="tx1"/>
                </a:solidFill>
                <a:latin typeface="Arial" panose="020B0604020202020204" pitchFamily="34" charset="0"/>
                <a:ea typeface="ＭＳ Ｐゴシック" panose="020B0600070205080204" pitchFamily="34" charset="-128"/>
              </a:defRPr>
            </a:lvl3pPr>
            <a:lvl4pPr marL="1600200" indent="-228600" defTabSz="942975">
              <a:defRPr>
                <a:solidFill>
                  <a:schemeClr val="tx1"/>
                </a:solidFill>
                <a:latin typeface="Arial" panose="020B0604020202020204" pitchFamily="34" charset="0"/>
                <a:ea typeface="ＭＳ Ｐゴシック" panose="020B0600070205080204" pitchFamily="34" charset="-128"/>
              </a:defRPr>
            </a:lvl4pPr>
            <a:lvl5pPr marL="2057400" indent="-228600" defTabSz="942975">
              <a:defRPr>
                <a:solidFill>
                  <a:schemeClr val="tx1"/>
                </a:solidFill>
                <a:latin typeface="Arial" panose="020B0604020202020204" pitchFamily="34" charset="0"/>
                <a:ea typeface="ＭＳ Ｐゴシック" panose="020B0600070205080204" pitchFamily="34"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047C109-3AD9-4078-94CB-06A9931F0904}" type="slidenum">
              <a:rPr lang="en-GB" altLang="en-US" smtClean="0"/>
              <a:pPr/>
              <a:t>1</a:t>
            </a:fld>
            <a:endParaRPr lang="en-GB" altLang="en-US"/>
          </a:p>
        </p:txBody>
      </p:sp>
      <p:sp>
        <p:nvSpPr>
          <p:cNvPr id="37891" name="Rectangle 1026">
            <a:extLst>
              <a:ext uri="{FF2B5EF4-FFF2-40B4-BE49-F238E27FC236}">
                <a16:creationId xmlns:a16="http://schemas.microsoft.com/office/drawing/2014/main" id="{C53935B0-DBB4-0144-ABBD-096EE49CD5C4}"/>
              </a:ext>
            </a:extLst>
          </p:cNvPr>
          <p:cNvSpPr>
            <a:spLocks noGrp="1" noChangeArrowheads="1"/>
          </p:cNvSpPr>
          <p:nvPr>
            <p:ph type="body" idx="1"/>
          </p:nvPr>
        </p:nvSpPr>
        <p:spPr>
          <a:xfrm>
            <a:off x="242888" y="5253038"/>
            <a:ext cx="6283325" cy="4051300"/>
          </a:xfrm>
          <a:extLst>
            <a:ext uri="{FAA26D3D-D897-4be2-8F04-BA451C77F1D7}"/>
            <a:ext uri="{AF507438-7753-43e0-B8FC-AC1667EBCBE1}"/>
          </a:extLst>
        </p:spPr>
        <p:txBody>
          <a:bodyPr lIns="89384" tIns="44694" rIns="89384" bIns="44694"/>
          <a:lstStyle/>
          <a:p>
            <a:pPr eaLnBrk="1" hangingPunct="1">
              <a:defRPr/>
            </a:pPr>
            <a:endParaRPr lang="en-GB">
              <a:cs typeface="+mn-cs"/>
            </a:endParaRPr>
          </a:p>
        </p:txBody>
      </p:sp>
      <p:sp>
        <p:nvSpPr>
          <p:cNvPr id="16387" name="Rectangle 1027">
            <a:extLst>
              <a:ext uri="{FF2B5EF4-FFF2-40B4-BE49-F238E27FC236}">
                <a16:creationId xmlns:a16="http://schemas.microsoft.com/office/drawing/2014/main" id="{B914E21E-0120-4DDA-A9B8-CA746B38F143}"/>
              </a:ext>
            </a:extLst>
          </p:cNvPr>
          <p:cNvSpPr>
            <a:spLocks noGrp="1" noRot="1" noChangeAspect="1" noChangeArrowheads="1" noTextEdit="1"/>
          </p:cNvSpPr>
          <p:nvPr>
            <p:ph type="sldImg"/>
          </p:nvPr>
        </p:nvSpPr>
        <p:spPr>
          <a:xfrm>
            <a:off x="1588" y="0"/>
            <a:ext cx="6696075" cy="502285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 represents</a:t>
            </a:r>
            <a:r>
              <a:rPr lang="en-US" baseline="0" dirty="0"/>
              <a:t> all human knowledge.</a:t>
            </a:r>
          </a:p>
          <a:p>
            <a:r>
              <a:rPr lang="en-US" baseline="0" dirty="0"/>
              <a:t>Human knowledge is the combined knowledge of all humans on the planet.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25B644-9825-4291-AFB4-44863C374B2B}" type="slidenum">
              <a:rPr lang="en-GB" altLang="en-US" smtClean="0"/>
              <a:pPr>
                <a:defRPr/>
              </a:pPr>
              <a:t>5</a:t>
            </a:fld>
            <a:endParaRPr lang="en-GB" altLang="en-US"/>
          </a:p>
        </p:txBody>
      </p:sp>
    </p:spTree>
    <p:extLst>
      <p:ext uri="{BB962C8B-B14F-4D97-AF65-F5344CB8AC3E}">
        <p14:creationId xmlns:p14="http://schemas.microsoft.com/office/powerpoint/2010/main" val="3175822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dot</a:t>
            </a:r>
            <a:r>
              <a:rPr lang="en-US" baseline="0" dirty="0"/>
              <a:t> is what we learn in school.</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25B644-9825-4291-AFB4-44863C374B2B}" type="slidenum">
              <a:rPr lang="en-GB" altLang="en-US" smtClean="0"/>
              <a:pPr>
                <a:defRPr/>
              </a:pPr>
              <a:t>6</a:t>
            </a:fld>
            <a:endParaRPr lang="en-GB" altLang="en-US"/>
          </a:p>
        </p:txBody>
      </p:sp>
    </p:spTree>
    <p:extLst>
      <p:ext uri="{BB962C8B-B14F-4D97-AF65-F5344CB8AC3E}">
        <p14:creationId xmlns:p14="http://schemas.microsoft.com/office/powerpoint/2010/main" val="1563395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green is what</a:t>
            </a:r>
            <a:r>
              <a:rPr lang="en-US" baseline="0" dirty="0"/>
              <a:t> we learn in high school</a:t>
            </a:r>
            <a:endParaRPr lang="en-US" dirty="0"/>
          </a:p>
        </p:txBody>
      </p:sp>
      <p:sp>
        <p:nvSpPr>
          <p:cNvPr id="4" name="Slide Number Placeholder 3"/>
          <p:cNvSpPr>
            <a:spLocks noGrp="1"/>
          </p:cNvSpPr>
          <p:nvPr>
            <p:ph type="sldNum" sz="quarter" idx="5"/>
          </p:nvPr>
        </p:nvSpPr>
        <p:spPr/>
        <p:txBody>
          <a:bodyPr/>
          <a:lstStyle/>
          <a:p>
            <a:pPr>
              <a:defRPr/>
            </a:pPr>
            <a:fld id="{AB25B644-9825-4291-AFB4-44863C374B2B}" type="slidenum">
              <a:rPr lang="en-GB" altLang="en-US" smtClean="0"/>
              <a:pPr>
                <a:defRPr/>
              </a:pPr>
              <a:t>7</a:t>
            </a:fld>
            <a:endParaRPr lang="en-GB" altLang="en-US"/>
          </a:p>
        </p:txBody>
      </p:sp>
    </p:spTree>
    <p:extLst>
      <p:ext uri="{BB962C8B-B14F-4D97-AF65-F5344CB8AC3E}">
        <p14:creationId xmlns:p14="http://schemas.microsoft.com/office/powerpoint/2010/main" val="3250937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orange is what we learn during</a:t>
            </a:r>
            <a:r>
              <a:rPr lang="en-US" baseline="0" dirty="0"/>
              <a:t> our bachelor.</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25B644-9825-4291-AFB4-44863C374B2B}" type="slidenum">
              <a:rPr lang="en-GB" altLang="en-US" smtClean="0"/>
              <a:pPr>
                <a:defRPr/>
              </a:pPr>
              <a:t>8</a:t>
            </a:fld>
            <a:endParaRPr lang="en-GB" altLang="en-US"/>
          </a:p>
        </p:txBody>
      </p:sp>
    </p:spTree>
    <p:extLst>
      <p:ext uri="{BB962C8B-B14F-4D97-AF65-F5344CB8AC3E}">
        <p14:creationId xmlns:p14="http://schemas.microsoft.com/office/powerpoint/2010/main" val="111884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purple is what we learn during the masters.</a:t>
            </a:r>
          </a:p>
          <a:p>
            <a:r>
              <a:rPr lang="en-US" dirty="0"/>
              <a:t>It</a:t>
            </a:r>
            <a:r>
              <a:rPr lang="en-US" baseline="0" dirty="0"/>
              <a:t> concentrates on a specific area.</a:t>
            </a:r>
          </a:p>
          <a:p>
            <a:endParaRPr lang="en-US" baseline="0" dirty="0"/>
          </a:p>
          <a:p>
            <a:r>
              <a:rPr lang="en-US" baseline="0" dirty="0"/>
              <a:t>It prepares us to have access to the most recent scientific works.</a:t>
            </a:r>
          </a:p>
          <a:p>
            <a:r>
              <a:rPr lang="en-US" baseline="0" dirty="0"/>
              <a:t>It also exposes us to a lot of state of the art scientific literature in our field.</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25B644-9825-4291-AFB4-44863C374B2B}" type="slidenum">
              <a:rPr lang="en-GB" altLang="en-US" smtClean="0"/>
              <a:pPr>
                <a:defRPr/>
              </a:pPr>
              <a:t>9</a:t>
            </a:fld>
            <a:endParaRPr lang="en-GB" altLang="en-US"/>
          </a:p>
        </p:txBody>
      </p:sp>
    </p:spTree>
    <p:extLst>
      <p:ext uri="{BB962C8B-B14F-4D97-AF65-F5344CB8AC3E}">
        <p14:creationId xmlns:p14="http://schemas.microsoft.com/office/powerpoint/2010/main" val="928889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red is the PhD.</a:t>
            </a:r>
          </a:p>
          <a:p>
            <a:r>
              <a:rPr lang="en-US" dirty="0"/>
              <a:t>For some, it can even be industry.</a:t>
            </a:r>
          </a:p>
          <a:p>
            <a:r>
              <a:rPr lang="en-US" dirty="0"/>
              <a:t>This</a:t>
            </a:r>
            <a:r>
              <a:rPr lang="en-US" baseline="0" dirty="0"/>
              <a:t> is the trip we have to take with the least amount of guidance and fill in the gap between what we were thought and what the most recent and most relevant research in our field is.</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25B644-9825-4291-AFB4-44863C374B2B}" type="slidenum">
              <a:rPr lang="en-GB" altLang="en-US" smtClean="0"/>
              <a:pPr>
                <a:defRPr/>
              </a:pPr>
              <a:t>10</a:t>
            </a:fld>
            <a:endParaRPr lang="en-GB" altLang="en-US"/>
          </a:p>
        </p:txBody>
      </p:sp>
    </p:spTree>
    <p:extLst>
      <p:ext uri="{BB962C8B-B14F-4D97-AF65-F5344CB8AC3E}">
        <p14:creationId xmlns:p14="http://schemas.microsoft.com/office/powerpoint/2010/main" val="380762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to the edge of human knowledge is not enough if</a:t>
            </a:r>
            <a:r>
              <a:rPr lang="en-US" baseline="0" dirty="0"/>
              <a:t> we don’t push it and make it grow.</a:t>
            </a:r>
            <a:endParaRPr lang="en-US" dirty="0"/>
          </a:p>
          <a:p>
            <a:r>
              <a:rPr lang="en-US" dirty="0"/>
              <a:t>Why?</a:t>
            </a:r>
          </a:p>
          <a:p>
            <a:r>
              <a:rPr lang="en-US" dirty="0"/>
              <a:t>Well look at medicine today, it either cuts something out, or kills something. Is</a:t>
            </a:r>
            <a:r>
              <a:rPr lang="en-US" baseline="0" dirty="0"/>
              <a:t> it enough?</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25B644-9825-4291-AFB4-44863C374B2B}" type="slidenum">
              <a:rPr lang="en-GB" altLang="en-US" smtClean="0"/>
              <a:pPr>
                <a:defRPr/>
              </a:pPr>
              <a:t>11</a:t>
            </a:fld>
            <a:endParaRPr lang="en-GB" altLang="en-US"/>
          </a:p>
        </p:txBody>
      </p:sp>
    </p:spTree>
    <p:extLst>
      <p:ext uri="{BB962C8B-B14F-4D97-AF65-F5344CB8AC3E}">
        <p14:creationId xmlns:p14="http://schemas.microsoft.com/office/powerpoint/2010/main" val="99829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the last part the scientific</a:t>
            </a:r>
            <a:r>
              <a:rPr lang="en-US" baseline="0" dirty="0"/>
              <a:t> method is useless. Without reporting results knowledge is not spread and the work does not contribute to the total that is human knowledge.</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25B644-9825-4291-AFB4-44863C374B2B}" type="slidenum">
              <a:rPr lang="en-GB" altLang="en-US" smtClean="0"/>
              <a:pPr>
                <a:defRPr/>
              </a:pPr>
              <a:t>12</a:t>
            </a:fld>
            <a:endParaRPr lang="en-GB" altLang="en-US"/>
          </a:p>
        </p:txBody>
      </p:sp>
    </p:spTree>
    <p:extLst>
      <p:ext uri="{BB962C8B-B14F-4D97-AF65-F5344CB8AC3E}">
        <p14:creationId xmlns:p14="http://schemas.microsoft.com/office/powerpoint/2010/main" val="1968044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descr="D:\cipsm\Catedra\Logo CS\A&amp;C-logo-RO-gradient.png">
            <a:extLst>
              <a:ext uri="{FF2B5EF4-FFF2-40B4-BE49-F238E27FC236}">
                <a16:creationId xmlns:a16="http://schemas.microsoft.com/office/drawing/2014/main" id="{9B7288B3-909B-4A56-B161-6F651026131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1675" y="4692651"/>
            <a:ext cx="26003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cipsm\Catedra\Logo CS\logo_upb_small.png">
            <a:extLst>
              <a:ext uri="{FF2B5EF4-FFF2-40B4-BE49-F238E27FC236}">
                <a16:creationId xmlns:a16="http://schemas.microsoft.com/office/drawing/2014/main" id="{49294E9D-0F88-479C-A040-55E58B694A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7438" y="42863"/>
            <a:ext cx="1265237"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506" name="Rectangle 2"/>
          <p:cNvSpPr>
            <a:spLocks noGrp="1" noChangeArrowheads="1"/>
          </p:cNvSpPr>
          <p:nvPr>
            <p:ph type="ctrTitle" sz="quarter"/>
          </p:nvPr>
        </p:nvSpPr>
        <p:spPr>
          <a:xfrm>
            <a:off x="2581275" y="1639888"/>
            <a:ext cx="6081713" cy="909637"/>
          </a:xfrm>
          <a:extLst>
            <a:ext uri="{AF507438-7753-43e0-B8FC-AC1667EBCBE1}"/>
          </a:extLst>
        </p:spPr>
        <p:txBody>
          <a:bodyPr lIns="91440" rIns="91440" anchor="b"/>
          <a:lstStyle>
            <a:lvl1pPr>
              <a:defRPr sz="2800">
                <a:solidFill>
                  <a:schemeClr val="bg1"/>
                </a:solidFill>
              </a:defRPr>
            </a:lvl1pPr>
          </a:lstStyle>
          <a:p>
            <a:pPr lvl="0"/>
            <a:r>
              <a:rPr lang="en-US" noProof="0" dirty="0"/>
              <a:t>Click to edit Master title style</a:t>
            </a:r>
            <a:endParaRPr lang="de-DE" noProof="0" dirty="0"/>
          </a:p>
        </p:txBody>
      </p:sp>
      <p:sp>
        <p:nvSpPr>
          <p:cNvPr id="1045507" name="Rectangle 3"/>
          <p:cNvSpPr>
            <a:spLocks noGrp="1" noChangeArrowheads="1"/>
          </p:cNvSpPr>
          <p:nvPr>
            <p:ph type="subTitle" sz="quarter" idx="1"/>
          </p:nvPr>
        </p:nvSpPr>
        <p:spPr>
          <a:xfrm>
            <a:off x="2581275" y="2547938"/>
            <a:ext cx="6088063" cy="904875"/>
          </a:xfrm>
        </p:spPr>
        <p:txBody>
          <a:bodyPr lIns="91440" rIns="91440" anchor="ctr"/>
          <a:lstStyle>
            <a:lvl1pPr marL="0" indent="0">
              <a:spcBef>
                <a:spcPct val="0"/>
              </a:spcBef>
              <a:buFont typeface="Wingdings" pitchFamily="2" charset="2"/>
              <a:buNone/>
              <a:defRPr b="1">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20286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4">
            <a:extLst>
              <a:ext uri="{FF2B5EF4-FFF2-40B4-BE49-F238E27FC236}">
                <a16:creationId xmlns:a16="http://schemas.microsoft.com/office/drawing/2014/main" id="{64427FCC-A5E1-4E18-8B8C-FFDE3DBDD043}"/>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fld id="{A1D4996C-8003-401A-9C71-2DBF00E2E469}" type="datetime1">
              <a:rPr lang="ro-RO" altLang="en-US"/>
              <a:pPr>
                <a:defRPr/>
              </a:pPr>
              <a:t>09.12.2018</a:t>
            </a:fld>
            <a:endParaRPr lang="en-US" altLang="en-US"/>
          </a:p>
        </p:txBody>
      </p:sp>
      <p:sp>
        <p:nvSpPr>
          <p:cNvPr id="5" name="Slide Number Placeholder 15">
            <a:extLst>
              <a:ext uri="{FF2B5EF4-FFF2-40B4-BE49-F238E27FC236}">
                <a16:creationId xmlns:a16="http://schemas.microsoft.com/office/drawing/2014/main" id="{8A05BBEF-0D34-4682-8E56-19DFF9759578}"/>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74C52F37-73B2-48E3-82C2-D01839E16149}" type="slidenum">
              <a:rPr lang="en-US" altLang="en-US"/>
              <a:pPr>
                <a:defRPr/>
              </a:pPr>
              <a:t>‹#›</a:t>
            </a:fld>
            <a:endParaRPr lang="en-US" altLang="en-US"/>
          </a:p>
        </p:txBody>
      </p:sp>
      <p:sp>
        <p:nvSpPr>
          <p:cNvPr id="6" name="Footer Placeholder 16">
            <a:extLst>
              <a:ext uri="{FF2B5EF4-FFF2-40B4-BE49-F238E27FC236}">
                <a16:creationId xmlns:a16="http://schemas.microsoft.com/office/drawing/2014/main" id="{AC449D91-B717-469D-A189-C08E14F5A93B}"/>
              </a:ext>
            </a:extLst>
          </p:cNvPr>
          <p:cNvSpPr>
            <a:spLocks noGrp="1"/>
          </p:cNvSpPr>
          <p:nvPr>
            <p:ph type="ftr" sz="quarter" idx="12"/>
          </p:nvPr>
        </p:nvSpPr>
        <p:spPr/>
        <p:txBody>
          <a:bodyPr/>
          <a:lstStyle>
            <a:lvl1pPr>
              <a:defRPr/>
            </a:lvl1pPr>
          </a:lstStyle>
          <a:p>
            <a:r>
              <a:rPr lang="en-US" altLang="ro-RO"/>
              <a:t>Florin Pop - Planul dezvoltării carierei academice</a:t>
            </a:r>
          </a:p>
        </p:txBody>
      </p:sp>
    </p:spTree>
    <p:extLst>
      <p:ext uri="{BB962C8B-B14F-4D97-AF65-F5344CB8AC3E}">
        <p14:creationId xmlns:p14="http://schemas.microsoft.com/office/powerpoint/2010/main" val="21426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1950" y="622300"/>
            <a:ext cx="2132013" cy="5286375"/>
          </a:xfrm>
        </p:spPr>
        <p:txBody>
          <a:bodyPr vert="eaVert"/>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a:xfrm>
            <a:off x="314325" y="622300"/>
            <a:ext cx="6245225" cy="5286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4">
            <a:extLst>
              <a:ext uri="{FF2B5EF4-FFF2-40B4-BE49-F238E27FC236}">
                <a16:creationId xmlns:a16="http://schemas.microsoft.com/office/drawing/2014/main" id="{BBC09BB0-B688-4748-A099-6CC55356924D}"/>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fld id="{899117E3-6124-4ADB-B15A-514BF7AEE748}" type="datetime1">
              <a:rPr lang="ro-RO" altLang="en-US"/>
              <a:pPr>
                <a:defRPr/>
              </a:pPr>
              <a:t>09.12.2018</a:t>
            </a:fld>
            <a:endParaRPr lang="en-US" altLang="en-US"/>
          </a:p>
        </p:txBody>
      </p:sp>
      <p:sp>
        <p:nvSpPr>
          <p:cNvPr id="5" name="Slide Number Placeholder 15">
            <a:extLst>
              <a:ext uri="{FF2B5EF4-FFF2-40B4-BE49-F238E27FC236}">
                <a16:creationId xmlns:a16="http://schemas.microsoft.com/office/drawing/2014/main" id="{582A7874-5F62-44C5-A127-E08B10319350}"/>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5E839B5C-3F47-49D2-BCF9-C38BBEBE0CF1}" type="slidenum">
              <a:rPr lang="en-US" altLang="en-US"/>
              <a:pPr>
                <a:defRPr/>
              </a:pPr>
              <a:t>‹#›</a:t>
            </a:fld>
            <a:endParaRPr lang="en-US" altLang="en-US"/>
          </a:p>
        </p:txBody>
      </p:sp>
      <p:sp>
        <p:nvSpPr>
          <p:cNvPr id="6" name="Footer Placeholder 16">
            <a:extLst>
              <a:ext uri="{FF2B5EF4-FFF2-40B4-BE49-F238E27FC236}">
                <a16:creationId xmlns:a16="http://schemas.microsoft.com/office/drawing/2014/main" id="{34E05DD7-4AB3-432F-BC84-E0EADC83BE42}"/>
              </a:ext>
            </a:extLst>
          </p:cNvPr>
          <p:cNvSpPr>
            <a:spLocks noGrp="1"/>
          </p:cNvSpPr>
          <p:nvPr>
            <p:ph type="ftr" sz="quarter" idx="12"/>
          </p:nvPr>
        </p:nvSpPr>
        <p:spPr/>
        <p:txBody>
          <a:bodyPr/>
          <a:lstStyle>
            <a:lvl1pPr>
              <a:defRPr/>
            </a:lvl1pPr>
          </a:lstStyle>
          <a:p>
            <a:r>
              <a:rPr lang="en-US" altLang="ro-RO"/>
              <a:t>Florin Pop - Planul dezvoltării carierei academice</a:t>
            </a:r>
          </a:p>
        </p:txBody>
      </p:sp>
    </p:spTree>
    <p:extLst>
      <p:ext uri="{BB962C8B-B14F-4D97-AF65-F5344CB8AC3E}">
        <p14:creationId xmlns:p14="http://schemas.microsoft.com/office/powerpoint/2010/main" val="238705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marL="723900" indent="-361950">
              <a:defRPr>
                <a:latin typeface="Calibri" panose="020F0502020204030204" pitchFamily="34" charset="0"/>
                <a:cs typeface="Calibri" panose="020F0502020204030204" pitchFamily="34" charset="0"/>
              </a:defRPr>
            </a:lvl2pPr>
            <a:lvl3pPr marL="982663" indent="-257175">
              <a:defRPr>
                <a:latin typeface="Calibri" panose="020F0502020204030204" pitchFamily="34" charset="0"/>
                <a:cs typeface="Calibri" panose="020F0502020204030204" pitchFamily="34" charset="0"/>
              </a:defRPr>
            </a:lvl3pPr>
            <a:lvl4pPr marL="1433513" indent="-266700">
              <a:defRPr>
                <a:latin typeface="Calibri" panose="020F0502020204030204" pitchFamily="34" charset="0"/>
                <a:cs typeface="Calibri" panose="020F0502020204030204" pitchFamily="34" charset="0"/>
              </a:defRPr>
            </a:lvl4pPr>
            <a:lvl5pPr marL="1787525" indent="-258763">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6">
            <a:extLst>
              <a:ext uri="{FF2B5EF4-FFF2-40B4-BE49-F238E27FC236}">
                <a16:creationId xmlns:a16="http://schemas.microsoft.com/office/drawing/2014/main" id="{DB0E9FB9-D240-4F74-AD38-54882D205CEF}"/>
              </a:ext>
            </a:extLst>
          </p:cNvPr>
          <p:cNvSpPr>
            <a:spLocks noGrp="1"/>
          </p:cNvSpPr>
          <p:nvPr>
            <p:ph type="ftr" sz="quarter" idx="12"/>
          </p:nvPr>
        </p:nvSpPr>
        <p:spPr>
          <a:xfrm>
            <a:off x="314325" y="6605587"/>
            <a:ext cx="6735763" cy="252413"/>
          </a:xfrm>
        </p:spPr>
        <p:txBody>
          <a:bodyPr anchor="b"/>
          <a:lstStyle>
            <a:lvl1pPr>
              <a:defRPr/>
            </a:lvl1pPr>
          </a:lstStyle>
          <a:p>
            <a:r>
              <a:rPr lang="en-US" altLang="ro-RO" dirty="0"/>
              <a:t>Florin Pop – </a:t>
            </a:r>
            <a:r>
              <a:rPr lang="ro-RO" altLang="ro-RO" dirty="0"/>
              <a:t>Cristian Chilipirea</a:t>
            </a:r>
            <a:endParaRPr lang="en-US" altLang="ro-RO" dirty="0"/>
          </a:p>
        </p:txBody>
      </p:sp>
    </p:spTree>
    <p:extLst>
      <p:ext uri="{BB962C8B-B14F-4D97-AF65-F5344CB8AC3E}">
        <p14:creationId xmlns:p14="http://schemas.microsoft.com/office/powerpoint/2010/main" val="107953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Date Placeholder 14">
            <a:extLst>
              <a:ext uri="{FF2B5EF4-FFF2-40B4-BE49-F238E27FC236}">
                <a16:creationId xmlns:a16="http://schemas.microsoft.com/office/drawing/2014/main" id="{6F7DAA30-0E9D-499C-B2A6-EB30323EE899}"/>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fld id="{B1C9E930-8594-40F7-AEC7-986B15222432}" type="datetime1">
              <a:rPr lang="ro-RO" altLang="en-US"/>
              <a:pPr>
                <a:defRPr/>
              </a:pPr>
              <a:t>09.12.2018</a:t>
            </a:fld>
            <a:endParaRPr lang="en-US" altLang="en-US"/>
          </a:p>
        </p:txBody>
      </p:sp>
      <p:sp>
        <p:nvSpPr>
          <p:cNvPr id="5" name="Slide Number Placeholder 15">
            <a:extLst>
              <a:ext uri="{FF2B5EF4-FFF2-40B4-BE49-F238E27FC236}">
                <a16:creationId xmlns:a16="http://schemas.microsoft.com/office/drawing/2014/main" id="{D0D79905-83A9-4AD0-A9EB-E6DA64A98C8E}"/>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B487737F-828E-42F8-8352-999A47AA8C4D}" type="slidenum">
              <a:rPr lang="en-US" altLang="en-US"/>
              <a:pPr>
                <a:defRPr/>
              </a:pPr>
              <a:t>‹#›</a:t>
            </a:fld>
            <a:endParaRPr lang="en-US" altLang="en-US"/>
          </a:p>
        </p:txBody>
      </p:sp>
      <p:sp>
        <p:nvSpPr>
          <p:cNvPr id="6" name="Footer Placeholder 16">
            <a:extLst>
              <a:ext uri="{FF2B5EF4-FFF2-40B4-BE49-F238E27FC236}">
                <a16:creationId xmlns:a16="http://schemas.microsoft.com/office/drawing/2014/main" id="{C677740B-9C14-4CC5-85B5-18B18CF13CDF}"/>
              </a:ext>
            </a:extLst>
          </p:cNvPr>
          <p:cNvSpPr>
            <a:spLocks noGrp="1"/>
          </p:cNvSpPr>
          <p:nvPr>
            <p:ph type="ftr" sz="quarter" idx="12"/>
          </p:nvPr>
        </p:nvSpPr>
        <p:spPr/>
        <p:txBody>
          <a:bodyPr/>
          <a:lstStyle>
            <a:lvl1pPr>
              <a:defRPr/>
            </a:lvl1pPr>
          </a:lstStyle>
          <a:p>
            <a:r>
              <a:rPr lang="en-US" altLang="ro-RO"/>
              <a:t>Florin Pop - Planul dezvoltării carierei academice</a:t>
            </a:r>
          </a:p>
        </p:txBody>
      </p:sp>
    </p:spTree>
    <p:extLst>
      <p:ext uri="{BB962C8B-B14F-4D97-AF65-F5344CB8AC3E}">
        <p14:creationId xmlns:p14="http://schemas.microsoft.com/office/powerpoint/2010/main" val="163539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319088" y="1879600"/>
            <a:ext cx="4186237"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879600"/>
            <a:ext cx="4186238"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4">
            <a:extLst>
              <a:ext uri="{FF2B5EF4-FFF2-40B4-BE49-F238E27FC236}">
                <a16:creationId xmlns:a16="http://schemas.microsoft.com/office/drawing/2014/main" id="{661429C5-082A-4B1A-9A62-B6C4F06C4D8C}"/>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fld id="{0E4796C7-C0DC-4EB8-8211-141E5D3D243C}" type="datetime1">
              <a:rPr lang="ro-RO" altLang="en-US"/>
              <a:pPr>
                <a:defRPr/>
              </a:pPr>
              <a:t>09.12.2018</a:t>
            </a:fld>
            <a:endParaRPr lang="en-US" altLang="en-US"/>
          </a:p>
        </p:txBody>
      </p:sp>
      <p:sp>
        <p:nvSpPr>
          <p:cNvPr id="6" name="Slide Number Placeholder 15">
            <a:extLst>
              <a:ext uri="{FF2B5EF4-FFF2-40B4-BE49-F238E27FC236}">
                <a16:creationId xmlns:a16="http://schemas.microsoft.com/office/drawing/2014/main" id="{F523AE91-B2CC-423E-A33A-08CBD4EC106A}"/>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BEEC0E5F-C612-41A9-B4AD-9382D4CF68AF}" type="slidenum">
              <a:rPr lang="en-US" altLang="en-US"/>
              <a:pPr>
                <a:defRPr/>
              </a:pPr>
              <a:t>‹#›</a:t>
            </a:fld>
            <a:endParaRPr lang="en-US" altLang="en-US"/>
          </a:p>
        </p:txBody>
      </p:sp>
      <p:sp>
        <p:nvSpPr>
          <p:cNvPr id="7" name="Footer Placeholder 16">
            <a:extLst>
              <a:ext uri="{FF2B5EF4-FFF2-40B4-BE49-F238E27FC236}">
                <a16:creationId xmlns:a16="http://schemas.microsoft.com/office/drawing/2014/main" id="{CDCB65F7-BBEC-48CC-A3C1-BD1F22FB1179}"/>
              </a:ext>
            </a:extLst>
          </p:cNvPr>
          <p:cNvSpPr>
            <a:spLocks noGrp="1"/>
          </p:cNvSpPr>
          <p:nvPr>
            <p:ph type="ftr" sz="quarter" idx="12"/>
          </p:nvPr>
        </p:nvSpPr>
        <p:spPr/>
        <p:txBody>
          <a:bodyPr/>
          <a:lstStyle>
            <a:lvl1pPr>
              <a:defRPr/>
            </a:lvl1pPr>
          </a:lstStyle>
          <a:p>
            <a:r>
              <a:rPr lang="en-US" altLang="ro-RO"/>
              <a:t>Florin Pop - Planul dezvoltării carierei academice</a:t>
            </a:r>
          </a:p>
        </p:txBody>
      </p:sp>
    </p:spTree>
    <p:extLst>
      <p:ext uri="{BB962C8B-B14F-4D97-AF65-F5344CB8AC3E}">
        <p14:creationId xmlns:p14="http://schemas.microsoft.com/office/powerpoint/2010/main" val="31454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91978"/>
            <a:ext cx="8229600" cy="725660"/>
          </a:xfrm>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148281" y="1535113"/>
            <a:ext cx="4349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35924" y="2174875"/>
            <a:ext cx="43614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32598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338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4">
            <a:extLst>
              <a:ext uri="{FF2B5EF4-FFF2-40B4-BE49-F238E27FC236}">
                <a16:creationId xmlns:a16="http://schemas.microsoft.com/office/drawing/2014/main" id="{BCDCAFC2-D441-45E6-9803-49A5225BF27C}"/>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fld id="{B0C4172F-B248-4D76-AE5B-A92C24208515}" type="datetime1">
              <a:rPr lang="ro-RO" altLang="en-US"/>
              <a:pPr>
                <a:defRPr/>
              </a:pPr>
              <a:t>09.12.2018</a:t>
            </a:fld>
            <a:endParaRPr lang="en-US" altLang="en-US"/>
          </a:p>
        </p:txBody>
      </p:sp>
      <p:sp>
        <p:nvSpPr>
          <p:cNvPr id="8" name="Slide Number Placeholder 15">
            <a:extLst>
              <a:ext uri="{FF2B5EF4-FFF2-40B4-BE49-F238E27FC236}">
                <a16:creationId xmlns:a16="http://schemas.microsoft.com/office/drawing/2014/main" id="{081349D3-F933-4408-BC43-402528464649}"/>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C5C1A466-F5E5-45AE-80A2-465FD01B06C1}" type="slidenum">
              <a:rPr lang="en-US" altLang="en-US"/>
              <a:pPr>
                <a:defRPr/>
              </a:pPr>
              <a:t>‹#›</a:t>
            </a:fld>
            <a:endParaRPr lang="en-US" altLang="en-US"/>
          </a:p>
        </p:txBody>
      </p:sp>
      <p:sp>
        <p:nvSpPr>
          <p:cNvPr id="9" name="Footer Placeholder 16">
            <a:extLst>
              <a:ext uri="{FF2B5EF4-FFF2-40B4-BE49-F238E27FC236}">
                <a16:creationId xmlns:a16="http://schemas.microsoft.com/office/drawing/2014/main" id="{C6F8C713-84F1-4360-A3D3-52DBC195D79D}"/>
              </a:ext>
            </a:extLst>
          </p:cNvPr>
          <p:cNvSpPr>
            <a:spLocks noGrp="1"/>
          </p:cNvSpPr>
          <p:nvPr>
            <p:ph type="ftr" sz="quarter" idx="12"/>
          </p:nvPr>
        </p:nvSpPr>
        <p:spPr/>
        <p:txBody>
          <a:bodyPr/>
          <a:lstStyle>
            <a:lvl1pPr>
              <a:defRPr/>
            </a:lvl1pPr>
          </a:lstStyle>
          <a:p>
            <a:r>
              <a:rPr lang="en-US" altLang="ro-RO"/>
              <a:t>Florin Pop - Planul dezvoltării carierei academice</a:t>
            </a:r>
          </a:p>
        </p:txBody>
      </p:sp>
    </p:spTree>
    <p:extLst>
      <p:ext uri="{BB962C8B-B14F-4D97-AF65-F5344CB8AC3E}">
        <p14:creationId xmlns:p14="http://schemas.microsoft.com/office/powerpoint/2010/main" val="176445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14">
            <a:extLst>
              <a:ext uri="{FF2B5EF4-FFF2-40B4-BE49-F238E27FC236}">
                <a16:creationId xmlns:a16="http://schemas.microsoft.com/office/drawing/2014/main" id="{769B3FD0-AA29-4FC8-921F-E6A25D4E885C}"/>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fld id="{F1D2385B-08AD-4439-ABA2-0C6B40AFD92C}" type="datetime1">
              <a:rPr lang="ro-RO" altLang="en-US"/>
              <a:pPr>
                <a:defRPr/>
              </a:pPr>
              <a:t>09.12.2018</a:t>
            </a:fld>
            <a:endParaRPr lang="en-US" altLang="en-US"/>
          </a:p>
        </p:txBody>
      </p:sp>
      <p:sp>
        <p:nvSpPr>
          <p:cNvPr id="4" name="Slide Number Placeholder 15">
            <a:extLst>
              <a:ext uri="{FF2B5EF4-FFF2-40B4-BE49-F238E27FC236}">
                <a16:creationId xmlns:a16="http://schemas.microsoft.com/office/drawing/2014/main" id="{D303C1A1-8869-4A59-A676-60455AB97646}"/>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7B15DC81-D1C3-478A-8F0B-944AE612CC6B}" type="slidenum">
              <a:rPr lang="en-US" altLang="en-US"/>
              <a:pPr>
                <a:defRPr/>
              </a:pPr>
              <a:t>‹#›</a:t>
            </a:fld>
            <a:endParaRPr lang="en-US" altLang="en-US"/>
          </a:p>
        </p:txBody>
      </p:sp>
      <p:sp>
        <p:nvSpPr>
          <p:cNvPr id="5" name="Footer Placeholder 16">
            <a:extLst>
              <a:ext uri="{FF2B5EF4-FFF2-40B4-BE49-F238E27FC236}">
                <a16:creationId xmlns:a16="http://schemas.microsoft.com/office/drawing/2014/main" id="{09A5BA45-717B-40BC-AAA8-ADCF0F1FB6D1}"/>
              </a:ext>
            </a:extLst>
          </p:cNvPr>
          <p:cNvSpPr>
            <a:spLocks noGrp="1"/>
          </p:cNvSpPr>
          <p:nvPr>
            <p:ph type="ftr" sz="quarter" idx="12"/>
          </p:nvPr>
        </p:nvSpPr>
        <p:spPr/>
        <p:txBody>
          <a:bodyPr/>
          <a:lstStyle>
            <a:lvl1pPr>
              <a:defRPr/>
            </a:lvl1pPr>
          </a:lstStyle>
          <a:p>
            <a:r>
              <a:rPr lang="en-US" altLang="ro-RO"/>
              <a:t>Florin Pop - Planul dezvoltării carierei academice</a:t>
            </a:r>
          </a:p>
        </p:txBody>
      </p:sp>
    </p:spTree>
    <p:extLst>
      <p:ext uri="{BB962C8B-B14F-4D97-AF65-F5344CB8AC3E}">
        <p14:creationId xmlns:p14="http://schemas.microsoft.com/office/powerpoint/2010/main" val="31098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4">
            <a:extLst>
              <a:ext uri="{FF2B5EF4-FFF2-40B4-BE49-F238E27FC236}">
                <a16:creationId xmlns:a16="http://schemas.microsoft.com/office/drawing/2014/main" id="{4F3CC85F-B786-445A-AC59-4D66B28766B8}"/>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fld id="{D0AF9E20-D3C7-46C6-9DDD-B4AD6AAB8ABF}" type="datetime1">
              <a:rPr lang="ro-RO" altLang="en-US"/>
              <a:pPr>
                <a:defRPr/>
              </a:pPr>
              <a:t>09.12.2018</a:t>
            </a:fld>
            <a:endParaRPr lang="en-US" altLang="en-US"/>
          </a:p>
        </p:txBody>
      </p:sp>
      <p:sp>
        <p:nvSpPr>
          <p:cNvPr id="3" name="Slide Number Placeholder 15">
            <a:extLst>
              <a:ext uri="{FF2B5EF4-FFF2-40B4-BE49-F238E27FC236}">
                <a16:creationId xmlns:a16="http://schemas.microsoft.com/office/drawing/2014/main" id="{4949438A-F630-4A1E-90D6-314FDAE6242C}"/>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B5105C60-2918-4656-A4AF-CF1528B6F08F}" type="slidenum">
              <a:rPr lang="en-US" altLang="en-US"/>
              <a:pPr>
                <a:defRPr/>
              </a:pPr>
              <a:t>‹#›</a:t>
            </a:fld>
            <a:endParaRPr lang="en-US" altLang="en-US"/>
          </a:p>
        </p:txBody>
      </p:sp>
      <p:sp>
        <p:nvSpPr>
          <p:cNvPr id="4" name="Footer Placeholder 16">
            <a:extLst>
              <a:ext uri="{FF2B5EF4-FFF2-40B4-BE49-F238E27FC236}">
                <a16:creationId xmlns:a16="http://schemas.microsoft.com/office/drawing/2014/main" id="{FA49ED0D-0E3D-45FA-9ED4-D536ECA104E7}"/>
              </a:ext>
            </a:extLst>
          </p:cNvPr>
          <p:cNvSpPr>
            <a:spLocks noGrp="1"/>
          </p:cNvSpPr>
          <p:nvPr>
            <p:ph type="ftr" sz="quarter" idx="12"/>
          </p:nvPr>
        </p:nvSpPr>
        <p:spPr/>
        <p:txBody>
          <a:bodyPr/>
          <a:lstStyle>
            <a:lvl1pPr>
              <a:defRPr/>
            </a:lvl1pPr>
          </a:lstStyle>
          <a:p>
            <a:r>
              <a:rPr lang="en-US" altLang="ro-RO"/>
              <a:t>Florin Pop - Planul dezvoltării carierei academice</a:t>
            </a:r>
          </a:p>
        </p:txBody>
      </p:sp>
    </p:spTree>
    <p:extLst>
      <p:ext uri="{BB962C8B-B14F-4D97-AF65-F5344CB8AC3E}">
        <p14:creationId xmlns:p14="http://schemas.microsoft.com/office/powerpoint/2010/main" val="275043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6010"/>
            <a:ext cx="3008313" cy="1162050"/>
          </a:xfrm>
        </p:spPr>
        <p:txBody>
          <a:bodyPr anchor="b"/>
          <a:lstStyle>
            <a:lvl1pPr algn="ctr">
              <a:defRPr sz="2000" b="1"/>
            </a:lvl1pPr>
          </a:lstStyle>
          <a:p>
            <a:r>
              <a:rPr lang="en-US" dirty="0"/>
              <a:t>Click to edit Master title style</a:t>
            </a:r>
          </a:p>
        </p:txBody>
      </p:sp>
      <p:sp>
        <p:nvSpPr>
          <p:cNvPr id="3" name="Content Placeholder 2"/>
          <p:cNvSpPr>
            <a:spLocks noGrp="1"/>
          </p:cNvSpPr>
          <p:nvPr>
            <p:ph idx="1"/>
          </p:nvPr>
        </p:nvSpPr>
        <p:spPr>
          <a:xfrm>
            <a:off x="3575050" y="546010"/>
            <a:ext cx="5111750" cy="5853113"/>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70806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4">
            <a:extLst>
              <a:ext uri="{FF2B5EF4-FFF2-40B4-BE49-F238E27FC236}">
                <a16:creationId xmlns:a16="http://schemas.microsoft.com/office/drawing/2014/main" id="{A9CC3DB4-D3A3-41CB-860F-A34D005FD927}"/>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fld id="{DDAC8786-0BC9-4FDF-B3F9-F694B197C862}" type="datetime1">
              <a:rPr lang="ro-RO" altLang="en-US"/>
              <a:pPr>
                <a:defRPr/>
              </a:pPr>
              <a:t>09.12.2018</a:t>
            </a:fld>
            <a:endParaRPr lang="en-US" altLang="en-US"/>
          </a:p>
        </p:txBody>
      </p:sp>
      <p:sp>
        <p:nvSpPr>
          <p:cNvPr id="6" name="Slide Number Placeholder 15">
            <a:extLst>
              <a:ext uri="{FF2B5EF4-FFF2-40B4-BE49-F238E27FC236}">
                <a16:creationId xmlns:a16="http://schemas.microsoft.com/office/drawing/2014/main" id="{C21D99BB-788F-4698-A74E-8B06E14C3FBE}"/>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9514FFCA-AEF0-4746-9343-DFD1C2CA82CB}" type="slidenum">
              <a:rPr lang="en-US" altLang="en-US"/>
              <a:pPr>
                <a:defRPr/>
              </a:pPr>
              <a:t>‹#›</a:t>
            </a:fld>
            <a:endParaRPr lang="en-US" altLang="en-US"/>
          </a:p>
        </p:txBody>
      </p:sp>
      <p:sp>
        <p:nvSpPr>
          <p:cNvPr id="7" name="Footer Placeholder 16">
            <a:extLst>
              <a:ext uri="{FF2B5EF4-FFF2-40B4-BE49-F238E27FC236}">
                <a16:creationId xmlns:a16="http://schemas.microsoft.com/office/drawing/2014/main" id="{63FCD7DD-27B1-445B-AE77-0ADBE101C145}"/>
              </a:ext>
            </a:extLst>
          </p:cNvPr>
          <p:cNvSpPr>
            <a:spLocks noGrp="1"/>
          </p:cNvSpPr>
          <p:nvPr>
            <p:ph type="ftr" sz="quarter" idx="12"/>
          </p:nvPr>
        </p:nvSpPr>
        <p:spPr/>
        <p:txBody>
          <a:bodyPr/>
          <a:lstStyle>
            <a:lvl1pPr>
              <a:defRPr/>
            </a:lvl1pPr>
          </a:lstStyle>
          <a:p>
            <a:r>
              <a:rPr lang="en-US" altLang="ro-RO"/>
              <a:t>Florin Pop - Planul dezvoltării carierei academice</a:t>
            </a:r>
          </a:p>
        </p:txBody>
      </p:sp>
    </p:spTree>
    <p:extLst>
      <p:ext uri="{BB962C8B-B14F-4D97-AF65-F5344CB8AC3E}">
        <p14:creationId xmlns:p14="http://schemas.microsoft.com/office/powerpoint/2010/main" val="74017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4">
            <a:extLst>
              <a:ext uri="{FF2B5EF4-FFF2-40B4-BE49-F238E27FC236}">
                <a16:creationId xmlns:a16="http://schemas.microsoft.com/office/drawing/2014/main" id="{426E0972-319E-4B30-AC70-D8E031C831F3}"/>
              </a:ext>
            </a:extLst>
          </p:cNvPr>
          <p:cNvSpPr>
            <a:spLocks noGrp="1"/>
          </p:cNvSpPr>
          <p:nvPr>
            <p:ph type="dt" sz="half" idx="10"/>
          </p:nvPr>
        </p:nvSpPr>
        <p:spPr>
          <a:xfrm>
            <a:off x="125413" y="6553200"/>
            <a:ext cx="1079500" cy="250825"/>
          </a:xfrm>
          <a:prstGeom prst="rect">
            <a:avLst/>
          </a:prstGeom>
        </p:spPr>
        <p:txBody>
          <a:bodyPr/>
          <a:lstStyle>
            <a:lvl1pPr>
              <a:defRPr/>
            </a:lvl1pPr>
          </a:lstStyle>
          <a:p>
            <a:pPr>
              <a:defRPr/>
            </a:pPr>
            <a:fld id="{7BD4393A-00B1-41AC-A75E-592D964E610A}" type="datetime1">
              <a:rPr lang="ro-RO" altLang="en-US"/>
              <a:pPr>
                <a:defRPr/>
              </a:pPr>
              <a:t>09.12.2018</a:t>
            </a:fld>
            <a:endParaRPr lang="en-US" altLang="en-US"/>
          </a:p>
        </p:txBody>
      </p:sp>
      <p:sp>
        <p:nvSpPr>
          <p:cNvPr id="6" name="Slide Number Placeholder 15">
            <a:extLst>
              <a:ext uri="{FF2B5EF4-FFF2-40B4-BE49-F238E27FC236}">
                <a16:creationId xmlns:a16="http://schemas.microsoft.com/office/drawing/2014/main" id="{1BCAFD84-DF86-48A0-993B-4C9EF272ADF5}"/>
              </a:ext>
            </a:extLst>
          </p:cNvPr>
          <p:cNvSpPr>
            <a:spLocks noGrp="1"/>
          </p:cNvSpPr>
          <p:nvPr>
            <p:ph type="sldNum" sz="quarter" idx="11"/>
          </p:nvPr>
        </p:nvSpPr>
        <p:spPr>
          <a:xfrm>
            <a:off x="1316038" y="6553200"/>
            <a:ext cx="900112" cy="250825"/>
          </a:xfrm>
          <a:prstGeom prst="rect">
            <a:avLst/>
          </a:prstGeom>
        </p:spPr>
        <p:txBody>
          <a:bodyPr/>
          <a:lstStyle>
            <a:lvl1pPr>
              <a:defRPr/>
            </a:lvl1pPr>
          </a:lstStyle>
          <a:p>
            <a:pPr>
              <a:defRPr/>
            </a:pPr>
            <a:r>
              <a:rPr lang="en-US" altLang="en-US"/>
              <a:t>Page </a:t>
            </a:r>
            <a:fld id="{3401A523-3B32-4D32-965E-00644C11B005}" type="slidenum">
              <a:rPr lang="en-US" altLang="en-US"/>
              <a:pPr>
                <a:defRPr/>
              </a:pPr>
              <a:t>‹#›</a:t>
            </a:fld>
            <a:endParaRPr lang="en-US" altLang="en-US"/>
          </a:p>
        </p:txBody>
      </p:sp>
      <p:sp>
        <p:nvSpPr>
          <p:cNvPr id="7" name="Footer Placeholder 16">
            <a:extLst>
              <a:ext uri="{FF2B5EF4-FFF2-40B4-BE49-F238E27FC236}">
                <a16:creationId xmlns:a16="http://schemas.microsoft.com/office/drawing/2014/main" id="{D4FD7209-FF8E-4E6A-9435-E5AC4A392483}"/>
              </a:ext>
            </a:extLst>
          </p:cNvPr>
          <p:cNvSpPr>
            <a:spLocks noGrp="1"/>
          </p:cNvSpPr>
          <p:nvPr>
            <p:ph type="ftr" sz="quarter" idx="12"/>
          </p:nvPr>
        </p:nvSpPr>
        <p:spPr>
          <a:xfrm>
            <a:off x="2339975" y="6553200"/>
            <a:ext cx="6048375" cy="250825"/>
          </a:xfrm>
        </p:spPr>
        <p:txBody>
          <a:bodyPr/>
          <a:lstStyle>
            <a:lvl1pPr algn="ctr">
              <a:defRPr/>
            </a:lvl1pPr>
          </a:lstStyle>
          <a:p>
            <a:r>
              <a:rPr lang="en-US" altLang="ro-RO"/>
              <a:t>Florin Pop - Planul dezvoltării carierei academice</a:t>
            </a:r>
          </a:p>
        </p:txBody>
      </p:sp>
    </p:spTree>
    <p:extLst>
      <p:ext uri="{BB962C8B-B14F-4D97-AF65-F5344CB8AC3E}">
        <p14:creationId xmlns:p14="http://schemas.microsoft.com/office/powerpoint/2010/main" val="28867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EB5F58E-3512-4D78-8CBA-679E2BF2C110}"/>
              </a:ext>
            </a:extLst>
          </p:cNvPr>
          <p:cNvSpPr>
            <a:spLocks noGrp="1" noChangeArrowheads="1"/>
          </p:cNvSpPr>
          <p:nvPr>
            <p:ph type="title"/>
          </p:nvPr>
        </p:nvSpPr>
        <p:spPr bwMode="auto">
          <a:xfrm>
            <a:off x="314325" y="622300"/>
            <a:ext cx="85153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title style</a:t>
            </a:r>
            <a:endParaRPr lang="de-DE" altLang="en-US"/>
          </a:p>
        </p:txBody>
      </p:sp>
      <p:sp>
        <p:nvSpPr>
          <p:cNvPr id="1027" name="Rectangle 3">
            <a:extLst>
              <a:ext uri="{FF2B5EF4-FFF2-40B4-BE49-F238E27FC236}">
                <a16:creationId xmlns:a16="http://schemas.microsoft.com/office/drawing/2014/main" id="{BC7A20C1-6ADB-4EDE-9386-576EF4390DB8}"/>
              </a:ext>
            </a:extLst>
          </p:cNvPr>
          <p:cNvSpPr>
            <a:spLocks noGrp="1" noChangeArrowheads="1"/>
          </p:cNvSpPr>
          <p:nvPr>
            <p:ph type="body" idx="1"/>
          </p:nvPr>
        </p:nvSpPr>
        <p:spPr bwMode="auto">
          <a:xfrm>
            <a:off x="319088" y="1323975"/>
            <a:ext cx="8524875"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de-DE" altLang="en-US"/>
          </a:p>
        </p:txBody>
      </p:sp>
      <p:sp>
        <p:nvSpPr>
          <p:cNvPr id="10" name="Footer Placeholder 16">
            <a:extLst>
              <a:ext uri="{FF2B5EF4-FFF2-40B4-BE49-F238E27FC236}">
                <a16:creationId xmlns:a16="http://schemas.microsoft.com/office/drawing/2014/main" id="{D0BDA4B6-313A-6240-968C-9D21F3807FCD}"/>
              </a:ext>
            </a:extLst>
          </p:cNvPr>
          <p:cNvSpPr>
            <a:spLocks noGrp="1"/>
          </p:cNvSpPr>
          <p:nvPr>
            <p:ph type="ftr" sz="quarter" idx="3"/>
          </p:nvPr>
        </p:nvSpPr>
        <p:spPr>
          <a:xfrm>
            <a:off x="314325" y="6595048"/>
            <a:ext cx="6735763" cy="252413"/>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n-US" altLang="ro-RO" dirty="0"/>
              <a:t>Florin Pop – </a:t>
            </a:r>
            <a:r>
              <a:rPr lang="ro-RO" altLang="ro-RO" dirty="0"/>
              <a:t>Cristian Chilipirea</a:t>
            </a:r>
            <a:endParaRPr lang="en-US" altLang="ro-RO" dirty="0"/>
          </a:p>
        </p:txBody>
      </p:sp>
      <p:pic>
        <p:nvPicPr>
          <p:cNvPr id="1031" name="Picture 1">
            <a:extLst>
              <a:ext uri="{FF2B5EF4-FFF2-40B4-BE49-F238E27FC236}">
                <a16:creationId xmlns:a16="http://schemas.microsoft.com/office/drawing/2014/main" id="{3FE8B550-6A1C-4729-B0F5-8AFB17D3AB69}"/>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a:extLst>
              <a:ext uri="{FF2B5EF4-FFF2-40B4-BE49-F238E27FC236}">
                <a16:creationId xmlns:a16="http://schemas.microsoft.com/office/drawing/2014/main" id="{4FA901D7-D037-4E0B-9127-97234DD90F92}"/>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523038"/>
            <a:ext cx="9144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 descr="D:\cipsm\Catedra\Logo CS\logo_upb_small.png">
            <a:extLst>
              <a:ext uri="{FF2B5EF4-FFF2-40B4-BE49-F238E27FC236}">
                <a16:creationId xmlns:a16="http://schemas.microsoft.com/office/drawing/2014/main" id="{20CAB226-3914-49D2-99AC-E2E2AE63DAA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0800" y="33338"/>
            <a:ext cx="6826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4" r:id="rId1"/>
    <p:sldLayoutId id="2147483985" r:id="rId2"/>
    <p:sldLayoutId id="2147483976" r:id="rId3"/>
    <p:sldLayoutId id="2147483977" r:id="rId4"/>
    <p:sldLayoutId id="2147483978" r:id="rId5"/>
    <p:sldLayoutId id="2147483979" r:id="rId6"/>
    <p:sldLayoutId id="2147483980" r:id="rId7"/>
    <p:sldLayoutId id="2147483981" r:id="rId8"/>
    <p:sldLayoutId id="2147483986" r:id="rId9"/>
    <p:sldLayoutId id="2147483982" r:id="rId10"/>
    <p:sldLayoutId id="2147483983" r:id="rId11"/>
  </p:sldLayoutIdLst>
  <p:hf hdr="0"/>
  <p:txStyles>
    <p:titleStyle>
      <a:lvl1pPr algn="ctr" rtl="0" eaLnBrk="0" fontAlgn="base" hangingPunct="0">
        <a:lnSpc>
          <a:spcPct val="95000"/>
        </a:lnSpc>
        <a:spcBef>
          <a:spcPct val="0"/>
        </a:spcBef>
        <a:spcAft>
          <a:spcPct val="0"/>
        </a:spcAft>
        <a:defRPr sz="2800" b="1">
          <a:solidFill>
            <a:schemeClr val="accent2"/>
          </a:solidFill>
          <a:latin typeface="+mj-lt"/>
          <a:ea typeface="ＭＳ Ｐゴシック" charset="0"/>
          <a:cs typeface="ＭＳ Ｐゴシック" charset="0"/>
        </a:defRPr>
      </a:lvl1pPr>
      <a:lvl2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2pPr>
      <a:lvl3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3pPr>
      <a:lvl4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4pPr>
      <a:lvl5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5pPr>
      <a:lvl6pPr marL="457200" algn="l" rtl="0" fontAlgn="base">
        <a:lnSpc>
          <a:spcPct val="95000"/>
        </a:lnSpc>
        <a:spcBef>
          <a:spcPct val="0"/>
        </a:spcBef>
        <a:spcAft>
          <a:spcPct val="0"/>
        </a:spcAft>
        <a:defRPr sz="2400" b="1">
          <a:solidFill>
            <a:schemeClr val="accent2"/>
          </a:solidFill>
          <a:latin typeface="Arial" charset="0"/>
        </a:defRPr>
      </a:lvl6pPr>
      <a:lvl7pPr marL="914400" algn="l" rtl="0" fontAlgn="base">
        <a:lnSpc>
          <a:spcPct val="95000"/>
        </a:lnSpc>
        <a:spcBef>
          <a:spcPct val="0"/>
        </a:spcBef>
        <a:spcAft>
          <a:spcPct val="0"/>
        </a:spcAft>
        <a:defRPr sz="2400" b="1">
          <a:solidFill>
            <a:schemeClr val="accent2"/>
          </a:solidFill>
          <a:latin typeface="Arial" charset="0"/>
        </a:defRPr>
      </a:lvl7pPr>
      <a:lvl8pPr marL="1371600" algn="l" rtl="0" fontAlgn="base">
        <a:lnSpc>
          <a:spcPct val="95000"/>
        </a:lnSpc>
        <a:spcBef>
          <a:spcPct val="0"/>
        </a:spcBef>
        <a:spcAft>
          <a:spcPct val="0"/>
        </a:spcAft>
        <a:defRPr sz="2400" b="1">
          <a:solidFill>
            <a:schemeClr val="accent2"/>
          </a:solidFill>
          <a:latin typeface="Arial" charset="0"/>
        </a:defRPr>
      </a:lvl8pPr>
      <a:lvl9pPr marL="1828800" algn="l" rtl="0" fontAlgn="base">
        <a:lnSpc>
          <a:spcPct val="95000"/>
        </a:lnSpc>
        <a:spcBef>
          <a:spcPct val="0"/>
        </a:spcBef>
        <a:spcAft>
          <a:spcPct val="0"/>
        </a:spcAft>
        <a:defRPr sz="2400" b="1">
          <a:solidFill>
            <a:schemeClr val="accent2"/>
          </a:solidFill>
          <a:latin typeface="Arial" charset="0"/>
        </a:defRPr>
      </a:lvl9pPr>
    </p:titleStyle>
    <p:bodyStyle>
      <a:lvl1pPr marL="190500" indent="-190500" algn="l" rtl="0" eaLnBrk="0" fontAlgn="base" hangingPunct="0">
        <a:spcBef>
          <a:spcPct val="40000"/>
        </a:spcBef>
        <a:spcAft>
          <a:spcPct val="0"/>
        </a:spcAft>
        <a:buClr>
          <a:schemeClr val="accent1"/>
        </a:buClr>
        <a:buFont typeface="Wingdings" panose="05000000000000000000" pitchFamily="2" charset="2"/>
        <a:buChar char="§"/>
        <a:defRPr sz="2400">
          <a:solidFill>
            <a:schemeClr val="tx1"/>
          </a:solidFill>
          <a:latin typeface="+mn-lt"/>
          <a:ea typeface="ＭＳ Ｐゴシック" charset="0"/>
          <a:cs typeface="ＭＳ Ｐゴシック" charset="0"/>
        </a:defRPr>
      </a:lvl1pPr>
      <a:lvl2pPr marL="536575" indent="-174625" algn="l" rtl="0" eaLnBrk="0" fontAlgn="base" hangingPunct="0">
        <a:spcBef>
          <a:spcPct val="40000"/>
        </a:spcBef>
        <a:spcAft>
          <a:spcPct val="0"/>
        </a:spcAft>
        <a:buClr>
          <a:schemeClr val="bg2"/>
        </a:buClr>
        <a:buFont typeface="Arial" panose="020B0604020202020204" pitchFamily="34" charset="0"/>
        <a:buChar char="‒"/>
        <a:defRPr sz="2000">
          <a:solidFill>
            <a:schemeClr val="tx1"/>
          </a:solidFill>
          <a:latin typeface="+mn-lt"/>
          <a:ea typeface="ＭＳ Ｐゴシック" charset="0"/>
        </a:defRPr>
      </a:lvl2pPr>
      <a:lvl3pPr marL="898525" indent="-173038" algn="l" rtl="0" eaLnBrk="0" fontAlgn="base" hangingPunct="0">
        <a:spcBef>
          <a:spcPct val="40000"/>
        </a:spcBef>
        <a:spcAft>
          <a:spcPct val="0"/>
        </a:spcAft>
        <a:buClr>
          <a:schemeClr val="accent1"/>
        </a:buClr>
        <a:buFont typeface="Courier New" panose="02070309020205020404" pitchFamily="49" charset="0"/>
        <a:buChar char="o"/>
        <a:defRPr>
          <a:solidFill>
            <a:schemeClr val="tx1"/>
          </a:solidFill>
          <a:latin typeface="+mn-lt"/>
          <a:ea typeface="ＭＳ Ｐゴシック" charset="0"/>
        </a:defRPr>
      </a:lvl3pPr>
      <a:lvl4pPr marL="1339850" indent="-173038" algn="l" rtl="0" eaLnBrk="0" fontAlgn="base" hangingPunct="0">
        <a:spcBef>
          <a:spcPct val="40000"/>
        </a:spcBef>
        <a:spcAft>
          <a:spcPct val="0"/>
        </a:spcAft>
        <a:buClr>
          <a:schemeClr val="bg2"/>
        </a:buClr>
        <a:buFont typeface="Arial" panose="020B0604020202020204" pitchFamily="34" charset="0"/>
        <a:buChar char="‒"/>
        <a:defRPr sz="1600">
          <a:solidFill>
            <a:schemeClr val="tx1"/>
          </a:solidFill>
          <a:latin typeface="+mn-lt"/>
          <a:ea typeface="ＭＳ Ｐゴシック" charset="0"/>
        </a:defRPr>
      </a:lvl4pPr>
      <a:lvl5pPr marL="1703388" indent="-174625" algn="l" rtl="0" eaLnBrk="0" fontAlgn="base" hangingPunct="0">
        <a:spcBef>
          <a:spcPct val="40000"/>
        </a:spcBef>
        <a:spcAft>
          <a:spcPct val="0"/>
        </a:spcAft>
        <a:buClr>
          <a:schemeClr val="accent1"/>
        </a:buClr>
        <a:buFont typeface="Wingdings" panose="05000000000000000000" pitchFamily="2" charset="2"/>
        <a:buChar char="§"/>
        <a:defRPr sz="1600">
          <a:solidFill>
            <a:schemeClr val="tx1"/>
          </a:solidFill>
          <a:latin typeface="+mn-lt"/>
          <a:ea typeface="ＭＳ Ｐゴシック" charset="0"/>
        </a:defRPr>
      </a:lvl5pPr>
      <a:lvl6pPr marL="1419225" indent="-207963" algn="l" rtl="0" fontAlgn="base">
        <a:spcBef>
          <a:spcPct val="4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4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4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40000"/>
        </a:spcBef>
        <a:spcAft>
          <a:spcPct val="0"/>
        </a:spcAft>
        <a:buClr>
          <a:schemeClr val="accent1"/>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14">
            <a:extLst>
              <a:ext uri="{FF2B5EF4-FFF2-40B4-BE49-F238E27FC236}">
                <a16:creationId xmlns:a16="http://schemas.microsoft.com/office/drawing/2014/main" id="{B7373C27-AE51-474E-BA1F-0C5F0233AACE}"/>
              </a:ext>
            </a:extLst>
          </p:cNvPr>
          <p:cNvSpPr>
            <a:spLocks noGrp="1" noChangeArrowheads="1"/>
          </p:cNvSpPr>
          <p:nvPr>
            <p:ph type="ctrTitle" sz="quarter"/>
          </p:nvPr>
        </p:nvSpPr>
        <p:spPr>
          <a:xfrm>
            <a:off x="148908" y="1503680"/>
            <a:ext cx="8331200" cy="101412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r>
              <a:rPr lang="ro-RO" altLang="en-US" sz="3200" dirty="0">
                <a:ea typeface="ＭＳ Ｐゴシック" panose="020B0600070205080204" pitchFamily="34" charset="-128"/>
              </a:rPr>
              <a:t>Arhitecturi Paralele</a:t>
            </a:r>
            <a:br>
              <a:rPr lang="ro-RO" altLang="en-US" sz="3200" dirty="0">
                <a:ea typeface="ＭＳ Ｐゴシック" panose="020B0600070205080204" pitchFamily="34" charset="-128"/>
              </a:rPr>
            </a:br>
            <a:r>
              <a:rPr lang="ro-RO" altLang="en-US" sz="3200" dirty="0" err="1">
                <a:ea typeface="ＭＳ Ｐゴシック" panose="020B0600070205080204" pitchFamily="34" charset="-128"/>
              </a:rPr>
              <a:t>Scien</a:t>
            </a:r>
            <a:r>
              <a:rPr lang="en-US" altLang="en-US" sz="3200" dirty="0" err="1">
                <a:ea typeface="ＭＳ Ｐゴシック" panose="020B0600070205080204" pitchFamily="34" charset="-128"/>
              </a:rPr>
              <a:t>ce</a:t>
            </a:r>
            <a:r>
              <a:rPr lang="ro-RO" altLang="en-US" sz="3200" dirty="0">
                <a:ea typeface="ＭＳ Ｐゴシック" panose="020B0600070205080204" pitchFamily="34" charset="-128"/>
              </a:rPr>
              <a:t> </a:t>
            </a:r>
            <a:r>
              <a:rPr lang="ro-RO" altLang="en-US" sz="3200" dirty="0" err="1">
                <a:ea typeface="ＭＳ Ｐゴシック" panose="020B0600070205080204" pitchFamily="34" charset="-128"/>
              </a:rPr>
              <a:t>and</a:t>
            </a:r>
            <a:r>
              <a:rPr lang="ro-RO" altLang="en-US" sz="3200" dirty="0">
                <a:ea typeface="ＭＳ Ｐゴシック" panose="020B0600070205080204" pitchFamily="34" charset="-128"/>
              </a:rPr>
              <a:t> </a:t>
            </a:r>
            <a:r>
              <a:rPr lang="en-US" altLang="en-US" sz="3200" dirty="0">
                <a:ea typeface="ＭＳ Ｐゴシック" panose="020B0600070205080204" pitchFamily="34" charset="-128"/>
              </a:rPr>
              <a:t>Recap</a:t>
            </a:r>
          </a:p>
        </p:txBody>
      </p:sp>
      <p:sp>
        <p:nvSpPr>
          <p:cNvPr id="15362" name="Rectangle 15">
            <a:extLst>
              <a:ext uri="{FF2B5EF4-FFF2-40B4-BE49-F238E27FC236}">
                <a16:creationId xmlns:a16="http://schemas.microsoft.com/office/drawing/2014/main" id="{CC882FC6-7014-4E03-8D17-D2C052718A68}"/>
              </a:ext>
            </a:extLst>
          </p:cNvPr>
          <p:cNvSpPr>
            <a:spLocks noGrp="1" noChangeArrowheads="1"/>
          </p:cNvSpPr>
          <p:nvPr>
            <p:ph type="subTitle" sz="quarter" idx="1"/>
          </p:nvPr>
        </p:nvSpPr>
        <p:spPr>
          <a:xfrm>
            <a:off x="517525" y="3835400"/>
            <a:ext cx="8034338" cy="1128713"/>
          </a:xfrm>
        </p:spPr>
        <p:txBody>
          <a:bodyPr/>
          <a:lstStyle/>
          <a:p>
            <a:pPr algn="r"/>
            <a:r>
              <a:rPr lang="ro-RO" altLang="en-US" sz="1800" b="0" dirty="0">
                <a:latin typeface="Times New Roman" panose="02020603050405020304" pitchFamily="18" charset="0"/>
                <a:ea typeface="ＭＳ Ｐゴシック" panose="020B0600070205080204" pitchFamily="34" charset="-128"/>
              </a:rPr>
              <a:t>Elemente preluate din cursul Prof. Ciprian Dobre</a:t>
            </a:r>
            <a:endParaRPr lang="en-US" altLang="en-US" sz="1800" b="0" dirty="0">
              <a:latin typeface="Times New Roman" panose="02020603050405020304" pitchFamily="18" charset="0"/>
              <a:ea typeface="ＭＳ Ｐゴシック" panose="020B0600070205080204" pitchFamily="34" charset="-128"/>
            </a:endParaRPr>
          </a:p>
        </p:txBody>
      </p:sp>
      <p:sp>
        <p:nvSpPr>
          <p:cNvPr id="15363" name="Rectangle 1">
            <a:extLst>
              <a:ext uri="{FF2B5EF4-FFF2-40B4-BE49-F238E27FC236}">
                <a16:creationId xmlns:a16="http://schemas.microsoft.com/office/drawing/2014/main" id="{8AD4A1D2-344F-4CD3-949B-26BEB5FF75C3}"/>
              </a:ext>
            </a:extLst>
          </p:cNvPr>
          <p:cNvSpPr>
            <a:spLocks noChangeArrowheads="1"/>
          </p:cNvSpPr>
          <p:nvPr/>
        </p:nvSpPr>
        <p:spPr bwMode="auto">
          <a:xfrm>
            <a:off x="2944813" y="2721044"/>
            <a:ext cx="56070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ro-RO" altLang="en-US" sz="2000" dirty="0">
                <a:solidFill>
                  <a:schemeClr val="bg1"/>
                </a:solidFill>
              </a:rPr>
              <a:t>Prof. Florin Pop</a:t>
            </a:r>
          </a:p>
          <a:p>
            <a:pPr algn="r" eaLnBrk="1" hangingPunct="1"/>
            <a:r>
              <a:rPr lang="ro-RO" altLang="en-US" sz="2000" dirty="0">
                <a:solidFill>
                  <a:schemeClr val="bg1"/>
                </a:solidFill>
              </a:rPr>
              <a:t>As. Drd. Ing. Cristian Chilipirea</a:t>
            </a:r>
          </a:p>
          <a:p>
            <a:pPr algn="r" eaLnBrk="1" hangingPunct="1"/>
            <a:r>
              <a:rPr lang="ro-RO" altLang="en-US" sz="2000" dirty="0">
                <a:solidFill>
                  <a:schemeClr val="bg1"/>
                </a:solidFill>
              </a:rPr>
              <a:t>cristian.chilipirea@cs.pub.ro</a:t>
            </a:r>
            <a:endParaRPr lang="de-DE"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2FF-26D6-45A7-9072-473795916FB6}"/>
              </a:ext>
            </a:extLst>
          </p:cNvPr>
          <p:cNvSpPr>
            <a:spLocks noGrp="1"/>
          </p:cNvSpPr>
          <p:nvPr>
            <p:ph type="title"/>
          </p:nvPr>
        </p:nvSpPr>
        <p:spPr/>
        <p:txBody>
          <a:bodyPr/>
          <a:lstStyle/>
          <a:p>
            <a:r>
              <a:rPr lang="en-US" dirty="0"/>
              <a:t>Knowledge</a:t>
            </a:r>
          </a:p>
        </p:txBody>
      </p:sp>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pic>
        <p:nvPicPr>
          <p:cNvPr id="5" name="Picture 2" descr="PhDKnowledge.006">
            <a:extLst>
              <a:ext uri="{FF2B5EF4-FFF2-40B4-BE49-F238E27FC236}">
                <a16:creationId xmlns:a16="http://schemas.microsoft.com/office/drawing/2014/main" id="{44151699-71E1-4278-B85A-C28A9E056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731" y="1440656"/>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8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2FF-26D6-45A7-9072-473795916FB6}"/>
              </a:ext>
            </a:extLst>
          </p:cNvPr>
          <p:cNvSpPr>
            <a:spLocks noGrp="1"/>
          </p:cNvSpPr>
          <p:nvPr>
            <p:ph type="title"/>
          </p:nvPr>
        </p:nvSpPr>
        <p:spPr/>
        <p:txBody>
          <a:bodyPr/>
          <a:lstStyle/>
          <a:p>
            <a:r>
              <a:rPr lang="en-US" dirty="0"/>
              <a:t>Knowledge</a:t>
            </a:r>
          </a:p>
        </p:txBody>
      </p:sp>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pic>
        <p:nvPicPr>
          <p:cNvPr id="6" name="Picture 2" descr="PhDKnowledge.009">
            <a:extLst>
              <a:ext uri="{FF2B5EF4-FFF2-40B4-BE49-F238E27FC236}">
                <a16:creationId xmlns:a16="http://schemas.microsoft.com/office/drawing/2014/main" id="{6D3D9F80-AEAA-4DA5-8885-DE9D6500A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619" y="1440656"/>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81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sp>
        <p:nvSpPr>
          <p:cNvPr id="5" name="Title 4">
            <a:extLst>
              <a:ext uri="{FF2B5EF4-FFF2-40B4-BE49-F238E27FC236}">
                <a16:creationId xmlns:a16="http://schemas.microsoft.com/office/drawing/2014/main" id="{DD37DA3D-B6A4-4CFB-8240-3C2DFE7319C4}"/>
              </a:ext>
            </a:extLst>
          </p:cNvPr>
          <p:cNvSpPr>
            <a:spLocks noGrp="1"/>
          </p:cNvSpPr>
          <p:nvPr>
            <p:ph type="title"/>
          </p:nvPr>
        </p:nvSpPr>
        <p:spPr/>
        <p:txBody>
          <a:bodyPr/>
          <a:lstStyle/>
          <a:p>
            <a:endParaRPr lang="en-US"/>
          </a:p>
        </p:txBody>
      </p:sp>
      <p:pic>
        <p:nvPicPr>
          <p:cNvPr id="7" name="Picture 2" descr="http://www.learner.org/jnorth/images/graphics/tulip/anchor_chart_sci_method_lg.jpg">
            <a:extLst>
              <a:ext uri="{FF2B5EF4-FFF2-40B4-BE49-F238E27FC236}">
                <a16:creationId xmlns:a16="http://schemas.microsoft.com/office/drawing/2014/main" id="{F9B97DF3-04FD-41DA-94EF-1349E84E5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171248"/>
            <a:ext cx="3960440" cy="494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81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C6B-7997-4EC7-B319-B62DCC7430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B6800B-727F-4A5A-8079-8DD9FF4C4BB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4B0CEFB-814C-4E13-90BF-E1DD84EC9EF2}"/>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spTree>
    <p:extLst>
      <p:ext uri="{BB962C8B-B14F-4D97-AF65-F5344CB8AC3E}">
        <p14:creationId xmlns:p14="http://schemas.microsoft.com/office/powerpoint/2010/main" val="231386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2FF-26D6-45A7-9072-473795916FB6}"/>
              </a:ext>
            </a:extLst>
          </p:cNvPr>
          <p:cNvSpPr>
            <a:spLocks noGrp="1"/>
          </p:cNvSpPr>
          <p:nvPr>
            <p:ph type="title"/>
          </p:nvPr>
        </p:nvSpPr>
        <p:spPr/>
        <p:txBody>
          <a:bodyPr/>
          <a:lstStyle/>
          <a:p>
            <a:r>
              <a:rPr lang="en-US" dirty="0"/>
              <a:t>Knowledge</a:t>
            </a:r>
          </a:p>
        </p:txBody>
      </p:sp>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sp>
        <p:nvSpPr>
          <p:cNvPr id="5" name="Oval 4">
            <a:extLst>
              <a:ext uri="{FF2B5EF4-FFF2-40B4-BE49-F238E27FC236}">
                <a16:creationId xmlns:a16="http://schemas.microsoft.com/office/drawing/2014/main" id="{C6D01FEF-497E-4B52-8411-F5A975F95575}"/>
              </a:ext>
            </a:extLst>
          </p:cNvPr>
          <p:cNvSpPr/>
          <p:nvPr/>
        </p:nvSpPr>
        <p:spPr>
          <a:xfrm>
            <a:off x="3995936" y="3068960"/>
            <a:ext cx="1296144" cy="129614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4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2FF-26D6-45A7-9072-473795916FB6}"/>
              </a:ext>
            </a:extLst>
          </p:cNvPr>
          <p:cNvSpPr>
            <a:spLocks noGrp="1"/>
          </p:cNvSpPr>
          <p:nvPr>
            <p:ph type="title"/>
          </p:nvPr>
        </p:nvSpPr>
        <p:spPr/>
        <p:txBody>
          <a:bodyPr/>
          <a:lstStyle/>
          <a:p>
            <a:r>
              <a:rPr lang="en-US" dirty="0"/>
              <a:t>Knowledge</a:t>
            </a:r>
          </a:p>
        </p:txBody>
      </p:sp>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sp>
        <p:nvSpPr>
          <p:cNvPr id="5" name="Oval 4">
            <a:extLst>
              <a:ext uri="{FF2B5EF4-FFF2-40B4-BE49-F238E27FC236}">
                <a16:creationId xmlns:a16="http://schemas.microsoft.com/office/drawing/2014/main" id="{7CA6F544-0E75-4BA1-9D10-F34B7FDFC0A2}"/>
              </a:ext>
            </a:extLst>
          </p:cNvPr>
          <p:cNvSpPr/>
          <p:nvPr/>
        </p:nvSpPr>
        <p:spPr>
          <a:xfrm>
            <a:off x="2195737" y="1268761"/>
            <a:ext cx="4808314" cy="480831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64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2FF-26D6-45A7-9072-473795916FB6}"/>
              </a:ext>
            </a:extLst>
          </p:cNvPr>
          <p:cNvSpPr>
            <a:spLocks noGrp="1"/>
          </p:cNvSpPr>
          <p:nvPr>
            <p:ph type="title"/>
          </p:nvPr>
        </p:nvSpPr>
        <p:spPr/>
        <p:txBody>
          <a:bodyPr/>
          <a:lstStyle/>
          <a:p>
            <a:r>
              <a:rPr lang="en-US" dirty="0"/>
              <a:t>All Human Knowledge</a:t>
            </a:r>
          </a:p>
        </p:txBody>
      </p:sp>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pic>
        <p:nvPicPr>
          <p:cNvPr id="5" name="Picture 2" descr="PhDKnowledge.001">
            <a:extLst>
              <a:ext uri="{FF2B5EF4-FFF2-40B4-BE49-F238E27FC236}">
                <a16:creationId xmlns:a16="http://schemas.microsoft.com/office/drawing/2014/main" id="{B432AB79-3DD9-40D4-97E0-28FA000EA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731" y="1440656"/>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5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2FF-26D6-45A7-9072-473795916FB6}"/>
              </a:ext>
            </a:extLst>
          </p:cNvPr>
          <p:cNvSpPr>
            <a:spLocks noGrp="1"/>
          </p:cNvSpPr>
          <p:nvPr>
            <p:ph type="title"/>
          </p:nvPr>
        </p:nvSpPr>
        <p:spPr/>
        <p:txBody>
          <a:bodyPr/>
          <a:lstStyle/>
          <a:p>
            <a:r>
              <a:rPr lang="en-US" dirty="0"/>
              <a:t>Knowledge</a:t>
            </a:r>
          </a:p>
        </p:txBody>
      </p:sp>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pic>
        <p:nvPicPr>
          <p:cNvPr id="5" name="Picture 2" descr="PhDKnowledge.001">
            <a:extLst>
              <a:ext uri="{FF2B5EF4-FFF2-40B4-BE49-F238E27FC236}">
                <a16:creationId xmlns:a16="http://schemas.microsoft.com/office/drawing/2014/main" id="{B432AB79-3DD9-40D4-97E0-28FA000EA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731" y="1440656"/>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hDKnowledge.002">
            <a:extLst>
              <a:ext uri="{FF2B5EF4-FFF2-40B4-BE49-F238E27FC236}">
                <a16:creationId xmlns:a16="http://schemas.microsoft.com/office/drawing/2014/main" id="{885CCBB2-3C3B-4703-9391-A18E2FE83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37875"/>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2FF-26D6-45A7-9072-473795916FB6}"/>
              </a:ext>
            </a:extLst>
          </p:cNvPr>
          <p:cNvSpPr>
            <a:spLocks noGrp="1"/>
          </p:cNvSpPr>
          <p:nvPr>
            <p:ph type="title"/>
          </p:nvPr>
        </p:nvSpPr>
        <p:spPr/>
        <p:txBody>
          <a:bodyPr/>
          <a:lstStyle/>
          <a:p>
            <a:r>
              <a:rPr lang="en-US" dirty="0"/>
              <a:t>Knowledge</a:t>
            </a:r>
          </a:p>
        </p:txBody>
      </p:sp>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pic>
        <p:nvPicPr>
          <p:cNvPr id="7" name="Picture 6" descr="PhDKnowledge.003">
            <a:extLst>
              <a:ext uri="{FF2B5EF4-FFF2-40B4-BE49-F238E27FC236}">
                <a16:creationId xmlns:a16="http://schemas.microsoft.com/office/drawing/2014/main" id="{B2B425A4-475A-49F9-898F-389DE38A4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408" y="1440656"/>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32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2FF-26D6-45A7-9072-473795916FB6}"/>
              </a:ext>
            </a:extLst>
          </p:cNvPr>
          <p:cNvSpPr>
            <a:spLocks noGrp="1"/>
          </p:cNvSpPr>
          <p:nvPr>
            <p:ph type="title"/>
          </p:nvPr>
        </p:nvSpPr>
        <p:spPr/>
        <p:txBody>
          <a:bodyPr/>
          <a:lstStyle/>
          <a:p>
            <a:r>
              <a:rPr lang="en-US" dirty="0"/>
              <a:t>Knowledge</a:t>
            </a:r>
          </a:p>
        </p:txBody>
      </p:sp>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pic>
        <p:nvPicPr>
          <p:cNvPr id="5" name="Picture 2" descr="PhDKnowledge.004">
            <a:extLst>
              <a:ext uri="{FF2B5EF4-FFF2-40B4-BE49-F238E27FC236}">
                <a16:creationId xmlns:a16="http://schemas.microsoft.com/office/drawing/2014/main" id="{F3288B6A-8B96-4F3A-9342-39A545BA8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731" y="1440656"/>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1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2FF-26D6-45A7-9072-473795916FB6}"/>
              </a:ext>
            </a:extLst>
          </p:cNvPr>
          <p:cNvSpPr>
            <a:spLocks noGrp="1"/>
          </p:cNvSpPr>
          <p:nvPr>
            <p:ph type="title"/>
          </p:nvPr>
        </p:nvSpPr>
        <p:spPr/>
        <p:txBody>
          <a:bodyPr/>
          <a:lstStyle/>
          <a:p>
            <a:r>
              <a:rPr lang="en-US" dirty="0"/>
              <a:t>Knowledge</a:t>
            </a:r>
          </a:p>
        </p:txBody>
      </p:sp>
      <p:sp>
        <p:nvSpPr>
          <p:cNvPr id="4" name="Footer Placeholder 3">
            <a:extLst>
              <a:ext uri="{FF2B5EF4-FFF2-40B4-BE49-F238E27FC236}">
                <a16:creationId xmlns:a16="http://schemas.microsoft.com/office/drawing/2014/main" id="{F7A3EA0B-FC5C-4A3D-AEF7-D514D36B765C}"/>
              </a:ext>
            </a:extLst>
          </p:cNvPr>
          <p:cNvSpPr>
            <a:spLocks noGrp="1"/>
          </p:cNvSpPr>
          <p:nvPr>
            <p:ph type="ftr" sz="quarter" idx="12"/>
          </p:nvPr>
        </p:nvSpPr>
        <p:spPr/>
        <p:txBody>
          <a:bodyPr/>
          <a:lstStyle/>
          <a:p>
            <a:r>
              <a:rPr lang="en-US" altLang="ro-RO"/>
              <a:t>Florin Pop – </a:t>
            </a:r>
            <a:r>
              <a:rPr lang="ro-RO" altLang="ro-RO"/>
              <a:t>Cristian Chilipirea</a:t>
            </a:r>
            <a:endParaRPr lang="en-US" altLang="ro-RO" dirty="0"/>
          </a:p>
        </p:txBody>
      </p:sp>
      <p:pic>
        <p:nvPicPr>
          <p:cNvPr id="6" name="Picture 2" descr="PhDKnowledge.005">
            <a:extLst>
              <a:ext uri="{FF2B5EF4-FFF2-40B4-BE49-F238E27FC236}">
                <a16:creationId xmlns:a16="http://schemas.microsoft.com/office/drawing/2014/main" id="{7BFE283A-506D-4FB9-B68A-4FC6EDA04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619" y="1464469"/>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362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KE-OFF DISPLAYTYPE" val="0"/>
  <p:tag name="THINKCELLUNDODONOTDELETE" val="2"/>
</p:tagLst>
</file>

<file path=ppt/theme/theme1.xml><?xml version="1.0" encoding="utf-8"?>
<a:theme xmlns:a="http://schemas.openxmlformats.org/drawingml/2006/main" name="Standarddesign">
  <a:themeElements>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5410</TotalTime>
  <Words>330</Words>
  <Application>Microsoft Office PowerPoint</Application>
  <PresentationFormat>On-screen Show (4:3)</PresentationFormat>
  <Paragraphs>51</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Times New Roman</vt:lpstr>
      <vt:lpstr>Wingdings</vt:lpstr>
      <vt:lpstr>Standarddesign</vt:lpstr>
      <vt:lpstr>Arhitecturi Paralele Science and Recap</vt:lpstr>
      <vt:lpstr>PowerPoint Presentation</vt:lpstr>
      <vt:lpstr>Knowledge</vt:lpstr>
      <vt:lpstr>Knowledge</vt:lpstr>
      <vt:lpstr>All Human Knowledge</vt:lpstr>
      <vt:lpstr>Knowledge</vt:lpstr>
      <vt:lpstr>Knowledge</vt:lpstr>
      <vt:lpstr>Knowledge</vt:lpstr>
      <vt:lpstr>Knowledge</vt:lpstr>
      <vt:lpstr>Knowledge</vt:lpstr>
      <vt:lpstr>Knowledge</vt:lpstr>
      <vt:lpstr>PowerPoint Presentation</vt:lpstr>
    </vt:vector>
  </TitlesOfParts>
  <Company>PresentationPoint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florinpop_roadmap_researcher_career</dc:title>
  <dc:creator>PresentationPoint</dc:creator>
  <cp:lastModifiedBy>Cristian Chilipirea</cp:lastModifiedBy>
  <cp:revision>797</cp:revision>
  <cp:lastPrinted>2005-03-15T07:48:11Z</cp:lastPrinted>
  <dcterms:created xsi:type="dcterms:W3CDTF">2004-11-16T16:03:16Z</dcterms:created>
  <dcterms:modified xsi:type="dcterms:W3CDTF">2018-12-08T23:14:02Z</dcterms:modified>
</cp:coreProperties>
</file>