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6"/>
  </p:notesMasterIdLst>
  <p:handoutMasterIdLst>
    <p:handoutMasterId r:id="rId127"/>
  </p:handoutMasterIdLst>
  <p:sldIdLst>
    <p:sldId id="485" r:id="rId2"/>
    <p:sldId id="613" r:id="rId3"/>
    <p:sldId id="61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5" r:id="rId14"/>
    <p:sldId id="626" r:id="rId15"/>
    <p:sldId id="627" r:id="rId16"/>
    <p:sldId id="628" r:id="rId17"/>
    <p:sldId id="629" r:id="rId18"/>
    <p:sldId id="630" r:id="rId19"/>
    <p:sldId id="549" r:id="rId20"/>
    <p:sldId id="624" r:id="rId21"/>
    <p:sldId id="550" r:id="rId22"/>
    <p:sldId id="547" r:id="rId23"/>
    <p:sldId id="552" r:id="rId24"/>
    <p:sldId id="553" r:id="rId25"/>
    <p:sldId id="555" r:id="rId26"/>
    <p:sldId id="579" r:id="rId27"/>
    <p:sldId id="556" r:id="rId28"/>
    <p:sldId id="558" r:id="rId29"/>
    <p:sldId id="557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578" r:id="rId50"/>
    <p:sldId id="580" r:id="rId51"/>
    <p:sldId id="581" r:id="rId52"/>
    <p:sldId id="582" r:id="rId53"/>
    <p:sldId id="583" r:id="rId54"/>
    <p:sldId id="674" r:id="rId55"/>
    <p:sldId id="584" r:id="rId56"/>
    <p:sldId id="585" r:id="rId57"/>
    <p:sldId id="597" r:id="rId58"/>
    <p:sldId id="596" r:id="rId59"/>
    <p:sldId id="586" r:id="rId60"/>
    <p:sldId id="587" r:id="rId61"/>
    <p:sldId id="588" r:id="rId62"/>
    <p:sldId id="589" r:id="rId63"/>
    <p:sldId id="590" r:id="rId64"/>
    <p:sldId id="591" r:id="rId65"/>
    <p:sldId id="592" r:id="rId66"/>
    <p:sldId id="593" r:id="rId67"/>
    <p:sldId id="594" r:id="rId68"/>
    <p:sldId id="595" r:id="rId69"/>
    <p:sldId id="598" r:id="rId70"/>
    <p:sldId id="599" r:id="rId71"/>
    <p:sldId id="601" r:id="rId72"/>
    <p:sldId id="600" r:id="rId73"/>
    <p:sldId id="602" r:id="rId74"/>
    <p:sldId id="603" r:id="rId75"/>
    <p:sldId id="604" r:id="rId76"/>
    <p:sldId id="605" r:id="rId77"/>
    <p:sldId id="606" r:id="rId78"/>
    <p:sldId id="607" r:id="rId79"/>
    <p:sldId id="608" r:id="rId80"/>
    <p:sldId id="609" r:id="rId81"/>
    <p:sldId id="610" r:id="rId82"/>
    <p:sldId id="612" r:id="rId83"/>
    <p:sldId id="667" r:id="rId84"/>
    <p:sldId id="666" r:id="rId85"/>
    <p:sldId id="668" r:id="rId86"/>
    <p:sldId id="669" r:id="rId87"/>
    <p:sldId id="670" r:id="rId88"/>
    <p:sldId id="671" r:id="rId89"/>
    <p:sldId id="672" r:id="rId90"/>
    <p:sldId id="631" r:id="rId91"/>
    <p:sldId id="673" r:id="rId92"/>
    <p:sldId id="633" r:id="rId93"/>
    <p:sldId id="632" r:id="rId94"/>
    <p:sldId id="636" r:id="rId95"/>
    <p:sldId id="634" r:id="rId96"/>
    <p:sldId id="635" r:id="rId97"/>
    <p:sldId id="637" r:id="rId98"/>
    <p:sldId id="638" r:id="rId99"/>
    <p:sldId id="639" r:id="rId100"/>
    <p:sldId id="641" r:id="rId101"/>
    <p:sldId id="640" r:id="rId102"/>
    <p:sldId id="642" r:id="rId103"/>
    <p:sldId id="643" r:id="rId104"/>
    <p:sldId id="644" r:id="rId105"/>
    <p:sldId id="646" r:id="rId106"/>
    <p:sldId id="647" r:id="rId107"/>
    <p:sldId id="648" r:id="rId108"/>
    <p:sldId id="649" r:id="rId109"/>
    <p:sldId id="650" r:id="rId110"/>
    <p:sldId id="651" r:id="rId111"/>
    <p:sldId id="652" r:id="rId112"/>
    <p:sldId id="653" r:id="rId113"/>
    <p:sldId id="654" r:id="rId114"/>
    <p:sldId id="655" r:id="rId115"/>
    <p:sldId id="656" r:id="rId116"/>
    <p:sldId id="657" r:id="rId117"/>
    <p:sldId id="658" r:id="rId118"/>
    <p:sldId id="659" r:id="rId119"/>
    <p:sldId id="660" r:id="rId120"/>
    <p:sldId id="661" r:id="rId121"/>
    <p:sldId id="662" r:id="rId122"/>
    <p:sldId id="663" r:id="rId123"/>
    <p:sldId id="665" r:id="rId124"/>
    <p:sldId id="664" r:id="rId125"/>
  </p:sldIdLst>
  <p:sldSz cx="9144000" cy="6858000" type="screen4x3"/>
  <p:notesSz cx="6699250" cy="9836150"/>
  <p:custDataLst>
    <p:tags r:id="rId12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DECD1-2B34-4C8B-AEFD-846DDEA46661}" v="1" dt="2021-02-18T23:16:2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4319"/>
        <p:guide pos="213"/>
        <p:guide pos="5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13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1717C14F-190A-46AD-A826-A84A63984CC9}"/>
    <pc:docChg chg="undo custSel addSld delSld modSld sldOrd">
      <pc:chgData name="Cristian Chilipirea" userId="34ab170da5908fc4" providerId="LiveId" clId="{1717C14F-190A-46AD-A826-A84A63984CC9}" dt="2020-03-02T12:24:28.034" v="648" actId="20577"/>
      <pc:docMkLst>
        <pc:docMk/>
      </pc:docMkLst>
      <pc:sldChg chg="modSp">
        <pc:chgData name="Cristian Chilipirea" userId="34ab170da5908fc4" providerId="LiveId" clId="{1717C14F-190A-46AD-A826-A84A63984CC9}" dt="2020-03-02T12:23:47.803" v="627" actId="14734"/>
        <pc:sldMkLst>
          <pc:docMk/>
          <pc:sldMk cId="1308790049" sldId="634"/>
        </pc:sldMkLst>
        <pc:graphicFrameChg chg="modGraphic">
          <ac:chgData name="Cristian Chilipirea" userId="34ab170da5908fc4" providerId="LiveId" clId="{1717C14F-190A-46AD-A826-A84A63984CC9}" dt="2020-03-02T12:23:47.803" v="627" actId="14734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56.743" v="632" actId="14734"/>
        <pc:sldMkLst>
          <pc:docMk/>
          <pc:sldMk cId="1836995851" sldId="635"/>
        </pc:sldMkLst>
        <pc:graphicFrameChg chg="modGraphic">
          <ac:chgData name="Cristian Chilipirea" userId="34ab170da5908fc4" providerId="LiveId" clId="{1717C14F-190A-46AD-A826-A84A63984CC9}" dt="2020-03-02T12:23:56.743" v="632" actId="1473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40.217" v="623" actId="14734"/>
        <pc:sldMkLst>
          <pc:docMk/>
          <pc:sldMk cId="1700168700" sldId="636"/>
        </pc:sldMkLst>
        <pc:graphicFrameChg chg="modGraphic">
          <ac:chgData name="Cristian Chilipirea" userId="34ab170da5908fc4" providerId="LiveId" clId="{1717C14F-190A-46AD-A826-A84A63984CC9}" dt="2020-03-02T12:23:40.217" v="623" actId="14734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03.156" v="636" actId="14734"/>
        <pc:sldMkLst>
          <pc:docMk/>
          <pc:sldMk cId="2240652187" sldId="637"/>
        </pc:sldMkLst>
        <pc:graphicFrameChg chg="modGraphic">
          <ac:chgData name="Cristian Chilipirea" userId="34ab170da5908fc4" providerId="LiveId" clId="{1717C14F-190A-46AD-A826-A84A63984CC9}" dt="2020-03-02T12:24:03.156" v="636" actId="14734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10.152" v="640" actId="14734"/>
        <pc:sldMkLst>
          <pc:docMk/>
          <pc:sldMk cId="2849444599" sldId="638"/>
        </pc:sldMkLst>
        <pc:graphicFrameChg chg="modGraphic">
          <ac:chgData name="Cristian Chilipirea" userId="34ab170da5908fc4" providerId="LiveId" clId="{1717C14F-190A-46AD-A826-A84A63984CC9}" dt="2020-03-02T12:24:10.152" v="640" actId="14734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28.034" v="648" actId="20577"/>
        <pc:sldMkLst>
          <pc:docMk/>
          <pc:sldMk cId="846565428" sldId="640"/>
        </pc:sldMkLst>
        <pc:graphicFrameChg chg="modGraphic">
          <ac:chgData name="Cristian Chilipirea" userId="34ab170da5908fc4" providerId="LiveId" clId="{1717C14F-190A-46AD-A826-A84A63984CC9}" dt="2020-03-02T12:24:28.034" v="648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</pc:sldChg>
      <pc:sldChg chg="modSp">
        <pc:chgData name="Cristian Chilipirea" userId="34ab170da5908fc4" providerId="LiveId" clId="{1717C14F-190A-46AD-A826-A84A63984CC9}" dt="2020-03-02T12:24:19.083" v="644" actId="20577"/>
        <pc:sldMkLst>
          <pc:docMk/>
          <pc:sldMk cId="1536744534" sldId="641"/>
        </pc:sldMkLst>
        <pc:graphicFrameChg chg="modGraphic">
          <ac:chgData name="Cristian Chilipirea" userId="34ab170da5908fc4" providerId="LiveId" clId="{1717C14F-190A-46AD-A826-A84A63984CC9}" dt="2020-03-02T12:24:19.083" v="644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addSp modSp">
        <pc:chgData name="Cristian Chilipirea" userId="34ab170da5908fc4" providerId="LiveId" clId="{1717C14F-190A-46AD-A826-A84A63984CC9}" dt="2020-03-02T08:51:34.089" v="175" actId="20577"/>
        <pc:sldMkLst>
          <pc:docMk/>
          <pc:sldMk cId="4266447998" sldId="665"/>
        </pc:sldMkLst>
        <pc:spChg chg="mod">
          <ac:chgData name="Cristian Chilipirea" userId="34ab170da5908fc4" providerId="LiveId" clId="{1717C14F-190A-46AD-A826-A84A63984CC9}" dt="2020-03-02T08:51:34.089" v="175" actId="20577"/>
          <ac:spMkLst>
            <pc:docMk/>
            <pc:sldMk cId="4266447998" sldId="665"/>
            <ac:spMk id="3" creationId="{C9BA5829-901A-46AC-AC60-9E8B8B95BCB6}"/>
          </ac:spMkLst>
        </pc:spChg>
        <pc:spChg chg="add mod">
          <ac:chgData name="Cristian Chilipirea" userId="34ab170da5908fc4" providerId="LiveId" clId="{1717C14F-190A-46AD-A826-A84A63984CC9}" dt="2020-03-02T08:50:26.828" v="147" actId="1076"/>
          <ac:spMkLst>
            <pc:docMk/>
            <pc:sldMk cId="4266447998" sldId="665"/>
            <ac:spMk id="5" creationId="{57998F63-F0AE-4B16-BFAB-D9CA06356547}"/>
          </ac:spMkLst>
        </pc:spChg>
      </pc:sldChg>
      <pc:sldChg chg="addSp delSp modSp add">
        <pc:chgData name="Cristian Chilipirea" userId="34ab170da5908fc4" providerId="LiveId" clId="{1717C14F-190A-46AD-A826-A84A63984CC9}" dt="2020-03-02T08:59:20.388" v="202" actId="1076"/>
        <pc:sldMkLst>
          <pc:docMk/>
          <pc:sldMk cId="3188131982" sldId="666"/>
        </pc:sldMkLst>
        <pc:spChg chg="mod">
          <ac:chgData name="Cristian Chilipirea" userId="34ab170da5908fc4" providerId="LiveId" clId="{1717C14F-190A-46AD-A826-A84A63984CC9}" dt="2020-03-02T08:54:10.806" v="186" actId="20577"/>
          <ac:spMkLst>
            <pc:docMk/>
            <pc:sldMk cId="3188131982" sldId="666"/>
            <ac:spMk id="2" creationId="{6C788F51-C2DA-4ECB-8885-BBA294A6DFB5}"/>
          </ac:spMkLst>
        </pc:spChg>
        <pc:spChg chg="del">
          <ac:chgData name="Cristian Chilipirea" userId="34ab170da5908fc4" providerId="LiveId" clId="{1717C14F-190A-46AD-A826-A84A63984CC9}" dt="2020-03-02T08:54:14.933" v="187" actId="478"/>
          <ac:spMkLst>
            <pc:docMk/>
            <pc:sldMk cId="3188131982" sldId="666"/>
            <ac:spMk id="3" creationId="{10EFFAAE-9382-4264-AD4A-91CFC7D30170}"/>
          </ac:spMkLst>
        </pc:spChg>
        <pc:picChg chg="add mod">
          <ac:chgData name="Cristian Chilipirea" userId="34ab170da5908fc4" providerId="LiveId" clId="{1717C14F-190A-46AD-A826-A84A63984CC9}" dt="2020-03-02T08:58:11.493" v="196" actId="1076"/>
          <ac:picMkLst>
            <pc:docMk/>
            <pc:sldMk cId="3188131982" sldId="666"/>
            <ac:picMk id="6" creationId="{1C7DBD68-7820-48E7-981C-C14821B4A74E}"/>
          </ac:picMkLst>
        </pc:picChg>
        <pc:picChg chg="add mod">
          <ac:chgData name="Cristian Chilipirea" userId="34ab170da5908fc4" providerId="LiveId" clId="{1717C14F-190A-46AD-A826-A84A63984CC9}" dt="2020-03-02T08:59:20.388" v="202" actId="1076"/>
          <ac:picMkLst>
            <pc:docMk/>
            <pc:sldMk cId="3188131982" sldId="666"/>
            <ac:picMk id="8" creationId="{C37E9DB1-7E13-4827-A807-E5AF63E7F996}"/>
          </ac:picMkLst>
        </pc:picChg>
      </pc:sldChg>
      <pc:sldChg chg="modSp add ord">
        <pc:chgData name="Cristian Chilipirea" userId="34ab170da5908fc4" providerId="LiveId" clId="{1717C14F-190A-46AD-A826-A84A63984CC9}" dt="2020-03-02T09:00:31.412" v="214"/>
        <pc:sldMkLst>
          <pc:docMk/>
          <pc:sldMk cId="3151660591" sldId="667"/>
        </pc:sldMkLst>
        <pc:spChg chg="mod">
          <ac:chgData name="Cristian Chilipirea" userId="34ab170da5908fc4" providerId="LiveId" clId="{1717C14F-190A-46AD-A826-A84A63984CC9}" dt="2020-03-02T09:00:25.779" v="212" actId="20577"/>
          <ac:spMkLst>
            <pc:docMk/>
            <pc:sldMk cId="3151660591" sldId="667"/>
            <ac:spMk id="2" creationId="{DA69530D-C2B3-4293-9312-7A41A181A9D5}"/>
          </ac:spMkLst>
        </pc:spChg>
      </pc:sldChg>
      <pc:sldChg chg="addSp delSp modSp add ord">
        <pc:chgData name="Cristian Chilipirea" userId="34ab170da5908fc4" providerId="LiveId" clId="{1717C14F-190A-46AD-A826-A84A63984CC9}" dt="2020-03-02T09:11:15.333" v="426" actId="20577"/>
        <pc:sldMkLst>
          <pc:docMk/>
          <pc:sldMk cId="3972709312" sldId="668"/>
        </pc:sldMkLst>
        <pc:spChg chg="del">
          <ac:chgData name="Cristian Chilipirea" userId="34ab170da5908fc4" providerId="LiveId" clId="{1717C14F-190A-46AD-A826-A84A63984CC9}" dt="2020-03-02T09:00:39.458" v="218" actId="478"/>
          <ac:spMkLst>
            <pc:docMk/>
            <pc:sldMk cId="3972709312" sldId="668"/>
            <ac:spMk id="3" creationId="{94128518-9B87-48FE-B65B-E2BB67275062}"/>
          </ac:spMkLst>
        </pc:spChg>
        <pc:spChg chg="add del mod">
          <ac:chgData name="Cristian Chilipirea" userId="34ab170da5908fc4" providerId="LiveId" clId="{1717C14F-190A-46AD-A826-A84A63984CC9}" dt="2020-03-02T09:00:54.286" v="220" actId="11529"/>
          <ac:spMkLst>
            <pc:docMk/>
            <pc:sldMk cId="3972709312" sldId="668"/>
            <ac:spMk id="5" creationId="{F26D11A0-0962-4717-8F10-6C159359E02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6" creationId="{18B35056-8727-4698-94B8-0A139C1EB1F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7" creationId="{6508C34B-F075-4E3C-A97E-38D6CB8411E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8" creationId="{E277F31B-9670-4501-A5E3-5BCA5123B4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9" creationId="{F699130E-56FC-42DE-8D0B-1CD2BE37BD9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0" creationId="{DA9F79A7-EC5D-4FBC-AEDE-AB6B59E0E356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1" creationId="{BD05DAEB-38EA-4867-A89E-E4A15F5EFEF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2" creationId="{9EE7B3A3-58ED-4863-9A5B-6310B919A39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3" creationId="{2BE0F3F0-E38F-4534-A663-A23DE4F0177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4" creationId="{EFFFC96C-E026-465C-A5A9-D7E0C8DC0A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5" creationId="{4D14B3F6-E652-49A1-835F-1B720873C24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6" creationId="{216721D1-2A61-4DC8-9BFC-AC3B2900731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7" creationId="{3C679BC3-4F18-41E1-95BE-DD23171E218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8" creationId="{6067B9E0-F9A1-4170-B913-DA59B16A1B7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9" creationId="{E6284B58-8CB8-4472-BC1B-11E077C216DF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0" creationId="{51F8128B-A727-4066-A091-DA67166B8E0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1" creationId="{67D882CC-101C-45B1-9566-18252F53EA55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2" creationId="{55D3ECDF-3041-4DDC-A612-69DDA37DF30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3" creationId="{2F90760D-6F62-4C3F-9A27-D6EAE6AED4AB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4" creationId="{53E6DB35-75BE-420E-955A-9C67B7F3186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5" creationId="{FA186D19-F541-45C1-90D4-32C7463B22CA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6" creationId="{B0B754A2-5DA4-4DAE-8F12-59FA50908882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7" creationId="{1202EF9A-B9DB-4827-847A-9A7E4957C07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8" creationId="{735A3431-0F3A-44E9-97A6-6265CD6A765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9" creationId="{0E3AEDD1-8897-4D2E-ADAC-3BB499ACCA9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0" creationId="{EBC59B66-B999-4823-826A-87032F91ADB3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1" creationId="{A21C6634-8295-44ED-BFB3-72415652864B}"/>
          </ac:spMkLst>
        </pc:spChg>
        <pc:spChg chg="add mod">
          <ac:chgData name="Cristian Chilipirea" userId="34ab170da5908fc4" providerId="LiveId" clId="{1717C14F-190A-46AD-A826-A84A63984CC9}" dt="2020-03-02T09:10:46.311" v="413" actId="1076"/>
          <ac:spMkLst>
            <pc:docMk/>
            <pc:sldMk cId="3972709312" sldId="668"/>
            <ac:spMk id="104" creationId="{F2C3D944-4768-4170-9F32-EFA6B7A8049F}"/>
          </ac:spMkLst>
        </pc:spChg>
        <pc:spChg chg="add mod">
          <ac:chgData name="Cristian Chilipirea" userId="34ab170da5908fc4" providerId="LiveId" clId="{1717C14F-190A-46AD-A826-A84A63984CC9}" dt="2020-03-02T09:10:54.483" v="417" actId="20577"/>
          <ac:spMkLst>
            <pc:docMk/>
            <pc:sldMk cId="3972709312" sldId="668"/>
            <ac:spMk id="105" creationId="{369E371A-A4B8-413B-AD8C-DCCFF68CE12F}"/>
          </ac:spMkLst>
        </pc:spChg>
        <pc:spChg chg="add mod">
          <ac:chgData name="Cristian Chilipirea" userId="34ab170da5908fc4" providerId="LiveId" clId="{1717C14F-190A-46AD-A826-A84A63984CC9}" dt="2020-03-02T09:11:05.319" v="422" actId="1076"/>
          <ac:spMkLst>
            <pc:docMk/>
            <pc:sldMk cId="3972709312" sldId="668"/>
            <ac:spMk id="106" creationId="{3F4165B2-36C4-484D-8906-7F8D6763416E}"/>
          </ac:spMkLst>
        </pc:spChg>
        <pc:spChg chg="add mod">
          <ac:chgData name="Cristian Chilipirea" userId="34ab170da5908fc4" providerId="LiveId" clId="{1717C14F-190A-46AD-A826-A84A63984CC9}" dt="2020-03-02T09:11:15.333" v="426" actId="20577"/>
          <ac:spMkLst>
            <pc:docMk/>
            <pc:sldMk cId="3972709312" sldId="668"/>
            <ac:spMk id="107" creationId="{4AA2B95A-F7E6-4775-9BAB-9D06417C7280}"/>
          </ac:spMkLst>
        </pc:sp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3" creationId="{68EF07EB-8BB5-4A06-844A-4AFEFEACBF1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4" creationId="{9CF5FC49-5823-47DA-B424-A597094D6EB4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7" creationId="{9079DE28-2500-43D9-B968-DD446A4196D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0" creationId="{C197943E-3F5A-44D7-B36F-757E6789591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3" creationId="{984FA2F0-2517-4482-A2D7-B83C743A5061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6" creationId="{E7C9A8A4-4066-491E-83C9-AB1B2BE6327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9" creationId="{5F4D5FCF-C1F4-4928-981F-E27277F66B3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2" creationId="{908A015F-13D2-4B92-8044-9A5F13B33F3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5" creationId="{A33FD3DB-36C6-4488-B7DA-33B6E85177B7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8" creationId="{1B639E90-3867-47FA-AEB6-8CE45DEC187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1" creationId="{3B03B27F-09CE-48FF-9A01-A9F9F54BAAA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4" creationId="{CAE3363D-B666-468C-90ED-C13F934DCF3E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7" creationId="{C77B83AF-193E-4A21-ADA5-1C49070C89B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0" creationId="{830BA2D5-9FBD-45A3-9A7E-416D2E282C5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8" creationId="{D992C578-5A6C-40F7-9A10-AE306CE6284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1" creationId="{E840BE86-2F7D-4CFB-AB73-DA6EAEE1E8B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4" creationId="{FD0CB472-E369-4D81-BB46-860F611807B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7" creationId="{AF38C9CF-C7A4-4CB8-82B1-4F9D3BAA3D25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0" creationId="{5C08C291-92DD-46C5-92E5-D450F7B206B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3" creationId="{0D771D31-C66B-4CBB-9914-9B0AB5E8029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6" creationId="{B8DB5B17-EE05-4200-B796-D389A97C629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9" creationId="{19575C32-BF54-4DDE-8E8B-6E7B80F84756}"/>
          </ac:cxnSpMkLst>
        </pc:cxnChg>
      </pc:sldChg>
      <pc:sldChg chg="addSp delSp modSp add">
        <pc:chgData name="Cristian Chilipirea" userId="34ab170da5908fc4" providerId="LiveId" clId="{1717C14F-190A-46AD-A826-A84A63984CC9}" dt="2020-03-02T09:18:36.638" v="437" actId="6549"/>
        <pc:sldMkLst>
          <pc:docMk/>
          <pc:sldMk cId="2930521825" sldId="669"/>
        </pc:sldMkLst>
        <pc:spChg chg="mod">
          <ac:chgData name="Cristian Chilipirea" userId="34ab170da5908fc4" providerId="LiveId" clId="{1717C14F-190A-46AD-A826-A84A63984CC9}" dt="2020-03-02T09:10:08.687" v="400" actId="20577"/>
          <ac:spMkLst>
            <pc:docMk/>
            <pc:sldMk cId="2930521825" sldId="669"/>
            <ac:spMk id="2" creationId="{CA2160E4-3608-4552-968C-53CD7EC03DC2}"/>
          </ac:spMkLst>
        </pc:spChg>
        <pc:spChg chg="del">
          <ac:chgData name="Cristian Chilipirea" userId="34ab170da5908fc4" providerId="LiveId" clId="{1717C14F-190A-46AD-A826-A84A63984CC9}" dt="2020-03-02T09:18:11.675" v="427" actId="478"/>
          <ac:spMkLst>
            <pc:docMk/>
            <pc:sldMk cId="2930521825" sldId="669"/>
            <ac:spMk id="3" creationId="{075705ED-F2DF-48CF-84C1-30D9C4F905F8}"/>
          </ac:spMkLst>
        </pc:spChg>
        <pc:spChg chg="add mod">
          <ac:chgData name="Cristian Chilipirea" userId="34ab170da5908fc4" providerId="LiveId" clId="{1717C14F-190A-46AD-A826-A84A63984CC9}" dt="2020-03-02T09:18:36.638" v="437" actId="6549"/>
          <ac:spMkLst>
            <pc:docMk/>
            <pc:sldMk cId="2930521825" sldId="669"/>
            <ac:spMk id="5" creationId="{9F8DC33F-D883-4176-8E80-D42C2E847D39}"/>
          </ac:spMkLst>
        </pc:spChg>
      </pc:sldChg>
      <pc:sldChg chg="addSp delSp modSp add">
        <pc:chgData name="Cristian Chilipirea" userId="34ab170da5908fc4" providerId="LiveId" clId="{1717C14F-190A-46AD-A826-A84A63984CC9}" dt="2020-03-02T09:20:24.850" v="464" actId="1076"/>
        <pc:sldMkLst>
          <pc:docMk/>
          <pc:sldMk cId="1719526815" sldId="670"/>
        </pc:sldMkLst>
        <pc:spChg chg="mod">
          <ac:chgData name="Cristian Chilipirea" userId="34ab170da5908fc4" providerId="LiveId" clId="{1717C14F-190A-46AD-A826-A84A63984CC9}" dt="2020-03-02T09:19:06.624" v="456" actId="20577"/>
          <ac:spMkLst>
            <pc:docMk/>
            <pc:sldMk cId="1719526815" sldId="670"/>
            <ac:spMk id="2" creationId="{C4CF775A-CE02-453B-B632-910A6F1327A2}"/>
          </ac:spMkLst>
        </pc:spChg>
        <pc:spChg chg="del">
          <ac:chgData name="Cristian Chilipirea" userId="34ab170da5908fc4" providerId="LiveId" clId="{1717C14F-190A-46AD-A826-A84A63984CC9}" dt="2020-03-02T09:20:17.731" v="457" actId="478"/>
          <ac:spMkLst>
            <pc:docMk/>
            <pc:sldMk cId="1719526815" sldId="670"/>
            <ac:spMk id="3" creationId="{CB96BFDA-1EAE-4F32-8A56-1156EFD24E0D}"/>
          </ac:spMkLst>
        </pc:spChg>
        <pc:spChg chg="add mod">
          <ac:chgData name="Cristian Chilipirea" userId="34ab170da5908fc4" providerId="LiveId" clId="{1717C14F-190A-46AD-A826-A84A63984CC9}" dt="2020-03-02T09:20:24.850" v="464" actId="1076"/>
          <ac:spMkLst>
            <pc:docMk/>
            <pc:sldMk cId="1719526815" sldId="670"/>
            <ac:spMk id="5" creationId="{E094AE17-0AF7-49D7-B53A-60F5B8B6E9EB}"/>
          </ac:spMkLst>
        </pc:spChg>
      </pc:sldChg>
      <pc:sldChg chg="addSp delSp modSp add">
        <pc:chgData name="Cristian Chilipirea" userId="34ab170da5908fc4" providerId="LiveId" clId="{1717C14F-190A-46AD-A826-A84A63984CC9}" dt="2020-03-02T09:22:22.402" v="491" actId="20577"/>
        <pc:sldMkLst>
          <pc:docMk/>
          <pc:sldMk cId="2539023087" sldId="671"/>
        </pc:sldMkLst>
        <pc:spChg chg="mod">
          <ac:chgData name="Cristian Chilipirea" userId="34ab170da5908fc4" providerId="LiveId" clId="{1717C14F-190A-46AD-A826-A84A63984CC9}" dt="2020-03-02T09:20:31.154" v="483" actId="20577"/>
          <ac:spMkLst>
            <pc:docMk/>
            <pc:sldMk cId="2539023087" sldId="671"/>
            <ac:spMk id="2" creationId="{E8288ACA-832E-46AC-9E12-78DEA388F63D}"/>
          </ac:spMkLst>
        </pc:spChg>
        <pc:spChg chg="del">
          <ac:chgData name="Cristian Chilipirea" userId="34ab170da5908fc4" providerId="LiveId" clId="{1717C14F-190A-46AD-A826-A84A63984CC9}" dt="2020-03-02T09:20:38.267" v="484" actId="478"/>
          <ac:spMkLst>
            <pc:docMk/>
            <pc:sldMk cId="2539023087" sldId="671"/>
            <ac:spMk id="3" creationId="{3B8B86FB-BEAF-4864-8C18-08D8721DDEEF}"/>
          </ac:spMkLst>
        </pc:spChg>
        <pc:spChg chg="add mod">
          <ac:chgData name="Cristian Chilipirea" userId="34ab170da5908fc4" providerId="LiveId" clId="{1717C14F-190A-46AD-A826-A84A63984CC9}" dt="2020-03-02T09:22:22.402" v="491" actId="20577"/>
          <ac:spMkLst>
            <pc:docMk/>
            <pc:sldMk cId="2539023087" sldId="671"/>
            <ac:spMk id="5" creationId="{ECA598EA-714C-4F76-9941-69EE0133A146}"/>
          </ac:spMkLst>
        </pc:spChg>
      </pc:sldChg>
      <pc:sldChg chg="addSp delSp modSp add">
        <pc:chgData name="Cristian Chilipirea" userId="34ab170da5908fc4" providerId="LiveId" clId="{1717C14F-190A-46AD-A826-A84A63984CC9}" dt="2020-03-02T09:25:27.494" v="553" actId="1076"/>
        <pc:sldMkLst>
          <pc:docMk/>
          <pc:sldMk cId="3555289224" sldId="672"/>
        </pc:sldMkLst>
        <pc:spChg chg="mod">
          <ac:chgData name="Cristian Chilipirea" userId="34ab170da5908fc4" providerId="LiveId" clId="{1717C14F-190A-46AD-A826-A84A63984CC9}" dt="2020-03-02T09:23:28.073" v="516" actId="20577"/>
          <ac:spMkLst>
            <pc:docMk/>
            <pc:sldMk cId="3555289224" sldId="672"/>
            <ac:spMk id="2" creationId="{EC683C9A-31B0-4A4C-A224-FBB1593A1A89}"/>
          </ac:spMkLst>
        </pc:spChg>
        <pc:spChg chg="del">
          <ac:chgData name="Cristian Chilipirea" userId="34ab170da5908fc4" providerId="LiveId" clId="{1717C14F-190A-46AD-A826-A84A63984CC9}" dt="2020-03-02T09:23:30.613" v="517" actId="478"/>
          <ac:spMkLst>
            <pc:docMk/>
            <pc:sldMk cId="3555289224" sldId="672"/>
            <ac:spMk id="3" creationId="{D3E6C731-675C-4409-BFA5-376CA22C843B}"/>
          </ac:spMkLst>
        </pc:spChg>
        <pc:graphicFrameChg chg="add mod modGraphic">
          <ac:chgData name="Cristian Chilipirea" userId="34ab170da5908fc4" providerId="LiveId" clId="{1717C14F-190A-46AD-A826-A84A63984CC9}" dt="2020-03-02T09:25:27.494" v="553" actId="1076"/>
          <ac:graphicFrameMkLst>
            <pc:docMk/>
            <pc:sldMk cId="3555289224" sldId="672"/>
            <ac:graphicFrameMk id="5" creationId="{E79DB8EC-1E1E-498D-99B7-D82C3BFABD8D}"/>
          </ac:graphicFrameMkLst>
        </pc:graphicFrameChg>
      </pc:sldChg>
      <pc:sldChg chg="add del">
        <pc:chgData name="Cristian Chilipirea" userId="34ab170da5908fc4" providerId="LiveId" clId="{1717C14F-190A-46AD-A826-A84A63984CC9}" dt="2020-03-02T09:29:09.475" v="555" actId="2696"/>
        <pc:sldMkLst>
          <pc:docMk/>
          <pc:sldMk cId="89450167" sldId="673"/>
        </pc:sldMkLst>
      </pc:sldChg>
      <pc:sldChg chg="addSp modSp add">
        <pc:chgData name="Cristian Chilipirea" userId="34ab170da5908fc4" providerId="LiveId" clId="{1717C14F-190A-46AD-A826-A84A63984CC9}" dt="2020-03-02T09:29:33.039" v="562" actId="1076"/>
        <pc:sldMkLst>
          <pc:docMk/>
          <pc:sldMk cId="3338801677" sldId="673"/>
        </pc:sldMkLst>
        <pc:picChg chg="add mod">
          <ac:chgData name="Cristian Chilipirea" userId="34ab170da5908fc4" providerId="LiveId" clId="{1717C14F-190A-46AD-A826-A84A63984CC9}" dt="2020-03-02T09:29:33.039" v="562" actId="1076"/>
          <ac:picMkLst>
            <pc:docMk/>
            <pc:sldMk cId="3338801677" sldId="673"/>
            <ac:picMk id="5" creationId="{F3FC4289-B139-470E-AC51-A2D3FCCFF43C}"/>
          </ac:picMkLst>
        </pc:picChg>
      </pc:sldChg>
      <pc:sldChg chg="modSp add">
        <pc:chgData name="Cristian Chilipirea" userId="34ab170da5908fc4" providerId="LiveId" clId="{1717C14F-190A-46AD-A826-A84A63984CC9}" dt="2020-03-02T09:43:22.862" v="617" actId="20577"/>
        <pc:sldMkLst>
          <pc:docMk/>
          <pc:sldMk cId="2262864758" sldId="674"/>
        </pc:sldMkLst>
        <pc:spChg chg="mod">
          <ac:chgData name="Cristian Chilipirea" userId="34ab170da5908fc4" providerId="LiveId" clId="{1717C14F-190A-46AD-A826-A84A63984CC9}" dt="2020-03-02T09:43:22.862" v="617" actId="20577"/>
          <ac:spMkLst>
            <pc:docMk/>
            <pc:sldMk cId="2262864758" sldId="674"/>
            <ac:spMk id="2" creationId="{4C52907F-AEAA-42F5-9828-53BB0FD4DB62}"/>
          </ac:spMkLst>
        </pc:spChg>
        <pc:spChg chg="mod">
          <ac:chgData name="Cristian Chilipirea" userId="34ab170da5908fc4" providerId="LiveId" clId="{1717C14F-190A-46AD-A826-A84A63984CC9}" dt="2020-03-02T09:43:06.969" v="568" actId="5793"/>
          <ac:spMkLst>
            <pc:docMk/>
            <pc:sldMk cId="2262864758" sldId="674"/>
            <ac:spMk id="3" creationId="{94031EA0-E1DD-400A-B861-06F3C9F47BD7}"/>
          </ac:spMkLst>
        </pc:spChg>
      </pc:sldChg>
    </pc:docChg>
  </pc:docChgLst>
  <pc:docChgLst>
    <pc:chgData name="Cristian Chilipirea" userId="34ab170da5908fc4" providerId="LiveId" clId="{10CEBFE8-10E4-40CA-B51F-15CF72F9189B}"/>
    <pc:docChg chg="custSel addSld modSld">
      <pc:chgData name="Cristian Chilipirea" userId="34ab170da5908fc4" providerId="LiveId" clId="{10CEBFE8-10E4-40CA-B51F-15CF72F9189B}" dt="2020-02-27T08:02:12.694" v="27" actId="5793"/>
      <pc:docMkLst>
        <pc:docMk/>
      </pc:docMkLst>
      <pc:sldChg chg="modSp add">
        <pc:chgData name="Cristian Chilipirea" userId="34ab170da5908fc4" providerId="LiveId" clId="{10CEBFE8-10E4-40CA-B51F-15CF72F9189B}" dt="2020-02-27T08:02:12.694" v="27" actId="5793"/>
        <pc:sldMkLst>
          <pc:docMk/>
          <pc:sldMk cId="3548636984" sldId="551"/>
        </pc:sldMkLst>
        <pc:spChg chg="mod">
          <ac:chgData name="Cristian Chilipirea" userId="34ab170da5908fc4" providerId="LiveId" clId="{10CEBFE8-10E4-40CA-B51F-15CF72F9189B}" dt="2020-02-27T08:02:12.694" v="27" actId="5793"/>
          <ac:spMkLst>
            <pc:docMk/>
            <pc:sldMk cId="3548636984" sldId="551"/>
            <ac:spMk id="3" creationId="{B6634BFA-C7DF-4258-898B-CE98993F9312}"/>
          </ac:spMkLst>
        </pc:spChg>
      </pc:sldChg>
    </pc:docChg>
  </pc:docChgLst>
  <pc:docChgLst>
    <pc:chgData name="Cristian Chilipirea" userId="34ab170da5908fc4" providerId="LiveId" clId="{7B8E7756-EE48-4B7F-B3E6-1239ACBC9EF9}"/>
    <pc:docChg chg="undo custSel addSld delSld modSld sldOrd">
      <pc:chgData name="Cristian Chilipirea" userId="34ab170da5908fc4" providerId="LiveId" clId="{7B8E7756-EE48-4B7F-B3E6-1239ACBC9EF9}" dt="2020-03-01T23:20:37.595" v="5022" actId="20577"/>
      <pc:docMkLst>
        <pc:docMk/>
      </pc:docMkLst>
      <pc:sldChg chg="del">
        <pc:chgData name="Cristian Chilipirea" userId="34ab170da5908fc4" providerId="LiveId" clId="{7B8E7756-EE48-4B7F-B3E6-1239ACBC9EF9}" dt="2020-03-01T11:21:24.445" v="0" actId="47"/>
        <pc:sldMkLst>
          <pc:docMk/>
          <pc:sldMk cId="523447249" sldId="486"/>
        </pc:sldMkLst>
      </pc:sldChg>
      <pc:sldChg chg="del">
        <pc:chgData name="Cristian Chilipirea" userId="34ab170da5908fc4" providerId="LiveId" clId="{7B8E7756-EE48-4B7F-B3E6-1239ACBC9EF9}" dt="2020-03-01T11:21:24.818" v="1" actId="47"/>
        <pc:sldMkLst>
          <pc:docMk/>
          <pc:sldMk cId="524201414" sldId="487"/>
        </pc:sldMkLst>
      </pc:sldChg>
      <pc:sldChg chg="del">
        <pc:chgData name="Cristian Chilipirea" userId="34ab170da5908fc4" providerId="LiveId" clId="{7B8E7756-EE48-4B7F-B3E6-1239ACBC9EF9}" dt="2020-03-01T11:21:26.139" v="4" actId="47"/>
        <pc:sldMkLst>
          <pc:docMk/>
          <pc:sldMk cId="1893979182" sldId="488"/>
        </pc:sldMkLst>
      </pc:sldChg>
      <pc:sldChg chg="del">
        <pc:chgData name="Cristian Chilipirea" userId="34ab170da5908fc4" providerId="LiveId" clId="{7B8E7756-EE48-4B7F-B3E6-1239ACBC9EF9}" dt="2020-03-01T11:21:26.987" v="7" actId="47"/>
        <pc:sldMkLst>
          <pc:docMk/>
          <pc:sldMk cId="3122798176" sldId="489"/>
        </pc:sldMkLst>
      </pc:sldChg>
      <pc:sldChg chg="del">
        <pc:chgData name="Cristian Chilipirea" userId="34ab170da5908fc4" providerId="LiveId" clId="{7B8E7756-EE48-4B7F-B3E6-1239ACBC9EF9}" dt="2020-03-01T11:21:27.266" v="9" actId="47"/>
        <pc:sldMkLst>
          <pc:docMk/>
          <pc:sldMk cId="3082196005" sldId="491"/>
        </pc:sldMkLst>
      </pc:sldChg>
      <pc:sldChg chg="del">
        <pc:chgData name="Cristian Chilipirea" userId="34ab170da5908fc4" providerId="LiveId" clId="{7B8E7756-EE48-4B7F-B3E6-1239ACBC9EF9}" dt="2020-03-01T11:21:27.422" v="10" actId="47"/>
        <pc:sldMkLst>
          <pc:docMk/>
          <pc:sldMk cId="3787443931" sldId="492"/>
        </pc:sldMkLst>
      </pc:sldChg>
      <pc:sldChg chg="del">
        <pc:chgData name="Cristian Chilipirea" userId="34ab170da5908fc4" providerId="LiveId" clId="{7B8E7756-EE48-4B7F-B3E6-1239ACBC9EF9}" dt="2020-03-01T11:21:27.582" v="11" actId="47"/>
        <pc:sldMkLst>
          <pc:docMk/>
          <pc:sldMk cId="3306798358" sldId="493"/>
        </pc:sldMkLst>
      </pc:sldChg>
      <pc:sldChg chg="del">
        <pc:chgData name="Cristian Chilipirea" userId="34ab170da5908fc4" providerId="LiveId" clId="{7B8E7756-EE48-4B7F-B3E6-1239ACBC9EF9}" dt="2020-03-01T11:21:28.379" v="13" actId="47"/>
        <pc:sldMkLst>
          <pc:docMk/>
          <pc:sldMk cId="2722298852" sldId="494"/>
        </pc:sldMkLst>
      </pc:sldChg>
      <pc:sldChg chg="del">
        <pc:chgData name="Cristian Chilipirea" userId="34ab170da5908fc4" providerId="LiveId" clId="{7B8E7756-EE48-4B7F-B3E6-1239ACBC9EF9}" dt="2020-03-01T11:21:28.843" v="15" actId="47"/>
        <pc:sldMkLst>
          <pc:docMk/>
          <pc:sldMk cId="2439283207" sldId="495"/>
        </pc:sldMkLst>
      </pc:sldChg>
      <pc:sldChg chg="del">
        <pc:chgData name="Cristian Chilipirea" userId="34ab170da5908fc4" providerId="LiveId" clId="{7B8E7756-EE48-4B7F-B3E6-1239ACBC9EF9}" dt="2020-03-01T11:21:26.587" v="5" actId="47"/>
        <pc:sldMkLst>
          <pc:docMk/>
          <pc:sldMk cId="4281032430" sldId="496"/>
        </pc:sldMkLst>
      </pc:sldChg>
      <pc:sldChg chg="del">
        <pc:chgData name="Cristian Chilipirea" userId="34ab170da5908fc4" providerId="LiveId" clId="{7B8E7756-EE48-4B7F-B3E6-1239ACBC9EF9}" dt="2020-03-01T11:21:26.818" v="6" actId="47"/>
        <pc:sldMkLst>
          <pc:docMk/>
          <pc:sldMk cId="1959682229" sldId="498"/>
        </pc:sldMkLst>
      </pc:sldChg>
      <pc:sldChg chg="del">
        <pc:chgData name="Cristian Chilipirea" userId="34ab170da5908fc4" providerId="LiveId" clId="{7B8E7756-EE48-4B7F-B3E6-1239ACBC9EF9}" dt="2020-03-01T11:21:28.603" v="14" actId="47"/>
        <pc:sldMkLst>
          <pc:docMk/>
          <pc:sldMk cId="4255458291" sldId="499"/>
        </pc:sldMkLst>
      </pc:sldChg>
      <pc:sldChg chg="del">
        <pc:chgData name="Cristian Chilipirea" userId="34ab170da5908fc4" providerId="LiveId" clId="{7B8E7756-EE48-4B7F-B3E6-1239ACBC9EF9}" dt="2020-03-01T11:21:28.045" v="12" actId="47"/>
        <pc:sldMkLst>
          <pc:docMk/>
          <pc:sldMk cId="2691250804" sldId="500"/>
        </pc:sldMkLst>
      </pc:sldChg>
      <pc:sldChg chg="del">
        <pc:chgData name="Cristian Chilipirea" userId="34ab170da5908fc4" providerId="LiveId" clId="{7B8E7756-EE48-4B7F-B3E6-1239ACBC9EF9}" dt="2020-03-01T11:21:25.221" v="2" actId="47"/>
        <pc:sldMkLst>
          <pc:docMk/>
          <pc:sldMk cId="3492629575" sldId="501"/>
        </pc:sldMkLst>
      </pc:sldChg>
      <pc:sldChg chg="del">
        <pc:chgData name="Cristian Chilipirea" userId="34ab170da5908fc4" providerId="LiveId" clId="{7B8E7756-EE48-4B7F-B3E6-1239ACBC9EF9}" dt="2020-03-01T11:21:27.126" v="8" actId="47"/>
        <pc:sldMkLst>
          <pc:docMk/>
          <pc:sldMk cId="2274752255" sldId="502"/>
        </pc:sldMkLst>
      </pc:sldChg>
      <pc:sldChg chg="del">
        <pc:chgData name="Cristian Chilipirea" userId="34ab170da5908fc4" providerId="LiveId" clId="{7B8E7756-EE48-4B7F-B3E6-1239ACBC9EF9}" dt="2020-03-01T11:21:29.083" v="16" actId="47"/>
        <pc:sldMkLst>
          <pc:docMk/>
          <pc:sldMk cId="1454942484" sldId="503"/>
        </pc:sldMkLst>
      </pc:sldChg>
      <pc:sldChg chg="del">
        <pc:chgData name="Cristian Chilipirea" userId="34ab170da5908fc4" providerId="LiveId" clId="{7B8E7756-EE48-4B7F-B3E6-1239ACBC9EF9}" dt="2020-03-01T11:21:29.310" v="17" actId="47"/>
        <pc:sldMkLst>
          <pc:docMk/>
          <pc:sldMk cId="1222012199" sldId="504"/>
        </pc:sldMkLst>
      </pc:sldChg>
      <pc:sldChg chg="del">
        <pc:chgData name="Cristian Chilipirea" userId="34ab170da5908fc4" providerId="LiveId" clId="{7B8E7756-EE48-4B7F-B3E6-1239ACBC9EF9}" dt="2020-03-01T11:21:29.526" v="18" actId="47"/>
        <pc:sldMkLst>
          <pc:docMk/>
          <pc:sldMk cId="3293334051" sldId="505"/>
        </pc:sldMkLst>
      </pc:sldChg>
      <pc:sldChg chg="del">
        <pc:chgData name="Cristian Chilipirea" userId="34ab170da5908fc4" providerId="LiveId" clId="{7B8E7756-EE48-4B7F-B3E6-1239ACBC9EF9}" dt="2020-03-01T11:21:29.767" v="19" actId="47"/>
        <pc:sldMkLst>
          <pc:docMk/>
          <pc:sldMk cId="3347303431" sldId="506"/>
        </pc:sldMkLst>
      </pc:sldChg>
      <pc:sldChg chg="del">
        <pc:chgData name="Cristian Chilipirea" userId="34ab170da5908fc4" providerId="LiveId" clId="{7B8E7756-EE48-4B7F-B3E6-1239ACBC9EF9}" dt="2020-03-01T11:21:37.290" v="40" actId="47"/>
        <pc:sldMkLst>
          <pc:docMk/>
          <pc:sldMk cId="4109887582" sldId="507"/>
        </pc:sldMkLst>
      </pc:sldChg>
      <pc:sldChg chg="add del">
        <pc:chgData name="Cristian Chilipirea" userId="34ab170da5908fc4" providerId="LiveId" clId="{7B8E7756-EE48-4B7F-B3E6-1239ACBC9EF9}" dt="2020-03-01T11:46:08.131" v="628" actId="47"/>
        <pc:sldMkLst>
          <pc:docMk/>
          <pc:sldMk cId="588503161" sldId="508"/>
        </pc:sldMkLst>
      </pc:sldChg>
      <pc:sldChg chg="add del">
        <pc:chgData name="Cristian Chilipirea" userId="34ab170da5908fc4" providerId="LiveId" clId="{7B8E7756-EE48-4B7F-B3E6-1239ACBC9EF9}" dt="2020-03-01T11:46:09.237" v="629" actId="47"/>
        <pc:sldMkLst>
          <pc:docMk/>
          <pc:sldMk cId="2805699673" sldId="509"/>
        </pc:sldMkLst>
      </pc:sldChg>
      <pc:sldChg chg="del">
        <pc:chgData name="Cristian Chilipirea" userId="34ab170da5908fc4" providerId="LiveId" clId="{7B8E7756-EE48-4B7F-B3E6-1239ACBC9EF9}" dt="2020-03-01T11:21:38.941" v="44" actId="47"/>
        <pc:sldMkLst>
          <pc:docMk/>
          <pc:sldMk cId="1301939574" sldId="510"/>
        </pc:sldMkLst>
      </pc:sldChg>
      <pc:sldChg chg="del">
        <pc:chgData name="Cristian Chilipirea" userId="34ab170da5908fc4" providerId="LiveId" clId="{7B8E7756-EE48-4B7F-B3E6-1239ACBC9EF9}" dt="2020-03-01T11:21:39.197" v="45" actId="47"/>
        <pc:sldMkLst>
          <pc:docMk/>
          <pc:sldMk cId="13116241" sldId="511"/>
        </pc:sldMkLst>
      </pc:sldChg>
      <pc:sldChg chg="del">
        <pc:chgData name="Cristian Chilipirea" userId="34ab170da5908fc4" providerId="LiveId" clId="{7B8E7756-EE48-4B7F-B3E6-1239ACBC9EF9}" dt="2020-03-01T11:21:39.404" v="46" actId="47"/>
        <pc:sldMkLst>
          <pc:docMk/>
          <pc:sldMk cId="185469807" sldId="512"/>
        </pc:sldMkLst>
      </pc:sldChg>
      <pc:sldChg chg="del">
        <pc:chgData name="Cristian Chilipirea" userId="34ab170da5908fc4" providerId="LiveId" clId="{7B8E7756-EE48-4B7F-B3E6-1239ACBC9EF9}" dt="2020-03-01T11:21:39.668" v="47" actId="47"/>
        <pc:sldMkLst>
          <pc:docMk/>
          <pc:sldMk cId="2153484670" sldId="513"/>
        </pc:sldMkLst>
      </pc:sldChg>
      <pc:sldChg chg="del">
        <pc:chgData name="Cristian Chilipirea" userId="34ab170da5908fc4" providerId="LiveId" clId="{7B8E7756-EE48-4B7F-B3E6-1239ACBC9EF9}" dt="2020-03-01T11:21:39.915" v="48" actId="47"/>
        <pc:sldMkLst>
          <pc:docMk/>
          <pc:sldMk cId="2471946271" sldId="514"/>
        </pc:sldMkLst>
      </pc:sldChg>
      <pc:sldChg chg="del">
        <pc:chgData name="Cristian Chilipirea" userId="34ab170da5908fc4" providerId="LiveId" clId="{7B8E7756-EE48-4B7F-B3E6-1239ACBC9EF9}" dt="2020-03-01T11:21:40.084" v="49" actId="47"/>
        <pc:sldMkLst>
          <pc:docMk/>
          <pc:sldMk cId="3965273988" sldId="515"/>
        </pc:sldMkLst>
      </pc:sldChg>
      <pc:sldChg chg="del">
        <pc:chgData name="Cristian Chilipirea" userId="34ab170da5908fc4" providerId="LiveId" clId="{7B8E7756-EE48-4B7F-B3E6-1239ACBC9EF9}" dt="2020-03-01T11:21:40.251" v="50" actId="47"/>
        <pc:sldMkLst>
          <pc:docMk/>
          <pc:sldMk cId="100374904" sldId="516"/>
        </pc:sldMkLst>
      </pc:sldChg>
      <pc:sldChg chg="del">
        <pc:chgData name="Cristian Chilipirea" userId="34ab170da5908fc4" providerId="LiveId" clId="{7B8E7756-EE48-4B7F-B3E6-1239ACBC9EF9}" dt="2020-03-01T11:21:40.474" v="51" actId="47"/>
        <pc:sldMkLst>
          <pc:docMk/>
          <pc:sldMk cId="3809347329" sldId="517"/>
        </pc:sldMkLst>
      </pc:sldChg>
      <pc:sldChg chg="del">
        <pc:chgData name="Cristian Chilipirea" userId="34ab170da5908fc4" providerId="LiveId" clId="{7B8E7756-EE48-4B7F-B3E6-1239ACBC9EF9}" dt="2020-03-01T11:21:40.826" v="52" actId="47"/>
        <pc:sldMkLst>
          <pc:docMk/>
          <pc:sldMk cId="605506831" sldId="518"/>
        </pc:sldMkLst>
      </pc:sldChg>
      <pc:sldChg chg="del">
        <pc:chgData name="Cristian Chilipirea" userId="34ab170da5908fc4" providerId="LiveId" clId="{7B8E7756-EE48-4B7F-B3E6-1239ACBC9EF9}" dt="2020-03-01T11:21:41.035" v="53" actId="47"/>
        <pc:sldMkLst>
          <pc:docMk/>
          <pc:sldMk cId="2971152826" sldId="519"/>
        </pc:sldMkLst>
      </pc:sldChg>
      <pc:sldChg chg="del">
        <pc:chgData name="Cristian Chilipirea" userId="34ab170da5908fc4" providerId="LiveId" clId="{7B8E7756-EE48-4B7F-B3E6-1239ACBC9EF9}" dt="2020-03-01T11:21:41.332" v="54" actId="47"/>
        <pc:sldMkLst>
          <pc:docMk/>
          <pc:sldMk cId="2902739235" sldId="520"/>
        </pc:sldMkLst>
      </pc:sldChg>
      <pc:sldChg chg="del">
        <pc:chgData name="Cristian Chilipirea" userId="34ab170da5908fc4" providerId="LiveId" clId="{7B8E7756-EE48-4B7F-B3E6-1239ACBC9EF9}" dt="2020-03-01T11:21:41.646" v="55" actId="47"/>
        <pc:sldMkLst>
          <pc:docMk/>
          <pc:sldMk cId="2825377810" sldId="521"/>
        </pc:sldMkLst>
      </pc:sldChg>
      <pc:sldChg chg="del">
        <pc:chgData name="Cristian Chilipirea" userId="34ab170da5908fc4" providerId="LiveId" clId="{7B8E7756-EE48-4B7F-B3E6-1239ACBC9EF9}" dt="2020-03-01T11:21:41.900" v="56" actId="47"/>
        <pc:sldMkLst>
          <pc:docMk/>
          <pc:sldMk cId="4218330359" sldId="522"/>
        </pc:sldMkLst>
      </pc:sldChg>
      <pc:sldChg chg="del">
        <pc:chgData name="Cristian Chilipirea" userId="34ab170da5908fc4" providerId="LiveId" clId="{7B8E7756-EE48-4B7F-B3E6-1239ACBC9EF9}" dt="2020-03-01T11:21:42.164" v="57" actId="47"/>
        <pc:sldMkLst>
          <pc:docMk/>
          <pc:sldMk cId="1260819363" sldId="523"/>
        </pc:sldMkLst>
      </pc:sldChg>
      <pc:sldChg chg="del">
        <pc:chgData name="Cristian Chilipirea" userId="34ab170da5908fc4" providerId="LiveId" clId="{7B8E7756-EE48-4B7F-B3E6-1239ACBC9EF9}" dt="2020-03-01T11:21:42.453" v="58" actId="47"/>
        <pc:sldMkLst>
          <pc:docMk/>
          <pc:sldMk cId="2856745668" sldId="524"/>
        </pc:sldMkLst>
      </pc:sldChg>
      <pc:sldChg chg="del">
        <pc:chgData name="Cristian Chilipirea" userId="34ab170da5908fc4" providerId="LiveId" clId="{7B8E7756-EE48-4B7F-B3E6-1239ACBC9EF9}" dt="2020-03-01T11:21:42.860" v="59" actId="47"/>
        <pc:sldMkLst>
          <pc:docMk/>
          <pc:sldMk cId="1883894842" sldId="525"/>
        </pc:sldMkLst>
      </pc:sldChg>
      <pc:sldChg chg="del">
        <pc:chgData name="Cristian Chilipirea" userId="34ab170da5908fc4" providerId="LiveId" clId="{7B8E7756-EE48-4B7F-B3E6-1239ACBC9EF9}" dt="2020-03-01T11:21:43.371" v="60" actId="47"/>
        <pc:sldMkLst>
          <pc:docMk/>
          <pc:sldMk cId="4010275593" sldId="526"/>
        </pc:sldMkLst>
      </pc:sldChg>
      <pc:sldChg chg="del">
        <pc:chgData name="Cristian Chilipirea" userId="34ab170da5908fc4" providerId="LiveId" clId="{7B8E7756-EE48-4B7F-B3E6-1239ACBC9EF9}" dt="2020-03-01T11:21:43.643" v="61" actId="47"/>
        <pc:sldMkLst>
          <pc:docMk/>
          <pc:sldMk cId="3923373152" sldId="527"/>
        </pc:sldMkLst>
      </pc:sldChg>
      <pc:sldChg chg="del">
        <pc:chgData name="Cristian Chilipirea" userId="34ab170da5908fc4" providerId="LiveId" clId="{7B8E7756-EE48-4B7F-B3E6-1239ACBC9EF9}" dt="2020-03-01T11:21:44.681" v="62" actId="47"/>
        <pc:sldMkLst>
          <pc:docMk/>
          <pc:sldMk cId="29775553" sldId="528"/>
        </pc:sldMkLst>
      </pc:sldChg>
      <pc:sldChg chg="del">
        <pc:chgData name="Cristian Chilipirea" userId="34ab170da5908fc4" providerId="LiveId" clId="{7B8E7756-EE48-4B7F-B3E6-1239ACBC9EF9}" dt="2020-03-01T11:21:30.009" v="20" actId="47"/>
        <pc:sldMkLst>
          <pc:docMk/>
          <pc:sldMk cId="2867022486" sldId="529"/>
        </pc:sldMkLst>
      </pc:sldChg>
      <pc:sldChg chg="del">
        <pc:chgData name="Cristian Chilipirea" userId="34ab170da5908fc4" providerId="LiveId" clId="{7B8E7756-EE48-4B7F-B3E6-1239ACBC9EF9}" dt="2020-03-01T11:21:30.210" v="21" actId="47"/>
        <pc:sldMkLst>
          <pc:docMk/>
          <pc:sldMk cId="4288165774" sldId="530"/>
        </pc:sldMkLst>
      </pc:sldChg>
      <pc:sldChg chg="del">
        <pc:chgData name="Cristian Chilipirea" userId="34ab170da5908fc4" providerId="LiveId" clId="{7B8E7756-EE48-4B7F-B3E6-1239ACBC9EF9}" dt="2020-03-01T11:21:30.695" v="22" actId="47"/>
        <pc:sldMkLst>
          <pc:docMk/>
          <pc:sldMk cId="907023508" sldId="531"/>
        </pc:sldMkLst>
      </pc:sldChg>
      <pc:sldChg chg="del">
        <pc:chgData name="Cristian Chilipirea" userId="34ab170da5908fc4" providerId="LiveId" clId="{7B8E7756-EE48-4B7F-B3E6-1239ACBC9EF9}" dt="2020-03-01T11:21:30.906" v="23" actId="47"/>
        <pc:sldMkLst>
          <pc:docMk/>
          <pc:sldMk cId="4129204514" sldId="532"/>
        </pc:sldMkLst>
      </pc:sldChg>
      <pc:sldChg chg="del">
        <pc:chgData name="Cristian Chilipirea" userId="34ab170da5908fc4" providerId="LiveId" clId="{7B8E7756-EE48-4B7F-B3E6-1239ACBC9EF9}" dt="2020-03-01T11:21:31.115" v="24" actId="47"/>
        <pc:sldMkLst>
          <pc:docMk/>
          <pc:sldMk cId="1984932311" sldId="533"/>
        </pc:sldMkLst>
      </pc:sldChg>
      <pc:sldChg chg="del">
        <pc:chgData name="Cristian Chilipirea" userId="34ab170da5908fc4" providerId="LiveId" clId="{7B8E7756-EE48-4B7F-B3E6-1239ACBC9EF9}" dt="2020-03-01T11:21:31.290" v="25" actId="47"/>
        <pc:sldMkLst>
          <pc:docMk/>
          <pc:sldMk cId="843918866" sldId="534"/>
        </pc:sldMkLst>
      </pc:sldChg>
      <pc:sldChg chg="del">
        <pc:chgData name="Cristian Chilipirea" userId="34ab170da5908fc4" providerId="LiveId" clId="{7B8E7756-EE48-4B7F-B3E6-1239ACBC9EF9}" dt="2020-03-01T11:21:31.534" v="26" actId="47"/>
        <pc:sldMkLst>
          <pc:docMk/>
          <pc:sldMk cId="5456925" sldId="535"/>
        </pc:sldMkLst>
      </pc:sldChg>
      <pc:sldChg chg="del">
        <pc:chgData name="Cristian Chilipirea" userId="34ab170da5908fc4" providerId="LiveId" clId="{7B8E7756-EE48-4B7F-B3E6-1239ACBC9EF9}" dt="2020-03-01T11:21:31.929" v="27" actId="47"/>
        <pc:sldMkLst>
          <pc:docMk/>
          <pc:sldMk cId="3414734961" sldId="536"/>
        </pc:sldMkLst>
      </pc:sldChg>
      <pc:sldChg chg="del">
        <pc:chgData name="Cristian Chilipirea" userId="34ab170da5908fc4" providerId="LiveId" clId="{7B8E7756-EE48-4B7F-B3E6-1239ACBC9EF9}" dt="2020-03-01T11:21:32.221" v="28" actId="47"/>
        <pc:sldMkLst>
          <pc:docMk/>
          <pc:sldMk cId="4188500506" sldId="537"/>
        </pc:sldMkLst>
      </pc:sldChg>
      <pc:sldChg chg="del">
        <pc:chgData name="Cristian Chilipirea" userId="34ab170da5908fc4" providerId="LiveId" clId="{7B8E7756-EE48-4B7F-B3E6-1239ACBC9EF9}" dt="2020-03-01T11:21:32.517" v="29" actId="47"/>
        <pc:sldMkLst>
          <pc:docMk/>
          <pc:sldMk cId="2234027103" sldId="538"/>
        </pc:sldMkLst>
      </pc:sldChg>
      <pc:sldChg chg="del">
        <pc:chgData name="Cristian Chilipirea" userId="34ab170da5908fc4" providerId="LiveId" clId="{7B8E7756-EE48-4B7F-B3E6-1239ACBC9EF9}" dt="2020-03-01T11:21:32.775" v="30" actId="47"/>
        <pc:sldMkLst>
          <pc:docMk/>
          <pc:sldMk cId="720866536" sldId="539"/>
        </pc:sldMkLst>
      </pc:sldChg>
      <pc:sldChg chg="del">
        <pc:chgData name="Cristian Chilipirea" userId="34ab170da5908fc4" providerId="LiveId" clId="{7B8E7756-EE48-4B7F-B3E6-1239ACBC9EF9}" dt="2020-03-01T11:21:33.407" v="32" actId="47"/>
        <pc:sldMkLst>
          <pc:docMk/>
          <pc:sldMk cId="1891437942" sldId="540"/>
        </pc:sldMkLst>
      </pc:sldChg>
      <pc:sldChg chg="del">
        <pc:chgData name="Cristian Chilipirea" userId="34ab170da5908fc4" providerId="LiveId" clId="{7B8E7756-EE48-4B7F-B3E6-1239ACBC9EF9}" dt="2020-03-01T11:21:33.975" v="33" actId="47"/>
        <pc:sldMkLst>
          <pc:docMk/>
          <pc:sldMk cId="2721208513" sldId="541"/>
        </pc:sldMkLst>
      </pc:sldChg>
      <pc:sldChg chg="del">
        <pc:chgData name="Cristian Chilipirea" userId="34ab170da5908fc4" providerId="LiveId" clId="{7B8E7756-EE48-4B7F-B3E6-1239ACBC9EF9}" dt="2020-03-01T11:21:34.189" v="34" actId="47"/>
        <pc:sldMkLst>
          <pc:docMk/>
          <pc:sldMk cId="54327803" sldId="542"/>
        </pc:sldMkLst>
      </pc:sldChg>
      <pc:sldChg chg="del">
        <pc:chgData name="Cristian Chilipirea" userId="34ab170da5908fc4" providerId="LiveId" clId="{7B8E7756-EE48-4B7F-B3E6-1239ACBC9EF9}" dt="2020-03-01T11:21:36.465" v="38" actId="47"/>
        <pc:sldMkLst>
          <pc:docMk/>
          <pc:sldMk cId="2389790519" sldId="543"/>
        </pc:sldMkLst>
      </pc:sldChg>
      <pc:sldChg chg="del">
        <pc:chgData name="Cristian Chilipirea" userId="34ab170da5908fc4" providerId="LiveId" clId="{7B8E7756-EE48-4B7F-B3E6-1239ACBC9EF9}" dt="2020-03-01T11:21:35.589" v="36" actId="47"/>
        <pc:sldMkLst>
          <pc:docMk/>
          <pc:sldMk cId="2053997790" sldId="544"/>
        </pc:sldMkLst>
      </pc:sldChg>
      <pc:sldChg chg="del">
        <pc:chgData name="Cristian Chilipirea" userId="34ab170da5908fc4" providerId="LiveId" clId="{7B8E7756-EE48-4B7F-B3E6-1239ACBC9EF9}" dt="2020-03-01T11:21:33.096" v="31" actId="47"/>
        <pc:sldMkLst>
          <pc:docMk/>
          <pc:sldMk cId="374219890" sldId="545"/>
        </pc:sldMkLst>
      </pc:sldChg>
      <pc:sldChg chg="del">
        <pc:chgData name="Cristian Chilipirea" userId="34ab170da5908fc4" providerId="LiveId" clId="{7B8E7756-EE48-4B7F-B3E6-1239ACBC9EF9}" dt="2020-03-01T11:21:34.795" v="35" actId="47"/>
        <pc:sldMkLst>
          <pc:docMk/>
          <pc:sldMk cId="2768555889" sldId="546"/>
        </pc:sldMkLst>
      </pc:sldChg>
      <pc:sldChg chg="addSp delSp modSp add del">
        <pc:chgData name="Cristian Chilipirea" userId="34ab170da5908fc4" providerId="LiveId" clId="{7B8E7756-EE48-4B7F-B3E6-1239ACBC9EF9}" dt="2020-03-01T11:46:16.363" v="631" actId="478"/>
        <pc:sldMkLst>
          <pc:docMk/>
          <pc:sldMk cId="276947184" sldId="547"/>
        </pc:sldMkLst>
        <pc:spChg chg="mod">
          <ac:chgData name="Cristian Chilipirea" userId="34ab170da5908fc4" providerId="LiveId" clId="{7B8E7756-EE48-4B7F-B3E6-1239ACBC9EF9}" dt="2020-03-01T11:45:23.665" v="613"/>
          <ac:spMkLst>
            <pc:docMk/>
            <pc:sldMk cId="276947184" sldId="547"/>
            <ac:spMk id="2" creationId="{1CFA0E8D-B2CA-4964-921B-1050825EFE1E}"/>
          </ac:spMkLst>
        </pc:spChg>
        <pc:spChg chg="del mod">
          <ac:chgData name="Cristian Chilipirea" userId="34ab170da5908fc4" providerId="LiveId" clId="{7B8E7756-EE48-4B7F-B3E6-1239ACBC9EF9}" dt="2020-03-01T11:45:25.235" v="614" actId="478"/>
          <ac:spMkLst>
            <pc:docMk/>
            <pc:sldMk cId="276947184" sldId="547"/>
            <ac:spMk id="3" creationId="{873EA3E2-FB3A-4F91-A804-EC48381ED087}"/>
          </ac:spMkLst>
        </pc:spChg>
        <pc:spChg chg="add mod">
          <ac:chgData name="Cristian Chilipirea" userId="34ab170da5908fc4" providerId="LiveId" clId="{7B8E7756-EE48-4B7F-B3E6-1239ACBC9EF9}" dt="2020-03-01T11:45:43.765" v="624" actId="1076"/>
          <ac:spMkLst>
            <pc:docMk/>
            <pc:sldMk cId="276947184" sldId="547"/>
            <ac:spMk id="5" creationId="{D88D03C2-F391-4F6A-8386-FF348FA7A4E6}"/>
          </ac:spMkLst>
        </pc:spChg>
        <pc:spChg chg="del mod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5" creationId="{EF446E44-4FFF-49E3-B47C-57317B153BDF}"/>
          </ac:spMkLst>
        </pc:spChg>
      </pc:sldChg>
      <pc:sldChg chg="del">
        <pc:chgData name="Cristian Chilipirea" userId="34ab170da5908fc4" providerId="LiveId" clId="{7B8E7756-EE48-4B7F-B3E6-1239ACBC9EF9}" dt="2020-03-01T11:21:36.083" v="37" actId="47"/>
        <pc:sldMkLst>
          <pc:docMk/>
          <pc:sldMk cId="282465478" sldId="548"/>
        </pc:sldMkLst>
      </pc:sldChg>
      <pc:sldChg chg="addSp delSp modSp">
        <pc:chgData name="Cristian Chilipirea" userId="34ab170da5908fc4" providerId="LiveId" clId="{7B8E7756-EE48-4B7F-B3E6-1239ACBC9EF9}" dt="2020-03-01T18:49:58.405" v="1883" actId="403"/>
        <pc:sldMkLst>
          <pc:docMk/>
          <pc:sldMk cId="372466261" sldId="549"/>
        </pc:sldMkLst>
        <pc:spChg chg="mod">
          <ac:chgData name="Cristian Chilipirea" userId="34ab170da5908fc4" providerId="LiveId" clId="{7B8E7756-EE48-4B7F-B3E6-1239ACBC9EF9}" dt="2020-03-01T11:35:22.886" v="494" actId="20577"/>
          <ac:spMkLst>
            <pc:docMk/>
            <pc:sldMk cId="372466261" sldId="549"/>
            <ac:spMk id="2" creationId="{73A44F9F-8268-4FB3-9798-BDE09DC2BE58}"/>
          </ac:spMkLst>
        </pc:spChg>
        <pc:spChg chg="del mod">
          <ac:chgData name="Cristian Chilipirea" userId="34ab170da5908fc4" providerId="LiveId" clId="{7B8E7756-EE48-4B7F-B3E6-1239ACBC9EF9}" dt="2020-03-01T18:47:09.538" v="1812" actId="478"/>
          <ac:spMkLst>
            <pc:docMk/>
            <pc:sldMk cId="372466261" sldId="549"/>
            <ac:spMk id="3" creationId="{9524C8DA-CA46-4AC8-A164-B76EC53B2325}"/>
          </ac:spMkLst>
        </pc:spChg>
        <pc:spChg chg="add del mod">
          <ac:chgData name="Cristian Chilipirea" userId="34ab170da5908fc4" providerId="LiveId" clId="{7B8E7756-EE48-4B7F-B3E6-1239ACBC9EF9}" dt="2020-03-01T18:47:11.610" v="1813" actId="478"/>
          <ac:spMkLst>
            <pc:docMk/>
            <pc:sldMk cId="372466261" sldId="549"/>
            <ac:spMk id="5" creationId="{CCDD1135-4F80-4BB0-B3D3-0DE99620B38B}"/>
          </ac:spMkLst>
        </pc:spChg>
        <pc:spChg chg="add mod">
          <ac:chgData name="Cristian Chilipirea" userId="34ab170da5908fc4" providerId="LiveId" clId="{7B8E7756-EE48-4B7F-B3E6-1239ACBC9EF9}" dt="2020-03-01T18:49:58.405" v="1883" actId="403"/>
          <ac:spMkLst>
            <pc:docMk/>
            <pc:sldMk cId="372466261" sldId="549"/>
            <ac:spMk id="6" creationId="{62B5DF88-5588-42D9-9A7B-7FB521A4931B}"/>
          </ac:spMkLst>
        </pc:spChg>
      </pc:sldChg>
      <pc:sldChg chg="modSp add">
        <pc:chgData name="Cristian Chilipirea" userId="34ab170da5908fc4" providerId="LiveId" clId="{7B8E7756-EE48-4B7F-B3E6-1239ACBC9EF9}" dt="2020-03-01T11:57:52.905" v="789" actId="5793"/>
        <pc:sldMkLst>
          <pc:docMk/>
          <pc:sldMk cId="903023806" sldId="550"/>
        </pc:sldMkLst>
        <pc:spChg chg="mod">
          <ac:chgData name="Cristian Chilipirea" userId="34ab170da5908fc4" providerId="LiveId" clId="{7B8E7756-EE48-4B7F-B3E6-1239ACBC9EF9}" dt="2020-03-01T11:35:27.953" v="495"/>
          <ac:spMkLst>
            <pc:docMk/>
            <pc:sldMk cId="903023806" sldId="550"/>
            <ac:spMk id="2" creationId="{73A44F9F-8268-4FB3-9798-BDE09DC2BE58}"/>
          </ac:spMkLst>
        </pc:spChg>
        <pc:spChg chg="mod">
          <ac:chgData name="Cristian Chilipirea" userId="34ab170da5908fc4" providerId="LiveId" clId="{7B8E7756-EE48-4B7F-B3E6-1239ACBC9EF9}" dt="2020-03-01T11:57:52.905" v="789" actId="5793"/>
          <ac:spMkLst>
            <pc:docMk/>
            <pc:sldMk cId="903023806" sldId="550"/>
            <ac:spMk id="3" creationId="{9524C8DA-CA46-4AC8-A164-B76EC53B2325}"/>
          </ac:spMkLst>
        </pc:spChg>
      </pc:sldChg>
      <pc:sldChg chg="del">
        <pc:chgData name="Cristian Chilipirea" userId="34ab170da5908fc4" providerId="LiveId" clId="{7B8E7756-EE48-4B7F-B3E6-1239ACBC9EF9}" dt="2020-03-01T11:21:36.955" v="39" actId="47"/>
        <pc:sldMkLst>
          <pc:docMk/>
          <pc:sldMk cId="2267687024" sldId="550"/>
        </pc:sldMkLst>
      </pc:sldChg>
      <pc:sldChg chg="del">
        <pc:chgData name="Cristian Chilipirea" userId="34ab170da5908fc4" providerId="LiveId" clId="{7B8E7756-EE48-4B7F-B3E6-1239ACBC9EF9}" dt="2020-03-01T11:21:25.659" v="3" actId="47"/>
        <pc:sldMkLst>
          <pc:docMk/>
          <pc:sldMk cId="3548636984" sldId="551"/>
        </pc:sldMkLst>
      </pc:sldChg>
      <pc:sldChg chg="add del">
        <pc:chgData name="Cristian Chilipirea" userId="34ab170da5908fc4" providerId="LiveId" clId="{7B8E7756-EE48-4B7F-B3E6-1239ACBC9EF9}" dt="2020-03-01T11:47:36.699" v="645" actId="47"/>
        <pc:sldMkLst>
          <pc:docMk/>
          <pc:sldMk cId="3843158910" sldId="551"/>
        </pc:sldMkLst>
      </pc:sldChg>
      <pc:sldChg chg="addSp delSp modSp add">
        <pc:chgData name="Cristian Chilipirea" userId="34ab170da5908fc4" providerId="LiveId" clId="{7B8E7756-EE48-4B7F-B3E6-1239ACBC9EF9}" dt="2020-03-01T11:46:48.804" v="636"/>
        <pc:sldMkLst>
          <pc:docMk/>
          <pc:sldMk cId="3176134443" sldId="552"/>
        </pc:sldMkLst>
        <pc:spChg chg="mod">
          <ac:chgData name="Cristian Chilipirea" userId="34ab170da5908fc4" providerId="LiveId" clId="{7B8E7756-EE48-4B7F-B3E6-1239ACBC9EF9}" dt="2020-03-01T11:46:19.836" v="632" actId="6549"/>
          <ac:spMkLst>
            <pc:docMk/>
            <pc:sldMk cId="3176134443" sldId="552"/>
            <ac:spMk id="5" creationId="{D88D03C2-F391-4F6A-8386-FF348FA7A4E6}"/>
          </ac:spMkLst>
        </pc:spChg>
        <pc:spChg chg="add del mod">
          <ac:chgData name="Cristian Chilipirea" userId="34ab170da5908fc4" providerId="LiveId" clId="{7B8E7756-EE48-4B7F-B3E6-1239ACBC9EF9}" dt="2020-03-01T11:46:48.804" v="636"/>
          <ac:spMkLst>
            <pc:docMk/>
            <pc:sldMk cId="3176134443" sldId="552"/>
            <ac:spMk id="10" creationId="{3C4E5550-14A6-4EF3-8362-D2BCAEF16A50}"/>
          </ac:spMkLst>
        </pc:spChg>
      </pc:sldChg>
      <pc:sldChg chg="addSp modSp add">
        <pc:chgData name="Cristian Chilipirea" userId="34ab170da5908fc4" providerId="LiveId" clId="{7B8E7756-EE48-4B7F-B3E6-1239ACBC9EF9}" dt="2020-03-01T11:47:07.104" v="641" actId="6549"/>
        <pc:sldMkLst>
          <pc:docMk/>
          <pc:sldMk cId="3678026768" sldId="553"/>
        </pc:sldMkLst>
        <pc:spChg chg="mod">
          <ac:chgData name="Cristian Chilipirea" userId="34ab170da5908fc4" providerId="LiveId" clId="{7B8E7756-EE48-4B7F-B3E6-1239ACBC9EF9}" dt="2020-03-01T11:47:07.104" v="641" actId="6549"/>
          <ac:spMkLst>
            <pc:docMk/>
            <pc:sldMk cId="3678026768" sldId="553"/>
            <ac:spMk id="5" creationId="{D88D03C2-F391-4F6A-8386-FF348FA7A4E6}"/>
          </ac:spMkLst>
        </pc:spChg>
        <pc:spChg chg="add mod">
          <ac:chgData name="Cristian Chilipirea" userId="34ab170da5908fc4" providerId="LiveId" clId="{7B8E7756-EE48-4B7F-B3E6-1239ACBC9EF9}" dt="2020-03-01T11:47:01.185" v="639" actId="1076"/>
          <ac:spMkLst>
            <pc:docMk/>
            <pc:sldMk cId="3678026768" sldId="553"/>
            <ac:spMk id="10" creationId="{072519D2-D8CB-43D5-92E8-FC14FBB7DB27}"/>
          </ac:spMkLst>
        </pc:spChg>
        <pc:spChg chg="mod">
          <ac:chgData name="Cristian Chilipirea" userId="34ab170da5908fc4" providerId="LiveId" clId="{7B8E7756-EE48-4B7F-B3E6-1239ACBC9EF9}" dt="2020-03-01T11:47:05.039" v="640" actId="20577"/>
          <ac:spMkLst>
            <pc:docMk/>
            <pc:sldMk cId="3678026768" sldId="553"/>
            <ac:spMk id="24" creationId="{4F300C91-F8C3-4796-ADBE-A382358DB54D}"/>
          </ac:spMkLst>
        </pc:spChg>
      </pc:sldChg>
      <pc:sldChg chg="delSp modSp add del">
        <pc:chgData name="Cristian Chilipirea" userId="34ab170da5908fc4" providerId="LiveId" clId="{7B8E7756-EE48-4B7F-B3E6-1239ACBC9EF9}" dt="2020-03-01T11:55:39.730" v="783" actId="47"/>
        <pc:sldMkLst>
          <pc:docMk/>
          <pc:sldMk cId="2845906116" sldId="554"/>
        </pc:sldMkLst>
        <pc:spChg chg="mod">
          <ac:chgData name="Cristian Chilipirea" userId="34ab170da5908fc4" providerId="LiveId" clId="{7B8E7756-EE48-4B7F-B3E6-1239ACBC9EF9}" dt="2020-03-01T11:47:21.508" v="643" actId="1076"/>
          <ac:spMkLst>
            <pc:docMk/>
            <pc:sldMk cId="2845906116" sldId="554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7:25.163" v="644" actId="478"/>
          <ac:spMkLst>
            <pc:docMk/>
            <pc:sldMk cId="2845906116" sldId="554"/>
            <ac:spMk id="25" creationId="{EF446E44-4FFF-49E3-B47C-57317B153BDF}"/>
          </ac:spMkLst>
        </pc:spChg>
      </pc:sldChg>
      <pc:sldChg chg="modSp add">
        <pc:chgData name="Cristian Chilipirea" userId="34ab170da5908fc4" providerId="LiveId" clId="{7B8E7756-EE48-4B7F-B3E6-1239ACBC9EF9}" dt="2020-03-01T11:56:24.652" v="785" actId="20577"/>
        <pc:sldMkLst>
          <pc:docMk/>
          <pc:sldMk cId="2410928874" sldId="555"/>
        </pc:sldMkLst>
        <pc:spChg chg="mod">
          <ac:chgData name="Cristian Chilipirea" userId="34ab170da5908fc4" providerId="LiveId" clId="{7B8E7756-EE48-4B7F-B3E6-1239ACBC9EF9}" dt="2020-03-01T11:56:24.652" v="785" actId="20577"/>
          <ac:spMkLst>
            <pc:docMk/>
            <pc:sldMk cId="2410928874" sldId="55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7:44.900" v="649" actId="6549"/>
        <pc:sldMkLst>
          <pc:docMk/>
          <pc:sldMk cId="824594544" sldId="556"/>
        </pc:sldMkLst>
        <pc:spChg chg="mod">
          <ac:chgData name="Cristian Chilipirea" userId="34ab170da5908fc4" providerId="LiveId" clId="{7B8E7756-EE48-4B7F-B3E6-1239ACBC9EF9}" dt="2020-03-01T11:47:44.900" v="649" actId="6549"/>
          <ac:spMkLst>
            <pc:docMk/>
            <pc:sldMk cId="824594544" sldId="556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48:44.607" v="662" actId="1076"/>
        <pc:sldMkLst>
          <pc:docMk/>
          <pc:sldMk cId="2675921238" sldId="557"/>
        </pc:sldMkLst>
        <pc:spChg chg="add mod">
          <ac:chgData name="Cristian Chilipirea" userId="34ab170da5908fc4" providerId="LiveId" clId="{7B8E7756-EE48-4B7F-B3E6-1239ACBC9EF9}" dt="2020-03-01T11:48:44.607" v="662" actId="1076"/>
          <ac:spMkLst>
            <pc:docMk/>
            <pc:sldMk cId="2675921238" sldId="557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8:30.361" v="654"/>
          <ac:spMkLst>
            <pc:docMk/>
            <pc:sldMk cId="2675921238" sldId="557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48:27.009" v="652"/>
          <ac:spMkLst>
            <pc:docMk/>
            <pc:sldMk cId="2675921238" sldId="557"/>
            <ac:spMk id="11" creationId="{8A814907-E61D-48C8-BB5E-7C5E4095E58E}"/>
          </ac:spMkLst>
        </pc:spChg>
      </pc:sldChg>
      <pc:sldChg chg="modSp add">
        <pc:chgData name="Cristian Chilipirea" userId="34ab170da5908fc4" providerId="LiveId" clId="{7B8E7756-EE48-4B7F-B3E6-1239ACBC9EF9}" dt="2020-03-01T11:48:55.111" v="664" actId="6549"/>
        <pc:sldMkLst>
          <pc:docMk/>
          <pc:sldMk cId="1074936681" sldId="558"/>
        </pc:sldMkLst>
        <pc:spChg chg="mod">
          <ac:chgData name="Cristian Chilipirea" userId="34ab170da5908fc4" providerId="LiveId" clId="{7B8E7756-EE48-4B7F-B3E6-1239ACBC9EF9}" dt="2020-03-01T11:48:55.111" v="664" actId="6549"/>
          <ac:spMkLst>
            <pc:docMk/>
            <pc:sldMk cId="1074936681" sldId="558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10.298" v="666" actId="1076"/>
        <pc:sldMkLst>
          <pc:docMk/>
          <pc:sldMk cId="48851368" sldId="559"/>
        </pc:sldMkLst>
        <pc:spChg chg="mod">
          <ac:chgData name="Cristian Chilipirea" userId="34ab170da5908fc4" providerId="LiveId" clId="{7B8E7756-EE48-4B7F-B3E6-1239ACBC9EF9}" dt="2020-03-01T11:49:10.298" v="666" actId="1076"/>
          <ac:spMkLst>
            <pc:docMk/>
            <pc:sldMk cId="48851368" sldId="559"/>
            <ac:spMk id="24" creationId="{4F300C91-F8C3-4796-ADBE-A382358DB54D}"/>
          </ac:spMkLst>
        </pc:spChg>
      </pc:sldChg>
      <pc:sldChg chg="delSp modSp add">
        <pc:chgData name="Cristian Chilipirea" userId="34ab170da5908fc4" providerId="LiveId" clId="{7B8E7756-EE48-4B7F-B3E6-1239ACBC9EF9}" dt="2020-03-01T11:49:38.892" v="675" actId="6549"/>
        <pc:sldMkLst>
          <pc:docMk/>
          <pc:sldMk cId="824751759" sldId="560"/>
        </pc:sldMkLst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9:38.892" v="675" actId="6549"/>
          <ac:spMkLst>
            <pc:docMk/>
            <pc:sldMk cId="824751759" sldId="560"/>
            <ac:spMk id="5" creationId="{D88D03C2-F391-4F6A-8386-FF348FA7A4E6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11" creationId="{8A814907-E61D-48C8-BB5E-7C5E4095E58E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24" creationId="{4F300C91-F8C3-4796-ADBE-A382358DB54D}"/>
          </ac:spMkLst>
        </pc:spChg>
      </pc:sldChg>
      <pc:sldChg chg="modSp add">
        <pc:chgData name="Cristian Chilipirea" userId="34ab170da5908fc4" providerId="LiveId" clId="{7B8E7756-EE48-4B7F-B3E6-1239ACBC9EF9}" dt="2020-03-01T11:49:41.468" v="677" actId="6549"/>
        <pc:sldMkLst>
          <pc:docMk/>
          <pc:sldMk cId="2761971886" sldId="561"/>
        </pc:sldMkLst>
        <pc:spChg chg="mod">
          <ac:chgData name="Cristian Chilipirea" userId="34ab170da5908fc4" providerId="LiveId" clId="{7B8E7756-EE48-4B7F-B3E6-1239ACBC9EF9}" dt="2020-03-01T11:49:41.468" v="677" actId="6549"/>
          <ac:spMkLst>
            <pc:docMk/>
            <pc:sldMk cId="2761971886" sldId="561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44.548" v="679" actId="6549"/>
        <pc:sldMkLst>
          <pc:docMk/>
          <pc:sldMk cId="3734307052" sldId="562"/>
        </pc:sldMkLst>
        <pc:spChg chg="mod">
          <ac:chgData name="Cristian Chilipirea" userId="34ab170da5908fc4" providerId="LiveId" clId="{7B8E7756-EE48-4B7F-B3E6-1239ACBC9EF9}" dt="2020-03-01T11:49:44.548" v="679" actId="6549"/>
          <ac:spMkLst>
            <pc:docMk/>
            <pc:sldMk cId="3734307052" sldId="562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50:02.013" v="682"/>
        <pc:sldMkLst>
          <pc:docMk/>
          <pc:sldMk cId="1831446351" sldId="563"/>
        </pc:sldMkLst>
        <pc:spChg chg="mod">
          <ac:chgData name="Cristian Chilipirea" userId="34ab170da5908fc4" providerId="LiveId" clId="{7B8E7756-EE48-4B7F-B3E6-1239ACBC9EF9}" dt="2020-03-01T11:49:50.876" v="681" actId="6549"/>
          <ac:spMkLst>
            <pc:docMk/>
            <pc:sldMk cId="1831446351" sldId="563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9" creationId="{747C9DC8-B52E-4637-9871-F0BAE9262FC0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11" creationId="{431FF654-57CB-4E22-914A-DB50E4B4A3C2}"/>
          </ac:spMkLst>
        </pc:spChg>
      </pc:sldChg>
      <pc:sldChg chg="addSp delSp add">
        <pc:chgData name="Cristian Chilipirea" userId="34ab170da5908fc4" providerId="LiveId" clId="{7B8E7756-EE48-4B7F-B3E6-1239ACBC9EF9}" dt="2020-03-01T11:50:15.540" v="685" actId="478"/>
        <pc:sldMkLst>
          <pc:docMk/>
          <pc:sldMk cId="2921147139" sldId="564"/>
        </pc:sldMkLst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9" creationId="{747C9DC8-B52E-4637-9871-F0BAE9262FC0}"/>
          </ac:spMkLst>
        </pc:spChg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11" creationId="{431FF654-57CB-4E22-914A-DB50E4B4A3C2}"/>
          </ac:spMkLst>
        </pc:spChg>
        <pc:spChg chg="add">
          <ac:chgData name="Cristian Chilipirea" userId="34ab170da5908fc4" providerId="LiveId" clId="{7B8E7756-EE48-4B7F-B3E6-1239ACBC9EF9}" dt="2020-03-01T11:50:12.791" v="684"/>
          <ac:spMkLst>
            <pc:docMk/>
            <pc:sldMk cId="2921147139" sldId="564"/>
            <ac:spMk id="12" creationId="{8C18FABE-765A-44B6-B0DF-E7D131D76774}"/>
          </ac:spMkLst>
        </pc:spChg>
      </pc:sldChg>
      <pc:sldChg chg="modSp add">
        <pc:chgData name="Cristian Chilipirea" userId="34ab170da5908fc4" providerId="LiveId" clId="{7B8E7756-EE48-4B7F-B3E6-1239ACBC9EF9}" dt="2020-03-01T11:50:18.396" v="687" actId="6549"/>
        <pc:sldMkLst>
          <pc:docMk/>
          <pc:sldMk cId="2874445740" sldId="565"/>
        </pc:sldMkLst>
        <pc:spChg chg="mod">
          <ac:chgData name="Cristian Chilipirea" userId="34ab170da5908fc4" providerId="LiveId" clId="{7B8E7756-EE48-4B7F-B3E6-1239ACBC9EF9}" dt="2020-03-01T11:50:18.396" v="687" actId="6549"/>
          <ac:spMkLst>
            <pc:docMk/>
            <pc:sldMk cId="2874445740" sldId="56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1.124" v="689" actId="6549"/>
        <pc:sldMkLst>
          <pc:docMk/>
          <pc:sldMk cId="4118544830" sldId="566"/>
        </pc:sldMkLst>
        <pc:spChg chg="mod">
          <ac:chgData name="Cristian Chilipirea" userId="34ab170da5908fc4" providerId="LiveId" clId="{7B8E7756-EE48-4B7F-B3E6-1239ACBC9EF9}" dt="2020-03-01T11:50:21.124" v="689" actId="6549"/>
          <ac:spMkLst>
            <pc:docMk/>
            <pc:sldMk cId="4118544830" sldId="566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3.912" v="691" actId="6549"/>
        <pc:sldMkLst>
          <pc:docMk/>
          <pc:sldMk cId="2795146843" sldId="567"/>
        </pc:sldMkLst>
        <pc:spChg chg="mod">
          <ac:chgData name="Cristian Chilipirea" userId="34ab170da5908fc4" providerId="LiveId" clId="{7B8E7756-EE48-4B7F-B3E6-1239ACBC9EF9}" dt="2020-03-01T11:50:23.912" v="691" actId="6549"/>
          <ac:spMkLst>
            <pc:docMk/>
            <pc:sldMk cId="2795146843" sldId="567"/>
            <ac:spMk id="5" creationId="{D88D03C2-F391-4F6A-8386-FF348FA7A4E6}"/>
          </ac:spMkLst>
        </pc:spChg>
      </pc:sldChg>
      <pc:sldChg chg="addSp delSp modSp add">
        <pc:chgData name="Cristian Chilipirea" userId="34ab170da5908fc4" providerId="LiveId" clId="{7B8E7756-EE48-4B7F-B3E6-1239ACBC9EF9}" dt="2020-03-01T11:51:00.848" v="701" actId="478"/>
        <pc:sldMkLst>
          <pc:docMk/>
          <pc:sldMk cId="3497467475" sldId="568"/>
        </pc:sldMkLst>
        <pc:spChg chg="mod">
          <ac:chgData name="Cristian Chilipirea" userId="34ab170da5908fc4" providerId="LiveId" clId="{7B8E7756-EE48-4B7F-B3E6-1239ACBC9EF9}" dt="2020-03-01T11:50:29.212" v="693" actId="6549"/>
          <ac:spMkLst>
            <pc:docMk/>
            <pc:sldMk cId="3497467475" sldId="568"/>
            <ac:spMk id="5" creationId="{D88D03C2-F391-4F6A-8386-FF348FA7A4E6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1" creationId="{4441BCD3-616D-4CE8-AD46-4FBE8FA6D44E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3" creationId="{13E89545-2743-4CF6-A567-D5F15DA3F1E9}"/>
          </ac:spMkLst>
        </pc:spChg>
      </pc:sldChg>
      <pc:sldChg chg="addSp delSp add">
        <pc:chgData name="Cristian Chilipirea" userId="34ab170da5908fc4" providerId="LiveId" clId="{7B8E7756-EE48-4B7F-B3E6-1239ACBC9EF9}" dt="2020-03-01T11:50:53.480" v="698" actId="478"/>
        <pc:sldMkLst>
          <pc:docMk/>
          <pc:sldMk cId="3698025032" sldId="569"/>
        </pc:sldMkLst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1" creationId="{4441BCD3-616D-4CE8-AD46-4FBE8FA6D44E}"/>
          </ac:spMkLst>
        </pc:spChg>
        <pc:spChg chg="del">
          <ac:chgData name="Cristian Chilipirea" userId="34ab170da5908fc4" providerId="LiveId" clId="{7B8E7756-EE48-4B7F-B3E6-1239ACBC9EF9}" dt="2020-03-01T11:50:53.480" v="698" actId="478"/>
          <ac:spMkLst>
            <pc:docMk/>
            <pc:sldMk cId="3698025032" sldId="569"/>
            <ac:spMk id="12" creationId="{8C18FABE-765A-44B6-B0DF-E7D131D76774}"/>
          </ac:spMkLst>
        </pc:spChg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3" creationId="{13E89545-2743-4CF6-A567-D5F15DA3F1E9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4" creationId="{0E148343-9CF7-4D8E-ABE4-E3D3AB9FD4EE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5" creationId="{D228878A-EF06-497D-B112-B4DA6B0B23F7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1:11.449" v="707" actId="20577"/>
        <pc:sldMkLst>
          <pc:docMk/>
          <pc:sldMk cId="1892795954" sldId="570"/>
        </pc:sldMkLst>
        <pc:spChg chg="del mod">
          <ac:chgData name="Cristian Chilipirea" userId="34ab170da5908fc4" providerId="LiveId" clId="{7B8E7756-EE48-4B7F-B3E6-1239ACBC9EF9}" dt="2020-03-01T11:51:07.599" v="705"/>
          <ac:spMkLst>
            <pc:docMk/>
            <pc:sldMk cId="1892795954" sldId="570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1:08.003" v="706"/>
          <ac:spMkLst>
            <pc:docMk/>
            <pc:sldMk cId="1892795954" sldId="570"/>
            <ac:spMk id="12" creationId="{99A79A23-6E4B-4493-BD28-7FFFCD0CB173}"/>
          </ac:spMkLst>
        </pc:spChg>
        <pc:spChg chg="add mod">
          <ac:chgData name="Cristian Chilipirea" userId="34ab170da5908fc4" providerId="LiveId" clId="{7B8E7756-EE48-4B7F-B3E6-1239ACBC9EF9}" dt="2020-03-01T11:51:11.449" v="707" actId="20577"/>
          <ac:spMkLst>
            <pc:docMk/>
            <pc:sldMk cId="1892795954" sldId="570"/>
            <ac:spMk id="13" creationId="{379BFC92-97A4-4089-A8CE-3DB083056708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4" creationId="{0E148343-9CF7-4D8E-ABE4-E3D3AB9FD4EE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5" creationId="{D228878A-EF06-497D-B112-B4DA6B0B23F7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6:43.353" v="788" actId="20577"/>
        <pc:sldMkLst>
          <pc:docMk/>
          <pc:sldMk cId="3677636954" sldId="571"/>
        </pc:sldMkLst>
        <pc:spChg chg="del">
          <ac:chgData name="Cristian Chilipirea" userId="34ab170da5908fc4" providerId="LiveId" clId="{7B8E7756-EE48-4B7F-B3E6-1239ACBC9EF9}" dt="2020-03-01T11:51:27.636" v="712" actId="478"/>
          <ac:spMkLst>
            <pc:docMk/>
            <pc:sldMk cId="3677636954" sldId="571"/>
            <ac:spMk id="10" creationId="{072519D2-D8CB-43D5-92E8-FC14FBB7DB27}"/>
          </ac:spMkLst>
        </pc:spChg>
        <pc:spChg chg="add mod">
          <ac:chgData name="Cristian Chilipirea" userId="34ab170da5908fc4" providerId="LiveId" clId="{7B8E7756-EE48-4B7F-B3E6-1239ACBC9EF9}" dt="2020-03-01T11:51:26.125" v="711" actId="20577"/>
          <ac:spMkLst>
            <pc:docMk/>
            <pc:sldMk cId="3677636954" sldId="571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2" creationId="{99A79A23-6E4B-4493-BD28-7FFFCD0CB173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3" creationId="{379BFC92-97A4-4089-A8CE-3DB083056708}"/>
          </ac:spMkLst>
        </pc:spChg>
        <pc:spChg chg="add">
          <ac:chgData name="Cristian Chilipirea" userId="34ab170da5908fc4" providerId="LiveId" clId="{7B8E7756-EE48-4B7F-B3E6-1239ACBC9EF9}" dt="2020-03-01T11:51:23.023" v="710"/>
          <ac:spMkLst>
            <pc:docMk/>
            <pc:sldMk cId="3677636954" sldId="571"/>
            <ac:spMk id="14" creationId="{43342590-FCC5-48DA-8F70-47C8C591B65E}"/>
          </ac:spMkLst>
        </pc:spChg>
        <pc:spChg chg="add mod">
          <ac:chgData name="Cristian Chilipirea" userId="34ab170da5908fc4" providerId="LiveId" clId="{7B8E7756-EE48-4B7F-B3E6-1239ACBC9EF9}" dt="2020-03-01T11:56:43.353" v="788" actId="20577"/>
          <ac:spMkLst>
            <pc:docMk/>
            <pc:sldMk cId="3677636954" sldId="571"/>
            <ac:spMk id="15" creationId="{B286298E-331E-461B-8BCB-D1A48643CBAD}"/>
          </ac:spMkLst>
        </pc:spChg>
      </pc:sldChg>
      <pc:sldChg chg="addSp delSp modSp add">
        <pc:chgData name="Cristian Chilipirea" userId="34ab170da5908fc4" providerId="LiveId" clId="{7B8E7756-EE48-4B7F-B3E6-1239ACBC9EF9}" dt="2020-03-01T11:52:30.908" v="747" actId="20577"/>
        <pc:sldMkLst>
          <pc:docMk/>
          <pc:sldMk cId="1585199923" sldId="572"/>
        </pc:sldMkLst>
        <pc:spChg chg="add mod">
          <ac:chgData name="Cristian Chilipirea" userId="34ab170da5908fc4" providerId="LiveId" clId="{7B8E7756-EE48-4B7F-B3E6-1239ACBC9EF9}" dt="2020-03-01T11:52:30.908" v="747" actId="20577"/>
          <ac:spMkLst>
            <pc:docMk/>
            <pc:sldMk cId="1585199923" sldId="572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4" creationId="{43342590-FCC5-48DA-8F70-47C8C591B65E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5" creationId="{B286298E-331E-461B-8BCB-D1A48643CBAD}"/>
          </ac:spMkLst>
        </pc:spChg>
      </pc:sldChg>
      <pc:sldChg chg="modSp add">
        <pc:chgData name="Cristian Chilipirea" userId="34ab170da5908fc4" providerId="LiveId" clId="{7B8E7756-EE48-4B7F-B3E6-1239ACBC9EF9}" dt="2020-03-01T11:52:58.909" v="754" actId="6549"/>
        <pc:sldMkLst>
          <pc:docMk/>
          <pc:sldMk cId="1612264969" sldId="573"/>
        </pc:sldMkLst>
        <pc:spChg chg="mod">
          <ac:chgData name="Cristian Chilipirea" userId="34ab170da5908fc4" providerId="LiveId" clId="{7B8E7756-EE48-4B7F-B3E6-1239ACBC9EF9}" dt="2020-03-01T11:52:58.909" v="754" actId="6549"/>
          <ac:spMkLst>
            <pc:docMk/>
            <pc:sldMk cId="1612264969" sldId="573"/>
            <ac:spMk id="3" creationId="{788CC005-B359-4B49-9976-A17221C6328D}"/>
          </ac:spMkLst>
        </pc:spChg>
      </pc:sldChg>
      <pc:sldChg chg="addSp modSp add">
        <pc:chgData name="Cristian Chilipirea" userId="34ab170da5908fc4" providerId="LiveId" clId="{7B8E7756-EE48-4B7F-B3E6-1239ACBC9EF9}" dt="2020-03-01T11:53:26.124" v="758" actId="6549"/>
        <pc:sldMkLst>
          <pc:docMk/>
          <pc:sldMk cId="3180868532" sldId="574"/>
        </pc:sldMkLst>
        <pc:spChg chg="mod">
          <ac:chgData name="Cristian Chilipirea" userId="34ab170da5908fc4" providerId="LiveId" clId="{7B8E7756-EE48-4B7F-B3E6-1239ACBC9EF9}" dt="2020-03-01T11:53:26.124" v="758" actId="6549"/>
          <ac:spMkLst>
            <pc:docMk/>
            <pc:sldMk cId="3180868532" sldId="574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8" creationId="{D92EFEA9-20CB-4ABC-896F-43129035E847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9" creationId="{FC439A0B-9285-4273-90DB-1F4B7E7334AF}"/>
          </ac:spMkLst>
        </pc:spChg>
      </pc:sldChg>
      <pc:sldChg chg="addSp delSp modSp add">
        <pc:chgData name="Cristian Chilipirea" userId="34ab170da5908fc4" providerId="LiveId" clId="{7B8E7756-EE48-4B7F-B3E6-1239ACBC9EF9}" dt="2020-03-01T11:53:50.353" v="761" actId="478"/>
        <pc:sldMkLst>
          <pc:docMk/>
          <pc:sldMk cId="701577345" sldId="575"/>
        </pc:sldMkLst>
        <pc:spChg chg="mod">
          <ac:chgData name="Cristian Chilipirea" userId="34ab170da5908fc4" providerId="LiveId" clId="{7B8E7756-EE48-4B7F-B3E6-1239ACBC9EF9}" dt="2020-03-01T11:53:29.948" v="759" actId="6549"/>
          <ac:spMkLst>
            <pc:docMk/>
            <pc:sldMk cId="701577345" sldId="575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8" creationId="{D92EFEA9-20CB-4ABC-896F-43129035E847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9" creationId="{FC439A0B-9285-4273-90DB-1F4B7E7334AF}"/>
          </ac:spMkLst>
        </pc:spChg>
        <pc:spChg chg="add">
          <ac:chgData name="Cristian Chilipirea" userId="34ab170da5908fc4" providerId="LiveId" clId="{7B8E7756-EE48-4B7F-B3E6-1239ACBC9EF9}" dt="2020-03-01T11:53:44.109" v="760"/>
          <ac:spMkLst>
            <pc:docMk/>
            <pc:sldMk cId="701577345" sldId="575"/>
            <ac:spMk id="10" creationId="{BEBC3356-A765-45D4-BA47-915B34152637}"/>
          </ac:spMkLst>
        </pc:spChg>
      </pc:sldChg>
      <pc:sldChg chg="addSp modSp add">
        <pc:chgData name="Cristian Chilipirea" userId="34ab170da5908fc4" providerId="LiveId" clId="{7B8E7756-EE48-4B7F-B3E6-1239ACBC9EF9}" dt="2020-03-01T11:54:10.045" v="765" actId="20577"/>
        <pc:sldMkLst>
          <pc:docMk/>
          <pc:sldMk cId="2138852437" sldId="576"/>
        </pc:sldMkLst>
        <pc:spChg chg="mod">
          <ac:chgData name="Cristian Chilipirea" userId="34ab170da5908fc4" providerId="LiveId" clId="{7B8E7756-EE48-4B7F-B3E6-1239ACBC9EF9}" dt="2020-03-01T11:53:57.984" v="763" actId="6549"/>
          <ac:spMkLst>
            <pc:docMk/>
            <pc:sldMk cId="2138852437" sldId="576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4:06.720" v="764"/>
          <ac:spMkLst>
            <pc:docMk/>
            <pc:sldMk cId="2138852437" sldId="576"/>
            <ac:spMk id="9" creationId="{EFDB63AD-F07F-43A1-B96A-E1EDF8CFCC5E}"/>
          </ac:spMkLst>
        </pc:spChg>
        <pc:spChg chg="add mod">
          <ac:chgData name="Cristian Chilipirea" userId="34ab170da5908fc4" providerId="LiveId" clId="{7B8E7756-EE48-4B7F-B3E6-1239ACBC9EF9}" dt="2020-03-01T11:54:10.045" v="765" actId="20577"/>
          <ac:spMkLst>
            <pc:docMk/>
            <pc:sldMk cId="2138852437" sldId="576"/>
            <ac:spMk id="11" creationId="{800F2486-DD09-474C-93F3-FE2C344F532D}"/>
          </ac:spMkLst>
        </pc:spChg>
      </pc:sldChg>
      <pc:sldChg chg="addSp delSp modSp add">
        <pc:chgData name="Cristian Chilipirea" userId="34ab170da5908fc4" providerId="LiveId" clId="{7B8E7756-EE48-4B7F-B3E6-1239ACBC9EF9}" dt="2020-03-01T11:55:14.556" v="782" actId="478"/>
        <pc:sldMkLst>
          <pc:docMk/>
          <pc:sldMk cId="3977793817" sldId="577"/>
        </pc:sldMkLst>
        <pc:spChg chg="mod">
          <ac:chgData name="Cristian Chilipirea" userId="34ab170da5908fc4" providerId="LiveId" clId="{7B8E7756-EE48-4B7F-B3E6-1239ACBC9EF9}" dt="2020-03-01T11:54:55.546" v="777" actId="207"/>
          <ac:spMkLst>
            <pc:docMk/>
            <pc:sldMk cId="3977793817" sldId="577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4.556" v="782" actId="478"/>
          <ac:spMkLst>
            <pc:docMk/>
            <pc:sldMk cId="3977793817" sldId="577"/>
            <ac:spMk id="10" creationId="{BEBC3356-A765-45D4-BA47-915B34152637}"/>
          </ac:spMkLst>
        </pc:spChg>
        <pc:spChg chg="add">
          <ac:chgData name="Cristian Chilipirea" userId="34ab170da5908fc4" providerId="LiveId" clId="{7B8E7756-EE48-4B7F-B3E6-1239ACBC9EF9}" dt="2020-03-01T11:54:23.060" v="767"/>
          <ac:spMkLst>
            <pc:docMk/>
            <pc:sldMk cId="3977793817" sldId="577"/>
            <ac:spMk id="12" creationId="{C52D804E-7A4F-445D-BA75-A25A7F67D25B}"/>
          </ac:spMkLst>
        </pc:spChg>
      </pc:sldChg>
      <pc:sldChg chg="delSp modSp add">
        <pc:chgData name="Cristian Chilipirea" userId="34ab170da5908fc4" providerId="LiveId" clId="{7B8E7756-EE48-4B7F-B3E6-1239ACBC9EF9}" dt="2020-03-01T11:55:12.732" v="781" actId="478"/>
        <pc:sldMkLst>
          <pc:docMk/>
          <pc:sldMk cId="1540065597" sldId="578"/>
        </pc:sldMkLst>
        <pc:spChg chg="mod">
          <ac:chgData name="Cristian Chilipirea" userId="34ab170da5908fc4" providerId="LiveId" clId="{7B8E7756-EE48-4B7F-B3E6-1239ACBC9EF9}" dt="2020-03-01T11:55:09.243" v="779"/>
          <ac:spMkLst>
            <pc:docMk/>
            <pc:sldMk cId="1540065597" sldId="578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9" creationId="{EFDB63AD-F07F-43A1-B96A-E1EDF8CFCC5E}"/>
          </ac:spMkLst>
        </pc:spChg>
        <pc:spChg chg="del">
          <ac:chgData name="Cristian Chilipirea" userId="34ab170da5908fc4" providerId="LiveId" clId="{7B8E7756-EE48-4B7F-B3E6-1239ACBC9EF9}" dt="2020-03-01T11:55:12.732" v="781" actId="478"/>
          <ac:spMkLst>
            <pc:docMk/>
            <pc:sldMk cId="1540065597" sldId="578"/>
            <ac:spMk id="10" creationId="{BEBC3356-A765-45D4-BA47-915B34152637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1" creationId="{800F2486-DD09-474C-93F3-FE2C344F532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2" creationId="{C52D804E-7A4F-445D-BA75-A25A7F67D25B}"/>
          </ac:spMkLst>
        </pc:spChg>
      </pc:sldChg>
      <pc:sldChg chg="add">
        <pc:chgData name="Cristian Chilipirea" userId="34ab170da5908fc4" providerId="LiveId" clId="{7B8E7756-EE48-4B7F-B3E6-1239ACBC9EF9}" dt="2020-03-01T11:56:21.541" v="784"/>
        <pc:sldMkLst>
          <pc:docMk/>
          <pc:sldMk cId="2219656957" sldId="579"/>
        </pc:sldMkLst>
      </pc:sldChg>
      <pc:sldChg chg="add">
        <pc:chgData name="Cristian Chilipirea" userId="34ab170da5908fc4" providerId="LiveId" clId="{7B8E7756-EE48-4B7F-B3E6-1239ACBC9EF9}" dt="2020-03-01T16:20:45.513" v="790"/>
        <pc:sldMkLst>
          <pc:docMk/>
          <pc:sldMk cId="2079583564" sldId="580"/>
        </pc:sldMkLst>
      </pc:sldChg>
      <pc:sldChg chg="addSp delSp modSp add">
        <pc:chgData name="Cristian Chilipirea" userId="34ab170da5908fc4" providerId="LiveId" clId="{7B8E7756-EE48-4B7F-B3E6-1239ACBC9EF9}" dt="2020-03-01T16:34:47.750" v="888" actId="1076"/>
        <pc:sldMkLst>
          <pc:docMk/>
          <pc:sldMk cId="144049724" sldId="581"/>
        </pc:sldMkLst>
        <pc:spChg chg="mod">
          <ac:chgData name="Cristian Chilipirea" userId="34ab170da5908fc4" providerId="LiveId" clId="{7B8E7756-EE48-4B7F-B3E6-1239ACBC9EF9}" dt="2020-03-01T16:29:33.546" v="818" actId="1076"/>
          <ac:spMkLst>
            <pc:docMk/>
            <pc:sldMk cId="144049724" sldId="581"/>
            <ac:spMk id="2" creationId="{D27DF287-230F-4B6C-8A6E-375CEDAC022D}"/>
          </ac:spMkLst>
        </pc:spChg>
        <pc:spChg chg="del">
          <ac:chgData name="Cristian Chilipirea" userId="34ab170da5908fc4" providerId="LiveId" clId="{7B8E7756-EE48-4B7F-B3E6-1239ACBC9EF9}" dt="2020-03-01T16:27:37.149" v="809" actId="478"/>
          <ac:spMkLst>
            <pc:docMk/>
            <pc:sldMk cId="144049724" sldId="581"/>
            <ac:spMk id="3" creationId="{2241B067-DB79-4562-8B3F-A76246C011E7}"/>
          </ac:spMkLst>
        </pc:spChg>
        <pc:spChg chg="add del">
          <ac:chgData name="Cristian Chilipirea" userId="34ab170da5908fc4" providerId="LiveId" clId="{7B8E7756-EE48-4B7F-B3E6-1239ACBC9EF9}" dt="2020-03-01T16:27:55.900" v="811"/>
          <ac:spMkLst>
            <pc:docMk/>
            <pc:sldMk cId="144049724" sldId="581"/>
            <ac:spMk id="5" creationId="{DFFCF287-B3AE-4400-860F-C2950478FA3C}"/>
          </ac:spMkLst>
        </pc:spChg>
        <pc:spChg chg="add mod">
          <ac:chgData name="Cristian Chilipirea" userId="34ab170da5908fc4" providerId="LiveId" clId="{7B8E7756-EE48-4B7F-B3E6-1239ACBC9EF9}" dt="2020-03-01T16:29:44.348" v="822" actId="1076"/>
          <ac:spMkLst>
            <pc:docMk/>
            <pc:sldMk cId="144049724" sldId="581"/>
            <ac:spMk id="6" creationId="{3F9041AD-D032-44C2-83FA-B4C3D253369D}"/>
          </ac:spMkLst>
        </pc:spChg>
        <pc:spChg chg="add mod">
          <ac:chgData name="Cristian Chilipirea" userId="34ab170da5908fc4" providerId="LiveId" clId="{7B8E7756-EE48-4B7F-B3E6-1239ACBC9EF9}" dt="2020-03-01T16:31:27.446" v="861" actId="20577"/>
          <ac:spMkLst>
            <pc:docMk/>
            <pc:sldMk cId="144049724" sldId="581"/>
            <ac:spMk id="7" creationId="{2FEA55DD-026A-4AEA-A614-7A7D151ABA6A}"/>
          </ac:spMkLst>
        </pc:spChg>
        <pc:spChg chg="add mod">
          <ac:chgData name="Cristian Chilipirea" userId="34ab170da5908fc4" providerId="LiveId" clId="{7B8E7756-EE48-4B7F-B3E6-1239ACBC9EF9}" dt="2020-03-01T16:30:24.878" v="833"/>
          <ac:spMkLst>
            <pc:docMk/>
            <pc:sldMk cId="144049724" sldId="581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4:47.750" v="888" actId="1076"/>
          <ac:spMkLst>
            <pc:docMk/>
            <pc:sldMk cId="144049724" sldId="581"/>
            <ac:spMk id="9" creationId="{06DEF43E-A80F-4F21-A8EB-228BC8E9EF6D}"/>
          </ac:spMkLst>
        </pc:spChg>
      </pc:sldChg>
      <pc:sldChg chg="add">
        <pc:chgData name="Cristian Chilipirea" userId="34ab170da5908fc4" providerId="LiveId" clId="{7B8E7756-EE48-4B7F-B3E6-1239ACBC9EF9}" dt="2020-03-01T16:31:20.524" v="847"/>
        <pc:sldMkLst>
          <pc:docMk/>
          <pc:sldMk cId="2209618566" sldId="582"/>
        </pc:sldMkLst>
      </pc:sldChg>
      <pc:sldChg chg="addSp delSp modSp add">
        <pc:chgData name="Cristian Chilipirea" userId="34ab170da5908fc4" providerId="LiveId" clId="{7B8E7756-EE48-4B7F-B3E6-1239ACBC9EF9}" dt="2020-03-01T16:35:14.832" v="927" actId="1076"/>
        <pc:sldMkLst>
          <pc:docMk/>
          <pc:sldMk cId="1198370495" sldId="583"/>
        </pc:sldMkLst>
        <pc:spChg chg="add mod">
          <ac:chgData name="Cristian Chilipirea" userId="34ab170da5908fc4" providerId="LiveId" clId="{7B8E7756-EE48-4B7F-B3E6-1239ACBC9EF9}" dt="2020-03-01T16:34:02.681" v="881" actId="6549"/>
          <ac:spMkLst>
            <pc:docMk/>
            <pc:sldMk cId="1198370495" sldId="583"/>
            <ac:spMk id="3" creationId="{C33D482C-A424-46B9-B457-EC8C0325F444}"/>
          </ac:spMkLst>
        </pc:spChg>
        <pc:spChg chg="add mod">
          <ac:chgData name="Cristian Chilipirea" userId="34ab170da5908fc4" providerId="LiveId" clId="{7B8E7756-EE48-4B7F-B3E6-1239ACBC9EF9}" dt="2020-03-01T16:33:48.780" v="873" actId="1076"/>
          <ac:spMkLst>
            <pc:docMk/>
            <pc:sldMk cId="1198370495" sldId="583"/>
            <ac:spMk id="5" creationId="{9B736D02-A109-4213-B032-5B15D58FB1DE}"/>
          </ac:spMkLst>
        </pc:spChg>
        <pc:spChg chg="del">
          <ac:chgData name="Cristian Chilipirea" userId="34ab170da5908fc4" providerId="LiveId" clId="{7B8E7756-EE48-4B7F-B3E6-1239ACBC9EF9}" dt="2020-03-01T16:33:25.389" v="863" actId="478"/>
          <ac:spMkLst>
            <pc:docMk/>
            <pc:sldMk cId="1198370495" sldId="583"/>
            <ac:spMk id="6" creationId="{3F9041AD-D032-44C2-83FA-B4C3D253369D}"/>
          </ac:spMkLst>
        </pc:spChg>
        <pc:spChg chg="del">
          <ac:chgData name="Cristian Chilipirea" userId="34ab170da5908fc4" providerId="LiveId" clId="{7B8E7756-EE48-4B7F-B3E6-1239ACBC9EF9}" dt="2020-03-01T16:33:26.741" v="864" actId="478"/>
          <ac:spMkLst>
            <pc:docMk/>
            <pc:sldMk cId="1198370495" sldId="583"/>
            <ac:spMk id="7" creationId="{2FEA55DD-026A-4AEA-A614-7A7D151ABA6A}"/>
          </ac:spMkLst>
        </pc:spChg>
        <pc:spChg chg="del">
          <ac:chgData name="Cristian Chilipirea" userId="34ab170da5908fc4" providerId="LiveId" clId="{7B8E7756-EE48-4B7F-B3E6-1239ACBC9EF9}" dt="2020-03-01T16:33:28.230" v="865" actId="478"/>
          <ac:spMkLst>
            <pc:docMk/>
            <pc:sldMk cId="1198370495" sldId="583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5:14.832" v="927" actId="1076"/>
          <ac:spMkLst>
            <pc:docMk/>
            <pc:sldMk cId="1198370495" sldId="583"/>
            <ac:spMk id="9" creationId="{7DDE64D0-F03A-41CE-8A99-4E06BB284AD0}"/>
          </ac:spMkLst>
        </pc:spChg>
      </pc:sldChg>
      <pc:sldChg chg="add">
        <pc:chgData name="Cristian Chilipirea" userId="34ab170da5908fc4" providerId="LiveId" clId="{7B8E7756-EE48-4B7F-B3E6-1239ACBC9EF9}" dt="2020-03-01T16:37:42.304" v="928"/>
        <pc:sldMkLst>
          <pc:docMk/>
          <pc:sldMk cId="1359383787" sldId="584"/>
        </pc:sldMkLst>
      </pc:sldChg>
      <pc:sldChg chg="addSp delSp modSp add">
        <pc:chgData name="Cristian Chilipirea" userId="34ab170da5908fc4" providerId="LiveId" clId="{7B8E7756-EE48-4B7F-B3E6-1239ACBC9EF9}" dt="2020-03-01T17:00:19.403" v="1325" actId="20577"/>
        <pc:sldMkLst>
          <pc:docMk/>
          <pc:sldMk cId="773248128" sldId="585"/>
        </pc:sldMkLst>
        <pc:spChg chg="del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6:38:06.246" v="997" actId="478"/>
          <ac:spMkLst>
            <pc:docMk/>
            <pc:sldMk cId="773248128" sldId="585"/>
            <ac:spMk id="3" creationId="{A9FE53B1-5D6E-4697-B661-B6022AF4C882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5" creationId="{650B1E1D-3C51-4C24-85BB-8303713FE8D4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6" creationId="{9D4A9E16-AD26-4132-B136-9E94C0DD54A0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7" creationId="{4D4681D4-C4EA-40D5-ADF3-5C9D2A3981E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8" creationId="{B42079EB-0EB9-4EA4-B957-C9C91670D5F5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7" creationId="{AE49FA15-A8FF-420C-BDA0-4DB7AE27B00D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8" creationId="{54B4F6FD-01DC-49AF-9144-F232F0BC66B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6:01.400" v="1215" actId="20577"/>
          <ac:spMkLst>
            <pc:docMk/>
            <pc:sldMk cId="773248128" sldId="585"/>
            <ac:spMk id="30" creationId="{E7515019-1156-4BDC-937F-F194D95B17C5}"/>
          </ac:spMkLst>
        </pc:spChg>
        <pc:spChg chg="add mod">
          <ac:chgData name="Cristian Chilipirea" userId="34ab170da5908fc4" providerId="LiveId" clId="{7B8E7756-EE48-4B7F-B3E6-1239ACBC9EF9}" dt="2020-03-01T16:56:02.496" v="1216" actId="20577"/>
          <ac:spMkLst>
            <pc:docMk/>
            <pc:sldMk cId="773248128" sldId="585"/>
            <ac:spMk id="31" creationId="{40507C48-4DC0-47E8-A673-7538180A2016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2" creationId="{83426237-A842-4631-84B6-98E7BB0923F2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3" creationId="{0E3C2DEF-E25D-4E57-87C3-5B9640D5D0A6}"/>
          </ac:spMkLst>
        </pc:spChg>
        <pc:spChg chg="add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40" creationId="{E1D475C4-6126-48CF-A247-9C4167CE173D}"/>
          </ac:spMkLst>
        </pc:spChg>
        <pc:spChg chg="add mod">
          <ac:chgData name="Cristian Chilipirea" userId="34ab170da5908fc4" providerId="LiveId" clId="{7B8E7756-EE48-4B7F-B3E6-1239ACBC9EF9}" dt="2020-03-01T17:00:19.403" v="1325" actId="20577"/>
          <ac:spMkLst>
            <pc:docMk/>
            <pc:sldMk cId="773248128" sldId="585"/>
            <ac:spMk id="41" creationId="{A39ADD96-DBC8-466F-B0B0-E17B8FF6D19B}"/>
          </ac:spMkLst>
        </pc:sp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0" creationId="{F37DF3B0-833C-4A49-AFDD-62DE76EB30B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1" creationId="{96A5E6AE-E4CF-446F-92C9-BAE10A8EE717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4" creationId="{7BA632A0-89C2-4AE3-AA1F-038565B3B74E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6" creationId="{F23A74DC-6D91-49F0-AD01-65B2297CD36C}"/>
          </ac:cxnSpMkLst>
        </pc:cxnChg>
        <pc:cxnChg chg="add del">
          <ac:chgData name="Cristian Chilipirea" userId="34ab170da5908fc4" providerId="LiveId" clId="{7B8E7756-EE48-4B7F-B3E6-1239ACBC9EF9}" dt="2020-03-01T16:40:30.242" v="1057"/>
          <ac:cxnSpMkLst>
            <pc:docMk/>
            <pc:sldMk cId="773248128" sldId="585"/>
            <ac:cxnSpMk id="29" creationId="{5A178AA9-084C-4BA2-AA10-1FCEDAB35BBD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4" creationId="{63A2B26A-ADB2-4AD1-95F9-02885C6594E4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7" creationId="{A896D4F7-4A65-48A3-AB8F-2AEAC49CBA6F}"/>
          </ac:cxnSpMkLst>
        </pc:cxnChg>
      </pc:sldChg>
      <pc:sldChg chg="addSp delSp modSp add">
        <pc:chgData name="Cristian Chilipirea" userId="34ab170da5908fc4" providerId="LiveId" clId="{7B8E7756-EE48-4B7F-B3E6-1239ACBC9EF9}" dt="2020-03-01T17:03:08.788" v="1533" actId="1076"/>
        <pc:sldMkLst>
          <pc:docMk/>
          <pc:sldMk cId="1038310151" sldId="586"/>
        </pc:sldMkLst>
        <pc:spChg chg="mod">
          <ac:chgData name="Cristian Chilipirea" userId="34ab170da5908fc4" providerId="LiveId" clId="{7B8E7756-EE48-4B7F-B3E6-1239ACBC9EF9}" dt="2020-03-01T16:51:16.250" v="1097" actId="20577"/>
          <ac:spMkLst>
            <pc:docMk/>
            <pc:sldMk cId="1038310151" sldId="586"/>
            <ac:spMk id="2" creationId="{1ACC246E-720F-41B2-86FB-35848567D513}"/>
          </ac:spMkLst>
        </pc:spChg>
        <pc:spChg chg="add mod">
          <ac:chgData name="Cristian Chilipirea" userId="34ab170da5908fc4" providerId="LiveId" clId="{7B8E7756-EE48-4B7F-B3E6-1239ACBC9EF9}" dt="2020-03-01T17:03:08.788" v="1533" actId="1076"/>
          <ac:spMkLst>
            <pc:docMk/>
            <pc:sldMk cId="1038310151" sldId="586"/>
            <ac:spMk id="3" creationId="{A65B1B9F-3C61-48A8-B28C-1D639DA998B6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9" creationId="{BDA88B54-D9D9-432D-A243-8D23E3C6509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1" creationId="{24CF98BD-A208-48DB-961F-F95E08C7C517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2" creationId="{F826F117-A603-4ADE-B7AB-174414FAE0C1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4" creationId="{F123BC6D-D916-4358-8C61-01269405756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5" creationId="{87CFBE9C-70BE-416A-97CB-08F0816E8C4C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2" creationId="{81074D8C-59FA-4643-BC51-337323412343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3" creationId="{9803F6BB-0D4E-42FA-9109-291B38A92650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5" creationId="{3FC8FDD8-6FE7-40E3-807B-1CD4328D1D42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0" creationId="{28EDAD75-1B4C-4C18-B3C9-5AA2C7B98C7A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1" creationId="{FBC3D315-2001-43AA-8D79-C96DD51A80A3}"/>
          </ac:spMkLst>
        </pc:sp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6" creationId="{F23A74DC-6D91-49F0-AD01-65B2297CD3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7" creationId="{F99CAF9F-C3A8-4E62-8AD5-B00E37F9A8A9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8" creationId="{D5354D2E-CBA9-4B84-9268-C8338768D9FA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9" creationId="{8DABFBBC-E917-4056-9F54-2BF0AA9E6CD2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6" creationId="{5129D979-34BA-4763-976F-FCEAC77452DD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8" creationId="{07977FF1-0E34-4C5D-B2BC-266CA34B6757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9" creationId="{D37BC81D-778F-4FDD-BDCC-D1C96281EE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2" creationId="{AF7846F8-6432-40CB-99A1-0FEE57B47538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3" creationId="{4E593062-9050-4B4F-9478-507878FFE236}"/>
          </ac:cxnSpMkLst>
        </pc:cxnChg>
      </pc:sldChg>
      <pc:sldChg chg="addSp delSp modSp add">
        <pc:chgData name="Cristian Chilipirea" userId="34ab170da5908fc4" providerId="LiveId" clId="{7B8E7756-EE48-4B7F-B3E6-1239ACBC9EF9}" dt="2020-03-01T16:56:12.187" v="1220"/>
        <pc:sldMkLst>
          <pc:docMk/>
          <pc:sldMk cId="2488151205" sldId="587"/>
        </pc:sldMkLst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1:34.014" v="1100" actId="1076"/>
          <ac:spMkLst>
            <pc:docMk/>
            <pc:sldMk cId="2488151205" sldId="587"/>
            <ac:spMk id="21" creationId="{4ACC7D35-F267-46EF-AD10-4AC10B7E89DB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2" creationId="{DE73600E-7AA7-4B08-926F-224FD0183A3A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3" creationId="{FD6CC06C-2BE2-4EAB-85E1-166A2880C305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5" creationId="{5C1058FB-A478-409D-9C74-04929BD2F7E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6" creationId="{5121CD81-DE39-4DEF-96F6-0777F12E6F70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1" creationId="{24F971D5-0A2A-42CA-9760-BE6F0E08D901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2" creationId="{1B4F1FFC-6F81-4342-966A-71F460213FB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3" creationId="{0B591B78-94BB-492D-AC57-D9B8E00ACAAB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7" creationId="{921D2730-3129-4B8D-9398-9D23C4597F37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8" creationId="{A23B7B62-F4E2-4F3D-9905-917DB0B3ADD6}"/>
          </ac:spMkLst>
        </pc:sp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4" creationId="{539330A7-FE33-4AC8-A6CE-3FA3725D1FA4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10.331" v="1130" actId="14100"/>
          <ac:cxnSpMkLst>
            <pc:docMk/>
            <pc:sldMk cId="2488151205" sldId="587"/>
            <ac:cxnSpMk id="27" creationId="{3C8DFD7F-CBA3-4383-8487-88B2B95AC4F2}"/>
          </ac:cxnSpMkLst>
        </pc:cxnChg>
        <pc:cxnChg chg="add del mod">
          <ac:chgData name="Cristian Chilipirea" userId="34ab170da5908fc4" providerId="LiveId" clId="{7B8E7756-EE48-4B7F-B3E6-1239ACBC9EF9}" dt="2020-03-01T16:53:12.174" v="1131" actId="478"/>
          <ac:cxnSpMkLst>
            <pc:docMk/>
            <pc:sldMk cId="2488151205" sldId="587"/>
            <ac:cxnSpMk id="28" creationId="{45408C24-5F88-42C8-A286-5208BC70133B}"/>
          </ac:cxnSpMkLst>
        </pc:cxnChg>
        <pc:cxnChg chg="add mod">
          <ac:chgData name="Cristian Chilipirea" userId="34ab170da5908fc4" providerId="LiveId" clId="{7B8E7756-EE48-4B7F-B3E6-1239ACBC9EF9}" dt="2020-03-01T16:53:22.032" v="1133" actId="1076"/>
          <ac:cxnSpMkLst>
            <pc:docMk/>
            <pc:sldMk cId="2488151205" sldId="587"/>
            <ac:cxnSpMk id="29" creationId="{AA5890D9-A603-4D13-8537-E5F8C0643CA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8" creationId="{36575B37-B7C7-4361-9D9D-AAF44800F232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9" creationId="{9902FAFD-0F93-4B41-9BCA-FA2972ECE06A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0" creationId="{8605C1FF-C72F-403C-B170-B8DA7014852B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4" creationId="{28123203-EB47-4C61-A3CA-800CE3F87656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5" creationId="{157BAC54-DF71-4B09-A92A-37321E36F365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6" creationId="{36246A92-5959-4404-A238-EE0419993CB0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9" creationId="{92F28A30-1F08-4516-8353-8DC584585DA7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50" creationId="{23D776CD-67A3-4683-BA21-7808C86D04D8}"/>
          </ac:cxnSpMkLst>
        </pc:cxnChg>
      </pc:sldChg>
      <pc:sldChg chg="addSp delSp modSp add">
        <pc:chgData name="Cristian Chilipirea" userId="34ab170da5908fc4" providerId="LiveId" clId="{7B8E7756-EE48-4B7F-B3E6-1239ACBC9EF9}" dt="2020-03-01T16:56:15.706" v="1222"/>
        <pc:sldMkLst>
          <pc:docMk/>
          <pc:sldMk cId="2581471145" sldId="588"/>
        </pc:sldMkLst>
        <pc:spChg chg="add mod">
          <ac:chgData name="Cristian Chilipirea" userId="34ab170da5908fc4" providerId="LiveId" clId="{7B8E7756-EE48-4B7F-B3E6-1239ACBC9EF9}" dt="2020-03-01T16:52:49.233" v="1126" actId="1076"/>
          <ac:spMkLst>
            <pc:docMk/>
            <pc:sldMk cId="2581471145" sldId="588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1:52.926" v="1102" actId="478"/>
          <ac:spMkLst>
            <pc:docMk/>
            <pc:sldMk cId="2581471145" sldId="588"/>
            <ac:spMk id="21" creationId="{4ACC7D35-F267-46EF-AD10-4AC10B7E89DB}"/>
          </ac:spMkLst>
        </pc:spChg>
        <pc:spChg chg="add mod">
          <ac:chgData name="Cristian Chilipirea" userId="34ab170da5908fc4" providerId="LiveId" clId="{7B8E7756-EE48-4B7F-B3E6-1239ACBC9EF9}" dt="2020-03-01T16:53:39.921" v="1135" actId="1076"/>
          <ac:spMkLst>
            <pc:docMk/>
            <pc:sldMk cId="2581471145" sldId="588"/>
            <ac:spMk id="27" creationId="{5F83F744-DE6A-4DE8-87FB-3689B45950EB}"/>
          </ac:spMkLst>
        </pc:spChg>
        <pc:spChg chg="add mod">
          <ac:chgData name="Cristian Chilipirea" userId="34ab170da5908fc4" providerId="LiveId" clId="{7B8E7756-EE48-4B7F-B3E6-1239ACBC9EF9}" dt="2020-03-01T16:53:43.911" v="1136" actId="1076"/>
          <ac:spMkLst>
            <pc:docMk/>
            <pc:sldMk cId="2581471145" sldId="588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1" creationId="{40507C48-4DC0-47E8-A673-7538180A2016}"/>
          </ac:spMkLst>
        </pc:spChg>
        <pc:spChg chg="add mod">
          <ac:chgData name="Cristian Chilipirea" userId="34ab170da5908fc4" providerId="LiveId" clId="{7B8E7756-EE48-4B7F-B3E6-1239ACBC9EF9}" dt="2020-03-01T16:54:05.382" v="1143" actId="1076"/>
          <ac:spMkLst>
            <pc:docMk/>
            <pc:sldMk cId="2581471145" sldId="588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2:29.215" v="1110" actId="1076"/>
          <ac:spMkLst>
            <pc:docMk/>
            <pc:sldMk cId="2581471145" sldId="588"/>
            <ac:spMk id="33" creationId="{F6F2B888-0608-43A3-B985-5A5BFEB13659}"/>
          </ac:spMkLst>
        </pc:spChg>
        <pc:spChg chg="add del mod">
          <ac:chgData name="Cristian Chilipirea" userId="34ab170da5908fc4" providerId="LiveId" clId="{7B8E7756-EE48-4B7F-B3E6-1239ACBC9EF9}" dt="2020-03-01T16:53:52.255" v="1140"/>
          <ac:spMkLst>
            <pc:docMk/>
            <pc:sldMk cId="2581471145" sldId="588"/>
            <ac:spMk id="40" creationId="{334FDBAD-DD99-4CEE-BE6F-468DFC68084F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3" creationId="{1591D037-6841-41B1-9DD2-21CB847CDEC7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4" creationId="{9D38C703-CBA6-42FD-8019-DA9287EB04B8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5" creationId="{B9AE279B-19D8-4132-8F5B-4F06B2DC1D66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6" creationId="{CED917C7-D66A-48E9-9783-9F5B06E8265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0" creationId="{CF023DF4-653D-498A-8B4C-C7BBCA406EAA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1" creationId="{9F8C5D70-1E9D-4431-874D-853456B0740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2" creationId="{2CB534C0-616A-4D47-B2B5-9693F7204A64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6" creationId="{7183B867-B808-4151-8B28-0A01A583FB52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7" creationId="{C39B9E29-AF9A-499C-AB84-6BFE1FDFB90F}"/>
          </ac:spMkLst>
        </pc:sp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4" creationId="{539330A7-FE33-4AC8-A6CE-3FA3725D1FA4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39.921" v="1135" actId="1076"/>
          <ac:cxnSpMkLst>
            <pc:docMk/>
            <pc:sldMk cId="2581471145" sldId="588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5" creationId="{2D099B8E-E4B8-4A65-87EE-788BCBDDAFCD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6" creationId="{C2D89302-0FDC-4846-AA1E-00A9A43F30D3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7" creationId="{A896D4F7-4A65-48A3-AB8F-2AEAC49CBA6F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8" creationId="{87ADC006-58CD-46A0-A165-08560A263B80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9" creationId="{AD5FF4CE-2DCF-4523-8F66-AD855270CAA5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1" creationId="{A6B07588-6401-4E57-8B04-3A7F86EE8790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7" creationId="{DD52CCFD-C858-441B-89EA-44B167EA22BD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8" creationId="{C0DB2253-F6CA-43EF-9CB9-A02B4AFD932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9" creationId="{08436D1C-8DD5-4057-B185-36523FFA51CF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3" creationId="{D7185A37-C448-48C8-B224-1B9CFACA188E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4" creationId="{A2512A95-9C34-4002-ADA2-5ADE0DEEB15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5" creationId="{3F404462-554A-4598-9143-93A9AD66B092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8" creationId="{6D588808-D35C-49F7-8D64-718652FC7834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9" creationId="{A49C0F92-3191-48C6-9A0B-7A0C32FB6AED}"/>
          </ac:cxnSpMkLst>
        </pc:cxnChg>
      </pc:sldChg>
      <pc:sldChg chg="addSp delSp modSp add">
        <pc:chgData name="Cristian Chilipirea" userId="34ab170da5908fc4" providerId="LiveId" clId="{7B8E7756-EE48-4B7F-B3E6-1239ACBC9EF9}" dt="2020-03-01T16:56:19.920" v="1224"/>
        <pc:sldMkLst>
          <pc:docMk/>
          <pc:sldMk cId="1528197973" sldId="589"/>
        </pc:sldMkLst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21.298" v="1147" actId="1076"/>
          <ac:spMkLst>
            <pc:docMk/>
            <pc:sldMk cId="1528197973" sldId="589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4:41.130" v="1173" actId="1076"/>
          <ac:spMkLst>
            <pc:docMk/>
            <pc:sldMk cId="1528197973" sldId="589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0" creationId="{137E2A7D-9CB0-435A-9387-08B9021C71C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3" creationId="{E8328911-C8FA-4526-BACD-82EEF47264A6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4" creationId="{6D353B78-1412-46FB-A56A-7087317C56F8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5" creationId="{853B8E1F-6E82-423A-AEC4-5C64D8E5AC2A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9" creationId="{7147C7A7-60B5-4A5D-85BC-BFCDD97F236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0" creationId="{94312B7C-04D7-4E6F-A78C-E9F582D0E3EB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1" creationId="{1EAD83A2-33DF-409F-BA3D-A42157B31005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5" creationId="{9E253796-37B5-4DD1-951B-AFFD04FA411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6" creationId="{6542A97F-9ED1-41B9-A2BB-D561E3E489D3}"/>
          </ac:spMkLst>
        </pc:sp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4:15.554" v="1146" actId="478"/>
          <ac:cxnSpMkLst>
            <pc:docMk/>
            <pc:sldMk cId="1528197973" sldId="589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7" creationId="{A896D4F7-4A65-48A3-AB8F-2AEAC49CBA6F}"/>
          </ac:cxnSpMkLst>
        </pc:cxnChg>
        <pc:cxnChg chg="add mod">
          <ac:chgData name="Cristian Chilipirea" userId="34ab170da5908fc4" providerId="LiveId" clId="{7B8E7756-EE48-4B7F-B3E6-1239ACBC9EF9}" dt="2020-03-01T16:54:41.130" v="1173" actId="1076"/>
          <ac:cxnSpMkLst>
            <pc:docMk/>
            <pc:sldMk cId="1528197973" sldId="589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6" creationId="{22C213B2-530B-42EC-A389-17362729E921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7" creationId="{C31F8E3B-8B22-4403-AE11-CCDCBFE973E7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8" creationId="{7D8B16F0-DF8C-4B3B-A472-415F07D62A4F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2" creationId="{D91B91F9-3D38-4543-AF87-D9576B26E02B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3" creationId="{7CE1EF78-C305-4717-B73D-AFF0491F9BB0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4" creationId="{941D79B3-359E-4C96-9CFD-C0087C86FC2D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7" creationId="{B488DD65-ED39-4D09-BC84-F88901AC4283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8" creationId="{C549627C-13D2-485A-AF4D-01165705DCD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3.671" v="1226"/>
        <pc:sldMkLst>
          <pc:docMk/>
          <pc:sldMk cId="1287048085" sldId="590"/>
        </pc:sldMkLst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51.849" v="1175" actId="1076"/>
          <ac:spMkLst>
            <pc:docMk/>
            <pc:sldMk cId="1287048085" sldId="59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0" creationId="{1C09119A-AF36-4323-ABD2-02F063C46EA4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3" creationId="{49F2BFF3-A684-40A1-B555-8D39214ADAA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4" creationId="{75251C00-E68C-4091-A69A-AB565F28CD7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5" creationId="{62659F85-4AD9-408D-98E9-3682964C4E70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9" creationId="{8C378F57-E560-4A91-B94D-CFE67BE6C9B6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0" creationId="{70CE3558-A9C1-4384-AFC3-7C7458C1020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1" creationId="{4F433842-250C-4A73-9FE7-9CB649795855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5" creationId="{0CD52A34-BC60-4DE0-859C-57A823BEF711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6" creationId="{C4418D24-EDDD-4F88-8739-4A7A7C3A446E}"/>
          </ac:spMkLst>
        </pc:sp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6" creationId="{AB2B6C4B-30CE-4CD2-A3ED-90027CE827B2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7" creationId="{B7EA3FAE-CB60-4BDB-946E-41DB3447AF97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8" creationId="{A5B088E2-04B7-4BC0-91AC-8963AE159B0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2" creationId="{517466DF-CD60-4B12-9D18-781D24D0D36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3" creationId="{52041349-D789-4E37-8855-2209B84DFB63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4" creationId="{2AF0A239-9C29-4D9F-AD78-6A3C9DD7F69C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7" creationId="{11F76592-937D-4BE2-8891-C8FA49EEE1CE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8" creationId="{6E006AC0-C468-4601-942C-39D79D220B7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7.705" v="1228"/>
        <pc:sldMkLst>
          <pc:docMk/>
          <pc:sldMk cId="3931174030" sldId="591"/>
        </pc:sldMkLst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5:20.860" v="1208" actId="1076"/>
          <ac:spMkLst>
            <pc:docMk/>
            <pc:sldMk cId="3931174030" sldId="591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5:30.031" v="1210" actId="1076"/>
          <ac:spMkLst>
            <pc:docMk/>
            <pc:sldMk cId="3931174030" sldId="591"/>
            <ac:spMk id="38" creationId="{1420FC4B-FD28-4F1A-9BEE-ACCA13325B2C}"/>
          </ac:spMkLst>
        </pc:spChg>
        <pc:spChg chg="add mod">
          <ac:chgData name="Cristian Chilipirea" userId="34ab170da5908fc4" providerId="LiveId" clId="{7B8E7756-EE48-4B7F-B3E6-1239ACBC9EF9}" dt="2020-03-01T16:55:42.979" v="1212" actId="1076"/>
          <ac:spMkLst>
            <pc:docMk/>
            <pc:sldMk cId="3931174030" sldId="591"/>
            <ac:spMk id="40" creationId="{1F719B75-73B6-4105-A7CC-748CE76F2A84}"/>
          </ac:spMkLst>
        </pc:spChg>
        <pc:spChg chg="add mod">
          <ac:chgData name="Cristian Chilipirea" userId="34ab170da5908fc4" providerId="LiveId" clId="{7B8E7756-EE48-4B7F-B3E6-1239ACBC9EF9}" dt="2020-03-01T16:55:49.773" v="1214" actId="1076"/>
          <ac:spMkLst>
            <pc:docMk/>
            <pc:sldMk cId="3931174030" sldId="591"/>
            <ac:spMk id="44" creationId="{C2B4BA01-1AFC-4B2F-93D2-FC4396F4CFCD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5" creationId="{F7043115-A609-49F7-BB9E-5BFE8041337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6" creationId="{92F5DEBE-41C8-40DA-BA84-7C4A1D6DD317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7" creationId="{10291EAC-854F-419D-BB97-5E04F2494A06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8" creationId="{E6EFAAC2-CCD9-4E3C-B907-56CF0E925D5B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2" creationId="{3FE552F7-3083-4085-9BC8-FFEB00C99CC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3" creationId="{21B414A2-A3E1-4D8A-8004-6D4C9C6779B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4" creationId="{54A4655C-3D60-4DD2-B576-C4CFC0F75428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8" creationId="{349CA5D2-0CA4-4240-9911-8DC77DA8BAA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9" creationId="{6E46D875-3D27-4808-9E86-A793A375064D}"/>
          </ac:spMkLst>
        </pc:sp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5:30.031" v="1210" actId="1076"/>
          <ac:cxnSpMkLst>
            <pc:docMk/>
            <pc:sldMk cId="3931174030" sldId="591"/>
            <ac:cxnSpMk id="39" creationId="{BCCFE6FA-211E-4066-A92D-9BBDACDCFDC4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1" creationId="{A6B07588-6401-4E57-8B04-3A7F86EE8790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2" creationId="{93A3935C-CB48-4544-B4ED-B952CD5FC256}"/>
          </ac:cxnSpMkLst>
        </pc:cxnChg>
        <pc:cxnChg chg="add mod">
          <ac:chgData name="Cristian Chilipirea" userId="34ab170da5908fc4" providerId="LiveId" clId="{7B8E7756-EE48-4B7F-B3E6-1239ACBC9EF9}" dt="2020-03-01T16:55:42.979" v="1212" actId="1076"/>
          <ac:cxnSpMkLst>
            <pc:docMk/>
            <pc:sldMk cId="3931174030" sldId="591"/>
            <ac:cxnSpMk id="43" creationId="{2BCE5F46-9679-41C9-AD6B-A5246B971D6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49" creationId="{1D0C6E8D-7106-4FCE-A0E9-AC51FE113F76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0" creationId="{37A5AF5D-8DB5-43D0-9224-8D2067724075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1" creationId="{7CC65D9F-E105-407B-92B3-F60DED5BD091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5" creationId="{DA3E7964-3536-48C0-BAE6-11332C9A7169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6" creationId="{18492C30-17B9-4023-B181-0DF1BA4B94E3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7" creationId="{3A928261-A2C8-4F67-9ECB-03D7D241259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0" creationId="{81D96EB0-EFE7-4AD3-9370-9C7B85F6C424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1" creationId="{65AFF916-F79A-4F7B-B53D-E1257598FE74}"/>
          </ac:cxnSpMkLst>
        </pc:cxnChg>
      </pc:sldChg>
      <pc:sldChg chg="addSp delSp modSp add">
        <pc:chgData name="Cristian Chilipirea" userId="34ab170da5908fc4" providerId="LiveId" clId="{7B8E7756-EE48-4B7F-B3E6-1239ACBC9EF9}" dt="2020-03-01T16:57:00.933" v="1257" actId="1076"/>
        <pc:sldMkLst>
          <pc:docMk/>
          <pc:sldMk cId="4221651538" sldId="592"/>
        </pc:sldMkLst>
        <pc:spChg chg="add mod">
          <ac:chgData name="Cristian Chilipirea" userId="34ab170da5908fc4" providerId="LiveId" clId="{7B8E7756-EE48-4B7F-B3E6-1239ACBC9EF9}" dt="2020-03-01T16:57:00.933" v="1257" actId="1076"/>
          <ac:spMkLst>
            <pc:docMk/>
            <pc:sldMk cId="4221651538" sldId="592"/>
            <ac:spMk id="34" creationId="{A567B3E1-D725-4F28-B781-C78C685C79DB}"/>
          </ac:spMkLst>
        </pc:spChg>
        <pc:spChg chg="mod">
          <ac:chgData name="Cristian Chilipirea" userId="34ab170da5908fc4" providerId="LiveId" clId="{7B8E7756-EE48-4B7F-B3E6-1239ACBC9EF9}" dt="2020-03-01T16:56:45.290" v="1230" actId="1076"/>
          <ac:spMkLst>
            <pc:docMk/>
            <pc:sldMk cId="4221651538" sldId="592"/>
            <ac:spMk id="38" creationId="{1420FC4B-FD28-4F1A-9BEE-ACCA13325B2C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6:47.895" v="1231" actId="478"/>
          <ac:cxnSpMkLst>
            <pc:docMk/>
            <pc:sldMk cId="4221651538" sldId="592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6:52.194" v="1255" actId="1035"/>
          <ac:cxnSpMkLst>
            <pc:docMk/>
            <pc:sldMk cId="4221651538" sldId="592"/>
            <ac:cxnSpMk id="43" creationId="{2BCE5F46-9679-41C9-AD6B-A5246B971D6A}"/>
          </ac:cxnSpMkLst>
        </pc:cxnChg>
      </pc:sldChg>
      <pc:sldChg chg="addSp delSp modSp add">
        <pc:chgData name="Cristian Chilipirea" userId="34ab170da5908fc4" providerId="LiveId" clId="{7B8E7756-EE48-4B7F-B3E6-1239ACBC9EF9}" dt="2020-03-01T17:03:44.636" v="1535" actId="1076"/>
        <pc:sldMkLst>
          <pc:docMk/>
          <pc:sldMk cId="2592642322" sldId="593"/>
        </pc:sldMkLst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34" creationId="{A567B3E1-D725-4F28-B781-C78C685C79DB}"/>
          </ac:spMkLst>
        </pc:spChg>
        <pc:spChg chg="add mod">
          <ac:chgData name="Cristian Chilipirea" userId="34ab170da5908fc4" providerId="LiveId" clId="{7B8E7756-EE48-4B7F-B3E6-1239ACBC9EF9}" dt="2020-03-01T17:03:44.636" v="1535" actId="1076"/>
          <ac:spMkLst>
            <pc:docMk/>
            <pc:sldMk cId="2592642322" sldId="593"/>
            <ac:spMk id="37" creationId="{F80FD55F-DC5A-457A-A922-164E9E28F2BC}"/>
          </ac:spMkLst>
        </pc:spChg>
        <pc:spChg chg="mod">
          <ac:chgData name="Cristian Chilipirea" userId="34ab170da5908fc4" providerId="LiveId" clId="{7B8E7756-EE48-4B7F-B3E6-1239ACBC9EF9}" dt="2020-03-01T16:57:18.086" v="1259" actId="1076"/>
          <ac:spMkLst>
            <pc:docMk/>
            <pc:sldMk cId="2592642322" sldId="593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7:20.082" v="1260" actId="478"/>
          <ac:cxnSpMkLst>
            <pc:docMk/>
            <pc:sldMk cId="2592642322" sldId="593"/>
            <ac:cxnSpMk id="43" creationId="{2BCE5F46-9679-41C9-AD6B-A5246B971D6A}"/>
          </ac:cxnSpMkLst>
        </pc:cxnChg>
      </pc:sldChg>
      <pc:sldChg chg="addSp modSp add">
        <pc:chgData name="Cristian Chilipirea" userId="34ab170da5908fc4" providerId="LiveId" clId="{7B8E7756-EE48-4B7F-B3E6-1239ACBC9EF9}" dt="2020-03-01T17:03:48.348" v="1536"/>
        <pc:sldMkLst>
          <pc:docMk/>
          <pc:sldMk cId="878214405" sldId="594"/>
        </pc:sldMkLst>
        <pc:spChg chg="add">
          <ac:chgData name="Cristian Chilipirea" userId="34ab170da5908fc4" providerId="LiveId" clId="{7B8E7756-EE48-4B7F-B3E6-1239ACBC9EF9}" dt="2020-03-01T17:03:48.348" v="1536"/>
          <ac:spMkLst>
            <pc:docMk/>
            <pc:sldMk cId="878214405" sldId="594"/>
            <ac:spMk id="37" creationId="{D0BE6B74-3805-4444-A376-0893150AAA3C}"/>
          </ac:spMkLst>
        </pc:spChg>
        <pc:spChg chg="mod">
          <ac:chgData name="Cristian Chilipirea" userId="34ab170da5908fc4" providerId="LiveId" clId="{7B8E7756-EE48-4B7F-B3E6-1239ACBC9EF9}" dt="2020-03-01T16:58:36.126" v="1263" actId="1076"/>
          <ac:spMkLst>
            <pc:docMk/>
            <pc:sldMk cId="878214405" sldId="594"/>
            <ac:spMk id="44" creationId="{C2B4BA01-1AFC-4B2F-93D2-FC4396F4CFCD}"/>
          </ac:spMkLst>
        </pc:spChg>
      </pc:sldChg>
      <pc:sldChg chg="addSp modSp add">
        <pc:chgData name="Cristian Chilipirea" userId="34ab170da5908fc4" providerId="LiveId" clId="{7B8E7756-EE48-4B7F-B3E6-1239ACBC9EF9}" dt="2020-03-01T17:03:51.684" v="1537"/>
        <pc:sldMkLst>
          <pc:docMk/>
          <pc:sldMk cId="4181293268" sldId="595"/>
        </pc:sldMkLst>
        <pc:spChg chg="mod">
          <ac:chgData name="Cristian Chilipirea" userId="34ab170da5908fc4" providerId="LiveId" clId="{7B8E7756-EE48-4B7F-B3E6-1239ACBC9EF9}" dt="2020-03-01T16:58:42.535" v="1265" actId="1076"/>
          <ac:spMkLst>
            <pc:docMk/>
            <pc:sldMk cId="4181293268" sldId="595"/>
            <ac:spMk id="34" creationId="{A567B3E1-D725-4F28-B781-C78C685C79DB}"/>
          </ac:spMkLst>
        </pc:spChg>
        <pc:spChg chg="add">
          <ac:chgData name="Cristian Chilipirea" userId="34ab170da5908fc4" providerId="LiveId" clId="{7B8E7756-EE48-4B7F-B3E6-1239ACBC9EF9}" dt="2020-03-01T17:03:51.684" v="1537"/>
          <ac:spMkLst>
            <pc:docMk/>
            <pc:sldMk cId="4181293268" sldId="595"/>
            <ac:spMk id="37" creationId="{CA559D8B-6365-4C01-9EFD-6D6DC7F12F5C}"/>
          </ac:spMkLst>
        </pc:spChg>
      </pc:sldChg>
      <pc:sldChg chg="add">
        <pc:chgData name="Cristian Chilipirea" userId="34ab170da5908fc4" providerId="LiveId" clId="{7B8E7756-EE48-4B7F-B3E6-1239ACBC9EF9}" dt="2020-03-01T16:59:12.532" v="1266"/>
        <pc:sldMkLst>
          <pc:docMk/>
          <pc:sldMk cId="2106375257" sldId="596"/>
        </pc:sldMkLst>
      </pc:sldChg>
      <pc:sldChg chg="add">
        <pc:chgData name="Cristian Chilipirea" userId="34ab170da5908fc4" providerId="LiveId" clId="{7B8E7756-EE48-4B7F-B3E6-1239ACBC9EF9}" dt="2020-03-01T17:00:11.689" v="1302"/>
        <pc:sldMkLst>
          <pc:docMk/>
          <pc:sldMk cId="1310689941" sldId="597"/>
        </pc:sldMkLst>
      </pc:sldChg>
      <pc:sldChg chg="modSp add">
        <pc:chgData name="Cristian Chilipirea" userId="34ab170da5908fc4" providerId="LiveId" clId="{7B8E7756-EE48-4B7F-B3E6-1239ACBC9EF9}" dt="2020-03-01T17:04:20.227" v="1542" actId="1076"/>
        <pc:sldMkLst>
          <pc:docMk/>
          <pc:sldMk cId="1711707616" sldId="598"/>
        </pc:sldMkLst>
        <pc:spChg chg="mod">
          <ac:chgData name="Cristian Chilipirea" userId="34ab170da5908fc4" providerId="LiveId" clId="{7B8E7756-EE48-4B7F-B3E6-1239ACBC9EF9}" dt="2020-03-01T17:04:20.227" v="1542" actId="1076"/>
          <ac:spMkLst>
            <pc:docMk/>
            <pc:sldMk cId="1711707616" sldId="598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7:04:13.734" v="1540" actId="1076"/>
          <ac:spMkLst>
            <pc:docMk/>
            <pc:sldMk cId="1711707616" sldId="598"/>
            <ac:spMk id="37" creationId="{CA559D8B-6365-4C01-9EFD-6D6DC7F12F5C}"/>
          </ac:spMkLst>
        </pc:spChg>
      </pc:sldChg>
      <pc:sldChg chg="addSp delSp modSp add">
        <pc:chgData name="Cristian Chilipirea" userId="34ab170da5908fc4" providerId="LiveId" clId="{7B8E7756-EE48-4B7F-B3E6-1239ACBC9EF9}" dt="2020-03-01T17:05:21.407" v="1554" actId="478"/>
        <pc:sldMkLst>
          <pc:docMk/>
          <pc:sldMk cId="962520965" sldId="599"/>
        </pc:sldMkLst>
        <pc:spChg chg="mod">
          <ac:chgData name="Cristian Chilipirea" userId="34ab170da5908fc4" providerId="LiveId" clId="{7B8E7756-EE48-4B7F-B3E6-1239ACBC9EF9}" dt="2020-03-01T17:04:47.807" v="1548" actId="20577"/>
          <ac:spMkLst>
            <pc:docMk/>
            <pc:sldMk cId="962520965" sldId="599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0" creationId="{1F719B75-73B6-4105-A7CC-748CE76F2A84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4" creationId="{C2B4BA01-1AFC-4B2F-93D2-FC4396F4CFCD}"/>
          </ac:spMkLst>
        </pc:sp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5" creationId="{2D099B8E-E4B8-4A65-87EE-788BCBDDAFCD}"/>
          </ac:cxnSpMkLst>
        </pc:cxn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6" creationId="{C2D89302-0FDC-4846-AA1E-00A9A43F30D3}"/>
          </ac:cxnSpMkLst>
        </pc:cxnChg>
        <pc:cxnChg chg="add del mod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9" creationId="{6779E23B-8BD0-4AA8-80DF-23166499B102}"/>
          </ac:cxnSpMkLst>
        </pc:cxnChg>
      </pc:sldChg>
      <pc:sldChg chg="addSp delSp modSp add">
        <pc:chgData name="Cristian Chilipirea" userId="34ab170da5908fc4" providerId="LiveId" clId="{7B8E7756-EE48-4B7F-B3E6-1239ACBC9EF9}" dt="2020-03-01T17:11:45.151" v="1661"/>
        <pc:sldMkLst>
          <pc:docMk/>
          <pc:sldMk cId="2044981453" sldId="600"/>
        </pc:sldMkLst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0" creationId="{1F719B75-73B6-4105-A7CC-748CE76F2A84}"/>
          </ac:spMkLst>
        </pc:spChg>
        <pc:spChg chg="add del mod">
          <ac:chgData name="Cristian Chilipirea" userId="34ab170da5908fc4" providerId="LiveId" clId="{7B8E7756-EE48-4B7F-B3E6-1239ACBC9EF9}" dt="2020-03-01T17:11:45.151" v="1661"/>
          <ac:spMkLst>
            <pc:docMk/>
            <pc:sldMk cId="2044981453" sldId="600"/>
            <ac:spMk id="41" creationId="{29B131EB-F905-44A5-AEB2-F2FBD73F3E6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4" creationId="{C2B4BA01-1AFC-4B2F-93D2-FC4396F4CFCD}"/>
          </ac:spMkLst>
        </pc:sp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2" creationId="{D34DF62C-35C3-43CD-BD6C-03E08240307A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3" creationId="{5D2F32C4-10C8-45C0-9A91-1040EBAA44CD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62" creationId="{0B5B9A14-E95A-4343-B1E9-7B10A946A833}"/>
          </ac:cxnSpMkLst>
        </pc:cxnChg>
      </pc:sldChg>
      <pc:sldChg chg="addSp modSp add">
        <pc:chgData name="Cristian Chilipirea" userId="34ab170da5908fc4" providerId="LiveId" clId="{7B8E7756-EE48-4B7F-B3E6-1239ACBC9EF9}" dt="2020-03-01T17:07:28.699" v="1657" actId="403"/>
        <pc:sldMkLst>
          <pc:docMk/>
          <pc:sldMk cId="3948613112" sldId="601"/>
        </pc:sldMkLst>
        <pc:spChg chg="add mod">
          <ac:chgData name="Cristian Chilipirea" userId="34ab170da5908fc4" providerId="LiveId" clId="{7B8E7756-EE48-4B7F-B3E6-1239ACBC9EF9}" dt="2020-03-01T17:07:28.699" v="1657" actId="403"/>
          <ac:spMkLst>
            <pc:docMk/>
            <pc:sldMk cId="3948613112" sldId="601"/>
            <ac:spMk id="3" creationId="{9BFE10CE-31FE-4667-BBDB-059BD8B32D25}"/>
          </ac:spMkLst>
        </pc:spChg>
        <pc:spChg chg="add mod">
          <ac:chgData name="Cristian Chilipirea" userId="34ab170da5908fc4" providerId="LiveId" clId="{7B8E7756-EE48-4B7F-B3E6-1239ACBC9EF9}" dt="2020-03-01T17:06:32.333" v="1587" actId="20577"/>
          <ac:spMkLst>
            <pc:docMk/>
            <pc:sldMk cId="3948613112" sldId="601"/>
            <ac:spMk id="21" creationId="{0EBA5793-83D0-46A6-A39C-6980DCE6DA8E}"/>
          </ac:spMkLst>
        </pc:spChg>
      </pc:sldChg>
      <pc:sldChg chg="addSp modSp add">
        <pc:chgData name="Cristian Chilipirea" userId="34ab170da5908fc4" providerId="LiveId" clId="{7B8E7756-EE48-4B7F-B3E6-1239ACBC9EF9}" dt="2020-03-01T17:11:55.836" v="1663" actId="1076"/>
        <pc:sldMkLst>
          <pc:docMk/>
          <pc:sldMk cId="1485695320" sldId="602"/>
        </pc:sldMkLst>
        <pc:spChg chg="add mod">
          <ac:chgData name="Cristian Chilipirea" userId="34ab170da5908fc4" providerId="LiveId" clId="{7B8E7756-EE48-4B7F-B3E6-1239ACBC9EF9}" dt="2020-03-01T17:11:55.836" v="1663" actId="1076"/>
          <ac:spMkLst>
            <pc:docMk/>
            <pc:sldMk cId="1485695320" sldId="602"/>
            <ac:spMk id="25" creationId="{0880A7AD-FC51-483A-B0D5-97DFB7F02DEC}"/>
          </ac:spMkLst>
        </pc:sp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6" creationId="{FC545588-2781-4FDA-815A-D0F0B53323E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7" creationId="{1F33FFF7-6D7B-46A5-8CAE-CA1C0C38D97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8" creationId="{29B6E923-3BE5-40D9-BDDF-5E53EFBA3325}"/>
          </ac:cxnSpMkLst>
        </pc:cxnChg>
      </pc:sldChg>
      <pc:sldChg chg="addSp delSp modSp add">
        <pc:chgData name="Cristian Chilipirea" userId="34ab170da5908fc4" providerId="LiveId" clId="{7B8E7756-EE48-4B7F-B3E6-1239ACBC9EF9}" dt="2020-03-01T17:12:37.752" v="1674" actId="1076"/>
        <pc:sldMkLst>
          <pc:docMk/>
          <pc:sldMk cId="3984853342" sldId="603"/>
        </pc:sldMkLst>
        <pc:spChg chg="mod">
          <ac:chgData name="Cristian Chilipirea" userId="34ab170da5908fc4" providerId="LiveId" clId="{7B8E7756-EE48-4B7F-B3E6-1239ACBC9EF9}" dt="2020-03-01T17:12:06.317" v="1665" actId="1076"/>
          <ac:spMkLst>
            <pc:docMk/>
            <pc:sldMk cId="3984853342" sldId="603"/>
            <ac:spMk id="25" creationId="{0880A7AD-FC51-483A-B0D5-97DFB7F02DEC}"/>
          </ac:spMkLst>
        </pc:spChg>
        <pc:spChg chg="add mod">
          <ac:chgData name="Cristian Chilipirea" userId="34ab170da5908fc4" providerId="LiveId" clId="{7B8E7756-EE48-4B7F-B3E6-1239ACBC9EF9}" dt="2020-03-01T17:12:17.646" v="1670" actId="1076"/>
          <ac:spMkLst>
            <pc:docMk/>
            <pc:sldMk cId="3984853342" sldId="603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2:23.495" v="1672" actId="1076"/>
          <ac:spMkLst>
            <pc:docMk/>
            <pc:sldMk cId="3984853342" sldId="603"/>
            <ac:spMk id="31" creationId="{67DDBFF4-73E5-45B8-AA87-395263781300}"/>
          </ac:spMkLst>
        </pc:spChg>
        <pc:spChg chg="add mod">
          <ac:chgData name="Cristian Chilipirea" userId="34ab170da5908fc4" providerId="LiveId" clId="{7B8E7756-EE48-4B7F-B3E6-1239ACBC9EF9}" dt="2020-03-01T17:12:37.752" v="1674" actId="1076"/>
          <ac:spMkLst>
            <pc:docMk/>
            <pc:sldMk cId="3984853342" sldId="603"/>
            <ac:spMk id="32" creationId="{A0065E1B-9E67-4F82-8C19-4E0C0B028CA2}"/>
          </ac:spMkLst>
        </pc:spChg>
        <pc:cxnChg chg="del mod">
          <ac:chgData name="Cristian Chilipirea" userId="34ab170da5908fc4" providerId="LiveId" clId="{7B8E7756-EE48-4B7F-B3E6-1239ACBC9EF9}" dt="2020-03-01T17:12:09.945" v="1668" actId="478"/>
          <ac:cxnSpMkLst>
            <pc:docMk/>
            <pc:sldMk cId="3984853342" sldId="603"/>
            <ac:cxnSpMk id="26" creationId="{FC545588-2781-4FDA-815A-D0F0B53323EB}"/>
          </ac:cxnSpMkLst>
        </pc:cxnChg>
        <pc:cxnChg chg="del mod">
          <ac:chgData name="Cristian Chilipirea" userId="34ab170da5908fc4" providerId="LiveId" clId="{7B8E7756-EE48-4B7F-B3E6-1239ACBC9EF9}" dt="2020-03-01T17:12:09.194" v="1667" actId="478"/>
          <ac:cxnSpMkLst>
            <pc:docMk/>
            <pc:sldMk cId="3984853342" sldId="603"/>
            <ac:cxnSpMk id="27" creationId="{1F33FFF7-6D7B-46A5-8CAE-CA1C0C38D97B}"/>
          </ac:cxnSpMkLst>
        </pc:cxnChg>
        <pc:cxnChg chg="del mod">
          <ac:chgData name="Cristian Chilipirea" userId="34ab170da5908fc4" providerId="LiveId" clId="{7B8E7756-EE48-4B7F-B3E6-1239ACBC9EF9}" dt="2020-03-01T17:12:07.956" v="1666" actId="478"/>
          <ac:cxnSpMkLst>
            <pc:docMk/>
            <pc:sldMk cId="3984853342" sldId="603"/>
            <ac:cxnSpMk id="28" creationId="{29B6E923-3BE5-40D9-BDDF-5E53EFBA3325}"/>
          </ac:cxnSpMkLst>
        </pc:cxnChg>
        <pc:cxnChg chg="add mod">
          <ac:chgData name="Cristian Chilipirea" userId="34ab170da5908fc4" providerId="LiveId" clId="{7B8E7756-EE48-4B7F-B3E6-1239ACBC9EF9}" dt="2020-03-01T17:12:17.646" v="1670" actId="1076"/>
          <ac:cxnSpMkLst>
            <pc:docMk/>
            <pc:sldMk cId="3984853342" sldId="603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3" creationId="{BA2EE211-E4FB-44C5-8423-1C2AC518DC4A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4" creationId="{964B20BF-6624-495D-BA0E-AF511DBEF186}"/>
          </ac:cxnSpMkLst>
        </pc:cxnChg>
      </pc:sldChg>
      <pc:sldChg chg="addSp delSp modSp add">
        <pc:chgData name="Cristian Chilipirea" userId="34ab170da5908fc4" providerId="LiveId" clId="{7B8E7756-EE48-4B7F-B3E6-1239ACBC9EF9}" dt="2020-03-01T17:13:22.279" v="1688" actId="1076"/>
        <pc:sldMkLst>
          <pc:docMk/>
          <pc:sldMk cId="3884066094" sldId="604"/>
        </pc:sldMkLst>
        <pc:spChg chg="mod">
          <ac:chgData name="Cristian Chilipirea" userId="34ab170da5908fc4" providerId="LiveId" clId="{7B8E7756-EE48-4B7F-B3E6-1239ACBC9EF9}" dt="2020-03-01T17:12:49.018" v="1676" actId="1076"/>
          <ac:spMkLst>
            <pc:docMk/>
            <pc:sldMk cId="3884066094" sldId="604"/>
            <ac:spMk id="32" creationId="{A0065E1B-9E67-4F82-8C19-4E0C0B028CA2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7" creationId="{9F47D1E5-AC09-4D16-A7A4-135BBD481E44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8" creationId="{3CBE927A-39D1-4460-8A40-48BBBEBCA118}"/>
          </ac:spMkLst>
        </pc:spChg>
        <pc:spChg chg="add mod">
          <ac:chgData name="Cristian Chilipirea" userId="34ab170da5908fc4" providerId="LiveId" clId="{7B8E7756-EE48-4B7F-B3E6-1239ACBC9EF9}" dt="2020-03-01T17:13:13.887" v="1686" actId="1076"/>
          <ac:spMkLst>
            <pc:docMk/>
            <pc:sldMk cId="3884066094" sldId="604"/>
            <ac:spMk id="40" creationId="{45683BEB-BED6-40C6-80E0-444B1B8EEA6D}"/>
          </ac:spMkLst>
        </pc:spChg>
        <pc:spChg chg="add mod">
          <ac:chgData name="Cristian Chilipirea" userId="34ab170da5908fc4" providerId="LiveId" clId="{7B8E7756-EE48-4B7F-B3E6-1239ACBC9EF9}" dt="2020-03-01T17:13:22.279" v="1688" actId="1076"/>
          <ac:spMkLst>
            <pc:docMk/>
            <pc:sldMk cId="3884066094" sldId="604"/>
            <ac:spMk id="42" creationId="{A9579E31-3346-4C08-B912-B4106693AB3D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3" creationId="{21B414A2-A3E1-4D8A-8004-6D4C9C6779B2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4" creationId="{54A4655C-3D60-4DD2-B576-C4CFC0F75428}"/>
          </ac:spMkLst>
        </pc:spChg>
        <pc:cxnChg chg="del mod">
          <ac:chgData name="Cristian Chilipirea" userId="34ab170da5908fc4" providerId="LiveId" clId="{7B8E7756-EE48-4B7F-B3E6-1239ACBC9EF9}" dt="2020-03-01T17:12:51.166" v="1678" actId="478"/>
          <ac:cxnSpMkLst>
            <pc:docMk/>
            <pc:sldMk cId="3884066094" sldId="604"/>
            <ac:cxnSpMk id="33" creationId="{BA2EE211-E4FB-44C5-8423-1C2AC518DC4A}"/>
          </ac:cxnSpMkLst>
        </pc:cxnChg>
        <pc:cxnChg chg="del mod">
          <ac:chgData name="Cristian Chilipirea" userId="34ab170da5908fc4" providerId="LiveId" clId="{7B8E7756-EE48-4B7F-B3E6-1239ACBC9EF9}" dt="2020-03-01T17:12:50.576" v="1677" actId="478"/>
          <ac:cxnSpMkLst>
            <pc:docMk/>
            <pc:sldMk cId="3884066094" sldId="604"/>
            <ac:cxnSpMk id="34" creationId="{964B20BF-6624-495D-BA0E-AF511DBEF186}"/>
          </ac:cxnSpMkLst>
        </pc:cxnChg>
        <pc:cxnChg chg="add mod">
          <ac:chgData name="Cristian Chilipirea" userId="34ab170da5908fc4" providerId="LiveId" clId="{7B8E7756-EE48-4B7F-B3E6-1239ACBC9EF9}" dt="2020-03-01T17:13:13.887" v="1686" actId="1076"/>
          <ac:cxnSpMkLst>
            <pc:docMk/>
            <pc:sldMk cId="3884066094" sldId="604"/>
            <ac:cxnSpMk id="41" creationId="{37FE806F-A4FE-47A3-8C47-66C10216C0EC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5" creationId="{DA3E7964-3536-48C0-BAE6-11332C9A7169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6" creationId="{18492C30-17B9-4023-B181-0DF1BA4B94E3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60" creationId="{81D96EB0-EFE7-4AD3-9370-9C7B85F6C424}"/>
          </ac:cxnSpMkLst>
        </pc:cxnChg>
      </pc:sldChg>
      <pc:sldChg chg="modSp add">
        <pc:chgData name="Cristian Chilipirea" userId="34ab170da5908fc4" providerId="LiveId" clId="{7B8E7756-EE48-4B7F-B3E6-1239ACBC9EF9}" dt="2020-03-01T17:13:39.369" v="1690" actId="1076"/>
        <pc:sldMkLst>
          <pc:docMk/>
          <pc:sldMk cId="2319897751" sldId="605"/>
        </pc:sldMkLst>
        <pc:spChg chg="mod">
          <ac:chgData name="Cristian Chilipirea" userId="34ab170da5908fc4" providerId="LiveId" clId="{7B8E7756-EE48-4B7F-B3E6-1239ACBC9EF9}" dt="2020-03-01T17:13:39.369" v="1690" actId="1076"/>
          <ac:spMkLst>
            <pc:docMk/>
            <pc:sldMk cId="2319897751" sldId="605"/>
            <ac:spMk id="42" creationId="{A9579E31-3346-4C08-B912-B4106693AB3D}"/>
          </ac:spMkLst>
        </pc:spChg>
      </pc:sldChg>
      <pc:sldChg chg="addSp delSp modSp add">
        <pc:chgData name="Cristian Chilipirea" userId="34ab170da5908fc4" providerId="LiveId" clId="{7B8E7756-EE48-4B7F-B3E6-1239ACBC9EF9}" dt="2020-03-01T17:13:59.996" v="1695" actId="1076"/>
        <pc:sldMkLst>
          <pc:docMk/>
          <pc:sldMk cId="2329601204" sldId="606"/>
        </pc:sldMkLst>
        <pc:spChg chg="add mod">
          <ac:chgData name="Cristian Chilipirea" userId="34ab170da5908fc4" providerId="LiveId" clId="{7B8E7756-EE48-4B7F-B3E6-1239ACBC9EF9}" dt="2020-03-01T17:13:59.996" v="1695" actId="1076"/>
          <ac:spMkLst>
            <pc:docMk/>
            <pc:sldMk cId="2329601204" sldId="606"/>
            <ac:spMk id="33" creationId="{A4F6EBF5-3A66-47A7-9274-2CA696F98A0F}"/>
          </ac:spMkLst>
        </pc:spChg>
        <pc:spChg chg="mod">
          <ac:chgData name="Cristian Chilipirea" userId="34ab170da5908fc4" providerId="LiveId" clId="{7B8E7756-EE48-4B7F-B3E6-1239ACBC9EF9}" dt="2020-03-01T17:13:48.714" v="1692" actId="1076"/>
          <ac:spMkLst>
            <pc:docMk/>
            <pc:sldMk cId="2329601204" sldId="606"/>
            <ac:spMk id="40" creationId="{45683BEB-BED6-40C6-80E0-444B1B8EEA6D}"/>
          </ac:spMkLst>
        </pc:spChg>
        <pc:cxnChg chg="del mod">
          <ac:chgData name="Cristian Chilipirea" userId="34ab170da5908fc4" providerId="LiveId" clId="{7B8E7756-EE48-4B7F-B3E6-1239ACBC9EF9}" dt="2020-03-01T17:13:50.648" v="1693" actId="478"/>
          <ac:cxnSpMkLst>
            <pc:docMk/>
            <pc:sldMk cId="2329601204" sldId="606"/>
            <ac:cxnSpMk id="41" creationId="{37FE806F-A4FE-47A3-8C47-66C10216C0EC}"/>
          </ac:cxnSpMkLst>
        </pc:cxnChg>
      </pc:sldChg>
      <pc:sldChg chg="addSp delSp modSp add">
        <pc:chgData name="Cristian Chilipirea" userId="34ab170da5908fc4" providerId="LiveId" clId="{7B8E7756-EE48-4B7F-B3E6-1239ACBC9EF9}" dt="2020-03-01T17:14:22.836" v="1699" actId="478"/>
        <pc:sldMkLst>
          <pc:docMk/>
          <pc:sldMk cId="2748028044" sldId="607"/>
        </pc:sldMkLst>
        <pc:spChg chg="del">
          <ac:chgData name="Cristian Chilipirea" userId="34ab170da5908fc4" providerId="LiveId" clId="{7B8E7756-EE48-4B7F-B3E6-1239ACBC9EF9}" dt="2020-03-01T17:14:22.836" v="1699" actId="478"/>
          <ac:spMkLst>
            <pc:docMk/>
            <pc:sldMk cId="2748028044" sldId="607"/>
            <ac:spMk id="33" creationId="{A4F6EBF5-3A66-47A7-9274-2CA696F98A0F}"/>
          </ac:spMkLst>
        </pc:spChg>
        <pc:spChg chg="add mod">
          <ac:chgData name="Cristian Chilipirea" userId="34ab170da5908fc4" providerId="LiveId" clId="{7B8E7756-EE48-4B7F-B3E6-1239ACBC9EF9}" dt="2020-03-01T17:14:17.552" v="1698" actId="1076"/>
          <ac:spMkLst>
            <pc:docMk/>
            <pc:sldMk cId="2748028044" sldId="607"/>
            <ac:spMk id="34" creationId="{125DB982-1028-446B-9BC9-E0164D556E64}"/>
          </ac:spMkLst>
        </pc:spChg>
      </pc:sldChg>
      <pc:sldChg chg="modSp add">
        <pc:chgData name="Cristian Chilipirea" userId="34ab170da5908fc4" providerId="LiveId" clId="{7B8E7756-EE48-4B7F-B3E6-1239ACBC9EF9}" dt="2020-03-01T17:14:36.576" v="1701" actId="1076"/>
        <pc:sldMkLst>
          <pc:docMk/>
          <pc:sldMk cId="1029723783" sldId="608"/>
        </pc:sldMkLst>
        <pc:spChg chg="mod">
          <ac:chgData name="Cristian Chilipirea" userId="34ab170da5908fc4" providerId="LiveId" clId="{7B8E7756-EE48-4B7F-B3E6-1239ACBC9EF9}" dt="2020-03-01T17:14:36.576" v="1701" actId="1076"/>
          <ac:spMkLst>
            <pc:docMk/>
            <pc:sldMk cId="1029723783" sldId="608"/>
            <ac:spMk id="31" creationId="{67DDBFF4-73E5-45B8-AA87-395263781300}"/>
          </ac:spMkLst>
        </pc:spChg>
      </pc:sldChg>
      <pc:sldChg chg="addSp delSp modSp add">
        <pc:chgData name="Cristian Chilipirea" userId="34ab170da5908fc4" providerId="LiveId" clId="{7B8E7756-EE48-4B7F-B3E6-1239ACBC9EF9}" dt="2020-03-01T17:15:04.877" v="1708" actId="1076"/>
        <pc:sldMkLst>
          <pc:docMk/>
          <pc:sldMk cId="3444809045" sldId="609"/>
        </pc:sldMkLst>
        <pc:spChg chg="mod">
          <ac:chgData name="Cristian Chilipirea" userId="34ab170da5908fc4" providerId="LiveId" clId="{7B8E7756-EE48-4B7F-B3E6-1239ACBC9EF9}" dt="2020-03-01T17:14:55.587" v="1706" actId="1076"/>
          <ac:spMkLst>
            <pc:docMk/>
            <pc:sldMk cId="3444809045" sldId="609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5:04.877" v="1708" actId="1076"/>
          <ac:spMkLst>
            <pc:docMk/>
            <pc:sldMk cId="3444809045" sldId="609"/>
            <ac:spMk id="33" creationId="{708ED872-CD4D-48D4-AC05-FF740868D0E5}"/>
          </ac:spMkLst>
        </pc:spChg>
        <pc:cxnChg chg="del mod">
          <ac:chgData name="Cristian Chilipirea" userId="34ab170da5908fc4" providerId="LiveId" clId="{7B8E7756-EE48-4B7F-B3E6-1239ACBC9EF9}" dt="2020-03-01T17:14:47.926" v="1704" actId="478"/>
          <ac:cxnSpMkLst>
            <pc:docMk/>
            <pc:sldMk cId="3444809045" sldId="609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5:04.877" v="1708" actId="1076"/>
          <ac:cxnSpMkLst>
            <pc:docMk/>
            <pc:sldMk cId="3444809045" sldId="609"/>
            <ac:cxnSpMk id="37" creationId="{BAED0194-0A83-4ED6-BDBD-888509EC99D3}"/>
          </ac:cxnSpMkLst>
        </pc:cxnChg>
      </pc:sldChg>
      <pc:sldChg chg="addSp delSp modSp add">
        <pc:chgData name="Cristian Chilipirea" userId="34ab170da5908fc4" providerId="LiveId" clId="{7B8E7756-EE48-4B7F-B3E6-1239ACBC9EF9}" dt="2020-03-01T17:15:36.162" v="1714" actId="1076"/>
        <pc:sldMkLst>
          <pc:docMk/>
          <pc:sldMk cId="2456891915" sldId="610"/>
        </pc:sldMkLst>
        <pc:spChg chg="mod">
          <ac:chgData name="Cristian Chilipirea" userId="34ab170da5908fc4" providerId="LiveId" clId="{7B8E7756-EE48-4B7F-B3E6-1239ACBC9EF9}" dt="2020-03-01T17:15:21.750" v="1710" actId="1076"/>
          <ac:spMkLst>
            <pc:docMk/>
            <pc:sldMk cId="2456891915" sldId="610"/>
            <ac:spMk id="33" creationId="{708ED872-CD4D-48D4-AC05-FF740868D0E5}"/>
          </ac:spMkLst>
        </pc:spChg>
        <pc:spChg chg="add mod">
          <ac:chgData name="Cristian Chilipirea" userId="34ab170da5908fc4" providerId="LiveId" clId="{7B8E7756-EE48-4B7F-B3E6-1239ACBC9EF9}" dt="2020-03-01T17:15:36.162" v="1714" actId="1076"/>
          <ac:spMkLst>
            <pc:docMk/>
            <pc:sldMk cId="2456891915" sldId="610"/>
            <ac:spMk id="38" creationId="{F16C1817-C3F6-434D-8B60-B91064A9F060}"/>
          </ac:spMkLst>
        </pc:spChg>
        <pc:cxnChg chg="del mod">
          <ac:chgData name="Cristian Chilipirea" userId="34ab170da5908fc4" providerId="LiveId" clId="{7B8E7756-EE48-4B7F-B3E6-1239ACBC9EF9}" dt="2020-03-01T17:15:23.560" v="1711" actId="478"/>
          <ac:cxnSpMkLst>
            <pc:docMk/>
            <pc:sldMk cId="2456891915" sldId="610"/>
            <ac:cxnSpMk id="37" creationId="{BAED0194-0A83-4ED6-BDBD-888509EC99D3}"/>
          </ac:cxnSpMkLst>
        </pc:cxnChg>
      </pc:sldChg>
      <pc:sldChg chg="add del">
        <pc:chgData name="Cristian Chilipirea" userId="34ab170da5908fc4" providerId="LiveId" clId="{7B8E7756-EE48-4B7F-B3E6-1239ACBC9EF9}" dt="2020-03-01T17:15:40.736" v="1716" actId="47"/>
        <pc:sldMkLst>
          <pc:docMk/>
          <pc:sldMk cId="2585855735" sldId="611"/>
        </pc:sldMkLst>
      </pc:sldChg>
      <pc:sldChg chg="addSp modSp add">
        <pc:chgData name="Cristian Chilipirea" userId="34ab170da5908fc4" providerId="LiveId" clId="{7B8E7756-EE48-4B7F-B3E6-1239ACBC9EF9}" dt="2020-03-01T17:15:48.924" v="1718" actId="1076"/>
        <pc:sldMkLst>
          <pc:docMk/>
          <pc:sldMk cId="3269401478" sldId="612"/>
        </pc:sldMkLst>
        <pc:spChg chg="add mod">
          <ac:chgData name="Cristian Chilipirea" userId="34ab170da5908fc4" providerId="LiveId" clId="{7B8E7756-EE48-4B7F-B3E6-1239ACBC9EF9}" dt="2020-03-01T17:15:48.924" v="1718" actId="1076"/>
          <ac:spMkLst>
            <pc:docMk/>
            <pc:sldMk cId="3269401478" sldId="612"/>
            <ac:spMk id="37" creationId="{8BB974A9-ED8A-4DC2-9292-AF4DBAAE96E1}"/>
          </ac:spMkLst>
        </pc:spChg>
      </pc:sldChg>
      <pc:sldChg chg="delSp modSp add">
        <pc:chgData name="Cristian Chilipirea" userId="34ab170da5908fc4" providerId="LiveId" clId="{7B8E7756-EE48-4B7F-B3E6-1239ACBC9EF9}" dt="2020-03-01T18:42:29.413" v="1747" actId="478"/>
        <pc:sldMkLst>
          <pc:docMk/>
          <pc:sldMk cId="2919561066" sldId="613"/>
        </pc:sldMkLst>
        <pc:spChg chg="mod">
          <ac:chgData name="Cristian Chilipirea" userId="34ab170da5908fc4" providerId="LiveId" clId="{7B8E7756-EE48-4B7F-B3E6-1239ACBC9EF9}" dt="2020-03-01T18:42:25.406" v="1746" actId="20577"/>
          <ac:spMkLst>
            <pc:docMk/>
            <pc:sldMk cId="2919561066" sldId="613"/>
            <ac:spMk id="2" creationId="{145A80DF-413C-41A2-9C39-918D390F5420}"/>
          </ac:spMkLst>
        </pc:spChg>
        <pc:spChg chg="del">
          <ac:chgData name="Cristian Chilipirea" userId="34ab170da5908fc4" providerId="LiveId" clId="{7B8E7756-EE48-4B7F-B3E6-1239ACBC9EF9}" dt="2020-03-01T18:42:29.413" v="1747" actId="478"/>
          <ac:spMkLst>
            <pc:docMk/>
            <pc:sldMk cId="2919561066" sldId="613"/>
            <ac:spMk id="3" creationId="{909093EC-6F53-431D-A222-EA316754597A}"/>
          </ac:spMkLst>
        </pc:spChg>
      </pc:sldChg>
      <pc:sldChg chg="addSp modSp add">
        <pc:chgData name="Cristian Chilipirea" userId="34ab170da5908fc4" providerId="LiveId" clId="{7B8E7756-EE48-4B7F-B3E6-1239ACBC9EF9}" dt="2020-03-01T18:43:20.275" v="1762"/>
        <pc:sldMkLst>
          <pc:docMk/>
          <pc:sldMk cId="3172639705" sldId="614"/>
        </pc:sldMkLst>
        <pc:spChg chg="add mod">
          <ac:chgData name="Cristian Chilipirea" userId="34ab170da5908fc4" providerId="LiveId" clId="{7B8E7756-EE48-4B7F-B3E6-1239ACBC9EF9}" dt="2020-03-01T18:43:02.121" v="1761" actId="1076"/>
          <ac:spMkLst>
            <pc:docMk/>
            <pc:sldMk cId="3172639705" sldId="614"/>
            <ac:spMk id="3" creationId="{919D8537-4CD6-4B8E-BC68-C18ADE8E2877}"/>
          </ac:spMkLst>
        </pc:sp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5" creationId="{7C3B23E9-A78B-4624-9D8D-764933687850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6" creationId="{ABF82A86-5C65-48B5-BAF1-48EED40BB9C9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7" creationId="{4D47C8B8-1F7E-45B6-9143-FD8A5052976C}"/>
          </ac:cxnSpMkLst>
        </pc:cxnChg>
      </pc:sldChg>
      <pc:sldChg chg="addSp modSp add">
        <pc:chgData name="Cristian Chilipirea" userId="34ab170da5908fc4" providerId="LiveId" clId="{7B8E7756-EE48-4B7F-B3E6-1239ACBC9EF9}" dt="2020-03-01T18:43:54.035" v="1766" actId="6549"/>
        <pc:sldMkLst>
          <pc:docMk/>
          <pc:sldMk cId="4082489489" sldId="615"/>
        </pc:sldMkLst>
        <pc:spChg chg="mod">
          <ac:chgData name="Cristian Chilipirea" userId="34ab170da5908fc4" providerId="LiveId" clId="{7B8E7756-EE48-4B7F-B3E6-1239ACBC9EF9}" dt="2020-03-01T18:43:54.035" v="1766" actId="6549"/>
          <ac:spMkLst>
            <pc:docMk/>
            <pc:sldMk cId="4082489489" sldId="615"/>
            <ac:spMk id="3" creationId="{919D8537-4CD6-4B8E-BC68-C18ADE8E2877}"/>
          </ac:spMkLst>
        </pc:spChg>
        <pc:spChg chg="add">
          <ac:chgData name="Cristian Chilipirea" userId="34ab170da5908fc4" providerId="LiveId" clId="{7B8E7756-EE48-4B7F-B3E6-1239ACBC9EF9}" dt="2020-03-01T18:43:47.077" v="1764"/>
          <ac:spMkLst>
            <pc:docMk/>
            <pc:sldMk cId="4082489489" sldId="615"/>
            <ac:spMk id="8" creationId="{733FC8D2-39B8-4274-9325-2E1558CC67FE}"/>
          </ac:spMkLst>
        </pc:spChg>
        <pc:spChg chg="add mod">
          <ac:chgData name="Cristian Chilipirea" userId="34ab170da5908fc4" providerId="LiveId" clId="{7B8E7756-EE48-4B7F-B3E6-1239ACBC9EF9}" dt="2020-03-01T18:43:48.770" v="1765" actId="20577"/>
          <ac:spMkLst>
            <pc:docMk/>
            <pc:sldMk cId="4082489489" sldId="615"/>
            <ac:spMk id="9" creationId="{3EAB12B8-7CC5-42E1-A1E5-F1240EE9E1A0}"/>
          </ac:spMkLst>
        </pc:spChg>
      </pc:sldChg>
      <pc:sldChg chg="addSp modSp add">
        <pc:chgData name="Cristian Chilipirea" userId="34ab170da5908fc4" providerId="LiveId" clId="{7B8E7756-EE48-4B7F-B3E6-1239ACBC9EF9}" dt="2020-03-01T18:44:14.139" v="1771" actId="6549"/>
        <pc:sldMkLst>
          <pc:docMk/>
          <pc:sldMk cId="2222932814" sldId="616"/>
        </pc:sldMkLst>
        <pc:spChg chg="mod">
          <ac:chgData name="Cristian Chilipirea" userId="34ab170da5908fc4" providerId="LiveId" clId="{7B8E7756-EE48-4B7F-B3E6-1239ACBC9EF9}" dt="2020-03-01T18:44:14.139" v="1771" actId="6549"/>
          <ac:spMkLst>
            <pc:docMk/>
            <pc:sldMk cId="2222932814" sldId="616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11.538" v="1770" actId="20577"/>
          <ac:spMkLst>
            <pc:docMk/>
            <pc:sldMk cId="2222932814" sldId="616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07.979" v="1769" actId="1076"/>
          <ac:spMkLst>
            <pc:docMk/>
            <pc:sldMk cId="2222932814" sldId="616"/>
            <ac:spMk id="10" creationId="{592B713C-60A7-4FEF-A50D-5331F5A1CC60}"/>
          </ac:spMkLst>
        </pc:spChg>
      </pc:sldChg>
      <pc:sldChg chg="addSp modSp add">
        <pc:chgData name="Cristian Chilipirea" userId="34ab170da5908fc4" providerId="LiveId" clId="{7B8E7756-EE48-4B7F-B3E6-1239ACBC9EF9}" dt="2020-03-01T18:44:33.655" v="1777" actId="6549"/>
        <pc:sldMkLst>
          <pc:docMk/>
          <pc:sldMk cId="3671577175" sldId="617"/>
        </pc:sldMkLst>
        <pc:spChg chg="mod">
          <ac:chgData name="Cristian Chilipirea" userId="34ab170da5908fc4" providerId="LiveId" clId="{7B8E7756-EE48-4B7F-B3E6-1239ACBC9EF9}" dt="2020-03-01T18:44:33.655" v="1777" actId="6549"/>
          <ac:spMkLst>
            <pc:docMk/>
            <pc:sldMk cId="3671577175" sldId="617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31.893" v="1776" actId="20577"/>
          <ac:spMkLst>
            <pc:docMk/>
            <pc:sldMk cId="3671577175" sldId="617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29.886" v="1775" actId="20577"/>
          <ac:spMkLst>
            <pc:docMk/>
            <pc:sldMk cId="3671577175" sldId="617"/>
            <ac:spMk id="11" creationId="{5C3E1A6D-0D31-4482-B9FD-997EA4CB6AC0}"/>
          </ac:spMkLst>
        </pc:spChg>
      </pc:sldChg>
      <pc:sldChg chg="addSp modSp add">
        <pc:chgData name="Cristian Chilipirea" userId="34ab170da5908fc4" providerId="LiveId" clId="{7B8E7756-EE48-4B7F-B3E6-1239ACBC9EF9}" dt="2020-03-01T18:44:50.571" v="1783" actId="6549"/>
        <pc:sldMkLst>
          <pc:docMk/>
          <pc:sldMk cId="4217856432" sldId="618"/>
        </pc:sldMkLst>
        <pc:spChg chg="mod">
          <ac:chgData name="Cristian Chilipirea" userId="34ab170da5908fc4" providerId="LiveId" clId="{7B8E7756-EE48-4B7F-B3E6-1239ACBC9EF9}" dt="2020-03-01T18:44:50.571" v="1783" actId="6549"/>
          <ac:spMkLst>
            <pc:docMk/>
            <pc:sldMk cId="4217856432" sldId="618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49.059" v="1782" actId="20577"/>
          <ac:spMkLst>
            <pc:docMk/>
            <pc:sldMk cId="4217856432" sldId="618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45.093" v="1781" actId="20577"/>
          <ac:spMkLst>
            <pc:docMk/>
            <pc:sldMk cId="4217856432" sldId="618"/>
            <ac:spMk id="12" creationId="{EEEEFBB9-1614-4402-8025-B79E7FA2FA22}"/>
          </ac:spMkLst>
        </pc:spChg>
      </pc:sldChg>
      <pc:sldChg chg="addSp modSp add">
        <pc:chgData name="Cristian Chilipirea" userId="34ab170da5908fc4" providerId="LiveId" clId="{7B8E7756-EE48-4B7F-B3E6-1239ACBC9EF9}" dt="2020-03-01T18:45:07.690" v="1791" actId="6549"/>
        <pc:sldMkLst>
          <pc:docMk/>
          <pc:sldMk cId="1903833904" sldId="619"/>
        </pc:sldMkLst>
        <pc:spChg chg="mod">
          <ac:chgData name="Cristian Chilipirea" userId="34ab170da5908fc4" providerId="LiveId" clId="{7B8E7756-EE48-4B7F-B3E6-1239ACBC9EF9}" dt="2020-03-01T18:45:07.690" v="1791" actId="6549"/>
          <ac:spMkLst>
            <pc:docMk/>
            <pc:sldMk cId="1903833904" sldId="619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06.266" v="1790" actId="20577"/>
          <ac:spMkLst>
            <pc:docMk/>
            <pc:sldMk cId="1903833904" sldId="619"/>
            <ac:spMk id="9" creationId="{3EAB12B8-7CC5-42E1-A1E5-F1240EE9E1A0}"/>
          </ac:spMkLst>
        </pc:spChg>
        <pc:spChg chg="mod">
          <ac:chgData name="Cristian Chilipirea" userId="34ab170da5908fc4" providerId="LiveId" clId="{7B8E7756-EE48-4B7F-B3E6-1239ACBC9EF9}" dt="2020-03-01T18:44:57.778" v="1787" actId="1076"/>
          <ac:spMkLst>
            <pc:docMk/>
            <pc:sldMk cId="1903833904" sldId="619"/>
            <ac:spMk id="12" creationId="{EEEEFBB9-1614-4402-8025-B79E7FA2FA22}"/>
          </ac:spMkLst>
        </pc:spChg>
        <pc:spChg chg="add mod">
          <ac:chgData name="Cristian Chilipirea" userId="34ab170da5908fc4" providerId="LiveId" clId="{7B8E7756-EE48-4B7F-B3E6-1239ACBC9EF9}" dt="2020-03-01T18:45:04.458" v="1789" actId="20577"/>
          <ac:spMkLst>
            <pc:docMk/>
            <pc:sldMk cId="1903833904" sldId="619"/>
            <ac:spMk id="13" creationId="{0B1A5458-C6D2-475E-B774-1D56A9F5E7D2}"/>
          </ac:spMkLst>
        </pc:spChg>
      </pc:sldChg>
      <pc:sldChg chg="addSp delSp modSp add">
        <pc:chgData name="Cristian Chilipirea" userId="34ab170da5908fc4" providerId="LiveId" clId="{7B8E7756-EE48-4B7F-B3E6-1239ACBC9EF9}" dt="2020-03-01T18:45:34.112" v="1799"/>
        <pc:sldMkLst>
          <pc:docMk/>
          <pc:sldMk cId="1427541841" sldId="620"/>
        </pc:sldMkLst>
        <pc:spChg chg="del mod">
          <ac:chgData name="Cristian Chilipirea" userId="34ab170da5908fc4" providerId="LiveId" clId="{7B8E7756-EE48-4B7F-B3E6-1239ACBC9EF9}" dt="2020-03-01T18:45:34.112" v="1799"/>
          <ac:spMkLst>
            <pc:docMk/>
            <pc:sldMk cId="1427541841" sldId="620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30.519" v="1796" actId="20577"/>
          <ac:spMkLst>
            <pc:docMk/>
            <pc:sldMk cId="1427541841" sldId="620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28.855" v="1795" actId="20577"/>
          <ac:spMkLst>
            <pc:docMk/>
            <pc:sldMk cId="1427541841" sldId="620"/>
            <ac:spMk id="14" creationId="{0A88F941-7F58-4CFA-84FD-F63708E97486}"/>
          </ac:spMkLst>
        </pc:spChg>
      </pc:sldChg>
      <pc:sldChg chg="addSp delSp modSp add">
        <pc:chgData name="Cristian Chilipirea" userId="34ab170da5908fc4" providerId="LiveId" clId="{7B8E7756-EE48-4B7F-B3E6-1239ACBC9EF9}" dt="2020-03-01T18:45:46.886" v="1804" actId="478"/>
        <pc:sldMkLst>
          <pc:docMk/>
          <pc:sldMk cId="4291518200" sldId="621"/>
        </pc:sldMkLst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8" creationId="{733FC8D2-39B8-4274-9325-2E1558CC67FE}"/>
          </ac:spMkLst>
        </pc:spChg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43.439" v="1803" actId="20577"/>
          <ac:spMkLst>
            <pc:docMk/>
            <pc:sldMk cId="4291518200" sldId="621"/>
            <ac:spMk id="15" creationId="{4F8E4483-EAA3-468F-B4CB-4EBDAB8F99A6}"/>
          </ac:spMkLst>
        </pc:spChg>
      </pc:sldChg>
      <pc:sldChg chg="addSp add">
        <pc:chgData name="Cristian Chilipirea" userId="34ab170da5908fc4" providerId="LiveId" clId="{7B8E7756-EE48-4B7F-B3E6-1239ACBC9EF9}" dt="2020-03-01T18:46:35.201" v="1806"/>
        <pc:sldMkLst>
          <pc:docMk/>
          <pc:sldMk cId="3098239973" sldId="622"/>
        </pc:sldMkLst>
        <pc:spChg chg="add">
          <ac:chgData name="Cristian Chilipirea" userId="34ab170da5908fc4" providerId="LiveId" clId="{7B8E7756-EE48-4B7F-B3E6-1239ACBC9EF9}" dt="2020-03-01T18:46:35.201" v="1806"/>
          <ac:spMkLst>
            <pc:docMk/>
            <pc:sldMk cId="3098239973" sldId="622"/>
            <ac:spMk id="16" creationId="{474CADFA-7F9E-4253-8797-080F271143D5}"/>
          </ac:spMkLst>
        </pc:spChg>
      </pc:sldChg>
      <pc:sldChg chg="addSp delSp modSp add">
        <pc:chgData name="Cristian Chilipirea" userId="34ab170da5908fc4" providerId="LiveId" clId="{7B8E7756-EE48-4B7F-B3E6-1239ACBC9EF9}" dt="2020-03-01T18:47:34.263" v="1818"/>
        <pc:sldMkLst>
          <pc:docMk/>
          <pc:sldMk cId="1997918954" sldId="623"/>
        </pc:sldMkLst>
        <pc:spChg chg="del">
          <ac:chgData name="Cristian Chilipirea" userId="34ab170da5908fc4" providerId="LiveId" clId="{7B8E7756-EE48-4B7F-B3E6-1239ACBC9EF9}" dt="2020-03-01T18:46:48.389" v="1810" actId="478"/>
          <ac:spMkLst>
            <pc:docMk/>
            <pc:sldMk cId="1997918954" sldId="623"/>
            <ac:spMk id="15" creationId="{4F8E4483-EAA3-468F-B4CB-4EBDAB8F99A6}"/>
          </ac:spMkLst>
        </pc:spChg>
        <pc:spChg chg="add mod">
          <ac:chgData name="Cristian Chilipirea" userId="34ab170da5908fc4" providerId="LiveId" clId="{7B8E7756-EE48-4B7F-B3E6-1239ACBC9EF9}" dt="2020-03-01T18:46:45.289" v="1809" actId="1076"/>
          <ac:spMkLst>
            <pc:docMk/>
            <pc:sldMk cId="1997918954" sldId="623"/>
            <ac:spMk id="17" creationId="{6FDBA49B-4E8E-4BDC-8771-6290E4C09C87}"/>
          </ac:spMkLst>
        </pc:spChg>
        <pc:spChg chg="add del">
          <ac:chgData name="Cristian Chilipirea" userId="34ab170da5908fc4" providerId="LiveId" clId="{7B8E7756-EE48-4B7F-B3E6-1239ACBC9EF9}" dt="2020-03-01T18:47:17.818" v="1815" actId="478"/>
          <ac:spMkLst>
            <pc:docMk/>
            <pc:sldMk cId="1997918954" sldId="623"/>
            <ac:spMk id="18" creationId="{9C7F4A01-EA42-4B85-9FD8-6439FBD06492}"/>
          </ac:spMkLst>
        </pc:spChg>
        <pc:spChg chg="add del mod">
          <ac:chgData name="Cristian Chilipirea" userId="34ab170da5908fc4" providerId="LiveId" clId="{7B8E7756-EE48-4B7F-B3E6-1239ACBC9EF9}" dt="2020-03-01T18:47:34.263" v="1818"/>
          <ac:spMkLst>
            <pc:docMk/>
            <pc:sldMk cId="1997918954" sldId="623"/>
            <ac:spMk id="19" creationId="{BFBCE828-DDF0-455F-93FB-F9AB34AC111E}"/>
          </ac:spMkLst>
        </pc:spChg>
      </pc:sldChg>
      <pc:sldChg chg="add">
        <pc:chgData name="Cristian Chilipirea" userId="34ab170da5908fc4" providerId="LiveId" clId="{7B8E7756-EE48-4B7F-B3E6-1239ACBC9EF9}" dt="2020-03-01T18:47:04.314" v="1811"/>
        <pc:sldMkLst>
          <pc:docMk/>
          <pc:sldMk cId="1876029715" sldId="624"/>
        </pc:sldMkLst>
      </pc:sldChg>
      <pc:sldChg chg="addSp delSp modSp add">
        <pc:chgData name="Cristian Chilipirea" userId="34ab170da5908fc4" providerId="LiveId" clId="{7B8E7756-EE48-4B7F-B3E6-1239ACBC9EF9}" dt="2020-03-01T18:47:43.373" v="1822" actId="478"/>
        <pc:sldMkLst>
          <pc:docMk/>
          <pc:sldMk cId="1552834307" sldId="625"/>
        </pc:sldMkLst>
        <pc:spChg chg="del">
          <ac:chgData name="Cristian Chilipirea" userId="34ab170da5908fc4" providerId="LiveId" clId="{7B8E7756-EE48-4B7F-B3E6-1239ACBC9EF9}" dt="2020-03-01T18:47:43.373" v="1822" actId="478"/>
          <ac:spMkLst>
            <pc:docMk/>
            <pc:sldMk cId="1552834307" sldId="625"/>
            <ac:spMk id="14" creationId="{0A88F941-7F58-4CFA-84FD-F63708E97486}"/>
          </ac:spMkLst>
        </pc:spChg>
        <pc:spChg chg="add">
          <ac:chgData name="Cristian Chilipirea" userId="34ab170da5908fc4" providerId="LiveId" clId="{7B8E7756-EE48-4B7F-B3E6-1239ACBC9EF9}" dt="2020-03-01T18:47:38.931" v="1820"/>
          <ac:spMkLst>
            <pc:docMk/>
            <pc:sldMk cId="1552834307" sldId="625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41.303" v="1821" actId="20577"/>
          <ac:spMkLst>
            <pc:docMk/>
            <pc:sldMk cId="1552834307" sldId="625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7:52.346" v="1826" actId="478"/>
        <pc:sldMkLst>
          <pc:docMk/>
          <pc:sldMk cId="791408128" sldId="626"/>
        </pc:sldMkLst>
        <pc:spChg chg="del">
          <ac:chgData name="Cristian Chilipirea" userId="34ab170da5908fc4" providerId="LiveId" clId="{7B8E7756-EE48-4B7F-B3E6-1239ACBC9EF9}" dt="2020-03-01T18:47:52.346" v="1826" actId="478"/>
          <ac:spMkLst>
            <pc:docMk/>
            <pc:sldMk cId="791408128" sldId="626"/>
            <ac:spMk id="13" creationId="{0B1A5458-C6D2-475E-B774-1D56A9F5E7D2}"/>
          </ac:spMkLst>
        </pc:spChg>
        <pc:spChg chg="mod">
          <ac:chgData name="Cristian Chilipirea" userId="34ab170da5908fc4" providerId="LiveId" clId="{7B8E7756-EE48-4B7F-B3E6-1239ACBC9EF9}" dt="2020-03-01T18:47:47.934" v="1824" actId="20577"/>
          <ac:spMkLst>
            <pc:docMk/>
            <pc:sldMk cId="791408128" sldId="626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50.871" v="1825" actId="20577"/>
          <ac:spMkLst>
            <pc:docMk/>
            <pc:sldMk cId="791408128" sldId="626"/>
            <ac:spMk id="17" creationId="{6FDBA49B-4E8E-4BDC-8771-6290E4C09C87}"/>
          </ac:spMkLst>
        </pc:spChg>
      </pc:sldChg>
      <pc:sldChg chg="addSp delSp modSp add">
        <pc:chgData name="Cristian Chilipirea" userId="34ab170da5908fc4" providerId="LiveId" clId="{7B8E7756-EE48-4B7F-B3E6-1239ACBC9EF9}" dt="2020-03-01T18:48:04.970" v="1832" actId="478"/>
        <pc:sldMkLst>
          <pc:docMk/>
          <pc:sldMk cId="1517287947" sldId="627"/>
        </pc:sldMkLst>
        <pc:spChg chg="del">
          <ac:chgData name="Cristian Chilipirea" userId="34ab170da5908fc4" providerId="LiveId" clId="{7B8E7756-EE48-4B7F-B3E6-1239ACBC9EF9}" dt="2020-03-01T18:48:04.970" v="1832" actId="478"/>
          <ac:spMkLst>
            <pc:docMk/>
            <pc:sldMk cId="1517287947" sldId="627"/>
            <ac:spMk id="12" creationId="{EEEEFBB9-1614-4402-8025-B79E7FA2FA22}"/>
          </ac:spMkLst>
        </pc:spChg>
        <pc:spChg chg="mod">
          <ac:chgData name="Cristian Chilipirea" userId="34ab170da5908fc4" providerId="LiveId" clId="{7B8E7756-EE48-4B7F-B3E6-1239ACBC9EF9}" dt="2020-03-01T18:47:57.242" v="1828" actId="20577"/>
          <ac:spMkLst>
            <pc:docMk/>
            <pc:sldMk cId="1517287947" sldId="627"/>
            <ac:spMk id="15" creationId="{39F69831-3AAA-4CD1-843B-6EBDBAF5D975}"/>
          </ac:spMkLst>
        </pc:spChg>
        <pc:spChg chg="add del mod">
          <ac:chgData name="Cristian Chilipirea" userId="34ab170da5908fc4" providerId="LiveId" clId="{7B8E7756-EE48-4B7F-B3E6-1239ACBC9EF9}" dt="2020-03-01T18:48:03.594" v="1831" actId="20577"/>
          <ac:spMkLst>
            <pc:docMk/>
            <pc:sldMk cId="1517287947" sldId="627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24.718" v="1836" actId="478"/>
        <pc:sldMkLst>
          <pc:docMk/>
          <pc:sldMk cId="1507656073" sldId="628"/>
        </pc:sldMkLst>
        <pc:spChg chg="del">
          <ac:chgData name="Cristian Chilipirea" userId="34ab170da5908fc4" providerId="LiveId" clId="{7B8E7756-EE48-4B7F-B3E6-1239ACBC9EF9}" dt="2020-03-01T18:48:24.718" v="1836" actId="478"/>
          <ac:spMkLst>
            <pc:docMk/>
            <pc:sldMk cId="1507656073" sldId="628"/>
            <ac:spMk id="11" creationId="{5C3E1A6D-0D31-4482-B9FD-997EA4CB6AC0}"/>
          </ac:spMkLst>
        </pc:spChg>
        <pc:spChg chg="mod">
          <ac:chgData name="Cristian Chilipirea" userId="34ab170da5908fc4" providerId="LiveId" clId="{7B8E7756-EE48-4B7F-B3E6-1239ACBC9EF9}" dt="2020-03-01T18:48:22.990" v="1835" actId="20577"/>
          <ac:spMkLst>
            <pc:docMk/>
            <pc:sldMk cId="1507656073" sldId="628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8:11.970" v="1834" actId="20577"/>
          <ac:spMkLst>
            <pc:docMk/>
            <pc:sldMk cId="1507656073" sldId="628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0.573" v="1843" actId="478"/>
        <pc:sldMkLst>
          <pc:docMk/>
          <pc:sldMk cId="546258490" sldId="629"/>
        </pc:sldMkLst>
        <pc:spChg chg="del">
          <ac:chgData name="Cristian Chilipirea" userId="34ab170da5908fc4" providerId="LiveId" clId="{7B8E7756-EE48-4B7F-B3E6-1239ACBC9EF9}" dt="2020-03-01T18:48:37.830" v="1840" actId="478"/>
          <ac:spMkLst>
            <pc:docMk/>
            <pc:sldMk cId="546258490" sldId="629"/>
            <ac:spMk id="10" creationId="{592B713C-60A7-4FEF-A50D-5331F5A1CC60}"/>
          </ac:spMkLst>
        </pc:spChg>
        <pc:spChg chg="mod">
          <ac:chgData name="Cristian Chilipirea" userId="34ab170da5908fc4" providerId="LiveId" clId="{7B8E7756-EE48-4B7F-B3E6-1239ACBC9EF9}" dt="2020-03-01T18:48:34.910" v="1838" actId="20577"/>
          <ac:spMkLst>
            <pc:docMk/>
            <pc:sldMk cId="546258490" sldId="629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50.573" v="1843" actId="478"/>
          <ac:spMkLst>
            <pc:docMk/>
            <pc:sldMk cId="546258490" sldId="629"/>
            <ac:spMk id="16" creationId="{474CADFA-7F9E-4253-8797-080F271143D5}"/>
          </ac:spMkLst>
        </pc:spChg>
        <pc:spChg chg="mod">
          <ac:chgData name="Cristian Chilipirea" userId="34ab170da5908fc4" providerId="LiveId" clId="{7B8E7756-EE48-4B7F-B3E6-1239ACBC9EF9}" dt="2020-03-01T18:48:36.510" v="1839" actId="20577"/>
          <ac:spMkLst>
            <pc:docMk/>
            <pc:sldMk cId="546258490" sldId="629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5.006" v="1845" actId="20577"/>
        <pc:sldMkLst>
          <pc:docMk/>
          <pc:sldMk cId="85156069" sldId="630"/>
        </pc:sldMkLst>
        <pc:spChg chg="mod">
          <ac:chgData name="Cristian Chilipirea" userId="34ab170da5908fc4" providerId="LiveId" clId="{7B8E7756-EE48-4B7F-B3E6-1239ACBC9EF9}" dt="2020-03-01T18:48:55.006" v="1845" actId="20577"/>
          <ac:spMkLst>
            <pc:docMk/>
            <pc:sldMk cId="85156069" sldId="630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43.926" v="1842" actId="478"/>
          <ac:spMkLst>
            <pc:docMk/>
            <pc:sldMk cId="85156069" sldId="630"/>
            <ac:spMk id="16" creationId="{474CADFA-7F9E-4253-8797-080F271143D5}"/>
          </ac:spMkLst>
        </pc:spChg>
        <pc:spChg chg="del">
          <ac:chgData name="Cristian Chilipirea" userId="34ab170da5908fc4" providerId="LiveId" clId="{7B8E7756-EE48-4B7F-B3E6-1239ACBC9EF9}" dt="2020-03-01T18:48:53.487" v="1844" actId="478"/>
          <ac:spMkLst>
            <pc:docMk/>
            <pc:sldMk cId="85156069" sldId="630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50:34.237" v="1900" actId="478"/>
        <pc:sldMkLst>
          <pc:docMk/>
          <pc:sldMk cId="1008001726" sldId="631"/>
        </pc:sldMkLst>
        <pc:spChg chg="mod">
          <ac:chgData name="Cristian Chilipirea" userId="34ab170da5908fc4" providerId="LiveId" clId="{7B8E7756-EE48-4B7F-B3E6-1239ACBC9EF9}" dt="2020-03-01T18:50:30.134" v="1899" actId="20577"/>
          <ac:spMkLst>
            <pc:docMk/>
            <pc:sldMk cId="1008001726" sldId="631"/>
            <ac:spMk id="2" creationId="{4717C1FB-84F1-49A3-8F25-733ECD791BF3}"/>
          </ac:spMkLst>
        </pc:spChg>
        <pc:spChg chg="del">
          <ac:chgData name="Cristian Chilipirea" userId="34ab170da5908fc4" providerId="LiveId" clId="{7B8E7756-EE48-4B7F-B3E6-1239ACBC9EF9}" dt="2020-03-01T18:50:34.237" v="1900" actId="478"/>
          <ac:spMkLst>
            <pc:docMk/>
            <pc:sldMk cId="1008001726" sldId="631"/>
            <ac:spMk id="3" creationId="{9802BA04-858B-461F-B2F8-60ECC73B9D7A}"/>
          </ac:spMkLst>
        </pc:spChg>
      </pc:sldChg>
      <pc:sldChg chg="add del">
        <pc:chgData name="Cristian Chilipirea" userId="34ab170da5908fc4" providerId="LiveId" clId="{7B8E7756-EE48-4B7F-B3E6-1239ACBC9EF9}" dt="2020-03-01T18:50:23.560" v="1885" actId="47"/>
        <pc:sldMkLst>
          <pc:docMk/>
          <pc:sldMk cId="2965073468" sldId="631"/>
        </pc:sldMkLst>
      </pc:sldChg>
      <pc:sldChg chg="addSp delSp modSp add">
        <pc:chgData name="Cristian Chilipirea" userId="34ab170da5908fc4" providerId="LiveId" clId="{7B8E7756-EE48-4B7F-B3E6-1239ACBC9EF9}" dt="2020-03-01T19:13:05.161" v="2634" actId="20577"/>
        <pc:sldMkLst>
          <pc:docMk/>
          <pc:sldMk cId="345249067" sldId="632"/>
        </pc:sldMkLst>
        <pc:spChg chg="mod">
          <ac:chgData name="Cristian Chilipirea" userId="34ab170da5908fc4" providerId="LiveId" clId="{7B8E7756-EE48-4B7F-B3E6-1239ACBC9EF9}" dt="2020-03-01T19:13:05.161" v="2634" actId="20577"/>
          <ac:spMkLst>
            <pc:docMk/>
            <pc:sldMk cId="345249067" sldId="632"/>
            <ac:spMk id="2" creationId="{AD9ED6AF-05E9-4450-BA98-C99D43568D62}"/>
          </ac:spMkLst>
        </pc:spChg>
        <pc:spChg chg="add del">
          <ac:chgData name="Cristian Chilipirea" userId="34ab170da5908fc4" providerId="LiveId" clId="{7B8E7756-EE48-4B7F-B3E6-1239ACBC9EF9}" dt="2020-03-01T18:50:47.458" v="1905" actId="478"/>
          <ac:spMkLst>
            <pc:docMk/>
            <pc:sldMk cId="345249067" sldId="632"/>
            <ac:spMk id="3" creationId="{3935D5A8-2426-4526-ADE8-98A31057383E}"/>
          </ac:spMkLst>
        </pc:spChg>
        <pc:spChg chg="add del mod">
          <ac:chgData name="Cristian Chilipirea" userId="34ab170da5908fc4" providerId="LiveId" clId="{7B8E7756-EE48-4B7F-B3E6-1239ACBC9EF9}" dt="2020-03-01T18:51:49.186" v="1960" actId="767"/>
          <ac:spMkLst>
            <pc:docMk/>
            <pc:sldMk cId="345249067" sldId="632"/>
            <ac:spMk id="5" creationId="{8DF3550C-A457-4FF7-AAF4-35FE8C40CD78}"/>
          </ac:spMkLst>
        </pc:spChg>
        <pc:graphicFrameChg chg="add mod modGraphic">
          <ac:chgData name="Cristian Chilipirea" userId="34ab170da5908fc4" providerId="LiveId" clId="{7B8E7756-EE48-4B7F-B3E6-1239ACBC9EF9}" dt="2020-03-01T19:02:36.593" v="2212" actId="207"/>
          <ac:graphicFrameMkLst>
            <pc:docMk/>
            <pc:sldMk cId="345249067" sldId="632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06.745" v="2635" actId="20577"/>
        <pc:sldMkLst>
          <pc:docMk/>
          <pc:sldMk cId="672748770" sldId="633"/>
        </pc:sldMkLst>
        <pc:spChg chg="mod">
          <ac:chgData name="Cristian Chilipirea" userId="34ab170da5908fc4" providerId="LiveId" clId="{7B8E7756-EE48-4B7F-B3E6-1239ACBC9EF9}" dt="2020-03-01T19:13:06.745" v="2635" actId="20577"/>
          <ac:spMkLst>
            <pc:docMk/>
            <pc:sldMk cId="672748770" sldId="633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8:57:06.367" v="2091" actId="113"/>
          <ac:graphicFrameMkLst>
            <pc:docMk/>
            <pc:sldMk cId="672748770" sldId="633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17.747" v="2637"/>
        <pc:sldMkLst>
          <pc:docMk/>
          <pc:sldMk cId="1308790049" sldId="634"/>
        </pc:sldMkLst>
        <pc:spChg chg="mod">
          <ac:chgData name="Cristian Chilipirea" userId="34ab170da5908fc4" providerId="LiveId" clId="{7B8E7756-EE48-4B7F-B3E6-1239ACBC9EF9}" dt="2020-03-01T19:13:17.747" v="2637"/>
          <ac:spMkLst>
            <pc:docMk/>
            <pc:sldMk cId="1308790049" sldId="634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4.651" v="2213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0.923" v="2638"/>
        <pc:sldMkLst>
          <pc:docMk/>
          <pc:sldMk cId="1836995851" sldId="635"/>
        </pc:sldMkLst>
        <pc:spChg chg="mod">
          <ac:chgData name="Cristian Chilipirea" userId="34ab170da5908fc4" providerId="LiveId" clId="{7B8E7756-EE48-4B7F-B3E6-1239ACBC9EF9}" dt="2020-03-01T19:13:20.923" v="2638"/>
          <ac:spMkLst>
            <pc:docMk/>
            <pc:sldMk cId="1836995851" sldId="635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7.532" v="221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14.842" v="2636"/>
        <pc:sldMkLst>
          <pc:docMk/>
          <pc:sldMk cId="1700168700" sldId="636"/>
        </pc:sldMkLst>
        <pc:spChg chg="mod">
          <ac:chgData name="Cristian Chilipirea" userId="34ab170da5908fc4" providerId="LiveId" clId="{7B8E7756-EE48-4B7F-B3E6-1239ACBC9EF9}" dt="2020-03-01T19:13:14.842" v="2636"/>
          <ac:spMkLst>
            <pc:docMk/>
            <pc:sldMk cId="1700168700" sldId="636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33.563" v="2211" actId="207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4.570" v="2639"/>
        <pc:sldMkLst>
          <pc:docMk/>
          <pc:sldMk cId="2240652187" sldId="637"/>
        </pc:sldMkLst>
        <pc:spChg chg="mod">
          <ac:chgData name="Cristian Chilipirea" userId="34ab170da5908fc4" providerId="LiveId" clId="{7B8E7756-EE48-4B7F-B3E6-1239ACBC9EF9}" dt="2020-03-01T19:13:24.570" v="2639"/>
          <ac:spMkLst>
            <pc:docMk/>
            <pc:sldMk cId="2240652187" sldId="637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9.960" v="2215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addSp modSp add">
        <pc:chgData name="Cristian Chilipirea" userId="34ab170da5908fc4" providerId="LiveId" clId="{7B8E7756-EE48-4B7F-B3E6-1239ACBC9EF9}" dt="2020-03-01T19:13:27.802" v="2640"/>
        <pc:sldMkLst>
          <pc:docMk/>
          <pc:sldMk cId="2849444599" sldId="638"/>
        </pc:sldMkLst>
        <pc:spChg chg="mod">
          <ac:chgData name="Cristian Chilipirea" userId="34ab170da5908fc4" providerId="LiveId" clId="{7B8E7756-EE48-4B7F-B3E6-1239ACBC9EF9}" dt="2020-03-01T19:13:27.802" v="2640"/>
          <ac:spMkLst>
            <pc:docMk/>
            <pc:sldMk cId="2849444599" sldId="638"/>
            <ac:spMk id="2" creationId="{AD9ED6AF-05E9-4450-BA98-C99D43568D62}"/>
          </ac:spMkLst>
        </pc:spChg>
        <pc:spChg chg="add mod">
          <ac:chgData name="Cristian Chilipirea" userId="34ab170da5908fc4" providerId="LiveId" clId="{7B8E7756-EE48-4B7F-B3E6-1239ACBC9EF9}" dt="2020-03-01T19:04:20.714" v="2328" actId="20577"/>
          <ac:spMkLst>
            <pc:docMk/>
            <pc:sldMk cId="2849444599" sldId="638"/>
            <ac:spMk id="3" creationId="{1C9A25D3-775E-407F-9942-6FE8D7D9C779}"/>
          </ac:spMkLst>
        </pc:spChg>
        <pc:graphicFrameChg chg="modGraphic">
          <ac:chgData name="Cristian Chilipirea" userId="34ab170da5908fc4" providerId="LiveId" clId="{7B8E7756-EE48-4B7F-B3E6-1239ACBC9EF9}" dt="2020-03-01T19:03:35.454" v="2242" actId="20577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15:32.383" v="2673" actId="478"/>
        <pc:sldMkLst>
          <pc:docMk/>
          <pc:sldMk cId="2323239643" sldId="639"/>
        </pc:sldMkLst>
        <pc:spChg chg="mod">
          <ac:chgData name="Cristian Chilipirea" userId="34ab170da5908fc4" providerId="LiveId" clId="{7B8E7756-EE48-4B7F-B3E6-1239ACBC9EF9}" dt="2020-03-01T19:07:26.807" v="2359" actId="20577"/>
          <ac:spMkLst>
            <pc:docMk/>
            <pc:sldMk cId="2323239643" sldId="639"/>
            <ac:spMk id="2" creationId="{AD9ED6AF-05E9-4450-BA98-C99D43568D62}"/>
          </ac:spMkLst>
        </pc:spChg>
        <pc:spChg chg="del">
          <ac:chgData name="Cristian Chilipirea" userId="34ab170da5908fc4" providerId="LiveId" clId="{7B8E7756-EE48-4B7F-B3E6-1239ACBC9EF9}" dt="2020-03-01T19:06:22.423" v="2346" actId="478"/>
          <ac:spMkLst>
            <pc:docMk/>
            <pc:sldMk cId="2323239643" sldId="639"/>
            <ac:spMk id="3" creationId="{1C9A25D3-775E-407F-9942-6FE8D7D9C779}"/>
          </ac:spMkLst>
        </pc:spChg>
        <pc:spChg chg="add del mod">
          <ac:chgData name="Cristian Chilipirea" userId="34ab170da5908fc4" providerId="LiveId" clId="{7B8E7756-EE48-4B7F-B3E6-1239ACBC9EF9}" dt="2020-03-01T19:15:32.383" v="2673" actId="478"/>
          <ac:spMkLst>
            <pc:docMk/>
            <pc:sldMk cId="2323239643" sldId="639"/>
            <ac:spMk id="10" creationId="{3A4ED525-7998-4356-B26B-D27E6ADFFBA6}"/>
          </ac:spMkLst>
        </pc:spChg>
        <pc:graphicFrameChg chg="add del mod">
          <ac:chgData name="Cristian Chilipirea" userId="34ab170da5908fc4" providerId="LiveId" clId="{7B8E7756-EE48-4B7F-B3E6-1239ACBC9EF9}" dt="2020-03-01T19:06:49.932" v="2351" actId="3680"/>
          <ac:graphicFrameMkLst>
            <pc:docMk/>
            <pc:sldMk cId="2323239643" sldId="639"/>
            <ac:graphicFrameMk id="5" creationId="{4E937A83-EB28-43A4-85D6-35B1A5CCF3D9}"/>
          </ac:graphicFrameMkLst>
        </pc:graphicFrameChg>
        <pc:graphicFrameChg chg="del">
          <ac:chgData name="Cristian Chilipirea" userId="34ab170da5908fc4" providerId="LiveId" clId="{7B8E7756-EE48-4B7F-B3E6-1239ACBC9EF9}" dt="2020-03-01T19:06:20.760" v="2345" actId="478"/>
          <ac:graphicFrameMkLst>
            <pc:docMk/>
            <pc:sldMk cId="2323239643" sldId="639"/>
            <ac:graphicFrameMk id="6" creationId="{E410A42B-1B53-4975-9EC5-7CA8DCAA758B}"/>
          </ac:graphicFrameMkLst>
        </pc:graphicFrameChg>
        <pc:graphicFrameChg chg="add mod modGraphic">
          <ac:chgData name="Cristian Chilipirea" userId="34ab170da5908fc4" providerId="LiveId" clId="{7B8E7756-EE48-4B7F-B3E6-1239ACBC9EF9}" dt="2020-03-01T19:10:05.562" v="2544" actId="1076"/>
          <ac:graphicFrameMkLst>
            <pc:docMk/>
            <pc:sldMk cId="2323239643" sldId="639"/>
            <ac:graphicFrameMk id="8" creationId="{3BB300F4-A9B4-4EB2-AC77-C2913AC72AE6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21:04.401" v="2806" actId="20577"/>
        <pc:sldMkLst>
          <pc:docMk/>
          <pc:sldMk cId="846565428" sldId="640"/>
        </pc:sldMkLst>
        <pc:spChg chg="mod">
          <ac:chgData name="Cristian Chilipirea" userId="34ab170da5908fc4" providerId="LiveId" clId="{7B8E7756-EE48-4B7F-B3E6-1239ACBC9EF9}" dt="2020-03-01T19:21:04.401" v="2806" actId="20577"/>
          <ac:spMkLst>
            <pc:docMk/>
            <pc:sldMk cId="846565428" sldId="640"/>
            <ac:spMk id="2" creationId="{AD9ED6AF-05E9-4450-BA98-C99D43568D62}"/>
          </ac:spMkLst>
        </pc:spChg>
        <pc:graphicFrameChg chg="add modGraphic">
          <ac:chgData name="Cristian Chilipirea" userId="34ab170da5908fc4" providerId="LiveId" clId="{7B8E7756-EE48-4B7F-B3E6-1239ACBC9EF9}" dt="2020-03-01T19:20:15.688" v="2786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  <pc:graphicFrameChg chg="del">
          <ac:chgData name="Cristian Chilipirea" userId="34ab170da5908fc4" providerId="LiveId" clId="{7B8E7756-EE48-4B7F-B3E6-1239ACBC9EF9}" dt="2020-03-01T19:19:54.293" v="2782" actId="478"/>
          <ac:graphicFrameMkLst>
            <pc:docMk/>
            <pc:sldMk cId="846565428" sldId="640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0:18.304" v="2787" actId="20577"/>
        <pc:sldMkLst>
          <pc:docMk/>
          <pc:sldMk cId="1536744534" sldId="641"/>
        </pc:sldMkLst>
        <pc:spChg chg="mod">
          <ac:chgData name="Cristian Chilipirea" userId="34ab170da5908fc4" providerId="LiveId" clId="{7B8E7756-EE48-4B7F-B3E6-1239ACBC9EF9}" dt="2020-03-01T19:18:06.764" v="2780" actId="1076"/>
          <ac:spMkLst>
            <pc:docMk/>
            <pc:sldMk cId="1536744534" sldId="641"/>
            <ac:spMk id="10" creationId="{3A4ED525-7998-4356-B26B-D27E6ADFFBA6}"/>
          </ac:spMkLst>
        </pc:spChg>
        <pc:graphicFrameChg chg="mod modGraphic">
          <ac:chgData name="Cristian Chilipirea" userId="34ab170da5908fc4" providerId="LiveId" clId="{7B8E7756-EE48-4B7F-B3E6-1239ACBC9EF9}" dt="2020-03-01T19:20:18.304" v="2787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6:53.472" v="3171" actId="20577"/>
        <pc:sldMkLst>
          <pc:docMk/>
          <pc:sldMk cId="608252700" sldId="642"/>
        </pc:sldMkLst>
        <pc:spChg chg="mod">
          <ac:chgData name="Cristian Chilipirea" userId="34ab170da5908fc4" providerId="LiveId" clId="{7B8E7756-EE48-4B7F-B3E6-1239ACBC9EF9}" dt="2020-03-01T19:26:53.472" v="3171" actId="20577"/>
          <ac:spMkLst>
            <pc:docMk/>
            <pc:sldMk cId="608252700" sldId="642"/>
            <ac:spMk id="2" creationId="{2791D35B-F69E-4E69-9B3C-B097D567AA7B}"/>
          </ac:spMkLst>
        </pc:spChg>
        <pc:spChg chg="mod">
          <ac:chgData name="Cristian Chilipirea" userId="34ab170da5908fc4" providerId="LiveId" clId="{7B8E7756-EE48-4B7F-B3E6-1239ACBC9EF9}" dt="2020-03-01T19:26:38.481" v="3162" actId="20577"/>
          <ac:spMkLst>
            <pc:docMk/>
            <pc:sldMk cId="608252700" sldId="642"/>
            <ac:spMk id="3" creationId="{61039935-5FCC-49EA-9787-04D9747DCFD4}"/>
          </ac:spMkLst>
        </pc:spChg>
      </pc:sldChg>
      <pc:sldChg chg="modSp add">
        <pc:chgData name="Cristian Chilipirea" userId="34ab170da5908fc4" providerId="LiveId" clId="{7B8E7756-EE48-4B7F-B3E6-1239ACBC9EF9}" dt="2020-03-01T19:43:02.551" v="3871" actId="20577"/>
        <pc:sldMkLst>
          <pc:docMk/>
          <pc:sldMk cId="3521333921" sldId="643"/>
        </pc:sldMkLst>
        <pc:spChg chg="mod">
          <ac:chgData name="Cristian Chilipirea" userId="34ab170da5908fc4" providerId="LiveId" clId="{7B8E7756-EE48-4B7F-B3E6-1239ACBC9EF9}" dt="2020-03-01T19:27:29.264" v="3215" actId="20577"/>
          <ac:spMkLst>
            <pc:docMk/>
            <pc:sldMk cId="3521333921" sldId="643"/>
            <ac:spMk id="2" creationId="{24842E98-A5DC-483E-BD34-958EB58E2D1F}"/>
          </ac:spMkLst>
        </pc:spChg>
        <pc:spChg chg="mod">
          <ac:chgData name="Cristian Chilipirea" userId="34ab170da5908fc4" providerId="LiveId" clId="{7B8E7756-EE48-4B7F-B3E6-1239ACBC9EF9}" dt="2020-03-01T19:43:02.551" v="3871" actId="20577"/>
          <ac:spMkLst>
            <pc:docMk/>
            <pc:sldMk cId="3521333921" sldId="643"/>
            <ac:spMk id="3" creationId="{BB4242A2-F029-47A2-91E5-B2A3C70CC593}"/>
          </ac:spMkLst>
        </pc:spChg>
      </pc:sldChg>
      <pc:sldChg chg="addSp delSp modSp add">
        <pc:chgData name="Cristian Chilipirea" userId="34ab170da5908fc4" providerId="LiveId" clId="{7B8E7756-EE48-4B7F-B3E6-1239ACBC9EF9}" dt="2020-03-01T19:43:32.586" v="3889" actId="20577"/>
        <pc:sldMkLst>
          <pc:docMk/>
          <pc:sldMk cId="3088798341" sldId="644"/>
        </pc:sldMkLst>
        <pc:spChg chg="mod">
          <ac:chgData name="Cristian Chilipirea" userId="34ab170da5908fc4" providerId="LiveId" clId="{7B8E7756-EE48-4B7F-B3E6-1239ACBC9EF9}" dt="2020-03-01T19:43:32.586" v="3889" actId="20577"/>
          <ac:spMkLst>
            <pc:docMk/>
            <pc:sldMk cId="3088798341" sldId="644"/>
            <ac:spMk id="2" creationId="{C4273928-3215-4337-8AB4-168CB3D57D7E}"/>
          </ac:spMkLst>
        </pc:spChg>
        <pc:spChg chg="del">
          <ac:chgData name="Cristian Chilipirea" userId="34ab170da5908fc4" providerId="LiveId" clId="{7B8E7756-EE48-4B7F-B3E6-1239ACBC9EF9}" dt="2020-03-01T19:33:44.688" v="3719" actId="478"/>
          <ac:spMkLst>
            <pc:docMk/>
            <pc:sldMk cId="3088798341" sldId="644"/>
            <ac:spMk id="3" creationId="{BDCF9B97-A219-4F08-8B7B-1CD209A1A442}"/>
          </ac:spMkLst>
        </pc:spChg>
        <pc:spChg chg="add del mod">
          <ac:chgData name="Cristian Chilipirea" userId="34ab170da5908fc4" providerId="LiveId" clId="{7B8E7756-EE48-4B7F-B3E6-1239ACBC9EF9}" dt="2020-03-01T19:35:40.147" v="3765"/>
          <ac:spMkLst>
            <pc:docMk/>
            <pc:sldMk cId="3088798341" sldId="644"/>
            <ac:spMk id="7" creationId="{EC7A5646-CFC7-4AB9-97FB-2BF0D43C614A}"/>
          </ac:spMkLst>
        </pc:spChg>
        <pc:graphicFrameChg chg="add mod modGraphic">
          <ac:chgData name="Cristian Chilipirea" userId="34ab170da5908fc4" providerId="LiveId" clId="{7B8E7756-EE48-4B7F-B3E6-1239ACBC9EF9}" dt="2020-03-01T19:34:50.006" v="3750"/>
          <ac:graphicFrameMkLst>
            <pc:docMk/>
            <pc:sldMk cId="3088798341" sldId="644"/>
            <ac:graphicFrameMk id="5" creationId="{E1562540-6ABA-4854-A191-7648453AD59F}"/>
          </ac:graphicFrameMkLst>
        </pc:graphicFrameChg>
      </pc:sldChg>
      <pc:sldChg chg="add del">
        <pc:chgData name="Cristian Chilipirea" userId="34ab170da5908fc4" providerId="LiveId" clId="{7B8E7756-EE48-4B7F-B3E6-1239ACBC9EF9}" dt="2020-03-01T19:36:04.224" v="3771" actId="2696"/>
        <pc:sldMkLst>
          <pc:docMk/>
          <pc:sldMk cId="3845270711" sldId="645"/>
        </pc:sldMkLst>
      </pc:sldChg>
      <pc:sldChg chg="addSp modSp add">
        <pc:chgData name="Cristian Chilipirea" userId="34ab170da5908fc4" providerId="LiveId" clId="{7B8E7756-EE48-4B7F-B3E6-1239ACBC9EF9}" dt="2020-03-01T19:43:38.624" v="3891"/>
        <pc:sldMkLst>
          <pc:docMk/>
          <pc:sldMk cId="3544728985" sldId="646"/>
        </pc:sldMkLst>
        <pc:spChg chg="mod">
          <ac:chgData name="Cristian Chilipirea" userId="34ab170da5908fc4" providerId="LiveId" clId="{7B8E7756-EE48-4B7F-B3E6-1239ACBC9EF9}" dt="2020-03-01T19:43:38.624" v="3891"/>
          <ac:spMkLst>
            <pc:docMk/>
            <pc:sldMk cId="3544728985" sldId="64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36:09.587" v="3774" actId="6549"/>
          <ac:spMkLst>
            <pc:docMk/>
            <pc:sldMk cId="3544728985" sldId="646"/>
            <ac:spMk id="6" creationId="{CE9E73BA-2799-45FA-92D3-E07769711E9E}"/>
          </ac:spMkLst>
        </pc:spChg>
      </pc:sldChg>
      <pc:sldChg chg="addSp modSp add">
        <pc:chgData name="Cristian Chilipirea" userId="34ab170da5908fc4" providerId="LiveId" clId="{7B8E7756-EE48-4B7F-B3E6-1239ACBC9EF9}" dt="2020-03-01T19:43:42.824" v="3893"/>
        <pc:sldMkLst>
          <pc:docMk/>
          <pc:sldMk cId="1783604243" sldId="647"/>
        </pc:sldMkLst>
        <pc:spChg chg="mod">
          <ac:chgData name="Cristian Chilipirea" userId="34ab170da5908fc4" providerId="LiveId" clId="{7B8E7756-EE48-4B7F-B3E6-1239ACBC9EF9}" dt="2020-03-01T19:43:42.824" v="3893"/>
          <ac:spMkLst>
            <pc:docMk/>
            <pc:sldMk cId="1783604243" sldId="647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6:35.404" v="3782" actId="20577"/>
          <ac:spMkLst>
            <pc:docMk/>
            <pc:sldMk cId="1783604243" sldId="647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39:54.432" v="3825"/>
          <ac:graphicFrameMkLst>
            <pc:docMk/>
            <pc:sldMk cId="1783604243" sldId="647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6:53.688" v="3791" actId="692"/>
          <ac:cxnSpMkLst>
            <pc:docMk/>
            <pc:sldMk cId="1783604243" sldId="647"/>
            <ac:cxnSpMk id="7" creationId="{B0873AED-396C-4494-BE46-4AD250F522C3}"/>
          </ac:cxnSpMkLst>
        </pc:cxnChg>
      </pc:sldChg>
      <pc:sldChg chg="addSp modSp add">
        <pc:chgData name="Cristian Chilipirea" userId="34ab170da5908fc4" providerId="LiveId" clId="{7B8E7756-EE48-4B7F-B3E6-1239ACBC9EF9}" dt="2020-03-01T19:43:46.928" v="3895"/>
        <pc:sldMkLst>
          <pc:docMk/>
          <pc:sldMk cId="2075618015" sldId="648"/>
        </pc:sldMkLst>
        <pc:spChg chg="mod">
          <ac:chgData name="Cristian Chilipirea" userId="34ab170da5908fc4" providerId="LiveId" clId="{7B8E7756-EE48-4B7F-B3E6-1239ACBC9EF9}" dt="2020-03-01T19:43:46.928" v="3895"/>
          <ac:spMkLst>
            <pc:docMk/>
            <pc:sldMk cId="2075618015" sldId="648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7:11.074" v="3795" actId="20577"/>
          <ac:spMkLst>
            <pc:docMk/>
            <pc:sldMk cId="2075618015" sldId="648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40:04.231" v="3827"/>
          <ac:graphicFrameMkLst>
            <pc:docMk/>
            <pc:sldMk cId="2075618015" sldId="648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7:24.040" v="3798" actId="14100"/>
          <ac:cxnSpMkLst>
            <pc:docMk/>
            <pc:sldMk cId="2075618015" sldId="648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0.872" v="3897"/>
        <pc:sldMkLst>
          <pc:docMk/>
          <pc:sldMk cId="4223136636" sldId="649"/>
        </pc:sldMkLst>
        <pc:spChg chg="mod">
          <ac:chgData name="Cristian Chilipirea" userId="34ab170da5908fc4" providerId="LiveId" clId="{7B8E7756-EE48-4B7F-B3E6-1239ACBC9EF9}" dt="2020-03-01T19:43:50.872" v="3897"/>
          <ac:spMkLst>
            <pc:docMk/>
            <pc:sldMk cId="4223136636" sldId="649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03.398" v="3810" actId="207"/>
          <ac:spMkLst>
            <pc:docMk/>
            <pc:sldMk cId="4223136636" sldId="649"/>
            <ac:spMk id="6" creationId="{CE9E73BA-2799-45FA-92D3-E07769711E9E}"/>
          </ac:spMkLst>
        </pc:spChg>
        <pc:spChg chg="add mod">
          <ac:chgData name="Cristian Chilipirea" userId="34ab170da5908fc4" providerId="LiveId" clId="{7B8E7756-EE48-4B7F-B3E6-1239ACBC9EF9}" dt="2020-03-01T19:38:18.089" v="3813" actId="20577"/>
          <ac:spMkLst>
            <pc:docMk/>
            <pc:sldMk cId="4223136636" sldId="649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31.535" v="3832"/>
          <ac:graphicFrameMkLst>
            <pc:docMk/>
            <pc:sldMk cId="4223136636" sldId="649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7" creationId="{B0873AED-396C-4494-BE46-4AD250F522C3}"/>
          </ac:cxnSpMkLst>
        </pc:cxn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4.809" v="3899"/>
        <pc:sldMkLst>
          <pc:docMk/>
          <pc:sldMk cId="2492944796" sldId="650"/>
        </pc:sldMkLst>
        <pc:spChg chg="mod">
          <ac:chgData name="Cristian Chilipirea" userId="34ab170da5908fc4" providerId="LiveId" clId="{7B8E7756-EE48-4B7F-B3E6-1239ACBC9EF9}" dt="2020-03-01T19:43:54.809" v="3899"/>
          <ac:spMkLst>
            <pc:docMk/>
            <pc:sldMk cId="2492944796" sldId="650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38.964" v="3818" actId="20577"/>
          <ac:spMkLst>
            <pc:docMk/>
            <pc:sldMk cId="2492944796" sldId="650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20.458" v="3830"/>
          <ac:graphicFrameMkLst>
            <pc:docMk/>
            <pc:sldMk cId="2492944796" sldId="65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9:06.203" v="3821" actId="14100"/>
          <ac:cxnSpMkLst>
            <pc:docMk/>
            <pc:sldMk cId="2492944796" sldId="650"/>
            <ac:cxnSpMk id="10" creationId="{016F1E3C-D7BB-4971-A291-ED01565797AE}"/>
          </ac:cxnSpMkLst>
        </pc:cxnChg>
      </pc:sldChg>
      <pc:sldChg chg="addSp modSp add">
        <pc:chgData name="Cristian Chilipirea" userId="34ab170da5908fc4" providerId="LiveId" clId="{7B8E7756-EE48-4B7F-B3E6-1239ACBC9EF9}" dt="2020-03-01T19:43:58.567" v="3901"/>
        <pc:sldMkLst>
          <pc:docMk/>
          <pc:sldMk cId="1231496513" sldId="651"/>
        </pc:sldMkLst>
        <pc:spChg chg="mod">
          <ac:chgData name="Cristian Chilipirea" userId="34ab170da5908fc4" providerId="LiveId" clId="{7B8E7756-EE48-4B7F-B3E6-1239ACBC9EF9}" dt="2020-03-01T19:43:58.567" v="3901"/>
          <ac:spMkLst>
            <pc:docMk/>
            <pc:sldMk cId="1231496513" sldId="651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0:47.729" v="3835" actId="20577"/>
          <ac:spMkLst>
            <pc:docMk/>
            <pc:sldMk cId="1231496513" sldId="651"/>
            <ac:spMk id="9" creationId="{8F811F79-8A19-4CD7-8602-2FFC3639CB98}"/>
          </ac:spMkLst>
        </pc:spChg>
        <pc:cxnChg chg="add mod">
          <ac:chgData name="Cristian Chilipirea" userId="34ab170da5908fc4" providerId="LiveId" clId="{7B8E7756-EE48-4B7F-B3E6-1239ACBC9EF9}" dt="2020-03-01T19:40:54.916" v="3838" actId="14100"/>
          <ac:cxnSpMkLst>
            <pc:docMk/>
            <pc:sldMk cId="1231496513" sldId="651"/>
            <ac:cxnSpMk id="11" creationId="{BDA5B41B-D74E-4129-9DC6-224DC00D2E46}"/>
          </ac:cxnSpMkLst>
        </pc:cxnChg>
      </pc:sldChg>
      <pc:sldChg chg="addSp modSp add">
        <pc:chgData name="Cristian Chilipirea" userId="34ab170da5908fc4" providerId="LiveId" clId="{7B8E7756-EE48-4B7F-B3E6-1239ACBC9EF9}" dt="2020-03-01T19:44:02.876" v="3903"/>
        <pc:sldMkLst>
          <pc:docMk/>
          <pc:sldMk cId="3400052545" sldId="652"/>
        </pc:sldMkLst>
        <pc:spChg chg="mod">
          <ac:chgData name="Cristian Chilipirea" userId="34ab170da5908fc4" providerId="LiveId" clId="{7B8E7756-EE48-4B7F-B3E6-1239ACBC9EF9}" dt="2020-03-01T19:44:02.876" v="3903"/>
          <ac:spMkLst>
            <pc:docMk/>
            <pc:sldMk cId="3400052545" sldId="652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07.059" v="3841" actId="207"/>
          <ac:spMkLst>
            <pc:docMk/>
            <pc:sldMk cId="3400052545" sldId="652"/>
            <ac:spMk id="9" creationId="{8F811F79-8A19-4CD7-8602-2FFC3639CB98}"/>
          </ac:spMkLst>
        </pc:spChg>
        <pc:spChg chg="add mod">
          <ac:chgData name="Cristian Chilipirea" userId="34ab170da5908fc4" providerId="LiveId" clId="{7B8E7756-EE48-4B7F-B3E6-1239ACBC9EF9}" dt="2020-03-01T19:41:17.253" v="3844" actId="20577"/>
          <ac:spMkLst>
            <pc:docMk/>
            <pc:sldMk cId="3400052545" sldId="652"/>
            <ac:spMk id="12" creationId="{7E5BF11A-56B6-47E3-A076-24A629E1C9E4}"/>
          </ac:spMkLst>
        </pc:spChg>
      </pc:sldChg>
      <pc:sldChg chg="addSp modSp add">
        <pc:chgData name="Cristian Chilipirea" userId="34ab170da5908fc4" providerId="LiveId" clId="{7B8E7756-EE48-4B7F-B3E6-1239ACBC9EF9}" dt="2020-03-01T19:44:07.300" v="3905"/>
        <pc:sldMkLst>
          <pc:docMk/>
          <pc:sldMk cId="2672357880" sldId="653"/>
        </pc:sldMkLst>
        <pc:spChg chg="mod">
          <ac:chgData name="Cristian Chilipirea" userId="34ab170da5908fc4" providerId="LiveId" clId="{7B8E7756-EE48-4B7F-B3E6-1239ACBC9EF9}" dt="2020-03-01T19:44:07.300" v="3905"/>
          <ac:spMkLst>
            <pc:docMk/>
            <pc:sldMk cId="2672357880" sldId="653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39.169" v="3850" actId="20577"/>
          <ac:spMkLst>
            <pc:docMk/>
            <pc:sldMk cId="2672357880" sldId="653"/>
            <ac:spMk id="12" creationId="{7E5BF11A-56B6-47E3-A076-24A629E1C9E4}"/>
          </ac:spMkLst>
        </pc:spChg>
        <pc:cxnChg chg="add mod">
          <ac:chgData name="Cristian Chilipirea" userId="34ab170da5908fc4" providerId="LiveId" clId="{7B8E7756-EE48-4B7F-B3E6-1239ACBC9EF9}" dt="2020-03-01T19:41:51.918" v="3854" actId="14100"/>
          <ac:cxnSpMkLst>
            <pc:docMk/>
            <pc:sldMk cId="2672357880" sldId="653"/>
            <ac:cxnSpMk id="13" creationId="{C96297AF-ABB6-435F-9471-51D21BF45A71}"/>
          </ac:cxnSpMkLst>
        </pc:cxnChg>
      </pc:sldChg>
      <pc:sldChg chg="addSp modSp add">
        <pc:chgData name="Cristian Chilipirea" userId="34ab170da5908fc4" providerId="LiveId" clId="{7B8E7756-EE48-4B7F-B3E6-1239ACBC9EF9}" dt="2020-03-01T19:44:10.835" v="3906"/>
        <pc:sldMkLst>
          <pc:docMk/>
          <pc:sldMk cId="2827525949" sldId="654"/>
        </pc:sldMkLst>
        <pc:spChg chg="mod">
          <ac:chgData name="Cristian Chilipirea" userId="34ab170da5908fc4" providerId="LiveId" clId="{7B8E7756-EE48-4B7F-B3E6-1239ACBC9EF9}" dt="2020-03-01T19:44:10.835" v="3906"/>
          <ac:spMkLst>
            <pc:docMk/>
            <pc:sldMk cId="2827525949" sldId="654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04.437" v="3858" actId="20577"/>
          <ac:spMkLst>
            <pc:docMk/>
            <pc:sldMk cId="2827525949" sldId="654"/>
            <ac:spMk id="12" creationId="{7E5BF11A-56B6-47E3-A076-24A629E1C9E4}"/>
          </ac:spMkLst>
        </pc:spChg>
        <pc:graphicFrameChg chg="modGraphic">
          <ac:chgData name="Cristian Chilipirea" userId="34ab170da5908fc4" providerId="LiveId" clId="{7B8E7756-EE48-4B7F-B3E6-1239ACBC9EF9}" dt="2020-03-01T19:42:26.022" v="3863"/>
          <ac:graphicFrameMkLst>
            <pc:docMk/>
            <pc:sldMk cId="2827525949" sldId="654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42:04.437" v="3858" actId="20577"/>
          <ac:cxnSpMkLst>
            <pc:docMk/>
            <pc:sldMk cId="2827525949" sldId="654"/>
            <ac:cxnSpMk id="13" creationId="{C96297AF-ABB6-435F-9471-51D21BF45A71}"/>
          </ac:cxnSpMkLst>
        </pc:cxnChg>
        <pc:cxnChg chg="add mod">
          <ac:chgData name="Cristian Chilipirea" userId="34ab170da5908fc4" providerId="LiveId" clId="{7B8E7756-EE48-4B7F-B3E6-1239ACBC9EF9}" dt="2020-03-01T19:42:18.611" v="3861" actId="14100"/>
          <ac:cxnSpMkLst>
            <pc:docMk/>
            <pc:sldMk cId="2827525949" sldId="654"/>
            <ac:cxnSpMk id="14" creationId="{A1C496CB-128C-468D-9B1D-7602A3E6832B}"/>
          </ac:cxnSpMkLst>
        </pc:cxnChg>
      </pc:sldChg>
      <pc:sldChg chg="modSp add">
        <pc:chgData name="Cristian Chilipirea" userId="34ab170da5908fc4" providerId="LiveId" clId="{7B8E7756-EE48-4B7F-B3E6-1239ACBC9EF9}" dt="2020-03-01T19:44:14.861" v="3907"/>
        <pc:sldMkLst>
          <pc:docMk/>
          <pc:sldMk cId="1190642748" sldId="655"/>
        </pc:sldMkLst>
        <pc:spChg chg="mod">
          <ac:chgData name="Cristian Chilipirea" userId="34ab170da5908fc4" providerId="LiveId" clId="{7B8E7756-EE48-4B7F-B3E6-1239ACBC9EF9}" dt="2020-03-01T19:44:14.861" v="3907"/>
          <ac:spMkLst>
            <pc:docMk/>
            <pc:sldMk cId="1190642748" sldId="655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41.633" v="3868" actId="207"/>
          <ac:spMkLst>
            <pc:docMk/>
            <pc:sldMk cId="1190642748" sldId="655"/>
            <ac:spMk id="12" creationId="{7E5BF11A-56B6-47E3-A076-24A629E1C9E4}"/>
          </ac:spMkLst>
        </pc:sp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3" creationId="{C96297AF-ABB6-435F-9471-51D21BF45A71}"/>
          </ac:cxnSpMkLst>
        </pc:cxn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4" creationId="{A1C496CB-128C-468D-9B1D-7602A3E6832B}"/>
          </ac:cxnSpMkLst>
        </pc:cxnChg>
      </pc:sldChg>
      <pc:sldChg chg="addSp modSp add">
        <pc:chgData name="Cristian Chilipirea" userId="34ab170da5908fc4" providerId="LiveId" clId="{7B8E7756-EE48-4B7F-B3E6-1239ACBC9EF9}" dt="2020-03-01T19:45:25.120" v="3933" actId="20577"/>
        <pc:sldMkLst>
          <pc:docMk/>
          <pc:sldMk cId="2583344523" sldId="656"/>
        </pc:sldMkLst>
        <pc:spChg chg="mod">
          <ac:chgData name="Cristian Chilipirea" userId="34ab170da5908fc4" providerId="LiveId" clId="{7B8E7756-EE48-4B7F-B3E6-1239ACBC9EF9}" dt="2020-03-01T19:44:40.153" v="3920" actId="20577"/>
          <ac:spMkLst>
            <pc:docMk/>
            <pc:sldMk cId="2583344523" sldId="65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45:25.120" v="3933" actId="20577"/>
          <ac:spMkLst>
            <pc:docMk/>
            <pc:sldMk cId="2583344523" sldId="656"/>
            <ac:spMk id="15" creationId="{EB9FCDF9-13A5-488C-8001-B191D272A1C6}"/>
          </ac:spMkLst>
        </pc:spChg>
      </pc:sldChg>
      <pc:sldChg chg="addSp modSp add">
        <pc:chgData name="Cristian Chilipirea" userId="34ab170da5908fc4" providerId="LiveId" clId="{7B8E7756-EE48-4B7F-B3E6-1239ACBC9EF9}" dt="2020-03-01T19:45:54.625" v="3942" actId="14100"/>
        <pc:sldMkLst>
          <pc:docMk/>
          <pc:sldMk cId="2021335195" sldId="657"/>
        </pc:sldMkLst>
        <pc:spChg chg="mod">
          <ac:chgData name="Cristian Chilipirea" userId="34ab170da5908fc4" providerId="LiveId" clId="{7B8E7756-EE48-4B7F-B3E6-1239ACBC9EF9}" dt="2020-03-01T19:45:46.100" v="3939" actId="20577"/>
          <ac:spMkLst>
            <pc:docMk/>
            <pc:sldMk cId="2021335195" sldId="657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45:54.625" v="3942" actId="14100"/>
          <ac:cxnSpMkLst>
            <pc:docMk/>
            <pc:sldMk cId="2021335195" sldId="657"/>
            <ac:cxnSpMk id="16" creationId="{580497ED-D954-4AA2-AC50-FD9E6372DE93}"/>
          </ac:cxnSpMkLst>
        </pc:cxnChg>
      </pc:sldChg>
      <pc:sldChg chg="addSp modSp add">
        <pc:chgData name="Cristian Chilipirea" userId="34ab170da5908fc4" providerId="LiveId" clId="{7B8E7756-EE48-4B7F-B3E6-1239ACBC9EF9}" dt="2020-03-01T19:46:26.339" v="3958" actId="403"/>
        <pc:sldMkLst>
          <pc:docMk/>
          <pc:sldMk cId="1721777327" sldId="658"/>
        </pc:sldMkLst>
        <pc:spChg chg="mod">
          <ac:chgData name="Cristian Chilipirea" userId="34ab170da5908fc4" providerId="LiveId" clId="{7B8E7756-EE48-4B7F-B3E6-1239ACBC9EF9}" dt="2020-03-01T19:46:02.065" v="3945" actId="20577"/>
          <ac:spMkLst>
            <pc:docMk/>
            <pc:sldMk cId="1721777327" sldId="658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6:26.339" v="3958" actId="403"/>
          <ac:spMkLst>
            <pc:docMk/>
            <pc:sldMk cId="1721777327" sldId="658"/>
            <ac:spMk id="19" creationId="{EA1CF55D-9ECD-4268-A621-8C7C65062C50}"/>
          </ac:spMkLst>
        </pc:spChg>
        <pc:cxnChg chg="mod">
          <ac:chgData name="Cristian Chilipirea" userId="34ab170da5908fc4" providerId="LiveId" clId="{7B8E7756-EE48-4B7F-B3E6-1239ACBC9EF9}" dt="2020-03-01T19:46:02.065" v="3945" actId="20577"/>
          <ac:cxnSpMkLst>
            <pc:docMk/>
            <pc:sldMk cId="1721777327" sldId="658"/>
            <ac:cxnSpMk id="16" creationId="{580497ED-D954-4AA2-AC50-FD9E6372DE93}"/>
          </ac:cxnSpMkLst>
        </pc:cxnChg>
        <pc:cxnChg chg="add mod">
          <ac:chgData name="Cristian Chilipirea" userId="34ab170da5908fc4" providerId="LiveId" clId="{7B8E7756-EE48-4B7F-B3E6-1239ACBC9EF9}" dt="2020-03-01T19:46:11.455" v="3948" actId="14100"/>
          <ac:cxnSpMkLst>
            <pc:docMk/>
            <pc:sldMk cId="1721777327" sldId="658"/>
            <ac:cxnSpMk id="17" creationId="{FF2AA6DF-1CC9-4115-BEC7-BF4BFC9F3E7F}"/>
          </ac:cxnSpMkLst>
        </pc:cxnChg>
      </pc:sldChg>
      <pc:sldChg chg="delSp modSp add">
        <pc:chgData name="Cristian Chilipirea" userId="34ab170da5908fc4" providerId="LiveId" clId="{7B8E7756-EE48-4B7F-B3E6-1239ACBC9EF9}" dt="2020-03-01T19:46:59.467" v="3968" actId="207"/>
        <pc:sldMkLst>
          <pc:docMk/>
          <pc:sldMk cId="660577042" sldId="659"/>
        </pc:sldMkLst>
        <pc:spChg chg="mod">
          <ac:chgData name="Cristian Chilipirea" userId="34ab170da5908fc4" providerId="LiveId" clId="{7B8E7756-EE48-4B7F-B3E6-1239ACBC9EF9}" dt="2020-03-01T19:46:59.467" v="3968" actId="207"/>
          <ac:spMkLst>
            <pc:docMk/>
            <pc:sldMk cId="660577042" sldId="659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6:48.198" v="3964" actId="478"/>
          <ac:spMkLst>
            <pc:docMk/>
            <pc:sldMk cId="660577042" sldId="659"/>
            <ac:spMk id="19" creationId="{EA1CF55D-9ECD-4268-A621-8C7C65062C50}"/>
          </ac:spMkLst>
        </pc:spChg>
        <pc:cxnChg chg="del mod">
          <ac:chgData name="Cristian Chilipirea" userId="34ab170da5908fc4" providerId="LiveId" clId="{7B8E7756-EE48-4B7F-B3E6-1239ACBC9EF9}" dt="2020-03-01T19:46:40.075" v="3962" actId="478"/>
          <ac:cxnSpMkLst>
            <pc:docMk/>
            <pc:sldMk cId="660577042" sldId="659"/>
            <ac:cxnSpMk id="16" creationId="{580497ED-D954-4AA2-AC50-FD9E6372DE93}"/>
          </ac:cxnSpMkLst>
        </pc:cxnChg>
        <pc:cxnChg chg="del mod">
          <ac:chgData name="Cristian Chilipirea" userId="34ab170da5908fc4" providerId="LiveId" clId="{7B8E7756-EE48-4B7F-B3E6-1239ACBC9EF9}" dt="2020-03-01T19:46:38.813" v="3961" actId="478"/>
          <ac:cxnSpMkLst>
            <pc:docMk/>
            <pc:sldMk cId="660577042" sldId="659"/>
            <ac:cxnSpMk id="17" creationId="{FF2AA6DF-1CC9-4115-BEC7-BF4BFC9F3E7F}"/>
          </ac:cxnSpMkLst>
        </pc:cxnChg>
      </pc:sldChg>
      <pc:sldChg chg="addSp modSp add">
        <pc:chgData name="Cristian Chilipirea" userId="34ab170da5908fc4" providerId="LiveId" clId="{7B8E7756-EE48-4B7F-B3E6-1239ACBC9EF9}" dt="2020-03-01T19:47:47.260" v="3989" actId="1076"/>
        <pc:sldMkLst>
          <pc:docMk/>
          <pc:sldMk cId="3793223334" sldId="660"/>
        </pc:sldMkLst>
        <pc:spChg chg="mod">
          <ac:chgData name="Cristian Chilipirea" userId="34ab170da5908fc4" providerId="LiveId" clId="{7B8E7756-EE48-4B7F-B3E6-1239ACBC9EF9}" dt="2020-03-01T19:47:11.858" v="3972" actId="20577"/>
          <ac:spMkLst>
            <pc:docMk/>
            <pc:sldMk cId="3793223334" sldId="660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7:47.260" v="3989" actId="1076"/>
          <ac:spMkLst>
            <pc:docMk/>
            <pc:sldMk cId="3793223334" sldId="660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7:25.901" v="3976"/>
          <ac:graphicFrameMkLst>
            <pc:docMk/>
            <pc:sldMk cId="3793223334" sldId="66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47:20.884" v="3975" actId="14100"/>
          <ac:cxnSpMkLst>
            <pc:docMk/>
            <pc:sldMk cId="3793223334" sldId="660"/>
            <ac:cxnSpMk id="16" creationId="{50CC2731-C06B-480E-8C02-D2EB1481CDBD}"/>
          </ac:cxnSpMkLst>
        </pc:cxnChg>
      </pc:sldChg>
      <pc:sldChg chg="delSp modSp add">
        <pc:chgData name="Cristian Chilipirea" userId="34ab170da5908fc4" providerId="LiveId" clId="{7B8E7756-EE48-4B7F-B3E6-1239ACBC9EF9}" dt="2020-03-01T19:49:35.090" v="4038" actId="20577"/>
        <pc:sldMkLst>
          <pc:docMk/>
          <pc:sldMk cId="1764957005" sldId="661"/>
        </pc:sldMkLst>
        <pc:spChg chg="mod">
          <ac:chgData name="Cristian Chilipirea" userId="34ab170da5908fc4" providerId="LiveId" clId="{7B8E7756-EE48-4B7F-B3E6-1239ACBC9EF9}" dt="2020-03-01T19:49:35.090" v="4038" actId="20577"/>
          <ac:spMkLst>
            <pc:docMk/>
            <pc:sldMk cId="1764957005" sldId="661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8:05.558" v="3993" actId="478"/>
          <ac:spMkLst>
            <pc:docMk/>
            <pc:sldMk cId="1764957005" sldId="661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8:02.754" v="3992"/>
          <ac:graphicFrameMkLst>
            <pc:docMk/>
            <pc:sldMk cId="1764957005" sldId="661"/>
            <ac:graphicFrameMk id="5" creationId="{E1562540-6ABA-4854-A191-7648453AD59F}"/>
          </ac:graphicFrameMkLst>
        </pc:graphicFrameChg>
        <pc:cxnChg chg="del mod">
          <ac:chgData name="Cristian Chilipirea" userId="34ab170da5908fc4" providerId="LiveId" clId="{7B8E7756-EE48-4B7F-B3E6-1239ACBC9EF9}" dt="2020-03-01T19:47:58.197" v="3991" actId="478"/>
          <ac:cxnSpMkLst>
            <pc:docMk/>
            <pc:sldMk cId="1764957005" sldId="661"/>
            <ac:cxnSpMk id="16" creationId="{50CC2731-C06B-480E-8C02-D2EB1481CDBD}"/>
          </ac:cxnSpMkLst>
        </pc:cxnChg>
      </pc:sldChg>
      <pc:sldChg chg="addSp modSp add">
        <pc:chgData name="Cristian Chilipirea" userId="34ab170da5908fc4" providerId="LiveId" clId="{7B8E7756-EE48-4B7F-B3E6-1239ACBC9EF9}" dt="2020-03-01T19:50:01.872" v="4045" actId="14100"/>
        <pc:sldMkLst>
          <pc:docMk/>
          <pc:sldMk cId="3057541961" sldId="662"/>
        </pc:sldMkLst>
        <pc:spChg chg="mod">
          <ac:chgData name="Cristian Chilipirea" userId="34ab170da5908fc4" providerId="LiveId" clId="{7B8E7756-EE48-4B7F-B3E6-1239ACBC9EF9}" dt="2020-03-01T19:49:54.171" v="4042" actId="20577"/>
          <ac:spMkLst>
            <pc:docMk/>
            <pc:sldMk cId="3057541961" sldId="662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50:01.872" v="4045" actId="14100"/>
          <ac:cxnSpMkLst>
            <pc:docMk/>
            <pc:sldMk cId="3057541961" sldId="662"/>
            <ac:cxnSpMk id="16" creationId="{4C205F7A-0D6E-4ACC-BEDE-21CE0C831A55}"/>
          </ac:cxnSpMkLst>
        </pc:cxnChg>
      </pc:sldChg>
      <pc:sldChg chg="addSp modSp add">
        <pc:chgData name="Cristian Chilipirea" userId="34ab170da5908fc4" providerId="LiveId" clId="{7B8E7756-EE48-4B7F-B3E6-1239ACBC9EF9}" dt="2020-03-01T19:50:48.300" v="4064" actId="207"/>
        <pc:sldMkLst>
          <pc:docMk/>
          <pc:sldMk cId="1160227122" sldId="663"/>
        </pc:sldMkLst>
        <pc:spChg chg="mod">
          <ac:chgData name="Cristian Chilipirea" userId="34ab170da5908fc4" providerId="LiveId" clId="{7B8E7756-EE48-4B7F-B3E6-1239ACBC9EF9}" dt="2020-03-01T19:50:15.689" v="4048" actId="20577"/>
          <ac:spMkLst>
            <pc:docMk/>
            <pc:sldMk cId="1160227122" sldId="663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50:48.300" v="4064" actId="207"/>
          <ac:spMkLst>
            <pc:docMk/>
            <pc:sldMk cId="1160227122" sldId="663"/>
            <ac:spMk id="19" creationId="{564F23D3-7B88-4985-B24A-1ADAF36DA88A}"/>
          </ac:spMkLst>
        </pc:spChg>
        <pc:cxnChg chg="mod">
          <ac:chgData name="Cristian Chilipirea" userId="34ab170da5908fc4" providerId="LiveId" clId="{7B8E7756-EE48-4B7F-B3E6-1239ACBC9EF9}" dt="2020-03-01T19:50:15.689" v="4048" actId="20577"/>
          <ac:cxnSpMkLst>
            <pc:docMk/>
            <pc:sldMk cId="1160227122" sldId="663"/>
            <ac:cxnSpMk id="16" creationId="{4C205F7A-0D6E-4ACC-BEDE-21CE0C831A55}"/>
          </ac:cxnSpMkLst>
        </pc:cxnChg>
        <pc:cxnChg chg="add mod">
          <ac:chgData name="Cristian Chilipirea" userId="34ab170da5908fc4" providerId="LiveId" clId="{7B8E7756-EE48-4B7F-B3E6-1239ACBC9EF9}" dt="2020-03-01T19:50:26.228" v="4051" actId="14100"/>
          <ac:cxnSpMkLst>
            <pc:docMk/>
            <pc:sldMk cId="1160227122" sldId="663"/>
            <ac:cxnSpMk id="17" creationId="{A8676D86-0737-4A2B-B5C0-84F211E1798A}"/>
          </ac:cxnSpMkLst>
        </pc:cxnChg>
      </pc:sldChg>
      <pc:sldChg chg="modSp add">
        <pc:chgData name="Cristian Chilipirea" userId="34ab170da5908fc4" providerId="LiveId" clId="{7B8E7756-EE48-4B7F-B3E6-1239ACBC9EF9}" dt="2020-03-01T19:57:37.106" v="4762" actId="20577"/>
        <pc:sldMkLst>
          <pc:docMk/>
          <pc:sldMk cId="3038556941" sldId="664"/>
        </pc:sldMkLst>
        <pc:spChg chg="mod">
          <ac:chgData name="Cristian Chilipirea" userId="34ab170da5908fc4" providerId="LiveId" clId="{7B8E7756-EE48-4B7F-B3E6-1239ACBC9EF9}" dt="2020-03-01T19:52:43.805" v="4077" actId="20577"/>
          <ac:spMkLst>
            <pc:docMk/>
            <pc:sldMk cId="3038556941" sldId="664"/>
            <ac:spMk id="2" creationId="{FF19E07B-4107-4B4E-B5E7-94190892F8B9}"/>
          </ac:spMkLst>
        </pc:spChg>
        <pc:spChg chg="mod">
          <ac:chgData name="Cristian Chilipirea" userId="34ab170da5908fc4" providerId="LiveId" clId="{7B8E7756-EE48-4B7F-B3E6-1239ACBC9EF9}" dt="2020-03-01T19:57:37.106" v="4762" actId="20577"/>
          <ac:spMkLst>
            <pc:docMk/>
            <pc:sldMk cId="3038556941" sldId="664"/>
            <ac:spMk id="3" creationId="{78EAA620-CE02-4E7D-B73A-559E71369C0F}"/>
          </ac:spMkLst>
        </pc:spChg>
      </pc:sldChg>
      <pc:sldChg chg="addSp delSp modSp add">
        <pc:chgData name="Cristian Chilipirea" userId="34ab170da5908fc4" providerId="LiveId" clId="{7B8E7756-EE48-4B7F-B3E6-1239ACBC9EF9}" dt="2020-03-01T23:20:37.595" v="5022" actId="20577"/>
        <pc:sldMkLst>
          <pc:docMk/>
          <pc:sldMk cId="4266447998" sldId="665"/>
        </pc:sldMkLst>
        <pc:spChg chg="mod">
          <ac:chgData name="Cristian Chilipirea" userId="34ab170da5908fc4" providerId="LiveId" clId="{7B8E7756-EE48-4B7F-B3E6-1239ACBC9EF9}" dt="2020-03-01T23:12:59.662" v="4792" actId="20577"/>
          <ac:spMkLst>
            <pc:docMk/>
            <pc:sldMk cId="4266447998" sldId="665"/>
            <ac:spMk id="2" creationId="{41553FA1-DEE1-447D-B354-FE07AA1AC15D}"/>
          </ac:spMkLst>
        </pc:spChg>
        <pc:spChg chg="add del mod">
          <ac:chgData name="Cristian Chilipirea" userId="34ab170da5908fc4" providerId="LiveId" clId="{7B8E7756-EE48-4B7F-B3E6-1239ACBC9EF9}" dt="2020-03-01T23:20:37.595" v="5022" actId="20577"/>
          <ac:spMkLst>
            <pc:docMk/>
            <pc:sldMk cId="4266447998" sldId="665"/>
            <ac:spMk id="3" creationId="{C9BA5829-901A-46AC-AC60-9E8B8B95BC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19.02.2021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Cristian Chilipirea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755A1C30-59BD-47C4-94B0-45E5A522B3F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90946"/>
            <a:ext cx="593094" cy="697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.html#mode=displa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.html#mode=displa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-4.6.2/libstdc++/api/a00922_source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>
                <a:ea typeface="ＭＳ Ｐゴシック" panose="020B0600070205080204" pitchFamily="34" charset="-128"/>
              </a:rPr>
              <a:t>Structuri</a:t>
            </a:r>
            <a:r>
              <a:rPr lang="en-US" altLang="en-US" sz="3200">
                <a:ea typeface="ＭＳ Ｐゴシック" panose="020B0600070205080204" pitchFamily="34" charset="-128"/>
              </a:rPr>
              <a:t> de date </a:t>
            </a:r>
            <a:r>
              <a:rPr lang="ro-RO" altLang="en-US" sz="3200">
                <a:ea typeface="ＭＳ Ｐゴシック" panose="020B0600070205080204" pitchFamily="34" charset="-128"/>
              </a:rPr>
              <a:t>și algoritmi</a:t>
            </a:r>
            <a:br>
              <a:rPr lang="ro-RO" altLang="en-US" sz="3200">
                <a:ea typeface="ＭＳ Ｐゴシック" panose="020B0600070205080204" pitchFamily="34" charset="-128"/>
              </a:rPr>
            </a:br>
            <a:r>
              <a:rPr lang="ro-RO" altLang="en-US" sz="3200">
                <a:ea typeface="ＭＳ Ｐゴシック" panose="020B0600070205080204" pitchFamily="34" charset="-128"/>
              </a:rPr>
              <a:t>Liste</a:t>
            </a:r>
            <a:r>
              <a:rPr lang="en-US" altLang="en-US" sz="3200">
                <a:ea typeface="ＭＳ Ｐゴシック" panose="020B0600070205080204" pitchFamily="34" charset="-128"/>
              </a:rPr>
              <a:t>, </a:t>
            </a:r>
            <a:r>
              <a:rPr lang="en-US" altLang="en-US" sz="3200" err="1">
                <a:ea typeface="ＭＳ Ｐゴシック" panose="020B0600070205080204" pitchFamily="34" charset="-128"/>
              </a:rPr>
              <a:t>Stive</a:t>
            </a:r>
            <a:r>
              <a:rPr lang="en-US" altLang="en-US" sz="3200">
                <a:ea typeface="ＭＳ Ｐゴシック" panose="020B0600070205080204" pitchFamily="34" charset="-128"/>
              </a:rPr>
              <a:t>, </a:t>
            </a:r>
            <a:r>
              <a:rPr lang="en-US" altLang="en-US" sz="3200" err="1">
                <a:ea typeface="ＭＳ Ｐゴシック" panose="020B0600070205080204" pitchFamily="34" charset="-128"/>
              </a:rPr>
              <a:t>Cozi</a:t>
            </a:r>
            <a:r>
              <a:rPr lang="en-US" altLang="en-US" sz="3200">
                <a:ea typeface="ＭＳ Ｐゴシック" panose="020B0600070205080204" pitchFamily="34" charset="-128"/>
              </a:rPr>
              <a:t> (1)</a:t>
            </a: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Ș.L. Dr. Ing. </a:t>
            </a:r>
            <a:r>
              <a:rPr lang="ro-RO" altLang="en-US" sz="2400">
                <a:solidFill>
                  <a:schemeClr val="bg1"/>
                </a:solidFill>
              </a:rPr>
              <a:t>Cristian</a:t>
            </a:r>
            <a:r>
              <a:rPr lang="ro-RO" altLang="en-US" sz="2000">
                <a:solidFill>
                  <a:schemeClr val="bg1"/>
                </a:solidFill>
              </a:rPr>
              <a:t> Chilipirea</a:t>
            </a:r>
          </a:p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cristian.chilipirea@mta.ro</a:t>
            </a:r>
            <a:endParaRPr lang="de-DE" alt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B3B1186E-7250-42CF-B411-97A500B0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599082"/>
            <a:ext cx="2781120" cy="1001203"/>
          </a:xfrm>
          <a:prstGeom prst="rect">
            <a:avLst/>
          </a:prstGeom>
        </p:spPr>
      </p:pic>
      <p:pic>
        <p:nvPicPr>
          <p:cNvPr id="7" name="Picture 6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2EA4FBAB-66B0-417E-8CBB-5E631650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2" y="4665790"/>
            <a:ext cx="1472415" cy="1969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8F941-7F58-4CFA-84FD-F63708E97486}"/>
              </a:ext>
            </a:extLst>
          </p:cNvPr>
          <p:cNvSpPr/>
          <p:nvPr/>
        </p:nvSpPr>
        <p:spPr bwMode="auto">
          <a:xfrm>
            <a:off x="4122434" y="316691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8E4483-EAA3-468F-B4CB-4EBDAB8F99A6}"/>
              </a:ext>
            </a:extLst>
          </p:cNvPr>
          <p:cNvSpPr/>
          <p:nvPr/>
        </p:nvSpPr>
        <p:spPr bwMode="auto">
          <a:xfrm>
            <a:off x="4108732" y="264274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18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Confusion</a:t>
            </a:r>
            <a:r>
              <a:rPr lang="ro-RO" dirty="0"/>
              <a:t> </a:t>
            </a:r>
            <a:r>
              <a:rPr lang="ro-RO" dirty="0" err="1"/>
              <a:t>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B300F4-A9B4-4EB2-AC77-C2913AC7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7512"/>
              </p:ext>
            </p:extLst>
          </p:nvPr>
        </p:nvGraphicFramePr>
        <p:xfrm>
          <a:off x="180599" y="1434688"/>
          <a:ext cx="86490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3746693835"/>
                    </a:ext>
                  </a:extLst>
                </a:gridCol>
                <a:gridCol w="1564237">
                  <a:extLst>
                    <a:ext uri="{9D8B030D-6E8A-4147-A177-3AD203B41FA5}">
                      <a16:colId xmlns:a16="http://schemas.microsoft.com/office/drawing/2014/main" val="1559496722"/>
                    </a:ext>
                  </a:extLst>
                </a:gridCol>
                <a:gridCol w="2760301">
                  <a:extLst>
                    <a:ext uri="{9D8B030D-6E8A-4147-A177-3AD203B41FA5}">
                      <a16:colId xmlns:a16="http://schemas.microsoft.com/office/drawing/2014/main" val="3757859848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7098640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Fac parte din </a:t>
                      </a:r>
                      <a:r>
                        <a:rPr lang="en-US" sz="2400" b="1" dirty="0" err="1"/>
                        <a:t>calcul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ini</a:t>
                      </a:r>
                      <a:r>
                        <a:rPr lang="ro-RO" sz="2400" b="1" dirty="0" err="1"/>
                        <a:t>țial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dirty="0"/>
                        <a:t>NU f</a:t>
                      </a:r>
                      <a:r>
                        <a:rPr lang="en-US" sz="2400" b="1" dirty="0"/>
                        <a:t>ac parte din </a:t>
                      </a:r>
                      <a:r>
                        <a:rPr lang="en-US" sz="2400" b="1" dirty="0" err="1"/>
                        <a:t>calcul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ini</a:t>
                      </a:r>
                      <a:r>
                        <a:rPr lang="ro-RO" sz="2400" b="1" dirty="0" err="1"/>
                        <a:t>țial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reale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reale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b="1" dirty="0"/>
                        <a:t>x </a:t>
                      </a:r>
                      <a:r>
                        <a:rPr lang="en-US" sz="1800" b="1" dirty="0"/>
                        <a:t>&amp; </a:t>
                      </a:r>
                      <a:r>
                        <a:rPr lang="ro-RO" sz="1800" b="1" dirty="0"/>
                        <a:t>BF == x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pozitive</a:t>
                      </a:r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False </a:t>
                      </a:r>
                      <a:r>
                        <a:rPr lang="ro-RO" sz="2400" b="1" dirty="0" err="1"/>
                        <a:t>positives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9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/>
                        <a:t>x </a:t>
                      </a:r>
                      <a:r>
                        <a:rPr lang="en-US" sz="1800" b="1" dirty="0"/>
                        <a:t>&amp;</a:t>
                      </a:r>
                      <a:r>
                        <a:rPr lang="ro-RO" sz="1800" b="1" dirty="0"/>
                        <a:t> BF </a:t>
                      </a:r>
                      <a:r>
                        <a:rPr lang="en-US" sz="1800" b="1" dirty="0"/>
                        <a:t>!</a:t>
                      </a:r>
                      <a:r>
                        <a:rPr lang="ro-RO" sz="1800" b="1" dirty="0"/>
                        <a:t>= x</a:t>
                      </a:r>
                      <a:endParaRPr lang="en-US" sz="1800" b="1" dirty="0"/>
                    </a:p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False </a:t>
                      </a:r>
                      <a:r>
                        <a:rPr lang="ro-RO" sz="2400" b="1" dirty="0" err="1"/>
                        <a:t>negatives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</a:t>
                      </a:r>
                      <a:r>
                        <a:rPr lang="ro-RO" sz="2400" b="1" dirty="0" err="1"/>
                        <a:t>negatives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536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4ED525-7998-4356-B26B-D27E6ADFFBA6}"/>
              </a:ext>
            </a:extLst>
          </p:cNvPr>
          <p:cNvSpPr txBox="1"/>
          <p:nvPr/>
        </p:nvSpPr>
        <p:spPr>
          <a:xfrm>
            <a:off x="-13550" y="4888197"/>
            <a:ext cx="917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poate întoarce un (</a:t>
            </a:r>
            <a:r>
              <a:rPr lang="ro-RO" sz="2400" dirty="0" err="1"/>
              <a:t>silly</a:t>
            </a:r>
            <a:r>
              <a:rPr lang="ro-RO" sz="2400" dirty="0"/>
              <a:t>) </a:t>
            </a:r>
            <a:r>
              <a:rPr lang="ro-RO" sz="2400" dirty="0" err="1"/>
              <a:t>bloom</a:t>
            </a:r>
            <a:r>
              <a:rPr lang="ro-RO" sz="2400" dirty="0"/>
              <a:t> </a:t>
            </a:r>
            <a:r>
              <a:rPr lang="ro-RO" sz="2400" dirty="0" err="1"/>
              <a:t>filter</a:t>
            </a:r>
            <a:r>
              <a:rPr lang="ro-RO" sz="2400" dirty="0"/>
              <a:t> testat pe multiple numere?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7445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Confusion</a:t>
            </a:r>
            <a:r>
              <a:rPr lang="ro-RO" dirty="0"/>
              <a:t> </a:t>
            </a:r>
            <a:r>
              <a:rPr lang="ro-RO" dirty="0" err="1"/>
              <a:t>matrix</a:t>
            </a:r>
            <a:r>
              <a:rPr lang="en-US" dirty="0"/>
              <a:t> – bloom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17CAFB4-7E92-47E5-B915-BC13D815B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59001"/>
              </p:ext>
            </p:extLst>
          </p:nvPr>
        </p:nvGraphicFramePr>
        <p:xfrm>
          <a:off x="180599" y="1434688"/>
          <a:ext cx="86490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3746693835"/>
                    </a:ext>
                  </a:extLst>
                </a:gridCol>
                <a:gridCol w="1564237">
                  <a:extLst>
                    <a:ext uri="{9D8B030D-6E8A-4147-A177-3AD203B41FA5}">
                      <a16:colId xmlns:a16="http://schemas.microsoft.com/office/drawing/2014/main" val="1559496722"/>
                    </a:ext>
                  </a:extLst>
                </a:gridCol>
                <a:gridCol w="2760301">
                  <a:extLst>
                    <a:ext uri="{9D8B030D-6E8A-4147-A177-3AD203B41FA5}">
                      <a16:colId xmlns:a16="http://schemas.microsoft.com/office/drawing/2014/main" val="3757859848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7098640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Fac parte din </a:t>
                      </a:r>
                      <a:r>
                        <a:rPr lang="en-US" sz="2400" b="1" dirty="0" err="1"/>
                        <a:t>calcul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ini</a:t>
                      </a:r>
                      <a:r>
                        <a:rPr lang="ro-RO" sz="2400" b="1" dirty="0" err="1"/>
                        <a:t>țial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dirty="0"/>
                        <a:t>NU f</a:t>
                      </a:r>
                      <a:r>
                        <a:rPr lang="en-US" sz="2400" b="1" dirty="0"/>
                        <a:t>ac parte din </a:t>
                      </a:r>
                      <a:r>
                        <a:rPr lang="en-US" sz="2400" b="1" dirty="0" err="1"/>
                        <a:t>calcul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ini</a:t>
                      </a:r>
                      <a:r>
                        <a:rPr lang="ro-RO" sz="2400" b="1" dirty="0" err="1"/>
                        <a:t>țial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reale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reale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b="1" dirty="0"/>
                        <a:t>x </a:t>
                      </a:r>
                      <a:r>
                        <a:rPr lang="en-US" sz="1800" b="1" dirty="0"/>
                        <a:t>&amp;</a:t>
                      </a:r>
                      <a:r>
                        <a:rPr lang="ro-RO" sz="1800" b="1" dirty="0"/>
                        <a:t> BF == x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pozitive</a:t>
                      </a:r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False </a:t>
                      </a:r>
                      <a:r>
                        <a:rPr lang="ro-RO" sz="2400" b="1" dirty="0" err="1"/>
                        <a:t>positives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9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/>
                        <a:t>x </a:t>
                      </a:r>
                      <a:r>
                        <a:rPr lang="en-US" sz="1800" b="1" dirty="0"/>
                        <a:t>&amp;</a:t>
                      </a:r>
                      <a:r>
                        <a:rPr lang="ro-RO" sz="1800" b="1" dirty="0"/>
                        <a:t> BF </a:t>
                      </a:r>
                      <a:r>
                        <a:rPr lang="en-US" sz="1800" b="1" dirty="0"/>
                        <a:t>!</a:t>
                      </a:r>
                      <a:r>
                        <a:rPr lang="ro-RO" sz="1800" b="1" dirty="0"/>
                        <a:t>= x</a:t>
                      </a:r>
                      <a:endParaRPr lang="en-US" sz="1800" b="1" dirty="0"/>
                    </a:p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strike="sngStrike" dirty="0">
                          <a:solidFill>
                            <a:schemeClr val="bg2"/>
                          </a:solidFill>
                        </a:rPr>
                        <a:t>False </a:t>
                      </a:r>
                      <a:r>
                        <a:rPr lang="ro-RO" sz="2400" b="1" strike="sngStrike" dirty="0" err="1">
                          <a:solidFill>
                            <a:schemeClr val="bg2"/>
                          </a:solidFill>
                        </a:rPr>
                        <a:t>negatives</a:t>
                      </a:r>
                      <a:endParaRPr lang="en-US" sz="2400" b="1" strike="sngStrike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</a:t>
                      </a:r>
                      <a:r>
                        <a:rPr lang="ro-RO" sz="2400" b="1" dirty="0" err="1"/>
                        <a:t>negatives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5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654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35B-F69E-4E69-9B3C-B097D567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r>
              <a:rPr lang="ro-RO" dirty="0"/>
              <a:t> - creare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9935-5FCC-49EA-9787-04D9747D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 set de </a:t>
            </a:r>
            <a:r>
              <a:rPr lang="en-US" sz="2800" dirty="0" err="1"/>
              <a:t>func</a:t>
            </a:r>
            <a:r>
              <a:rPr lang="ro-RO" sz="2800" dirty="0"/>
              <a:t>ții </a:t>
            </a:r>
            <a:r>
              <a:rPr lang="ro-RO" sz="2800" dirty="0" err="1"/>
              <a:t>hash</a:t>
            </a:r>
            <a:r>
              <a:rPr lang="ro-RO" sz="2800" dirty="0"/>
              <a:t> (</a:t>
            </a:r>
            <a:r>
              <a:rPr lang="ro-RO" sz="2800" dirty="0">
                <a:solidFill>
                  <a:srgbClr val="7030A0"/>
                </a:solidFill>
              </a:rPr>
              <a:t>h1</a:t>
            </a:r>
            <a:r>
              <a:rPr lang="ro-RO" sz="2800" dirty="0"/>
              <a:t>()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7030A0"/>
                </a:solidFill>
              </a:rPr>
              <a:t>h2</a:t>
            </a:r>
            <a:r>
              <a:rPr lang="en-US" sz="2800" dirty="0"/>
              <a:t>(); … </a:t>
            </a:r>
            <a:r>
              <a:rPr lang="en-US" sz="2800" dirty="0" err="1">
                <a:solidFill>
                  <a:srgbClr val="7030A0"/>
                </a:solidFill>
              </a:rPr>
              <a:t>hk</a:t>
            </a:r>
            <a:r>
              <a:rPr lang="en-US" sz="2800" dirty="0"/>
              <a:t>())</a:t>
            </a:r>
          </a:p>
          <a:p>
            <a:pPr lvl="1"/>
            <a:r>
              <a:rPr lang="en-US" sz="2400" dirty="0" err="1"/>
              <a:t>Func</a:t>
            </a:r>
            <a:r>
              <a:rPr lang="ro-RO" sz="2400" dirty="0" err="1"/>
              <a:t>țiile</a:t>
            </a:r>
            <a:r>
              <a:rPr lang="ro-RO" sz="2400" dirty="0"/>
              <a:t> returnează valori între </a:t>
            </a:r>
            <a:r>
              <a:rPr lang="ro-RO" sz="2400" b="1" dirty="0"/>
              <a:t>1</a:t>
            </a:r>
            <a:r>
              <a:rPr lang="ro-RO" sz="2400" dirty="0"/>
              <a:t> si </a:t>
            </a:r>
            <a:r>
              <a:rPr lang="ro-RO" sz="2400" b="1" dirty="0"/>
              <a:t>N</a:t>
            </a:r>
          </a:p>
          <a:p>
            <a:r>
              <a:rPr lang="ro-RO" sz="2800" dirty="0"/>
              <a:t>Un șir de </a:t>
            </a:r>
            <a:r>
              <a:rPr lang="ro-RO" sz="2800" b="1" dirty="0"/>
              <a:t>N</a:t>
            </a:r>
            <a:r>
              <a:rPr lang="ro-RO" sz="2800" dirty="0"/>
              <a:t> biți </a:t>
            </a:r>
            <a:r>
              <a:rPr lang="ro-RO" sz="2800" dirty="0" err="1"/>
              <a:t>initializați</a:t>
            </a:r>
            <a:r>
              <a:rPr lang="ro-RO" sz="2800" dirty="0"/>
              <a:t> cu </a:t>
            </a:r>
            <a:r>
              <a:rPr lang="ro-RO" sz="2800" b="1" dirty="0"/>
              <a:t>0</a:t>
            </a:r>
          </a:p>
          <a:p>
            <a:endParaRPr lang="ro-RO" sz="2800" dirty="0"/>
          </a:p>
          <a:p>
            <a:r>
              <a:rPr lang="ro-RO" sz="2800" dirty="0"/>
              <a:t>Un input </a:t>
            </a:r>
            <a:r>
              <a:rPr lang="ro-RO" sz="2800" b="1" dirty="0">
                <a:solidFill>
                  <a:srgbClr val="0070C0"/>
                </a:solidFill>
              </a:rPr>
              <a:t>x</a:t>
            </a:r>
            <a:r>
              <a:rPr lang="ro-RO" sz="2800" dirty="0"/>
              <a:t> pe care dorim să îl adăugăm filtrului, setăm cu </a:t>
            </a:r>
            <a:r>
              <a:rPr lang="ro-RO" sz="2800" b="1" dirty="0"/>
              <a:t>1</a:t>
            </a:r>
            <a:r>
              <a:rPr lang="ro-RO" sz="2800" dirty="0"/>
              <a:t> pozițiile </a:t>
            </a:r>
            <a:r>
              <a:rPr lang="ro-RO" sz="2800" dirty="0">
                <a:solidFill>
                  <a:srgbClr val="7030A0"/>
                </a:solidFill>
              </a:rPr>
              <a:t>hi</a:t>
            </a:r>
            <a:r>
              <a:rPr lang="ro-RO" sz="2800" dirty="0"/>
              <a:t>(), oricare ar fi 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C29E9-3C4F-4E8C-AAE5-85320728A9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6082527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2E98-A5DC-483E-BD34-958EB58E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- Verificare apartenență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42A2-F029-47A2-91E5-B2A3C70CC5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ro-RO" dirty="0"/>
              <a:t>Pentru un </a:t>
            </a:r>
            <a:r>
              <a:rPr lang="ro-RO" b="1" dirty="0">
                <a:solidFill>
                  <a:srgbClr val="0070C0"/>
                </a:solidFill>
              </a:rPr>
              <a:t>y </a:t>
            </a:r>
            <a:r>
              <a:rPr lang="en-US" dirty="0"/>
              <a:t>pentru care </a:t>
            </a:r>
            <a:r>
              <a:rPr lang="en-US" dirty="0" err="1"/>
              <a:t>dorim</a:t>
            </a:r>
            <a:r>
              <a:rPr lang="en-US" dirty="0"/>
              <a:t> s</a:t>
            </a:r>
            <a:r>
              <a:rPr lang="ro-RO" dirty="0"/>
              <a:t>ă știm dacă este în filtru.</a:t>
            </a:r>
          </a:p>
          <a:p>
            <a:r>
              <a:rPr lang="ro-RO" dirty="0"/>
              <a:t>Aplicăm toate funcțiile </a:t>
            </a:r>
            <a:r>
              <a:rPr lang="ro-RO" dirty="0">
                <a:solidFill>
                  <a:srgbClr val="7030A0"/>
                </a:solidFill>
              </a:rPr>
              <a:t>hi</a:t>
            </a:r>
            <a:r>
              <a:rPr lang="ro-RO" dirty="0"/>
              <a:t>()</a:t>
            </a:r>
          </a:p>
          <a:p>
            <a:r>
              <a:rPr lang="ro-RO" dirty="0"/>
              <a:t>Dacă pe toate pozițiile returnate găsim </a:t>
            </a:r>
            <a:r>
              <a:rPr lang="ro-RO" b="1" dirty="0"/>
              <a:t>1</a:t>
            </a:r>
            <a:r>
              <a:rPr lang="ro-RO" dirty="0"/>
              <a:t> în vectorul de biți putem considera că </a:t>
            </a:r>
            <a:r>
              <a:rPr lang="ro-RO" b="1" dirty="0">
                <a:solidFill>
                  <a:srgbClr val="0070C0"/>
                </a:solidFill>
              </a:rPr>
              <a:t>y</a:t>
            </a:r>
            <a:r>
              <a:rPr lang="ro-RO" b="1" dirty="0"/>
              <a:t> </a:t>
            </a:r>
            <a:r>
              <a:rPr lang="ro-RO" dirty="0"/>
              <a:t>aparține setului de numere cu care a fost creat filtrul. (Putem avea </a:t>
            </a:r>
            <a:r>
              <a:rPr lang="ro-RO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false </a:t>
            </a:r>
            <a:r>
              <a:rPr lang="ro-RO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positives</a:t>
            </a:r>
            <a:r>
              <a:rPr lang="ro-RO" dirty="0"/>
              <a:t>)</a:t>
            </a:r>
          </a:p>
          <a:p>
            <a:r>
              <a:rPr lang="ro-RO" dirty="0"/>
              <a:t>Dacă pe oricare poziție din cele returnate găsim </a:t>
            </a:r>
            <a:r>
              <a:rPr lang="ro-RO" b="1" dirty="0"/>
              <a:t>0 </a:t>
            </a:r>
            <a:r>
              <a:rPr lang="ro-RO" dirty="0"/>
              <a:t>în vectorul de biți putem fi siguri că </a:t>
            </a:r>
            <a:r>
              <a:rPr lang="ro-RO" b="1" dirty="0">
                <a:solidFill>
                  <a:srgbClr val="0070C0"/>
                </a:solidFill>
              </a:rPr>
              <a:t>y </a:t>
            </a:r>
            <a:r>
              <a:rPr lang="ro-RO" dirty="0"/>
              <a:t>nu a fost introdus în Bloom </a:t>
            </a:r>
            <a:r>
              <a:rPr lang="ro-RO" dirty="0" err="1"/>
              <a:t>filter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81ED-CF3B-445E-921E-50E248F5C6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5213339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69469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983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658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6580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28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61432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36042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53026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5618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53828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798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1366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93978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2186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21868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929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8F941-7F58-4CFA-84FD-F63708E97486}"/>
              </a:ext>
            </a:extLst>
          </p:cNvPr>
          <p:cNvSpPr/>
          <p:nvPr/>
        </p:nvSpPr>
        <p:spPr bwMode="auto">
          <a:xfrm>
            <a:off x="4122434" y="316691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8E4483-EAA3-468F-B4CB-4EBDAB8F99A6}"/>
              </a:ext>
            </a:extLst>
          </p:cNvPr>
          <p:cNvSpPr/>
          <p:nvPr/>
        </p:nvSpPr>
        <p:spPr bwMode="auto">
          <a:xfrm>
            <a:off x="4108732" y="264274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2399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14965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19963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525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19881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19881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397748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2357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39819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75259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inițializare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6427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2788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27882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445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2121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)=20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21210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0497ED-D954-4AA2-AC50-FD9E6372DE93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4229227" y="3886200"/>
            <a:ext cx="3049759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13351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0497ED-D954-4AA2-AC50-FD9E6372DE93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4133976" y="3886200"/>
            <a:ext cx="314501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2AA6DF-1CC9-4115-BEC7-BF4BFC9F3E7F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2127564" y="3886200"/>
            <a:ext cx="2006412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CF55D-9ECD-4268-A621-8C7C65062C50}"/>
              </a:ext>
            </a:extLst>
          </p:cNvPr>
          <p:cNvSpPr txBox="1"/>
          <p:nvPr/>
        </p:nvSpPr>
        <p:spPr>
          <a:xfrm>
            <a:off x="6065822" y="56493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solidFill>
                  <a:srgbClr val="00B050"/>
                </a:solidFill>
              </a:rPr>
              <a:t>OK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73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70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044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CC2731-C06B-480E-8C02-D2EB1481CDBD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2417275" y="3886200"/>
            <a:ext cx="171670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4D1C-884C-4AAD-A32B-D1FCE14D9E27}"/>
              </a:ext>
            </a:extLst>
          </p:cNvPr>
          <p:cNvSpPr txBox="1"/>
          <p:nvPr/>
        </p:nvSpPr>
        <p:spPr>
          <a:xfrm>
            <a:off x="5393584" y="5400853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>
                <a:solidFill>
                  <a:srgbClr val="FF0000"/>
                </a:solidFill>
              </a:rPr>
              <a:t>MISS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8F941-7F58-4CFA-84FD-F63708E97486}"/>
              </a:ext>
            </a:extLst>
          </p:cNvPr>
          <p:cNvSpPr/>
          <p:nvPr/>
        </p:nvSpPr>
        <p:spPr bwMode="auto">
          <a:xfrm>
            <a:off x="4122434" y="316691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189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0310"/>
              </p:ext>
            </p:extLst>
          </p:nvPr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6556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i="1" dirty="0">
                          <a:latin typeface="Cambria Math" panose="02040503050406030204" pitchFamily="18" charset="0"/>
                        </a:rPr>
                        <m:t>!=</m:t>
                      </m:r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i="1" dirty="0">
                          <a:latin typeface="Cambria Math" panose="02040503050406030204" pitchFamily="18" charset="0"/>
                        </a:rPr>
                        <m:t>!=</m:t>
                      </m:r>
                      <m:sSub>
                        <m:sSub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ro-RO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65563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9570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ro-RO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19305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205F7A-0D6E-4ACC-BEDE-21CE0C831A55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2127564" y="3886200"/>
            <a:ext cx="2006412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7541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928-3215-4337-8AB4-168CB3D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folosire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1F1E-46A1-466E-B29A-A65B6AEF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562540-6ABA-4854-A191-7648453AD59F}"/>
              </a:ext>
            </a:extLst>
          </p:cNvPr>
          <p:cNvGraphicFramePr>
            <a:graphicFrameLocks noGrp="1"/>
          </p:cNvGraphicFramePr>
          <p:nvPr/>
        </p:nvGraphicFramePr>
        <p:xfrm>
          <a:off x="1342931" y="3429000"/>
          <a:ext cx="6096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6277957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546089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11380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703344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3221983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7458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9381715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171761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347934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208437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255045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172423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02281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199299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0513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457025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7366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383890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704495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182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2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/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E73BA-2799-45FA-92D3-E077697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0" y="1470214"/>
                <a:ext cx="1979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3AED-396C-4494-BE46-4AD250F522C3}"/>
              </a:ext>
            </a:extLst>
          </p:cNvPr>
          <p:cNvCxnSpPr>
            <a:stCxn id="6" idx="2"/>
          </p:cNvCxnSpPr>
          <p:nvPr/>
        </p:nvCxnSpPr>
        <p:spPr bwMode="auto">
          <a:xfrm>
            <a:off x="2003849" y="1993434"/>
            <a:ext cx="12371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CBFB8-D6B4-4EA1-B43E-83E773ECD85B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2003849" y="1993434"/>
            <a:ext cx="1336880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/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11F79-8A19-4CD7-8602-2FFC3639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29" y="1470214"/>
                <a:ext cx="19963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F1E3C-D7BB-4971-A291-ED01565797AE}"/>
              </a:ext>
            </a:extLst>
          </p:cNvPr>
          <p:cNvCxnSpPr>
            <a:cxnSpLocks/>
          </p:cNvCxnSpPr>
          <p:nvPr/>
        </p:nvCxnSpPr>
        <p:spPr bwMode="auto">
          <a:xfrm>
            <a:off x="4209861" y="1993434"/>
            <a:ext cx="306912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5B41B-D74E-4129-9DC6-224DC00D2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7564" y="1993434"/>
            <a:ext cx="2082297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/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BF11A-56B6-47E3-A076-24A629E1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23" y="1470214"/>
                <a:ext cx="2195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297AF-ABB6-435F-9471-51D21BF45A7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3340729" y="1993434"/>
            <a:ext cx="3501271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496CB-128C-468D-9B1D-7602A3E6832B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33315" y="1993434"/>
            <a:ext cx="170868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/>
              <p:nvPr/>
            </p:nvSpPr>
            <p:spPr>
              <a:xfrm>
                <a:off x="3168712" y="5321766"/>
                <a:ext cx="21375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o-RO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o-RO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o-RO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)=13</m:t>
                      </m:r>
                    </m:oMath>
                  </m:oMathPara>
                </a14:m>
                <a:endParaRPr lang="ro-RO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FCDF9-13A5-488C-8001-B191D2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2" y="5321766"/>
                <a:ext cx="21375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205F7A-0D6E-4ACC-BEDE-21CE0C831A55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2127564" y="3886200"/>
            <a:ext cx="2109935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676D86-0737-4A2B-B5C0-84F211E1798A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4237499" y="3886200"/>
            <a:ext cx="895816" cy="14355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4F23D3-7B88-4985-B24A-1ADAF36DA88A}"/>
              </a:ext>
            </a:extLst>
          </p:cNvPr>
          <p:cNvSpPr txBox="1"/>
          <p:nvPr/>
        </p:nvSpPr>
        <p:spPr>
          <a:xfrm>
            <a:off x="5393584" y="5400853"/>
            <a:ext cx="223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>
                <a:solidFill>
                  <a:srgbClr val="FFC000"/>
                </a:solidFill>
              </a:rPr>
              <a:t>FALSE OK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271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3FA1-DEE1-447D-B354-FE07AA1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r>
              <a:rPr lang="ro-RO" dirty="0"/>
              <a:t> – Performanță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A5829-901A-46AC-AC60-9E8B8B95B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Probabilitate de false </a:t>
                </a:r>
                <a:r>
                  <a:rPr lang="ro-RO" dirty="0" err="1"/>
                  <a:t>positive</a:t>
                </a:r>
                <a:r>
                  <a:rPr lang="ro-RO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o-RO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e>
                            </m:d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Procent</a:t>
                </a:r>
                <a:r>
                  <a:rPr lang="ro-RO" dirty="0"/>
                  <a:t> </a:t>
                </a:r>
                <a:r>
                  <a:rPr lang="en-US" dirty="0"/>
                  <a:t>de</a:t>
                </a:r>
                <a:r>
                  <a:rPr lang="ro-RO" dirty="0"/>
                  <a:t> biți egali cu </a:t>
                </a:r>
                <a:r>
                  <a:rPr lang="ro-RO" b="1" dirty="0"/>
                  <a:t>0</a:t>
                </a:r>
                <a:r>
                  <a:rPr lang="ro-RO" dirty="0"/>
                  <a:t>: </a:t>
                </a:r>
                <a:endParaRPr lang="ro-RO" sz="3200" i="1" dirty="0">
                  <a:latin typeface="Cambria Math" panose="02040503050406030204" pitchFamily="18" charset="0"/>
                </a:endParaRP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ro-RO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ro-RO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ro-RO" sz="3200" dirty="0"/>
                  <a:t>  </a:t>
                </a:r>
                <a:endParaRPr lang="ro-RO" dirty="0"/>
              </a:p>
              <a:p>
                <a:r>
                  <a:rPr lang="ro-RO" dirty="0"/>
                  <a:t>Probabilitate de false </a:t>
                </a:r>
                <a:r>
                  <a:rPr lang="ro-RO" dirty="0" err="1"/>
                  <a:t>positive</a:t>
                </a:r>
                <a:r>
                  <a:rPr lang="ro-RO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3600" i="1">
                              <a:latin typeface="Cambria Math" panose="02040503050406030204" pitchFamily="18" charset="0"/>
                            </a:rPr>
                            <m:t>(1 −</m:t>
                          </m:r>
                          <m:sSup>
                            <m:sSupPr>
                              <m:ctrlPr>
                                <a:rPr lang="ro-R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o-RO" sz="3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o-RO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ro-RO" sz="3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ro-RO" sz="3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o-RO" sz="3600" dirty="0"/>
                            <m:t> </m:t>
                          </m:r>
                        </m:e>
                        <m:sup>
                          <m:r>
                            <a:rPr lang="ro-RO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A5829-901A-46AC-AC60-9E8B8B95B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150CC-5B6A-48B0-99DE-79427A72D8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8F63-F0AE-4B16-BFAB-D9CA06356547}"/>
              </a:ext>
            </a:extLst>
          </p:cNvPr>
          <p:cNvSpPr/>
          <p:nvPr/>
        </p:nvSpPr>
        <p:spPr>
          <a:xfrm>
            <a:off x="5029200" y="52147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2400" dirty="0"/>
              <a:t>d numărul de valori din filtru</a:t>
            </a:r>
          </a:p>
          <a:p>
            <a:r>
              <a:rPr lang="ro-RO" sz="2400" dirty="0"/>
              <a:t>k numărul de funcții de </a:t>
            </a:r>
            <a:r>
              <a:rPr lang="ro-RO" sz="2400" dirty="0" err="1"/>
              <a:t>hash</a:t>
            </a:r>
            <a:endParaRPr lang="ro-RO" sz="2400" dirty="0"/>
          </a:p>
          <a:p>
            <a:r>
              <a:rPr lang="ro-RO" sz="2400" dirty="0"/>
              <a:t>N numărul de biți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4479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E07B-4107-4B4E-B5E7-94190892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A620-CE02-4E7D-B73A-559E7136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4587"/>
            <a:ext cx="8524875" cy="5091113"/>
          </a:xfrm>
        </p:spPr>
        <p:txBody>
          <a:bodyPr/>
          <a:lstStyle/>
          <a:p>
            <a:r>
              <a:rPr lang="ro-RO" dirty="0"/>
              <a:t>Avantaje</a:t>
            </a:r>
          </a:p>
          <a:p>
            <a:pPr lvl="1"/>
            <a:r>
              <a:rPr lang="ro-RO" dirty="0"/>
              <a:t>Verificare extrem de rapidă (chiar mai rapid decât la </a:t>
            </a:r>
            <a:r>
              <a:rPr lang="ro-RO" dirty="0" err="1"/>
              <a:t>hash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La </a:t>
            </a:r>
            <a:r>
              <a:rPr lang="ro-RO" dirty="0" err="1"/>
              <a:t>hash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 am avea O(1) dar constanta poate fi mare, unele cazuri O(N)</a:t>
            </a:r>
          </a:p>
          <a:p>
            <a:pPr lvl="1"/>
            <a:r>
              <a:rPr lang="ro-RO" dirty="0"/>
              <a:t>Memorie extrem de puțină (foarte bun pentru sisteme distribuite)</a:t>
            </a:r>
          </a:p>
          <a:p>
            <a:r>
              <a:rPr lang="ro-RO" dirty="0"/>
              <a:t>Dezavantaj</a:t>
            </a:r>
          </a:p>
          <a:p>
            <a:pPr lvl="1"/>
            <a:r>
              <a:rPr lang="ro-RO" dirty="0"/>
              <a:t>Nu poate fi folosit mereu deoarece este aproximativ (</a:t>
            </a:r>
            <a:r>
              <a:rPr lang="ro-RO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false </a:t>
            </a:r>
            <a:r>
              <a:rPr lang="ro-RO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positives</a:t>
            </a:r>
            <a:r>
              <a:rPr lang="ro-RO" dirty="0"/>
              <a:t>)</a:t>
            </a:r>
          </a:p>
          <a:p>
            <a:r>
              <a:rPr lang="ro-RO" dirty="0"/>
              <a:t>Folosire:</a:t>
            </a:r>
          </a:p>
          <a:p>
            <a:pPr lvl="1"/>
            <a:r>
              <a:rPr lang="ro-RO" dirty="0"/>
              <a:t>Baze de date distribuite (se filtrează cererile)</a:t>
            </a:r>
          </a:p>
          <a:p>
            <a:pPr lvl="1"/>
            <a:r>
              <a:rPr lang="ro-RO" dirty="0"/>
              <a:t>Distribuirea liste imense (gen URL-uri nesigure)</a:t>
            </a:r>
          </a:p>
          <a:p>
            <a:pPr lvl="1"/>
            <a:r>
              <a:rPr lang="ro-RO" dirty="0"/>
              <a:t>Web </a:t>
            </a:r>
            <a:r>
              <a:rPr lang="ro-RO" dirty="0" err="1"/>
              <a:t>Crawling</a:t>
            </a:r>
            <a:r>
              <a:rPr lang="ro-RO" dirty="0"/>
              <a:t> – listă cu URL-uri deja </a:t>
            </a:r>
            <a:r>
              <a:rPr lang="ro-RO" dirty="0" err="1"/>
              <a:t>crawluite</a:t>
            </a:r>
            <a:endParaRPr lang="ro-RO" dirty="0"/>
          </a:p>
          <a:p>
            <a:pPr lvl="1"/>
            <a:r>
              <a:rPr lang="ro-RO" dirty="0"/>
              <a:t>Sistem recomandări – </a:t>
            </a:r>
            <a:r>
              <a:rPr lang="ro-RO" dirty="0" err="1"/>
              <a:t>bloom</a:t>
            </a:r>
            <a:r>
              <a:rPr lang="ro-RO" dirty="0"/>
              <a:t> </a:t>
            </a:r>
            <a:r>
              <a:rPr lang="ro-RO" dirty="0" err="1"/>
              <a:t>filter</a:t>
            </a:r>
            <a:r>
              <a:rPr lang="ro-RO" dirty="0"/>
              <a:t> pentru fiecare utilizator verifică dacă a primit deja o recomandare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24322-B1CD-4EAC-A52A-3B259434F9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03855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83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40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28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CADFA-7F9E-4253-8797-080F271143D5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FEDC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65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BA49B-4E8E-4BDC-8771-6290E4C09C87}"/>
              </a:ext>
            </a:extLst>
          </p:cNvPr>
          <p:cNvSpPr/>
          <p:nvPr/>
        </p:nvSpPr>
        <p:spPr bwMode="auto">
          <a:xfrm>
            <a:off x="694353" y="323881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FEDCB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625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F69831-3AAA-4CD1-843B-6EBDBAF5D975}"/>
              </a:ext>
            </a:extLst>
          </p:cNvPr>
          <p:cNvSpPr txBox="1"/>
          <p:nvPr/>
        </p:nvSpPr>
        <p:spPr>
          <a:xfrm>
            <a:off x="1060737" y="5885304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 FEDCBA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5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F9F-8268-4FB3-9798-BDE09DC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Corectitudinea</a:t>
            </a:r>
            <a:r>
              <a:rPr lang="en-US"/>
              <a:t> </a:t>
            </a:r>
            <a:r>
              <a:rPr lang="ro-RO" dirty="0"/>
              <a:t>parantezelor </a:t>
            </a:r>
            <a:r>
              <a:rPr lang="en-US" err="1"/>
              <a:t>unui</a:t>
            </a:r>
            <a:r>
              <a:rPr lang="en-US"/>
              <a:t> </a:t>
            </a:r>
            <a:r>
              <a:rPr lang="en-US" err="1"/>
              <a:t>expresii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0A27-56C1-476F-9E26-0B8321A094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5DF88-5588-42D9-9A7B-7FB521A4931B}"/>
              </a:ext>
            </a:extLst>
          </p:cNvPr>
          <p:cNvSpPr txBox="1"/>
          <p:nvPr/>
        </p:nvSpPr>
        <p:spPr>
          <a:xfrm>
            <a:off x="923453" y="3060071"/>
            <a:ext cx="5551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http://chilipirea.ro/sda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46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91956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F9F-8268-4FB3-9798-BDE09DC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C8DA-CA46-4AC8-A164-B76EC53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44587"/>
            <a:ext cx="8524875" cy="50911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[(1+2)-3*(2+1)]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{[()]}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[(()]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[)(]</a:t>
            </a:r>
            <a:endParaRPr lang="ro-RO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[(1+)*2(3)]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{1+2+3+[2*3]*(1+2)}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{1+2+3+[2*3*(1+2])}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{1+2+3+[2*3]*(1+2)))</a:t>
            </a:r>
          </a:p>
          <a:p>
            <a:r>
              <a:rPr lang="en-US" sz="2800" dirty="0"/>
              <a:t>Care </a:t>
            </a:r>
            <a:r>
              <a:rPr lang="en-US" sz="2800" dirty="0" err="1"/>
              <a:t>expresii</a:t>
            </a:r>
            <a:r>
              <a:rPr lang="en-US" sz="2800" dirty="0"/>
              <a:t> sunt </a:t>
            </a:r>
            <a:r>
              <a:rPr lang="en-US" sz="2800" dirty="0" err="1"/>
              <a:t>corecte</a:t>
            </a:r>
            <a:r>
              <a:rPr lang="en-US" sz="2800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0A27-56C1-476F-9E26-0B8321A094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87602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F9F-8268-4FB3-9798-BDE09DC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C8DA-CA46-4AC8-A164-B76EC53B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Parcurgem</a:t>
            </a:r>
            <a:r>
              <a:rPr lang="en-US" dirty="0"/>
              <a:t> </a:t>
            </a:r>
            <a:r>
              <a:rPr lang="ro-RO" dirty="0"/>
              <a:t>șirul de caractere</a:t>
            </a:r>
            <a:endParaRPr lang="en-US" dirty="0"/>
          </a:p>
          <a:p>
            <a:r>
              <a:rPr lang="en-US" dirty="0" err="1"/>
              <a:t>Ignor</a:t>
            </a:r>
            <a:r>
              <a:rPr lang="ro-RO" dirty="0" err="1"/>
              <a:t>ăm</a:t>
            </a:r>
            <a:r>
              <a:rPr lang="ro-RO" dirty="0"/>
              <a:t> orice caracter cu excepția </a:t>
            </a:r>
            <a:r>
              <a:rPr lang="en-US" dirty="0"/>
              <a:t>[ ] ( ) { }</a:t>
            </a:r>
          </a:p>
          <a:p>
            <a:r>
              <a:rPr lang="ro-RO" dirty="0"/>
              <a:t>Pentru caracterele ( </a:t>
            </a:r>
            <a:r>
              <a:rPr lang="en-US" dirty="0"/>
              <a:t>[ {</a:t>
            </a:r>
            <a:r>
              <a:rPr lang="ro-RO" dirty="0"/>
              <a:t> adăugăm pe acestea pe stivă</a:t>
            </a:r>
          </a:p>
          <a:p>
            <a:r>
              <a:rPr lang="ro-RO" dirty="0"/>
              <a:t>Pentru caracterele ) </a:t>
            </a:r>
            <a:r>
              <a:rPr lang="en-US" dirty="0"/>
              <a:t>] } </a:t>
            </a:r>
            <a:r>
              <a:rPr lang="ro-RO" dirty="0"/>
              <a:t>scoatem capul stivei și verificăm dacă se potrivește</a:t>
            </a:r>
          </a:p>
          <a:p>
            <a:pPr lvl="1"/>
            <a:r>
              <a:rPr lang="ro-RO" dirty="0"/>
              <a:t>Dacă nu avem ce scoate expresia este greșită</a:t>
            </a:r>
          </a:p>
          <a:p>
            <a:pPr lvl="1"/>
            <a:r>
              <a:rPr lang="ro-RO" dirty="0"/>
              <a:t>Dacă nu expresia este greșită</a:t>
            </a:r>
          </a:p>
          <a:p>
            <a:pPr lvl="1"/>
            <a:endParaRPr lang="ro-RO" dirty="0"/>
          </a:p>
          <a:p>
            <a:pPr marL="0" indent="0">
              <a:buNone/>
            </a:pPr>
            <a:r>
              <a:rPr lang="ro-RO" dirty="0"/>
              <a:t>Când terminăm șirul știm că expresia este corectă</a:t>
            </a:r>
          </a:p>
          <a:p>
            <a:pPr marL="3619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0A27-56C1-476F-9E26-0B8321A094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90302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554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[(1+2)-3*(2+1)]</a:t>
            </a:r>
          </a:p>
        </p:txBody>
      </p:sp>
    </p:spTree>
    <p:extLst>
      <p:ext uri="{BB962C8B-B14F-4D97-AF65-F5344CB8AC3E}">
        <p14:creationId xmlns:p14="http://schemas.microsoft.com/office/powerpoint/2010/main" val="27694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411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(1+2)-3*(2+1)]</a:t>
            </a:r>
          </a:p>
        </p:txBody>
      </p:sp>
    </p:spTree>
    <p:extLst>
      <p:ext uri="{BB962C8B-B14F-4D97-AF65-F5344CB8AC3E}">
        <p14:creationId xmlns:p14="http://schemas.microsoft.com/office/powerpoint/2010/main" val="317613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239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1+2)-3*(2+1)]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67802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239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4000" dirty="0"/>
              <a:t>1</a:t>
            </a:r>
            <a:r>
              <a:rPr lang="en-US" sz="4000" dirty="0"/>
              <a:t>+2)-3*(2+1)]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410928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+2)-3*(2+1)]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21965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654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2)-3*(2+1)]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82459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369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)-3*(2+1)]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07493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198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14907-E61D-48C8-BB5E-7C5E4095E58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28F61-44ED-4DA7-8C81-129ECBFE6536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59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ABCDEF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263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694352" y="327311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198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-3*(2+1)]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14907-E61D-48C8-BB5E-7C5E4095E58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28F61-44ED-4DA7-8C81-129ECBFE6536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85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2026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3*(2+1)]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824751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1741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*(2+1)]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76197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1540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(2+1)]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734307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1369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9DC8-B52E-4637-9871-F0BAE9262FC0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FF654-57CB-4E22-914A-DB50E4B4A3C2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831446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1369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8FABE-765A-44B6-B0DF-E7D131D76774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92114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1083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+1)]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8FABE-765A-44B6-B0DF-E7D131D76774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874445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784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1)]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8FABE-765A-44B6-B0DF-E7D131D76774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118544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8FABE-765A-44B6-B0DF-E7D131D76774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795146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27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8FABE-765A-44B6-B0DF-E7D131D76774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1BCD3-616D-4CE8-AD46-4FBE8FA6D44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E89545-2743-4CF6-A567-D5F15DA3F1E9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46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BCDEF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89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8D03C2-F391-4F6A-8386-FF348FA7A4E6}"/>
              </a:ext>
            </a:extLst>
          </p:cNvPr>
          <p:cNvSpPr/>
          <p:nvPr/>
        </p:nvSpPr>
        <p:spPr>
          <a:xfrm>
            <a:off x="730545" y="1191558"/>
            <a:ext cx="327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48343-9CF7-4D8E-ABE4-E3D3AB9FD4EE}"/>
              </a:ext>
            </a:extLst>
          </p:cNvPr>
          <p:cNvSpPr/>
          <p:nvPr/>
        </p:nvSpPr>
        <p:spPr bwMode="auto">
          <a:xfrm>
            <a:off x="694352" y="327311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8878A-EF06-497D-B112-B4DA6B0B23F7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809F4-76CE-4E81-87FD-55B720B87BBE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025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19D2-D8CB-43D5-92E8-FC14FBB7DB2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79A23-6E4B-4493-BD28-7FFFCD0CB173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BFC92-97A4-4089-A8CE-3DB083056708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279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62D46-31EC-4D92-9E69-CB5643C02591}"/>
              </a:ext>
            </a:extLst>
          </p:cNvPr>
          <p:cNvSpPr/>
          <p:nvPr/>
        </p:nvSpPr>
        <p:spPr bwMode="auto">
          <a:xfrm>
            <a:off x="694352" y="327311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42590-FCC5-48DA-8F70-47C8C591B65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pop()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6298E-331E-461B-8BCB-D1A48643CBAD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7636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</a:rPr>
              <a:t>[(1+2)-3*(2+1)]</a:t>
            </a:r>
            <a:r>
              <a:rPr lang="ro-RO" sz="4000" dirty="0">
                <a:solidFill>
                  <a:srgbClr val="000000"/>
                </a:solidFill>
              </a:rPr>
              <a:t>    </a:t>
            </a:r>
            <a:r>
              <a:rPr lang="en-US" sz="2800" b="1" dirty="0" err="1">
                <a:solidFill>
                  <a:srgbClr val="00B050"/>
                </a:solidFill>
              </a:rPr>
              <a:t>Corect</a:t>
            </a:r>
            <a:r>
              <a:rPr lang="ro-RO" sz="2800" b="1" dirty="0">
                <a:solidFill>
                  <a:srgbClr val="00B050"/>
                </a:solidFill>
              </a:rPr>
              <a:t>ă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99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[)(]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64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)(]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EFEA9-20CB-4ABC-896F-43129035E847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39A0B-9285-4273-90DB-1F4B7E7334AF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8086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)(]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C3356-A765-45D4-BA47-915B3415263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701577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(]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C3356-A765-45D4-BA47-915B34152637}"/>
              </a:ext>
            </a:extLst>
          </p:cNvPr>
          <p:cNvSpPr/>
          <p:nvPr/>
        </p:nvSpPr>
        <p:spPr bwMode="auto">
          <a:xfrm>
            <a:off x="4123218" y="528639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B63AD-F07F-43A1-B96A-E1EDF8CFCC5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F2486-DD09-474C-93F3-FE2C344F532D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8852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(]</a:t>
            </a:r>
            <a:r>
              <a:rPr lang="ro-RO" sz="4000" dirty="0"/>
              <a:t> </a:t>
            </a:r>
            <a:r>
              <a:rPr lang="ro-RO" sz="4000" dirty="0">
                <a:solidFill>
                  <a:srgbClr val="FF0000"/>
                </a:solidFill>
              </a:rPr>
              <a:t>Incorect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B63AD-F07F-43A1-B96A-E1EDF8CFCC5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F2486-DD09-474C-93F3-FE2C344F532D}"/>
              </a:ext>
            </a:extLst>
          </p:cNvPr>
          <p:cNvSpPr/>
          <p:nvPr/>
        </p:nvSpPr>
        <p:spPr>
          <a:xfrm>
            <a:off x="2088529" y="3641148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)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D804E-7A4F-445D-BA75-A25A7F67D25B}"/>
              </a:ext>
            </a:extLst>
          </p:cNvPr>
          <p:cNvSpPr/>
          <p:nvPr/>
        </p:nvSpPr>
        <p:spPr bwMode="auto">
          <a:xfrm>
            <a:off x="694352" y="327311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977793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ro-RO" dirty="0"/>
              <a:t>parantezelor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expresii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8CC005-B359-4B49-9976-A17221C6328D}"/>
              </a:ext>
            </a:extLst>
          </p:cNvPr>
          <p:cNvSpPr/>
          <p:nvPr/>
        </p:nvSpPr>
        <p:spPr>
          <a:xfrm>
            <a:off x="564211" y="1308754"/>
            <a:ext cx="5864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[)(]</a:t>
            </a:r>
            <a:r>
              <a:rPr lang="ro-RO" sz="4000" dirty="0"/>
              <a:t> </a:t>
            </a:r>
            <a:r>
              <a:rPr lang="ro-RO" sz="4000" dirty="0">
                <a:solidFill>
                  <a:srgbClr val="FF0000"/>
                </a:solidFill>
              </a:rPr>
              <a:t>Incorect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CDEF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32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276C-D53E-4A74-B41A-5BA05859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AADA-9698-4DC9-9A9A-84C7320B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37561-5E84-44CD-BCCB-A51800E7F3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079583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287-230F-4B6C-8A6E-375CEDA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A6337-9932-4F1C-AA82-03EC4C3D3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041AD-D032-44C2-83FA-B4C3D253369D}"/>
              </a:ext>
            </a:extLst>
          </p:cNvPr>
          <p:cNvSpPr/>
          <p:nvPr/>
        </p:nvSpPr>
        <p:spPr>
          <a:xfrm>
            <a:off x="388216" y="2941858"/>
            <a:ext cx="5980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fun1()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fun2()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fun1();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A55DD-026A-4AEA-A614-7A7D151ABA6A}"/>
              </a:ext>
            </a:extLst>
          </p:cNvPr>
          <p:cNvSpPr/>
          <p:nvPr/>
        </p:nvSpPr>
        <p:spPr>
          <a:xfrm>
            <a:off x="3331224" y="3650377"/>
            <a:ext cx="5812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v[4] = { 0,1,2,3 };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*)malloc(5);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fun2();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= fun1();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id="{91469555-2D9D-485E-B96B-A1B5D4102A98}"/>
              </a:ext>
            </a:extLst>
          </p:cNvPr>
          <p:cNvSpPr/>
          <p:nvPr/>
        </p:nvSpPr>
        <p:spPr>
          <a:xfrm>
            <a:off x="314325" y="1345430"/>
            <a:ext cx="6123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http://pythontutor.com/c.html#mode=display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EF43E-A80F-4F21-A8EB-228BC8E9EF6D}"/>
              </a:ext>
            </a:extLst>
          </p:cNvPr>
          <p:cNvSpPr/>
          <p:nvPr/>
        </p:nvSpPr>
        <p:spPr>
          <a:xfrm>
            <a:off x="4184806" y="2658899"/>
            <a:ext cx="4105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Ce </a:t>
            </a:r>
            <a:r>
              <a:rPr lang="en-US" sz="2800" dirty="0" err="1"/>
              <a:t>problemă</a:t>
            </a:r>
            <a:r>
              <a:rPr lang="en-US" sz="2800" dirty="0"/>
              <a:t> </a:t>
            </a:r>
            <a:r>
              <a:rPr lang="en-US" sz="2800" dirty="0" err="1"/>
              <a:t>observați</a:t>
            </a:r>
            <a:r>
              <a:rPr lang="ro-RO" sz="2800" dirty="0"/>
              <a:t>?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49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287-230F-4B6C-8A6E-375CEDA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A6337-9932-4F1C-AA82-03EC4C3D3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041AD-D032-44C2-83FA-B4C3D253369D}"/>
              </a:ext>
            </a:extLst>
          </p:cNvPr>
          <p:cNvSpPr/>
          <p:nvPr/>
        </p:nvSpPr>
        <p:spPr>
          <a:xfrm>
            <a:off x="388216" y="2941858"/>
            <a:ext cx="5980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fun1()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fun2()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fun1();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A55DD-026A-4AEA-A614-7A7D151ABA6A}"/>
              </a:ext>
            </a:extLst>
          </p:cNvPr>
          <p:cNvSpPr/>
          <p:nvPr/>
        </p:nvSpPr>
        <p:spPr>
          <a:xfrm>
            <a:off x="3331224" y="3650377"/>
            <a:ext cx="5812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v[4] = { 0,1,2,3 };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*)malloc(5 *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fun2();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= fun1();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id="{91469555-2D9D-485E-B96B-A1B5D4102A98}"/>
              </a:ext>
            </a:extLst>
          </p:cNvPr>
          <p:cNvSpPr/>
          <p:nvPr/>
        </p:nvSpPr>
        <p:spPr>
          <a:xfrm>
            <a:off x="314325" y="1345430"/>
            <a:ext cx="6123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http://pythontutor.com/c.html#mode=display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618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287-230F-4B6C-8A6E-375CEDA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A6337-9932-4F1C-AA82-03EC4C3D3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3D482C-A424-46B9-B457-EC8C0325F444}"/>
              </a:ext>
            </a:extLst>
          </p:cNvPr>
          <p:cNvSpPr/>
          <p:nvPr/>
        </p:nvSpPr>
        <p:spPr>
          <a:xfrm>
            <a:off x="64943" y="925585"/>
            <a:ext cx="83955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fun1()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v[i] = 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"fun1: %p %i\n"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v + i, v[i]);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fun2()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"fun2: %p %i\n"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z + i, z[i]);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z[i]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36D02-A109-4213-B032-5B15D58FB1DE}"/>
              </a:ext>
            </a:extLst>
          </p:cNvPr>
          <p:cNvSpPr/>
          <p:nvPr/>
        </p:nvSpPr>
        <p:spPr>
          <a:xfrm>
            <a:off x="6543675" y="354931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fun1();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fun2();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E64D0-F03A-41CE-8A99-4E06BB284AD0}"/>
              </a:ext>
            </a:extLst>
          </p:cNvPr>
          <p:cNvSpPr/>
          <p:nvPr/>
        </p:nvSpPr>
        <p:spPr>
          <a:xfrm>
            <a:off x="3116305" y="1608948"/>
            <a:ext cx="5142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dirty="0"/>
              <a:t>Ce valori vor fi afișate de fun2?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8370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907F-AEAA-42F5-9828-53BB0FD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real</a:t>
            </a:r>
            <a:r>
              <a:rPr lang="ro-RO" dirty="0"/>
              <a:t>ă </a:t>
            </a:r>
            <a:r>
              <a:rPr lang="ro-RO" dirty="0" err="1"/>
              <a:t>linked</a:t>
            </a:r>
            <a:r>
              <a:rPr lang="ro-RO" dirty="0"/>
              <a:t> </a:t>
            </a:r>
            <a:r>
              <a:rPr lang="ro-RO" dirty="0" err="1"/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1EA0-E1DD-400A-B861-06F3C9F4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https://gcc.gnu.org/onlinedocs/gcc-4.6.2/libstdc++/api/a00922_source.html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7747A-F767-4528-ADB1-46CFDC7BCE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262864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8622-1E8A-4E1B-99A1-58ED6E1D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170-9CA1-4E4B-B08F-FE3E295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6D048-C9C0-451C-AE90-F9973B61E2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359383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B1E1D-3C51-4C24-85BB-8303713FE8D4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A9E16-AD26-4132-B136-9E94C0DD54A0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681D4-C4EA-40D5-ADF3-5C9D2A3981E7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079EB-0EB9-4EA4-B957-C9C91670D5F5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DF3B0-833C-4A49-AFDD-62DE76EB30BF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5E6AE-E4CF-446F-92C9-BAE10A8EE7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A632A0-89C2-4AE3-AA1F-038565B3B7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49FA15-A8FF-420C-BDA0-4DB7AE27B00D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4F6FD-01DC-49AF-9144-F232F0BC66B7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88B54-D9D9-432D-A243-8D23E3C6509C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B928F9-BFCF-414F-90A0-FC18584DB83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A25ED4-361B-4218-A4E1-31C9A744771C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A74DC-6D91-49F0-AD01-65B2297CD36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15019-1156-4BDC-937F-F194D95B17C5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07C48-4DC0-47E8-A673-7538180A2016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2B26A-ADB2-4AD1-95F9-02885C6594E4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96D4F7-4A65-48A3-AB8F-2AEAC49CBA6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itle 39">
            <a:extLst>
              <a:ext uri="{FF2B5EF4-FFF2-40B4-BE49-F238E27FC236}">
                <a16:creationId xmlns:a16="http://schemas.microsoft.com/office/drawing/2014/main" id="{E1D475C4-6126-48CF-A247-9C4167C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ADD96-DBC8-466F-B0B0-E17B8FF6D19B}"/>
              </a:ext>
            </a:extLst>
          </p:cNvPr>
          <p:cNvSpPr txBox="1"/>
          <p:nvPr/>
        </p:nvSpPr>
        <p:spPr>
          <a:xfrm>
            <a:off x="3537527" y="2204641"/>
            <a:ext cx="492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Care este rădăcina arborelui?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248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B1E1D-3C51-4C24-85BB-8303713FE8D4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A9E16-AD26-4132-B136-9E94C0DD54A0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681D4-C4EA-40D5-ADF3-5C9D2A3981E7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079EB-0EB9-4EA4-B957-C9C91670D5F5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DF3B0-833C-4A49-AFDD-62DE76EB30BF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5E6AE-E4CF-446F-92C9-BAE10A8EE7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A632A0-89C2-4AE3-AA1F-038565B3B7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49FA15-A8FF-420C-BDA0-4DB7AE27B00D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4F6FD-01DC-49AF-9144-F232F0BC66B7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88B54-D9D9-432D-A243-8D23E3C6509C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B928F9-BFCF-414F-90A0-FC18584DB83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A25ED4-361B-4218-A4E1-31C9A744771C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A74DC-6D91-49F0-AD01-65B2297CD36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15019-1156-4BDC-937F-F194D95B17C5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07C48-4DC0-47E8-A673-7538180A2016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2B26A-ADB2-4AD1-95F9-02885C6594E4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96D4F7-4A65-48A3-AB8F-2AEAC49CBA6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itle 39">
            <a:extLst>
              <a:ext uri="{FF2B5EF4-FFF2-40B4-BE49-F238E27FC236}">
                <a16:creationId xmlns:a16="http://schemas.microsoft.com/office/drawing/2014/main" id="{E1D475C4-6126-48CF-A247-9C4167C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ADD96-DBC8-466F-B0B0-E17B8FF6D19B}"/>
              </a:ext>
            </a:extLst>
          </p:cNvPr>
          <p:cNvSpPr txBox="1"/>
          <p:nvPr/>
        </p:nvSpPr>
        <p:spPr>
          <a:xfrm>
            <a:off x="3537527" y="2204641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Care sunt frunzele arborelui?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689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fără recursivitate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B1E1D-3C51-4C24-85BB-8303713FE8D4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A9E16-AD26-4132-B136-9E94C0DD54A0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681D4-C4EA-40D5-ADF3-5C9D2A3981E7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079EB-0EB9-4EA4-B957-C9C91670D5F5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DF3B0-833C-4A49-AFDD-62DE76EB30BF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5E6AE-E4CF-446F-92C9-BAE10A8EE7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A632A0-89C2-4AE3-AA1F-038565B3B7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49FA15-A8FF-420C-BDA0-4DB7AE27B00D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4F6FD-01DC-49AF-9144-F232F0BC66B7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88B54-D9D9-432D-A243-8D23E3C6509C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B928F9-BFCF-414F-90A0-FC18584DB83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A25ED4-361B-4218-A4E1-31C9A744771C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A74DC-6D91-49F0-AD01-65B2297CD36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15019-1156-4BDC-937F-F194D95B17C5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07C48-4DC0-47E8-A673-7538180A2016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2B26A-ADB2-4AD1-95F9-02885C6594E4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96D4F7-4A65-48A3-AB8F-2AEAC49CBA6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63752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CF98BD-A208-48DB-961F-F95E08C7C517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26F117-A603-4ADE-B7AB-174414FAE0C1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23BC6D-D916-4358-8C61-01269405756C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CFBE9C-70BE-416A-97CB-08F0816E8C4C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9CAF9F-C3A8-4E62-8AD5-B00E37F9A8A9}"/>
              </a:ext>
            </a:extLst>
          </p:cNvPr>
          <p:cNvCxnSpPr>
            <a:stCxn id="21" idx="2"/>
            <a:endCxn id="22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354D2E-CBA9-4B84-9268-C8338768D9FA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ABFBBC-E917-4056-9F54-2BF0AA9E6CD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74D8C-59FA-4643-BC51-337323412343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3F6BB-0D4E-42FA-9109-291B38A92650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8FDD8-6FE7-40E3-807B-1CD4328D1D42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29D979-34BA-4763-976F-FCEAC77452DD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977FF1-0E34-4C5D-B2BC-266CA34B675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7BC81D-778F-4FDD-BDCC-D1C96281EE6C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EDAD75-1B4C-4C18-B3C9-5AA2C7B98C7A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C3D315-2001-43AA-8D79-C96DD51A80A3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7846F8-6432-40CB-99A1-0FEE57B47538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93062-9050-4B4F-9478-507878FFE236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5B1B9F-3C61-48A8-B28C-1D639DA998B6}"/>
              </a:ext>
            </a:extLst>
          </p:cNvPr>
          <p:cNvSpPr txBox="1"/>
          <p:nvPr/>
        </p:nvSpPr>
        <p:spPr>
          <a:xfrm>
            <a:off x="3826947" y="2352308"/>
            <a:ext cx="4804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</a:t>
            </a:r>
            <a:r>
              <a:rPr lang="ro-RO" sz="2400" dirty="0" err="1"/>
              <a:t>ăugăm</a:t>
            </a:r>
            <a:r>
              <a:rPr lang="ro-RO" sz="2400" dirty="0"/>
              <a:t> rădăcina în coadă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Până ce coada este goală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Scoatem un nod din coadă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Adăugăm toți copiii în coadă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1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DEF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77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C7D35-F267-46EF-AD10-4AC10B7E89DB}"/>
              </a:ext>
            </a:extLst>
          </p:cNvPr>
          <p:cNvSpPr/>
          <p:nvPr/>
        </p:nvSpPr>
        <p:spPr bwMode="auto">
          <a:xfrm>
            <a:off x="6608617" y="1374759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897EF7-2B59-4CF9-A00E-E68D145A6582}"/>
              </a:ext>
            </a:extLst>
          </p:cNvPr>
          <p:cNvCxnSpPr>
            <a:stCxn id="21" idx="2"/>
          </p:cNvCxnSpPr>
          <p:nvPr/>
        </p:nvCxnSpPr>
        <p:spPr bwMode="auto">
          <a:xfrm flipH="1">
            <a:off x="6106751" y="1753450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330A7-FE33-4AC8-A6CE-3FA3725D1FA4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6765635" y="1753450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D50774-4DF2-4B34-92AF-655D0EF2E72A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6765635" y="1753450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DFD7F-CBA3-4383-8487-88B2B95AC4F2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5890D9-A603-4D13-8537-E5F8C0643CAF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73600E-7AA7-4B08-926F-224FD0183A3A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6CC06C-2BE2-4EAB-85E1-166A2880C305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058FB-A478-409D-9C74-04929BD2F7E4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1CD81-DE39-4DEF-96F6-0777F12E6F70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575B37-B7C7-4361-9D9D-AAF44800F232}"/>
              </a:ext>
            </a:extLst>
          </p:cNvPr>
          <p:cNvCxnSpPr>
            <a:stCxn id="32" idx="2"/>
            <a:endCxn id="33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02FAFD-0F93-4B41-9BCA-FA2972ECE06A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05C1FF-C72F-403C-B170-B8DA7014852B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971D5-0A2A-42CA-9760-BE6F0E08D901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4F1FFC-6F81-4342-966A-71F460213FB4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591B78-94BB-492D-AC57-D9B8E00ACAAB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123203-EB47-4C61-A3CA-800CE3F87656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7BAC54-DF71-4B09-A92A-37321E36F365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246A92-5959-4404-A238-EE0419993CB0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21D2730-3129-4B8D-9398-9D23C4597F37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3B7B62-F4E2-4F3D-9905-917DB0B3ADD6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F28A30-1F08-4516-8353-8DC584585DA7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D776CD-67A3-4683-BA21-7808C86D04D8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8151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6624603" y="139436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3DBD42-4DB7-4E8B-8DB7-46E555ADF32F}"/>
              </a:ext>
            </a:extLst>
          </p:cNvPr>
          <p:cNvCxnSpPr>
            <a:cxnSpLocks/>
            <a:stCxn id="27" idx="2"/>
          </p:cNvCxnSpPr>
          <p:nvPr/>
        </p:nvCxnSpPr>
        <p:spPr bwMode="auto">
          <a:xfrm flipH="1">
            <a:off x="6780105" y="1773056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6623087" y="2381393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6623087" y="2903663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B07588-6401-4E57-8B04-3A7F86EE879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926" y="3282606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A3935C-CB48-4544-B4ED-B952CD5FC256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0526" y="3282606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91D037-6841-41B1-9DD2-21CB847CDEC7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38C703-CBA6-42FD-8019-DA9287EB04B8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AE279B-19D8-4132-8F5B-4F06B2DC1D6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D917C7-D66A-48E9-9783-9F5B06E82650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52CCFD-C858-441B-89EA-44B167EA22BD}"/>
              </a:ext>
            </a:extLst>
          </p:cNvPr>
          <p:cNvCxnSpPr>
            <a:stCxn id="43" idx="2"/>
            <a:endCxn id="44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B2253-F6CA-43EF-9CB9-A02B4AFD9328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436D1C-8DD5-4057-B185-36523FFA51CF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023DF4-653D-498A-8B4C-C7BBCA406EAA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8C5D70-1E9D-4431-874D-853456B07400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B534C0-616A-4D47-B2B5-9693F7204A64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185A37-C448-48C8-B224-1B9CFACA188E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512A95-9C34-4002-ADA2-5ADE0DEEB15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404462-554A-4598-9143-93A9AD66B092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183B867-B808-4151-8B28-0A01A583FB52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B9E29-AF9A-499C-AB84-6BFE1FDFB90F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588808-D35C-49F7-8D64-718652FC7834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9C0F92-3191-48C6-9A0B-7A0C32FB6AED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1471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6623087" y="15131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6623087" y="203544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B07588-6401-4E57-8B04-3A7F86EE879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926" y="2414389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A3935C-CB48-4544-B4ED-B952CD5FC256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0526" y="2414389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6623087" y="303129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CFE6FA-211E-4066-A92D-9BBDACDCFDC4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780105" y="3409986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E2A7D-9CB0-435A-9387-08B9021C71C1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328911-C8FA-4526-BACD-82EEF47264A6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353B78-1412-46FB-A56A-7087317C56F8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3B8E1F-6E82-423A-AEC4-5C64D8E5AC2A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C213B2-530B-42EC-A389-17362729E921}"/>
              </a:ext>
            </a:extLst>
          </p:cNvPr>
          <p:cNvCxnSpPr>
            <a:stCxn id="40" idx="2"/>
            <a:endCxn id="43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1F8E3B-8B22-4403-AE11-CCDCBFE973E7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8B16F0-DF8C-4B3B-A472-415F07D62A4F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147C7A7-60B5-4A5D-85BC-BFCDD97F2361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312B7C-04D7-4E6F-A78C-E9F582D0E3EB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AD83A2-33DF-409F-BA3D-A42157B31005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1B91F9-3D38-4543-AF87-D9576B26E02B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E1EF78-C305-4717-B73D-AFF0491F9BB0}"/>
              </a:ext>
            </a:extLst>
          </p:cNvPr>
          <p:cNvCxnSpPr>
            <a:cxnSpLocks/>
            <a:stCxn id="50" idx="0"/>
            <a:endCxn id="45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1D79B3-359E-4C96-9CFD-C0087C86FC2D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E253796-37B5-4DD1-951B-AFFD04FA4111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42A97F-9ED1-41B9-A2BB-D561E3E489D3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88DD65-ED39-4D09-BC84-F88901AC4283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49627C-13D2-485A-AF4D-01165705DCD6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28197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6623087" y="147203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B07588-6401-4E57-8B04-3A7F86EE879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926" y="1850975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A3935C-CB48-4544-B4ED-B952CD5FC256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0526" y="1850975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6623087" y="2467881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CFE6FA-211E-4066-A92D-9BBDACDCFDC4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780105" y="2846572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09119A-AF36-4323-ABD2-02F063C46EA4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F2BFF3-A684-40A1-B555-8D39214ADAA3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251C00-E68C-4091-A69A-AB565F28CD73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659F85-4AD9-408D-98E9-3682964C4E70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2B6C4B-30CE-4CD2-A3ED-90027CE827B2}"/>
              </a:ext>
            </a:extLst>
          </p:cNvPr>
          <p:cNvCxnSpPr>
            <a:stCxn id="40" idx="2"/>
            <a:endCxn id="43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EA3FAE-CB60-4BDB-946E-41DB3447AF97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B088E2-04B7-4BC0-91AC-8963AE159B05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C378F57-E560-4A91-B94D-CFE67BE6C9B6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E3558-A9C1-4384-AFC3-7C7458C10203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33842-250C-4A73-9FE7-9CB649795855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7466DF-CD60-4B12-9D18-781D24D0D36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041349-D789-4E37-8855-2209B84DFB63}"/>
              </a:ext>
            </a:extLst>
          </p:cNvPr>
          <p:cNvCxnSpPr>
            <a:cxnSpLocks/>
            <a:stCxn id="50" idx="0"/>
            <a:endCxn id="45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0A239-9C29-4D9F-AD78-6A3C9DD7F69C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CD52A34-BC60-4DE0-859C-57A823BEF711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18D24-EDDD-4F88-8739-4A7A7C3A446E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1F76592-937D-4BE2-8891-C8FA49EEE1CE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006AC0-C468-4601-942C-39D79D220B76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7048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6625361" y="140910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CFE6FA-211E-4066-A92D-9BBDACDCFDC4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782379" y="1787796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6625361" y="242950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CE5F46-9679-41C9-AD6B-A5246B971D6A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6782379" y="2808196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6625360" y="342458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1174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3608997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6625361" y="1496633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CE5F46-9679-41C9-AD6B-A5246B971D6A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6782379" y="1875324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6625360" y="249171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7B3E1-D725-4F28-B781-C78C685C79DB}"/>
              </a:ext>
            </a:extLst>
          </p:cNvPr>
          <p:cNvSpPr/>
          <p:nvPr/>
        </p:nvSpPr>
        <p:spPr bwMode="auto">
          <a:xfrm>
            <a:off x="6625360" y="307229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15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3608997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3938439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6625361" y="146572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7B3E1-D725-4F28-B781-C78C685C79DB}"/>
              </a:ext>
            </a:extLst>
          </p:cNvPr>
          <p:cNvSpPr/>
          <p:nvPr/>
        </p:nvSpPr>
        <p:spPr bwMode="auto">
          <a:xfrm>
            <a:off x="6625361" y="204629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0FD55F-DC5A-457A-A922-164E9E28F2BC}"/>
              </a:ext>
            </a:extLst>
          </p:cNvPr>
          <p:cNvSpPr/>
          <p:nvPr/>
        </p:nvSpPr>
        <p:spPr bwMode="auto">
          <a:xfrm>
            <a:off x="6625361" y="262687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4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3608997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3938439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4254674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7B3E1-D725-4F28-B781-C78C685C79DB}"/>
              </a:ext>
            </a:extLst>
          </p:cNvPr>
          <p:cNvSpPr/>
          <p:nvPr/>
        </p:nvSpPr>
        <p:spPr bwMode="auto">
          <a:xfrm>
            <a:off x="6625361" y="204629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BE6B74-3805-4444-A376-0893150AAA3C}"/>
              </a:ext>
            </a:extLst>
          </p:cNvPr>
          <p:cNvSpPr/>
          <p:nvPr/>
        </p:nvSpPr>
        <p:spPr bwMode="auto">
          <a:xfrm>
            <a:off x="6625361" y="262687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14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3608997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3938439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4254674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7B3E1-D725-4F28-B781-C78C685C79DB}"/>
              </a:ext>
            </a:extLst>
          </p:cNvPr>
          <p:cNvSpPr/>
          <p:nvPr/>
        </p:nvSpPr>
        <p:spPr bwMode="auto">
          <a:xfrm>
            <a:off x="4575292" y="596409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59D8B-6365-4C01-9EFD-6D6DC7F12F5C}"/>
              </a:ext>
            </a:extLst>
          </p:cNvPr>
          <p:cNvSpPr/>
          <p:nvPr/>
        </p:nvSpPr>
        <p:spPr bwMode="auto">
          <a:xfrm>
            <a:off x="6625361" y="262687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93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coadă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3F744-DE6A-4DE8-87FB-3689B45950EB}"/>
              </a:ext>
            </a:extLst>
          </p:cNvPr>
          <p:cNvSpPr/>
          <p:nvPr/>
        </p:nvSpPr>
        <p:spPr bwMode="auto">
          <a:xfrm>
            <a:off x="266469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1EA78-B3F5-4157-AF3F-DF15396B3C00}"/>
              </a:ext>
            </a:extLst>
          </p:cNvPr>
          <p:cNvSpPr/>
          <p:nvPr/>
        </p:nvSpPr>
        <p:spPr bwMode="auto">
          <a:xfrm>
            <a:off x="2980925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80975-241C-4921-8777-27C879FAF3DF}"/>
              </a:ext>
            </a:extLst>
          </p:cNvPr>
          <p:cNvSpPr/>
          <p:nvPr/>
        </p:nvSpPr>
        <p:spPr bwMode="auto">
          <a:xfrm>
            <a:off x="3294961" y="5968275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F2B888-0608-43A3-B985-5A5BFEB13659}"/>
              </a:ext>
            </a:extLst>
          </p:cNvPr>
          <p:cNvSpPr/>
          <p:nvPr/>
        </p:nvSpPr>
        <p:spPr bwMode="auto">
          <a:xfrm>
            <a:off x="233524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0FC4B-FD28-4F1A-9BEE-ACCA13325B2C}"/>
              </a:ext>
            </a:extLst>
          </p:cNvPr>
          <p:cNvSpPr/>
          <p:nvPr/>
        </p:nvSpPr>
        <p:spPr bwMode="auto">
          <a:xfrm>
            <a:off x="3608997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19B75-73B6-4105-A7CC-748CE76F2A84}"/>
              </a:ext>
            </a:extLst>
          </p:cNvPr>
          <p:cNvSpPr/>
          <p:nvPr/>
        </p:nvSpPr>
        <p:spPr bwMode="auto">
          <a:xfrm>
            <a:off x="3938439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4BA01-1AFC-4B2F-93D2-FC4396F4CFCD}"/>
              </a:ext>
            </a:extLst>
          </p:cNvPr>
          <p:cNvSpPr/>
          <p:nvPr/>
        </p:nvSpPr>
        <p:spPr bwMode="auto">
          <a:xfrm>
            <a:off x="4254674" y="596827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7B3E1-D725-4F28-B781-C78C685C79DB}"/>
              </a:ext>
            </a:extLst>
          </p:cNvPr>
          <p:cNvSpPr/>
          <p:nvPr/>
        </p:nvSpPr>
        <p:spPr bwMode="auto">
          <a:xfrm>
            <a:off x="4575292" y="596409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59D8B-6365-4C01-9EFD-6D6DC7F12F5C}"/>
              </a:ext>
            </a:extLst>
          </p:cNvPr>
          <p:cNvSpPr/>
          <p:nvPr/>
        </p:nvSpPr>
        <p:spPr bwMode="auto">
          <a:xfrm>
            <a:off x="4889328" y="596409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0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EF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6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2520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BA5793-83D0-46A6-A39C-6980DCE6DA8E}"/>
              </a:ext>
            </a:extLst>
          </p:cNvPr>
          <p:cNvSpPr txBox="1"/>
          <p:nvPr/>
        </p:nvSpPr>
        <p:spPr>
          <a:xfrm>
            <a:off x="3826947" y="2352308"/>
            <a:ext cx="4597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</a:t>
            </a:r>
            <a:r>
              <a:rPr lang="ro-RO" sz="2400" dirty="0" err="1"/>
              <a:t>ăugăm</a:t>
            </a:r>
            <a:r>
              <a:rPr lang="ro-RO" sz="2400" dirty="0"/>
              <a:t> rădăcina în 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Până ce stiva este goală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Scoatem un nod din stivă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Adăugăm toți copiii în stivă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10CE-31FE-4667-BBDB-059BD8B32D25}"/>
              </a:ext>
            </a:extLst>
          </p:cNvPr>
          <p:cNvSpPr txBox="1"/>
          <p:nvPr/>
        </p:nvSpPr>
        <p:spPr>
          <a:xfrm>
            <a:off x="1847272" y="5576935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Cum va fi afișat arborele?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8613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4981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6622276" y="475052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45588-2781-4FDA-815A-D0F0B53323EB}"/>
              </a:ext>
            </a:extLst>
          </p:cNvPr>
          <p:cNvCxnSpPr>
            <a:stCxn id="25" idx="2"/>
          </p:cNvCxnSpPr>
          <p:nvPr/>
        </p:nvCxnSpPr>
        <p:spPr bwMode="auto">
          <a:xfrm flipH="1">
            <a:off x="6120410" y="5129213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33FFF7-6D7B-46A5-8CAE-CA1C0C38D97B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>
            <a:off x="6779294" y="5129213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B6E923-3BE5-40D9-BDDF-5E53EFBA3325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>
            <a:off x="6779294" y="5129213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5695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6625361" y="430423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6623845" y="33746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2EE211-E4FB-44C5-8423-1C2AC518DC4A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 flipH="1">
            <a:off x="6779347" y="37532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4B20BF-6624-495D-BA0E-AF511DBEF186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6118947" y="375329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48533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6625361" y="430423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6625361" y="3308573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E806F-A4FE-47A3-8C47-66C10216C0EC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6782379" y="3687264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6625361" y="270216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66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6625361" y="430423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6625361" y="3308573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E806F-A4FE-47A3-8C47-66C10216C0EC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6782379" y="3687264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97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6625361" y="430423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F6EBF5-3A66-47A7-9274-2CA696F98A0F}"/>
              </a:ext>
            </a:extLst>
          </p:cNvPr>
          <p:cNvSpPr/>
          <p:nvPr/>
        </p:nvSpPr>
        <p:spPr bwMode="auto">
          <a:xfrm>
            <a:off x="6625361" y="3698461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012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6625361" y="430423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DB982-1028-446B-9BC9-E0164D556E64}"/>
              </a:ext>
            </a:extLst>
          </p:cNvPr>
          <p:cNvSpPr/>
          <p:nvPr/>
        </p:nvSpPr>
        <p:spPr bwMode="auto">
          <a:xfrm>
            <a:off x="3528366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280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6625361" y="485140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7DDF2-D072-43F7-BC7C-F3B6B181D5E1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780863" y="523009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383821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DB982-1028-446B-9BC9-E0164D556E64}"/>
              </a:ext>
            </a:extLst>
          </p:cNvPr>
          <p:cNvSpPr/>
          <p:nvPr/>
        </p:nvSpPr>
        <p:spPr bwMode="auto">
          <a:xfrm>
            <a:off x="3528366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2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8537-4CD6-4B8E-BC68-C18ADE8E2877}"/>
              </a:ext>
            </a:extLst>
          </p:cNvPr>
          <p:cNvSpPr txBox="1"/>
          <p:nvPr/>
        </p:nvSpPr>
        <p:spPr>
          <a:xfrm>
            <a:off x="679010" y="136707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F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33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414807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383821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DB982-1028-446B-9BC9-E0164D556E64}"/>
              </a:ext>
            </a:extLst>
          </p:cNvPr>
          <p:cNvSpPr/>
          <p:nvPr/>
        </p:nvSpPr>
        <p:spPr bwMode="auto">
          <a:xfrm>
            <a:off x="3528366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ED872-CD4D-48D4-AC05-FF740868D0E5}"/>
              </a:ext>
            </a:extLst>
          </p:cNvPr>
          <p:cNvSpPr/>
          <p:nvPr/>
        </p:nvSpPr>
        <p:spPr bwMode="auto">
          <a:xfrm>
            <a:off x="6625361" y="475052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D0194-0A83-4ED6-BDBD-888509EC99D3}"/>
              </a:ext>
            </a:extLst>
          </p:cNvPr>
          <p:cNvCxnSpPr>
            <a:cxnSpLocks/>
            <a:stCxn id="33" idx="2"/>
          </p:cNvCxnSpPr>
          <p:nvPr/>
        </p:nvCxnSpPr>
        <p:spPr bwMode="auto">
          <a:xfrm>
            <a:off x="6782379" y="5129213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48090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414807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383821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DB982-1028-446B-9BC9-E0164D556E64}"/>
              </a:ext>
            </a:extLst>
          </p:cNvPr>
          <p:cNvSpPr/>
          <p:nvPr/>
        </p:nvSpPr>
        <p:spPr bwMode="auto">
          <a:xfrm>
            <a:off x="3528366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ED872-CD4D-48D4-AC05-FF740868D0E5}"/>
              </a:ext>
            </a:extLst>
          </p:cNvPr>
          <p:cNvSpPr/>
          <p:nvPr/>
        </p:nvSpPr>
        <p:spPr bwMode="auto">
          <a:xfrm>
            <a:off x="4459255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6C1817-C3F6-434D-8B60-B91064A9F060}"/>
              </a:ext>
            </a:extLst>
          </p:cNvPr>
          <p:cNvSpPr/>
          <p:nvPr/>
        </p:nvSpPr>
        <p:spPr bwMode="auto">
          <a:xfrm>
            <a:off x="6625361" y="5166952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91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46E-720F-41B2-86FB-3584856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unui arbore folosind o stivă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D074-09C4-440F-B5BC-15ACF3AD6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7747-E8F2-4D05-B8A1-B698C7E3B0E1}"/>
              </a:ext>
            </a:extLst>
          </p:cNvPr>
          <p:cNvSpPr txBox="1"/>
          <p:nvPr/>
        </p:nvSpPr>
        <p:spPr>
          <a:xfrm>
            <a:off x="1060737" y="588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Afișare:</a:t>
            </a:r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99B8E-E4B8-4A65-87EE-788BCBDDAFCD}"/>
              </a:ext>
            </a:extLst>
          </p:cNvPr>
          <p:cNvCxnSpPr>
            <a:cxnSpLocks/>
          </p:cNvCxnSpPr>
          <p:nvPr/>
        </p:nvCxnSpPr>
        <p:spPr bwMode="auto">
          <a:xfrm>
            <a:off x="5902615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D89302-0FDC-4846-AA1E-00A9A43F30D3}"/>
              </a:ext>
            </a:extLst>
          </p:cNvPr>
          <p:cNvCxnSpPr>
            <a:cxnSpLocks/>
          </p:cNvCxnSpPr>
          <p:nvPr/>
        </p:nvCxnSpPr>
        <p:spPr bwMode="auto">
          <a:xfrm>
            <a:off x="7662142" y="1374759"/>
            <a:ext cx="0" cy="43979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43115-A609-49F7-BB9E-5BFE80413372}"/>
              </a:ext>
            </a:extLst>
          </p:cNvPr>
          <p:cNvSpPr/>
          <p:nvPr/>
        </p:nvSpPr>
        <p:spPr bwMode="auto">
          <a:xfrm>
            <a:off x="1847272" y="201529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5DEBE-41C8-40DA-BA84-7C4A1D6DD317}"/>
              </a:ext>
            </a:extLst>
          </p:cNvPr>
          <p:cNvSpPr/>
          <p:nvPr/>
        </p:nvSpPr>
        <p:spPr bwMode="auto">
          <a:xfrm>
            <a:off x="11883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91EAC-854F-419D-BB97-5E04F2494A06}"/>
              </a:ext>
            </a:extLst>
          </p:cNvPr>
          <p:cNvSpPr/>
          <p:nvPr/>
        </p:nvSpPr>
        <p:spPr bwMode="auto">
          <a:xfrm>
            <a:off x="18487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FAAC2-CCD9-4E3C-B907-56CF0E925D5B}"/>
              </a:ext>
            </a:extLst>
          </p:cNvPr>
          <p:cNvSpPr/>
          <p:nvPr/>
        </p:nvSpPr>
        <p:spPr bwMode="auto">
          <a:xfrm>
            <a:off x="2509188" y="2841950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0C6E8D-7106-4FCE-A0E9-AC51FE113F76}"/>
              </a:ext>
            </a:extLst>
          </p:cNvPr>
          <p:cNvCxnSpPr>
            <a:stCxn id="45" idx="2"/>
            <a:endCxn id="46" idx="0"/>
          </p:cNvCxnSpPr>
          <p:nvPr/>
        </p:nvCxnSpPr>
        <p:spPr bwMode="auto">
          <a:xfrm flipH="1">
            <a:off x="1345406" y="2393987"/>
            <a:ext cx="658884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A5AF5D-8DB5-43D0-9224-8D20677240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2004290" y="2393987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65D9F-E105-407B-92B3-F60DED5BD09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>
            <a:off x="2004290" y="2393987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552F7-3083-4085-9BC8-FFEB00C99CCE}"/>
              </a:ext>
            </a:extLst>
          </p:cNvPr>
          <p:cNvSpPr/>
          <p:nvPr/>
        </p:nvSpPr>
        <p:spPr bwMode="auto">
          <a:xfrm>
            <a:off x="11868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414A2-A3E1-4D8A-8004-6D4C9C6779B2}"/>
              </a:ext>
            </a:extLst>
          </p:cNvPr>
          <p:cNvSpPr/>
          <p:nvPr/>
        </p:nvSpPr>
        <p:spPr bwMode="auto">
          <a:xfrm>
            <a:off x="18472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4655C-3D60-4DD2-B576-C4CFC0F75428}"/>
              </a:ext>
            </a:extLst>
          </p:cNvPr>
          <p:cNvSpPr/>
          <p:nvPr/>
        </p:nvSpPr>
        <p:spPr bwMode="auto">
          <a:xfrm>
            <a:off x="2507672" y="3668604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3E7964-3536-48C0-BAE6-11332C9A716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 bwMode="auto">
          <a:xfrm flipH="1">
            <a:off x="26646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92C30-17B9-4023-B181-0DF1BA4B94E3}"/>
              </a:ext>
            </a:extLst>
          </p:cNvPr>
          <p:cNvCxnSpPr>
            <a:cxnSpLocks/>
            <a:stCxn id="53" idx="0"/>
            <a:endCxn id="48" idx="2"/>
          </p:cNvCxnSpPr>
          <p:nvPr/>
        </p:nvCxnSpPr>
        <p:spPr bwMode="auto">
          <a:xfrm flipV="1">
            <a:off x="2004290" y="3220641"/>
            <a:ext cx="6619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928261-A2C8-4F67-9ECB-03D7D241259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 bwMode="auto">
          <a:xfrm flipH="1">
            <a:off x="1343890" y="3220641"/>
            <a:ext cx="1516" cy="4479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49CA5D2-0CA4-4240-9911-8DC77DA8BAAE}"/>
              </a:ext>
            </a:extLst>
          </p:cNvPr>
          <p:cNvSpPr/>
          <p:nvPr/>
        </p:nvSpPr>
        <p:spPr bwMode="auto">
          <a:xfrm>
            <a:off x="11868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46D875-3D27-4808-9E86-A793A375064D}"/>
              </a:ext>
            </a:extLst>
          </p:cNvPr>
          <p:cNvSpPr/>
          <p:nvPr/>
        </p:nvSpPr>
        <p:spPr bwMode="auto">
          <a:xfrm>
            <a:off x="1847272" y="453530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D96EB0-EFE7-4AD3-9370-9C7B85F6C424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 bwMode="auto">
          <a:xfrm flipV="1">
            <a:off x="20042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AFF916-F79A-4F7B-B53D-E1257598FE7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>
            <a:off x="1343890" y="4047295"/>
            <a:ext cx="0" cy="488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E23B-8BD0-4AA8-80DF-23166499B1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2615" y="5772727"/>
            <a:ext cx="1759528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0A7AD-FC51-483A-B0D5-97DFB7F02DEC}"/>
              </a:ext>
            </a:extLst>
          </p:cNvPr>
          <p:cNvSpPr/>
          <p:nvPr/>
        </p:nvSpPr>
        <p:spPr bwMode="auto">
          <a:xfrm>
            <a:off x="228895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6C343-25CB-4801-BBF2-13FB870F9605}"/>
              </a:ext>
            </a:extLst>
          </p:cNvPr>
          <p:cNvSpPr/>
          <p:nvPr/>
        </p:nvSpPr>
        <p:spPr bwMode="auto">
          <a:xfrm>
            <a:off x="4148070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DBFF4-73E5-45B8-AA87-395263781300}"/>
              </a:ext>
            </a:extLst>
          </p:cNvPr>
          <p:cNvSpPr/>
          <p:nvPr/>
        </p:nvSpPr>
        <p:spPr bwMode="auto">
          <a:xfrm>
            <a:off x="3838218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5E1B-9E67-4F82-8C19-4E0C0B028CA2}"/>
              </a:ext>
            </a:extLst>
          </p:cNvPr>
          <p:cNvSpPr/>
          <p:nvPr/>
        </p:nvSpPr>
        <p:spPr bwMode="auto">
          <a:xfrm>
            <a:off x="2598810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83BEB-BED6-40C6-80E0-444B1B8EEA6D}"/>
              </a:ext>
            </a:extLst>
          </p:cNvPr>
          <p:cNvSpPr/>
          <p:nvPr/>
        </p:nvSpPr>
        <p:spPr bwMode="auto">
          <a:xfrm>
            <a:off x="3218514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79E31-3346-4C08-B912-B4106693AB3D}"/>
              </a:ext>
            </a:extLst>
          </p:cNvPr>
          <p:cNvSpPr/>
          <p:nvPr/>
        </p:nvSpPr>
        <p:spPr bwMode="auto">
          <a:xfrm>
            <a:off x="2908662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DB982-1028-446B-9BC9-E0164D556E64}"/>
              </a:ext>
            </a:extLst>
          </p:cNvPr>
          <p:cNvSpPr/>
          <p:nvPr/>
        </p:nvSpPr>
        <p:spPr bwMode="auto">
          <a:xfrm>
            <a:off x="3528366" y="5968278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ED872-CD4D-48D4-AC05-FF740868D0E5}"/>
              </a:ext>
            </a:extLst>
          </p:cNvPr>
          <p:cNvSpPr/>
          <p:nvPr/>
        </p:nvSpPr>
        <p:spPr bwMode="auto">
          <a:xfrm>
            <a:off x="4459255" y="5968277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B974A9-ED8A-4DC2-9292-AF4DBAAE96E1}"/>
              </a:ext>
            </a:extLst>
          </p:cNvPr>
          <p:cNvSpPr/>
          <p:nvPr/>
        </p:nvSpPr>
        <p:spPr bwMode="auto">
          <a:xfrm>
            <a:off x="4770440" y="5968276"/>
            <a:ext cx="314036" cy="3786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latin typeface="Arial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1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30D-C2B3-4293-9312-7A41A181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518-9B87-48FE-B65B-E2BB6727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315C2-0EC2-4A04-8277-E691F24791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516605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8F51-C2DA-4ECB-8885-BBA294A6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6A96F-AE69-420C-A467-9B4B65C8CF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DBD68-7820-48E7-981C-C14821B4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210"/>
            <a:ext cx="6542858" cy="4273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C37E9DB1-7E13-4827-A807-E5AF63E7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70" y="1439396"/>
            <a:ext cx="3066230" cy="39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19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30D-C2B3-4293-9312-7A41A181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315C2-0EC2-4A04-8277-E691F24791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35056-8727-4698-94B8-0A139C1EB1F1}"/>
              </a:ext>
            </a:extLst>
          </p:cNvPr>
          <p:cNvSpPr/>
          <p:nvPr/>
        </p:nvSpPr>
        <p:spPr bwMode="auto">
          <a:xfrm>
            <a:off x="1197429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8C34B-F075-4E3C-A97E-38D6CB8411E9}"/>
              </a:ext>
            </a:extLst>
          </p:cNvPr>
          <p:cNvSpPr/>
          <p:nvPr/>
        </p:nvSpPr>
        <p:spPr bwMode="auto">
          <a:xfrm>
            <a:off x="1885406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7F31B-9670-4501-A5E3-5BCA5123B457}"/>
              </a:ext>
            </a:extLst>
          </p:cNvPr>
          <p:cNvSpPr/>
          <p:nvPr/>
        </p:nvSpPr>
        <p:spPr bwMode="auto">
          <a:xfrm>
            <a:off x="2573384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9130E-56FC-42DE-8D0B-1CD2BE37BD9D}"/>
              </a:ext>
            </a:extLst>
          </p:cNvPr>
          <p:cNvSpPr/>
          <p:nvPr/>
        </p:nvSpPr>
        <p:spPr bwMode="auto">
          <a:xfrm>
            <a:off x="3261362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F79A7-EC5D-4FBC-AEDE-AB6B59E0E356}"/>
              </a:ext>
            </a:extLst>
          </p:cNvPr>
          <p:cNvSpPr/>
          <p:nvPr/>
        </p:nvSpPr>
        <p:spPr bwMode="auto">
          <a:xfrm>
            <a:off x="3949340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5DAEB-38EA-4867-A89E-E4A15F5EFEFC}"/>
              </a:ext>
            </a:extLst>
          </p:cNvPr>
          <p:cNvSpPr/>
          <p:nvPr/>
        </p:nvSpPr>
        <p:spPr bwMode="auto">
          <a:xfrm>
            <a:off x="4637318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7B3A3-58ED-4863-9A5B-6310B919A391}"/>
              </a:ext>
            </a:extLst>
          </p:cNvPr>
          <p:cNvSpPr/>
          <p:nvPr/>
        </p:nvSpPr>
        <p:spPr bwMode="auto">
          <a:xfrm>
            <a:off x="5325296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0F3F0-E38F-4534-A663-A23DE4F0177C}"/>
              </a:ext>
            </a:extLst>
          </p:cNvPr>
          <p:cNvSpPr/>
          <p:nvPr/>
        </p:nvSpPr>
        <p:spPr bwMode="auto">
          <a:xfrm>
            <a:off x="6013274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FC96C-E026-465C-A5A9-D7E0C8DC0A57}"/>
              </a:ext>
            </a:extLst>
          </p:cNvPr>
          <p:cNvSpPr/>
          <p:nvPr/>
        </p:nvSpPr>
        <p:spPr bwMode="auto">
          <a:xfrm>
            <a:off x="6701252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4B3F6-E652-49A1-835F-1B720873C24E}"/>
              </a:ext>
            </a:extLst>
          </p:cNvPr>
          <p:cNvSpPr/>
          <p:nvPr/>
        </p:nvSpPr>
        <p:spPr bwMode="auto">
          <a:xfrm>
            <a:off x="7389230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6721D1-2A61-4DC8-9BFC-AC3B2900731D}"/>
              </a:ext>
            </a:extLst>
          </p:cNvPr>
          <p:cNvSpPr/>
          <p:nvPr/>
        </p:nvSpPr>
        <p:spPr bwMode="auto">
          <a:xfrm>
            <a:off x="509451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79BC3-4F18-41E1-95BE-DD23171E218C}"/>
              </a:ext>
            </a:extLst>
          </p:cNvPr>
          <p:cNvSpPr/>
          <p:nvPr/>
        </p:nvSpPr>
        <p:spPr bwMode="auto">
          <a:xfrm>
            <a:off x="8077208" y="4881637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+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7B9E0-F9A1-4170-B913-DA59B16A1B70}"/>
              </a:ext>
            </a:extLst>
          </p:cNvPr>
          <p:cNvSpPr/>
          <p:nvPr/>
        </p:nvSpPr>
        <p:spPr bwMode="auto">
          <a:xfrm>
            <a:off x="509451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284B58-8CB8-4472-BC1B-11E077C216DF}"/>
              </a:ext>
            </a:extLst>
          </p:cNvPr>
          <p:cNvSpPr/>
          <p:nvPr/>
        </p:nvSpPr>
        <p:spPr bwMode="auto">
          <a:xfrm>
            <a:off x="1885406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8128B-A727-4066-A091-DA67166B8E0D}"/>
              </a:ext>
            </a:extLst>
          </p:cNvPr>
          <p:cNvSpPr/>
          <p:nvPr/>
        </p:nvSpPr>
        <p:spPr bwMode="auto">
          <a:xfrm>
            <a:off x="3261362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882CC-101C-45B1-9566-18252F53EA55}"/>
              </a:ext>
            </a:extLst>
          </p:cNvPr>
          <p:cNvSpPr/>
          <p:nvPr/>
        </p:nvSpPr>
        <p:spPr bwMode="auto">
          <a:xfrm>
            <a:off x="4637318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3ECDF-3041-4DDC-A612-69DDA37DF309}"/>
              </a:ext>
            </a:extLst>
          </p:cNvPr>
          <p:cNvSpPr/>
          <p:nvPr/>
        </p:nvSpPr>
        <p:spPr bwMode="auto">
          <a:xfrm>
            <a:off x="6013274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90760D-6F62-4C3F-9A27-D6EAE6AED4AB}"/>
              </a:ext>
            </a:extLst>
          </p:cNvPr>
          <p:cNvSpPr/>
          <p:nvPr/>
        </p:nvSpPr>
        <p:spPr bwMode="auto">
          <a:xfrm>
            <a:off x="7389230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6DB35-75BE-420E-955A-9C67B7F31864}"/>
              </a:ext>
            </a:extLst>
          </p:cNvPr>
          <p:cNvSpPr/>
          <p:nvPr/>
        </p:nvSpPr>
        <p:spPr bwMode="auto">
          <a:xfrm>
            <a:off x="8077208" y="4065435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+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186D19-F541-45C1-90D4-32C7463B22CA}"/>
              </a:ext>
            </a:extLst>
          </p:cNvPr>
          <p:cNvSpPr/>
          <p:nvPr/>
        </p:nvSpPr>
        <p:spPr bwMode="auto">
          <a:xfrm>
            <a:off x="509451" y="3249233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B754A2-5DA4-4DAE-8F12-59FA50908882}"/>
              </a:ext>
            </a:extLst>
          </p:cNvPr>
          <p:cNvSpPr/>
          <p:nvPr/>
        </p:nvSpPr>
        <p:spPr bwMode="auto">
          <a:xfrm>
            <a:off x="3261362" y="3249233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02EF9A-B9DB-4827-847A-9A7E4957C079}"/>
              </a:ext>
            </a:extLst>
          </p:cNvPr>
          <p:cNvSpPr/>
          <p:nvPr/>
        </p:nvSpPr>
        <p:spPr bwMode="auto">
          <a:xfrm>
            <a:off x="6013274" y="3249233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5A3431-0F3A-44E9-97A6-6265CD6A7650}"/>
              </a:ext>
            </a:extLst>
          </p:cNvPr>
          <p:cNvSpPr/>
          <p:nvPr/>
        </p:nvSpPr>
        <p:spPr bwMode="auto">
          <a:xfrm>
            <a:off x="8077208" y="3249233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+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3AEDD1-8897-4D2E-ADAC-3BB499ACCA9E}"/>
              </a:ext>
            </a:extLst>
          </p:cNvPr>
          <p:cNvSpPr/>
          <p:nvPr/>
        </p:nvSpPr>
        <p:spPr bwMode="auto">
          <a:xfrm>
            <a:off x="509451" y="2433031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C59B66-B999-4823-826A-87032F91ADB3}"/>
              </a:ext>
            </a:extLst>
          </p:cNvPr>
          <p:cNvSpPr/>
          <p:nvPr/>
        </p:nvSpPr>
        <p:spPr bwMode="auto">
          <a:xfrm>
            <a:off x="6013274" y="2433031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C6634-8295-44ED-BFB3-72415652864B}"/>
              </a:ext>
            </a:extLst>
          </p:cNvPr>
          <p:cNvSpPr/>
          <p:nvPr/>
        </p:nvSpPr>
        <p:spPr bwMode="auto">
          <a:xfrm>
            <a:off x="8077208" y="2433031"/>
            <a:ext cx="458788" cy="4587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+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∞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EF07EB-8BB5-4A06-844A-4AFEFEACBF1C}"/>
              </a:ext>
            </a:extLst>
          </p:cNvPr>
          <p:cNvCxnSpPr>
            <a:stCxn id="16" idx="3"/>
            <a:endCxn id="6" idx="1"/>
          </p:cNvCxnSpPr>
          <p:nvPr/>
        </p:nvCxnSpPr>
        <p:spPr bwMode="auto">
          <a:xfrm>
            <a:off x="968239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5FC49-5823-47DA-B424-A597094D6EB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56217" y="5111031"/>
            <a:ext cx="229189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9DE28-2500-43D9-B968-DD446A4196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344194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97943E-3F5A-44D7-B36F-757E678959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3032172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4FA2F0-2517-4482-A2D7-B83C743A506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720150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C9A8A4-4066-491E-83C9-AB1B2BE6327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4408128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D5FCF-C1F4-4928-981F-E27277F66B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5096106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8A015F-13D2-4B92-8044-9A5F13B33F3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5784084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3FD3DB-36C6-4488-B7DA-33B6E85177B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472062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639E90-3867-47FA-AEB6-8CE45DEC187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 bwMode="auto">
          <a:xfrm>
            <a:off x="7160040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03B27F-09CE-48FF-9A01-A9F9F54BAAA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7848018" y="5111031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E3363D-B666-468C-90ED-C13F934DCF3E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 bwMode="auto">
          <a:xfrm flipH="1">
            <a:off x="2344194" y="4294829"/>
            <a:ext cx="91716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7B83AF-193E-4A21-ADA5-1C49070C89B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3720150" y="4294829"/>
            <a:ext cx="91716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0BA2D5-9FBD-45A3-9A7E-416D2E282C5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968239" y="4294829"/>
            <a:ext cx="91716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92C578-5A6C-40F7-9A10-AE306CE6284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5096106" y="4294829"/>
            <a:ext cx="91716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40BE86-2F7D-4CFB-AB73-DA6EAEE1E8B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6472062" y="4294829"/>
            <a:ext cx="91716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0CB472-E369-4D81-BB46-860F611807B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7848018" y="4294829"/>
            <a:ext cx="22919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38C9CF-C7A4-4CB8-82B1-4F9D3BAA3D2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 bwMode="auto">
          <a:xfrm>
            <a:off x="968239" y="3478627"/>
            <a:ext cx="229312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08C291-92DD-46C5-92E5-D450F7B206B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>
            <a:off x="3720150" y="3478627"/>
            <a:ext cx="2293124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771D31-C66B-4CBB-9914-9B0AB5E8029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 bwMode="auto">
          <a:xfrm>
            <a:off x="6472062" y="3478627"/>
            <a:ext cx="160514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DB5B17-EE05-4200-B796-D389A97C629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 bwMode="auto">
          <a:xfrm>
            <a:off x="968239" y="2662425"/>
            <a:ext cx="504503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575C32-BF54-4DDE-8E8B-6E7B80F8475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>
            <a:off x="6472062" y="2662425"/>
            <a:ext cx="160514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C3D944-4768-4170-9F32-EFA6B7A8049F}"/>
                  </a:ext>
                </a:extLst>
              </p:cNvPr>
              <p:cNvSpPr/>
              <p:nvPr/>
            </p:nvSpPr>
            <p:spPr>
              <a:xfrm>
                <a:off x="2561" y="4872408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C3D944-4768-4170-9F32-EFA6B7A80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" y="4872408"/>
                <a:ext cx="591764" cy="461665"/>
              </a:xfrm>
              <a:prstGeom prst="rect">
                <a:avLst/>
              </a:prstGeom>
              <a:blipFill>
                <a:blip r:embed="rId2"/>
                <a:stretch>
                  <a:fillRect l="-206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69E371A-A4B8-413B-AD8C-DCCFF68CE12F}"/>
                  </a:ext>
                </a:extLst>
              </p:cNvPr>
              <p:cNvSpPr/>
              <p:nvPr/>
            </p:nvSpPr>
            <p:spPr>
              <a:xfrm>
                <a:off x="-34002" y="4058103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69E371A-A4B8-413B-AD8C-DCCFF68CE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02" y="4058103"/>
                <a:ext cx="591764" cy="461665"/>
              </a:xfrm>
              <a:prstGeom prst="rect">
                <a:avLst/>
              </a:prstGeom>
              <a:blipFill>
                <a:blip r:embed="rId3"/>
                <a:stretch>
                  <a:fillRect l="-2062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F4165B2-36C4-484D-8906-7F8D6763416E}"/>
                  </a:ext>
                </a:extLst>
              </p:cNvPr>
              <p:cNvSpPr/>
              <p:nvPr/>
            </p:nvSpPr>
            <p:spPr>
              <a:xfrm>
                <a:off x="-33502" y="325558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F4165B2-36C4-484D-8906-7F8D67634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02" y="3255585"/>
                <a:ext cx="591764" cy="461665"/>
              </a:xfrm>
              <a:prstGeom prst="rect">
                <a:avLst/>
              </a:prstGeom>
              <a:blipFill>
                <a:blip r:embed="rId4"/>
                <a:stretch>
                  <a:fillRect l="-309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A2B95A-F7E6-4775-9BAB-9D06417C7280}"/>
                  </a:ext>
                </a:extLst>
              </p:cNvPr>
              <p:cNvSpPr/>
              <p:nvPr/>
            </p:nvSpPr>
            <p:spPr>
              <a:xfrm>
                <a:off x="-33342" y="241514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A2B95A-F7E6-4775-9BAB-9D06417C7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42" y="2415145"/>
                <a:ext cx="591764" cy="461665"/>
              </a:xfrm>
              <a:prstGeom prst="rect">
                <a:avLst/>
              </a:prstGeom>
              <a:blipFill>
                <a:blip r:embed="rId5"/>
                <a:stretch>
                  <a:fillRect l="-309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093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60E4-3608-4552-968C-53CD7EC0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 -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E31E-F59C-4607-B7EA-3C8B138F0F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DC33F-D883-4176-8E80-D42C2E847D39}"/>
              </a:ext>
            </a:extLst>
          </p:cNvPr>
          <p:cNvSpPr/>
          <p:nvPr/>
        </p:nvSpPr>
        <p:spPr>
          <a:xfrm>
            <a:off x="314325" y="2006305"/>
            <a:ext cx="84074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top; i &gt;= 0; i--)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//Li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iterator-&gt;next-&gt;value) {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iterator = iterator-&gt;next;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iterator-&gt;value)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iterator;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iterator = iterator-&gt;down;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521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775A-CE02-453B-B632-910A6F13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 - remove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7868-4C09-47C8-A290-6F0DBA5823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4AE17-0AF7-49D7-B53A-60F5B8B6E9EB}"/>
              </a:ext>
            </a:extLst>
          </p:cNvPr>
          <p:cNvSpPr/>
          <p:nvPr/>
        </p:nvSpPr>
        <p:spPr>
          <a:xfrm>
            <a:off x="922865" y="3304728"/>
            <a:ext cx="67357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search(node);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removeFromAllLevels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5268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ACA-832E-46AC-9E12-78DEA388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 -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31F5-09AF-4EAD-B325-56E8CD7332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598EA-714C-4F76-9941-69EE0133A146}"/>
              </a:ext>
            </a:extLst>
          </p:cNvPr>
          <p:cNvSpPr/>
          <p:nvPr/>
        </p:nvSpPr>
        <p:spPr>
          <a:xfrm>
            <a:off x="965200" y="2090172"/>
            <a:ext cx="693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search(node);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insert(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-&gt;next, node, L0);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(random % 2 != 0)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insert(node, Li)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0230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3C9A-31B0-4A4C-A224-FBB1593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 complexities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7328A-29B9-4037-AF28-3BEF28477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9DB8EC-1E1E-498D-99B7-D82C3BFAB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23371"/>
              </p:ext>
            </p:extLst>
          </p:nvPr>
        </p:nvGraphicFramePr>
        <p:xfrm>
          <a:off x="494347" y="1368954"/>
          <a:ext cx="8155306" cy="477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435">
                  <a:extLst>
                    <a:ext uri="{9D8B030D-6E8A-4147-A177-3AD203B41FA5}">
                      <a16:colId xmlns:a16="http://schemas.microsoft.com/office/drawing/2014/main" val="3715058520"/>
                    </a:ext>
                  </a:extLst>
                </a:gridCol>
                <a:gridCol w="1697885">
                  <a:extLst>
                    <a:ext uri="{9D8B030D-6E8A-4147-A177-3AD203B41FA5}">
                      <a16:colId xmlns:a16="http://schemas.microsoft.com/office/drawing/2014/main" val="1641219711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3526029649"/>
                    </a:ext>
                  </a:extLst>
                </a:gridCol>
                <a:gridCol w="1774720">
                  <a:extLst>
                    <a:ext uri="{9D8B030D-6E8A-4147-A177-3AD203B41FA5}">
                      <a16:colId xmlns:a16="http://schemas.microsoft.com/office/drawing/2014/main" val="4081891454"/>
                    </a:ext>
                  </a:extLst>
                </a:gridCol>
              </a:tblGrid>
              <a:tr h="592614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Vector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Listă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Skip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5418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acces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O(1)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O(N)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O(log2(N))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47750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inserție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O(N)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O(log2(N))</a:t>
                      </a:r>
                    </a:p>
                    <a:p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2940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inserție capete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O(N)/O(1)</a:t>
                      </a:r>
                      <a:endParaRPr lang="en-US" sz="24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O(1)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O(log2(N))</a:t>
                      </a:r>
                    </a:p>
                    <a:p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892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ro-RO" sz="2400" b="1"/>
                        <a:t>Complexitate ștergere 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O(N)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O(log2(N))</a:t>
                      </a:r>
                    </a:p>
                    <a:p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77052"/>
                  </a:ext>
                </a:extLst>
              </a:tr>
              <a:tr h="888921">
                <a:tc>
                  <a:txBody>
                    <a:bodyPr/>
                    <a:lstStyle/>
                    <a:p>
                      <a:r>
                        <a:rPr lang="ro-RO" sz="2400" b="1" dirty="0"/>
                        <a:t>Complexitate ștergere capete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O(N)/O(1)</a:t>
                      </a:r>
                      <a:endParaRPr 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O(1)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O(log2(N))</a:t>
                      </a:r>
                    </a:p>
                    <a:p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6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80DF-413C-41A2-9C39-918D39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1B2F-D8DD-4896-A490-1C8744C3E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23E9-A78B-4624-9D8D-764933687850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2A86-5C65-48B5-BAF1-48EED40BB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C8B8-1F7E-45B6-9143-FD8A5052976C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FC8D2-39B8-4274-9325-2E1558CC67FE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push</a:t>
            </a:r>
            <a:r>
              <a:rPr lang="ro-RO" sz="2400" dirty="0"/>
              <a:t>(                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12B8-7CC5-42E1-A1E5-F1240EE9E1A0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B713C-60A7-4FEF-A50D-5331F5A1CC60}"/>
              </a:ext>
            </a:extLst>
          </p:cNvPr>
          <p:cNvSpPr/>
          <p:nvPr/>
        </p:nvSpPr>
        <p:spPr bwMode="auto">
          <a:xfrm>
            <a:off x="4123218" y="528923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E1A6D-0D31-4482-B9FD-997EA4CB6AC0}"/>
              </a:ext>
            </a:extLst>
          </p:cNvPr>
          <p:cNvSpPr/>
          <p:nvPr/>
        </p:nvSpPr>
        <p:spPr bwMode="auto">
          <a:xfrm>
            <a:off x="4123218" y="475005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EFBB9-1614-4402-8025-B79E7FA2FA22}"/>
              </a:ext>
            </a:extLst>
          </p:cNvPr>
          <p:cNvSpPr/>
          <p:nvPr/>
        </p:nvSpPr>
        <p:spPr bwMode="auto">
          <a:xfrm>
            <a:off x="4123218" y="4217988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A5458-C6D2-475E-B774-1D56A9F5E7D2}"/>
              </a:ext>
            </a:extLst>
          </p:cNvPr>
          <p:cNvSpPr/>
          <p:nvPr/>
        </p:nvSpPr>
        <p:spPr bwMode="auto">
          <a:xfrm>
            <a:off x="4123218" y="369108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8F941-7F58-4CFA-84FD-F63708E97486}"/>
              </a:ext>
            </a:extLst>
          </p:cNvPr>
          <p:cNvSpPr/>
          <p:nvPr/>
        </p:nvSpPr>
        <p:spPr bwMode="auto">
          <a:xfrm>
            <a:off x="4122434" y="3166915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41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C1FB-84F1-49A3-8F25-733ECD79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8C441-A3B3-4CB8-9B4F-A5F9EECBED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080017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C1FB-84F1-49A3-8F25-733ECD79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8C441-A3B3-4CB8-9B4F-A5F9EECBED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3FC4289-B139-470E-AC51-A2D3FCCFF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398257"/>
            <a:ext cx="8515350" cy="48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16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92350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2202217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642795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>
                          <a:solidFill>
                            <a:schemeClr val="tx1"/>
                          </a:solidFill>
                        </a:rPr>
                        <a:t>0000_0101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0000_0011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0010_0000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????_????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48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37565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2202217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642795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5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0000_0101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0000_0011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32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0010_0000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490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721"/>
              </p:ext>
            </p:extLst>
          </p:nvPr>
        </p:nvGraphicFramePr>
        <p:xfrm>
          <a:off x="2390115" y="1828800"/>
          <a:ext cx="4348143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77614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1949300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Număr 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inițial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=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??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????_????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687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51223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1879849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965163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=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0000_0001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900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1189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1781877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1063135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5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0000_0101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=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5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0000_0101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958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87589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1770992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1074020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33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=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33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6521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Silly</a:t>
            </a:r>
            <a:r>
              <a:rPr lang="ro-RO" dirty="0"/>
              <a:t> Bloom </a:t>
            </a:r>
            <a:r>
              <a:rPr lang="ro-RO" dirty="0" err="1"/>
              <a:t>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10A42B-1B53-4975-9EC5-7CA8DCAA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76397"/>
              </p:ext>
            </p:extLst>
          </p:nvPr>
        </p:nvGraphicFramePr>
        <p:xfrm>
          <a:off x="2390115" y="1828800"/>
          <a:ext cx="4028791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83779">
                  <a:extLst>
                    <a:ext uri="{9D8B030D-6E8A-4147-A177-3AD203B41FA5}">
                      <a16:colId xmlns:a16="http://schemas.microsoft.com/office/drawing/2014/main" val="4279948223"/>
                    </a:ext>
                  </a:extLst>
                </a:gridCol>
                <a:gridCol w="1923392">
                  <a:extLst>
                    <a:ext uri="{9D8B030D-6E8A-4147-A177-3AD203B41FA5}">
                      <a16:colId xmlns:a16="http://schemas.microsoft.com/office/drawing/2014/main" val="2309520716"/>
                    </a:ext>
                  </a:extLst>
                </a:gridCol>
                <a:gridCol w="921620">
                  <a:extLst>
                    <a:ext uri="{9D8B030D-6E8A-4147-A177-3AD203B41FA5}">
                      <a16:colId xmlns:a16="http://schemas.microsoft.com/office/drawing/2014/main" val="389801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 err="1">
                          <a:solidFill>
                            <a:srgbClr val="0070C0"/>
                          </a:solidFill>
                        </a:rPr>
                        <a:t>Rez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0010_0111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2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x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????</a:t>
                      </a:r>
                      <a:r>
                        <a:rPr lang="en-US" sz="2400" b="1" dirty="0"/>
                        <a:t>_</a:t>
                      </a:r>
                      <a:r>
                        <a:rPr lang="ro-RO" sz="2400" b="1" dirty="0"/>
                        <a:t>????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4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=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x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 dirty="0"/>
                        <a:t>????</a:t>
                      </a:r>
                      <a:r>
                        <a:rPr lang="en-US" sz="2400" b="1" dirty="0"/>
                        <a:t>_</a:t>
                      </a:r>
                      <a:r>
                        <a:rPr lang="ro-RO" sz="2400" b="1" dirty="0"/>
                        <a:t>????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1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304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9A25D3-775E-407F-9942-6FE8D7D9C779}"/>
              </a:ext>
            </a:extLst>
          </p:cNvPr>
          <p:cNvSpPr txBox="1"/>
          <p:nvPr/>
        </p:nvSpPr>
        <p:spPr>
          <a:xfrm>
            <a:off x="448114" y="4798367"/>
            <a:ext cx="824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Găsiți x diferit de numerele inițiale scris în zecimal și binar: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4445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6AF-05E9-4450-BA98-C99D43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Confusion</a:t>
            </a:r>
            <a:r>
              <a:rPr lang="ro-RO" dirty="0"/>
              <a:t> </a:t>
            </a:r>
            <a:r>
              <a:rPr lang="ro-RO" dirty="0" err="1"/>
              <a:t>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19C3-5862-47FD-9D2C-352AD668D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B300F4-A9B4-4EB2-AC77-C2913AC7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92030"/>
              </p:ext>
            </p:extLst>
          </p:nvPr>
        </p:nvGraphicFramePr>
        <p:xfrm>
          <a:off x="458709" y="2471737"/>
          <a:ext cx="802740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5802">
                  <a:extLst>
                    <a:ext uri="{9D8B030D-6E8A-4147-A177-3AD203B41FA5}">
                      <a16:colId xmlns:a16="http://schemas.microsoft.com/office/drawing/2014/main" val="3746693835"/>
                    </a:ext>
                  </a:extLst>
                </a:gridCol>
                <a:gridCol w="2675802">
                  <a:extLst>
                    <a:ext uri="{9D8B030D-6E8A-4147-A177-3AD203B41FA5}">
                      <a16:colId xmlns:a16="http://schemas.microsoft.com/office/drawing/2014/main" val="3757859848"/>
                    </a:ext>
                  </a:extLst>
                </a:gridCol>
                <a:gridCol w="2675802">
                  <a:extLst>
                    <a:ext uri="{9D8B030D-6E8A-4147-A177-3AD203B41FA5}">
                      <a16:colId xmlns:a16="http://schemas.microsoft.com/office/drawing/2014/main" val="27098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reale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reale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 dirty="0"/>
                        <a:t>Pozitive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pozitive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False </a:t>
                      </a:r>
                      <a:r>
                        <a:rPr lang="ro-RO" sz="2400" b="1" dirty="0" err="1"/>
                        <a:t>positives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9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 dirty="0"/>
                        <a:t>Negative prezise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 dirty="0"/>
                        <a:t>False </a:t>
                      </a:r>
                      <a:r>
                        <a:rPr lang="ro-RO" sz="2400" b="1" dirty="0" err="1"/>
                        <a:t>negatives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 dirty="0" err="1"/>
                        <a:t>True</a:t>
                      </a:r>
                      <a:r>
                        <a:rPr lang="ro-RO" sz="2400" b="1" dirty="0"/>
                        <a:t> </a:t>
                      </a:r>
                      <a:r>
                        <a:rPr lang="ro-RO" sz="2400" b="1" dirty="0" err="1"/>
                        <a:t>negatives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5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39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3248</Words>
  <Application>Microsoft Office PowerPoint</Application>
  <PresentationFormat>On-screen Show (4:3)</PresentationFormat>
  <Paragraphs>1544</Paragraphs>
  <Slides>124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</vt:lpstr>
      <vt:lpstr>Cambria Math</vt:lpstr>
      <vt:lpstr>Consolas</vt:lpstr>
      <vt:lpstr>Courier New</vt:lpstr>
      <vt:lpstr>Wingdings</vt:lpstr>
      <vt:lpstr>Standarddesign</vt:lpstr>
      <vt:lpstr>Structuri de date și algoritmi Liste, Stive, Cozi (1)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Inversarea unui șir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Corectitudinea parantezelor unui expresii</vt:lpstr>
      <vt:lpstr>PowerPoint Presentation</vt:lpstr>
      <vt:lpstr>Stiva programului</vt:lpstr>
      <vt:lpstr>Stiva programului</vt:lpstr>
      <vt:lpstr>Stiva programului</vt:lpstr>
      <vt:lpstr>Implementare reală linked lists</vt:lpstr>
      <vt:lpstr>PowerPoint Presentation</vt:lpstr>
      <vt:lpstr>PowerPoint Presentation</vt:lpstr>
      <vt:lpstr>PowerPoint Presentation</vt:lpstr>
      <vt:lpstr>Afișarea unui arbore fără recursivitate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coadă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Afișarea unui arbore folosind o stivă</vt:lpstr>
      <vt:lpstr>Skip list</vt:lpstr>
      <vt:lpstr>Skip Lists</vt:lpstr>
      <vt:lpstr>Skip list</vt:lpstr>
      <vt:lpstr>Skip list - search</vt:lpstr>
      <vt:lpstr>Skip list - remove</vt:lpstr>
      <vt:lpstr>Skip list - insert</vt:lpstr>
      <vt:lpstr>Skip list complexities</vt:lpstr>
      <vt:lpstr>Bloom Filters</vt:lpstr>
      <vt:lpstr>Bloom Filters</vt:lpstr>
      <vt:lpstr>Silly Bloom Filters</vt:lpstr>
      <vt:lpstr>Silly Bloom Filters</vt:lpstr>
      <vt:lpstr>Silly Bloom Filters</vt:lpstr>
      <vt:lpstr>Silly Bloom Filters</vt:lpstr>
      <vt:lpstr>Silly Bloom Filters</vt:lpstr>
      <vt:lpstr>Silly Bloom Filters</vt:lpstr>
      <vt:lpstr>Silly Bloom Filters</vt:lpstr>
      <vt:lpstr>Confusion matrix</vt:lpstr>
      <vt:lpstr>Confusion matrix</vt:lpstr>
      <vt:lpstr>Confusion matrix – bloom filters</vt:lpstr>
      <vt:lpstr>Bloom filter - creare</vt:lpstr>
      <vt:lpstr>Bloom filter - Verificare apartenență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inițializare</vt:lpstr>
      <vt:lpstr>Bloom filter – folosire</vt:lpstr>
      <vt:lpstr>Bloom filter – folosire</vt:lpstr>
      <vt:lpstr>Bloom filter – folosire</vt:lpstr>
      <vt:lpstr>Bloom filter – folosire</vt:lpstr>
      <vt:lpstr>Bloom filter – folosire</vt:lpstr>
      <vt:lpstr>Bloom filter – folosire</vt:lpstr>
      <vt:lpstr>Bloom filter – folosire</vt:lpstr>
      <vt:lpstr>Bloom filter – folosire</vt:lpstr>
      <vt:lpstr>Bloom filter – Performanță</vt:lpstr>
      <vt:lpstr>Bloom filter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1</cp:revision>
  <cp:lastPrinted>2005-03-15T07:48:11Z</cp:lastPrinted>
  <dcterms:created xsi:type="dcterms:W3CDTF">2004-11-16T16:03:16Z</dcterms:created>
  <dcterms:modified xsi:type="dcterms:W3CDTF">2021-02-18T23:16:28Z</dcterms:modified>
</cp:coreProperties>
</file>