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485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7" r:id="rId19"/>
    <p:sldId id="506" r:id="rId20"/>
    <p:sldId id="505" r:id="rId21"/>
    <p:sldId id="504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487" r:id="rId36"/>
    <p:sldId id="486" r:id="rId37"/>
    <p:sldId id="530" r:id="rId38"/>
    <p:sldId id="267" r:id="rId39"/>
    <p:sldId id="521" r:id="rId40"/>
    <p:sldId id="531" r:id="rId41"/>
    <p:sldId id="526" r:id="rId42"/>
    <p:sldId id="525" r:id="rId43"/>
    <p:sldId id="527" r:id="rId44"/>
    <p:sldId id="528" r:id="rId45"/>
    <p:sldId id="529" r:id="rId46"/>
    <p:sldId id="543" r:id="rId47"/>
    <p:sldId id="522" r:id="rId48"/>
    <p:sldId id="532" r:id="rId49"/>
    <p:sldId id="523" r:id="rId50"/>
    <p:sldId id="533" r:id="rId51"/>
    <p:sldId id="524" r:id="rId52"/>
    <p:sldId id="534" r:id="rId53"/>
    <p:sldId id="535" r:id="rId54"/>
    <p:sldId id="536" r:id="rId55"/>
    <p:sldId id="537" r:id="rId56"/>
    <p:sldId id="538" r:id="rId57"/>
    <p:sldId id="539" r:id="rId58"/>
    <p:sldId id="540" r:id="rId59"/>
    <p:sldId id="541" r:id="rId60"/>
    <p:sldId id="542" r:id="rId61"/>
  </p:sldIdLst>
  <p:sldSz cx="9144000" cy="6858000" type="screen4x3"/>
  <p:notesSz cx="6699250" cy="9836150"/>
  <p:custDataLst>
    <p:tags r:id="rId6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CBCB"/>
    <a:srgbClr val="FBC99F"/>
    <a:srgbClr val="D1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A20B4-EDE2-4254-AC06-CF71AF7D7053}" v="416" dt="2020-04-14T11:40:11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04" autoAdjust="0"/>
  </p:normalViewPr>
  <p:slideViewPr>
    <p:cSldViewPr snapToGrid="0">
      <p:cViewPr varScale="1">
        <p:scale>
          <a:sx n="98" d="100"/>
          <a:sy n="98" d="100"/>
        </p:scale>
        <p:origin x="1176" y="60"/>
      </p:cViewPr>
      <p:guideLst>
        <p:guide orient="horz" pos="4319"/>
        <p:guide pos="213"/>
        <p:guide pos="5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1717C14F-190A-46AD-A826-A84A63984CC9}"/>
    <pc:docChg chg="undo custSel addSld delSld modSld sldOrd">
      <pc:chgData name="Cristian Chilipirea" userId="34ab170da5908fc4" providerId="LiveId" clId="{1717C14F-190A-46AD-A826-A84A63984CC9}" dt="2020-03-02T12:24:28.034" v="648" actId="20577"/>
      <pc:docMkLst>
        <pc:docMk/>
      </pc:docMkLst>
      <pc:sldChg chg="modSp">
        <pc:chgData name="Cristian Chilipirea" userId="34ab170da5908fc4" providerId="LiveId" clId="{1717C14F-190A-46AD-A826-A84A63984CC9}" dt="2020-03-02T12:23:47.803" v="627" actId="14734"/>
        <pc:sldMkLst>
          <pc:docMk/>
          <pc:sldMk cId="1308790049" sldId="634"/>
        </pc:sldMkLst>
        <pc:graphicFrameChg chg="modGraphic">
          <ac:chgData name="Cristian Chilipirea" userId="34ab170da5908fc4" providerId="LiveId" clId="{1717C14F-190A-46AD-A826-A84A63984CC9}" dt="2020-03-02T12:23:47.803" v="627" actId="14734"/>
          <ac:graphicFrameMkLst>
            <pc:docMk/>
            <pc:sldMk cId="1308790049" sldId="634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3:56.743" v="632" actId="14734"/>
        <pc:sldMkLst>
          <pc:docMk/>
          <pc:sldMk cId="1836995851" sldId="635"/>
        </pc:sldMkLst>
        <pc:graphicFrameChg chg="modGraphic">
          <ac:chgData name="Cristian Chilipirea" userId="34ab170da5908fc4" providerId="LiveId" clId="{1717C14F-190A-46AD-A826-A84A63984CC9}" dt="2020-03-02T12:23:56.743" v="632" actId="14734"/>
          <ac:graphicFrameMkLst>
            <pc:docMk/>
            <pc:sldMk cId="1836995851" sldId="635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3:40.217" v="623" actId="14734"/>
        <pc:sldMkLst>
          <pc:docMk/>
          <pc:sldMk cId="1700168700" sldId="636"/>
        </pc:sldMkLst>
        <pc:graphicFrameChg chg="modGraphic">
          <ac:chgData name="Cristian Chilipirea" userId="34ab170da5908fc4" providerId="LiveId" clId="{1717C14F-190A-46AD-A826-A84A63984CC9}" dt="2020-03-02T12:23:40.217" v="623" actId="14734"/>
          <ac:graphicFrameMkLst>
            <pc:docMk/>
            <pc:sldMk cId="1700168700" sldId="636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03.156" v="636" actId="14734"/>
        <pc:sldMkLst>
          <pc:docMk/>
          <pc:sldMk cId="2240652187" sldId="637"/>
        </pc:sldMkLst>
        <pc:graphicFrameChg chg="modGraphic">
          <ac:chgData name="Cristian Chilipirea" userId="34ab170da5908fc4" providerId="LiveId" clId="{1717C14F-190A-46AD-A826-A84A63984CC9}" dt="2020-03-02T12:24:03.156" v="636" actId="14734"/>
          <ac:graphicFrameMkLst>
            <pc:docMk/>
            <pc:sldMk cId="2240652187" sldId="637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10.152" v="640" actId="14734"/>
        <pc:sldMkLst>
          <pc:docMk/>
          <pc:sldMk cId="2849444599" sldId="638"/>
        </pc:sldMkLst>
        <pc:graphicFrameChg chg="modGraphic">
          <ac:chgData name="Cristian Chilipirea" userId="34ab170da5908fc4" providerId="LiveId" clId="{1717C14F-190A-46AD-A826-A84A63984CC9}" dt="2020-03-02T12:24:10.152" v="640" actId="14734"/>
          <ac:graphicFrameMkLst>
            <pc:docMk/>
            <pc:sldMk cId="2849444599" sldId="638"/>
            <ac:graphicFrameMk id="6" creationId="{E410A42B-1B53-4975-9EC5-7CA8DCAA758B}"/>
          </ac:graphicFrameMkLst>
        </pc:graphicFrameChg>
      </pc:sldChg>
      <pc:sldChg chg="modSp">
        <pc:chgData name="Cristian Chilipirea" userId="34ab170da5908fc4" providerId="LiveId" clId="{1717C14F-190A-46AD-A826-A84A63984CC9}" dt="2020-03-02T12:24:28.034" v="648" actId="20577"/>
        <pc:sldMkLst>
          <pc:docMk/>
          <pc:sldMk cId="846565428" sldId="640"/>
        </pc:sldMkLst>
        <pc:graphicFrameChg chg="modGraphic">
          <ac:chgData name="Cristian Chilipirea" userId="34ab170da5908fc4" providerId="LiveId" clId="{1717C14F-190A-46AD-A826-A84A63984CC9}" dt="2020-03-02T12:24:28.034" v="648" actId="20577"/>
          <ac:graphicFrameMkLst>
            <pc:docMk/>
            <pc:sldMk cId="846565428" sldId="640"/>
            <ac:graphicFrameMk id="5" creationId="{117CAFB4-7E92-47E5-B915-BC13D815B346}"/>
          </ac:graphicFrameMkLst>
        </pc:graphicFrameChg>
      </pc:sldChg>
      <pc:sldChg chg="modSp">
        <pc:chgData name="Cristian Chilipirea" userId="34ab170da5908fc4" providerId="LiveId" clId="{1717C14F-190A-46AD-A826-A84A63984CC9}" dt="2020-03-02T12:24:19.083" v="644" actId="20577"/>
        <pc:sldMkLst>
          <pc:docMk/>
          <pc:sldMk cId="1536744534" sldId="641"/>
        </pc:sldMkLst>
        <pc:graphicFrameChg chg="modGraphic">
          <ac:chgData name="Cristian Chilipirea" userId="34ab170da5908fc4" providerId="LiveId" clId="{1717C14F-190A-46AD-A826-A84A63984CC9}" dt="2020-03-02T12:24:19.083" v="644" actId="20577"/>
          <ac:graphicFrameMkLst>
            <pc:docMk/>
            <pc:sldMk cId="1536744534" sldId="641"/>
            <ac:graphicFrameMk id="8" creationId="{3BB300F4-A9B4-4EB2-AC77-C2913AC72AE6}"/>
          </ac:graphicFrameMkLst>
        </pc:graphicFrameChg>
      </pc:sldChg>
      <pc:sldChg chg="addSp modSp">
        <pc:chgData name="Cristian Chilipirea" userId="34ab170da5908fc4" providerId="LiveId" clId="{1717C14F-190A-46AD-A826-A84A63984CC9}" dt="2020-03-02T08:51:34.089" v="175" actId="20577"/>
        <pc:sldMkLst>
          <pc:docMk/>
          <pc:sldMk cId="4266447998" sldId="665"/>
        </pc:sldMkLst>
        <pc:spChg chg="mod">
          <ac:chgData name="Cristian Chilipirea" userId="34ab170da5908fc4" providerId="LiveId" clId="{1717C14F-190A-46AD-A826-A84A63984CC9}" dt="2020-03-02T08:51:34.089" v="175" actId="20577"/>
          <ac:spMkLst>
            <pc:docMk/>
            <pc:sldMk cId="4266447998" sldId="665"/>
            <ac:spMk id="3" creationId="{C9BA5829-901A-46AC-AC60-9E8B8B95BCB6}"/>
          </ac:spMkLst>
        </pc:spChg>
        <pc:spChg chg="add mod">
          <ac:chgData name="Cristian Chilipirea" userId="34ab170da5908fc4" providerId="LiveId" clId="{1717C14F-190A-46AD-A826-A84A63984CC9}" dt="2020-03-02T08:50:26.828" v="147" actId="1076"/>
          <ac:spMkLst>
            <pc:docMk/>
            <pc:sldMk cId="4266447998" sldId="665"/>
            <ac:spMk id="5" creationId="{57998F63-F0AE-4B16-BFAB-D9CA06356547}"/>
          </ac:spMkLst>
        </pc:spChg>
      </pc:sldChg>
      <pc:sldChg chg="addSp delSp modSp add">
        <pc:chgData name="Cristian Chilipirea" userId="34ab170da5908fc4" providerId="LiveId" clId="{1717C14F-190A-46AD-A826-A84A63984CC9}" dt="2020-03-02T08:59:20.388" v="202" actId="1076"/>
        <pc:sldMkLst>
          <pc:docMk/>
          <pc:sldMk cId="3188131982" sldId="666"/>
        </pc:sldMkLst>
        <pc:spChg chg="mod">
          <ac:chgData name="Cristian Chilipirea" userId="34ab170da5908fc4" providerId="LiveId" clId="{1717C14F-190A-46AD-A826-A84A63984CC9}" dt="2020-03-02T08:54:10.806" v="186" actId="20577"/>
          <ac:spMkLst>
            <pc:docMk/>
            <pc:sldMk cId="3188131982" sldId="666"/>
            <ac:spMk id="2" creationId="{6C788F51-C2DA-4ECB-8885-BBA294A6DFB5}"/>
          </ac:spMkLst>
        </pc:spChg>
        <pc:spChg chg="del">
          <ac:chgData name="Cristian Chilipirea" userId="34ab170da5908fc4" providerId="LiveId" clId="{1717C14F-190A-46AD-A826-A84A63984CC9}" dt="2020-03-02T08:54:14.933" v="187" actId="478"/>
          <ac:spMkLst>
            <pc:docMk/>
            <pc:sldMk cId="3188131982" sldId="666"/>
            <ac:spMk id="3" creationId="{10EFFAAE-9382-4264-AD4A-91CFC7D30170}"/>
          </ac:spMkLst>
        </pc:spChg>
        <pc:picChg chg="add mod">
          <ac:chgData name="Cristian Chilipirea" userId="34ab170da5908fc4" providerId="LiveId" clId="{1717C14F-190A-46AD-A826-A84A63984CC9}" dt="2020-03-02T08:58:11.493" v="196" actId="1076"/>
          <ac:picMkLst>
            <pc:docMk/>
            <pc:sldMk cId="3188131982" sldId="666"/>
            <ac:picMk id="6" creationId="{1C7DBD68-7820-48E7-981C-C14821B4A74E}"/>
          </ac:picMkLst>
        </pc:picChg>
        <pc:picChg chg="add mod">
          <ac:chgData name="Cristian Chilipirea" userId="34ab170da5908fc4" providerId="LiveId" clId="{1717C14F-190A-46AD-A826-A84A63984CC9}" dt="2020-03-02T08:59:20.388" v="202" actId="1076"/>
          <ac:picMkLst>
            <pc:docMk/>
            <pc:sldMk cId="3188131982" sldId="666"/>
            <ac:picMk id="8" creationId="{C37E9DB1-7E13-4827-A807-E5AF63E7F996}"/>
          </ac:picMkLst>
        </pc:picChg>
      </pc:sldChg>
      <pc:sldChg chg="modSp add ord">
        <pc:chgData name="Cristian Chilipirea" userId="34ab170da5908fc4" providerId="LiveId" clId="{1717C14F-190A-46AD-A826-A84A63984CC9}" dt="2020-03-02T09:00:31.412" v="214"/>
        <pc:sldMkLst>
          <pc:docMk/>
          <pc:sldMk cId="3151660591" sldId="667"/>
        </pc:sldMkLst>
        <pc:spChg chg="mod">
          <ac:chgData name="Cristian Chilipirea" userId="34ab170da5908fc4" providerId="LiveId" clId="{1717C14F-190A-46AD-A826-A84A63984CC9}" dt="2020-03-02T09:00:25.779" v="212" actId="20577"/>
          <ac:spMkLst>
            <pc:docMk/>
            <pc:sldMk cId="3151660591" sldId="667"/>
            <ac:spMk id="2" creationId="{DA69530D-C2B3-4293-9312-7A41A181A9D5}"/>
          </ac:spMkLst>
        </pc:spChg>
      </pc:sldChg>
      <pc:sldChg chg="addSp delSp modSp add ord">
        <pc:chgData name="Cristian Chilipirea" userId="34ab170da5908fc4" providerId="LiveId" clId="{1717C14F-190A-46AD-A826-A84A63984CC9}" dt="2020-03-02T09:11:15.333" v="426" actId="20577"/>
        <pc:sldMkLst>
          <pc:docMk/>
          <pc:sldMk cId="3972709312" sldId="668"/>
        </pc:sldMkLst>
        <pc:spChg chg="del">
          <ac:chgData name="Cristian Chilipirea" userId="34ab170da5908fc4" providerId="LiveId" clId="{1717C14F-190A-46AD-A826-A84A63984CC9}" dt="2020-03-02T09:00:39.458" v="218" actId="478"/>
          <ac:spMkLst>
            <pc:docMk/>
            <pc:sldMk cId="3972709312" sldId="668"/>
            <ac:spMk id="3" creationId="{94128518-9B87-48FE-B65B-E2BB67275062}"/>
          </ac:spMkLst>
        </pc:spChg>
        <pc:spChg chg="add del mod">
          <ac:chgData name="Cristian Chilipirea" userId="34ab170da5908fc4" providerId="LiveId" clId="{1717C14F-190A-46AD-A826-A84A63984CC9}" dt="2020-03-02T09:00:54.286" v="220" actId="11529"/>
          <ac:spMkLst>
            <pc:docMk/>
            <pc:sldMk cId="3972709312" sldId="668"/>
            <ac:spMk id="5" creationId="{F26D11A0-0962-4717-8F10-6C159359E024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6" creationId="{18B35056-8727-4698-94B8-0A139C1EB1F1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7" creationId="{6508C34B-F075-4E3C-A97E-38D6CB8411E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8" creationId="{E277F31B-9670-4501-A5E3-5BCA5123B457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9" creationId="{F699130E-56FC-42DE-8D0B-1CD2BE37BD9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0" creationId="{DA9F79A7-EC5D-4FBC-AEDE-AB6B59E0E356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1" creationId="{BD05DAEB-38EA-4867-A89E-E4A15F5EFEF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2" creationId="{9EE7B3A3-58ED-4863-9A5B-6310B919A391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3" creationId="{2BE0F3F0-E38F-4534-A663-A23DE4F0177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4" creationId="{EFFFC96C-E026-465C-A5A9-D7E0C8DC0A57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5" creationId="{4D14B3F6-E652-49A1-835F-1B720873C24E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6" creationId="{216721D1-2A61-4DC8-9BFC-AC3B2900731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7" creationId="{3C679BC3-4F18-41E1-95BE-DD23171E218C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8" creationId="{6067B9E0-F9A1-4170-B913-DA59B16A1B70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19" creationId="{E6284B58-8CB8-4472-BC1B-11E077C216DF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0" creationId="{51F8128B-A727-4066-A091-DA67166B8E0D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1" creationId="{67D882CC-101C-45B1-9566-18252F53EA55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2" creationId="{55D3ECDF-3041-4DDC-A612-69DDA37DF30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3" creationId="{2F90760D-6F62-4C3F-9A27-D6EAE6AED4AB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4" creationId="{53E6DB35-75BE-420E-955A-9C67B7F31864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5" creationId="{FA186D19-F541-45C1-90D4-32C7463B22CA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6" creationId="{B0B754A2-5DA4-4DAE-8F12-59FA50908882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7" creationId="{1202EF9A-B9DB-4827-847A-9A7E4957C079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8" creationId="{735A3431-0F3A-44E9-97A6-6265CD6A7650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29" creationId="{0E3AEDD1-8897-4D2E-ADAC-3BB499ACCA9E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30" creationId="{EBC59B66-B999-4823-826A-87032F91ADB3}"/>
          </ac:spMkLst>
        </pc:spChg>
        <pc:spChg chg="add mod">
          <ac:chgData name="Cristian Chilipirea" userId="34ab170da5908fc4" providerId="LiveId" clId="{1717C14F-190A-46AD-A826-A84A63984CC9}" dt="2020-03-02T09:09:40.897" v="383" actId="1035"/>
          <ac:spMkLst>
            <pc:docMk/>
            <pc:sldMk cId="3972709312" sldId="668"/>
            <ac:spMk id="31" creationId="{A21C6634-8295-44ED-BFB3-72415652864B}"/>
          </ac:spMkLst>
        </pc:spChg>
        <pc:spChg chg="add mod">
          <ac:chgData name="Cristian Chilipirea" userId="34ab170da5908fc4" providerId="LiveId" clId="{1717C14F-190A-46AD-A826-A84A63984CC9}" dt="2020-03-02T09:10:46.311" v="413" actId="1076"/>
          <ac:spMkLst>
            <pc:docMk/>
            <pc:sldMk cId="3972709312" sldId="668"/>
            <ac:spMk id="104" creationId="{F2C3D944-4768-4170-9F32-EFA6B7A8049F}"/>
          </ac:spMkLst>
        </pc:spChg>
        <pc:spChg chg="add mod">
          <ac:chgData name="Cristian Chilipirea" userId="34ab170da5908fc4" providerId="LiveId" clId="{1717C14F-190A-46AD-A826-A84A63984CC9}" dt="2020-03-02T09:10:54.483" v="417" actId="20577"/>
          <ac:spMkLst>
            <pc:docMk/>
            <pc:sldMk cId="3972709312" sldId="668"/>
            <ac:spMk id="105" creationId="{369E371A-A4B8-413B-AD8C-DCCFF68CE12F}"/>
          </ac:spMkLst>
        </pc:spChg>
        <pc:spChg chg="add mod">
          <ac:chgData name="Cristian Chilipirea" userId="34ab170da5908fc4" providerId="LiveId" clId="{1717C14F-190A-46AD-A826-A84A63984CC9}" dt="2020-03-02T09:11:05.319" v="422" actId="1076"/>
          <ac:spMkLst>
            <pc:docMk/>
            <pc:sldMk cId="3972709312" sldId="668"/>
            <ac:spMk id="106" creationId="{3F4165B2-36C4-484D-8906-7F8D6763416E}"/>
          </ac:spMkLst>
        </pc:spChg>
        <pc:spChg chg="add mod">
          <ac:chgData name="Cristian Chilipirea" userId="34ab170da5908fc4" providerId="LiveId" clId="{1717C14F-190A-46AD-A826-A84A63984CC9}" dt="2020-03-02T09:11:15.333" v="426" actId="20577"/>
          <ac:spMkLst>
            <pc:docMk/>
            <pc:sldMk cId="3972709312" sldId="668"/>
            <ac:spMk id="107" creationId="{4AA2B95A-F7E6-4775-9BAB-9D06417C7280}"/>
          </ac:spMkLst>
        </pc:sp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3" creationId="{68EF07EB-8BB5-4A06-844A-4AFEFEACBF1C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4" creationId="{9CF5FC49-5823-47DA-B424-A597094D6EB4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37" creationId="{9079DE28-2500-43D9-B968-DD446A4196D2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0" creationId="{C197943E-3F5A-44D7-B36F-757E6789591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3" creationId="{984FA2F0-2517-4482-A2D7-B83C743A5061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6" creationId="{E7C9A8A4-4066-491E-83C9-AB1B2BE6327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49" creationId="{5F4D5FCF-C1F4-4928-981F-E27277F66B3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2" creationId="{908A015F-13D2-4B92-8044-9A5F13B33F3C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5" creationId="{A33FD3DB-36C6-4488-B7DA-33B6E85177B7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58" creationId="{1B639E90-3867-47FA-AEB6-8CE45DEC187A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1" creationId="{3B03B27F-09CE-48FF-9A01-A9F9F54BAAA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4" creationId="{CAE3363D-B666-468C-90ED-C13F934DCF3E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67" creationId="{C77B83AF-193E-4A21-ADA5-1C49070C89B3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70" creationId="{830BA2D5-9FBD-45A3-9A7E-416D2E282C5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78" creationId="{D992C578-5A6C-40F7-9A10-AE306CE62842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1" creationId="{E840BE86-2F7D-4CFB-AB73-DA6EAEE1E8BA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4" creationId="{FD0CB472-E369-4D81-BB46-860F611807B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87" creationId="{AF38C9CF-C7A4-4CB8-82B1-4F9D3BAA3D25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0" creationId="{5C08C291-92DD-46C5-92E5-D450F7B206B8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3" creationId="{0D771D31-C66B-4CBB-9914-9B0AB5E80293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6" creationId="{B8DB5B17-EE05-4200-B796-D389A97C629B}"/>
          </ac:cxnSpMkLst>
        </pc:cxnChg>
        <pc:cxnChg chg="add mod">
          <ac:chgData name="Cristian Chilipirea" userId="34ab170da5908fc4" providerId="LiveId" clId="{1717C14F-190A-46AD-A826-A84A63984CC9}" dt="2020-03-02T09:09:40.897" v="383" actId="1035"/>
          <ac:cxnSpMkLst>
            <pc:docMk/>
            <pc:sldMk cId="3972709312" sldId="668"/>
            <ac:cxnSpMk id="99" creationId="{19575C32-BF54-4DDE-8E8B-6E7B80F84756}"/>
          </ac:cxnSpMkLst>
        </pc:cxnChg>
      </pc:sldChg>
      <pc:sldChg chg="addSp delSp modSp add">
        <pc:chgData name="Cristian Chilipirea" userId="34ab170da5908fc4" providerId="LiveId" clId="{1717C14F-190A-46AD-A826-A84A63984CC9}" dt="2020-03-02T09:18:36.638" v="437" actId="6549"/>
        <pc:sldMkLst>
          <pc:docMk/>
          <pc:sldMk cId="2930521825" sldId="669"/>
        </pc:sldMkLst>
        <pc:spChg chg="mod">
          <ac:chgData name="Cristian Chilipirea" userId="34ab170da5908fc4" providerId="LiveId" clId="{1717C14F-190A-46AD-A826-A84A63984CC9}" dt="2020-03-02T09:10:08.687" v="400" actId="20577"/>
          <ac:spMkLst>
            <pc:docMk/>
            <pc:sldMk cId="2930521825" sldId="669"/>
            <ac:spMk id="2" creationId="{CA2160E4-3608-4552-968C-53CD7EC03DC2}"/>
          </ac:spMkLst>
        </pc:spChg>
        <pc:spChg chg="del">
          <ac:chgData name="Cristian Chilipirea" userId="34ab170da5908fc4" providerId="LiveId" clId="{1717C14F-190A-46AD-A826-A84A63984CC9}" dt="2020-03-02T09:18:11.675" v="427" actId="478"/>
          <ac:spMkLst>
            <pc:docMk/>
            <pc:sldMk cId="2930521825" sldId="669"/>
            <ac:spMk id="3" creationId="{075705ED-F2DF-48CF-84C1-30D9C4F905F8}"/>
          </ac:spMkLst>
        </pc:spChg>
        <pc:spChg chg="add mod">
          <ac:chgData name="Cristian Chilipirea" userId="34ab170da5908fc4" providerId="LiveId" clId="{1717C14F-190A-46AD-A826-A84A63984CC9}" dt="2020-03-02T09:18:36.638" v="437" actId="6549"/>
          <ac:spMkLst>
            <pc:docMk/>
            <pc:sldMk cId="2930521825" sldId="669"/>
            <ac:spMk id="5" creationId="{9F8DC33F-D883-4176-8E80-D42C2E847D39}"/>
          </ac:spMkLst>
        </pc:spChg>
      </pc:sldChg>
      <pc:sldChg chg="addSp delSp modSp add">
        <pc:chgData name="Cristian Chilipirea" userId="34ab170da5908fc4" providerId="LiveId" clId="{1717C14F-190A-46AD-A826-A84A63984CC9}" dt="2020-03-02T09:20:24.850" v="464" actId="1076"/>
        <pc:sldMkLst>
          <pc:docMk/>
          <pc:sldMk cId="1719526815" sldId="670"/>
        </pc:sldMkLst>
        <pc:spChg chg="mod">
          <ac:chgData name="Cristian Chilipirea" userId="34ab170da5908fc4" providerId="LiveId" clId="{1717C14F-190A-46AD-A826-A84A63984CC9}" dt="2020-03-02T09:19:06.624" v="456" actId="20577"/>
          <ac:spMkLst>
            <pc:docMk/>
            <pc:sldMk cId="1719526815" sldId="670"/>
            <ac:spMk id="2" creationId="{C4CF775A-CE02-453B-B632-910A6F1327A2}"/>
          </ac:spMkLst>
        </pc:spChg>
        <pc:spChg chg="del">
          <ac:chgData name="Cristian Chilipirea" userId="34ab170da5908fc4" providerId="LiveId" clId="{1717C14F-190A-46AD-A826-A84A63984CC9}" dt="2020-03-02T09:20:17.731" v="457" actId="478"/>
          <ac:spMkLst>
            <pc:docMk/>
            <pc:sldMk cId="1719526815" sldId="670"/>
            <ac:spMk id="3" creationId="{CB96BFDA-1EAE-4F32-8A56-1156EFD24E0D}"/>
          </ac:spMkLst>
        </pc:spChg>
        <pc:spChg chg="add mod">
          <ac:chgData name="Cristian Chilipirea" userId="34ab170da5908fc4" providerId="LiveId" clId="{1717C14F-190A-46AD-A826-A84A63984CC9}" dt="2020-03-02T09:20:24.850" v="464" actId="1076"/>
          <ac:spMkLst>
            <pc:docMk/>
            <pc:sldMk cId="1719526815" sldId="670"/>
            <ac:spMk id="5" creationId="{E094AE17-0AF7-49D7-B53A-60F5B8B6E9EB}"/>
          </ac:spMkLst>
        </pc:spChg>
      </pc:sldChg>
      <pc:sldChg chg="addSp delSp modSp add">
        <pc:chgData name="Cristian Chilipirea" userId="34ab170da5908fc4" providerId="LiveId" clId="{1717C14F-190A-46AD-A826-A84A63984CC9}" dt="2020-03-02T09:22:22.402" v="491" actId="20577"/>
        <pc:sldMkLst>
          <pc:docMk/>
          <pc:sldMk cId="2539023087" sldId="671"/>
        </pc:sldMkLst>
        <pc:spChg chg="mod">
          <ac:chgData name="Cristian Chilipirea" userId="34ab170da5908fc4" providerId="LiveId" clId="{1717C14F-190A-46AD-A826-A84A63984CC9}" dt="2020-03-02T09:20:31.154" v="483" actId="20577"/>
          <ac:spMkLst>
            <pc:docMk/>
            <pc:sldMk cId="2539023087" sldId="671"/>
            <ac:spMk id="2" creationId="{E8288ACA-832E-46AC-9E12-78DEA388F63D}"/>
          </ac:spMkLst>
        </pc:spChg>
        <pc:spChg chg="del">
          <ac:chgData name="Cristian Chilipirea" userId="34ab170da5908fc4" providerId="LiveId" clId="{1717C14F-190A-46AD-A826-A84A63984CC9}" dt="2020-03-02T09:20:38.267" v="484" actId="478"/>
          <ac:spMkLst>
            <pc:docMk/>
            <pc:sldMk cId="2539023087" sldId="671"/>
            <ac:spMk id="3" creationId="{3B8B86FB-BEAF-4864-8C18-08D8721DDEEF}"/>
          </ac:spMkLst>
        </pc:spChg>
        <pc:spChg chg="add mod">
          <ac:chgData name="Cristian Chilipirea" userId="34ab170da5908fc4" providerId="LiveId" clId="{1717C14F-190A-46AD-A826-A84A63984CC9}" dt="2020-03-02T09:22:22.402" v="491" actId="20577"/>
          <ac:spMkLst>
            <pc:docMk/>
            <pc:sldMk cId="2539023087" sldId="671"/>
            <ac:spMk id="5" creationId="{ECA598EA-714C-4F76-9941-69EE0133A146}"/>
          </ac:spMkLst>
        </pc:spChg>
      </pc:sldChg>
      <pc:sldChg chg="addSp delSp modSp add">
        <pc:chgData name="Cristian Chilipirea" userId="34ab170da5908fc4" providerId="LiveId" clId="{1717C14F-190A-46AD-A826-A84A63984CC9}" dt="2020-03-02T09:25:27.494" v="553" actId="1076"/>
        <pc:sldMkLst>
          <pc:docMk/>
          <pc:sldMk cId="3555289224" sldId="672"/>
        </pc:sldMkLst>
        <pc:spChg chg="mod">
          <ac:chgData name="Cristian Chilipirea" userId="34ab170da5908fc4" providerId="LiveId" clId="{1717C14F-190A-46AD-A826-A84A63984CC9}" dt="2020-03-02T09:23:28.073" v="516" actId="20577"/>
          <ac:spMkLst>
            <pc:docMk/>
            <pc:sldMk cId="3555289224" sldId="672"/>
            <ac:spMk id="2" creationId="{EC683C9A-31B0-4A4C-A224-FBB1593A1A89}"/>
          </ac:spMkLst>
        </pc:spChg>
        <pc:spChg chg="del">
          <ac:chgData name="Cristian Chilipirea" userId="34ab170da5908fc4" providerId="LiveId" clId="{1717C14F-190A-46AD-A826-A84A63984CC9}" dt="2020-03-02T09:23:30.613" v="517" actId="478"/>
          <ac:spMkLst>
            <pc:docMk/>
            <pc:sldMk cId="3555289224" sldId="672"/>
            <ac:spMk id="3" creationId="{D3E6C731-675C-4409-BFA5-376CA22C843B}"/>
          </ac:spMkLst>
        </pc:spChg>
        <pc:graphicFrameChg chg="add mod modGraphic">
          <ac:chgData name="Cristian Chilipirea" userId="34ab170da5908fc4" providerId="LiveId" clId="{1717C14F-190A-46AD-A826-A84A63984CC9}" dt="2020-03-02T09:25:27.494" v="553" actId="1076"/>
          <ac:graphicFrameMkLst>
            <pc:docMk/>
            <pc:sldMk cId="3555289224" sldId="672"/>
            <ac:graphicFrameMk id="5" creationId="{E79DB8EC-1E1E-498D-99B7-D82C3BFABD8D}"/>
          </ac:graphicFrameMkLst>
        </pc:graphicFrameChg>
      </pc:sldChg>
      <pc:sldChg chg="add del">
        <pc:chgData name="Cristian Chilipirea" userId="34ab170da5908fc4" providerId="LiveId" clId="{1717C14F-190A-46AD-A826-A84A63984CC9}" dt="2020-03-02T09:29:09.475" v="555" actId="2696"/>
        <pc:sldMkLst>
          <pc:docMk/>
          <pc:sldMk cId="89450167" sldId="673"/>
        </pc:sldMkLst>
      </pc:sldChg>
      <pc:sldChg chg="addSp modSp add">
        <pc:chgData name="Cristian Chilipirea" userId="34ab170da5908fc4" providerId="LiveId" clId="{1717C14F-190A-46AD-A826-A84A63984CC9}" dt="2020-03-02T09:29:33.039" v="562" actId="1076"/>
        <pc:sldMkLst>
          <pc:docMk/>
          <pc:sldMk cId="3338801677" sldId="673"/>
        </pc:sldMkLst>
        <pc:picChg chg="add mod">
          <ac:chgData name="Cristian Chilipirea" userId="34ab170da5908fc4" providerId="LiveId" clId="{1717C14F-190A-46AD-A826-A84A63984CC9}" dt="2020-03-02T09:29:33.039" v="562" actId="1076"/>
          <ac:picMkLst>
            <pc:docMk/>
            <pc:sldMk cId="3338801677" sldId="673"/>
            <ac:picMk id="5" creationId="{F3FC4289-B139-470E-AC51-A2D3FCCFF43C}"/>
          </ac:picMkLst>
        </pc:picChg>
      </pc:sldChg>
      <pc:sldChg chg="modSp add">
        <pc:chgData name="Cristian Chilipirea" userId="34ab170da5908fc4" providerId="LiveId" clId="{1717C14F-190A-46AD-A826-A84A63984CC9}" dt="2020-03-02T09:43:22.862" v="617" actId="20577"/>
        <pc:sldMkLst>
          <pc:docMk/>
          <pc:sldMk cId="2262864758" sldId="674"/>
        </pc:sldMkLst>
        <pc:spChg chg="mod">
          <ac:chgData name="Cristian Chilipirea" userId="34ab170da5908fc4" providerId="LiveId" clId="{1717C14F-190A-46AD-A826-A84A63984CC9}" dt="2020-03-02T09:43:22.862" v="617" actId="20577"/>
          <ac:spMkLst>
            <pc:docMk/>
            <pc:sldMk cId="2262864758" sldId="674"/>
            <ac:spMk id="2" creationId="{4C52907F-AEAA-42F5-9828-53BB0FD4DB62}"/>
          </ac:spMkLst>
        </pc:spChg>
        <pc:spChg chg="mod">
          <ac:chgData name="Cristian Chilipirea" userId="34ab170da5908fc4" providerId="LiveId" clId="{1717C14F-190A-46AD-A826-A84A63984CC9}" dt="2020-03-02T09:43:06.969" v="568" actId="5793"/>
          <ac:spMkLst>
            <pc:docMk/>
            <pc:sldMk cId="2262864758" sldId="674"/>
            <ac:spMk id="3" creationId="{94031EA0-E1DD-400A-B861-06F3C9F47BD7}"/>
          </ac:spMkLst>
        </pc:spChg>
      </pc:sldChg>
    </pc:docChg>
  </pc:docChgLst>
  <pc:docChgLst>
    <pc:chgData name="Cristian Chilipirea" userId="34ab170da5908fc4" providerId="LiveId" clId="{C3D73928-712F-4196-88F5-CE1913DD9B66}"/>
    <pc:docChg chg="undo custSel addSld delSld modSld sldOrd">
      <pc:chgData name="Cristian Chilipirea" userId="34ab170da5908fc4" providerId="LiveId" clId="{C3D73928-712F-4196-88F5-CE1913DD9B66}" dt="2020-03-09T11:54:01.076" v="2088" actId="20577"/>
      <pc:docMkLst>
        <pc:docMk/>
      </pc:docMkLst>
      <pc:sldChg chg="modSp modNotesTx">
        <pc:chgData name="Cristian Chilipirea" userId="34ab170da5908fc4" providerId="LiveId" clId="{C3D73928-712F-4196-88F5-CE1913DD9B66}" dt="2020-03-09T11:54:01.076" v="2088" actId="20577"/>
        <pc:sldMkLst>
          <pc:docMk/>
          <pc:sldMk cId="0" sldId="485"/>
        </pc:sldMkLst>
        <pc:spChg chg="mod">
          <ac:chgData name="Cristian Chilipirea" userId="34ab170da5908fc4" providerId="LiveId" clId="{C3D73928-712F-4196-88F5-CE1913DD9B66}" dt="2020-03-09T11:54:01.076" v="2088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869090614" sldId="486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403985163" sldId="489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3351055146" sldId="560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3535430760" sldId="562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3139707674" sldId="563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3565612430" sldId="564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1741283148" sldId="565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2956950145" sldId="566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2759568164" sldId="567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488386706" sldId="568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1922895996" sldId="569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1726842269" sldId="570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1366264842" sldId="571"/>
        </pc:sldMkLst>
      </pc:sldChg>
      <pc:sldChg chg="add del">
        <pc:chgData name="Cristian Chilipirea" userId="34ab170da5908fc4" providerId="LiveId" clId="{C3D73928-712F-4196-88F5-CE1913DD9B66}" dt="2020-03-06T09:54:51.876" v="3" actId="47"/>
        <pc:sldMkLst>
          <pc:docMk/>
          <pc:sldMk cId="3669751550" sldId="572"/>
        </pc:sldMkLst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3177038434" sldId="573"/>
        </pc:sldMkLst>
      </pc:sldChg>
      <pc:sldChg chg="delSp modSp add del">
        <pc:chgData name="Cristian Chilipirea" userId="34ab170da5908fc4" providerId="LiveId" clId="{C3D73928-712F-4196-88F5-CE1913DD9B66}" dt="2020-03-06T09:55:37.757" v="42" actId="20577"/>
        <pc:sldMkLst>
          <pc:docMk/>
          <pc:sldMk cId="122722494" sldId="574"/>
        </pc:sldMkLst>
        <pc:spChg chg="mod">
          <ac:chgData name="Cristian Chilipirea" userId="34ab170da5908fc4" providerId="LiveId" clId="{C3D73928-712F-4196-88F5-CE1913DD9B66}" dt="2020-03-06T09:55:37.757" v="42" actId="20577"/>
          <ac:spMkLst>
            <pc:docMk/>
            <pc:sldMk cId="122722494" sldId="574"/>
            <ac:spMk id="7" creationId="{6F422BB9-6A7F-4BD2-9676-A6410BB10371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" creationId="{9A61D0B8-8FDE-43F7-AAE0-952163293C76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" creationId="{BE6259CB-7C3A-440D-B9C6-CFCA86F52B2C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" creationId="{E9215D6D-AEC4-42D2-BA6E-BE865345ADAD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1" creationId="{42784EC8-90EF-4911-B596-D7A9F219B1FD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2" creationId="{9DA3A207-BD67-41C1-AB61-078C67E0C605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3" creationId="{9309AEE6-D48D-45B6-A204-DFDAAC81B611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4" creationId="{F9486A59-3A13-43D7-AB65-E823DAF43242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5" creationId="{F0BD98AC-79D0-4269-83B6-23C5B4783668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6" creationId="{2C2BB258-7F61-47F3-83FF-B2B79C5346B5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28" creationId="{8B6149B4-5D23-4526-BE8A-86B06C5A75CE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30" creationId="{75569835-BEC0-475C-9A65-BAC9EF1C0503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31" creationId="{7F44D038-2036-4D61-81D8-57BC5E3671CA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32" creationId="{8F862C70-CEA3-4685-8319-B7D3CF9EEA3B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33" creationId="{D9AFF45C-7426-4848-8132-A5C3DDC04B12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34" creationId="{A659C9AD-1080-4C3A-8C72-A555F0A5216A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35" creationId="{93A0EB36-C286-45D1-870B-5FDBB37A813E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4" creationId="{1C5F850E-4DB7-4027-A84F-41FB67CB6E82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5" creationId="{BE394DC2-7CE5-4E5D-8EBF-EB5498655366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6" creationId="{29E19908-4B1B-4865-A840-3731B95A4B3F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7" creationId="{7F6F1F3B-6769-464F-8DC4-F8D0EA7D68B1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8" creationId="{0BDC2F7D-3913-47E8-A09B-52E99DDC1007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89" creationId="{BF2DF9D8-D7CC-4C1A-9D02-27BA82743C00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0" creationId="{7809CF5B-759F-45DD-AA2E-4010F3CA606E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1" creationId="{9B807350-0855-42A6-AE90-F8B139166C56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2" creationId="{23AEE12C-4DB8-4245-884F-33B51B068016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3" creationId="{9C063DC9-C831-42D3-B66D-7D18CE2E8E4E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4" creationId="{E4C1BF2F-2CAF-448C-84CC-D24070B1D843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5" creationId="{48C4A364-5B41-43C8-A3AD-4CAFD51010C3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6" creationId="{782D31DA-5B9E-43A0-8DD6-37C0AF477AE6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7" creationId="{0AF62A28-99D6-4C97-8BB7-F0C23FCC68DA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8" creationId="{7D197E47-E4DD-4445-9FA2-57E6305D2C3F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99" creationId="{A77072B0-3ADD-4082-B77B-B00383AA4438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0" creationId="{6F781F29-AE0F-4774-8258-D96A74FB60F8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1" creationId="{5D2CD746-3465-4657-8760-B4E3AEDA4A4B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2" creationId="{817EDD40-F90B-445D-B095-86516DB5404F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3" creationId="{4D6F18A0-6AD8-4912-A4BB-F57C5C344AE7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4" creationId="{C3155509-9BAE-4F37-9E10-2C7BE50346A1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5" creationId="{12F4FE6B-BAD1-4292-928A-B8033B4A4899}"/>
          </ac:spMkLst>
        </pc:spChg>
        <pc:spChg chg="mod">
          <ac:chgData name="Cristian Chilipirea" userId="34ab170da5908fc4" providerId="LiveId" clId="{C3D73928-712F-4196-88F5-CE1913DD9B66}" dt="2020-03-06T09:55:06.892" v="6" actId="1076"/>
          <ac:spMkLst>
            <pc:docMk/>
            <pc:sldMk cId="122722494" sldId="574"/>
            <ac:spMk id="106" creationId="{8B663E60-A17F-48B6-8A6B-0DD11CD54235}"/>
          </ac:spMkLst>
        </pc:spChg>
        <pc:graphicFrameChg chg="del">
          <ac:chgData name="Cristian Chilipirea" userId="34ab170da5908fc4" providerId="LiveId" clId="{C3D73928-712F-4196-88F5-CE1913DD9B66}" dt="2020-03-06T09:54:57.626" v="4" actId="478"/>
          <ac:graphicFrameMkLst>
            <pc:docMk/>
            <pc:sldMk cId="122722494" sldId="574"/>
            <ac:graphicFrameMk id="54" creationId="{09AFEAE2-A08E-40B3-BB2F-BD110414058E}"/>
          </ac:graphicFrameMkLst>
        </pc:graphicFrameChg>
        <pc:graphicFrameChg chg="del">
          <ac:chgData name="Cristian Chilipirea" userId="34ab170da5908fc4" providerId="LiveId" clId="{C3D73928-712F-4196-88F5-CE1913DD9B66}" dt="2020-03-06T09:55:01.376" v="5" actId="478"/>
          <ac:graphicFrameMkLst>
            <pc:docMk/>
            <pc:sldMk cId="122722494" sldId="574"/>
            <ac:graphicFrameMk id="69" creationId="{987488D9-EA6C-4AAA-8909-026A8EDF9D54}"/>
          </ac:graphicFrameMkLst>
        </pc:graphicFrame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19" creationId="{7DC1FF99-849E-4247-A76C-B02EE7BE3F84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1" creationId="{740EA462-DB64-44AE-9CE7-25B1CB5D5FE5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2" creationId="{7A6ACBE3-A358-4126-8E8B-83550041F3A1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3" creationId="{D0EABC46-0ECC-4308-8D40-C8B2CE964074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4" creationId="{BF27AFDE-B944-47E3-A205-AE0DF90CBB62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5" creationId="{8B3C8EC8-C969-4459-838F-03996380ECF8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26" creationId="{14145B65-C9C0-4C7F-BA50-A3292FC5D453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0" creationId="{CCBA9CB5-6CA6-429C-896E-A79D6330B255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1" creationId="{C66CA45E-ACAF-4724-8040-378A71E2499B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2" creationId="{E448965F-BD58-4126-80A4-20012DD1D189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3" creationId="{1861C38C-382E-4E92-B32D-0427C39679E6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4" creationId="{49D2EB0D-29B5-438C-883D-FFEB02FECCCD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7" creationId="{FBF75897-25E0-42BC-9FDA-9CDBCCF25B21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48" creationId="{A08B85C2-A3EA-4E45-AE83-CE3C28DDD761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50" creationId="{8A496ECE-FB82-4218-A1BF-83BC1F53DED1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71" creationId="{A698D50D-2A2A-43A9-9E05-6BCE3CB8867B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74" creationId="{6AC50C09-4211-4160-B5BA-91A016EFB0E2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77" creationId="{29AD7221-6855-490D-9F77-E090BB0B2884}"/>
          </ac:cxnSpMkLst>
        </pc:cxnChg>
        <pc:cxnChg chg="mod">
          <ac:chgData name="Cristian Chilipirea" userId="34ab170da5908fc4" providerId="LiveId" clId="{C3D73928-712F-4196-88F5-CE1913DD9B66}" dt="2020-03-06T09:55:06.892" v="6" actId="1076"/>
          <ac:cxnSpMkLst>
            <pc:docMk/>
            <pc:sldMk cId="122722494" sldId="574"/>
            <ac:cxnSpMk id="80" creationId="{F1325948-2FA1-49D7-8B03-54D04B9F5E37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2410431790" sldId="575"/>
        </pc:sldMkLst>
      </pc:sldChg>
      <pc:sldChg chg="modSp add del">
        <pc:chgData name="Cristian Chilipirea" userId="34ab170da5908fc4" providerId="LiveId" clId="{C3D73928-712F-4196-88F5-CE1913DD9B66}" dt="2020-03-09T11:08:09.143" v="1889" actId="47"/>
        <pc:sldMkLst>
          <pc:docMk/>
          <pc:sldMk cId="3554463436" sldId="575"/>
        </pc:sldMkLst>
        <pc:spChg chg="mod">
          <ac:chgData name="Cristian Chilipirea" userId="34ab170da5908fc4" providerId="LiveId" clId="{C3D73928-712F-4196-88F5-CE1913DD9B66}" dt="2020-03-06T09:55:49.229" v="65" actId="20577"/>
          <ac:spMkLst>
            <pc:docMk/>
            <pc:sldMk cId="3554463436" sldId="575"/>
            <ac:spMk id="7" creationId="{6F422BB9-6A7F-4BD2-9676-A6410BB10371}"/>
          </ac:spMkLst>
        </pc:sp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279889900" sldId="576"/>
        </pc:sldMkLst>
      </pc:sldChg>
      <pc:sldChg chg="addSp delSp modSp add">
        <pc:chgData name="Cristian Chilipirea" userId="34ab170da5908fc4" providerId="LiveId" clId="{C3D73928-712F-4196-88F5-CE1913DD9B66}" dt="2020-03-06T10:05:53.036" v="72" actId="1076"/>
        <pc:sldMkLst>
          <pc:docMk/>
          <pc:sldMk cId="330564871" sldId="576"/>
        </pc:sldMkLst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" creationId="{9A61D0B8-8FDE-43F7-AAE0-952163293C76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" creationId="{BE6259CB-7C3A-440D-B9C6-CFCA86F52B2C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" creationId="{E9215D6D-AEC4-42D2-BA6E-BE865345ADAD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1" creationId="{42784EC8-90EF-4911-B596-D7A9F219B1FD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2" creationId="{9DA3A207-BD67-41C1-AB61-078C67E0C605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3" creationId="{9309AEE6-D48D-45B6-A204-DFDAAC81B611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4" creationId="{F9486A59-3A13-43D7-AB65-E823DAF43242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5" creationId="{F0BD98AC-79D0-4269-83B6-23C5B4783668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6" creationId="{2C2BB258-7F61-47F3-83FF-B2B79C5346B5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28" creationId="{8B6149B4-5D23-4526-BE8A-86B06C5A75CE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30" creationId="{75569835-BEC0-475C-9A65-BAC9EF1C0503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31" creationId="{7F44D038-2036-4D61-81D8-57BC5E3671CA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32" creationId="{8F862C70-CEA3-4685-8319-B7D3CF9EEA3B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33" creationId="{D9AFF45C-7426-4848-8132-A5C3DDC04B12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34" creationId="{A659C9AD-1080-4C3A-8C72-A555F0A5216A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35" creationId="{93A0EB36-C286-45D1-870B-5FDBB37A813E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4" creationId="{1C5F850E-4DB7-4027-A84F-41FB67CB6E82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5" creationId="{BE394DC2-7CE5-4E5D-8EBF-EB5498655366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6" creationId="{29E19908-4B1B-4865-A840-3731B95A4B3F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7" creationId="{7F6F1F3B-6769-464F-8DC4-F8D0EA7D68B1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8" creationId="{0BDC2F7D-3913-47E8-A09B-52E99DDC1007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89" creationId="{BF2DF9D8-D7CC-4C1A-9D02-27BA82743C00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0" creationId="{7809CF5B-759F-45DD-AA2E-4010F3CA606E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1" creationId="{9B807350-0855-42A6-AE90-F8B139166C56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2" creationId="{23AEE12C-4DB8-4245-884F-33B51B068016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3" creationId="{9C063DC9-C831-42D3-B66D-7D18CE2E8E4E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4" creationId="{E4C1BF2F-2CAF-448C-84CC-D24070B1D843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5" creationId="{48C4A364-5B41-43C8-A3AD-4CAFD51010C3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6" creationId="{782D31DA-5B9E-43A0-8DD6-37C0AF477AE6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7" creationId="{0AF62A28-99D6-4C97-8BB7-F0C23FCC68DA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8" creationId="{7D197E47-E4DD-4445-9FA2-57E6305D2C3F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99" creationId="{A77072B0-3ADD-4082-B77B-B00383AA4438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0" creationId="{6F781F29-AE0F-4774-8258-D96A74FB60F8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1" creationId="{5D2CD746-3465-4657-8760-B4E3AEDA4A4B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2" creationId="{817EDD40-F90B-445D-B095-86516DB5404F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3" creationId="{4D6F18A0-6AD8-4912-A4BB-F57C5C344AE7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4" creationId="{C3155509-9BAE-4F37-9E10-2C7BE50346A1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5" creationId="{12F4FE6B-BAD1-4292-928A-B8033B4A4899}"/>
          </ac:spMkLst>
        </pc:spChg>
        <pc:spChg chg="del">
          <ac:chgData name="Cristian Chilipirea" userId="34ab170da5908fc4" providerId="LiveId" clId="{C3D73928-712F-4196-88F5-CE1913DD9B66}" dt="2020-03-06T10:05:47.973" v="67" actId="478"/>
          <ac:spMkLst>
            <pc:docMk/>
            <pc:sldMk cId="330564871" sldId="576"/>
            <ac:spMk id="106" creationId="{8B663E60-A17F-48B6-8A6B-0DD11CD54235}"/>
          </ac:spMkLst>
        </pc:spChg>
        <pc:picChg chg="add mod">
          <ac:chgData name="Cristian Chilipirea" userId="34ab170da5908fc4" providerId="LiveId" clId="{C3D73928-712F-4196-88F5-CE1913DD9B66}" dt="2020-03-06T10:05:53.036" v="72" actId="1076"/>
          <ac:picMkLst>
            <pc:docMk/>
            <pc:sldMk cId="330564871" sldId="576"/>
            <ac:picMk id="3" creationId="{F8132E34-D4B3-4D72-812F-AC01FF5F8B69}"/>
          </ac:picMkLst>
        </pc:pic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17" creationId="{F9C1B811-70F4-43BE-8227-71A98FD546F7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18" creationId="{1293B9C4-59B7-496F-8549-F8DD3AF9D3F4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19" creationId="{7DC1FF99-849E-4247-A76C-B02EE7BE3F84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0" creationId="{02353525-5FF7-43E9-BA27-FA0B44A62FA6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1" creationId="{740EA462-DB64-44AE-9CE7-25B1CB5D5FE5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2" creationId="{7A6ACBE3-A358-4126-8E8B-83550041F3A1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3" creationId="{D0EABC46-0ECC-4308-8D40-C8B2CE964074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4" creationId="{BF27AFDE-B944-47E3-A205-AE0DF90CBB62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5" creationId="{8B3C8EC8-C969-4459-838F-03996380ECF8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26" creationId="{14145B65-C9C0-4C7F-BA50-A3292FC5D453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38" creationId="{2FDE1BEF-1612-41B6-8299-55E8EF2E397C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0" creationId="{CCBA9CB5-6CA6-429C-896E-A79D6330B255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1" creationId="{C66CA45E-ACAF-4724-8040-378A71E2499B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2" creationId="{E448965F-BD58-4126-80A4-20012DD1D189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3" creationId="{1861C38C-382E-4E92-B32D-0427C39679E6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4" creationId="{49D2EB0D-29B5-438C-883D-FFEB02FECCCD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7" creationId="{FBF75897-25E0-42BC-9FDA-9CDBCCF25B21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48" creationId="{A08B85C2-A3EA-4E45-AE83-CE3C28DDD761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50" creationId="{8A496ECE-FB82-4218-A1BF-83BC1F53DED1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71" creationId="{A698D50D-2A2A-43A9-9E05-6BCE3CB8867B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74" creationId="{6AC50C09-4211-4160-B5BA-91A016EFB0E2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77" creationId="{29AD7221-6855-490D-9F77-E090BB0B2884}"/>
          </ac:cxnSpMkLst>
        </pc:cxnChg>
        <pc:cxnChg chg="del mod">
          <ac:chgData name="Cristian Chilipirea" userId="34ab170da5908fc4" providerId="LiveId" clId="{C3D73928-712F-4196-88F5-CE1913DD9B66}" dt="2020-03-06T10:05:47.973" v="67" actId="478"/>
          <ac:cxnSpMkLst>
            <pc:docMk/>
            <pc:sldMk cId="330564871" sldId="576"/>
            <ac:cxnSpMk id="80" creationId="{F1325948-2FA1-49D7-8B03-54D04B9F5E37}"/>
          </ac:cxnSpMkLst>
        </pc:cxnChg>
      </pc:sldChg>
      <pc:sldChg chg="addSp delSp modSp add">
        <pc:chgData name="Cristian Chilipirea" userId="34ab170da5908fc4" providerId="LiveId" clId="{C3D73928-712F-4196-88F5-CE1913DD9B66}" dt="2020-03-06T10:21:04.876" v="92" actId="20577"/>
        <pc:sldMkLst>
          <pc:docMk/>
          <pc:sldMk cId="1995374878" sldId="577"/>
        </pc:sldMkLst>
        <pc:spChg chg="add mod">
          <ac:chgData name="Cristian Chilipirea" userId="34ab170da5908fc4" providerId="LiveId" clId="{C3D73928-712F-4196-88F5-CE1913DD9B66}" dt="2020-03-06T10:21:04.876" v="92" actId="20577"/>
          <ac:spMkLst>
            <pc:docMk/>
            <pc:sldMk cId="1995374878" sldId="577"/>
            <ac:spMk id="2" creationId="{8ADF29BA-27BE-45E5-9EC9-91A53CFEC1FC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" creationId="{9A61D0B8-8FDE-43F7-AAE0-952163293C76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" creationId="{BE6259CB-7C3A-440D-B9C6-CFCA86F52B2C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" creationId="{E9215D6D-AEC4-42D2-BA6E-BE865345ADAD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1" creationId="{42784EC8-90EF-4911-B596-D7A9F219B1FD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2" creationId="{9DA3A207-BD67-41C1-AB61-078C67E0C605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3" creationId="{9309AEE6-D48D-45B6-A204-DFDAAC81B611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4" creationId="{F9486A59-3A13-43D7-AB65-E823DAF43242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5" creationId="{F0BD98AC-79D0-4269-83B6-23C5B4783668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6" creationId="{2C2BB258-7F61-47F3-83FF-B2B79C5346B5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28" creationId="{8B6149B4-5D23-4526-BE8A-86B06C5A75CE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30" creationId="{75569835-BEC0-475C-9A65-BAC9EF1C0503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31" creationId="{7F44D038-2036-4D61-81D8-57BC5E3671CA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32" creationId="{8F862C70-CEA3-4685-8319-B7D3CF9EEA3B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33" creationId="{D9AFF45C-7426-4848-8132-A5C3DDC04B12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34" creationId="{A659C9AD-1080-4C3A-8C72-A555F0A5216A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35" creationId="{93A0EB36-C286-45D1-870B-5FDBB37A813E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4" creationId="{1C5F850E-4DB7-4027-A84F-41FB67CB6E82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5" creationId="{BE394DC2-7CE5-4E5D-8EBF-EB5498655366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6" creationId="{29E19908-4B1B-4865-A840-3731B95A4B3F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7" creationId="{7F6F1F3B-6769-464F-8DC4-F8D0EA7D68B1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8" creationId="{0BDC2F7D-3913-47E8-A09B-52E99DDC1007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89" creationId="{BF2DF9D8-D7CC-4C1A-9D02-27BA82743C00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0" creationId="{7809CF5B-759F-45DD-AA2E-4010F3CA606E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1" creationId="{9B807350-0855-42A6-AE90-F8B139166C56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2" creationId="{23AEE12C-4DB8-4245-884F-33B51B068016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3" creationId="{9C063DC9-C831-42D3-B66D-7D18CE2E8E4E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4" creationId="{E4C1BF2F-2CAF-448C-84CC-D24070B1D843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5" creationId="{48C4A364-5B41-43C8-A3AD-4CAFD51010C3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6" creationId="{782D31DA-5B9E-43A0-8DD6-37C0AF477AE6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7" creationId="{0AF62A28-99D6-4C97-8BB7-F0C23FCC68DA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8" creationId="{7D197E47-E4DD-4445-9FA2-57E6305D2C3F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99" creationId="{A77072B0-3ADD-4082-B77B-B00383AA4438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0" creationId="{6F781F29-AE0F-4774-8258-D96A74FB60F8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1" creationId="{5D2CD746-3465-4657-8760-B4E3AEDA4A4B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2" creationId="{817EDD40-F90B-445D-B095-86516DB5404F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3" creationId="{4D6F18A0-6AD8-4912-A4BB-F57C5C344AE7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4" creationId="{C3155509-9BAE-4F37-9E10-2C7BE50346A1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5" creationId="{12F4FE6B-BAD1-4292-928A-B8033B4A4899}"/>
          </ac:spMkLst>
        </pc:spChg>
        <pc:spChg chg="del">
          <ac:chgData name="Cristian Chilipirea" userId="34ab170da5908fc4" providerId="LiveId" clId="{C3D73928-712F-4196-88F5-CE1913DD9B66}" dt="2020-03-06T10:20:17.121" v="74" actId="478"/>
          <ac:spMkLst>
            <pc:docMk/>
            <pc:sldMk cId="1995374878" sldId="577"/>
            <ac:spMk id="106" creationId="{8B663E60-A17F-48B6-8A6B-0DD11CD54235}"/>
          </ac:spMkLst>
        </pc:sp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17" creationId="{F9C1B811-70F4-43BE-8227-71A98FD546F7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18" creationId="{1293B9C4-59B7-496F-8549-F8DD3AF9D3F4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19" creationId="{7DC1FF99-849E-4247-A76C-B02EE7BE3F84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0" creationId="{02353525-5FF7-43E9-BA27-FA0B44A62FA6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1" creationId="{740EA462-DB64-44AE-9CE7-25B1CB5D5FE5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2" creationId="{7A6ACBE3-A358-4126-8E8B-83550041F3A1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3" creationId="{D0EABC46-0ECC-4308-8D40-C8B2CE964074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4" creationId="{BF27AFDE-B944-47E3-A205-AE0DF90CBB62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5" creationId="{8B3C8EC8-C969-4459-838F-03996380ECF8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26" creationId="{14145B65-C9C0-4C7F-BA50-A3292FC5D453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38" creationId="{2FDE1BEF-1612-41B6-8299-55E8EF2E397C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0" creationId="{CCBA9CB5-6CA6-429C-896E-A79D6330B255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1" creationId="{C66CA45E-ACAF-4724-8040-378A71E2499B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2" creationId="{E448965F-BD58-4126-80A4-20012DD1D189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3" creationId="{1861C38C-382E-4E92-B32D-0427C39679E6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4" creationId="{49D2EB0D-29B5-438C-883D-FFEB02FECCCD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7" creationId="{FBF75897-25E0-42BC-9FDA-9CDBCCF25B21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48" creationId="{A08B85C2-A3EA-4E45-AE83-CE3C28DDD761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50" creationId="{8A496ECE-FB82-4218-A1BF-83BC1F53DED1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71" creationId="{A698D50D-2A2A-43A9-9E05-6BCE3CB8867B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74" creationId="{6AC50C09-4211-4160-B5BA-91A016EFB0E2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77" creationId="{29AD7221-6855-490D-9F77-E090BB0B2884}"/>
          </ac:cxnSpMkLst>
        </pc:cxnChg>
        <pc:cxnChg chg="del mod">
          <ac:chgData name="Cristian Chilipirea" userId="34ab170da5908fc4" providerId="LiveId" clId="{C3D73928-712F-4196-88F5-CE1913DD9B66}" dt="2020-03-06T10:20:17.121" v="74" actId="478"/>
          <ac:cxnSpMkLst>
            <pc:docMk/>
            <pc:sldMk cId="1995374878" sldId="577"/>
            <ac:cxnSpMk id="80" creationId="{F1325948-2FA1-49D7-8B03-54D04B9F5E37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3419999415" sldId="577"/>
        </pc:sldMkLst>
      </pc:sldChg>
      <pc:sldChg chg="modSp add">
        <pc:chgData name="Cristian Chilipirea" userId="34ab170da5908fc4" providerId="LiveId" clId="{C3D73928-712F-4196-88F5-CE1913DD9B66}" dt="2020-03-06T10:51:59.202" v="105" actId="20577"/>
        <pc:sldMkLst>
          <pc:docMk/>
          <pc:sldMk cId="709545942" sldId="578"/>
        </pc:sldMkLst>
        <pc:spChg chg="mod">
          <ac:chgData name="Cristian Chilipirea" userId="34ab170da5908fc4" providerId="LiveId" clId="{C3D73928-712F-4196-88F5-CE1913DD9B66}" dt="2020-03-06T10:51:59.202" v="105" actId="20577"/>
          <ac:spMkLst>
            <pc:docMk/>
            <pc:sldMk cId="709545942" sldId="578"/>
            <ac:spMk id="2" creationId="{8876B79C-BBC6-4930-8802-C74656BE8992}"/>
          </ac:spMkLst>
        </pc:sp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2397723803" sldId="578"/>
        </pc:sldMkLst>
      </pc:sldChg>
      <pc:sldChg chg="addSp delSp modSp add">
        <pc:chgData name="Cristian Chilipirea" userId="34ab170da5908fc4" providerId="LiveId" clId="{C3D73928-712F-4196-88F5-CE1913DD9B66}" dt="2020-03-06T10:56:55.433" v="601" actId="1076"/>
        <pc:sldMkLst>
          <pc:docMk/>
          <pc:sldMk cId="1657442278" sldId="579"/>
        </pc:sldMkLst>
        <pc:spChg chg="mod">
          <ac:chgData name="Cristian Chilipirea" userId="34ab170da5908fc4" providerId="LiveId" clId="{C3D73928-712F-4196-88F5-CE1913DD9B66}" dt="2020-03-06T10:52:19.668" v="155" actId="20577"/>
          <ac:spMkLst>
            <pc:docMk/>
            <pc:sldMk cId="1657442278" sldId="579"/>
            <ac:spMk id="2" creationId="{6D0ED7CC-25B7-4AF9-9197-84EE0C4DF15D}"/>
          </ac:spMkLst>
        </pc:spChg>
        <pc:spChg chg="mod">
          <ac:chgData name="Cristian Chilipirea" userId="34ab170da5908fc4" providerId="LiveId" clId="{C3D73928-712F-4196-88F5-CE1913DD9B66}" dt="2020-03-06T10:56:55.433" v="601" actId="1076"/>
          <ac:spMkLst>
            <pc:docMk/>
            <pc:sldMk cId="1657442278" sldId="579"/>
            <ac:spMk id="3" creationId="{FC2ADC04-83AF-4944-8131-16654D205F1D}"/>
          </ac:spMkLst>
        </pc:spChg>
        <pc:spChg chg="add mod">
          <ac:chgData name="Cristian Chilipirea" userId="34ab170da5908fc4" providerId="LiveId" clId="{C3D73928-712F-4196-88F5-CE1913DD9B66}" dt="2020-03-06T10:53:22.169" v="225" actId="1076"/>
          <ac:spMkLst>
            <pc:docMk/>
            <pc:sldMk cId="1657442278" sldId="579"/>
            <ac:spMk id="5" creationId="{DA32E19E-A366-4BB3-99FD-3EC0320A164A}"/>
          </ac:spMkLst>
        </pc:spChg>
        <pc:spChg chg="add mod">
          <ac:chgData name="Cristian Chilipirea" userId="34ab170da5908fc4" providerId="LiveId" clId="{C3D73928-712F-4196-88F5-CE1913DD9B66}" dt="2020-03-06T10:53:36.238" v="228" actId="1076"/>
          <ac:spMkLst>
            <pc:docMk/>
            <pc:sldMk cId="1657442278" sldId="579"/>
            <ac:spMk id="6" creationId="{CAE41C70-ED39-4AD1-8152-4C37DAEABCA2}"/>
          </ac:spMkLst>
        </pc:spChg>
        <pc:spChg chg="add mod">
          <ac:chgData name="Cristian Chilipirea" userId="34ab170da5908fc4" providerId="LiveId" clId="{C3D73928-712F-4196-88F5-CE1913DD9B66}" dt="2020-03-06T10:53:41.023" v="230" actId="1076"/>
          <ac:spMkLst>
            <pc:docMk/>
            <pc:sldMk cId="1657442278" sldId="579"/>
            <ac:spMk id="8" creationId="{9934DB9E-A730-4583-BE48-2C0547DE863B}"/>
          </ac:spMkLst>
        </pc:spChg>
        <pc:spChg chg="add del">
          <ac:chgData name="Cristian Chilipirea" userId="34ab170da5908fc4" providerId="LiveId" clId="{C3D73928-712F-4196-88F5-CE1913DD9B66}" dt="2020-03-06T10:53:44.401" v="231" actId="478"/>
          <ac:spMkLst>
            <pc:docMk/>
            <pc:sldMk cId="1657442278" sldId="579"/>
            <ac:spMk id="9" creationId="{6339185D-32C4-4640-9452-0920D7FB1CD6}"/>
          </ac:spMkLst>
        </pc:spChg>
        <pc:spChg chg="add mod">
          <ac:chgData name="Cristian Chilipirea" userId="34ab170da5908fc4" providerId="LiveId" clId="{C3D73928-712F-4196-88F5-CE1913DD9B66}" dt="2020-03-06T10:54:44.268" v="379" actId="1076"/>
          <ac:spMkLst>
            <pc:docMk/>
            <pc:sldMk cId="1657442278" sldId="579"/>
            <ac:spMk id="15" creationId="{A20001A1-C403-4A28-820C-267DF998A419}"/>
          </ac:spMkLst>
        </pc:spChg>
        <pc:spChg chg="add mod">
          <ac:chgData name="Cristian Chilipirea" userId="34ab170da5908fc4" providerId="LiveId" clId="{C3D73928-712F-4196-88F5-CE1913DD9B66}" dt="2020-03-06T10:54:44.268" v="379" actId="1076"/>
          <ac:spMkLst>
            <pc:docMk/>
            <pc:sldMk cId="1657442278" sldId="579"/>
            <ac:spMk id="16" creationId="{F13F409A-D9B6-4329-BA7D-C8707DFC6FF8}"/>
          </ac:spMkLst>
        </pc:spChg>
        <pc:spChg chg="add mod">
          <ac:chgData name="Cristian Chilipirea" userId="34ab170da5908fc4" providerId="LiveId" clId="{C3D73928-712F-4196-88F5-CE1913DD9B66}" dt="2020-03-06T10:54:49.404" v="382" actId="14100"/>
          <ac:spMkLst>
            <pc:docMk/>
            <pc:sldMk cId="1657442278" sldId="579"/>
            <ac:spMk id="18" creationId="{1D975518-CD4C-4891-860C-84EB1F0DFFF6}"/>
          </ac:spMkLst>
        </pc:spChg>
        <pc:cxnChg chg="add mod">
          <ac:chgData name="Cristian Chilipirea" userId="34ab170da5908fc4" providerId="LiveId" clId="{C3D73928-712F-4196-88F5-CE1913DD9B66}" dt="2020-03-06T10:53:36.238" v="228" actId="1076"/>
          <ac:cxnSpMkLst>
            <pc:docMk/>
            <pc:sldMk cId="1657442278" sldId="579"/>
            <ac:cxnSpMk id="7" creationId="{929DA892-AD61-4D75-8F04-C8858A257EBB}"/>
          </ac:cxnSpMkLst>
        </pc:cxnChg>
        <pc:cxnChg chg="add mod">
          <ac:chgData name="Cristian Chilipirea" userId="34ab170da5908fc4" providerId="LiveId" clId="{C3D73928-712F-4196-88F5-CE1913DD9B66}" dt="2020-03-06T10:54:44.268" v="379" actId="1076"/>
          <ac:cxnSpMkLst>
            <pc:docMk/>
            <pc:sldMk cId="1657442278" sldId="579"/>
            <ac:cxnSpMk id="17" creationId="{01BF2C5C-124D-48F4-AADD-014307F98CBA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877249178" sldId="579"/>
        </pc:sldMkLst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581255958" sldId="580"/>
        </pc:sldMkLst>
      </pc:sldChg>
      <pc:sldChg chg="modSp add">
        <pc:chgData name="Cristian Chilipirea" userId="34ab170da5908fc4" providerId="LiveId" clId="{C3D73928-712F-4196-88F5-CE1913DD9B66}" dt="2020-03-06T11:07:49.185" v="774" actId="20577"/>
        <pc:sldMkLst>
          <pc:docMk/>
          <pc:sldMk cId="3736231120" sldId="580"/>
        </pc:sldMkLst>
        <pc:spChg chg="mod">
          <ac:chgData name="Cristian Chilipirea" userId="34ab170da5908fc4" providerId="LiveId" clId="{C3D73928-712F-4196-88F5-CE1913DD9B66}" dt="2020-03-06T10:57:49.656" v="627" actId="20577"/>
          <ac:spMkLst>
            <pc:docMk/>
            <pc:sldMk cId="3736231120" sldId="580"/>
            <ac:spMk id="2" creationId="{EFD06640-0166-4B85-BEF5-55242F47A58C}"/>
          </ac:spMkLst>
        </pc:spChg>
        <pc:spChg chg="mod">
          <ac:chgData name="Cristian Chilipirea" userId="34ab170da5908fc4" providerId="LiveId" clId="{C3D73928-712F-4196-88F5-CE1913DD9B66}" dt="2020-03-06T11:07:49.185" v="774" actId="20577"/>
          <ac:spMkLst>
            <pc:docMk/>
            <pc:sldMk cId="3736231120" sldId="580"/>
            <ac:spMk id="3" creationId="{63A13975-FF27-4CA3-A2A4-9C0959C7C2BD}"/>
          </ac:spMkLst>
        </pc:spChg>
      </pc:sldChg>
      <pc:sldChg chg="addSp delSp modSp add modNotesTx">
        <pc:chgData name="Cristian Chilipirea" userId="34ab170da5908fc4" providerId="LiveId" clId="{C3D73928-712F-4196-88F5-CE1913DD9B66}" dt="2020-03-06T11:51:11.589" v="1088" actId="1076"/>
        <pc:sldMkLst>
          <pc:docMk/>
          <pc:sldMk cId="135493813" sldId="581"/>
        </pc:sldMkLst>
        <pc:spChg chg="mod">
          <ac:chgData name="Cristian Chilipirea" userId="34ab170da5908fc4" providerId="LiveId" clId="{C3D73928-712F-4196-88F5-CE1913DD9B66}" dt="2020-03-06T11:49:04.012" v="1072" actId="5793"/>
          <ac:spMkLst>
            <pc:docMk/>
            <pc:sldMk cId="135493813" sldId="581"/>
            <ac:spMk id="2" creationId="{B7ABD33F-E83B-4269-8875-697A077BBC28}"/>
          </ac:spMkLst>
        </pc:spChg>
        <pc:spChg chg="del">
          <ac:chgData name="Cristian Chilipirea" userId="34ab170da5908fc4" providerId="LiveId" clId="{C3D73928-712F-4196-88F5-CE1913DD9B66}" dt="2020-03-06T11:13:04.678" v="813" actId="478"/>
          <ac:spMkLst>
            <pc:docMk/>
            <pc:sldMk cId="135493813" sldId="581"/>
            <ac:spMk id="3" creationId="{353A06D8-48A6-487C-BF65-B012D10616FA}"/>
          </ac:spMkLst>
        </pc:spChg>
        <pc:spChg chg="add del mod">
          <ac:chgData name="Cristian Chilipirea" userId="34ab170da5908fc4" providerId="LiveId" clId="{C3D73928-712F-4196-88F5-CE1913DD9B66}" dt="2020-03-06T11:21:07.155" v="844"/>
          <ac:spMkLst>
            <pc:docMk/>
            <pc:sldMk cId="135493813" sldId="581"/>
            <ac:spMk id="7" creationId="{AA511526-CC44-4D8A-BD78-25CD00D67284}"/>
          </ac:spMkLst>
        </pc:spChg>
        <pc:picChg chg="add mod ord">
          <ac:chgData name="Cristian Chilipirea" userId="34ab170da5908fc4" providerId="LiveId" clId="{C3D73928-712F-4196-88F5-CE1913DD9B66}" dt="2020-03-06T11:50:45.933" v="1083" actId="14100"/>
          <ac:picMkLst>
            <pc:docMk/>
            <pc:sldMk cId="135493813" sldId="581"/>
            <ac:picMk id="6" creationId="{48979500-8E3B-4296-A9C7-87B37F2BA004}"/>
          </ac:picMkLst>
        </pc:picChg>
        <pc:picChg chg="add mod">
          <ac:chgData name="Cristian Chilipirea" userId="34ab170da5908fc4" providerId="LiveId" clId="{C3D73928-712F-4196-88F5-CE1913DD9B66}" dt="2020-03-06T11:51:11.589" v="1088" actId="1076"/>
          <ac:picMkLst>
            <pc:docMk/>
            <pc:sldMk cId="135493813" sldId="581"/>
            <ac:picMk id="9" creationId="{5988FE69-BA37-4493-BB64-B8A22A689FBC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500337889" sldId="581"/>
        </pc:sldMkLst>
      </pc:sldChg>
      <pc:sldChg chg="addSp delSp modSp add ord modNotesTx">
        <pc:chgData name="Cristian Chilipirea" userId="34ab170da5908fc4" providerId="LiveId" clId="{C3D73928-712F-4196-88F5-CE1913DD9B66}" dt="2020-03-09T10:33:22.620" v="1659" actId="20577"/>
        <pc:sldMkLst>
          <pc:docMk/>
          <pc:sldMk cId="2175892865" sldId="582"/>
        </pc:sldMkLst>
        <pc:spChg chg="mod">
          <ac:chgData name="Cristian Chilipirea" userId="34ab170da5908fc4" providerId="LiveId" clId="{C3D73928-712F-4196-88F5-CE1913DD9B66}" dt="2020-03-06T11:51:25.383" v="1090" actId="20577"/>
          <ac:spMkLst>
            <pc:docMk/>
            <pc:sldMk cId="2175892865" sldId="582"/>
            <ac:spMk id="2" creationId="{B7ABD33F-E83B-4269-8875-697A077BBC28}"/>
          </ac:spMkLst>
        </pc:spChg>
        <pc:spChg chg="del">
          <ac:chgData name="Cristian Chilipirea" userId="34ab170da5908fc4" providerId="LiveId" clId="{C3D73928-712F-4196-88F5-CE1913DD9B66}" dt="2020-03-06T11:20:49.858" v="834" actId="478"/>
          <ac:spMkLst>
            <pc:docMk/>
            <pc:sldMk cId="2175892865" sldId="582"/>
            <ac:spMk id="7" creationId="{AA511526-CC44-4D8A-BD78-25CD00D67284}"/>
          </ac:spMkLst>
        </pc:spChg>
        <pc:picChg chg="add del mod">
          <ac:chgData name="Cristian Chilipirea" userId="34ab170da5908fc4" providerId="LiveId" clId="{C3D73928-712F-4196-88F5-CE1913DD9B66}" dt="2020-03-09T10:31:31.077" v="1591" actId="478"/>
          <ac:picMkLst>
            <pc:docMk/>
            <pc:sldMk cId="2175892865" sldId="582"/>
            <ac:picMk id="5" creationId="{48BF0346-8523-4ECF-AD6F-BE3CE174E6A5}"/>
          </ac:picMkLst>
        </pc:picChg>
        <pc:picChg chg="add mod">
          <ac:chgData name="Cristian Chilipirea" userId="34ab170da5908fc4" providerId="LiveId" clId="{C3D73928-712F-4196-88F5-CE1913DD9B66}" dt="2020-03-09T10:32:11.900" v="1598" actId="14100"/>
          <ac:picMkLst>
            <pc:docMk/>
            <pc:sldMk cId="2175892865" sldId="582"/>
            <ac:picMk id="6" creationId="{32A09FE3-A6A8-48E2-87EE-75FE5E07268A}"/>
          </ac:picMkLst>
        </pc:picChg>
        <pc:picChg chg="del">
          <ac:chgData name="Cristian Chilipirea" userId="34ab170da5908fc4" providerId="LiveId" clId="{C3D73928-712F-4196-88F5-CE1913DD9B66}" dt="2020-03-06T11:20:46.917" v="833" actId="478"/>
          <ac:picMkLst>
            <pc:docMk/>
            <pc:sldMk cId="2175892865" sldId="582"/>
            <ac:picMk id="6" creationId="{48979500-8E3B-4296-A9C7-87B37F2BA004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2232898974" sldId="582"/>
        </pc:sldMkLst>
      </pc:sldChg>
      <pc:sldChg chg="addSp delSp modSp add">
        <pc:chgData name="Cristian Chilipirea" userId="34ab170da5908fc4" providerId="LiveId" clId="{C3D73928-712F-4196-88F5-CE1913DD9B66}" dt="2020-03-06T11:22:55.426" v="886" actId="20577"/>
        <pc:sldMkLst>
          <pc:docMk/>
          <pc:sldMk cId="2649713988" sldId="583"/>
        </pc:sldMkLst>
        <pc:spChg chg="mod">
          <ac:chgData name="Cristian Chilipirea" userId="34ab170da5908fc4" providerId="LiveId" clId="{C3D73928-712F-4196-88F5-CE1913DD9B66}" dt="2020-03-06T11:22:55.426" v="886" actId="20577"/>
          <ac:spMkLst>
            <pc:docMk/>
            <pc:sldMk cId="2649713988" sldId="583"/>
            <ac:spMk id="2" creationId="{B7ABD33F-E83B-4269-8875-697A077BBC28}"/>
          </ac:spMkLst>
        </pc:spChg>
        <pc:picChg chg="add del">
          <ac:chgData name="Cristian Chilipirea" userId="34ab170da5908fc4" providerId="LiveId" clId="{C3D73928-712F-4196-88F5-CE1913DD9B66}" dt="2020-03-06T11:22:47.990" v="874"/>
          <ac:picMkLst>
            <pc:docMk/>
            <pc:sldMk cId="2649713988" sldId="583"/>
            <ac:picMk id="5" creationId="{612455D6-A2EA-4B49-9E18-82A8F3B0B1BA}"/>
          </ac:picMkLst>
        </pc:picChg>
        <pc:picChg chg="del">
          <ac:chgData name="Cristian Chilipirea" userId="34ab170da5908fc4" providerId="LiveId" clId="{C3D73928-712F-4196-88F5-CE1913DD9B66}" dt="2020-03-06T11:22:46.438" v="872"/>
          <ac:picMkLst>
            <pc:docMk/>
            <pc:sldMk cId="2649713988" sldId="583"/>
            <ac:picMk id="6" creationId="{48979500-8E3B-4296-A9C7-87B37F2BA004}"/>
          </ac:picMkLst>
        </pc:picChg>
        <pc:picChg chg="add mod">
          <ac:chgData name="Cristian Chilipirea" userId="34ab170da5908fc4" providerId="LiveId" clId="{C3D73928-712F-4196-88F5-CE1913DD9B66}" dt="2020-03-06T11:22:52.814" v="878" actId="1076"/>
          <ac:picMkLst>
            <pc:docMk/>
            <pc:sldMk cId="2649713988" sldId="583"/>
            <ac:picMk id="7" creationId="{27C0872C-D0E4-43E2-9AB0-7D2D70BDFFF1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4200189439" sldId="583"/>
        </pc:sldMkLst>
      </pc:sldChg>
      <pc:sldChg chg="addSp delSp modSp add">
        <pc:chgData name="Cristian Chilipirea" userId="34ab170da5908fc4" providerId="LiveId" clId="{C3D73928-712F-4196-88F5-CE1913DD9B66}" dt="2020-03-06T11:26:23.361" v="931" actId="20577"/>
        <pc:sldMkLst>
          <pc:docMk/>
          <pc:sldMk cId="1995936395" sldId="584"/>
        </pc:sldMkLst>
        <pc:spChg chg="mod">
          <ac:chgData name="Cristian Chilipirea" userId="34ab170da5908fc4" providerId="LiveId" clId="{C3D73928-712F-4196-88F5-CE1913DD9B66}" dt="2020-03-06T11:26:23.361" v="931" actId="20577"/>
          <ac:spMkLst>
            <pc:docMk/>
            <pc:sldMk cId="1995936395" sldId="584"/>
            <ac:spMk id="2" creationId="{9E220790-1608-40D1-8847-973911A67119}"/>
          </ac:spMkLst>
        </pc:spChg>
        <pc:spChg chg="del">
          <ac:chgData name="Cristian Chilipirea" userId="34ab170da5908fc4" providerId="LiveId" clId="{C3D73928-712F-4196-88F5-CE1913DD9B66}" dt="2020-03-06T11:24:59.853" v="888" actId="478"/>
          <ac:spMkLst>
            <pc:docMk/>
            <pc:sldMk cId="1995936395" sldId="584"/>
            <ac:spMk id="3" creationId="{B0B323CD-39AF-4AFD-B228-A08672B005E2}"/>
          </ac:spMkLst>
        </pc:spChg>
        <pc:picChg chg="add mod">
          <ac:chgData name="Cristian Chilipirea" userId="34ab170da5908fc4" providerId="LiveId" clId="{C3D73928-712F-4196-88F5-CE1913DD9B66}" dt="2020-03-06T11:25:04.670" v="891" actId="27614"/>
          <ac:picMkLst>
            <pc:docMk/>
            <pc:sldMk cId="1995936395" sldId="584"/>
            <ac:picMk id="6" creationId="{3FC65BB4-81E2-4E01-A60F-93EE803C1DB3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4007162756" sldId="584"/>
        </pc:sldMkLst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3716022509" sldId="585"/>
        </pc:sldMkLst>
      </pc:sldChg>
      <pc:sldChg chg="addSp delSp modSp add">
        <pc:chgData name="Cristian Chilipirea" userId="34ab170da5908fc4" providerId="LiveId" clId="{C3D73928-712F-4196-88F5-CE1913DD9B66}" dt="2020-03-06T11:26:27.960" v="939" actId="20577"/>
        <pc:sldMkLst>
          <pc:docMk/>
          <pc:sldMk cId="3800599658" sldId="585"/>
        </pc:sldMkLst>
        <pc:spChg chg="mod">
          <ac:chgData name="Cristian Chilipirea" userId="34ab170da5908fc4" providerId="LiveId" clId="{C3D73928-712F-4196-88F5-CE1913DD9B66}" dt="2020-03-06T11:26:27.960" v="939" actId="20577"/>
          <ac:spMkLst>
            <pc:docMk/>
            <pc:sldMk cId="3800599658" sldId="585"/>
            <ac:spMk id="2" creationId="{CBA99451-8CC8-4591-9B0E-F415EDF88CE6}"/>
          </ac:spMkLst>
        </pc:spChg>
        <pc:spChg chg="del">
          <ac:chgData name="Cristian Chilipirea" userId="34ab170da5908fc4" providerId="LiveId" clId="{C3D73928-712F-4196-88F5-CE1913DD9B66}" dt="2020-03-06T11:26:09.100" v="912" actId="478"/>
          <ac:spMkLst>
            <pc:docMk/>
            <pc:sldMk cId="3800599658" sldId="585"/>
            <ac:spMk id="3" creationId="{03B104C1-726E-4021-B6F1-FA157274C275}"/>
          </ac:spMkLst>
        </pc:spChg>
        <pc:picChg chg="add mod">
          <ac:chgData name="Cristian Chilipirea" userId="34ab170da5908fc4" providerId="LiveId" clId="{C3D73928-712F-4196-88F5-CE1913DD9B66}" dt="2020-03-06T11:26:13.011" v="917" actId="14100"/>
          <ac:picMkLst>
            <pc:docMk/>
            <pc:sldMk cId="3800599658" sldId="585"/>
            <ac:picMk id="6" creationId="{32863078-3832-4EA8-9F01-70971406FA1B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466678500" sldId="586"/>
        </pc:sldMkLst>
      </pc:sldChg>
      <pc:sldChg chg="addSp delSp modSp add">
        <pc:chgData name="Cristian Chilipirea" userId="34ab170da5908fc4" providerId="LiveId" clId="{C3D73928-712F-4196-88F5-CE1913DD9B66}" dt="2020-03-06T11:31:38.764" v="966" actId="20577"/>
        <pc:sldMkLst>
          <pc:docMk/>
          <pc:sldMk cId="2398383964" sldId="586"/>
        </pc:sldMkLst>
        <pc:spChg chg="mod">
          <ac:chgData name="Cristian Chilipirea" userId="34ab170da5908fc4" providerId="LiveId" clId="{C3D73928-712F-4196-88F5-CE1913DD9B66}" dt="2020-03-06T11:31:38.764" v="966" actId="20577"/>
          <ac:spMkLst>
            <pc:docMk/>
            <pc:sldMk cId="2398383964" sldId="586"/>
            <ac:spMk id="2" creationId="{4BB2339D-3F59-4FFC-8382-1EF977A0A1AF}"/>
          </ac:spMkLst>
        </pc:spChg>
        <pc:spChg chg="del">
          <ac:chgData name="Cristian Chilipirea" userId="34ab170da5908fc4" providerId="LiveId" clId="{C3D73928-712F-4196-88F5-CE1913DD9B66}" dt="2020-03-06T11:31:20.840" v="941" actId="478"/>
          <ac:spMkLst>
            <pc:docMk/>
            <pc:sldMk cId="2398383964" sldId="586"/>
            <ac:spMk id="3" creationId="{AB55FE8E-455B-4593-B4C4-48C46A8DB8E9}"/>
          </ac:spMkLst>
        </pc:spChg>
        <pc:picChg chg="add mod">
          <ac:chgData name="Cristian Chilipirea" userId="34ab170da5908fc4" providerId="LiveId" clId="{C3D73928-712F-4196-88F5-CE1913DD9B66}" dt="2020-03-06T11:31:25.183" v="946" actId="1076"/>
          <ac:picMkLst>
            <pc:docMk/>
            <pc:sldMk cId="2398383964" sldId="586"/>
            <ac:picMk id="6" creationId="{30D7B734-0FC8-4DD6-9833-69C58D5EBF4C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085850107" sldId="587"/>
        </pc:sldMkLst>
      </pc:sldChg>
      <pc:sldChg chg="addSp delSp modSp add">
        <pc:chgData name="Cristian Chilipirea" userId="34ab170da5908fc4" providerId="LiveId" clId="{C3D73928-712F-4196-88F5-CE1913DD9B66}" dt="2020-03-06T11:42:42.444" v="1010" actId="166"/>
        <pc:sldMkLst>
          <pc:docMk/>
          <pc:sldMk cId="2884867084" sldId="587"/>
        </pc:sldMkLst>
        <pc:spChg chg="mod">
          <ac:chgData name="Cristian Chilipirea" userId="34ab170da5908fc4" providerId="LiveId" clId="{C3D73928-712F-4196-88F5-CE1913DD9B66}" dt="2020-03-06T11:41:09.195" v="998" actId="20577"/>
          <ac:spMkLst>
            <pc:docMk/>
            <pc:sldMk cId="2884867084" sldId="587"/>
            <ac:spMk id="2" creationId="{6E83D31B-CC2C-4709-892F-F9B1683AC534}"/>
          </ac:spMkLst>
        </pc:spChg>
        <pc:spChg chg="del">
          <ac:chgData name="Cristian Chilipirea" userId="34ab170da5908fc4" providerId="LiveId" clId="{C3D73928-712F-4196-88F5-CE1913DD9B66}" dt="2020-03-06T11:41:14.395" v="999" actId="478"/>
          <ac:spMkLst>
            <pc:docMk/>
            <pc:sldMk cId="2884867084" sldId="587"/>
            <ac:spMk id="3" creationId="{D100D1DB-0E6F-43F5-8BB7-EEA891E5C707}"/>
          </ac:spMkLst>
        </pc:spChg>
        <pc:picChg chg="add mod ord">
          <ac:chgData name="Cristian Chilipirea" userId="34ab170da5908fc4" providerId="LiveId" clId="{C3D73928-712F-4196-88F5-CE1913DD9B66}" dt="2020-03-06T11:42:42.444" v="1010" actId="166"/>
          <ac:picMkLst>
            <pc:docMk/>
            <pc:sldMk cId="2884867084" sldId="587"/>
            <ac:picMk id="6" creationId="{5D538825-2410-4623-BE0A-0D76667F9AE9}"/>
          </ac:picMkLst>
        </pc:picChg>
        <pc:picChg chg="add mod">
          <ac:chgData name="Cristian Chilipirea" userId="34ab170da5908fc4" providerId="LiveId" clId="{C3D73928-712F-4196-88F5-CE1913DD9B66}" dt="2020-03-06T11:42:38.874" v="1009" actId="1076"/>
          <ac:picMkLst>
            <pc:docMk/>
            <pc:sldMk cId="2884867084" sldId="587"/>
            <ac:picMk id="8" creationId="{4B28177A-4362-4CBC-8C64-72E88800F3FA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761443777" sldId="588"/>
        </pc:sldMkLst>
      </pc:sldChg>
      <pc:sldChg chg="addSp delSp modSp add">
        <pc:chgData name="Cristian Chilipirea" userId="34ab170da5908fc4" providerId="LiveId" clId="{C3D73928-712F-4196-88F5-CE1913DD9B66}" dt="2020-03-06T11:48:48.702" v="1050" actId="20577"/>
        <pc:sldMkLst>
          <pc:docMk/>
          <pc:sldMk cId="2443095236" sldId="588"/>
        </pc:sldMkLst>
        <pc:spChg chg="mod">
          <ac:chgData name="Cristian Chilipirea" userId="34ab170da5908fc4" providerId="LiveId" clId="{C3D73928-712F-4196-88F5-CE1913DD9B66}" dt="2020-03-06T11:48:48.702" v="1050" actId="20577"/>
          <ac:spMkLst>
            <pc:docMk/>
            <pc:sldMk cId="2443095236" sldId="588"/>
            <ac:spMk id="2" creationId="{D8447B71-5A36-431D-A239-0710AE3E380A}"/>
          </ac:spMkLst>
        </pc:spChg>
        <pc:spChg chg="add del">
          <ac:chgData name="Cristian Chilipirea" userId="34ab170da5908fc4" providerId="LiveId" clId="{C3D73928-712F-4196-88F5-CE1913DD9B66}" dt="2020-03-06T11:48:32.947" v="1019" actId="931"/>
          <ac:spMkLst>
            <pc:docMk/>
            <pc:sldMk cId="2443095236" sldId="588"/>
            <ac:spMk id="3" creationId="{5EF11DFE-9E10-46AC-AC59-95EC97C984A4}"/>
          </ac:spMkLst>
        </pc:spChg>
        <pc:picChg chg="add del mod">
          <ac:chgData name="Cristian Chilipirea" userId="34ab170da5908fc4" providerId="LiveId" clId="{C3D73928-712F-4196-88F5-CE1913DD9B66}" dt="2020-03-06T11:48:21.570" v="1018" actId="931"/>
          <ac:picMkLst>
            <pc:docMk/>
            <pc:sldMk cId="2443095236" sldId="588"/>
            <ac:picMk id="6" creationId="{117DA053-1A84-4CD0-8599-9F43DF0BC29C}"/>
          </ac:picMkLst>
        </pc:picChg>
        <pc:picChg chg="add mod">
          <ac:chgData name="Cristian Chilipirea" userId="34ab170da5908fc4" providerId="LiveId" clId="{C3D73928-712F-4196-88F5-CE1913DD9B66}" dt="2020-03-06T11:48:37.577" v="1023" actId="14100"/>
          <ac:picMkLst>
            <pc:docMk/>
            <pc:sldMk cId="2443095236" sldId="588"/>
            <ac:picMk id="8" creationId="{EB6A1AB0-C010-4BAD-88C4-91D4217A7D06}"/>
          </ac:picMkLst>
        </pc:pic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08313471" sldId="589"/>
        </pc:sldMkLst>
      </pc:sldChg>
      <pc:sldChg chg="addSp delSp modSp add">
        <pc:chgData name="Cristian Chilipirea" userId="34ab170da5908fc4" providerId="LiveId" clId="{C3D73928-712F-4196-88F5-CE1913DD9B66}" dt="2020-03-09T11:07:17.972" v="1888" actId="1076"/>
        <pc:sldMkLst>
          <pc:docMk/>
          <pc:sldMk cId="3976824638" sldId="589"/>
        </pc:sldMkLst>
        <pc:spChg chg="mod">
          <ac:chgData name="Cristian Chilipirea" userId="34ab170da5908fc4" providerId="LiveId" clId="{C3D73928-712F-4196-88F5-CE1913DD9B66}" dt="2020-03-09T10:36:34.957" v="1670" actId="20577"/>
          <ac:spMkLst>
            <pc:docMk/>
            <pc:sldMk cId="3976824638" sldId="589"/>
            <ac:spMk id="2" creationId="{E0E74A9E-AA67-4408-8F5A-83323337430C}"/>
          </ac:spMkLst>
        </pc:spChg>
        <pc:spChg chg="del">
          <ac:chgData name="Cristian Chilipirea" userId="34ab170da5908fc4" providerId="LiveId" clId="{C3D73928-712F-4196-88F5-CE1913DD9B66}" dt="2020-03-06T12:16:14.180" v="1127" actId="478"/>
          <ac:spMkLst>
            <pc:docMk/>
            <pc:sldMk cId="3976824638" sldId="589"/>
            <ac:spMk id="3" creationId="{611BC8BA-245F-48C1-B199-F24F9379E73D}"/>
          </ac:spMkLst>
        </pc:spChg>
        <pc:spChg chg="add mod">
          <ac:chgData name="Cristian Chilipirea" userId="34ab170da5908fc4" providerId="LiveId" clId="{C3D73928-712F-4196-88F5-CE1913DD9B66}" dt="2020-03-06T12:27:45.116" v="1316"/>
          <ac:spMkLst>
            <pc:docMk/>
            <pc:sldMk cId="3976824638" sldId="589"/>
            <ac:spMk id="7" creationId="{2EE4883D-C4B2-459A-90FD-9B5D52922113}"/>
          </ac:spMkLst>
        </pc:spChg>
        <pc:picChg chg="add mod">
          <ac:chgData name="Cristian Chilipirea" userId="34ab170da5908fc4" providerId="LiveId" clId="{C3D73928-712F-4196-88F5-CE1913DD9B66}" dt="2020-03-09T11:07:17.972" v="1888" actId="1076"/>
          <ac:picMkLst>
            <pc:docMk/>
            <pc:sldMk cId="3976824638" sldId="589"/>
            <ac:picMk id="3" creationId="{2BAF7D12-DC03-4D22-8637-FB49C8160A00}"/>
          </ac:picMkLst>
        </pc:picChg>
        <pc:picChg chg="add del mod">
          <ac:chgData name="Cristian Chilipirea" userId="34ab170da5908fc4" providerId="LiveId" clId="{C3D73928-712F-4196-88F5-CE1913DD9B66}" dt="2020-03-09T11:07:06.671" v="1885" actId="478"/>
          <ac:picMkLst>
            <pc:docMk/>
            <pc:sldMk cId="3976824638" sldId="589"/>
            <ac:picMk id="6" creationId="{7A659D96-814D-418E-984D-C443435E2E0A}"/>
          </ac:picMkLst>
        </pc:picChg>
        <pc:cxnChg chg="add del mod">
          <ac:chgData name="Cristian Chilipirea" userId="34ab170da5908fc4" providerId="LiveId" clId="{C3D73928-712F-4196-88F5-CE1913DD9B66}" dt="2020-03-09T11:07:09.503" v="1886" actId="478"/>
          <ac:cxnSpMkLst>
            <pc:docMk/>
            <pc:sldMk cId="3976824638" sldId="589"/>
            <ac:cxnSpMk id="5" creationId="{734A3848-EF7D-4461-BABE-EA205B66A90D}"/>
          </ac:cxnSpMkLst>
        </pc:cxnChg>
        <pc:cxnChg chg="add del mod">
          <ac:chgData name="Cristian Chilipirea" userId="34ab170da5908fc4" providerId="LiveId" clId="{C3D73928-712F-4196-88F5-CE1913DD9B66}" dt="2020-03-09T11:07:09.503" v="1886" actId="478"/>
          <ac:cxnSpMkLst>
            <pc:docMk/>
            <pc:sldMk cId="3976824638" sldId="589"/>
            <ac:cxnSpMk id="9" creationId="{2634BBF1-7E8C-43CB-9926-DC461D57F852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2850108714" sldId="590"/>
        </pc:sldMkLst>
      </pc:sldChg>
      <pc:sldChg chg="addSp delSp modSp add modNotesTx">
        <pc:chgData name="Cristian Chilipirea" userId="34ab170da5908fc4" providerId="LiveId" clId="{C3D73928-712F-4196-88F5-CE1913DD9B66}" dt="2020-03-06T12:32:44.832" v="1348" actId="20577"/>
        <pc:sldMkLst>
          <pc:docMk/>
          <pc:sldMk cId="3687014004" sldId="590"/>
        </pc:sldMkLst>
        <pc:spChg chg="mod">
          <ac:chgData name="Cristian Chilipirea" userId="34ab170da5908fc4" providerId="LiveId" clId="{C3D73928-712F-4196-88F5-CE1913DD9B66}" dt="2020-03-06T12:32:44.832" v="1348" actId="20577"/>
          <ac:spMkLst>
            <pc:docMk/>
            <pc:sldMk cId="3687014004" sldId="590"/>
            <ac:spMk id="2" creationId="{16834C27-D998-446F-860B-05BC73C4554C}"/>
          </ac:spMkLst>
        </pc:spChg>
        <pc:spChg chg="del">
          <ac:chgData name="Cristian Chilipirea" userId="34ab170da5908fc4" providerId="LiveId" clId="{C3D73928-712F-4196-88F5-CE1913DD9B66}" dt="2020-03-06T12:31:47.433" v="1320" actId="478"/>
          <ac:spMkLst>
            <pc:docMk/>
            <pc:sldMk cId="3687014004" sldId="590"/>
            <ac:spMk id="3" creationId="{FEF9883A-5BF4-4DBD-8CBE-2A13162CF28A}"/>
          </ac:spMkLst>
        </pc:spChg>
        <pc:spChg chg="add del">
          <ac:chgData name="Cristian Chilipirea" userId="34ab170da5908fc4" providerId="LiveId" clId="{C3D73928-712F-4196-88F5-CE1913DD9B66}" dt="2020-03-06T12:32:14.805" v="1326"/>
          <ac:spMkLst>
            <pc:docMk/>
            <pc:sldMk cId="3687014004" sldId="590"/>
            <ac:spMk id="7" creationId="{8D4ED8D0-A893-4A96-A9DC-F03F54E6FB89}"/>
          </ac:spMkLst>
        </pc:spChg>
        <pc:picChg chg="add mod">
          <ac:chgData name="Cristian Chilipirea" userId="34ab170da5908fc4" providerId="LiveId" clId="{C3D73928-712F-4196-88F5-CE1913DD9B66}" dt="2020-03-06T12:32:33.407" v="1339" actId="1076"/>
          <ac:picMkLst>
            <pc:docMk/>
            <pc:sldMk cId="3687014004" sldId="590"/>
            <ac:picMk id="6" creationId="{D2F6564D-6789-410B-B899-B06C5D545288}"/>
          </ac:picMkLst>
        </pc:picChg>
        <pc:picChg chg="add mod">
          <ac:chgData name="Cristian Chilipirea" userId="34ab170da5908fc4" providerId="LiveId" clId="{C3D73928-712F-4196-88F5-CE1913DD9B66}" dt="2020-03-06T12:32:36.293" v="1341" actId="14100"/>
          <ac:picMkLst>
            <pc:docMk/>
            <pc:sldMk cId="3687014004" sldId="590"/>
            <ac:picMk id="9" creationId="{AD1B9265-9DAE-4601-8F26-C860C8020465}"/>
          </ac:picMkLst>
        </pc:picChg>
      </pc:sldChg>
      <pc:sldChg chg="addSp delSp modSp add ord">
        <pc:chgData name="Cristian Chilipirea" userId="34ab170da5908fc4" providerId="LiveId" clId="{C3D73928-712F-4196-88F5-CE1913DD9B66}" dt="2020-03-09T10:36:40.968" v="1671"/>
        <pc:sldMkLst>
          <pc:docMk/>
          <pc:sldMk cId="293129863" sldId="591"/>
        </pc:sldMkLst>
        <pc:spChg chg="mod">
          <ac:chgData name="Cristian Chilipirea" userId="34ab170da5908fc4" providerId="LiveId" clId="{C3D73928-712F-4196-88F5-CE1913DD9B66}" dt="2020-03-09T10:36:40.968" v="1671"/>
          <ac:spMkLst>
            <pc:docMk/>
            <pc:sldMk cId="293129863" sldId="591"/>
            <ac:spMk id="7" creationId="{6F422BB9-6A7F-4BD2-9676-A6410BB10371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8" creationId="{9A61D0B8-8FDE-43F7-AAE0-952163293C76}"/>
          </ac:spMkLst>
        </pc:spChg>
        <pc:spChg chg="del">
          <ac:chgData name="Cristian Chilipirea" userId="34ab170da5908fc4" providerId="LiveId" clId="{C3D73928-712F-4196-88F5-CE1913DD9B66}" dt="2020-03-06T12:50:17.312" v="1370" actId="478"/>
          <ac:spMkLst>
            <pc:docMk/>
            <pc:sldMk cId="293129863" sldId="591"/>
            <ac:spMk id="9" creationId="{BE6259CB-7C3A-440D-B9C6-CFCA86F52B2C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10" creationId="{E9215D6D-AEC4-42D2-BA6E-BE865345ADAD}"/>
          </ac:spMkLst>
        </pc:spChg>
        <pc:spChg chg="mod">
          <ac:chgData name="Cristian Chilipirea" userId="34ab170da5908fc4" providerId="LiveId" clId="{C3D73928-712F-4196-88F5-CE1913DD9B66}" dt="2020-03-06T12:58:05.723" v="1499" actId="1076"/>
          <ac:spMkLst>
            <pc:docMk/>
            <pc:sldMk cId="293129863" sldId="591"/>
            <ac:spMk id="11" creationId="{42784EC8-90EF-4911-B596-D7A9F219B1FD}"/>
          </ac:spMkLst>
        </pc:spChg>
        <pc:spChg chg="del">
          <ac:chgData name="Cristian Chilipirea" userId="34ab170da5908fc4" providerId="LiveId" clId="{C3D73928-712F-4196-88F5-CE1913DD9B66}" dt="2020-03-06T12:50:17.312" v="1370" actId="478"/>
          <ac:spMkLst>
            <pc:docMk/>
            <pc:sldMk cId="293129863" sldId="591"/>
            <ac:spMk id="12" creationId="{9DA3A207-BD67-41C1-AB61-078C67E0C605}"/>
          </ac:spMkLst>
        </pc:spChg>
        <pc:spChg chg="mod">
          <ac:chgData name="Cristian Chilipirea" userId="34ab170da5908fc4" providerId="LiveId" clId="{C3D73928-712F-4196-88F5-CE1913DD9B66}" dt="2020-03-06T12:53:25.290" v="1430" actId="20577"/>
          <ac:spMkLst>
            <pc:docMk/>
            <pc:sldMk cId="293129863" sldId="591"/>
            <ac:spMk id="13" creationId="{9309AEE6-D48D-45B6-A204-DFDAAC81B611}"/>
          </ac:spMkLst>
        </pc:spChg>
        <pc:spChg chg="mod">
          <ac:chgData name="Cristian Chilipirea" userId="34ab170da5908fc4" providerId="LiveId" clId="{C3D73928-712F-4196-88F5-CE1913DD9B66}" dt="2020-03-06T12:53:11.918" v="1426" actId="1076"/>
          <ac:spMkLst>
            <pc:docMk/>
            <pc:sldMk cId="293129863" sldId="591"/>
            <ac:spMk id="14" creationId="{F9486A59-3A13-43D7-AB65-E823DAF43242}"/>
          </ac:spMkLst>
        </pc:spChg>
        <pc:spChg chg="mod">
          <ac:chgData name="Cristian Chilipirea" userId="34ab170da5908fc4" providerId="LiveId" clId="{C3D73928-712F-4196-88F5-CE1913DD9B66}" dt="2020-03-06T12:53:05.941" v="1425" actId="1076"/>
          <ac:spMkLst>
            <pc:docMk/>
            <pc:sldMk cId="293129863" sldId="591"/>
            <ac:spMk id="15" creationId="{F0BD98AC-79D0-4269-83B6-23C5B4783668}"/>
          </ac:spMkLst>
        </pc:spChg>
        <pc:spChg chg="mod">
          <ac:chgData name="Cristian Chilipirea" userId="34ab170da5908fc4" providerId="LiveId" clId="{C3D73928-712F-4196-88F5-CE1913DD9B66}" dt="2020-03-06T12:53:05.941" v="1425" actId="1076"/>
          <ac:spMkLst>
            <pc:docMk/>
            <pc:sldMk cId="293129863" sldId="591"/>
            <ac:spMk id="16" creationId="{2C2BB258-7F61-47F3-83FF-B2B79C5346B5}"/>
          </ac:spMkLst>
        </pc:spChg>
        <pc:spChg chg="mod">
          <ac:chgData name="Cristian Chilipirea" userId="34ab170da5908fc4" providerId="LiveId" clId="{C3D73928-712F-4196-88F5-CE1913DD9B66}" dt="2020-03-06T12:53:22.381" v="1429" actId="20577"/>
          <ac:spMkLst>
            <pc:docMk/>
            <pc:sldMk cId="293129863" sldId="591"/>
            <ac:spMk id="28" creationId="{8B6149B4-5D23-4526-BE8A-86B06C5A75CE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30" creationId="{75569835-BEC0-475C-9A65-BAC9EF1C0503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31" creationId="{7F44D038-2036-4D61-81D8-57BC5E3671CA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32" creationId="{8F862C70-CEA3-4685-8319-B7D3CF9EEA3B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33" creationId="{D9AFF45C-7426-4848-8132-A5C3DDC04B12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34" creationId="{A659C9AD-1080-4C3A-8C72-A555F0A5216A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35" creationId="{93A0EB36-C286-45D1-870B-5FDBB37A813E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84" creationId="{1C5F850E-4DB7-4027-A84F-41FB67CB6E82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85" creationId="{BE394DC2-7CE5-4E5D-8EBF-EB5498655366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86" creationId="{29E19908-4B1B-4865-A840-3731B95A4B3F}"/>
          </ac:spMkLst>
        </pc:spChg>
        <pc:spChg chg="del">
          <ac:chgData name="Cristian Chilipirea" userId="34ab170da5908fc4" providerId="LiveId" clId="{C3D73928-712F-4196-88F5-CE1913DD9B66}" dt="2020-03-06T12:50:22.519" v="1371" actId="478"/>
          <ac:spMkLst>
            <pc:docMk/>
            <pc:sldMk cId="293129863" sldId="591"/>
            <ac:spMk id="87" creationId="{7F6F1F3B-6769-464F-8DC4-F8D0EA7D68B1}"/>
          </ac:spMkLst>
        </pc:spChg>
        <pc:spChg chg="del">
          <ac:chgData name="Cristian Chilipirea" userId="34ab170da5908fc4" providerId="LiveId" clId="{C3D73928-712F-4196-88F5-CE1913DD9B66}" dt="2020-03-06T12:50:24.027" v="1373" actId="478"/>
          <ac:spMkLst>
            <pc:docMk/>
            <pc:sldMk cId="293129863" sldId="591"/>
            <ac:spMk id="88" creationId="{0BDC2F7D-3913-47E8-A09B-52E99DDC1007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89" creationId="{BF2DF9D8-D7CC-4C1A-9D02-27BA82743C00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90" creationId="{7809CF5B-759F-45DD-AA2E-4010F3CA606E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91" creationId="{9B807350-0855-42A6-AE90-F8B139166C56}"/>
          </ac:spMkLst>
        </pc:spChg>
        <pc:spChg chg="del">
          <ac:chgData name="Cristian Chilipirea" userId="34ab170da5908fc4" providerId="LiveId" clId="{C3D73928-712F-4196-88F5-CE1913DD9B66}" dt="2020-03-06T12:50:17.312" v="1370" actId="478"/>
          <ac:spMkLst>
            <pc:docMk/>
            <pc:sldMk cId="293129863" sldId="591"/>
            <ac:spMk id="92" creationId="{23AEE12C-4DB8-4245-884F-33B51B068016}"/>
          </ac:spMkLst>
        </pc:spChg>
        <pc:spChg chg="del">
          <ac:chgData name="Cristian Chilipirea" userId="34ab170da5908fc4" providerId="LiveId" clId="{C3D73928-712F-4196-88F5-CE1913DD9B66}" dt="2020-03-06T12:50:03.851" v="1364" actId="478"/>
          <ac:spMkLst>
            <pc:docMk/>
            <pc:sldMk cId="293129863" sldId="591"/>
            <ac:spMk id="93" creationId="{9C063DC9-C831-42D3-B66D-7D18CE2E8E4E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94" creationId="{E4C1BF2F-2CAF-448C-84CC-D24070B1D843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95" creationId="{48C4A364-5B41-43C8-A3AD-4CAFD51010C3}"/>
          </ac:spMkLst>
        </pc:spChg>
        <pc:spChg chg="mod">
          <ac:chgData name="Cristian Chilipirea" userId="34ab170da5908fc4" providerId="LiveId" clId="{C3D73928-712F-4196-88F5-CE1913DD9B66}" dt="2020-03-06T12:59:00.647" v="1527" actId="14100"/>
          <ac:spMkLst>
            <pc:docMk/>
            <pc:sldMk cId="293129863" sldId="591"/>
            <ac:spMk id="96" creationId="{782D31DA-5B9E-43A0-8DD6-37C0AF477AE6}"/>
          </ac:spMkLst>
        </pc:spChg>
        <pc:spChg chg="del mod">
          <ac:chgData name="Cristian Chilipirea" userId="34ab170da5908fc4" providerId="LiveId" clId="{C3D73928-712F-4196-88F5-CE1913DD9B66}" dt="2020-03-06T12:50:12.621" v="1367" actId="478"/>
          <ac:spMkLst>
            <pc:docMk/>
            <pc:sldMk cId="293129863" sldId="591"/>
            <ac:spMk id="97" creationId="{0AF62A28-99D6-4C97-8BB7-F0C23FCC68DA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98" creationId="{7D197E47-E4DD-4445-9FA2-57E6305D2C3F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99" creationId="{A77072B0-3ADD-4082-B77B-B00383AA4438}"/>
          </ac:spMkLst>
        </pc:spChg>
        <pc:spChg chg="del">
          <ac:chgData name="Cristian Chilipirea" userId="34ab170da5908fc4" providerId="LiveId" clId="{C3D73928-712F-4196-88F5-CE1913DD9B66}" dt="2020-03-06T12:50:14.990" v="1369" actId="478"/>
          <ac:spMkLst>
            <pc:docMk/>
            <pc:sldMk cId="293129863" sldId="591"/>
            <ac:spMk id="100" creationId="{6F781F29-AE0F-4774-8258-D96A74FB60F8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101" creationId="{5D2CD746-3465-4657-8760-B4E3AEDA4A4B}"/>
          </ac:spMkLst>
        </pc:spChg>
        <pc:spChg chg="del">
          <ac:chgData name="Cristian Chilipirea" userId="34ab170da5908fc4" providerId="LiveId" clId="{C3D73928-712F-4196-88F5-CE1913DD9B66}" dt="2020-03-06T12:50:17.312" v="1370" actId="478"/>
          <ac:spMkLst>
            <pc:docMk/>
            <pc:sldMk cId="293129863" sldId="591"/>
            <ac:spMk id="102" creationId="{817EDD40-F90B-445D-B095-86516DB5404F}"/>
          </ac:spMkLst>
        </pc:spChg>
        <pc:spChg chg="del mod">
          <ac:chgData name="Cristian Chilipirea" userId="34ab170da5908fc4" providerId="LiveId" clId="{C3D73928-712F-4196-88F5-CE1913DD9B66}" dt="2020-03-06T12:50:36.635" v="1379" actId="478"/>
          <ac:spMkLst>
            <pc:docMk/>
            <pc:sldMk cId="293129863" sldId="591"/>
            <ac:spMk id="103" creationId="{4D6F18A0-6AD8-4912-A4BB-F57C5C344AE7}"/>
          </ac:spMkLst>
        </pc:spChg>
        <pc:spChg chg="del">
          <ac:chgData name="Cristian Chilipirea" userId="34ab170da5908fc4" providerId="LiveId" clId="{C3D73928-712F-4196-88F5-CE1913DD9B66}" dt="2020-03-06T12:50:06.676" v="1365" actId="478"/>
          <ac:spMkLst>
            <pc:docMk/>
            <pc:sldMk cId="293129863" sldId="591"/>
            <ac:spMk id="104" creationId="{C3155509-9BAE-4F37-9E10-2C7BE50346A1}"/>
          </ac:spMkLst>
        </pc:spChg>
        <pc:spChg chg="del mod">
          <ac:chgData name="Cristian Chilipirea" userId="34ab170da5908fc4" providerId="LiveId" clId="{C3D73928-712F-4196-88F5-CE1913DD9B66}" dt="2020-03-06T12:50:45.790" v="1385" actId="478"/>
          <ac:spMkLst>
            <pc:docMk/>
            <pc:sldMk cId="293129863" sldId="591"/>
            <ac:spMk id="105" creationId="{12F4FE6B-BAD1-4292-928A-B8033B4A4899}"/>
          </ac:spMkLst>
        </pc:spChg>
        <pc:spChg chg="mod">
          <ac:chgData name="Cristian Chilipirea" userId="34ab170da5908fc4" providerId="LiveId" clId="{C3D73928-712F-4196-88F5-CE1913DD9B66}" dt="2020-03-06T12:59:26.185" v="1538" actId="14100"/>
          <ac:spMkLst>
            <pc:docMk/>
            <pc:sldMk cId="293129863" sldId="591"/>
            <ac:spMk id="106" creationId="{8B663E60-A17F-48B6-8A6B-0DD11CD54235}"/>
          </ac:spMkLst>
        </pc:spChg>
        <pc:spChg chg="add mod">
          <ac:chgData name="Cristian Chilipirea" userId="34ab170da5908fc4" providerId="LiveId" clId="{C3D73928-712F-4196-88F5-CE1913DD9B66}" dt="2020-03-06T12:59:19.505" v="1535" actId="1076"/>
          <ac:spMkLst>
            <pc:docMk/>
            <pc:sldMk cId="293129863" sldId="591"/>
            <ac:spMk id="119" creationId="{118ECDE2-D71A-4D4F-8CE8-73CE417AA09A}"/>
          </ac:spMkLst>
        </pc:spChg>
        <pc:spChg chg="add mod">
          <ac:chgData name="Cristian Chilipirea" userId="34ab170da5908fc4" providerId="LiveId" clId="{C3D73928-712F-4196-88F5-CE1913DD9B66}" dt="2020-03-06T12:59:05.303" v="1530" actId="14100"/>
          <ac:spMkLst>
            <pc:docMk/>
            <pc:sldMk cId="293129863" sldId="591"/>
            <ac:spMk id="120" creationId="{F9DC27D2-6EE4-4016-8108-676F20C3980B}"/>
          </ac:spMkLst>
        </pc:spChg>
        <pc:spChg chg="add mod">
          <ac:chgData name="Cristian Chilipirea" userId="34ab170da5908fc4" providerId="LiveId" clId="{C3D73928-712F-4196-88F5-CE1913DD9B66}" dt="2020-03-06T12:59:36.903" v="1544" actId="14100"/>
          <ac:spMkLst>
            <pc:docMk/>
            <pc:sldMk cId="293129863" sldId="591"/>
            <ac:spMk id="121" creationId="{4091EC8F-0F91-49E4-B626-FB1ED56E8C6D}"/>
          </ac:spMkLst>
        </pc:spChg>
        <pc:spChg chg="add mod">
          <ac:chgData name="Cristian Chilipirea" userId="34ab170da5908fc4" providerId="LiveId" clId="{C3D73928-712F-4196-88F5-CE1913DD9B66}" dt="2020-03-06T12:59:31.871" v="1541" actId="14100"/>
          <ac:spMkLst>
            <pc:docMk/>
            <pc:sldMk cId="293129863" sldId="591"/>
            <ac:spMk id="125" creationId="{71278A83-E5AE-424C-BB68-1B5EBFDA6D7A}"/>
          </ac:spMkLst>
        </pc:spChg>
        <pc:spChg chg="add mod">
          <ac:chgData name="Cristian Chilipirea" userId="34ab170da5908fc4" providerId="LiveId" clId="{C3D73928-712F-4196-88F5-CE1913DD9B66}" dt="2020-03-06T12:59:44.940" v="1548" actId="688"/>
          <ac:spMkLst>
            <pc:docMk/>
            <pc:sldMk cId="293129863" sldId="591"/>
            <ac:spMk id="126" creationId="{2C7AE07A-A21E-4F97-A233-EB526DE73AB5}"/>
          </ac:spMkLst>
        </pc:spChg>
        <pc:spChg chg="add mod">
          <ac:chgData name="Cristian Chilipirea" userId="34ab170da5908fc4" providerId="LiveId" clId="{C3D73928-712F-4196-88F5-CE1913DD9B66}" dt="2020-03-06T12:59:49.270" v="1551" actId="14100"/>
          <ac:spMkLst>
            <pc:docMk/>
            <pc:sldMk cId="293129863" sldId="591"/>
            <ac:spMk id="127" creationId="{F75BAE15-F7FF-4A23-8959-3E5727CA4149}"/>
          </ac:spMkLst>
        </pc:spChg>
        <pc:spChg chg="add mod">
          <ac:chgData name="Cristian Chilipirea" userId="34ab170da5908fc4" providerId="LiveId" clId="{C3D73928-712F-4196-88F5-CE1913DD9B66}" dt="2020-03-06T12:59:53.527" v="1554" actId="14100"/>
          <ac:spMkLst>
            <pc:docMk/>
            <pc:sldMk cId="293129863" sldId="591"/>
            <ac:spMk id="128" creationId="{40B5B41A-5F67-41E3-BC37-BAB66AA0291A}"/>
          </ac:spMkLst>
        </pc:spChg>
        <pc:cxnChg chg="mod">
          <ac:chgData name="Cristian Chilipirea" userId="34ab170da5908fc4" providerId="LiveId" clId="{C3D73928-712F-4196-88F5-CE1913DD9B66}" dt="2020-03-06T12:56:16.853" v="1473" actId="692"/>
          <ac:cxnSpMkLst>
            <pc:docMk/>
            <pc:sldMk cId="293129863" sldId="591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6T12:56:27.317" v="1475" actId="692"/>
          <ac:cxnSpMkLst>
            <pc:docMk/>
            <pc:sldMk cId="293129863" sldId="591"/>
            <ac:cxnSpMk id="18" creationId="{1293B9C4-59B7-496F-8549-F8DD3AF9D3F4}"/>
          </ac:cxnSpMkLst>
        </pc:cxnChg>
        <pc:cxnChg chg="del mod">
          <ac:chgData name="Cristian Chilipirea" userId="34ab170da5908fc4" providerId="LiveId" clId="{C3D73928-712F-4196-88F5-CE1913DD9B66}" dt="2020-03-06T12:50:37.957" v="1380" actId="478"/>
          <ac:cxnSpMkLst>
            <pc:docMk/>
            <pc:sldMk cId="293129863" sldId="591"/>
            <ac:cxnSpMk id="19" creationId="{7DC1FF99-849E-4247-A76C-B02EE7BE3F84}"/>
          </ac:cxnSpMkLst>
        </pc:cxnChg>
        <pc:cxnChg chg="mod">
          <ac:chgData name="Cristian Chilipirea" userId="34ab170da5908fc4" providerId="LiveId" clId="{C3D73928-712F-4196-88F5-CE1913DD9B66}" dt="2020-03-06T12:56:40.065" v="1477" actId="692"/>
          <ac:cxnSpMkLst>
            <pc:docMk/>
            <pc:sldMk cId="293129863" sldId="591"/>
            <ac:cxnSpMk id="20" creationId="{02353525-5FF7-43E9-BA27-FA0B44A62FA6}"/>
          </ac:cxnSpMkLst>
        </pc:cxnChg>
        <pc:cxnChg chg="del mod">
          <ac:chgData name="Cristian Chilipirea" userId="34ab170da5908fc4" providerId="LiveId" clId="{C3D73928-712F-4196-88F5-CE1913DD9B66}" dt="2020-03-06T12:50:17.312" v="1370" actId="478"/>
          <ac:cxnSpMkLst>
            <pc:docMk/>
            <pc:sldMk cId="293129863" sldId="591"/>
            <ac:cxnSpMk id="21" creationId="{740EA462-DB64-44AE-9CE7-25B1CB5D5FE5}"/>
          </ac:cxnSpMkLst>
        </pc:cxnChg>
        <pc:cxnChg chg="del mod">
          <ac:chgData name="Cristian Chilipirea" userId="34ab170da5908fc4" providerId="LiveId" clId="{C3D73928-712F-4196-88F5-CE1913DD9B66}" dt="2020-03-06T12:50:24.967" v="1374" actId="478"/>
          <ac:cxnSpMkLst>
            <pc:docMk/>
            <pc:sldMk cId="293129863" sldId="591"/>
            <ac:cxnSpMk id="22" creationId="{7A6ACBE3-A358-4126-8E8B-83550041F3A1}"/>
          </ac:cxnSpMkLst>
        </pc:cxnChg>
        <pc:cxnChg chg="del mod">
          <ac:chgData name="Cristian Chilipirea" userId="34ab170da5908fc4" providerId="LiveId" clId="{C3D73928-712F-4196-88F5-CE1913DD9B66}" dt="2020-03-06T12:50:23.248" v="1372" actId="478"/>
          <ac:cxnSpMkLst>
            <pc:docMk/>
            <pc:sldMk cId="293129863" sldId="591"/>
            <ac:cxnSpMk id="23" creationId="{D0EABC46-0ECC-4308-8D40-C8B2CE964074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24" creationId="{BF27AFDE-B944-47E3-A205-AE0DF90CBB62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25" creationId="{8B3C8EC8-C969-4459-838F-03996380ECF8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26" creationId="{14145B65-C9C0-4C7F-BA50-A3292FC5D453}"/>
          </ac:cxnSpMkLst>
        </pc:cxnChg>
        <pc:cxnChg chg="mod">
          <ac:chgData name="Cristian Chilipirea" userId="34ab170da5908fc4" providerId="LiveId" clId="{C3D73928-712F-4196-88F5-CE1913DD9B66}" dt="2020-03-06T12:57:00.003" v="1483" actId="692"/>
          <ac:cxnSpMkLst>
            <pc:docMk/>
            <pc:sldMk cId="293129863" sldId="591"/>
            <ac:cxnSpMk id="38" creationId="{2FDE1BEF-1612-41B6-8299-55E8EF2E397C}"/>
          </ac:cxnSpMkLst>
        </pc:cxnChg>
        <pc:cxnChg chg="del mod">
          <ac:chgData name="Cristian Chilipirea" userId="34ab170da5908fc4" providerId="LiveId" clId="{C3D73928-712F-4196-88F5-CE1913DD9B66}" dt="2020-03-06T12:50:39.060" v="1381" actId="478"/>
          <ac:cxnSpMkLst>
            <pc:docMk/>
            <pc:sldMk cId="293129863" sldId="591"/>
            <ac:cxnSpMk id="40" creationId="{CCBA9CB5-6CA6-429C-896E-A79D6330B255}"/>
          </ac:cxnSpMkLst>
        </pc:cxnChg>
        <pc:cxnChg chg="del mod">
          <ac:chgData name="Cristian Chilipirea" userId="34ab170da5908fc4" providerId="LiveId" clId="{C3D73928-712F-4196-88F5-CE1913DD9B66}" dt="2020-03-06T12:50:13.570" v="1368" actId="478"/>
          <ac:cxnSpMkLst>
            <pc:docMk/>
            <pc:sldMk cId="293129863" sldId="591"/>
            <ac:cxnSpMk id="41" creationId="{C66CA45E-ACAF-4724-8040-378A71E2499B}"/>
          </ac:cxnSpMkLst>
        </pc:cxnChg>
        <pc:cxnChg chg="del mod">
          <ac:chgData name="Cristian Chilipirea" userId="34ab170da5908fc4" providerId="LiveId" clId="{C3D73928-712F-4196-88F5-CE1913DD9B66}" dt="2020-03-06T12:50:06.676" v="1365" actId="478"/>
          <ac:cxnSpMkLst>
            <pc:docMk/>
            <pc:sldMk cId="293129863" sldId="591"/>
            <ac:cxnSpMk id="42" creationId="{E448965F-BD58-4126-80A4-20012DD1D189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43" creationId="{1861C38C-382E-4E92-B32D-0427C39679E6}"/>
          </ac:cxnSpMkLst>
        </pc:cxnChg>
        <pc:cxnChg chg="del mod">
          <ac:chgData name="Cristian Chilipirea" userId="34ab170da5908fc4" providerId="LiveId" clId="{C3D73928-712F-4196-88F5-CE1913DD9B66}" dt="2020-03-06T12:50:06.676" v="1365" actId="478"/>
          <ac:cxnSpMkLst>
            <pc:docMk/>
            <pc:sldMk cId="293129863" sldId="591"/>
            <ac:cxnSpMk id="44" creationId="{49D2EB0D-29B5-438C-883D-FFEB02FECCCD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47" creationId="{FBF75897-25E0-42BC-9FDA-9CDBCCF25B21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48" creationId="{A08B85C2-A3EA-4E45-AE83-CE3C28DDD761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50" creationId="{8A496ECE-FB82-4218-A1BF-83BC1F53DED1}"/>
          </ac:cxnSpMkLst>
        </pc:cxnChg>
        <pc:cxnChg chg="del mod">
          <ac:chgData name="Cristian Chilipirea" userId="34ab170da5908fc4" providerId="LiveId" clId="{C3D73928-712F-4196-88F5-CE1913DD9B66}" dt="2020-03-06T12:50:03.851" v="1364" actId="478"/>
          <ac:cxnSpMkLst>
            <pc:docMk/>
            <pc:sldMk cId="293129863" sldId="591"/>
            <ac:cxnSpMk id="71" creationId="{A698D50D-2A2A-43A9-9E05-6BCE3CB8867B}"/>
          </ac:cxnSpMkLst>
        </pc:cxnChg>
        <pc:cxnChg chg="del mod">
          <ac:chgData name="Cristian Chilipirea" userId="34ab170da5908fc4" providerId="LiveId" clId="{C3D73928-712F-4196-88F5-CE1913DD9B66}" dt="2020-03-06T12:50:17.312" v="1370" actId="478"/>
          <ac:cxnSpMkLst>
            <pc:docMk/>
            <pc:sldMk cId="293129863" sldId="591"/>
            <ac:cxnSpMk id="74" creationId="{6AC50C09-4211-4160-B5BA-91A016EFB0E2}"/>
          </ac:cxnSpMkLst>
        </pc:cxnChg>
        <pc:cxnChg chg="del mod">
          <ac:chgData name="Cristian Chilipirea" userId="34ab170da5908fc4" providerId="LiveId" clId="{C3D73928-712F-4196-88F5-CE1913DD9B66}" dt="2020-03-06T12:50:06.676" v="1365" actId="478"/>
          <ac:cxnSpMkLst>
            <pc:docMk/>
            <pc:sldMk cId="293129863" sldId="591"/>
            <ac:cxnSpMk id="77" creationId="{29AD7221-6855-490D-9F77-E090BB0B2884}"/>
          </ac:cxnSpMkLst>
        </pc:cxnChg>
        <pc:cxnChg chg="del mod">
          <ac:chgData name="Cristian Chilipirea" userId="34ab170da5908fc4" providerId="LiveId" clId="{C3D73928-712F-4196-88F5-CE1913DD9B66}" dt="2020-03-06T12:50:09.347" v="1366" actId="478"/>
          <ac:cxnSpMkLst>
            <pc:docMk/>
            <pc:sldMk cId="293129863" sldId="591"/>
            <ac:cxnSpMk id="80" creationId="{F1325948-2FA1-49D7-8B03-54D04B9F5E37}"/>
          </ac:cxnSpMkLst>
        </pc:cxnChg>
        <pc:cxnChg chg="add mod">
          <ac:chgData name="Cristian Chilipirea" userId="34ab170da5908fc4" providerId="LiveId" clId="{C3D73928-712F-4196-88F5-CE1913DD9B66}" dt="2020-03-06T12:57:21.658" v="1490" actId="692"/>
          <ac:cxnSpMkLst>
            <pc:docMk/>
            <pc:sldMk cId="293129863" sldId="591"/>
            <ac:cxnSpMk id="107" creationId="{2D874728-0EF3-49B8-A62B-5D89CABCC7A5}"/>
          </ac:cxnSpMkLst>
        </pc:cxnChg>
        <pc:cxnChg chg="add mod">
          <ac:chgData name="Cristian Chilipirea" userId="34ab170da5908fc4" providerId="LiveId" clId="{C3D73928-712F-4196-88F5-CE1913DD9B66}" dt="2020-03-06T12:57:09.772" v="1485" actId="692"/>
          <ac:cxnSpMkLst>
            <pc:docMk/>
            <pc:sldMk cId="293129863" sldId="591"/>
            <ac:cxnSpMk id="108" creationId="{E65D7CFF-F4B8-478B-AD3A-06F73ADAFD36}"/>
          </ac:cxnSpMkLst>
        </pc:cxnChg>
        <pc:cxnChg chg="add mod">
          <ac:chgData name="Cristian Chilipirea" userId="34ab170da5908fc4" providerId="LiveId" clId="{C3D73928-712F-4196-88F5-CE1913DD9B66}" dt="2020-03-06T12:58:05.723" v="1499" actId="1076"/>
          <ac:cxnSpMkLst>
            <pc:docMk/>
            <pc:sldMk cId="293129863" sldId="591"/>
            <ac:cxnSpMk id="109" creationId="{59EC475D-249B-4072-B973-F150F60030B1}"/>
          </ac:cxnSpMkLst>
        </pc:cxnChg>
        <pc:cxnChg chg="add mod">
          <ac:chgData name="Cristian Chilipirea" userId="34ab170da5908fc4" providerId="LiveId" clId="{C3D73928-712F-4196-88F5-CE1913DD9B66}" dt="2020-03-06T12:58:05.723" v="1499" actId="1076"/>
          <ac:cxnSpMkLst>
            <pc:docMk/>
            <pc:sldMk cId="293129863" sldId="591"/>
            <ac:cxnSpMk id="110" creationId="{32E46BE0-208D-4E82-B765-8E9E028BCD3F}"/>
          </ac:cxnSpMkLst>
        </pc:cxnChg>
        <pc:cxnChg chg="add mod">
          <ac:chgData name="Cristian Chilipirea" userId="34ab170da5908fc4" providerId="LiveId" clId="{C3D73928-712F-4196-88F5-CE1913DD9B66}" dt="2020-03-06T12:56:51.897" v="1481" actId="692"/>
          <ac:cxnSpMkLst>
            <pc:docMk/>
            <pc:sldMk cId="293129863" sldId="591"/>
            <ac:cxnSpMk id="122" creationId="{19674528-51B1-4885-994C-01A7A19AB621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321793941" sldId="591"/>
        </pc:sldMkLst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634983897" sldId="592"/>
        </pc:sldMkLst>
      </pc:sldChg>
      <pc:sldChg chg="modSp add">
        <pc:chgData name="Cristian Chilipirea" userId="34ab170da5908fc4" providerId="LiveId" clId="{C3D73928-712F-4196-88F5-CE1913DD9B66}" dt="2020-03-09T10:36:44.208" v="1672"/>
        <pc:sldMkLst>
          <pc:docMk/>
          <pc:sldMk cId="3338914257" sldId="592"/>
        </pc:sldMkLst>
        <pc:spChg chg="mod">
          <ac:chgData name="Cristian Chilipirea" userId="34ab170da5908fc4" providerId="LiveId" clId="{C3D73928-712F-4196-88F5-CE1913DD9B66}" dt="2020-03-09T10:36:44.208" v="1672"/>
          <ac:spMkLst>
            <pc:docMk/>
            <pc:sldMk cId="3338914257" sldId="592"/>
            <ac:spMk id="7" creationId="{6F422BB9-6A7F-4BD2-9676-A6410BB10371}"/>
          </ac:spMkLst>
        </pc:spChg>
        <pc:cxnChg chg="mod">
          <ac:chgData name="Cristian Chilipirea" userId="34ab170da5908fc4" providerId="LiveId" clId="{C3D73928-712F-4196-88F5-CE1913DD9B66}" dt="2020-03-06T13:01:06.601" v="1571" actId="692"/>
          <ac:cxnSpMkLst>
            <pc:docMk/>
            <pc:sldMk cId="3338914257" sldId="592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6T13:01:17.123" v="1572" actId="692"/>
          <ac:cxnSpMkLst>
            <pc:docMk/>
            <pc:sldMk cId="3338914257" sldId="592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6T13:01:17.123" v="1572" actId="692"/>
          <ac:cxnSpMkLst>
            <pc:docMk/>
            <pc:sldMk cId="3338914257" sldId="592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6T13:01:06.601" v="1571" actId="692"/>
          <ac:cxnSpMkLst>
            <pc:docMk/>
            <pc:sldMk cId="3338914257" sldId="592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6T13:01:06.601" v="1571" actId="692"/>
          <ac:cxnSpMkLst>
            <pc:docMk/>
            <pc:sldMk cId="3338914257" sldId="592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6T13:01:17.123" v="1572" actId="692"/>
          <ac:cxnSpMkLst>
            <pc:docMk/>
            <pc:sldMk cId="3338914257" sldId="592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6T13:01:17.123" v="1572" actId="692"/>
          <ac:cxnSpMkLst>
            <pc:docMk/>
            <pc:sldMk cId="3338914257" sldId="592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6T13:01:06.601" v="1571" actId="692"/>
          <ac:cxnSpMkLst>
            <pc:docMk/>
            <pc:sldMk cId="3338914257" sldId="592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6T13:01:06.601" v="1571" actId="692"/>
          <ac:cxnSpMkLst>
            <pc:docMk/>
            <pc:sldMk cId="3338914257" sldId="592"/>
            <ac:cxnSpMk id="122" creationId="{19674528-51B1-4885-994C-01A7A19AB621}"/>
          </ac:cxnSpMkLst>
        </pc:cxnChg>
      </pc:sldChg>
      <pc:sldChg chg="modSp add del">
        <pc:chgData name="Cristian Chilipirea" userId="34ab170da5908fc4" providerId="LiveId" clId="{C3D73928-712F-4196-88F5-CE1913DD9B66}" dt="2020-03-06T12:58:53.719" v="1524"/>
        <pc:sldMkLst>
          <pc:docMk/>
          <pc:sldMk cId="3497636492" sldId="592"/>
        </pc:sldMkLst>
        <pc:cxnChg chg="mod">
          <ac:chgData name="Cristian Chilipirea" userId="34ab170da5908fc4" providerId="LiveId" clId="{C3D73928-712F-4196-88F5-CE1913DD9B66}" dt="2020-03-06T12:58:53.193" v="1523" actId="692"/>
          <ac:cxnSpMkLst>
            <pc:docMk/>
            <pc:sldMk cId="3497636492" sldId="592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6T12:58:52.142" v="1520" actId="692"/>
          <ac:cxnSpMkLst>
            <pc:docMk/>
            <pc:sldMk cId="3497636492" sldId="592"/>
            <ac:cxnSpMk id="107" creationId="{2D874728-0EF3-49B8-A62B-5D89CABCC7A5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149418056" sldId="593"/>
        </pc:sldMkLst>
      </pc:sldChg>
      <pc:sldChg chg="modSp add">
        <pc:chgData name="Cristian Chilipirea" userId="34ab170da5908fc4" providerId="LiveId" clId="{C3D73928-712F-4196-88F5-CE1913DD9B66}" dt="2020-03-09T10:36:48.308" v="1673"/>
        <pc:sldMkLst>
          <pc:docMk/>
          <pc:sldMk cId="2880334560" sldId="593"/>
        </pc:sldMkLst>
        <pc:spChg chg="mod">
          <ac:chgData name="Cristian Chilipirea" userId="34ab170da5908fc4" providerId="LiveId" clId="{C3D73928-712F-4196-88F5-CE1913DD9B66}" dt="2020-03-09T10:36:48.308" v="1673"/>
          <ac:spMkLst>
            <pc:docMk/>
            <pc:sldMk cId="2880334560" sldId="593"/>
            <ac:spMk id="7" creationId="{6F422BB9-6A7F-4BD2-9676-A6410BB10371}"/>
          </ac:spMkLst>
        </pc:spChg>
        <pc:spChg chg="mod">
          <ac:chgData name="Cristian Chilipirea" userId="34ab170da5908fc4" providerId="LiveId" clId="{C3D73928-712F-4196-88F5-CE1913DD9B66}" dt="2020-03-06T13:01:33.009" v="1574" actId="20577"/>
          <ac:spMkLst>
            <pc:docMk/>
            <pc:sldMk cId="2880334560" sldId="593"/>
            <ac:spMk id="96" creationId="{782D31DA-5B9E-43A0-8DD6-37C0AF477AE6}"/>
          </ac:spMkLst>
        </pc:spChg>
        <pc:spChg chg="mod">
          <ac:chgData name="Cristian Chilipirea" userId="34ab170da5908fc4" providerId="LiveId" clId="{C3D73928-712F-4196-88F5-CE1913DD9B66}" dt="2020-03-06T13:01:34.436" v="1575" actId="20577"/>
          <ac:spMkLst>
            <pc:docMk/>
            <pc:sldMk cId="2880334560" sldId="593"/>
            <ac:spMk id="120" creationId="{F9DC27D2-6EE4-4016-8108-676F20C3980B}"/>
          </ac:spMkLst>
        </pc:spChg>
        <pc:spChg chg="mod">
          <ac:chgData name="Cristian Chilipirea" userId="34ab170da5908fc4" providerId="LiveId" clId="{C3D73928-712F-4196-88F5-CE1913DD9B66}" dt="2020-03-06T13:01:37.432" v="1577" actId="20577"/>
          <ac:spMkLst>
            <pc:docMk/>
            <pc:sldMk cId="2880334560" sldId="593"/>
            <ac:spMk id="121" creationId="{4091EC8F-0F91-49E4-B626-FB1ED56E8C6D}"/>
          </ac:spMkLst>
        </pc:spChg>
        <pc:spChg chg="mod">
          <ac:chgData name="Cristian Chilipirea" userId="34ab170da5908fc4" providerId="LiveId" clId="{C3D73928-712F-4196-88F5-CE1913DD9B66}" dt="2020-03-06T13:01:36.175" v="1576" actId="20577"/>
          <ac:spMkLst>
            <pc:docMk/>
            <pc:sldMk cId="2880334560" sldId="593"/>
            <ac:spMk id="125" creationId="{71278A83-E5AE-424C-BB68-1B5EBFDA6D7A}"/>
          </ac:spMkLst>
        </pc:spChg>
        <pc:spChg chg="mod">
          <ac:chgData name="Cristian Chilipirea" userId="34ab170da5908fc4" providerId="LiveId" clId="{C3D73928-712F-4196-88F5-CE1913DD9B66}" dt="2020-03-06T13:01:39.282" v="1578" actId="20577"/>
          <ac:spMkLst>
            <pc:docMk/>
            <pc:sldMk cId="2880334560" sldId="593"/>
            <ac:spMk id="128" creationId="{40B5B41A-5F67-41E3-BC37-BAB66AA0291A}"/>
          </ac:spMkLst>
        </pc:sp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649685948" sldId="594"/>
        </pc:sldMkLst>
      </pc:sldChg>
      <pc:sldChg chg="modSp add">
        <pc:chgData name="Cristian Chilipirea" userId="34ab170da5908fc4" providerId="LiveId" clId="{C3D73928-712F-4196-88F5-CE1913DD9B66}" dt="2020-03-09T10:36:51.170" v="1674"/>
        <pc:sldMkLst>
          <pc:docMk/>
          <pc:sldMk cId="2953851819" sldId="594"/>
        </pc:sldMkLst>
        <pc:spChg chg="mod">
          <ac:chgData name="Cristian Chilipirea" userId="34ab170da5908fc4" providerId="LiveId" clId="{C3D73928-712F-4196-88F5-CE1913DD9B66}" dt="2020-03-09T10:36:51.170" v="1674"/>
          <ac:spMkLst>
            <pc:docMk/>
            <pc:sldMk cId="2953851819" sldId="594"/>
            <ac:spMk id="7" creationId="{6F422BB9-6A7F-4BD2-9676-A6410BB10371}"/>
          </ac:spMkLst>
        </pc:spChg>
        <pc:cxnChg chg="mod">
          <ac:chgData name="Cristian Chilipirea" userId="34ab170da5908fc4" providerId="LiveId" clId="{C3D73928-712F-4196-88F5-CE1913DD9B66}" dt="2020-03-06T13:02:47.619" v="1588" actId="692"/>
          <ac:cxnSpMkLst>
            <pc:docMk/>
            <pc:sldMk cId="2953851819" sldId="594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6T13:02:20.769" v="1580" actId="692"/>
          <ac:cxnSpMkLst>
            <pc:docMk/>
            <pc:sldMk cId="2953851819" sldId="594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6T13:02:20.769" v="1580" actId="692"/>
          <ac:cxnSpMkLst>
            <pc:docMk/>
            <pc:sldMk cId="2953851819" sldId="594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6T13:02:47.619" v="1588" actId="692"/>
          <ac:cxnSpMkLst>
            <pc:docMk/>
            <pc:sldMk cId="2953851819" sldId="594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6T13:02:47.619" v="1588" actId="692"/>
          <ac:cxnSpMkLst>
            <pc:docMk/>
            <pc:sldMk cId="2953851819" sldId="594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6T13:02:20.769" v="1580" actId="692"/>
          <ac:cxnSpMkLst>
            <pc:docMk/>
            <pc:sldMk cId="2953851819" sldId="594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6T13:02:20.769" v="1580" actId="692"/>
          <ac:cxnSpMkLst>
            <pc:docMk/>
            <pc:sldMk cId="2953851819" sldId="594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6T13:02:47.619" v="1588" actId="692"/>
          <ac:cxnSpMkLst>
            <pc:docMk/>
            <pc:sldMk cId="2953851819" sldId="594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6T13:02:47.619" v="1588" actId="692"/>
          <ac:cxnSpMkLst>
            <pc:docMk/>
            <pc:sldMk cId="2953851819" sldId="594"/>
            <ac:cxnSpMk id="122" creationId="{19674528-51B1-4885-994C-01A7A19AB621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2926480314" sldId="595"/>
        </pc:sldMkLst>
      </pc:sldChg>
      <pc:sldChg chg="modSp add">
        <pc:chgData name="Cristian Chilipirea" userId="34ab170da5908fc4" providerId="LiveId" clId="{C3D73928-712F-4196-88F5-CE1913DD9B66}" dt="2020-03-09T10:38:15.911" v="1692" actId="692"/>
        <pc:sldMkLst>
          <pc:docMk/>
          <pc:sldMk cId="3335380451" sldId="595"/>
        </pc:sldMkLst>
        <pc:cxnChg chg="mod">
          <ac:chgData name="Cristian Chilipirea" userId="34ab170da5908fc4" providerId="LiveId" clId="{C3D73928-712F-4196-88F5-CE1913DD9B66}" dt="2020-03-09T10:38:15.911" v="1692" actId="692"/>
          <ac:cxnSpMkLst>
            <pc:docMk/>
            <pc:sldMk cId="3335380451" sldId="595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37:59.123" v="1691" actId="692"/>
          <ac:cxnSpMkLst>
            <pc:docMk/>
            <pc:sldMk cId="3335380451" sldId="595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37:59.123" v="1691" actId="692"/>
          <ac:cxnSpMkLst>
            <pc:docMk/>
            <pc:sldMk cId="3335380451" sldId="595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38:15.911" v="1692" actId="692"/>
          <ac:cxnSpMkLst>
            <pc:docMk/>
            <pc:sldMk cId="3335380451" sldId="595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37:59.123" v="1691" actId="692"/>
          <ac:cxnSpMkLst>
            <pc:docMk/>
            <pc:sldMk cId="3335380451" sldId="595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38:15.911" v="1692" actId="692"/>
          <ac:cxnSpMkLst>
            <pc:docMk/>
            <pc:sldMk cId="3335380451" sldId="595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37:59.123" v="1691" actId="692"/>
          <ac:cxnSpMkLst>
            <pc:docMk/>
            <pc:sldMk cId="3335380451" sldId="595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38:15.911" v="1692" actId="692"/>
          <ac:cxnSpMkLst>
            <pc:docMk/>
            <pc:sldMk cId="3335380451" sldId="595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38:15.911" v="1692" actId="692"/>
          <ac:cxnSpMkLst>
            <pc:docMk/>
            <pc:sldMk cId="3335380451" sldId="595"/>
            <ac:cxnSpMk id="122" creationId="{19674528-51B1-4885-994C-01A7A19AB621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432684937" sldId="596"/>
        </pc:sldMkLst>
      </pc:sldChg>
      <pc:sldChg chg="modSp add">
        <pc:chgData name="Cristian Chilipirea" userId="34ab170da5908fc4" providerId="LiveId" clId="{C3D73928-712F-4196-88F5-CE1913DD9B66}" dt="2020-03-09T10:39:11.427" v="1701" actId="20577"/>
        <pc:sldMkLst>
          <pc:docMk/>
          <pc:sldMk cId="4035322081" sldId="596"/>
        </pc:sldMkLst>
        <pc:spChg chg="mod">
          <ac:chgData name="Cristian Chilipirea" userId="34ab170da5908fc4" providerId="LiveId" clId="{C3D73928-712F-4196-88F5-CE1913DD9B66}" dt="2020-03-09T10:39:01.999" v="1695" actId="20577"/>
          <ac:spMkLst>
            <pc:docMk/>
            <pc:sldMk cId="4035322081" sldId="596"/>
            <ac:spMk id="106" creationId="{8B663E60-A17F-48B6-8A6B-0DD11CD54235}"/>
          </ac:spMkLst>
        </pc:spChg>
        <pc:spChg chg="mod">
          <ac:chgData name="Cristian Chilipirea" userId="34ab170da5908fc4" providerId="LiveId" clId="{C3D73928-712F-4196-88F5-CE1913DD9B66}" dt="2020-03-09T10:39:04.553" v="1697" actId="20577"/>
          <ac:spMkLst>
            <pc:docMk/>
            <pc:sldMk cId="4035322081" sldId="596"/>
            <ac:spMk id="119" creationId="{118ECDE2-D71A-4D4F-8CE8-73CE417AA09A}"/>
          </ac:spMkLst>
        </pc:spChg>
        <pc:spChg chg="mod">
          <ac:chgData name="Cristian Chilipirea" userId="34ab170da5908fc4" providerId="LiveId" clId="{C3D73928-712F-4196-88F5-CE1913DD9B66}" dt="2020-03-09T10:39:06.981" v="1699" actId="20577"/>
          <ac:spMkLst>
            <pc:docMk/>
            <pc:sldMk cId="4035322081" sldId="596"/>
            <ac:spMk id="120" creationId="{F9DC27D2-6EE4-4016-8108-676F20C3980B}"/>
          </ac:spMkLst>
        </pc:spChg>
        <pc:spChg chg="mod">
          <ac:chgData name="Cristian Chilipirea" userId="34ab170da5908fc4" providerId="LiveId" clId="{C3D73928-712F-4196-88F5-CE1913DD9B66}" dt="2020-03-09T10:39:11.427" v="1701" actId="20577"/>
          <ac:spMkLst>
            <pc:docMk/>
            <pc:sldMk cId="4035322081" sldId="596"/>
            <ac:spMk id="127" creationId="{F75BAE15-F7FF-4A23-8959-3E5727CA4149}"/>
          </ac:spMkLst>
        </pc:sp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9955651" sldId="597"/>
        </pc:sldMkLst>
      </pc:sldChg>
      <pc:sldChg chg="modSp add">
        <pc:chgData name="Cristian Chilipirea" userId="34ab170da5908fc4" providerId="LiveId" clId="{C3D73928-712F-4196-88F5-CE1913DD9B66}" dt="2020-03-09T10:41:29.044" v="1728" actId="692"/>
        <pc:sldMkLst>
          <pc:docMk/>
          <pc:sldMk cId="963632365" sldId="597"/>
        </pc:sldMkLst>
        <pc:cxnChg chg="mod">
          <ac:chgData name="Cristian Chilipirea" userId="34ab170da5908fc4" providerId="LiveId" clId="{C3D73928-712F-4196-88F5-CE1913DD9B66}" dt="2020-03-09T10:41:17.913" v="1727" actId="692"/>
          <ac:cxnSpMkLst>
            <pc:docMk/>
            <pc:sldMk cId="963632365" sldId="597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1:29.044" v="1728" actId="692"/>
          <ac:cxnSpMkLst>
            <pc:docMk/>
            <pc:sldMk cId="963632365" sldId="597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1:17.913" v="1727" actId="692"/>
          <ac:cxnSpMkLst>
            <pc:docMk/>
            <pc:sldMk cId="963632365" sldId="597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1:29.044" v="1728" actId="692"/>
          <ac:cxnSpMkLst>
            <pc:docMk/>
            <pc:sldMk cId="963632365" sldId="597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1:29.044" v="1728" actId="692"/>
          <ac:cxnSpMkLst>
            <pc:docMk/>
            <pc:sldMk cId="963632365" sldId="597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1:29.044" v="1728" actId="692"/>
          <ac:cxnSpMkLst>
            <pc:docMk/>
            <pc:sldMk cId="963632365" sldId="597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1:17.913" v="1727" actId="692"/>
          <ac:cxnSpMkLst>
            <pc:docMk/>
            <pc:sldMk cId="963632365" sldId="597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1:29.044" v="1728" actId="692"/>
          <ac:cxnSpMkLst>
            <pc:docMk/>
            <pc:sldMk cId="963632365" sldId="597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1:17.913" v="1727" actId="692"/>
          <ac:cxnSpMkLst>
            <pc:docMk/>
            <pc:sldMk cId="963632365" sldId="597"/>
            <ac:cxnSpMk id="122" creationId="{19674528-51B1-4885-994C-01A7A19AB621}"/>
          </ac:cxnSpMkLst>
        </pc:cxn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3021993017" sldId="598"/>
        </pc:sldMkLst>
      </pc:sldChg>
      <pc:sldChg chg="modSp add">
        <pc:chgData name="Cristian Chilipirea" userId="34ab170da5908fc4" providerId="LiveId" clId="{C3D73928-712F-4196-88F5-CE1913DD9B66}" dt="2020-03-09T10:41:59.767" v="1737" actId="20577"/>
        <pc:sldMkLst>
          <pc:docMk/>
          <pc:sldMk cId="3115533983" sldId="598"/>
        </pc:sldMkLst>
        <pc:spChg chg="mod">
          <ac:chgData name="Cristian Chilipirea" userId="34ab170da5908fc4" providerId="LiveId" clId="{C3D73928-712F-4196-88F5-CE1913DD9B66}" dt="2020-03-09T10:41:46.515" v="1731" actId="20577"/>
          <ac:spMkLst>
            <pc:docMk/>
            <pc:sldMk cId="3115533983" sldId="598"/>
            <ac:spMk id="96" creationId="{782D31DA-5B9E-43A0-8DD6-37C0AF477AE6}"/>
          </ac:spMkLst>
        </pc:spChg>
        <pc:spChg chg="mod">
          <ac:chgData name="Cristian Chilipirea" userId="34ab170da5908fc4" providerId="LiveId" clId="{C3D73928-712F-4196-88F5-CE1913DD9B66}" dt="2020-03-09T10:41:50.581" v="1733" actId="20577"/>
          <ac:spMkLst>
            <pc:docMk/>
            <pc:sldMk cId="3115533983" sldId="598"/>
            <ac:spMk id="119" creationId="{118ECDE2-D71A-4D4F-8CE8-73CE417AA09A}"/>
          </ac:spMkLst>
        </pc:spChg>
        <pc:spChg chg="mod">
          <ac:chgData name="Cristian Chilipirea" userId="34ab170da5908fc4" providerId="LiveId" clId="{C3D73928-712F-4196-88F5-CE1913DD9B66}" dt="2020-03-09T10:41:53.506" v="1735" actId="20577"/>
          <ac:spMkLst>
            <pc:docMk/>
            <pc:sldMk cId="3115533983" sldId="598"/>
            <ac:spMk id="125" creationId="{71278A83-E5AE-424C-BB68-1B5EBFDA6D7A}"/>
          </ac:spMkLst>
        </pc:spChg>
        <pc:spChg chg="mod">
          <ac:chgData name="Cristian Chilipirea" userId="34ab170da5908fc4" providerId="LiveId" clId="{C3D73928-712F-4196-88F5-CE1913DD9B66}" dt="2020-03-09T10:41:59.767" v="1737" actId="20577"/>
          <ac:spMkLst>
            <pc:docMk/>
            <pc:sldMk cId="3115533983" sldId="598"/>
            <ac:spMk id="127" creationId="{F75BAE15-F7FF-4A23-8959-3E5727CA4149}"/>
          </ac:spMkLst>
        </pc:spChg>
      </pc:sldChg>
      <pc:sldChg chg="add del">
        <pc:chgData name="Cristian Chilipirea" userId="34ab170da5908fc4" providerId="LiveId" clId="{C3D73928-712F-4196-88F5-CE1913DD9B66}" dt="2020-03-06T09:54:44.369" v="2" actId="47"/>
        <pc:sldMkLst>
          <pc:docMk/>
          <pc:sldMk cId="1062709435" sldId="599"/>
        </pc:sldMkLst>
      </pc:sldChg>
      <pc:sldChg chg="modSp add">
        <pc:chgData name="Cristian Chilipirea" userId="34ab170da5908fc4" providerId="LiveId" clId="{C3D73928-712F-4196-88F5-CE1913DD9B66}" dt="2020-03-09T10:42:36.885" v="1740" actId="692"/>
        <pc:sldMkLst>
          <pc:docMk/>
          <pc:sldMk cId="3939766554" sldId="599"/>
        </pc:sldMkLst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2:36.885" v="1740" actId="692"/>
          <ac:cxnSpMkLst>
            <pc:docMk/>
            <pc:sldMk cId="3939766554" sldId="599"/>
            <ac:cxnSpMk id="122" creationId="{19674528-51B1-4885-994C-01A7A19AB621}"/>
          </ac:cxnSpMkLst>
        </pc:cxnChg>
      </pc:sldChg>
      <pc:sldChg chg="modSp add">
        <pc:chgData name="Cristian Chilipirea" userId="34ab170da5908fc4" providerId="LiveId" clId="{C3D73928-712F-4196-88F5-CE1913DD9B66}" dt="2020-03-09T10:43:12.659" v="1750" actId="692"/>
        <pc:sldMkLst>
          <pc:docMk/>
          <pc:sldMk cId="922788198" sldId="600"/>
        </pc:sldMkLst>
        <pc:cxnChg chg="mod">
          <ac:chgData name="Cristian Chilipirea" userId="34ab170da5908fc4" providerId="LiveId" clId="{C3D73928-712F-4196-88F5-CE1913DD9B66}" dt="2020-03-09T10:43:00.082" v="1749" actId="692"/>
          <ac:cxnSpMkLst>
            <pc:docMk/>
            <pc:sldMk cId="922788198" sldId="600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3:12.659" v="1750" actId="692"/>
          <ac:cxnSpMkLst>
            <pc:docMk/>
            <pc:sldMk cId="922788198" sldId="600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3:12.659" v="1750" actId="692"/>
          <ac:cxnSpMkLst>
            <pc:docMk/>
            <pc:sldMk cId="922788198" sldId="600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3:12.659" v="1750" actId="692"/>
          <ac:cxnSpMkLst>
            <pc:docMk/>
            <pc:sldMk cId="922788198" sldId="600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3:00.082" v="1749" actId="692"/>
          <ac:cxnSpMkLst>
            <pc:docMk/>
            <pc:sldMk cId="922788198" sldId="600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3:12.659" v="1750" actId="692"/>
          <ac:cxnSpMkLst>
            <pc:docMk/>
            <pc:sldMk cId="922788198" sldId="600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3:00.082" v="1749" actId="692"/>
          <ac:cxnSpMkLst>
            <pc:docMk/>
            <pc:sldMk cId="922788198" sldId="600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3:12.659" v="1750" actId="692"/>
          <ac:cxnSpMkLst>
            <pc:docMk/>
            <pc:sldMk cId="922788198" sldId="600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3:12.659" v="1750" actId="692"/>
          <ac:cxnSpMkLst>
            <pc:docMk/>
            <pc:sldMk cId="922788198" sldId="600"/>
            <ac:cxnSpMk id="122" creationId="{19674528-51B1-4885-994C-01A7A19AB621}"/>
          </ac:cxnSpMkLst>
        </pc:cxnChg>
      </pc:sldChg>
      <pc:sldChg chg="modSp add">
        <pc:chgData name="Cristian Chilipirea" userId="34ab170da5908fc4" providerId="LiveId" clId="{C3D73928-712F-4196-88F5-CE1913DD9B66}" dt="2020-03-09T10:43:31.198" v="1760" actId="20577"/>
        <pc:sldMkLst>
          <pc:docMk/>
          <pc:sldMk cId="3778638910" sldId="601"/>
        </pc:sldMkLst>
        <pc:spChg chg="mod">
          <ac:chgData name="Cristian Chilipirea" userId="34ab170da5908fc4" providerId="LiveId" clId="{C3D73928-712F-4196-88F5-CE1913DD9B66}" dt="2020-03-09T10:43:31.198" v="1760" actId="20577"/>
          <ac:spMkLst>
            <pc:docMk/>
            <pc:sldMk cId="3778638910" sldId="601"/>
            <ac:spMk id="96" creationId="{782D31DA-5B9E-43A0-8DD6-37C0AF477AE6}"/>
          </ac:spMkLst>
        </pc:spChg>
        <pc:spChg chg="mod">
          <ac:chgData name="Cristian Chilipirea" userId="34ab170da5908fc4" providerId="LiveId" clId="{C3D73928-712F-4196-88F5-CE1913DD9B66}" dt="2020-03-09T10:43:20.428" v="1753" actId="20577"/>
          <ac:spMkLst>
            <pc:docMk/>
            <pc:sldMk cId="3778638910" sldId="601"/>
            <ac:spMk id="120" creationId="{F9DC27D2-6EE4-4016-8108-676F20C3980B}"/>
          </ac:spMkLst>
        </pc:spChg>
        <pc:spChg chg="mod">
          <ac:chgData name="Cristian Chilipirea" userId="34ab170da5908fc4" providerId="LiveId" clId="{C3D73928-712F-4196-88F5-CE1913DD9B66}" dt="2020-03-09T10:43:28.674" v="1757" actId="14100"/>
          <ac:spMkLst>
            <pc:docMk/>
            <pc:sldMk cId="3778638910" sldId="601"/>
            <ac:spMk id="127" creationId="{F75BAE15-F7FF-4A23-8959-3E5727CA4149}"/>
          </ac:spMkLst>
        </pc:spChg>
      </pc:sldChg>
      <pc:sldChg chg="modSp add">
        <pc:chgData name="Cristian Chilipirea" userId="34ab170da5908fc4" providerId="LiveId" clId="{C3D73928-712F-4196-88F5-CE1913DD9B66}" dt="2020-03-09T10:44:12.150" v="1764" actId="692"/>
        <pc:sldMkLst>
          <pc:docMk/>
          <pc:sldMk cId="1162376984" sldId="602"/>
        </pc:sldMkLst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4:12.150" v="1764" actId="692"/>
          <ac:cxnSpMkLst>
            <pc:docMk/>
            <pc:sldMk cId="1162376984" sldId="602"/>
            <ac:cxnSpMk id="122" creationId="{19674528-51B1-4885-994C-01A7A19AB621}"/>
          </ac:cxnSpMkLst>
        </pc:cxnChg>
      </pc:sldChg>
      <pc:sldChg chg="modSp add">
        <pc:chgData name="Cristian Chilipirea" userId="34ab170da5908fc4" providerId="LiveId" clId="{C3D73928-712F-4196-88F5-CE1913DD9B66}" dt="2020-03-09T10:44:57.277" v="1774" actId="692"/>
        <pc:sldMkLst>
          <pc:docMk/>
          <pc:sldMk cId="3850400233" sldId="603"/>
        </pc:sldMkLst>
        <pc:cxnChg chg="mod">
          <ac:chgData name="Cristian Chilipirea" userId="34ab170da5908fc4" providerId="LiveId" clId="{C3D73928-712F-4196-88F5-CE1913DD9B66}" dt="2020-03-09T10:44:57.277" v="1774" actId="692"/>
          <ac:cxnSpMkLst>
            <pc:docMk/>
            <pc:sldMk cId="3850400233" sldId="603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4:27.731" v="1773" actId="692"/>
          <ac:cxnSpMkLst>
            <pc:docMk/>
            <pc:sldMk cId="3850400233" sldId="603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4:57.277" v="1774" actId="692"/>
          <ac:cxnSpMkLst>
            <pc:docMk/>
            <pc:sldMk cId="3850400233" sldId="603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4:27.731" v="1773" actId="692"/>
          <ac:cxnSpMkLst>
            <pc:docMk/>
            <pc:sldMk cId="3850400233" sldId="603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4:57.277" v="1774" actId="692"/>
          <ac:cxnSpMkLst>
            <pc:docMk/>
            <pc:sldMk cId="3850400233" sldId="603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4:57.277" v="1774" actId="692"/>
          <ac:cxnSpMkLst>
            <pc:docMk/>
            <pc:sldMk cId="3850400233" sldId="603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4:57.277" v="1774" actId="692"/>
          <ac:cxnSpMkLst>
            <pc:docMk/>
            <pc:sldMk cId="3850400233" sldId="603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4:27.731" v="1773" actId="692"/>
          <ac:cxnSpMkLst>
            <pc:docMk/>
            <pc:sldMk cId="3850400233" sldId="603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4:57.277" v="1774" actId="692"/>
          <ac:cxnSpMkLst>
            <pc:docMk/>
            <pc:sldMk cId="3850400233" sldId="603"/>
            <ac:cxnSpMk id="122" creationId="{19674528-51B1-4885-994C-01A7A19AB621}"/>
          </ac:cxnSpMkLst>
        </pc:cxnChg>
      </pc:sldChg>
      <pc:sldChg chg="add">
        <pc:chgData name="Cristian Chilipirea" userId="34ab170da5908fc4" providerId="LiveId" clId="{C3D73928-712F-4196-88F5-CE1913DD9B66}" dt="2020-03-09T10:45:00.656" v="1775"/>
        <pc:sldMkLst>
          <pc:docMk/>
          <pc:sldMk cId="1590448401" sldId="604"/>
        </pc:sldMkLst>
      </pc:sldChg>
      <pc:sldChg chg="add del">
        <pc:chgData name="Cristian Chilipirea" userId="34ab170da5908fc4" providerId="LiveId" clId="{C3D73928-712F-4196-88F5-CE1913DD9B66}" dt="2020-03-09T10:45:16.362" v="1780" actId="2696"/>
        <pc:sldMkLst>
          <pc:docMk/>
          <pc:sldMk cId="2287708455" sldId="605"/>
        </pc:sldMkLst>
      </pc:sldChg>
      <pc:sldChg chg="add ord">
        <pc:chgData name="Cristian Chilipirea" userId="34ab170da5908fc4" providerId="LiveId" clId="{C3D73928-712F-4196-88F5-CE1913DD9B66}" dt="2020-03-09T10:45:11.039" v="1779"/>
        <pc:sldMkLst>
          <pc:docMk/>
          <pc:sldMk cId="2688480340" sldId="606"/>
        </pc:sldMkLst>
      </pc:sldChg>
      <pc:sldChg chg="modSp add">
        <pc:chgData name="Cristian Chilipirea" userId="34ab170da5908fc4" providerId="LiveId" clId="{C3D73928-712F-4196-88F5-CE1913DD9B66}" dt="2020-03-09T10:45:59.618" v="1790" actId="692"/>
        <pc:sldMkLst>
          <pc:docMk/>
          <pc:sldMk cId="3260968984" sldId="607"/>
        </pc:sldMkLst>
        <pc:cxnChg chg="mod">
          <ac:chgData name="Cristian Chilipirea" userId="34ab170da5908fc4" providerId="LiveId" clId="{C3D73928-712F-4196-88F5-CE1913DD9B66}" dt="2020-03-09T10:45:59.618" v="1790" actId="692"/>
          <ac:cxnSpMkLst>
            <pc:docMk/>
            <pc:sldMk cId="3260968984" sldId="607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5:49.655" v="1789" actId="692"/>
          <ac:cxnSpMkLst>
            <pc:docMk/>
            <pc:sldMk cId="3260968984" sldId="607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5:59.618" v="1790" actId="692"/>
          <ac:cxnSpMkLst>
            <pc:docMk/>
            <pc:sldMk cId="3260968984" sldId="607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5:49.655" v="1789" actId="692"/>
          <ac:cxnSpMkLst>
            <pc:docMk/>
            <pc:sldMk cId="3260968984" sldId="607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5:59.618" v="1790" actId="692"/>
          <ac:cxnSpMkLst>
            <pc:docMk/>
            <pc:sldMk cId="3260968984" sldId="607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5:49.655" v="1789" actId="692"/>
          <ac:cxnSpMkLst>
            <pc:docMk/>
            <pc:sldMk cId="3260968984" sldId="607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5:49.655" v="1789" actId="692"/>
          <ac:cxnSpMkLst>
            <pc:docMk/>
            <pc:sldMk cId="3260968984" sldId="607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5:59.618" v="1790" actId="692"/>
          <ac:cxnSpMkLst>
            <pc:docMk/>
            <pc:sldMk cId="3260968984" sldId="607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5:59.618" v="1790" actId="692"/>
          <ac:cxnSpMkLst>
            <pc:docMk/>
            <pc:sldMk cId="3260968984" sldId="607"/>
            <ac:cxnSpMk id="122" creationId="{19674528-51B1-4885-994C-01A7A19AB621}"/>
          </ac:cxnSpMkLst>
        </pc:cxnChg>
      </pc:sldChg>
      <pc:sldChg chg="modSp add">
        <pc:chgData name="Cristian Chilipirea" userId="34ab170da5908fc4" providerId="LiveId" clId="{C3D73928-712F-4196-88F5-CE1913DD9B66}" dt="2020-03-09T10:46:33.755" v="1802" actId="14100"/>
        <pc:sldMkLst>
          <pc:docMk/>
          <pc:sldMk cId="148707726" sldId="608"/>
        </pc:sldMkLst>
        <pc:spChg chg="mod">
          <ac:chgData name="Cristian Chilipirea" userId="34ab170da5908fc4" providerId="LiveId" clId="{C3D73928-712F-4196-88F5-CE1913DD9B66}" dt="2020-03-09T10:46:33.755" v="1802" actId="14100"/>
          <ac:spMkLst>
            <pc:docMk/>
            <pc:sldMk cId="148707726" sldId="608"/>
            <ac:spMk id="106" creationId="{8B663E60-A17F-48B6-8A6B-0DD11CD54235}"/>
          </ac:spMkLst>
        </pc:spChg>
        <pc:spChg chg="mod">
          <ac:chgData name="Cristian Chilipirea" userId="34ab170da5908fc4" providerId="LiveId" clId="{C3D73928-712F-4196-88F5-CE1913DD9B66}" dt="2020-03-09T10:46:27.414" v="1798" actId="20577"/>
          <ac:spMkLst>
            <pc:docMk/>
            <pc:sldMk cId="148707726" sldId="608"/>
            <ac:spMk id="121" creationId="{4091EC8F-0F91-49E4-B626-FB1ED56E8C6D}"/>
          </ac:spMkLst>
        </pc:spChg>
        <pc:spChg chg="mod">
          <ac:chgData name="Cristian Chilipirea" userId="34ab170da5908fc4" providerId="LiveId" clId="{C3D73928-712F-4196-88F5-CE1913DD9B66}" dt="2020-03-09T10:46:16.361" v="1793" actId="20577"/>
          <ac:spMkLst>
            <pc:docMk/>
            <pc:sldMk cId="148707726" sldId="608"/>
            <ac:spMk id="126" creationId="{2C7AE07A-A21E-4F97-A233-EB526DE73AB5}"/>
          </ac:spMkLst>
        </pc:spChg>
        <pc:spChg chg="mod">
          <ac:chgData name="Cristian Chilipirea" userId="34ab170da5908fc4" providerId="LiveId" clId="{C3D73928-712F-4196-88F5-CE1913DD9B66}" dt="2020-03-09T10:46:20.273" v="1795" actId="20577"/>
          <ac:spMkLst>
            <pc:docMk/>
            <pc:sldMk cId="148707726" sldId="608"/>
            <ac:spMk id="127" creationId="{F75BAE15-F7FF-4A23-8959-3E5727CA4149}"/>
          </ac:spMkLst>
        </pc:spChg>
      </pc:sldChg>
      <pc:sldChg chg="modSp add">
        <pc:chgData name="Cristian Chilipirea" userId="34ab170da5908fc4" providerId="LiveId" clId="{C3D73928-712F-4196-88F5-CE1913DD9B66}" dt="2020-03-09T10:46:59.359" v="1812" actId="692"/>
        <pc:sldMkLst>
          <pc:docMk/>
          <pc:sldMk cId="806950188" sldId="609"/>
        </pc:sldMkLst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6:59.359" v="1812" actId="692"/>
          <ac:cxnSpMkLst>
            <pc:docMk/>
            <pc:sldMk cId="806950188" sldId="609"/>
            <ac:cxnSpMk id="122" creationId="{19674528-51B1-4885-994C-01A7A19AB621}"/>
          </ac:cxnSpMkLst>
        </pc:cxnChg>
      </pc:sldChg>
      <pc:sldChg chg="modSp add">
        <pc:chgData name="Cristian Chilipirea" userId="34ab170da5908fc4" providerId="LiveId" clId="{C3D73928-712F-4196-88F5-CE1913DD9B66}" dt="2020-03-09T10:48:11.528" v="1822" actId="692"/>
        <pc:sldMkLst>
          <pc:docMk/>
          <pc:sldMk cId="2969547115" sldId="610"/>
        </pc:sldMkLst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07" creationId="{2D874728-0EF3-49B8-A62B-5D89CABCC7A5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08" creationId="{E65D7CFF-F4B8-478B-AD3A-06F73ADAFD36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09" creationId="{59EC475D-249B-4072-B973-F150F60030B1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10" creationId="{32E46BE0-208D-4E82-B765-8E9E028BCD3F}"/>
          </ac:cxnSpMkLst>
        </pc:cxnChg>
        <pc:cxnChg chg="mod">
          <ac:chgData name="Cristian Chilipirea" userId="34ab170da5908fc4" providerId="LiveId" clId="{C3D73928-712F-4196-88F5-CE1913DD9B66}" dt="2020-03-09T10:48:11.528" v="1822" actId="692"/>
          <ac:cxnSpMkLst>
            <pc:docMk/>
            <pc:sldMk cId="2969547115" sldId="610"/>
            <ac:cxnSpMk id="122" creationId="{19674528-51B1-4885-994C-01A7A19AB621}"/>
          </ac:cxnSpMkLst>
        </pc:cxnChg>
      </pc:sldChg>
      <pc:sldChg chg="modSp add ord">
        <pc:chgData name="Cristian Chilipirea" userId="34ab170da5908fc4" providerId="LiveId" clId="{C3D73928-712F-4196-88F5-CE1913DD9B66}" dt="2020-03-09T11:12:25.216" v="1927" actId="692"/>
        <pc:sldMkLst>
          <pc:docMk/>
          <pc:sldMk cId="3772095760" sldId="611"/>
        </pc:sldMkLst>
        <pc:spChg chg="mod">
          <ac:chgData name="Cristian Chilipirea" userId="34ab170da5908fc4" providerId="LiveId" clId="{C3D73928-712F-4196-88F5-CE1913DD9B66}" dt="2020-03-09T11:08:46.214" v="1916" actId="20577"/>
          <ac:spMkLst>
            <pc:docMk/>
            <pc:sldMk cId="3772095760" sldId="611"/>
            <ac:spMk id="7" creationId="{6F422BB9-6A7F-4BD2-9676-A6410BB10371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35" creationId="{93A0EB36-C286-45D1-870B-5FDBB37A813E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84" creationId="{1C5F850E-4DB7-4027-A84F-41FB67CB6E82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85" creationId="{BE394DC2-7CE5-4E5D-8EBF-EB5498655366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86" creationId="{29E19908-4B1B-4865-A840-3731B95A4B3F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87" creationId="{7F6F1F3B-6769-464F-8DC4-F8D0EA7D68B1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88" creationId="{0BDC2F7D-3913-47E8-A09B-52E99DDC1007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89" creationId="{BF2DF9D8-D7CC-4C1A-9D02-27BA82743C00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0" creationId="{7809CF5B-759F-45DD-AA2E-4010F3CA606E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1" creationId="{9B807350-0855-42A6-AE90-F8B139166C56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2" creationId="{23AEE12C-4DB8-4245-884F-33B51B068016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3" creationId="{9C063DC9-C831-42D3-B66D-7D18CE2E8E4E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4" creationId="{E4C1BF2F-2CAF-448C-84CC-D24070B1D843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5" creationId="{48C4A364-5B41-43C8-A3AD-4CAFD51010C3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6" creationId="{782D31DA-5B9E-43A0-8DD6-37C0AF477AE6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7" creationId="{0AF62A28-99D6-4C97-8BB7-F0C23FCC68DA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8" creationId="{7D197E47-E4DD-4445-9FA2-57E6305D2C3F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99" creationId="{A77072B0-3ADD-4082-B77B-B00383AA4438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0" creationId="{6F781F29-AE0F-4774-8258-D96A74FB60F8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1" creationId="{5D2CD746-3465-4657-8760-B4E3AEDA4A4B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2" creationId="{817EDD40-F90B-445D-B095-86516DB5404F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3" creationId="{4D6F18A0-6AD8-4912-A4BB-F57C5C344AE7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4" creationId="{C3155509-9BAE-4F37-9E10-2C7BE50346A1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5" creationId="{12F4FE6B-BAD1-4292-928A-B8033B4A4899}"/>
          </ac:spMkLst>
        </pc:spChg>
        <pc:spChg chg="ord">
          <ac:chgData name="Cristian Chilipirea" userId="34ab170da5908fc4" providerId="LiveId" clId="{C3D73928-712F-4196-88F5-CE1913DD9B66}" dt="2020-03-09T11:11:49.575" v="1926" actId="167"/>
          <ac:spMkLst>
            <pc:docMk/>
            <pc:sldMk cId="3772095760" sldId="611"/>
            <ac:spMk id="106" creationId="{8B663E60-A17F-48B6-8A6B-0DD11CD54235}"/>
          </ac:spMkLst>
        </pc:sp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19" creationId="{7DC1FF99-849E-4247-A76C-B02EE7BE3F84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1" creationId="{740EA462-DB64-44AE-9CE7-25B1CB5D5FE5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2" creationId="{7A6ACBE3-A358-4126-8E8B-83550041F3A1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3" creationId="{D0EABC46-0ECC-4308-8D40-C8B2CE964074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4" creationId="{BF27AFDE-B944-47E3-A205-AE0DF90CBB62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5" creationId="{8B3C8EC8-C969-4459-838F-03996380ECF8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26" creationId="{14145B65-C9C0-4C7F-BA50-A3292FC5D453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0" creationId="{CCBA9CB5-6CA6-429C-896E-A79D6330B255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1" creationId="{C66CA45E-ACAF-4724-8040-378A71E2499B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2" creationId="{E448965F-BD58-4126-80A4-20012DD1D189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3" creationId="{1861C38C-382E-4E92-B32D-0427C39679E6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4" creationId="{49D2EB0D-29B5-438C-883D-FFEB02FECCCD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7" creationId="{FBF75897-25E0-42BC-9FDA-9CDBCCF25B21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48" creationId="{A08B85C2-A3EA-4E45-AE83-CE3C28DDD761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50" creationId="{8A496ECE-FB82-4218-A1BF-83BC1F53DED1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71" creationId="{A698D50D-2A2A-43A9-9E05-6BCE3CB8867B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74" creationId="{6AC50C09-4211-4160-B5BA-91A016EFB0E2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77" creationId="{29AD7221-6855-490D-9F77-E090BB0B2884}"/>
          </ac:cxnSpMkLst>
        </pc:cxnChg>
        <pc:cxnChg chg="mod">
          <ac:chgData name="Cristian Chilipirea" userId="34ab170da5908fc4" providerId="LiveId" clId="{C3D73928-712F-4196-88F5-CE1913DD9B66}" dt="2020-03-09T11:12:25.216" v="1927" actId="692"/>
          <ac:cxnSpMkLst>
            <pc:docMk/>
            <pc:sldMk cId="3772095760" sldId="611"/>
            <ac:cxnSpMk id="80" creationId="{F1325948-2FA1-49D7-8B03-54D04B9F5E37}"/>
          </ac:cxnSpMkLst>
        </pc:cxnChg>
      </pc:sldChg>
      <pc:sldChg chg="modSp add">
        <pc:chgData name="Cristian Chilipirea" userId="34ab170da5908fc4" providerId="LiveId" clId="{C3D73928-712F-4196-88F5-CE1913DD9B66}" dt="2020-03-09T11:12:36.788" v="1929" actId="692"/>
        <pc:sldMkLst>
          <pc:docMk/>
          <pc:sldMk cId="547638149" sldId="612"/>
        </pc:sldMkLst>
        <pc:cxnChg chg="mod">
          <ac:chgData name="Cristian Chilipirea" userId="34ab170da5908fc4" providerId="LiveId" clId="{C3D73928-712F-4196-88F5-CE1913DD9B66}" dt="2020-03-09T11:12:36.788" v="1929" actId="692"/>
          <ac:cxnSpMkLst>
            <pc:docMk/>
            <pc:sldMk cId="547638149" sldId="612"/>
            <ac:cxnSpMk id="23" creationId="{D0EABC46-0ECC-4308-8D40-C8B2CE964074}"/>
          </ac:cxnSpMkLst>
        </pc:cxnChg>
      </pc:sldChg>
      <pc:sldChg chg="modSp add">
        <pc:chgData name="Cristian Chilipirea" userId="34ab170da5908fc4" providerId="LiveId" clId="{C3D73928-712F-4196-88F5-CE1913DD9B66}" dt="2020-03-09T11:12:48.246" v="1931" actId="692"/>
        <pc:sldMkLst>
          <pc:docMk/>
          <pc:sldMk cId="3699323308" sldId="613"/>
        </pc:sldMkLst>
        <pc:cxnChg chg="mod">
          <ac:chgData name="Cristian Chilipirea" userId="34ab170da5908fc4" providerId="LiveId" clId="{C3D73928-712F-4196-88F5-CE1913DD9B66}" dt="2020-03-09T11:12:48.246" v="1931" actId="692"/>
          <ac:cxnSpMkLst>
            <pc:docMk/>
            <pc:sldMk cId="3699323308" sldId="613"/>
            <ac:cxnSpMk id="22" creationId="{7A6ACBE3-A358-4126-8E8B-83550041F3A1}"/>
          </ac:cxnSpMkLst>
        </pc:cxnChg>
      </pc:sldChg>
      <pc:sldChg chg="modSp add">
        <pc:chgData name="Cristian Chilipirea" userId="34ab170da5908fc4" providerId="LiveId" clId="{C3D73928-712F-4196-88F5-CE1913DD9B66}" dt="2020-03-09T11:13:04.174" v="1933" actId="692"/>
        <pc:sldMkLst>
          <pc:docMk/>
          <pc:sldMk cId="2777553767" sldId="614"/>
        </pc:sldMkLst>
        <pc:cxnChg chg="mod">
          <ac:chgData name="Cristian Chilipirea" userId="34ab170da5908fc4" providerId="LiveId" clId="{C3D73928-712F-4196-88F5-CE1913DD9B66}" dt="2020-03-09T11:13:04.174" v="1933" actId="692"/>
          <ac:cxnSpMkLst>
            <pc:docMk/>
            <pc:sldMk cId="2777553767" sldId="614"/>
            <ac:cxnSpMk id="38" creationId="{2FDE1BEF-1612-41B6-8299-55E8EF2E397C}"/>
          </ac:cxnSpMkLst>
        </pc:cxnChg>
      </pc:sldChg>
      <pc:sldChg chg="modSp add">
        <pc:chgData name="Cristian Chilipirea" userId="34ab170da5908fc4" providerId="LiveId" clId="{C3D73928-712F-4196-88F5-CE1913DD9B66}" dt="2020-03-09T11:13:10.610" v="1935" actId="692"/>
        <pc:sldMkLst>
          <pc:docMk/>
          <pc:sldMk cId="1985903460" sldId="615"/>
        </pc:sldMkLst>
        <pc:cxnChg chg="mod">
          <ac:chgData name="Cristian Chilipirea" userId="34ab170da5908fc4" providerId="LiveId" clId="{C3D73928-712F-4196-88F5-CE1913DD9B66}" dt="2020-03-09T11:13:10.610" v="1935" actId="692"/>
          <ac:cxnSpMkLst>
            <pc:docMk/>
            <pc:sldMk cId="1985903460" sldId="615"/>
            <ac:cxnSpMk id="41" creationId="{C66CA45E-ACAF-4724-8040-378A71E2499B}"/>
          </ac:cxnSpMkLst>
        </pc:cxnChg>
      </pc:sldChg>
      <pc:sldChg chg="modSp add">
        <pc:chgData name="Cristian Chilipirea" userId="34ab170da5908fc4" providerId="LiveId" clId="{C3D73928-712F-4196-88F5-CE1913DD9B66}" dt="2020-03-09T11:13:16.661" v="1937" actId="692"/>
        <pc:sldMkLst>
          <pc:docMk/>
          <pc:sldMk cId="2620218381" sldId="616"/>
        </pc:sldMkLst>
        <pc:cxnChg chg="mod">
          <ac:chgData name="Cristian Chilipirea" userId="34ab170da5908fc4" providerId="LiveId" clId="{C3D73928-712F-4196-88F5-CE1913DD9B66}" dt="2020-03-09T11:13:16.661" v="1937" actId="692"/>
          <ac:cxnSpMkLst>
            <pc:docMk/>
            <pc:sldMk cId="2620218381" sldId="616"/>
            <ac:cxnSpMk id="77" creationId="{29AD7221-6855-490D-9F77-E090BB0B2884}"/>
          </ac:cxnSpMkLst>
        </pc:cxnChg>
      </pc:sldChg>
      <pc:sldChg chg="modSp add">
        <pc:chgData name="Cristian Chilipirea" userId="34ab170da5908fc4" providerId="LiveId" clId="{C3D73928-712F-4196-88F5-CE1913DD9B66}" dt="2020-03-09T11:13:25.761" v="1939" actId="692"/>
        <pc:sldMkLst>
          <pc:docMk/>
          <pc:sldMk cId="1636220163" sldId="617"/>
        </pc:sldMkLst>
        <pc:cxnChg chg="mod">
          <ac:chgData name="Cristian Chilipirea" userId="34ab170da5908fc4" providerId="LiveId" clId="{C3D73928-712F-4196-88F5-CE1913DD9B66}" dt="2020-03-09T11:13:25.761" v="1939" actId="692"/>
          <ac:cxnSpMkLst>
            <pc:docMk/>
            <pc:sldMk cId="1636220163" sldId="617"/>
            <ac:cxnSpMk id="20" creationId="{02353525-5FF7-43E9-BA27-FA0B44A62FA6}"/>
          </ac:cxnSpMkLst>
        </pc:cxnChg>
      </pc:sldChg>
      <pc:sldChg chg="modSp add">
        <pc:chgData name="Cristian Chilipirea" userId="34ab170da5908fc4" providerId="LiveId" clId="{C3D73928-712F-4196-88F5-CE1913DD9B66}" dt="2020-03-09T11:13:38.742" v="1941" actId="692"/>
        <pc:sldMkLst>
          <pc:docMk/>
          <pc:sldMk cId="1260025266" sldId="618"/>
        </pc:sldMkLst>
        <pc:cxnChg chg="mod">
          <ac:chgData name="Cristian Chilipirea" userId="34ab170da5908fc4" providerId="LiveId" clId="{C3D73928-712F-4196-88F5-CE1913DD9B66}" dt="2020-03-09T11:13:38.742" v="1941" actId="692"/>
          <ac:cxnSpMkLst>
            <pc:docMk/>
            <pc:sldMk cId="1260025266" sldId="618"/>
            <ac:cxnSpMk id="80" creationId="{F1325948-2FA1-49D7-8B03-54D04B9F5E37}"/>
          </ac:cxnSpMkLst>
        </pc:cxnChg>
      </pc:sldChg>
      <pc:sldChg chg="modSp add">
        <pc:chgData name="Cristian Chilipirea" userId="34ab170da5908fc4" providerId="LiveId" clId="{C3D73928-712F-4196-88F5-CE1913DD9B66}" dt="2020-03-09T11:14:02.681" v="1943" actId="692"/>
        <pc:sldMkLst>
          <pc:docMk/>
          <pc:sldMk cId="1535392577" sldId="619"/>
        </pc:sldMkLst>
        <pc:cxnChg chg="mod">
          <ac:chgData name="Cristian Chilipirea" userId="34ab170da5908fc4" providerId="LiveId" clId="{C3D73928-712F-4196-88F5-CE1913DD9B66}" dt="2020-03-09T11:14:02.681" v="1943" actId="692"/>
          <ac:cxnSpMkLst>
            <pc:docMk/>
            <pc:sldMk cId="1535392577" sldId="619"/>
            <ac:cxnSpMk id="17" creationId="{F9C1B811-70F4-43BE-8227-71A98FD546F7}"/>
          </ac:cxnSpMkLst>
        </pc:cxnChg>
      </pc:sldChg>
      <pc:sldChg chg="modSp add">
        <pc:chgData name="Cristian Chilipirea" userId="34ab170da5908fc4" providerId="LiveId" clId="{C3D73928-712F-4196-88F5-CE1913DD9B66}" dt="2020-03-09T11:14:20.254" v="1945" actId="692"/>
        <pc:sldMkLst>
          <pc:docMk/>
          <pc:sldMk cId="2982334505" sldId="620"/>
        </pc:sldMkLst>
        <pc:cxnChg chg="mod">
          <ac:chgData name="Cristian Chilipirea" userId="34ab170da5908fc4" providerId="LiveId" clId="{C3D73928-712F-4196-88F5-CE1913DD9B66}" dt="2020-03-09T11:14:20.254" v="1945" actId="692"/>
          <ac:cxnSpMkLst>
            <pc:docMk/>
            <pc:sldMk cId="2982334505" sldId="620"/>
            <ac:cxnSpMk id="21" creationId="{740EA462-DB64-44AE-9CE7-25B1CB5D5FE5}"/>
          </ac:cxnSpMkLst>
        </pc:cxnChg>
      </pc:sldChg>
      <pc:sldChg chg="modSp add">
        <pc:chgData name="Cristian Chilipirea" userId="34ab170da5908fc4" providerId="LiveId" clId="{C3D73928-712F-4196-88F5-CE1913DD9B66}" dt="2020-03-09T11:14:25.871" v="1947" actId="692"/>
        <pc:sldMkLst>
          <pc:docMk/>
          <pc:sldMk cId="4178164913" sldId="621"/>
        </pc:sldMkLst>
        <pc:cxnChg chg="mod">
          <ac:chgData name="Cristian Chilipirea" userId="34ab170da5908fc4" providerId="LiveId" clId="{C3D73928-712F-4196-88F5-CE1913DD9B66}" dt="2020-03-09T11:14:25.871" v="1947" actId="692"/>
          <ac:cxnSpMkLst>
            <pc:docMk/>
            <pc:sldMk cId="4178164913" sldId="621"/>
            <ac:cxnSpMk id="48" creationId="{A08B85C2-A3EA-4E45-AE83-CE3C28DDD761}"/>
          </ac:cxnSpMkLst>
        </pc:cxnChg>
      </pc:sldChg>
      <pc:sldChg chg="modSp add">
        <pc:chgData name="Cristian Chilipirea" userId="34ab170da5908fc4" providerId="LiveId" clId="{C3D73928-712F-4196-88F5-CE1913DD9B66}" dt="2020-03-09T11:14:34.526" v="1949" actId="692"/>
        <pc:sldMkLst>
          <pc:docMk/>
          <pc:sldMk cId="2829829877" sldId="622"/>
        </pc:sldMkLst>
        <pc:cxnChg chg="mod">
          <ac:chgData name="Cristian Chilipirea" userId="34ab170da5908fc4" providerId="LiveId" clId="{C3D73928-712F-4196-88F5-CE1913DD9B66}" dt="2020-03-09T11:14:34.526" v="1949" actId="692"/>
          <ac:cxnSpMkLst>
            <pc:docMk/>
            <pc:sldMk cId="2829829877" sldId="622"/>
            <ac:cxnSpMk id="24" creationId="{BF27AFDE-B944-47E3-A205-AE0DF90CBB62}"/>
          </ac:cxnSpMkLst>
        </pc:cxnChg>
      </pc:sldChg>
      <pc:sldChg chg="modSp add">
        <pc:chgData name="Cristian Chilipirea" userId="34ab170da5908fc4" providerId="LiveId" clId="{C3D73928-712F-4196-88F5-CE1913DD9B66}" dt="2020-03-09T11:14:54.576" v="1951" actId="692"/>
        <pc:sldMkLst>
          <pc:docMk/>
          <pc:sldMk cId="1066996635" sldId="623"/>
        </pc:sldMkLst>
        <pc:cxnChg chg="mod">
          <ac:chgData name="Cristian Chilipirea" userId="34ab170da5908fc4" providerId="LiveId" clId="{C3D73928-712F-4196-88F5-CE1913DD9B66}" dt="2020-03-09T11:14:54.576" v="1951" actId="692"/>
          <ac:cxnSpMkLst>
            <pc:docMk/>
            <pc:sldMk cId="1066996635" sldId="623"/>
            <ac:cxnSpMk id="47" creationId="{FBF75897-25E0-42BC-9FDA-9CDBCCF25B21}"/>
          </ac:cxnSpMkLst>
        </pc:cxnChg>
      </pc:sldChg>
      <pc:sldChg chg="modSp add">
        <pc:chgData name="Cristian Chilipirea" userId="34ab170da5908fc4" providerId="LiveId" clId="{C3D73928-712F-4196-88F5-CE1913DD9B66}" dt="2020-03-09T11:15:01.698" v="1953" actId="692"/>
        <pc:sldMkLst>
          <pc:docMk/>
          <pc:sldMk cId="4228065725" sldId="624"/>
        </pc:sldMkLst>
        <pc:cxnChg chg="mod">
          <ac:chgData name="Cristian Chilipirea" userId="34ab170da5908fc4" providerId="LiveId" clId="{C3D73928-712F-4196-88F5-CE1913DD9B66}" dt="2020-03-09T11:15:01.698" v="1953" actId="692"/>
          <ac:cxnSpMkLst>
            <pc:docMk/>
            <pc:sldMk cId="4228065725" sldId="624"/>
            <ac:cxnSpMk id="26" creationId="{14145B65-C9C0-4C7F-BA50-A3292FC5D453}"/>
          </ac:cxnSpMkLst>
        </pc:cxnChg>
      </pc:sldChg>
      <pc:sldChg chg="modSp add">
        <pc:chgData name="Cristian Chilipirea" userId="34ab170da5908fc4" providerId="LiveId" clId="{C3D73928-712F-4196-88F5-CE1913DD9B66}" dt="2020-03-09T11:15:26.177" v="1955" actId="692"/>
        <pc:sldMkLst>
          <pc:docMk/>
          <pc:sldMk cId="3183625135" sldId="625"/>
        </pc:sldMkLst>
        <pc:cxnChg chg="mod">
          <ac:chgData name="Cristian Chilipirea" userId="34ab170da5908fc4" providerId="LiveId" clId="{C3D73928-712F-4196-88F5-CE1913DD9B66}" dt="2020-03-09T11:15:26.177" v="1955" actId="692"/>
          <ac:cxnSpMkLst>
            <pc:docMk/>
            <pc:sldMk cId="3183625135" sldId="625"/>
            <ac:cxnSpMk id="44" creationId="{49D2EB0D-29B5-438C-883D-FFEB02FECCCD}"/>
          </ac:cxnSpMkLst>
        </pc:cxnChg>
      </pc:sldChg>
      <pc:sldChg chg="modSp add">
        <pc:chgData name="Cristian Chilipirea" userId="34ab170da5908fc4" providerId="LiveId" clId="{C3D73928-712F-4196-88F5-CE1913DD9B66}" dt="2020-03-09T11:15:36.934" v="1957" actId="692"/>
        <pc:sldMkLst>
          <pc:docMk/>
          <pc:sldMk cId="858363654" sldId="626"/>
        </pc:sldMkLst>
        <pc:cxnChg chg="mod">
          <ac:chgData name="Cristian Chilipirea" userId="34ab170da5908fc4" providerId="LiveId" clId="{C3D73928-712F-4196-88F5-CE1913DD9B66}" dt="2020-03-09T11:15:36.934" v="1957" actId="692"/>
          <ac:cxnSpMkLst>
            <pc:docMk/>
            <pc:sldMk cId="858363654" sldId="626"/>
            <ac:cxnSpMk id="18" creationId="{1293B9C4-59B7-496F-8549-F8DD3AF9D3F4}"/>
          </ac:cxnSpMkLst>
        </pc:cxnChg>
      </pc:sldChg>
      <pc:sldChg chg="modSp add">
        <pc:chgData name="Cristian Chilipirea" userId="34ab170da5908fc4" providerId="LiveId" clId="{C3D73928-712F-4196-88F5-CE1913DD9B66}" dt="2020-03-09T11:16:03.257" v="1959" actId="692"/>
        <pc:sldMkLst>
          <pc:docMk/>
          <pc:sldMk cId="1648907280" sldId="627"/>
        </pc:sldMkLst>
        <pc:cxnChg chg="mod">
          <ac:chgData name="Cristian Chilipirea" userId="34ab170da5908fc4" providerId="LiveId" clId="{C3D73928-712F-4196-88F5-CE1913DD9B66}" dt="2020-03-09T11:16:03.257" v="1959" actId="692"/>
          <ac:cxnSpMkLst>
            <pc:docMk/>
            <pc:sldMk cId="1648907280" sldId="627"/>
            <ac:cxnSpMk id="74" creationId="{6AC50C09-4211-4160-B5BA-91A016EFB0E2}"/>
          </ac:cxnSpMkLst>
        </pc:cxnChg>
      </pc:sldChg>
      <pc:sldChg chg="modSp add">
        <pc:chgData name="Cristian Chilipirea" userId="34ab170da5908fc4" providerId="LiveId" clId="{C3D73928-712F-4196-88F5-CE1913DD9B66}" dt="2020-03-09T11:16:21.985" v="1961" actId="692"/>
        <pc:sldMkLst>
          <pc:docMk/>
          <pc:sldMk cId="2421707044" sldId="628"/>
        </pc:sldMkLst>
        <pc:cxnChg chg="mod">
          <ac:chgData name="Cristian Chilipirea" userId="34ab170da5908fc4" providerId="LiveId" clId="{C3D73928-712F-4196-88F5-CE1913DD9B66}" dt="2020-03-09T11:16:21.985" v="1961" actId="692"/>
          <ac:cxnSpMkLst>
            <pc:docMk/>
            <pc:sldMk cId="2421707044" sldId="628"/>
            <ac:cxnSpMk id="25" creationId="{8B3C8EC8-C969-4459-838F-03996380ECF8}"/>
          </ac:cxnSpMkLst>
        </pc:cxnChg>
      </pc:sldChg>
      <pc:sldChg chg="modSp add">
        <pc:chgData name="Cristian Chilipirea" userId="34ab170da5908fc4" providerId="LiveId" clId="{C3D73928-712F-4196-88F5-CE1913DD9B66}" dt="2020-03-09T11:16:32.697" v="1963" actId="692"/>
        <pc:sldMkLst>
          <pc:docMk/>
          <pc:sldMk cId="1011313958" sldId="629"/>
        </pc:sldMkLst>
        <pc:cxnChg chg="mod">
          <ac:chgData name="Cristian Chilipirea" userId="34ab170da5908fc4" providerId="LiveId" clId="{C3D73928-712F-4196-88F5-CE1913DD9B66}" dt="2020-03-09T11:16:32.697" v="1963" actId="692"/>
          <ac:cxnSpMkLst>
            <pc:docMk/>
            <pc:sldMk cId="1011313958" sldId="629"/>
            <ac:cxnSpMk id="19" creationId="{7DC1FF99-849E-4247-A76C-B02EE7BE3F84}"/>
          </ac:cxnSpMkLst>
        </pc:cxnChg>
      </pc:sldChg>
      <pc:sldChg chg="modSp add">
        <pc:chgData name="Cristian Chilipirea" userId="34ab170da5908fc4" providerId="LiveId" clId="{C3D73928-712F-4196-88F5-CE1913DD9B66}" dt="2020-03-09T11:16:53.875" v="1965" actId="692"/>
        <pc:sldMkLst>
          <pc:docMk/>
          <pc:sldMk cId="3693783994" sldId="630"/>
        </pc:sldMkLst>
        <pc:cxnChg chg="mod">
          <ac:chgData name="Cristian Chilipirea" userId="34ab170da5908fc4" providerId="LiveId" clId="{C3D73928-712F-4196-88F5-CE1913DD9B66}" dt="2020-03-09T11:16:53.875" v="1965" actId="692"/>
          <ac:cxnSpMkLst>
            <pc:docMk/>
            <pc:sldMk cId="3693783994" sldId="630"/>
            <ac:cxnSpMk id="42" creationId="{E448965F-BD58-4126-80A4-20012DD1D189}"/>
          </ac:cxnSpMkLst>
        </pc:cxnChg>
      </pc:sldChg>
      <pc:sldChg chg="modSp add">
        <pc:chgData name="Cristian Chilipirea" userId="34ab170da5908fc4" providerId="LiveId" clId="{C3D73928-712F-4196-88F5-CE1913DD9B66}" dt="2020-03-09T11:17:04.890" v="1967" actId="692"/>
        <pc:sldMkLst>
          <pc:docMk/>
          <pc:sldMk cId="2091186788" sldId="631"/>
        </pc:sldMkLst>
        <pc:cxnChg chg="mod">
          <ac:chgData name="Cristian Chilipirea" userId="34ab170da5908fc4" providerId="LiveId" clId="{C3D73928-712F-4196-88F5-CE1913DD9B66}" dt="2020-03-09T11:17:04.890" v="1967" actId="692"/>
          <ac:cxnSpMkLst>
            <pc:docMk/>
            <pc:sldMk cId="2091186788" sldId="631"/>
            <ac:cxnSpMk id="50" creationId="{8A496ECE-FB82-4218-A1BF-83BC1F53DED1}"/>
          </ac:cxnSpMkLst>
        </pc:cxnChg>
      </pc:sldChg>
      <pc:sldChg chg="modSp add">
        <pc:chgData name="Cristian Chilipirea" userId="34ab170da5908fc4" providerId="LiveId" clId="{C3D73928-712F-4196-88F5-CE1913DD9B66}" dt="2020-03-09T11:17:12.863" v="1969" actId="692"/>
        <pc:sldMkLst>
          <pc:docMk/>
          <pc:sldMk cId="3635869917" sldId="632"/>
        </pc:sldMkLst>
        <pc:cxnChg chg="mod">
          <ac:chgData name="Cristian Chilipirea" userId="34ab170da5908fc4" providerId="LiveId" clId="{C3D73928-712F-4196-88F5-CE1913DD9B66}" dt="2020-03-09T11:17:12.863" v="1969" actId="692"/>
          <ac:cxnSpMkLst>
            <pc:docMk/>
            <pc:sldMk cId="3635869917" sldId="632"/>
            <ac:cxnSpMk id="40" creationId="{CCBA9CB5-6CA6-429C-896E-A79D6330B255}"/>
          </ac:cxnSpMkLst>
        </pc:cxnChg>
      </pc:sldChg>
      <pc:sldChg chg="modSp add">
        <pc:chgData name="Cristian Chilipirea" userId="34ab170da5908fc4" providerId="LiveId" clId="{C3D73928-712F-4196-88F5-CE1913DD9B66}" dt="2020-03-09T11:17:25.700" v="1971" actId="692"/>
        <pc:sldMkLst>
          <pc:docMk/>
          <pc:sldMk cId="807767835" sldId="633"/>
        </pc:sldMkLst>
        <pc:cxnChg chg="mod">
          <ac:chgData name="Cristian Chilipirea" userId="34ab170da5908fc4" providerId="LiveId" clId="{C3D73928-712F-4196-88F5-CE1913DD9B66}" dt="2020-03-09T11:17:25.700" v="1971" actId="692"/>
          <ac:cxnSpMkLst>
            <pc:docMk/>
            <pc:sldMk cId="807767835" sldId="633"/>
            <ac:cxnSpMk id="43" creationId="{1861C38C-382E-4E92-B32D-0427C39679E6}"/>
          </ac:cxnSpMkLst>
        </pc:cxnChg>
      </pc:sldChg>
      <pc:sldChg chg="modSp add">
        <pc:chgData name="Cristian Chilipirea" userId="34ab170da5908fc4" providerId="LiveId" clId="{C3D73928-712F-4196-88F5-CE1913DD9B66}" dt="2020-03-09T11:17:37.564" v="1973" actId="692"/>
        <pc:sldMkLst>
          <pc:docMk/>
          <pc:sldMk cId="21447422" sldId="634"/>
        </pc:sldMkLst>
        <pc:cxnChg chg="mod">
          <ac:chgData name="Cristian Chilipirea" userId="34ab170da5908fc4" providerId="LiveId" clId="{C3D73928-712F-4196-88F5-CE1913DD9B66}" dt="2020-03-09T11:17:37.564" v="1973" actId="692"/>
          <ac:cxnSpMkLst>
            <pc:docMk/>
            <pc:sldMk cId="21447422" sldId="634"/>
            <ac:cxnSpMk id="71" creationId="{A698D50D-2A2A-43A9-9E05-6BCE3CB8867B}"/>
          </ac:cxnSpMkLst>
        </pc:cxnChg>
      </pc:sldChg>
      <pc:sldChg chg="modSp add">
        <pc:chgData name="Cristian Chilipirea" userId="34ab170da5908fc4" providerId="LiveId" clId="{C3D73928-712F-4196-88F5-CE1913DD9B66}" dt="2020-03-09T11:18:17.287" v="1983" actId="692"/>
        <pc:sldMkLst>
          <pc:docMk/>
          <pc:sldMk cId="2569742237" sldId="635"/>
        </pc:sldMkLst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17" creationId="{F9C1B811-70F4-43BE-8227-71A98FD546F7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18" creationId="{1293B9C4-59B7-496F-8549-F8DD3AF9D3F4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19" creationId="{7DC1FF99-849E-4247-A76C-B02EE7BE3F84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20" creationId="{02353525-5FF7-43E9-BA27-FA0B44A62FA6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21" creationId="{740EA462-DB64-44AE-9CE7-25B1CB5D5FE5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22" creationId="{7A6ACBE3-A358-4126-8E8B-83550041F3A1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23" creationId="{D0EABC46-0ECC-4308-8D40-C8B2CE964074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24" creationId="{BF27AFDE-B944-47E3-A205-AE0DF90CBB62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25" creationId="{8B3C8EC8-C969-4459-838F-03996380ECF8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26" creationId="{14145B65-C9C0-4C7F-BA50-A3292FC5D453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38" creationId="{2FDE1BEF-1612-41B6-8299-55E8EF2E397C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40" creationId="{CCBA9CB5-6CA6-429C-896E-A79D6330B255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41" creationId="{C66CA45E-ACAF-4724-8040-378A71E2499B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42" creationId="{E448965F-BD58-4126-80A4-20012DD1D189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43" creationId="{1861C38C-382E-4E92-B32D-0427C39679E6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44" creationId="{49D2EB0D-29B5-438C-883D-FFEB02FECCCD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47" creationId="{FBF75897-25E0-42BC-9FDA-9CDBCCF25B21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48" creationId="{A08B85C2-A3EA-4E45-AE83-CE3C28DDD761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50" creationId="{8A496ECE-FB82-4218-A1BF-83BC1F53DED1}"/>
          </ac:cxnSpMkLst>
        </pc:cxnChg>
        <pc:cxnChg chg="mod">
          <ac:chgData name="Cristian Chilipirea" userId="34ab170da5908fc4" providerId="LiveId" clId="{C3D73928-712F-4196-88F5-CE1913DD9B66}" dt="2020-03-09T11:17:55.869" v="1975" actId="692"/>
          <ac:cxnSpMkLst>
            <pc:docMk/>
            <pc:sldMk cId="2569742237" sldId="635"/>
            <ac:cxnSpMk id="71" creationId="{A698D50D-2A2A-43A9-9E05-6BCE3CB8867B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74" creationId="{6AC50C09-4211-4160-B5BA-91A016EFB0E2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77" creationId="{29AD7221-6855-490D-9F77-E090BB0B2884}"/>
          </ac:cxnSpMkLst>
        </pc:cxnChg>
        <pc:cxnChg chg="mod">
          <ac:chgData name="Cristian Chilipirea" userId="34ab170da5908fc4" providerId="LiveId" clId="{C3D73928-712F-4196-88F5-CE1913DD9B66}" dt="2020-03-09T11:18:17.287" v="1983" actId="692"/>
          <ac:cxnSpMkLst>
            <pc:docMk/>
            <pc:sldMk cId="2569742237" sldId="635"/>
            <ac:cxnSpMk id="80" creationId="{F1325948-2FA1-49D7-8B03-54D04B9F5E37}"/>
          </ac:cxnSpMkLst>
        </pc:cxnChg>
      </pc:sldChg>
      <pc:sldChg chg="modSp add ord">
        <pc:chgData name="Cristian Chilipirea" userId="34ab170da5908fc4" providerId="LiveId" clId="{C3D73928-712F-4196-88F5-CE1913DD9B66}" dt="2020-03-09T11:19:29.574" v="1988"/>
        <pc:sldMkLst>
          <pc:docMk/>
          <pc:sldMk cId="2308422018" sldId="636"/>
        </pc:sldMkLst>
        <pc:spChg chg="mod">
          <ac:chgData name="Cristian Chilipirea" userId="34ab170da5908fc4" providerId="LiveId" clId="{C3D73928-712F-4196-88F5-CE1913DD9B66}" dt="2020-03-09T11:19:29.574" v="1988"/>
          <ac:spMkLst>
            <pc:docMk/>
            <pc:sldMk cId="2308422018" sldId="636"/>
            <ac:spMk id="7" creationId="{6F422BB9-6A7F-4BD2-9676-A6410BB10371}"/>
          </ac:spMkLst>
        </pc:spChg>
      </pc:sldChg>
      <pc:sldChg chg="modSp add ord">
        <pc:chgData name="Cristian Chilipirea" userId="34ab170da5908fc4" providerId="LiveId" clId="{C3D73928-712F-4196-88F5-CE1913DD9B66}" dt="2020-03-09T11:46:41.103" v="2014" actId="20577"/>
        <pc:sldMkLst>
          <pc:docMk/>
          <pc:sldMk cId="3536319565" sldId="637"/>
        </pc:sldMkLst>
        <pc:spChg chg="mod">
          <ac:chgData name="Cristian Chilipirea" userId="34ab170da5908fc4" providerId="LiveId" clId="{C3D73928-712F-4196-88F5-CE1913DD9B66}" dt="2020-03-09T11:46:41.103" v="2014" actId="20577"/>
          <ac:spMkLst>
            <pc:docMk/>
            <pc:sldMk cId="3536319565" sldId="637"/>
            <ac:spMk id="7" creationId="{6F422BB9-6A7F-4BD2-9676-A6410BB10371}"/>
          </ac:spMkLst>
        </pc:spChg>
      </pc:sldChg>
      <pc:sldChg chg="addSp delSp modSp add">
        <pc:chgData name="Cristian Chilipirea" userId="34ab170da5908fc4" providerId="LiveId" clId="{C3D73928-712F-4196-88F5-CE1913DD9B66}" dt="2020-03-09T11:47:28.008" v="2047" actId="1076"/>
        <pc:sldMkLst>
          <pc:docMk/>
          <pc:sldMk cId="3864521277" sldId="638"/>
        </pc:sldMkLst>
        <pc:spChg chg="del">
          <ac:chgData name="Cristian Chilipirea" userId="34ab170da5908fc4" providerId="LiveId" clId="{C3D73928-712F-4196-88F5-CE1913DD9B66}" dt="2020-03-09T11:46:47.922" v="2016" actId="478"/>
          <ac:spMkLst>
            <pc:docMk/>
            <pc:sldMk cId="3864521277" sldId="638"/>
            <ac:spMk id="2" creationId="{8ADF29BA-27BE-45E5-9EC9-91A53CFEC1FC}"/>
          </ac:spMkLst>
        </pc:spChg>
        <pc:spChg chg="add mod">
          <ac:chgData name="Cristian Chilipirea" userId="34ab170da5908fc4" providerId="LiveId" clId="{C3D73928-712F-4196-88F5-CE1913DD9B66}" dt="2020-03-09T11:47:28.008" v="2047" actId="1076"/>
          <ac:spMkLst>
            <pc:docMk/>
            <pc:sldMk cId="3864521277" sldId="638"/>
            <ac:spMk id="3" creationId="{F3F8EC15-DB86-47C1-A24B-AD6C562B78D2}"/>
          </ac:spMkLst>
        </pc:spChg>
      </pc:sldChg>
    </pc:docChg>
  </pc:docChgLst>
  <pc:docChgLst>
    <pc:chgData name="Cristian Chilipirea" userId="34ab170da5908fc4" providerId="LiveId" clId="{E94E6728-AA65-4E92-A1EF-1705EBAD253E}"/>
    <pc:docChg chg="undo custSel addSld delSld modSld sldOrd">
      <pc:chgData name="Cristian Chilipirea" userId="34ab170da5908fc4" providerId="LiveId" clId="{E94E6728-AA65-4E92-A1EF-1705EBAD253E}" dt="2020-03-04T07:55:02.086" v="5703"/>
      <pc:docMkLst>
        <pc:docMk/>
      </pc:docMkLst>
      <pc:sldChg chg="modSp">
        <pc:chgData name="Cristian Chilipirea" userId="34ab170da5908fc4" providerId="LiveId" clId="{E94E6728-AA65-4E92-A1EF-1705EBAD253E}" dt="2020-03-03T08:05:25.812" v="23" actId="6549"/>
        <pc:sldMkLst>
          <pc:docMk/>
          <pc:sldMk cId="0" sldId="485"/>
        </pc:sldMkLst>
        <pc:spChg chg="mod">
          <ac:chgData name="Cristian Chilipirea" userId="34ab170da5908fc4" providerId="LiveId" clId="{E94E6728-AA65-4E92-A1EF-1705EBAD253E}" dt="2020-03-03T08:05:25.812" v="23" actId="6549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E94E6728-AA65-4E92-A1EF-1705EBAD253E}" dt="2020-03-03T12:57:49.954" v="2035" actId="20577"/>
        <pc:sldMkLst>
          <pc:docMk/>
          <pc:sldMk cId="2643256833" sldId="486"/>
        </pc:sldMkLst>
        <pc:spChg chg="mod">
          <ac:chgData name="Cristian Chilipirea" userId="34ab170da5908fc4" providerId="LiveId" clId="{E94E6728-AA65-4E92-A1EF-1705EBAD253E}" dt="2020-03-03T08:08:11.914" v="171" actId="20577"/>
          <ac:spMkLst>
            <pc:docMk/>
            <pc:sldMk cId="2643256833" sldId="486"/>
            <ac:spMk id="2" creationId="{2EA508F6-8E2F-4101-A747-757D143C107D}"/>
          </ac:spMkLst>
        </pc:spChg>
        <pc:spChg chg="mod">
          <ac:chgData name="Cristian Chilipirea" userId="34ab170da5908fc4" providerId="LiveId" clId="{E94E6728-AA65-4E92-A1EF-1705EBAD253E}" dt="2020-03-03T12:57:49.954" v="2035" actId="20577"/>
          <ac:spMkLst>
            <pc:docMk/>
            <pc:sldMk cId="2643256833" sldId="486"/>
            <ac:spMk id="3" creationId="{9EA6E686-F845-4975-9167-61129CBB4187}"/>
          </ac:spMkLst>
        </pc:spChg>
        <pc:spChg chg="add mod">
          <ac:chgData name="Cristian Chilipirea" userId="34ab170da5908fc4" providerId="LiveId" clId="{E94E6728-AA65-4E92-A1EF-1705EBAD253E}" dt="2020-03-03T10:49:16.944" v="338" actId="1076"/>
          <ac:spMkLst>
            <pc:docMk/>
            <pc:sldMk cId="2643256833" sldId="486"/>
            <ac:spMk id="5" creationId="{9DE90DCE-B61C-42C2-A9E7-23441A142177}"/>
          </ac:spMkLst>
        </pc:spChg>
        <pc:spChg chg="add mod">
          <ac:chgData name="Cristian Chilipirea" userId="34ab170da5908fc4" providerId="LiveId" clId="{E94E6728-AA65-4E92-A1EF-1705EBAD253E}" dt="2020-03-03T10:49:23.540" v="341" actId="20577"/>
          <ac:spMkLst>
            <pc:docMk/>
            <pc:sldMk cId="2643256833" sldId="486"/>
            <ac:spMk id="6" creationId="{E17A1F97-377C-4430-9D42-E8C3F7D92A6B}"/>
          </ac:spMkLst>
        </pc:spChg>
        <pc:spChg chg="add mod">
          <ac:chgData name="Cristian Chilipirea" userId="34ab170da5908fc4" providerId="LiveId" clId="{E94E6728-AA65-4E92-A1EF-1705EBAD253E}" dt="2020-03-03T10:49:28.796" v="344" actId="1076"/>
          <ac:spMkLst>
            <pc:docMk/>
            <pc:sldMk cId="2643256833" sldId="486"/>
            <ac:spMk id="7" creationId="{7CF8DF12-E2DD-403E-A79B-429E90565CAA}"/>
          </ac:spMkLst>
        </pc:spChg>
        <pc:spChg chg="add mod">
          <ac:chgData name="Cristian Chilipirea" userId="34ab170da5908fc4" providerId="LiveId" clId="{E94E6728-AA65-4E92-A1EF-1705EBAD253E}" dt="2020-03-03T10:49:36.221" v="347" actId="1076"/>
          <ac:spMkLst>
            <pc:docMk/>
            <pc:sldMk cId="2643256833" sldId="486"/>
            <ac:spMk id="8" creationId="{8C48C039-0096-4EAC-8202-C90939B8ECF9}"/>
          </ac:spMkLst>
        </pc:spChg>
        <pc:spChg chg="add mod">
          <ac:chgData name="Cristian Chilipirea" userId="34ab170da5908fc4" providerId="LiveId" clId="{E94E6728-AA65-4E92-A1EF-1705EBAD253E}" dt="2020-03-03T10:49:44.419" v="350" actId="20577"/>
          <ac:spMkLst>
            <pc:docMk/>
            <pc:sldMk cId="2643256833" sldId="486"/>
            <ac:spMk id="9" creationId="{B60DA337-B60B-418A-8871-C2C41A6A30A7}"/>
          </ac:spMkLst>
        </pc:spChg>
        <pc:spChg chg="add mod">
          <ac:chgData name="Cristian Chilipirea" userId="34ab170da5908fc4" providerId="LiveId" clId="{E94E6728-AA65-4E92-A1EF-1705EBAD253E}" dt="2020-03-03T10:49:49.816" v="353" actId="20577"/>
          <ac:spMkLst>
            <pc:docMk/>
            <pc:sldMk cId="2643256833" sldId="486"/>
            <ac:spMk id="10" creationId="{21F6819E-808B-4C43-99A2-57A1C784A1CA}"/>
          </ac:spMkLst>
        </pc:spChg>
        <pc:spChg chg="add mod">
          <ac:chgData name="Cristian Chilipirea" userId="34ab170da5908fc4" providerId="LiveId" clId="{E94E6728-AA65-4E92-A1EF-1705EBAD253E}" dt="2020-03-03T10:49:57.222" v="356" actId="20577"/>
          <ac:spMkLst>
            <pc:docMk/>
            <pc:sldMk cId="2643256833" sldId="486"/>
            <ac:spMk id="11" creationId="{4CCFAA51-C28C-4CDE-9CEA-552A902EDAA6}"/>
          </ac:spMkLst>
        </pc:spChg>
        <pc:spChg chg="add mod">
          <ac:chgData name="Cristian Chilipirea" userId="34ab170da5908fc4" providerId="LiveId" clId="{E94E6728-AA65-4E92-A1EF-1705EBAD253E}" dt="2020-03-03T10:50:04.497" v="359" actId="20577"/>
          <ac:spMkLst>
            <pc:docMk/>
            <pc:sldMk cId="2643256833" sldId="486"/>
            <ac:spMk id="12" creationId="{496FD254-E8F5-49E9-A9D3-B48D6C7F5ACE}"/>
          </ac:spMkLst>
        </pc:spChg>
        <pc:spChg chg="add mod">
          <ac:chgData name="Cristian Chilipirea" userId="34ab170da5908fc4" providerId="LiveId" clId="{E94E6728-AA65-4E92-A1EF-1705EBAD253E}" dt="2020-03-03T10:50:13.742" v="362" actId="1076"/>
          <ac:spMkLst>
            <pc:docMk/>
            <pc:sldMk cId="2643256833" sldId="486"/>
            <ac:spMk id="13" creationId="{934B18DA-7E8E-4BE4-9064-6ED3ABB10C5E}"/>
          </ac:spMkLst>
        </pc:spChg>
        <pc:spChg chg="add del mod">
          <ac:chgData name="Cristian Chilipirea" userId="34ab170da5908fc4" providerId="LiveId" clId="{E94E6728-AA65-4E92-A1EF-1705EBAD253E}" dt="2020-03-03T10:50:35.618" v="365" actId="478"/>
          <ac:spMkLst>
            <pc:docMk/>
            <pc:sldMk cId="2643256833" sldId="486"/>
            <ac:spMk id="14" creationId="{189DABCC-8622-4475-BA38-90574C47108E}"/>
          </ac:spMkLst>
        </pc:spChg>
        <pc:cxnChg chg="add mod">
          <ac:chgData name="Cristian Chilipirea" userId="34ab170da5908fc4" providerId="LiveId" clId="{E94E6728-AA65-4E92-A1EF-1705EBAD253E}" dt="2020-03-03T10:50:53.379" v="368" actId="1582"/>
          <ac:cxnSpMkLst>
            <pc:docMk/>
            <pc:sldMk cId="2643256833" sldId="486"/>
            <ac:cxnSpMk id="16" creationId="{7E0371EA-EBE7-4F42-AE50-153D86F60611}"/>
          </ac:cxnSpMkLst>
        </pc:cxnChg>
        <pc:cxnChg chg="add mod">
          <ac:chgData name="Cristian Chilipirea" userId="34ab170da5908fc4" providerId="LiveId" clId="{E94E6728-AA65-4E92-A1EF-1705EBAD253E}" dt="2020-03-03T10:50:59.867" v="371" actId="14100"/>
          <ac:cxnSpMkLst>
            <pc:docMk/>
            <pc:sldMk cId="2643256833" sldId="486"/>
            <ac:cxnSpMk id="18" creationId="{2B8B4A10-F74A-499B-BF67-6937BD984532}"/>
          </ac:cxnSpMkLst>
        </pc:cxnChg>
        <pc:cxnChg chg="add mod">
          <ac:chgData name="Cristian Chilipirea" userId="34ab170da5908fc4" providerId="LiveId" clId="{E94E6728-AA65-4E92-A1EF-1705EBAD253E}" dt="2020-03-03T10:51:05.171" v="374" actId="14100"/>
          <ac:cxnSpMkLst>
            <pc:docMk/>
            <pc:sldMk cId="2643256833" sldId="486"/>
            <ac:cxnSpMk id="21" creationId="{08A880BF-0FA4-44BC-8292-165EBA626D5E}"/>
          </ac:cxnSpMkLst>
        </pc:cxnChg>
        <pc:cxnChg chg="add mod">
          <ac:chgData name="Cristian Chilipirea" userId="34ab170da5908fc4" providerId="LiveId" clId="{E94E6728-AA65-4E92-A1EF-1705EBAD253E}" dt="2020-03-03T10:51:11.993" v="378" actId="14100"/>
          <ac:cxnSpMkLst>
            <pc:docMk/>
            <pc:sldMk cId="2643256833" sldId="486"/>
            <ac:cxnSpMk id="24" creationId="{4F6BCBDB-F528-47ED-A9E6-69E33D90F958}"/>
          </ac:cxnSpMkLst>
        </pc:cxnChg>
        <pc:cxnChg chg="add del mod">
          <ac:chgData name="Cristian Chilipirea" userId="34ab170da5908fc4" providerId="LiveId" clId="{E94E6728-AA65-4E92-A1EF-1705EBAD253E}" dt="2020-03-03T10:52:16.825" v="408" actId="478"/>
          <ac:cxnSpMkLst>
            <pc:docMk/>
            <pc:sldMk cId="2643256833" sldId="486"/>
            <ac:cxnSpMk id="28" creationId="{BC2B58E1-2B37-4792-9A61-83822EEBCE1C}"/>
          </ac:cxnSpMkLst>
        </pc:cxnChg>
        <pc:cxnChg chg="add del mod">
          <ac:chgData name="Cristian Chilipirea" userId="34ab170da5908fc4" providerId="LiveId" clId="{E94E6728-AA65-4E92-A1EF-1705EBAD253E}" dt="2020-03-03T10:52:15.521" v="407" actId="478"/>
          <ac:cxnSpMkLst>
            <pc:docMk/>
            <pc:sldMk cId="2643256833" sldId="486"/>
            <ac:cxnSpMk id="31" creationId="{39A85742-AD62-4F11-9C39-7DFE897D987B}"/>
          </ac:cxnSpMkLst>
        </pc:cxnChg>
        <pc:cxnChg chg="add mod">
          <ac:chgData name="Cristian Chilipirea" userId="34ab170da5908fc4" providerId="LiveId" clId="{E94E6728-AA65-4E92-A1EF-1705EBAD253E}" dt="2020-03-03T10:51:28.713" v="387" actId="14100"/>
          <ac:cxnSpMkLst>
            <pc:docMk/>
            <pc:sldMk cId="2643256833" sldId="486"/>
            <ac:cxnSpMk id="34" creationId="{8BDC398F-7169-465D-A0CD-1DF799239141}"/>
          </ac:cxnSpMkLst>
        </pc:cxnChg>
        <pc:cxnChg chg="add mod">
          <ac:chgData name="Cristian Chilipirea" userId="34ab170da5908fc4" providerId="LiveId" clId="{E94E6728-AA65-4E92-A1EF-1705EBAD253E}" dt="2020-03-03T10:51:33.728" v="390" actId="14100"/>
          <ac:cxnSpMkLst>
            <pc:docMk/>
            <pc:sldMk cId="2643256833" sldId="486"/>
            <ac:cxnSpMk id="37" creationId="{F90E1C69-6C5A-4716-A90B-301714EBB113}"/>
          </ac:cxnSpMkLst>
        </pc:cxnChg>
        <pc:cxnChg chg="add mod">
          <ac:chgData name="Cristian Chilipirea" userId="34ab170da5908fc4" providerId="LiveId" clId="{E94E6728-AA65-4E92-A1EF-1705EBAD253E}" dt="2020-03-03T10:51:43.888" v="396" actId="14100"/>
          <ac:cxnSpMkLst>
            <pc:docMk/>
            <pc:sldMk cId="2643256833" sldId="486"/>
            <ac:cxnSpMk id="40" creationId="{88FE5754-CDA1-48E1-85E8-547E654E7A75}"/>
          </ac:cxnSpMkLst>
        </pc:cxnChg>
        <pc:cxnChg chg="add mod">
          <ac:chgData name="Cristian Chilipirea" userId="34ab170da5908fc4" providerId="LiveId" clId="{E94E6728-AA65-4E92-A1EF-1705EBAD253E}" dt="2020-03-03T10:51:52.081" v="400" actId="14100"/>
          <ac:cxnSpMkLst>
            <pc:docMk/>
            <pc:sldMk cId="2643256833" sldId="486"/>
            <ac:cxnSpMk id="44" creationId="{9715B672-A92B-4157-9E51-B0F114394D02}"/>
          </ac:cxnSpMkLst>
        </pc:cxnChg>
        <pc:cxnChg chg="add mod">
          <ac:chgData name="Cristian Chilipirea" userId="34ab170da5908fc4" providerId="LiveId" clId="{E94E6728-AA65-4E92-A1EF-1705EBAD253E}" dt="2020-03-03T10:51:57.916" v="403" actId="14100"/>
          <ac:cxnSpMkLst>
            <pc:docMk/>
            <pc:sldMk cId="2643256833" sldId="486"/>
            <ac:cxnSpMk id="48" creationId="{2E7AEC16-1125-4DB6-926E-9D06777B598A}"/>
          </ac:cxnSpMkLst>
        </pc:cxnChg>
        <pc:cxnChg chg="add mod">
          <ac:chgData name="Cristian Chilipirea" userId="34ab170da5908fc4" providerId="LiveId" clId="{E94E6728-AA65-4E92-A1EF-1705EBAD253E}" dt="2020-03-03T10:52:04.454" v="406" actId="14100"/>
          <ac:cxnSpMkLst>
            <pc:docMk/>
            <pc:sldMk cId="2643256833" sldId="486"/>
            <ac:cxnSpMk id="51" creationId="{3959B0D9-2831-4251-8B93-44353F745A8E}"/>
          </ac:cxnSpMkLst>
        </pc:cxnChg>
      </pc:sldChg>
      <pc:sldChg chg="addSp delSp modSp add">
        <pc:chgData name="Cristian Chilipirea" userId="34ab170da5908fc4" providerId="LiveId" clId="{E94E6728-AA65-4E92-A1EF-1705EBAD253E}" dt="2020-03-03T12:58:21.620" v="2049" actId="20577"/>
        <pc:sldMkLst>
          <pc:docMk/>
          <pc:sldMk cId="4287508387" sldId="487"/>
        </pc:sldMkLst>
        <pc:spChg chg="mod">
          <ac:chgData name="Cristian Chilipirea" userId="34ab170da5908fc4" providerId="LiveId" clId="{E94E6728-AA65-4E92-A1EF-1705EBAD253E}" dt="2020-03-03T11:02:14.020" v="624" actId="20577"/>
          <ac:spMkLst>
            <pc:docMk/>
            <pc:sldMk cId="4287508387" sldId="487"/>
            <ac:spMk id="2" creationId="{2EA508F6-8E2F-4101-A747-757D143C107D}"/>
          </ac:spMkLst>
        </pc:spChg>
        <pc:spChg chg="del mod">
          <ac:chgData name="Cristian Chilipirea" userId="34ab170da5908fc4" providerId="LiveId" clId="{E94E6728-AA65-4E92-A1EF-1705EBAD253E}" dt="2020-03-03T10:54:05.678" v="439" actId="478"/>
          <ac:spMkLst>
            <pc:docMk/>
            <pc:sldMk cId="4287508387" sldId="487"/>
            <ac:spMk id="3" creationId="{9EA6E686-F845-4975-9167-61129CBB4187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5" creationId="{9DE90DCE-B61C-42C2-A9E7-23441A142177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6" creationId="{E17A1F97-377C-4430-9D42-E8C3F7D92A6B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7" creationId="{7CF8DF12-E2DD-403E-A79B-429E90565CAA}"/>
          </ac:spMkLst>
        </pc:spChg>
        <pc:spChg chg="mod">
          <ac:chgData name="Cristian Chilipirea" userId="34ab170da5908fc4" providerId="LiveId" clId="{E94E6728-AA65-4E92-A1EF-1705EBAD253E}" dt="2020-03-03T10:54:36.583" v="445" actId="1076"/>
          <ac:spMkLst>
            <pc:docMk/>
            <pc:sldMk cId="4287508387" sldId="487"/>
            <ac:spMk id="8" creationId="{8C48C039-0096-4EAC-8202-C90939B8ECF9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9" creationId="{B60DA337-B60B-418A-8871-C2C41A6A30A7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0" creationId="{21F6819E-808B-4C43-99A2-57A1C784A1CA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1" creationId="{4CCFAA51-C28C-4CDE-9CEA-552A902EDAA6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2" creationId="{496FD254-E8F5-49E9-A9D3-B48D6C7F5ACE}"/>
          </ac:spMkLst>
        </pc:spChg>
        <pc:spChg chg="del">
          <ac:chgData name="Cristian Chilipirea" userId="34ab170da5908fc4" providerId="LiveId" clId="{E94E6728-AA65-4E92-A1EF-1705EBAD253E}" dt="2020-03-03T10:54:11.995" v="440" actId="478"/>
          <ac:spMkLst>
            <pc:docMk/>
            <pc:sldMk cId="4287508387" sldId="487"/>
            <ac:spMk id="13" creationId="{934B18DA-7E8E-4BE4-9064-6ED3ABB10C5E}"/>
          </ac:spMkLst>
        </pc:spChg>
        <pc:spChg chg="add mod">
          <ac:chgData name="Cristian Chilipirea" userId="34ab170da5908fc4" providerId="LiveId" clId="{E94E6728-AA65-4E92-A1EF-1705EBAD253E}" dt="2020-03-03T12:58:21.620" v="2049" actId="20577"/>
          <ac:spMkLst>
            <pc:docMk/>
            <pc:sldMk cId="4287508387" sldId="487"/>
            <ac:spMk id="17" creationId="{3F7C086D-D5B5-4A39-92E8-3915C8C02CC4}"/>
          </ac:spMkLst>
        </pc:spChg>
        <pc:spChg chg="add mod">
          <ac:chgData name="Cristian Chilipirea" userId="34ab170da5908fc4" providerId="LiveId" clId="{E94E6728-AA65-4E92-A1EF-1705EBAD253E}" dt="2020-03-03T11:01:17.600" v="580" actId="1076"/>
          <ac:spMkLst>
            <pc:docMk/>
            <pc:sldMk cId="4287508387" sldId="487"/>
            <ac:spMk id="19" creationId="{3D0EBA3C-1BBC-47E8-B628-DD3631D41734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5" creationId="{BE584D8F-A117-4C5B-9EC1-556AFEC875B5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6" creationId="{F972F9A6-826C-482B-AC8A-40BB43298B3A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7" creationId="{806D7718-B6DE-401B-AB6C-763A7A1A112A}"/>
          </ac:spMkLst>
        </pc:spChg>
        <pc:spChg chg="add mod">
          <ac:chgData name="Cristian Chilipirea" userId="34ab170da5908fc4" providerId="LiveId" clId="{E94E6728-AA65-4E92-A1EF-1705EBAD253E}" dt="2020-03-03T10:54:31.346" v="444" actId="1076"/>
          <ac:spMkLst>
            <pc:docMk/>
            <pc:sldMk cId="4287508387" sldId="487"/>
            <ac:spMk id="28" creationId="{E46DD557-B0E2-4424-A48D-35C823191409}"/>
          </ac:spMkLst>
        </pc:spChg>
        <pc:spChg chg="add mod">
          <ac:chgData name="Cristian Chilipirea" userId="34ab170da5908fc4" providerId="LiveId" clId="{E94E6728-AA65-4E92-A1EF-1705EBAD253E}" dt="2020-03-03T11:01:44.137" v="617" actId="20577"/>
          <ac:spMkLst>
            <pc:docMk/>
            <pc:sldMk cId="4287508387" sldId="487"/>
            <ac:spMk id="38" creationId="{F3EB1B73-AA4B-4B99-98D1-C1507D7B9EA3}"/>
          </ac:spMkLst>
        </pc:spChg>
        <pc:spChg chg="add mod">
          <ac:chgData name="Cristian Chilipirea" userId="34ab170da5908fc4" providerId="LiveId" clId="{E94E6728-AA65-4E92-A1EF-1705EBAD253E}" dt="2020-03-03T11:10:40.701" v="703" actId="1076"/>
          <ac:spMkLst>
            <pc:docMk/>
            <pc:sldMk cId="4287508387" sldId="487"/>
            <ac:spMk id="39" creationId="{0AD3394C-2C95-433F-BE61-03439250D5BD}"/>
          </ac:spMkLst>
        </pc:spChg>
        <pc:cxnChg chg="add mod">
          <ac:chgData name="Cristian Chilipirea" userId="34ab170da5908fc4" providerId="LiveId" clId="{E94E6728-AA65-4E92-A1EF-1705EBAD253E}" dt="2020-03-03T11:01:10.931" v="578" actId="1076"/>
          <ac:cxnSpMkLst>
            <pc:docMk/>
            <pc:sldMk cId="4287508387" sldId="487"/>
            <ac:cxnSpMk id="15" creationId="{3E8AB472-87C8-4A75-BEB8-A29702CEFBAC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16" creationId="{7E0371EA-EBE7-4F42-AE50-153D86F60611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18" creationId="{2B8B4A10-F74A-499B-BF67-6937BD984532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21" creationId="{08A880BF-0FA4-44BC-8292-165EBA626D5E}"/>
          </ac:cxnSpMkLst>
        </pc:cxnChg>
        <pc:cxnChg chg="del mod">
          <ac:chgData name="Cristian Chilipirea" userId="34ab170da5908fc4" providerId="LiveId" clId="{E94E6728-AA65-4E92-A1EF-1705EBAD253E}" dt="2020-03-03T10:54:11.995" v="440" actId="478"/>
          <ac:cxnSpMkLst>
            <pc:docMk/>
            <pc:sldMk cId="4287508387" sldId="487"/>
            <ac:cxnSpMk id="24" creationId="{4F6BCBDB-F528-47ED-A9E6-69E33D90F958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29" creationId="{101C381A-5B27-44BE-B0C8-E6DDCDCE36CB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0" creationId="{016F3FE1-3840-4577-9FCD-C8235C803312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1" creationId="{13683F5D-BA97-403A-8883-613FE54D242A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2" creationId="{943C5CD3-0CB6-455F-8646-49A5EE52922E}"/>
          </ac:cxnSpMkLst>
        </pc:cxnChg>
        <pc:cxnChg chg="add mod">
          <ac:chgData name="Cristian Chilipirea" userId="34ab170da5908fc4" providerId="LiveId" clId="{E94E6728-AA65-4E92-A1EF-1705EBAD253E}" dt="2020-03-03T10:54:31.346" v="444" actId="1076"/>
          <ac:cxnSpMkLst>
            <pc:docMk/>
            <pc:sldMk cId="4287508387" sldId="487"/>
            <ac:cxnSpMk id="33" creationId="{C76D1EA1-6212-4FC1-8EE1-5E86D5A0DA80}"/>
          </ac:cxnSpMkLst>
        </pc:cxnChg>
        <pc:cxnChg chg="del mod">
          <ac:chgData name="Cristian Chilipirea" userId="34ab170da5908fc4" providerId="LiveId" clId="{E94E6728-AA65-4E92-A1EF-1705EBAD253E}" dt="2020-03-03T10:54:14.521" v="441" actId="478"/>
          <ac:cxnSpMkLst>
            <pc:docMk/>
            <pc:sldMk cId="4287508387" sldId="487"/>
            <ac:cxnSpMk id="34" creationId="{8BDC398F-7169-465D-A0CD-1DF799239141}"/>
          </ac:cxnSpMkLst>
        </pc:cxnChg>
        <pc:cxnChg chg="mod">
          <ac:chgData name="Cristian Chilipirea" userId="34ab170da5908fc4" providerId="LiveId" clId="{E94E6728-AA65-4E92-A1EF-1705EBAD253E}" dt="2020-03-03T10:56:06.895" v="461" actId="692"/>
          <ac:cxnSpMkLst>
            <pc:docMk/>
            <pc:sldMk cId="4287508387" sldId="487"/>
            <ac:cxnSpMk id="37" creationId="{F90E1C69-6C5A-4716-A90B-301714EBB113}"/>
          </ac:cxnSpMkLst>
        </pc:cxnChg>
        <pc:cxnChg chg="mod">
          <ac:chgData name="Cristian Chilipirea" userId="34ab170da5908fc4" providerId="LiveId" clId="{E94E6728-AA65-4E92-A1EF-1705EBAD253E}" dt="2020-03-03T10:56:00.982" v="459" actId="692"/>
          <ac:cxnSpMkLst>
            <pc:docMk/>
            <pc:sldMk cId="4287508387" sldId="487"/>
            <ac:cxnSpMk id="40" creationId="{88FE5754-CDA1-48E1-85E8-547E654E7A75}"/>
          </ac:cxnSpMkLst>
        </pc:cxnChg>
        <pc:cxnChg chg="mod">
          <ac:chgData name="Cristian Chilipirea" userId="34ab170da5908fc4" providerId="LiveId" clId="{E94E6728-AA65-4E92-A1EF-1705EBAD253E}" dt="2020-03-03T10:55:38.997" v="452" actId="692"/>
          <ac:cxnSpMkLst>
            <pc:docMk/>
            <pc:sldMk cId="4287508387" sldId="487"/>
            <ac:cxnSpMk id="44" creationId="{9715B672-A92B-4157-9E51-B0F114394D02}"/>
          </ac:cxnSpMkLst>
        </pc:cxnChg>
        <pc:cxnChg chg="mod">
          <ac:chgData name="Cristian Chilipirea" userId="34ab170da5908fc4" providerId="LiveId" clId="{E94E6728-AA65-4E92-A1EF-1705EBAD253E}" dt="2020-03-03T10:55:52.083" v="457" actId="692"/>
          <ac:cxnSpMkLst>
            <pc:docMk/>
            <pc:sldMk cId="4287508387" sldId="487"/>
            <ac:cxnSpMk id="48" creationId="{2E7AEC16-1125-4DB6-926E-9D06777B598A}"/>
          </ac:cxnSpMkLst>
        </pc:cxnChg>
        <pc:cxnChg chg="mod">
          <ac:chgData name="Cristian Chilipirea" userId="34ab170da5908fc4" providerId="LiveId" clId="{E94E6728-AA65-4E92-A1EF-1705EBAD253E}" dt="2020-03-03T10:55:28.084" v="450" actId="692"/>
          <ac:cxnSpMkLst>
            <pc:docMk/>
            <pc:sldMk cId="4287508387" sldId="487"/>
            <ac:cxnSpMk id="51" creationId="{3959B0D9-2831-4251-8B93-44353F745A8E}"/>
          </ac:cxnSpMkLst>
        </pc:cxnChg>
      </pc:sldChg>
      <pc:sldChg chg="addSp delSp modSp add">
        <pc:chgData name="Cristian Chilipirea" userId="34ab170da5908fc4" providerId="LiveId" clId="{E94E6728-AA65-4E92-A1EF-1705EBAD253E}" dt="2020-03-03T11:25:25.934" v="900" actId="478"/>
        <pc:sldMkLst>
          <pc:docMk/>
          <pc:sldMk cId="118235385" sldId="488"/>
        </pc:sldMkLst>
        <pc:spChg chg="mod">
          <ac:chgData name="Cristian Chilipirea" userId="34ab170da5908fc4" providerId="LiveId" clId="{E94E6728-AA65-4E92-A1EF-1705EBAD253E}" dt="2020-03-03T11:17:06.461" v="732" actId="20577"/>
          <ac:spMkLst>
            <pc:docMk/>
            <pc:sldMk cId="118235385" sldId="488"/>
            <ac:spMk id="2" creationId="{4251AA5D-F996-43A6-B5E9-6C6B4690DD3C}"/>
          </ac:spMkLst>
        </pc:spChg>
        <pc:spChg chg="del">
          <ac:chgData name="Cristian Chilipirea" userId="34ab170da5908fc4" providerId="LiveId" clId="{E94E6728-AA65-4E92-A1EF-1705EBAD253E}" dt="2020-03-03T11:17:22.386" v="733" actId="478"/>
          <ac:spMkLst>
            <pc:docMk/>
            <pc:sldMk cId="118235385" sldId="488"/>
            <ac:spMk id="3" creationId="{4A9E31EB-CA43-441B-8B14-06E39FD04BBB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5" creationId="{88B6DA2C-B55D-449F-9376-3E69829F4CBB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6" creationId="{F00BDE7A-8101-44F2-AF99-0B0375543F5C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7" creationId="{5F0CF48A-B53F-4196-8889-B48A2D6339C6}"/>
          </ac:spMkLst>
        </pc:spChg>
        <pc:spChg chg="add mod">
          <ac:chgData name="Cristian Chilipirea" userId="34ab170da5908fc4" providerId="LiveId" clId="{E94E6728-AA65-4E92-A1EF-1705EBAD253E}" dt="2020-03-03T11:25:09.575" v="896" actId="1076"/>
          <ac:spMkLst>
            <pc:docMk/>
            <pc:sldMk cId="118235385" sldId="488"/>
            <ac:spMk id="8" creationId="{1A6FB51D-9046-4E4C-8ED1-94638A68C823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4" creationId="{EF161185-7233-4AD3-B70B-E4C84AEC119F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5" creationId="{1FC395C8-A971-4C6C-A159-80884351A8C2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6" creationId="{5CD806C7-CCEB-4B9D-AE6E-12BC79FD8D2D}"/>
          </ac:spMkLst>
        </pc:spChg>
        <pc:spChg chg="add del mod">
          <ac:chgData name="Cristian Chilipirea" userId="34ab170da5908fc4" providerId="LiveId" clId="{E94E6728-AA65-4E92-A1EF-1705EBAD253E}" dt="2020-03-03T11:18:20.176" v="737" actId="478"/>
          <ac:spMkLst>
            <pc:docMk/>
            <pc:sldMk cId="118235385" sldId="488"/>
            <ac:spMk id="17" creationId="{C7C4DB25-1FCF-4019-812B-C6BF21F0DEBD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4" creationId="{5C2274D3-55B6-4252-BC63-0185ED652E56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5" creationId="{EFB82102-EDF7-4DB2-8B29-78725C2397E9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6" creationId="{49C79AFB-B779-481F-A6AA-845B8094A476}"/>
          </ac:spMkLst>
        </pc:spChg>
        <pc:spChg chg="add mod">
          <ac:chgData name="Cristian Chilipirea" userId="34ab170da5908fc4" providerId="LiveId" clId="{E94E6728-AA65-4E92-A1EF-1705EBAD253E}" dt="2020-03-03T11:24:54.598" v="894" actId="1076"/>
          <ac:spMkLst>
            <pc:docMk/>
            <pc:sldMk cId="118235385" sldId="488"/>
            <ac:spMk id="27" creationId="{0B98E968-1623-41F5-959C-A3CF34C01249}"/>
          </ac:spMkLst>
        </pc:spChg>
        <pc:spChg chg="add mod">
          <ac:chgData name="Cristian Chilipirea" userId="34ab170da5908fc4" providerId="LiveId" clId="{E94E6728-AA65-4E92-A1EF-1705EBAD253E}" dt="2020-03-03T11:23:28.029" v="876" actId="20577"/>
          <ac:spMkLst>
            <pc:docMk/>
            <pc:sldMk cId="118235385" sldId="488"/>
            <ac:spMk id="33" creationId="{4AA97178-1ABF-4B6B-B56C-C8E9CF8E252D}"/>
          </ac:spMkLst>
        </pc:spChg>
        <pc:spChg chg="add del mod">
          <ac:chgData name="Cristian Chilipirea" userId="34ab170da5908fc4" providerId="LiveId" clId="{E94E6728-AA65-4E92-A1EF-1705EBAD253E}" dt="2020-03-03T11:21:09.495" v="805"/>
          <ac:spMkLst>
            <pc:docMk/>
            <pc:sldMk cId="118235385" sldId="488"/>
            <ac:spMk id="34" creationId="{000ABBF1-B6CF-4FED-A008-0DA69BD8E793}"/>
          </ac:spMkLst>
        </pc:spChg>
        <pc:spChg chg="add mod">
          <ac:chgData name="Cristian Chilipirea" userId="34ab170da5908fc4" providerId="LiveId" clId="{E94E6728-AA65-4E92-A1EF-1705EBAD253E}" dt="2020-03-03T11:23:31.526" v="877"/>
          <ac:spMkLst>
            <pc:docMk/>
            <pc:sldMk cId="118235385" sldId="488"/>
            <ac:spMk id="35" creationId="{E71633AD-1CAB-4EDF-98D6-C69960E40861}"/>
          </ac:spMkLst>
        </pc:spChg>
        <pc:spChg chg="add mod">
          <ac:chgData name="Cristian Chilipirea" userId="34ab170da5908fc4" providerId="LiveId" clId="{E94E6728-AA65-4E92-A1EF-1705EBAD253E}" dt="2020-03-03T11:24:33.069" v="890" actId="1076"/>
          <ac:spMkLst>
            <pc:docMk/>
            <pc:sldMk cId="118235385" sldId="488"/>
            <ac:spMk id="36" creationId="{14F0F1FC-AB33-40A2-A2ED-D4229D30DEB1}"/>
          </ac:spMkLst>
        </pc:spChg>
        <pc:spChg chg="add mod">
          <ac:chgData name="Cristian Chilipirea" userId="34ab170da5908fc4" providerId="LiveId" clId="{E94E6728-AA65-4E92-A1EF-1705EBAD253E}" dt="2020-03-03T11:24:33.069" v="890" actId="1076"/>
          <ac:spMkLst>
            <pc:docMk/>
            <pc:sldMk cId="118235385" sldId="488"/>
            <ac:spMk id="37" creationId="{E6BBA7B5-25CA-4A4A-8355-96C5E1C97967}"/>
          </ac:spMkLst>
        </pc:spChg>
        <pc:spChg chg="add del mod">
          <ac:chgData name="Cristian Chilipirea" userId="34ab170da5908fc4" providerId="LiveId" clId="{E94E6728-AA65-4E92-A1EF-1705EBAD253E}" dt="2020-03-03T11:23:46.503" v="880" actId="478"/>
          <ac:spMkLst>
            <pc:docMk/>
            <pc:sldMk cId="118235385" sldId="488"/>
            <ac:spMk id="38" creationId="{830E6310-7F1E-4D93-9508-0EAC3FD18323}"/>
          </ac:spMkLst>
        </pc:spChg>
        <pc:spChg chg="add mod">
          <ac:chgData name="Cristian Chilipirea" userId="34ab170da5908fc4" providerId="LiveId" clId="{E94E6728-AA65-4E92-A1EF-1705EBAD253E}" dt="2020-03-03T11:24:33.069" v="890" actId="1076"/>
          <ac:spMkLst>
            <pc:docMk/>
            <pc:sldMk cId="118235385" sldId="488"/>
            <ac:spMk id="39" creationId="{E8B1E36B-EAD4-4955-B665-C088A58139AF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5" creationId="{B655FBE8-D7E4-42B2-89C2-F803615F84D1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6" creationId="{977A596F-2E18-436D-96DB-FEBCB54174A8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7" creationId="{A05BD214-94C9-489E-BA16-ED2ED822BB58}"/>
          </ac:spMkLst>
        </pc:spChg>
        <pc:spChg chg="add mod">
          <ac:chgData name="Cristian Chilipirea" userId="34ab170da5908fc4" providerId="LiveId" clId="{E94E6728-AA65-4E92-A1EF-1705EBAD253E}" dt="2020-03-03T11:24:01.215" v="885" actId="1076"/>
          <ac:spMkLst>
            <pc:docMk/>
            <pc:sldMk cId="118235385" sldId="488"/>
            <ac:spMk id="48" creationId="{1C4E915A-18A9-4CFA-BE72-41D0419E5D6D}"/>
          </ac:spMkLst>
        </pc:spChg>
        <pc:cxnChg chg="add del mod">
          <ac:chgData name="Cristian Chilipirea" userId="34ab170da5908fc4" providerId="LiveId" clId="{E94E6728-AA65-4E92-A1EF-1705EBAD253E}" dt="2020-03-03T11:25:24.537" v="899" actId="478"/>
          <ac:cxnSpMkLst>
            <pc:docMk/>
            <pc:sldMk cId="118235385" sldId="488"/>
            <ac:cxnSpMk id="9" creationId="{DF286654-BA76-49E7-9E44-1F3374FE81FB}"/>
          </ac:cxnSpMkLst>
        </pc:cxnChg>
        <pc:cxnChg chg="add mod">
          <ac:chgData name="Cristian Chilipirea" userId="34ab170da5908fc4" providerId="LiveId" clId="{E94E6728-AA65-4E92-A1EF-1705EBAD253E}" dt="2020-03-03T11:25:09.575" v="896" actId="1076"/>
          <ac:cxnSpMkLst>
            <pc:docMk/>
            <pc:sldMk cId="118235385" sldId="488"/>
            <ac:cxnSpMk id="10" creationId="{674CA355-825F-44E3-87EB-F3E0AC4A943C}"/>
          </ac:cxnSpMkLst>
        </pc:cxnChg>
        <pc:cxnChg chg="add mod">
          <ac:chgData name="Cristian Chilipirea" userId="34ab170da5908fc4" providerId="LiveId" clId="{E94E6728-AA65-4E92-A1EF-1705EBAD253E}" dt="2020-03-03T11:25:09.575" v="896" actId="1076"/>
          <ac:cxnSpMkLst>
            <pc:docMk/>
            <pc:sldMk cId="118235385" sldId="488"/>
            <ac:cxnSpMk id="11" creationId="{D9CF93D7-DC58-4F8D-AA3F-27B7BA7CF9D4}"/>
          </ac:cxnSpMkLst>
        </pc:cxnChg>
        <pc:cxnChg chg="add del mod">
          <ac:chgData name="Cristian Chilipirea" userId="34ab170da5908fc4" providerId="LiveId" clId="{E94E6728-AA65-4E92-A1EF-1705EBAD253E}" dt="2020-03-03T11:25:25.934" v="900" actId="478"/>
          <ac:cxnSpMkLst>
            <pc:docMk/>
            <pc:sldMk cId="118235385" sldId="488"/>
            <ac:cxnSpMk id="12" creationId="{274257C4-50A2-4915-BB14-3E39132DFA6A}"/>
          </ac:cxnSpMkLst>
        </pc:cxnChg>
        <pc:cxnChg chg="add mod">
          <ac:chgData name="Cristian Chilipirea" userId="34ab170da5908fc4" providerId="LiveId" clId="{E94E6728-AA65-4E92-A1EF-1705EBAD253E}" dt="2020-03-03T11:25:09.575" v="896" actId="1076"/>
          <ac:cxnSpMkLst>
            <pc:docMk/>
            <pc:sldMk cId="118235385" sldId="488"/>
            <ac:cxnSpMk id="13" creationId="{A924CCDB-BFEE-4060-8A03-77AEF5D15BFD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18" creationId="{2051AB5B-1D2E-4458-9AFF-0FD7953FB51F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19" creationId="{0072E90B-3053-4222-B07A-7180839737E3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20" creationId="{99BE2B7A-2186-4FB3-9ED3-08C8D1EB471A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21" creationId="{15195AD3-34C8-4613-8362-22BB758BC5A5}"/>
          </ac:cxnSpMkLst>
        </pc:cxnChg>
        <pc:cxnChg chg="add del mod">
          <ac:chgData name="Cristian Chilipirea" userId="34ab170da5908fc4" providerId="LiveId" clId="{E94E6728-AA65-4E92-A1EF-1705EBAD253E}" dt="2020-03-03T11:18:20.176" v="737" actId="478"/>
          <ac:cxnSpMkLst>
            <pc:docMk/>
            <pc:sldMk cId="118235385" sldId="488"/>
            <ac:cxnSpMk id="22" creationId="{E08BB51A-37C7-4741-B4BE-2C595675D6EF}"/>
          </ac:cxnSpMkLst>
        </pc:cxnChg>
        <pc:cxnChg chg="add mod">
          <ac:chgData name="Cristian Chilipirea" userId="34ab170da5908fc4" providerId="LiveId" clId="{E94E6728-AA65-4E92-A1EF-1705EBAD253E}" dt="2020-03-03T11:24:58.148" v="895" actId="1076"/>
          <ac:cxnSpMkLst>
            <pc:docMk/>
            <pc:sldMk cId="118235385" sldId="488"/>
            <ac:cxnSpMk id="23" creationId="{89E3BBBA-59B2-462A-B5F8-04C177FE5AA5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28" creationId="{39963935-2DCE-4296-AFC2-235FA1F35D8A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29" creationId="{7F08A5DC-F99A-407F-855E-44524E1A1FD6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30" creationId="{FEA83B07-F9FD-4FA7-B665-B6ED43B89141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31" creationId="{40940E74-3AF3-4951-91E2-A80928FC3803}"/>
          </ac:cxnSpMkLst>
        </pc:cxnChg>
        <pc:cxnChg chg="add mod">
          <ac:chgData name="Cristian Chilipirea" userId="34ab170da5908fc4" providerId="LiveId" clId="{E94E6728-AA65-4E92-A1EF-1705EBAD253E}" dt="2020-03-03T11:24:54.598" v="894" actId="1076"/>
          <ac:cxnSpMkLst>
            <pc:docMk/>
            <pc:sldMk cId="118235385" sldId="488"/>
            <ac:cxnSpMk id="32" creationId="{2894B709-FEC9-4593-9431-650BBAA7EE18}"/>
          </ac:cxnSpMkLst>
        </pc:cxnChg>
        <pc:cxnChg chg="add mod">
          <ac:chgData name="Cristian Chilipirea" userId="34ab170da5908fc4" providerId="LiveId" clId="{E94E6728-AA65-4E92-A1EF-1705EBAD253E}" dt="2020-03-03T11:24:33.069" v="890" actId="1076"/>
          <ac:cxnSpMkLst>
            <pc:docMk/>
            <pc:sldMk cId="118235385" sldId="488"/>
            <ac:cxnSpMk id="40" creationId="{35C8D1E6-4963-476C-B385-2D2C295DB203}"/>
          </ac:cxnSpMkLst>
        </pc:cxnChg>
        <pc:cxnChg chg="add mod">
          <ac:chgData name="Cristian Chilipirea" userId="34ab170da5908fc4" providerId="LiveId" clId="{E94E6728-AA65-4E92-A1EF-1705EBAD253E}" dt="2020-03-03T11:24:33.069" v="890" actId="1076"/>
          <ac:cxnSpMkLst>
            <pc:docMk/>
            <pc:sldMk cId="118235385" sldId="488"/>
            <ac:cxnSpMk id="41" creationId="{088506AC-1AF1-4EF5-A6B4-0F2CA11C0D20}"/>
          </ac:cxnSpMkLst>
        </pc:cxnChg>
        <pc:cxnChg chg="add del mod">
          <ac:chgData name="Cristian Chilipirea" userId="34ab170da5908fc4" providerId="LiveId" clId="{E94E6728-AA65-4E92-A1EF-1705EBAD253E}" dt="2020-03-03T11:23:48.671" v="882" actId="478"/>
          <ac:cxnSpMkLst>
            <pc:docMk/>
            <pc:sldMk cId="118235385" sldId="488"/>
            <ac:cxnSpMk id="42" creationId="{5B48C85A-1481-4EC1-B8BE-CA95C13DC680}"/>
          </ac:cxnSpMkLst>
        </pc:cxnChg>
        <pc:cxnChg chg="add del mod">
          <ac:chgData name="Cristian Chilipirea" userId="34ab170da5908fc4" providerId="LiveId" clId="{E94E6728-AA65-4E92-A1EF-1705EBAD253E}" dt="2020-03-03T11:23:49.934" v="883" actId="478"/>
          <ac:cxnSpMkLst>
            <pc:docMk/>
            <pc:sldMk cId="118235385" sldId="488"/>
            <ac:cxnSpMk id="43" creationId="{2376A653-BC08-4F75-B0E0-89F7D9A71585}"/>
          </ac:cxnSpMkLst>
        </pc:cxnChg>
        <pc:cxnChg chg="add del mod">
          <ac:chgData name="Cristian Chilipirea" userId="34ab170da5908fc4" providerId="LiveId" clId="{E94E6728-AA65-4E92-A1EF-1705EBAD253E}" dt="2020-03-03T11:23:47.891" v="881" actId="478"/>
          <ac:cxnSpMkLst>
            <pc:docMk/>
            <pc:sldMk cId="118235385" sldId="488"/>
            <ac:cxnSpMk id="44" creationId="{0718129D-E3AF-4DBE-860B-449720A6DFB1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49" creationId="{011A3C5C-E877-4BC8-ADE8-DD6ADA038885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0" creationId="{5D458624-7AAF-49FC-B623-36331C3A18DF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1" creationId="{B98F77A6-C6B8-49BA-BA38-22A20B856F04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2" creationId="{A33D9C7F-C768-4A7D-9A91-1FA0ABF04F03}"/>
          </ac:cxnSpMkLst>
        </pc:cxnChg>
        <pc:cxnChg chg="add mod">
          <ac:chgData name="Cristian Chilipirea" userId="34ab170da5908fc4" providerId="LiveId" clId="{E94E6728-AA65-4E92-A1EF-1705EBAD253E}" dt="2020-03-03T11:24:01.215" v="885" actId="1076"/>
          <ac:cxnSpMkLst>
            <pc:docMk/>
            <pc:sldMk cId="118235385" sldId="488"/>
            <ac:cxnSpMk id="53" creationId="{2CF93599-7209-48A2-83A7-B12D02FE35C3}"/>
          </ac:cxnSpMkLst>
        </pc:cxnChg>
        <pc:cxnChg chg="add mod">
          <ac:chgData name="Cristian Chilipirea" userId="34ab170da5908fc4" providerId="LiveId" clId="{E94E6728-AA65-4E92-A1EF-1705EBAD253E}" dt="2020-03-03T11:24:45.411" v="893" actId="1076"/>
          <ac:cxnSpMkLst>
            <pc:docMk/>
            <pc:sldMk cId="118235385" sldId="488"/>
            <ac:cxnSpMk id="54" creationId="{FA256D46-EFF1-494A-99C3-3F052CCBC034}"/>
          </ac:cxnSpMkLst>
        </pc:cxnChg>
        <pc:cxnChg chg="add mod">
          <ac:chgData name="Cristian Chilipirea" userId="34ab170da5908fc4" providerId="LiveId" clId="{E94E6728-AA65-4E92-A1EF-1705EBAD253E}" dt="2020-03-03T11:25:15.242" v="898" actId="1076"/>
          <ac:cxnSpMkLst>
            <pc:docMk/>
            <pc:sldMk cId="118235385" sldId="488"/>
            <ac:cxnSpMk id="56" creationId="{8AAF29D7-5220-423F-91E7-E1672FBE94DE}"/>
          </ac:cxnSpMkLst>
        </pc:cxnChg>
      </pc:sldChg>
      <pc:sldChg chg="addSp delSp modSp add">
        <pc:chgData name="Cristian Chilipirea" userId="34ab170da5908fc4" providerId="LiveId" clId="{E94E6728-AA65-4E92-A1EF-1705EBAD253E}" dt="2020-03-03T11:36:17.959" v="1114" actId="1076"/>
        <pc:sldMkLst>
          <pc:docMk/>
          <pc:sldMk cId="403985163" sldId="489"/>
        </pc:sldMkLst>
        <pc:spChg chg="mod">
          <ac:chgData name="Cristian Chilipirea" userId="34ab170da5908fc4" providerId="LiveId" clId="{E94E6728-AA65-4E92-A1EF-1705EBAD253E}" dt="2020-03-03T11:29:54.527" v="937" actId="20577"/>
          <ac:spMkLst>
            <pc:docMk/>
            <pc:sldMk cId="403985163" sldId="489"/>
            <ac:spMk id="2" creationId="{2CA6F32D-1218-41B2-B19D-C4564AEA458D}"/>
          </ac:spMkLst>
        </pc:spChg>
        <pc:spChg chg="del">
          <ac:chgData name="Cristian Chilipirea" userId="34ab170da5908fc4" providerId="LiveId" clId="{E94E6728-AA65-4E92-A1EF-1705EBAD253E}" dt="2020-03-03T11:30:44.540" v="938" actId="478"/>
          <ac:spMkLst>
            <pc:docMk/>
            <pc:sldMk cId="403985163" sldId="489"/>
            <ac:spMk id="3" creationId="{A2259384-EA63-48C6-9517-0599C8CD5158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5" creationId="{CD3EED1D-88EB-4C85-9525-71FE862C220D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6" creationId="{B447CB72-F6AC-41E4-88EF-D22C44C66B8F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7" creationId="{ABC79BEA-45CC-4BB5-A4F2-7E07A0AD448F}"/>
          </ac:spMkLst>
        </pc:spChg>
        <pc:spChg chg="add">
          <ac:chgData name="Cristian Chilipirea" userId="34ab170da5908fc4" providerId="LiveId" clId="{E94E6728-AA65-4E92-A1EF-1705EBAD253E}" dt="2020-03-03T11:30:45.053" v="939"/>
          <ac:spMkLst>
            <pc:docMk/>
            <pc:sldMk cId="403985163" sldId="489"/>
            <ac:spMk id="8" creationId="{5A1CC502-7159-4BF0-A05E-E7DF4FDB3701}"/>
          </ac:spMkLst>
        </pc:spChg>
        <pc:spChg chg="add mod">
          <ac:chgData name="Cristian Chilipirea" userId="34ab170da5908fc4" providerId="LiveId" clId="{E94E6728-AA65-4E92-A1EF-1705EBAD253E}" dt="2020-03-03T11:36:07.727" v="1108"/>
          <ac:spMkLst>
            <pc:docMk/>
            <pc:sldMk cId="403985163" sldId="489"/>
            <ac:spMk id="14" creationId="{019F9F7F-B0FE-4281-89D9-0D5258C93794}"/>
          </ac:spMkLst>
        </pc:spChg>
        <pc:spChg chg="add mod">
          <ac:chgData name="Cristian Chilipirea" userId="34ab170da5908fc4" providerId="LiveId" clId="{E94E6728-AA65-4E92-A1EF-1705EBAD253E}" dt="2020-03-03T11:33:18.007" v="1055" actId="1076"/>
          <ac:spMkLst>
            <pc:docMk/>
            <pc:sldMk cId="403985163" sldId="489"/>
            <ac:spMk id="15" creationId="{AABF1412-05BA-4112-BEB3-3F00A7F6684F}"/>
          </ac:spMkLst>
        </pc:spChg>
        <pc:spChg chg="add mod">
          <ac:chgData name="Cristian Chilipirea" userId="34ab170da5908fc4" providerId="LiveId" clId="{E94E6728-AA65-4E92-A1EF-1705EBAD253E}" dt="2020-03-03T11:33:26.223" v="1061" actId="14100"/>
          <ac:spMkLst>
            <pc:docMk/>
            <pc:sldMk cId="403985163" sldId="489"/>
            <ac:spMk id="16" creationId="{5D0E1EA9-0830-4522-9FC9-7726A610A799}"/>
          </ac:spMkLst>
        </pc:spChg>
        <pc:spChg chg="add mod">
          <ac:chgData name="Cristian Chilipirea" userId="34ab170da5908fc4" providerId="LiveId" clId="{E94E6728-AA65-4E92-A1EF-1705EBAD253E}" dt="2020-03-03T11:33:31.490" v="1064" actId="20577"/>
          <ac:spMkLst>
            <pc:docMk/>
            <pc:sldMk cId="403985163" sldId="489"/>
            <ac:spMk id="17" creationId="{87385755-6EFE-48AD-BAD7-B9435202CCCE}"/>
          </ac:spMkLst>
        </pc:spChg>
        <pc:spChg chg="add mod">
          <ac:chgData name="Cristian Chilipirea" userId="34ab170da5908fc4" providerId="LiveId" clId="{E94E6728-AA65-4E92-A1EF-1705EBAD253E}" dt="2020-03-03T11:33:37.188" v="1067" actId="20577"/>
          <ac:spMkLst>
            <pc:docMk/>
            <pc:sldMk cId="403985163" sldId="489"/>
            <ac:spMk id="18" creationId="{2F995E4B-72DE-4827-A6B1-C602A1871CF4}"/>
          </ac:spMkLst>
        </pc:spChg>
        <pc:spChg chg="add mod">
          <ac:chgData name="Cristian Chilipirea" userId="34ab170da5908fc4" providerId="LiveId" clId="{E94E6728-AA65-4E92-A1EF-1705EBAD253E}" dt="2020-03-03T11:33:48.146" v="1071" actId="20577"/>
          <ac:spMkLst>
            <pc:docMk/>
            <pc:sldMk cId="403985163" sldId="489"/>
            <ac:spMk id="19" creationId="{E498349A-25E6-4254-80D9-F40A38BDA3E9}"/>
          </ac:spMkLst>
        </pc:spChg>
        <pc:spChg chg="add mod">
          <ac:chgData name="Cristian Chilipirea" userId="34ab170da5908fc4" providerId="LiveId" clId="{E94E6728-AA65-4E92-A1EF-1705EBAD253E}" dt="2020-03-03T11:36:17.959" v="1114" actId="1076"/>
          <ac:spMkLst>
            <pc:docMk/>
            <pc:sldMk cId="403985163" sldId="489"/>
            <ac:spMk id="20" creationId="{0FD7929E-855A-47AC-9FB0-9914306E36CE}"/>
          </ac:spMkLst>
        </pc:sp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9" creationId="{D3BA676A-2A70-47C2-930E-C6C721AABA85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0" creationId="{87106D94-D10A-444E-B3AC-E81F8AF50C22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1" creationId="{6E5CE563-4228-4F82-BF24-2E2190FBE66D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2" creationId="{A2C686AC-2199-4C49-845C-60C2D4ECFD46}"/>
          </ac:cxnSpMkLst>
        </pc:cxnChg>
        <pc:cxnChg chg="add">
          <ac:chgData name="Cristian Chilipirea" userId="34ab170da5908fc4" providerId="LiveId" clId="{E94E6728-AA65-4E92-A1EF-1705EBAD253E}" dt="2020-03-03T11:30:45.053" v="939"/>
          <ac:cxnSpMkLst>
            <pc:docMk/>
            <pc:sldMk cId="403985163" sldId="489"/>
            <ac:cxnSpMk id="13" creationId="{DA04740D-15B2-47D4-9009-3823446918C7}"/>
          </ac:cxnSpMkLst>
        </pc:cxnChg>
      </pc:sldChg>
      <pc:sldChg chg="addSp delSp modSp add">
        <pc:chgData name="Cristian Chilipirea" userId="34ab170da5908fc4" providerId="LiveId" clId="{E94E6728-AA65-4E92-A1EF-1705EBAD253E}" dt="2020-03-04T06:36:42.142" v="3883" actId="20577"/>
        <pc:sldMkLst>
          <pc:docMk/>
          <pc:sldMk cId="3339952275" sldId="490"/>
        </pc:sldMkLst>
        <pc:spChg chg="mod">
          <ac:chgData name="Cristian Chilipirea" userId="34ab170da5908fc4" providerId="LiveId" clId="{E94E6728-AA65-4E92-A1EF-1705EBAD253E}" dt="2020-03-03T11:42:56.423" v="1315" actId="20577"/>
          <ac:spMkLst>
            <pc:docMk/>
            <pc:sldMk cId="3339952275" sldId="490"/>
            <ac:spMk id="2" creationId="{157F71B0-82DE-4B25-855A-95AD79DEB132}"/>
          </ac:spMkLst>
        </pc:spChg>
        <pc:spChg chg="del">
          <ac:chgData name="Cristian Chilipirea" userId="34ab170da5908fc4" providerId="LiveId" clId="{E94E6728-AA65-4E92-A1EF-1705EBAD253E}" dt="2020-03-03T11:37:00.383" v="1129" actId="478"/>
          <ac:spMkLst>
            <pc:docMk/>
            <pc:sldMk cId="3339952275" sldId="490"/>
            <ac:spMk id="3" creationId="{15C26C27-DFCD-468E-93C1-96CADFF56F3C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5" creationId="{2FB89375-341A-4FF0-818F-16658A6F4C52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6" creationId="{170A9F00-9C33-46C9-A0C2-4260621E93CA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7" creationId="{3C0D50C6-0993-4C72-82B5-3268D9AB4E9C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8" creationId="{AF2E5C5B-3C8F-4409-8C11-4797DF936948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9" creationId="{DE3615BF-C1A6-447B-8B5D-AC0F79DE621B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0" creationId="{3FA7F44A-3730-4BEC-9DF2-AA0218F590E3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1" creationId="{26B6612A-8011-4AF8-B937-18A8507558E3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2" creationId="{A3EA869F-0C00-46FD-B9F8-B8F55263C394}"/>
          </ac:spMkLst>
        </pc:spChg>
        <pc:spChg chg="add mod">
          <ac:chgData name="Cristian Chilipirea" userId="34ab170da5908fc4" providerId="LiveId" clId="{E94E6728-AA65-4E92-A1EF-1705EBAD253E}" dt="2020-03-03T11:37:04.366" v="1131" actId="1076"/>
          <ac:spMkLst>
            <pc:docMk/>
            <pc:sldMk cId="3339952275" sldId="490"/>
            <ac:spMk id="13" creationId="{79480864-4FAD-4779-A8CE-FC689D426C77}"/>
          </ac:spMkLst>
        </pc:spChg>
        <pc:spChg chg="add mod">
          <ac:chgData name="Cristian Chilipirea" userId="34ab170da5908fc4" providerId="LiveId" clId="{E94E6728-AA65-4E92-A1EF-1705EBAD253E}" dt="2020-03-04T06:36:42.142" v="3883" actId="20577"/>
          <ac:spMkLst>
            <pc:docMk/>
            <pc:sldMk cId="3339952275" sldId="490"/>
            <ac:spMk id="24" creationId="{AEBB4C9E-3EB6-47A0-BBC9-051344790239}"/>
          </ac:spMkLst>
        </pc:sp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14" creationId="{C3B6BF34-AE80-49B8-83AC-A100C86A366A}"/>
          </ac:cxnSpMkLst>
        </pc:cxnChg>
        <pc:cxnChg chg="add mod">
          <ac:chgData name="Cristian Chilipirea" userId="34ab170da5908fc4" providerId="LiveId" clId="{E94E6728-AA65-4E92-A1EF-1705EBAD253E}" dt="2020-03-03T11:37:11.247" v="1132" actId="692"/>
          <ac:cxnSpMkLst>
            <pc:docMk/>
            <pc:sldMk cId="3339952275" sldId="490"/>
            <ac:cxnSpMk id="15" creationId="{700BF634-CE39-432F-BA4A-30FECE5A8301}"/>
          </ac:cxnSpMkLst>
        </pc:cxnChg>
        <pc:cxnChg chg="add mod">
          <ac:chgData name="Cristian Chilipirea" userId="34ab170da5908fc4" providerId="LiveId" clId="{E94E6728-AA65-4E92-A1EF-1705EBAD253E}" dt="2020-03-03T11:37:16.189" v="1133" actId="692"/>
          <ac:cxnSpMkLst>
            <pc:docMk/>
            <pc:sldMk cId="3339952275" sldId="490"/>
            <ac:cxnSpMk id="16" creationId="{435BDEAA-04E0-4085-BACA-F7A231268F16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17" creationId="{0A0CD90A-C31A-4CEB-8A40-AFF9E872E6C0}"/>
          </ac:cxnSpMkLst>
        </pc:cxnChg>
        <pc:cxnChg chg="add mod">
          <ac:chgData name="Cristian Chilipirea" userId="34ab170da5908fc4" providerId="LiveId" clId="{E94E6728-AA65-4E92-A1EF-1705EBAD253E}" dt="2020-03-03T11:37:21.416" v="1134" actId="692"/>
          <ac:cxnSpMkLst>
            <pc:docMk/>
            <pc:sldMk cId="3339952275" sldId="490"/>
            <ac:cxnSpMk id="18" creationId="{847D9A09-7678-405F-823C-BAA3B6F25235}"/>
          </ac:cxnSpMkLst>
        </pc:cxnChg>
        <pc:cxnChg chg="add mod">
          <ac:chgData name="Cristian Chilipirea" userId="34ab170da5908fc4" providerId="LiveId" clId="{E94E6728-AA65-4E92-A1EF-1705EBAD253E}" dt="2020-03-03T11:37:27.004" v="1135" actId="692"/>
          <ac:cxnSpMkLst>
            <pc:docMk/>
            <pc:sldMk cId="3339952275" sldId="490"/>
            <ac:cxnSpMk id="19" creationId="{B6DAA57E-6DEC-4EF6-A6F1-1A2611C34B79}"/>
          </ac:cxnSpMkLst>
        </pc:cxnChg>
        <pc:cxnChg chg="add mod">
          <ac:chgData name="Cristian Chilipirea" userId="34ab170da5908fc4" providerId="LiveId" clId="{E94E6728-AA65-4E92-A1EF-1705EBAD253E}" dt="2020-03-03T11:37:30.844" v="1136" actId="692"/>
          <ac:cxnSpMkLst>
            <pc:docMk/>
            <pc:sldMk cId="3339952275" sldId="490"/>
            <ac:cxnSpMk id="20" creationId="{500ADB4C-0963-4977-A0B2-1BEE6355AC5B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21" creationId="{353D0A5F-FB03-411F-A2B2-323F402B4A20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22" creationId="{A8968252-B2E1-414F-97B6-1079597575EB}"/>
          </ac:cxnSpMkLst>
        </pc:cxnChg>
        <pc:cxnChg chg="add mod">
          <ac:chgData name="Cristian Chilipirea" userId="34ab170da5908fc4" providerId="LiveId" clId="{E94E6728-AA65-4E92-A1EF-1705EBAD253E}" dt="2020-03-03T11:40:42.050" v="1245" actId="692"/>
          <ac:cxnSpMkLst>
            <pc:docMk/>
            <pc:sldMk cId="3339952275" sldId="490"/>
            <ac:cxnSpMk id="23" creationId="{C117AB11-D209-4D08-9E30-C222D354AA85}"/>
          </ac:cxnSpMkLst>
        </pc:cxnChg>
      </pc:sldChg>
      <pc:sldChg chg="modSp add">
        <pc:chgData name="Cristian Chilipirea" userId="34ab170da5908fc4" providerId="LiveId" clId="{E94E6728-AA65-4E92-A1EF-1705EBAD253E}" dt="2020-03-03T11:51:13.083" v="1346" actId="20577"/>
        <pc:sldMkLst>
          <pc:docMk/>
          <pc:sldMk cId="2601437518" sldId="491"/>
        </pc:sldMkLst>
        <pc:spChg chg="mod">
          <ac:chgData name="Cristian Chilipirea" userId="34ab170da5908fc4" providerId="LiveId" clId="{E94E6728-AA65-4E92-A1EF-1705EBAD253E}" dt="2020-03-03T11:51:13.083" v="1346" actId="20577"/>
          <ac:spMkLst>
            <pc:docMk/>
            <pc:sldMk cId="2601437518" sldId="491"/>
            <ac:spMk id="2" creationId="{2B586D26-1B28-4B53-9B11-819B8F176E7F}"/>
          </ac:spMkLst>
        </pc:spChg>
      </pc:sldChg>
      <pc:sldChg chg="addSp delSp modSp add">
        <pc:chgData name="Cristian Chilipirea" userId="34ab170da5908fc4" providerId="LiveId" clId="{E94E6728-AA65-4E92-A1EF-1705EBAD253E}" dt="2020-03-03T12:50:41.774" v="1852" actId="20577"/>
        <pc:sldMkLst>
          <pc:docMk/>
          <pc:sldMk cId="382605814" sldId="492"/>
        </pc:sldMkLst>
        <pc:spChg chg="mod">
          <ac:chgData name="Cristian Chilipirea" userId="34ab170da5908fc4" providerId="LiveId" clId="{E94E6728-AA65-4E92-A1EF-1705EBAD253E}" dt="2020-03-03T11:51:50.370" v="1391" actId="20577"/>
          <ac:spMkLst>
            <pc:docMk/>
            <pc:sldMk cId="382605814" sldId="492"/>
            <ac:spMk id="2" creationId="{2B586D26-1B28-4B53-9B11-819B8F176E7F}"/>
          </ac:spMkLst>
        </pc:spChg>
        <pc:spChg chg="add del mod">
          <ac:chgData name="Cristian Chilipirea" userId="34ab170da5908fc4" providerId="LiveId" clId="{E94E6728-AA65-4E92-A1EF-1705EBAD253E}" dt="2020-03-03T12:50:41.774" v="1852" actId="20577"/>
          <ac:spMkLst>
            <pc:docMk/>
            <pc:sldMk cId="382605814" sldId="492"/>
            <ac:spMk id="3" creationId="{D10A4EAA-A52C-4220-B664-7B6A351C9FC1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5" creationId="{494905AA-F2D4-4375-9654-A20903DA6986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6" creationId="{0531B703-0A1B-47BA-A87F-B52E44B80278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7" creationId="{5E0394AB-704F-4C2A-93D9-D4F0F14BB11C}"/>
          </ac:spMkLst>
        </pc:spChg>
        <pc:spChg chg="add del mod">
          <ac:chgData name="Cristian Chilipirea" userId="34ab170da5908fc4" providerId="LiveId" clId="{E94E6728-AA65-4E92-A1EF-1705EBAD253E}" dt="2020-03-03T12:44:14.693" v="1477"/>
          <ac:spMkLst>
            <pc:docMk/>
            <pc:sldMk cId="382605814" sldId="492"/>
            <ac:spMk id="8" creationId="{F38D04CB-FC0D-4CCE-8985-6ED8ECE69033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4" creationId="{7DE7BC13-475C-454B-9E59-163C0368EC9C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5" creationId="{1A66515F-0ADB-40C5-9562-04AB53DEF4F9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6" creationId="{AE6B3158-F789-4255-9610-A2F9F6D065AB}"/>
          </ac:spMkLst>
        </pc:spChg>
        <pc:spChg chg="add del">
          <ac:chgData name="Cristian Chilipirea" userId="34ab170da5908fc4" providerId="LiveId" clId="{E94E6728-AA65-4E92-A1EF-1705EBAD253E}" dt="2020-03-03T12:44:17.973" v="1479"/>
          <ac:spMkLst>
            <pc:docMk/>
            <pc:sldMk cId="382605814" sldId="492"/>
            <ac:spMk id="17" creationId="{E2B1D64A-D437-415C-8D17-FA1D3A6B2C55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3" creationId="{0D8F18DB-2FF9-404A-AAE9-D138948D095B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4" creationId="{FEED6A1A-5590-44B9-BC2D-13214C204E6B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5" creationId="{8A82745B-A97F-4F6A-8FEA-08DC31FAB5E9}"/>
          </ac:spMkLst>
        </pc:spChg>
        <pc:spChg chg="add">
          <ac:chgData name="Cristian Chilipirea" userId="34ab170da5908fc4" providerId="LiveId" clId="{E94E6728-AA65-4E92-A1EF-1705EBAD253E}" dt="2020-03-03T12:44:20.866" v="1481"/>
          <ac:spMkLst>
            <pc:docMk/>
            <pc:sldMk cId="382605814" sldId="492"/>
            <ac:spMk id="26" creationId="{CE9A0E80-8833-4E76-B06A-7019E95D37F5}"/>
          </ac:spMkLst>
        </pc:sp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9" creationId="{8C5D9BD4-589F-4770-B482-F3BEC32BFDD2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0" creationId="{8AF96A00-514C-4293-AB6A-156337C99F5E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1" creationId="{3548A731-6853-4877-9A40-5476195FDC9F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2" creationId="{765FBDAC-D11C-447E-8639-5121E171EB23}"/>
          </ac:cxnSpMkLst>
        </pc:cxnChg>
        <pc:cxnChg chg="add del mod">
          <ac:chgData name="Cristian Chilipirea" userId="34ab170da5908fc4" providerId="LiveId" clId="{E94E6728-AA65-4E92-A1EF-1705EBAD253E}" dt="2020-03-03T12:44:14.693" v="1477"/>
          <ac:cxnSpMkLst>
            <pc:docMk/>
            <pc:sldMk cId="382605814" sldId="492"/>
            <ac:cxnSpMk id="13" creationId="{F22DFD77-6669-4709-B5DF-1BF0FAB15A9A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18" creationId="{CC8C9705-EB01-42BE-83B6-64124F0D5986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19" creationId="{DD8CE67E-C6A7-4ADF-B82A-6C67E1C356B9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20" creationId="{FF49A3D9-7D25-4392-9078-024B83B3BB25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21" creationId="{A0A7C273-F101-4E39-B2E2-BF436F0A2A7F}"/>
          </ac:cxnSpMkLst>
        </pc:cxnChg>
        <pc:cxnChg chg="add del">
          <ac:chgData name="Cristian Chilipirea" userId="34ab170da5908fc4" providerId="LiveId" clId="{E94E6728-AA65-4E92-A1EF-1705EBAD253E}" dt="2020-03-03T12:44:17.973" v="1479"/>
          <ac:cxnSpMkLst>
            <pc:docMk/>
            <pc:sldMk cId="382605814" sldId="492"/>
            <ac:cxnSpMk id="22" creationId="{65C3D6ED-0347-4F07-92F8-ECE653BD1721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27" creationId="{B44145DD-B94E-4C8C-91D9-CA2C4D484BFD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28" creationId="{00049D47-8359-4FA2-AD4E-68C23B652B22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29" creationId="{03266CBF-6112-40E2-A130-5F8D13FE7F88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30" creationId="{EB42D8C7-BD79-4388-B3DB-BA9BCE296B0A}"/>
          </ac:cxnSpMkLst>
        </pc:cxnChg>
        <pc:cxnChg chg="add">
          <ac:chgData name="Cristian Chilipirea" userId="34ab170da5908fc4" providerId="LiveId" clId="{E94E6728-AA65-4E92-A1EF-1705EBAD253E}" dt="2020-03-03T12:44:20.866" v="1481"/>
          <ac:cxnSpMkLst>
            <pc:docMk/>
            <pc:sldMk cId="382605814" sldId="492"/>
            <ac:cxnSpMk id="31" creationId="{6B732980-DDC6-42A2-BD36-05A4A9F233AE}"/>
          </ac:cxnSpMkLst>
        </pc:cxnChg>
      </pc:sldChg>
      <pc:sldChg chg="addSp delSp modSp add ord">
        <pc:chgData name="Cristian Chilipirea" userId="34ab170da5908fc4" providerId="LiveId" clId="{E94E6728-AA65-4E92-A1EF-1705EBAD253E}" dt="2020-03-04T06:49:22.922" v="4267" actId="20577"/>
        <pc:sldMkLst>
          <pc:docMk/>
          <pc:sldMk cId="3253657080" sldId="493"/>
        </pc:sldMkLst>
        <pc:spChg chg="mod">
          <ac:chgData name="Cristian Chilipirea" userId="34ab170da5908fc4" providerId="LiveId" clId="{E94E6728-AA65-4E92-A1EF-1705EBAD253E}" dt="2020-03-03T11:51:41.613" v="1390" actId="20577"/>
          <ac:spMkLst>
            <pc:docMk/>
            <pc:sldMk cId="3253657080" sldId="493"/>
            <ac:spMk id="2" creationId="{2B586D26-1B28-4B53-9B11-819B8F176E7F}"/>
          </ac:spMkLst>
        </pc:spChg>
        <pc:spChg chg="mod">
          <ac:chgData name="Cristian Chilipirea" userId="34ab170da5908fc4" providerId="LiveId" clId="{E94E6728-AA65-4E92-A1EF-1705EBAD253E}" dt="2020-03-04T06:49:22.922" v="4267" actId="20577"/>
          <ac:spMkLst>
            <pc:docMk/>
            <pc:sldMk cId="3253657080" sldId="493"/>
            <ac:spMk id="3" creationId="{D10A4EAA-A52C-4220-B664-7B6A351C9FC1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5" creationId="{75C95155-C24B-45C4-BEBE-C2AD4EC7507B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6" creationId="{8BE13D61-3D51-4004-87F4-2AAB7D290053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7" creationId="{C789C36F-33BA-4FD4-8A0D-1F3BF86DB095}"/>
          </ac:spMkLst>
        </pc:spChg>
        <pc:spChg chg="add">
          <ac:chgData name="Cristian Chilipirea" userId="34ab170da5908fc4" providerId="LiveId" clId="{E94E6728-AA65-4E92-A1EF-1705EBAD253E}" dt="2020-03-03T12:55:48.102" v="1916"/>
          <ac:spMkLst>
            <pc:docMk/>
            <pc:sldMk cId="3253657080" sldId="493"/>
            <ac:spMk id="8" creationId="{CD72E668-7E01-4E13-AC6A-C256C11FD3A1}"/>
          </ac:spMkLst>
        </pc:spChg>
        <pc:spChg chg="add del mod">
          <ac:chgData name="Cristian Chilipirea" userId="34ab170da5908fc4" providerId="LiveId" clId="{E94E6728-AA65-4E92-A1EF-1705EBAD253E}" dt="2020-03-03T13:03:40.424" v="2176" actId="478"/>
          <ac:spMkLst>
            <pc:docMk/>
            <pc:sldMk cId="3253657080" sldId="493"/>
            <ac:spMk id="14" creationId="{7B599872-C4CB-4FAC-A4E1-07A66DA99E8A}"/>
          </ac:spMkLst>
        </pc:spChg>
        <pc:spChg chg="add mod">
          <ac:chgData name="Cristian Chilipirea" userId="34ab170da5908fc4" providerId="LiveId" clId="{E94E6728-AA65-4E92-A1EF-1705EBAD253E}" dt="2020-03-04T06:49:11.718" v="4266" actId="1076"/>
          <ac:spMkLst>
            <pc:docMk/>
            <pc:sldMk cId="3253657080" sldId="493"/>
            <ac:spMk id="15" creationId="{5B37CC3B-9322-47D6-BBEB-0FFDD32D8A70}"/>
          </ac:spMkLst>
        </pc:sp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9" creationId="{690412A7-6B67-458F-B865-E6334423811A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0" creationId="{15DE6FCC-0A83-43FD-B12A-1DCC15C83164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1" creationId="{11CB97E4-4B7F-4721-87B6-AA26C71261D0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2" creationId="{63D4270F-C174-4DB6-B3FB-F0B7B9B20E57}"/>
          </ac:cxnSpMkLst>
        </pc:cxnChg>
        <pc:cxnChg chg="add">
          <ac:chgData name="Cristian Chilipirea" userId="34ab170da5908fc4" providerId="LiveId" clId="{E94E6728-AA65-4E92-A1EF-1705EBAD253E}" dt="2020-03-03T12:55:48.102" v="1916"/>
          <ac:cxnSpMkLst>
            <pc:docMk/>
            <pc:sldMk cId="3253657080" sldId="493"/>
            <ac:cxnSpMk id="13" creationId="{24C80089-24FB-446A-A078-4B5C06056C18}"/>
          </ac:cxnSpMkLst>
        </pc:cxnChg>
      </pc:sldChg>
      <pc:sldChg chg="addSp delSp modSp add">
        <pc:chgData name="Cristian Chilipirea" userId="34ab170da5908fc4" providerId="LiveId" clId="{E94E6728-AA65-4E92-A1EF-1705EBAD253E}" dt="2020-03-04T06:30:06.384" v="3708" actId="1076"/>
        <pc:sldMkLst>
          <pc:docMk/>
          <pc:sldMk cId="97619640" sldId="494"/>
        </pc:sldMkLst>
        <pc:spChg chg="mod">
          <ac:chgData name="Cristian Chilipirea" userId="34ab170da5908fc4" providerId="LiveId" clId="{E94E6728-AA65-4E92-A1EF-1705EBAD253E}" dt="2020-03-03T11:53:30.759" v="1410" actId="20577"/>
          <ac:spMkLst>
            <pc:docMk/>
            <pc:sldMk cId="97619640" sldId="494"/>
            <ac:spMk id="2" creationId="{2B586D26-1B28-4B53-9B11-819B8F176E7F}"/>
          </ac:spMkLst>
        </pc:spChg>
        <pc:spChg chg="del">
          <ac:chgData name="Cristian Chilipirea" userId="34ab170da5908fc4" providerId="LiveId" clId="{E94E6728-AA65-4E92-A1EF-1705EBAD253E}" dt="2020-03-03T13:04:27.347" v="2183" actId="478"/>
          <ac:spMkLst>
            <pc:docMk/>
            <pc:sldMk cId="97619640" sldId="494"/>
            <ac:spMk id="3" creationId="{D10A4EAA-A52C-4220-B664-7B6A351C9FC1}"/>
          </ac:spMkLst>
        </pc:spChg>
        <pc:spChg chg="add mod">
          <ac:chgData name="Cristian Chilipirea" userId="34ab170da5908fc4" providerId="LiveId" clId="{E94E6728-AA65-4E92-A1EF-1705EBAD253E}" dt="2020-03-03T13:07:39.815" v="2292"/>
          <ac:spMkLst>
            <pc:docMk/>
            <pc:sldMk cId="97619640" sldId="494"/>
            <ac:spMk id="5" creationId="{DF942650-2822-42B0-9CE9-3233517C97EA}"/>
          </ac:spMkLst>
        </pc:spChg>
        <pc:spChg chg="add del mod">
          <ac:chgData name="Cristian Chilipirea" userId="34ab170da5908fc4" providerId="LiveId" clId="{E94E6728-AA65-4E92-A1EF-1705EBAD253E}" dt="2020-03-03T13:08:43.122" v="2302" actId="478"/>
          <ac:spMkLst>
            <pc:docMk/>
            <pc:sldMk cId="97619640" sldId="494"/>
            <ac:spMk id="6" creationId="{646C3F9F-B435-462A-ACBE-D7ED55C5AD4F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7" creationId="{9070552B-96A5-4B48-BC1E-43169133354A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8" creationId="{D969EF85-5F6E-4656-9531-788EE838A894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9" creationId="{7A72FF53-9602-4348-BE61-00AE9FC64571}"/>
          </ac:spMkLst>
        </pc:spChg>
        <pc:spChg chg="add">
          <ac:chgData name="Cristian Chilipirea" userId="34ab170da5908fc4" providerId="LiveId" clId="{E94E6728-AA65-4E92-A1EF-1705EBAD253E}" dt="2020-03-03T13:07:59.280" v="2299"/>
          <ac:spMkLst>
            <pc:docMk/>
            <pc:sldMk cId="97619640" sldId="494"/>
            <ac:spMk id="10" creationId="{DB38049C-34F8-4278-A784-BC3A9A00A03F}"/>
          </ac:spMkLst>
        </pc:spChg>
        <pc:spChg chg="add del mod">
          <ac:chgData name="Cristian Chilipirea" userId="34ab170da5908fc4" providerId="LiveId" clId="{E94E6728-AA65-4E92-A1EF-1705EBAD253E}" dt="2020-03-03T13:24:37.658" v="2326" actId="478"/>
          <ac:spMkLst>
            <pc:docMk/>
            <pc:sldMk cId="97619640" sldId="494"/>
            <ac:spMk id="16" creationId="{9ABBD530-A135-4638-BDA9-DC6B4E2D6514}"/>
          </ac:spMkLst>
        </pc:spChg>
        <pc:spChg chg="add mod">
          <ac:chgData name="Cristian Chilipirea" userId="34ab170da5908fc4" providerId="LiveId" clId="{E94E6728-AA65-4E92-A1EF-1705EBAD253E}" dt="2020-03-04T06:30:06.384" v="3708" actId="1076"/>
          <ac:spMkLst>
            <pc:docMk/>
            <pc:sldMk cId="97619640" sldId="494"/>
            <ac:spMk id="17" creationId="{1BC7ED66-FEDE-460B-A1BA-EDDC2586710F}"/>
          </ac:spMkLst>
        </pc:sp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1" creationId="{FE591DC0-E72D-4F8E-B1E7-870B06595170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2" creationId="{3EF70A0C-2EBE-454E-B0CB-A98A76763E71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3" creationId="{92F586A8-B783-4E41-83E2-48C09263C1C2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4" creationId="{9DAA6FCD-B682-4B03-A6A4-85BEC60796C2}"/>
          </ac:cxnSpMkLst>
        </pc:cxnChg>
        <pc:cxnChg chg="add">
          <ac:chgData name="Cristian Chilipirea" userId="34ab170da5908fc4" providerId="LiveId" clId="{E94E6728-AA65-4E92-A1EF-1705EBAD253E}" dt="2020-03-03T13:07:59.280" v="2299"/>
          <ac:cxnSpMkLst>
            <pc:docMk/>
            <pc:sldMk cId="97619640" sldId="494"/>
            <ac:cxnSpMk id="15" creationId="{0E55152F-1E3A-4941-8D18-E43ADDCA4348}"/>
          </ac:cxnSpMkLst>
        </pc:cxnChg>
      </pc:sldChg>
      <pc:sldChg chg="modSp add">
        <pc:chgData name="Cristian Chilipirea" userId="34ab170da5908fc4" providerId="LiveId" clId="{E94E6728-AA65-4E92-A1EF-1705EBAD253E}" dt="2020-03-03T11:54:31.293" v="1421" actId="20577"/>
        <pc:sldMkLst>
          <pc:docMk/>
          <pc:sldMk cId="734479094" sldId="495"/>
        </pc:sldMkLst>
        <pc:spChg chg="mod">
          <ac:chgData name="Cristian Chilipirea" userId="34ab170da5908fc4" providerId="LiveId" clId="{E94E6728-AA65-4E92-A1EF-1705EBAD253E}" dt="2020-03-03T11:54:31.293" v="1421" actId="20577"/>
          <ac:spMkLst>
            <pc:docMk/>
            <pc:sldMk cId="734479094" sldId="495"/>
            <ac:spMk id="2" creationId="{8B6E4265-98F3-47E7-B49C-F55FB27B688C}"/>
          </ac:spMkLst>
        </pc:spChg>
      </pc:sldChg>
      <pc:sldChg chg="addSp modSp add">
        <pc:chgData name="Cristian Chilipirea" userId="34ab170da5908fc4" providerId="LiveId" clId="{E94E6728-AA65-4E92-A1EF-1705EBAD253E}" dt="2020-03-03T13:29:01.991" v="2341" actId="1076"/>
        <pc:sldMkLst>
          <pc:docMk/>
          <pc:sldMk cId="1235640983" sldId="496"/>
        </pc:sldMkLst>
        <pc:spChg chg="mod">
          <ac:chgData name="Cristian Chilipirea" userId="34ab170da5908fc4" providerId="LiveId" clId="{E94E6728-AA65-4E92-A1EF-1705EBAD253E}" dt="2020-03-03T13:19:46.316" v="2319" actId="20577"/>
          <ac:spMkLst>
            <pc:docMk/>
            <pc:sldMk cId="1235640983" sldId="496"/>
            <ac:spMk id="2" creationId="{175F2A20-07EC-4741-BC53-FA739448A85A}"/>
          </ac:spMkLst>
        </pc:spChg>
        <pc:spChg chg="mod">
          <ac:chgData name="Cristian Chilipirea" userId="34ab170da5908fc4" providerId="LiveId" clId="{E94E6728-AA65-4E92-A1EF-1705EBAD253E}" dt="2020-03-03T13:19:40.294" v="2311" actId="5793"/>
          <ac:spMkLst>
            <pc:docMk/>
            <pc:sldMk cId="1235640983" sldId="496"/>
            <ac:spMk id="3" creationId="{CB05EE1A-841F-4662-8192-F52EB5DD82AB}"/>
          </ac:spMkLst>
        </pc:spChg>
        <pc:spChg chg="add mod">
          <ac:chgData name="Cristian Chilipirea" userId="34ab170da5908fc4" providerId="LiveId" clId="{E94E6728-AA65-4E92-A1EF-1705EBAD253E}" dt="2020-03-03T13:29:01.991" v="2341" actId="1076"/>
          <ac:spMkLst>
            <pc:docMk/>
            <pc:sldMk cId="1235640983" sldId="496"/>
            <ac:spMk id="5" creationId="{A3694E87-4327-4786-B0DA-D1EA07952F2E}"/>
          </ac:spMkLst>
        </pc:spChg>
      </pc:sldChg>
      <pc:sldChg chg="addSp modSp add">
        <pc:chgData name="Cristian Chilipirea" userId="34ab170da5908fc4" providerId="LiveId" clId="{E94E6728-AA65-4E92-A1EF-1705EBAD253E}" dt="2020-03-03T14:29:16.891" v="3037" actId="20577"/>
        <pc:sldMkLst>
          <pc:docMk/>
          <pc:sldMk cId="21014302" sldId="497"/>
        </pc:sldMkLst>
        <pc:spChg chg="mod">
          <ac:chgData name="Cristian Chilipirea" userId="34ab170da5908fc4" providerId="LiveId" clId="{E94E6728-AA65-4E92-A1EF-1705EBAD253E}" dt="2020-03-03T11:55:22.737" v="1472" actId="20577"/>
          <ac:spMkLst>
            <pc:docMk/>
            <pc:sldMk cId="21014302" sldId="497"/>
            <ac:spMk id="2" creationId="{175F2A20-07EC-4741-BC53-FA739448A85A}"/>
          </ac:spMkLst>
        </pc:spChg>
        <pc:spChg chg="mod">
          <ac:chgData name="Cristian Chilipirea" userId="34ab170da5908fc4" providerId="LiveId" clId="{E94E6728-AA65-4E92-A1EF-1705EBAD253E}" dt="2020-03-03T13:32:07.248" v="2344" actId="5793"/>
          <ac:spMkLst>
            <pc:docMk/>
            <pc:sldMk cId="21014302" sldId="497"/>
            <ac:spMk id="3" creationId="{CB05EE1A-841F-4662-8192-F52EB5DD82AB}"/>
          </ac:spMkLst>
        </pc:spChg>
        <pc:spChg chg="add mod">
          <ac:chgData name="Cristian Chilipirea" userId="34ab170da5908fc4" providerId="LiveId" clId="{E94E6728-AA65-4E92-A1EF-1705EBAD253E}" dt="2020-03-03T14:29:16.891" v="3037" actId="20577"/>
          <ac:spMkLst>
            <pc:docMk/>
            <pc:sldMk cId="21014302" sldId="497"/>
            <ac:spMk id="5" creationId="{410A40AD-0DF2-4F77-A1F9-FD62135CB206}"/>
          </ac:spMkLst>
        </pc:spChg>
      </pc:sldChg>
      <pc:sldChg chg="addSp delSp modSp add ord">
        <pc:chgData name="Cristian Chilipirea" userId="34ab170da5908fc4" providerId="LiveId" clId="{E94E6728-AA65-4E92-A1EF-1705EBAD253E}" dt="2020-03-04T06:29:02.789" v="3658"/>
        <pc:sldMkLst>
          <pc:docMk/>
          <pc:sldMk cId="2859057406" sldId="498"/>
        </pc:sldMkLst>
        <pc:spChg chg="mod">
          <ac:chgData name="Cristian Chilipirea" userId="34ab170da5908fc4" providerId="LiveId" clId="{E94E6728-AA65-4E92-A1EF-1705EBAD253E}" dt="2020-03-03T12:51:20.068" v="1867" actId="20577"/>
          <ac:spMkLst>
            <pc:docMk/>
            <pc:sldMk cId="2859057406" sldId="498"/>
            <ac:spMk id="2" creationId="{2B586D26-1B28-4B53-9B11-819B8F176E7F}"/>
          </ac:spMkLst>
        </pc:spChg>
        <pc:spChg chg="mod">
          <ac:chgData name="Cristian Chilipirea" userId="34ab170da5908fc4" providerId="LiveId" clId="{E94E6728-AA65-4E92-A1EF-1705EBAD253E}" dt="2020-03-03T12:54:07.476" v="1900" actId="20577"/>
          <ac:spMkLst>
            <pc:docMk/>
            <pc:sldMk cId="2859057406" sldId="498"/>
            <ac:spMk id="3" creationId="{D10A4EAA-A52C-4220-B664-7B6A351C9FC1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4" creationId="{BE837C48-AD3B-4138-99ED-68AC9937A63C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5" creationId="{1909C9B5-E38E-470B-9250-65F3902E5A1C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6" creationId="{A8D50055-C583-4022-BDE7-2D5CD948B4EF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17" creationId="{D3AB408F-B80D-4D5D-A8F8-259414D47E2C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3" creationId="{0D8F18DB-2FF9-404A-AAE9-D138948D095B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4" creationId="{FEED6A1A-5590-44B9-BC2D-13214C204E6B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5" creationId="{8A82745B-A97F-4F6A-8FEA-08DC31FAB5E9}"/>
          </ac:spMkLst>
        </pc:spChg>
        <pc:spChg chg="del">
          <ac:chgData name="Cristian Chilipirea" userId="34ab170da5908fc4" providerId="LiveId" clId="{E94E6728-AA65-4E92-A1EF-1705EBAD253E}" dt="2020-03-03T12:51:43.280" v="1868" actId="478"/>
          <ac:spMkLst>
            <pc:docMk/>
            <pc:sldMk cId="2859057406" sldId="498"/>
            <ac:spMk id="26" creationId="{CE9A0E80-8833-4E76-B06A-7019E95D37F5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2" creationId="{F78F4629-2AB5-48A4-8699-C2A8C76C3285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3" creationId="{05CE638D-E1CB-4B65-8D25-EA5530406834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4" creationId="{4E5AFE68-9531-4A9D-AF88-EA61FD67F98B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5" creationId="{8736D98B-F7A6-4E46-8CCB-61A203B1162A}"/>
          </ac:spMkLst>
        </pc:spChg>
        <pc:spChg chg="add">
          <ac:chgData name="Cristian Chilipirea" userId="34ab170da5908fc4" providerId="LiveId" clId="{E94E6728-AA65-4E92-A1EF-1705EBAD253E}" dt="2020-03-03T12:51:44.083" v="1869"/>
          <ac:spMkLst>
            <pc:docMk/>
            <pc:sldMk cId="2859057406" sldId="498"/>
            <ac:spMk id="36" creationId="{3D6EB045-7672-481E-A85D-3B5EA14EAF48}"/>
          </ac:spMkLst>
        </pc:sp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18" creationId="{9D25AC94-8B4F-4087-907E-30E85AF6ABFB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19" creationId="{499BDF97-1A60-467C-933D-08A57589B969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20" creationId="{930F0BEB-AD11-4E60-A05A-BCE64B7B4A8E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21" creationId="{88DA7D24-2240-4AC5-8FCF-F14552715CBD}"/>
          </ac:cxnSpMkLst>
        </pc:cxnChg>
        <pc:cxnChg chg="add">
          <ac:chgData name="Cristian Chilipirea" userId="34ab170da5908fc4" providerId="LiveId" clId="{E94E6728-AA65-4E92-A1EF-1705EBAD253E}" dt="2020-03-03T12:51:44.083" v="1869"/>
          <ac:cxnSpMkLst>
            <pc:docMk/>
            <pc:sldMk cId="2859057406" sldId="498"/>
            <ac:cxnSpMk id="22" creationId="{A2C55EE1-F055-4970-BE38-4BE6FE331EA2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27" creationId="{B44145DD-B94E-4C8C-91D9-CA2C4D484BFD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28" creationId="{00049D47-8359-4FA2-AD4E-68C23B652B22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29" creationId="{03266CBF-6112-40E2-A130-5F8D13FE7F88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30" creationId="{EB42D8C7-BD79-4388-B3DB-BA9BCE296B0A}"/>
          </ac:cxnSpMkLst>
        </pc:cxnChg>
        <pc:cxnChg chg="del mod">
          <ac:chgData name="Cristian Chilipirea" userId="34ab170da5908fc4" providerId="LiveId" clId="{E94E6728-AA65-4E92-A1EF-1705EBAD253E}" dt="2020-03-03T12:51:43.280" v="1868" actId="478"/>
          <ac:cxnSpMkLst>
            <pc:docMk/>
            <pc:sldMk cId="2859057406" sldId="498"/>
            <ac:cxnSpMk id="31" creationId="{6B732980-DDC6-42A2-BD36-05A4A9F233AE}"/>
          </ac:cxnSpMkLst>
        </pc:cxnChg>
      </pc:sldChg>
      <pc:sldChg chg="addSp delSp modSp add">
        <pc:chgData name="Cristian Chilipirea" userId="34ab170da5908fc4" providerId="LiveId" clId="{E94E6728-AA65-4E92-A1EF-1705EBAD253E}" dt="2020-03-03T13:41:11.523" v="2536" actId="20577"/>
        <pc:sldMkLst>
          <pc:docMk/>
          <pc:sldMk cId="2864373884" sldId="499"/>
        </pc:sldMkLst>
        <pc:spChg chg="del">
          <ac:chgData name="Cristian Chilipirea" userId="34ab170da5908fc4" providerId="LiveId" clId="{E94E6728-AA65-4E92-A1EF-1705EBAD253E}" dt="2020-03-03T13:32:53.991" v="2346" actId="478"/>
          <ac:spMkLst>
            <pc:docMk/>
            <pc:sldMk cId="2864373884" sldId="499"/>
            <ac:spMk id="3" creationId="{CB05EE1A-841F-4662-8192-F52EB5DD82AB}"/>
          </ac:spMkLst>
        </pc:spChg>
        <pc:spChg chg="del">
          <ac:chgData name="Cristian Chilipirea" userId="34ab170da5908fc4" providerId="LiveId" clId="{E94E6728-AA65-4E92-A1EF-1705EBAD253E}" dt="2020-03-03T13:32:53.991" v="2346" actId="478"/>
          <ac:spMkLst>
            <pc:docMk/>
            <pc:sldMk cId="2864373884" sldId="499"/>
            <ac:spMk id="5" creationId="{A3694E87-4327-4786-B0DA-D1EA07952F2E}"/>
          </ac:spMkLst>
        </pc:spChg>
        <pc:spChg chg="add del mod">
          <ac:chgData name="Cristian Chilipirea" userId="34ab170da5908fc4" providerId="LiveId" clId="{E94E6728-AA65-4E92-A1EF-1705EBAD253E}" dt="2020-03-03T13:32:56.995" v="2347" actId="478"/>
          <ac:spMkLst>
            <pc:docMk/>
            <pc:sldMk cId="2864373884" sldId="499"/>
            <ac:spMk id="6" creationId="{39232021-AE5D-410F-9415-9954C5EE2E32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7" creationId="{8DDF8339-67DD-4FDA-88B6-3C0432D7C0C6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8" creationId="{6130C7A9-4E6E-4B51-AB2B-B597FB848426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9" creationId="{A0F9C8ED-FECD-4F21-9205-D3BFF9483B31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0" creationId="{E4BEE93F-2EE0-469F-940F-CC7BB85BEE47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1" creationId="{68E538ED-17E0-479F-BBB5-5368ED75CB3A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2" creationId="{E344F3F8-C907-417D-8AF0-00A01DC7914A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3" creationId="{EBC4F977-F842-4B96-97B1-075C569B48A4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4" creationId="{1ED26AB0-621F-42A4-8DFA-0291701B25CE}"/>
          </ac:spMkLst>
        </pc:spChg>
        <pc:spChg chg="add mod">
          <ac:chgData name="Cristian Chilipirea" userId="34ab170da5908fc4" providerId="LiveId" clId="{E94E6728-AA65-4E92-A1EF-1705EBAD253E}" dt="2020-03-03T13:33:04.834" v="2349" actId="1076"/>
          <ac:spMkLst>
            <pc:docMk/>
            <pc:sldMk cId="2864373884" sldId="499"/>
            <ac:spMk id="15" creationId="{2608D1A6-BEAD-434E-9387-C3FEDAF31DC6}"/>
          </ac:spMkLst>
        </pc:spChg>
        <pc:spChg chg="add mod">
          <ac:chgData name="Cristian Chilipirea" userId="34ab170da5908fc4" providerId="LiveId" clId="{E94E6728-AA65-4E92-A1EF-1705EBAD253E}" dt="2020-03-03T13:34:38.861" v="2394" actId="1076"/>
          <ac:spMkLst>
            <pc:docMk/>
            <pc:sldMk cId="2864373884" sldId="499"/>
            <ac:spMk id="26" creationId="{9BB4FD89-FB3E-4188-AB80-259BE392B43B}"/>
          </ac:spMkLst>
        </pc:spChg>
        <pc:spChg chg="add mod">
          <ac:chgData name="Cristian Chilipirea" userId="34ab170da5908fc4" providerId="LiveId" clId="{E94E6728-AA65-4E92-A1EF-1705EBAD253E}" dt="2020-03-03T13:34:45.246" v="2397" actId="1076"/>
          <ac:spMkLst>
            <pc:docMk/>
            <pc:sldMk cId="2864373884" sldId="499"/>
            <ac:spMk id="27" creationId="{2A05490F-CADF-4762-95D8-C099EA99BEBD}"/>
          </ac:spMkLst>
        </pc:spChg>
        <pc:spChg chg="add mod">
          <ac:chgData name="Cristian Chilipirea" userId="34ab170da5908fc4" providerId="LiveId" clId="{E94E6728-AA65-4E92-A1EF-1705EBAD253E}" dt="2020-03-03T13:41:09.513" v="2534" actId="20577"/>
          <ac:spMkLst>
            <pc:docMk/>
            <pc:sldMk cId="2864373884" sldId="499"/>
            <ac:spMk id="28" creationId="{389523F4-AA37-4EBF-82FE-9CA807AB4ED0}"/>
          </ac:spMkLst>
        </pc:spChg>
        <pc:spChg chg="add mod">
          <ac:chgData name="Cristian Chilipirea" userId="34ab170da5908fc4" providerId="LiveId" clId="{E94E6728-AA65-4E92-A1EF-1705EBAD253E}" dt="2020-03-03T13:34:43.165" v="2396" actId="1076"/>
          <ac:spMkLst>
            <pc:docMk/>
            <pc:sldMk cId="2864373884" sldId="499"/>
            <ac:spMk id="29" creationId="{447B2951-0218-4FBA-867A-42E170E4A34E}"/>
          </ac:spMkLst>
        </pc:spChg>
        <pc:spChg chg="add mod">
          <ac:chgData name="Cristian Chilipirea" userId="34ab170da5908fc4" providerId="LiveId" clId="{E94E6728-AA65-4E92-A1EF-1705EBAD253E}" dt="2020-03-03T13:34:41.167" v="2395" actId="1076"/>
          <ac:spMkLst>
            <pc:docMk/>
            <pc:sldMk cId="2864373884" sldId="499"/>
            <ac:spMk id="30" creationId="{EA58C83A-31C4-4BA9-B808-3405B13D90DA}"/>
          </ac:spMkLst>
        </pc:spChg>
        <pc:spChg chg="add mod">
          <ac:chgData name="Cristian Chilipirea" userId="34ab170da5908fc4" providerId="LiveId" clId="{E94E6728-AA65-4E92-A1EF-1705EBAD253E}" dt="2020-03-03T13:34:32.162" v="2391" actId="1076"/>
          <ac:spMkLst>
            <pc:docMk/>
            <pc:sldMk cId="2864373884" sldId="499"/>
            <ac:spMk id="31" creationId="{CA3DBB96-89D2-4131-9710-6A4A362DBC99}"/>
          </ac:spMkLst>
        </pc:spChg>
        <pc:spChg chg="add mod">
          <ac:chgData name="Cristian Chilipirea" userId="34ab170da5908fc4" providerId="LiveId" clId="{E94E6728-AA65-4E92-A1EF-1705EBAD253E}" dt="2020-03-03T13:34:29.592" v="2390" actId="1076"/>
          <ac:spMkLst>
            <pc:docMk/>
            <pc:sldMk cId="2864373884" sldId="499"/>
            <ac:spMk id="32" creationId="{B9FC293E-1A6B-4618-B990-350E7C4B0259}"/>
          </ac:spMkLst>
        </pc:spChg>
        <pc:spChg chg="add mod">
          <ac:chgData name="Cristian Chilipirea" userId="34ab170da5908fc4" providerId="LiveId" clId="{E94E6728-AA65-4E92-A1EF-1705EBAD253E}" dt="2020-03-03T13:41:11.523" v="2536" actId="20577"/>
          <ac:spMkLst>
            <pc:docMk/>
            <pc:sldMk cId="2864373884" sldId="499"/>
            <ac:spMk id="33" creationId="{EEBFFC76-6DE2-4B2A-9262-023BC6A83B4A}"/>
          </ac:spMkLst>
        </pc:spChg>
        <pc:spChg chg="add mod">
          <ac:chgData name="Cristian Chilipirea" userId="34ab170da5908fc4" providerId="LiveId" clId="{E94E6728-AA65-4E92-A1EF-1705EBAD253E}" dt="2020-03-03T13:34:23.613" v="2387" actId="1076"/>
          <ac:spMkLst>
            <pc:docMk/>
            <pc:sldMk cId="2864373884" sldId="499"/>
            <ac:spMk id="34" creationId="{AAF603A5-A798-47FD-9DC4-4B1F5BCEABE0}"/>
          </ac:spMkLst>
        </pc:spChg>
        <pc:spChg chg="add mod">
          <ac:chgData name="Cristian Chilipirea" userId="34ab170da5908fc4" providerId="LiveId" clId="{E94E6728-AA65-4E92-A1EF-1705EBAD253E}" dt="2020-03-03T13:34:25.495" v="2388" actId="1076"/>
          <ac:spMkLst>
            <pc:docMk/>
            <pc:sldMk cId="2864373884" sldId="499"/>
            <ac:spMk id="35" creationId="{9DE96EB2-D5B3-4CE6-88AB-B4DB32D143AC}"/>
          </ac:spMkLst>
        </pc:spChg>
        <pc:spChg chg="add mod">
          <ac:chgData name="Cristian Chilipirea" userId="34ab170da5908fc4" providerId="LiveId" clId="{E94E6728-AA65-4E92-A1EF-1705EBAD253E}" dt="2020-03-03T13:34:27.216" v="2389" actId="1076"/>
          <ac:spMkLst>
            <pc:docMk/>
            <pc:sldMk cId="2864373884" sldId="499"/>
            <ac:spMk id="36" creationId="{36C538A9-B26F-4F81-85CB-4F1A7364D9E6}"/>
          </ac:spMkLst>
        </pc:spChg>
        <pc:spChg chg="add del mod">
          <ac:chgData name="Cristian Chilipirea" userId="34ab170da5908fc4" providerId="LiveId" clId="{E94E6728-AA65-4E92-A1EF-1705EBAD253E}" dt="2020-03-03T13:34:19.642" v="2386" actId="478"/>
          <ac:spMkLst>
            <pc:docMk/>
            <pc:sldMk cId="2864373884" sldId="499"/>
            <ac:spMk id="37" creationId="{13AC6187-E8F2-41B4-8FA2-B56E321C1843}"/>
          </ac:spMkLst>
        </pc:sp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6" creationId="{36CE9E9A-964E-4BCF-B5D5-2ED5E956ADFA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7" creationId="{40A291B3-DA6D-4802-9695-6F5FD1641009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8" creationId="{844633FC-DF1A-4053-93CC-0A06AC949BFA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19" creationId="{0709FEF4-8FFE-4C06-BDCB-DCCDD2145A6D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0" creationId="{4DB20B73-09AB-4574-A55E-CB6E6F4866F1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1" creationId="{CC251154-B59C-4545-A993-0AF1126469A6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2" creationId="{5252BDB3-4903-4253-B673-8F245DA3D755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3" creationId="{924B81B5-9D9F-4A36-AB7D-2044E79529F2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4" creationId="{707F5422-26E0-488B-BB37-F781F69556C5}"/>
          </ac:cxnSpMkLst>
        </pc:cxnChg>
        <pc:cxnChg chg="add mod">
          <ac:chgData name="Cristian Chilipirea" userId="34ab170da5908fc4" providerId="LiveId" clId="{E94E6728-AA65-4E92-A1EF-1705EBAD253E}" dt="2020-03-03T13:33:04.834" v="2349" actId="1076"/>
          <ac:cxnSpMkLst>
            <pc:docMk/>
            <pc:sldMk cId="2864373884" sldId="499"/>
            <ac:cxnSpMk id="25" creationId="{DE157B48-69A1-41C9-853B-DF584C2760E2}"/>
          </ac:cxnSpMkLst>
        </pc:cxnChg>
        <pc:cxnChg chg="add mod">
          <ac:chgData name="Cristian Chilipirea" userId="34ab170da5908fc4" providerId="LiveId" clId="{E94E6728-AA65-4E92-A1EF-1705EBAD253E}" dt="2020-03-03T13:34:52.797" v="2400" actId="14100"/>
          <ac:cxnSpMkLst>
            <pc:docMk/>
            <pc:sldMk cId="2864373884" sldId="499"/>
            <ac:cxnSpMk id="38" creationId="{3774F211-9EE2-4901-8628-10B8F6CA10B4}"/>
          </ac:cxnSpMkLst>
        </pc:cxnChg>
        <pc:cxnChg chg="add mod">
          <ac:chgData name="Cristian Chilipirea" userId="34ab170da5908fc4" providerId="LiveId" clId="{E94E6728-AA65-4E92-A1EF-1705EBAD253E}" dt="2020-03-03T13:34:57.690" v="2403" actId="14100"/>
          <ac:cxnSpMkLst>
            <pc:docMk/>
            <pc:sldMk cId="2864373884" sldId="499"/>
            <ac:cxnSpMk id="41" creationId="{8C806766-2E41-40D6-83AC-62C7DAD6D72D}"/>
          </ac:cxnSpMkLst>
        </pc:cxnChg>
        <pc:cxnChg chg="add mod">
          <ac:chgData name="Cristian Chilipirea" userId="34ab170da5908fc4" providerId="LiveId" clId="{E94E6728-AA65-4E92-A1EF-1705EBAD253E}" dt="2020-03-03T13:35:02.184" v="2406" actId="14100"/>
          <ac:cxnSpMkLst>
            <pc:docMk/>
            <pc:sldMk cId="2864373884" sldId="499"/>
            <ac:cxnSpMk id="44" creationId="{B07A5F78-0C47-4C2C-8DD7-8F54117703B6}"/>
          </ac:cxnSpMkLst>
        </pc:cxnChg>
        <pc:cxnChg chg="add mod">
          <ac:chgData name="Cristian Chilipirea" userId="34ab170da5908fc4" providerId="LiveId" clId="{E94E6728-AA65-4E92-A1EF-1705EBAD253E}" dt="2020-03-03T13:35:07.611" v="2409" actId="14100"/>
          <ac:cxnSpMkLst>
            <pc:docMk/>
            <pc:sldMk cId="2864373884" sldId="499"/>
            <ac:cxnSpMk id="47" creationId="{2145DCFD-D97F-48D1-8FAE-AEA2F15040A4}"/>
          </ac:cxnSpMkLst>
        </pc:cxnChg>
        <pc:cxnChg chg="add mod">
          <ac:chgData name="Cristian Chilipirea" userId="34ab170da5908fc4" providerId="LiveId" clId="{E94E6728-AA65-4E92-A1EF-1705EBAD253E}" dt="2020-03-03T13:35:13.687" v="2412" actId="14100"/>
          <ac:cxnSpMkLst>
            <pc:docMk/>
            <pc:sldMk cId="2864373884" sldId="499"/>
            <ac:cxnSpMk id="50" creationId="{DDC0DB06-F361-4967-A9E5-ACE29A868154}"/>
          </ac:cxnSpMkLst>
        </pc:cxnChg>
        <pc:cxnChg chg="add mod">
          <ac:chgData name="Cristian Chilipirea" userId="34ab170da5908fc4" providerId="LiveId" clId="{E94E6728-AA65-4E92-A1EF-1705EBAD253E}" dt="2020-03-03T13:35:19.236" v="2415" actId="14100"/>
          <ac:cxnSpMkLst>
            <pc:docMk/>
            <pc:sldMk cId="2864373884" sldId="499"/>
            <ac:cxnSpMk id="53" creationId="{2C21A95C-2639-4140-806B-25B17C45D5C2}"/>
          </ac:cxnSpMkLst>
        </pc:cxnChg>
        <pc:cxnChg chg="add mod">
          <ac:chgData name="Cristian Chilipirea" userId="34ab170da5908fc4" providerId="LiveId" clId="{E94E6728-AA65-4E92-A1EF-1705EBAD253E}" dt="2020-03-03T13:35:24.533" v="2418" actId="14100"/>
          <ac:cxnSpMkLst>
            <pc:docMk/>
            <pc:sldMk cId="2864373884" sldId="499"/>
            <ac:cxnSpMk id="56" creationId="{C4DE0086-DFD7-4AB5-92AA-1B721A795187}"/>
          </ac:cxnSpMkLst>
        </pc:cxnChg>
        <pc:cxnChg chg="add mod">
          <ac:chgData name="Cristian Chilipirea" userId="34ab170da5908fc4" providerId="LiveId" clId="{E94E6728-AA65-4E92-A1EF-1705EBAD253E}" dt="2020-03-03T13:35:31.972" v="2421" actId="14100"/>
          <ac:cxnSpMkLst>
            <pc:docMk/>
            <pc:sldMk cId="2864373884" sldId="499"/>
            <ac:cxnSpMk id="59" creationId="{AB01B824-97F1-4770-8A4B-8EDFE3FAAED5}"/>
          </ac:cxnSpMkLst>
        </pc:cxnChg>
        <pc:cxnChg chg="add mod">
          <ac:chgData name="Cristian Chilipirea" userId="34ab170da5908fc4" providerId="LiveId" clId="{E94E6728-AA65-4E92-A1EF-1705EBAD253E}" dt="2020-03-03T13:35:38.061" v="2424" actId="14100"/>
          <ac:cxnSpMkLst>
            <pc:docMk/>
            <pc:sldMk cId="2864373884" sldId="499"/>
            <ac:cxnSpMk id="62" creationId="{50388DF6-CD1B-44DC-9432-3BD642F30688}"/>
          </ac:cxnSpMkLst>
        </pc:cxnChg>
        <pc:cxnChg chg="add mod">
          <ac:chgData name="Cristian Chilipirea" userId="34ab170da5908fc4" providerId="LiveId" clId="{E94E6728-AA65-4E92-A1EF-1705EBAD253E}" dt="2020-03-03T13:35:43.333" v="2427" actId="14100"/>
          <ac:cxnSpMkLst>
            <pc:docMk/>
            <pc:sldMk cId="2864373884" sldId="499"/>
            <ac:cxnSpMk id="65" creationId="{3C1905AD-026A-49A1-902D-24693E40279C}"/>
          </ac:cxnSpMkLst>
        </pc:cxnChg>
        <pc:cxnChg chg="add mod">
          <ac:chgData name="Cristian Chilipirea" userId="34ab170da5908fc4" providerId="LiveId" clId="{E94E6728-AA65-4E92-A1EF-1705EBAD253E}" dt="2020-03-03T13:35:48.730" v="2430" actId="14100"/>
          <ac:cxnSpMkLst>
            <pc:docMk/>
            <pc:sldMk cId="2864373884" sldId="499"/>
            <ac:cxnSpMk id="68" creationId="{B66F8245-BEEF-4BCD-914C-9B8138E5F5D7}"/>
          </ac:cxnSpMkLst>
        </pc:cxnChg>
        <pc:cxnChg chg="add mod">
          <ac:chgData name="Cristian Chilipirea" userId="34ab170da5908fc4" providerId="LiveId" clId="{E94E6728-AA65-4E92-A1EF-1705EBAD253E}" dt="2020-03-03T13:35:55.285" v="2433" actId="14100"/>
          <ac:cxnSpMkLst>
            <pc:docMk/>
            <pc:sldMk cId="2864373884" sldId="499"/>
            <ac:cxnSpMk id="71" creationId="{8DF72047-5B0F-4B1C-A69E-0ABD52F1B71C}"/>
          </ac:cxnSpMkLst>
        </pc:cxnChg>
        <pc:cxnChg chg="add mod">
          <ac:chgData name="Cristian Chilipirea" userId="34ab170da5908fc4" providerId="LiveId" clId="{E94E6728-AA65-4E92-A1EF-1705EBAD253E}" dt="2020-03-03T13:36:02.422" v="2436" actId="14100"/>
          <ac:cxnSpMkLst>
            <pc:docMk/>
            <pc:sldMk cId="2864373884" sldId="499"/>
            <ac:cxnSpMk id="74" creationId="{48568A94-F78B-4380-80B5-DE6E2921A8F2}"/>
          </ac:cxnSpMkLst>
        </pc:cxnChg>
      </pc:sldChg>
      <pc:sldChg chg="addSp modSp add">
        <pc:chgData name="Cristian Chilipirea" userId="34ab170da5908fc4" providerId="LiveId" clId="{E94E6728-AA65-4E92-A1EF-1705EBAD253E}" dt="2020-03-03T13:52:05.474" v="2637"/>
        <pc:sldMkLst>
          <pc:docMk/>
          <pc:sldMk cId="2869709108" sldId="500"/>
        </pc:sldMkLst>
        <pc:spChg chg="mod">
          <ac:chgData name="Cristian Chilipirea" userId="34ab170da5908fc4" providerId="LiveId" clId="{E94E6728-AA65-4E92-A1EF-1705EBAD253E}" dt="2020-03-03T13:36:16.614" v="2438" actId="207"/>
          <ac:spMkLst>
            <pc:docMk/>
            <pc:sldMk cId="2869709108" sldId="500"/>
            <ac:spMk id="7" creationId="{8DDF8339-67DD-4FDA-88B6-3C0432D7C0C6}"/>
          </ac:spMkLst>
        </pc:spChg>
        <pc:spChg chg="mod">
          <ac:chgData name="Cristian Chilipirea" userId="34ab170da5908fc4" providerId="LiveId" clId="{E94E6728-AA65-4E92-A1EF-1705EBAD253E}" dt="2020-03-03T13:40:53.727" v="2526" actId="20577"/>
          <ac:spMkLst>
            <pc:docMk/>
            <pc:sldMk cId="2869709108" sldId="500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55.533" v="2528" actId="20577"/>
          <ac:spMkLst>
            <pc:docMk/>
            <pc:sldMk cId="2869709108" sldId="500"/>
            <ac:spMk id="33" creationId="{EEBFFC76-6DE2-4B2A-9262-023BC6A83B4A}"/>
          </ac:spMkLst>
        </pc:spChg>
        <pc:spChg chg="add mod">
          <ac:chgData name="Cristian Chilipirea" userId="34ab170da5908fc4" providerId="LiveId" clId="{E94E6728-AA65-4E92-A1EF-1705EBAD253E}" dt="2020-03-03T13:50:18.041" v="2620" actId="207"/>
          <ac:spMkLst>
            <pc:docMk/>
            <pc:sldMk cId="2869709108" sldId="500"/>
            <ac:spMk id="54" creationId="{EBF467E8-F03D-4D29-9C5C-B8555F7C3F6F}"/>
          </ac:spMkLst>
        </pc:spChg>
        <pc:spChg chg="add">
          <ac:chgData name="Cristian Chilipirea" userId="34ab170da5908fc4" providerId="LiveId" clId="{E94E6728-AA65-4E92-A1EF-1705EBAD253E}" dt="2020-03-03T13:52:05.474" v="2637"/>
          <ac:spMkLst>
            <pc:docMk/>
            <pc:sldMk cId="2869709108" sldId="500"/>
            <ac:spMk id="55" creationId="{DB2A436D-FBF0-4A51-94C8-554885CB0CF5}"/>
          </ac:spMkLst>
        </pc:spChg>
        <pc:cxnChg chg="add mod">
          <ac:chgData name="Cristian Chilipirea" userId="34ab170da5908fc4" providerId="LiveId" clId="{E94E6728-AA65-4E92-A1EF-1705EBAD253E}" dt="2020-03-03T13:37:09.494" v="2463" actId="1076"/>
          <ac:cxnSpMkLst>
            <pc:docMk/>
            <pc:sldMk cId="2869709108" sldId="50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49:49.221" v="2615"/>
          <ac:cxnSpMkLst>
            <pc:docMk/>
            <pc:sldMk cId="2869709108" sldId="500"/>
            <ac:cxnSpMk id="49" creationId="{C72694C2-0027-416E-BA1C-49D046B9DC37}"/>
          </ac:cxnSpMkLst>
        </pc:cxnChg>
        <pc:cxnChg chg="add">
          <ac:chgData name="Cristian Chilipirea" userId="34ab170da5908fc4" providerId="LiveId" clId="{E94E6728-AA65-4E92-A1EF-1705EBAD253E}" dt="2020-03-03T13:49:49.221" v="2615"/>
          <ac:cxnSpMkLst>
            <pc:docMk/>
            <pc:sldMk cId="2869709108" sldId="500"/>
            <ac:cxnSpMk id="51" creationId="{7AEC90A6-1839-49CB-AB3A-887311454ECF}"/>
          </ac:cxnSpMkLst>
        </pc:cxnChg>
        <pc:cxnChg chg="add">
          <ac:chgData name="Cristian Chilipirea" userId="34ab170da5908fc4" providerId="LiveId" clId="{E94E6728-AA65-4E92-A1EF-1705EBAD253E}" dt="2020-03-03T13:49:49.221" v="2615"/>
          <ac:cxnSpMkLst>
            <pc:docMk/>
            <pc:sldMk cId="2869709108" sldId="500"/>
            <ac:cxnSpMk id="52" creationId="{EECE86E0-3660-4D5C-AE3D-C8FEF3876B17}"/>
          </ac:cxnSpMkLst>
        </pc:cxnChg>
      </pc:sldChg>
      <pc:sldChg chg="addSp delSp modSp add">
        <pc:chgData name="Cristian Chilipirea" userId="34ab170da5908fc4" providerId="LiveId" clId="{E94E6728-AA65-4E92-A1EF-1705EBAD253E}" dt="2020-03-03T13:51:59.371" v="2636"/>
        <pc:sldMkLst>
          <pc:docMk/>
          <pc:sldMk cId="342772572" sldId="501"/>
        </pc:sldMkLst>
        <pc:spChg chg="mod">
          <ac:chgData name="Cristian Chilipirea" userId="34ab170da5908fc4" providerId="LiveId" clId="{E94E6728-AA65-4E92-A1EF-1705EBAD253E}" dt="2020-03-03T13:41:01.193" v="2530" actId="20577"/>
          <ac:spMkLst>
            <pc:docMk/>
            <pc:sldMk cId="342772572" sldId="501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1:03.265" v="2532" actId="20577"/>
          <ac:spMkLst>
            <pc:docMk/>
            <pc:sldMk cId="342772572" sldId="501"/>
            <ac:spMk id="33" creationId="{EEBFFC76-6DE2-4B2A-9262-023BC6A83B4A}"/>
          </ac:spMkLst>
        </pc:spChg>
        <pc:spChg chg="add del mod">
          <ac:chgData name="Cristian Chilipirea" userId="34ab170da5908fc4" providerId="LiveId" clId="{E94E6728-AA65-4E92-A1EF-1705EBAD253E}" dt="2020-03-03T13:51:54.037" v="2635" actId="478"/>
          <ac:spMkLst>
            <pc:docMk/>
            <pc:sldMk cId="342772572" sldId="501"/>
            <ac:spMk id="57" creationId="{3300AD7F-265E-4E7F-BDC2-FD1732F04504}"/>
          </ac:spMkLst>
        </pc:spChg>
        <pc:spChg chg="add">
          <ac:chgData name="Cristian Chilipirea" userId="34ab170da5908fc4" providerId="LiveId" clId="{E94E6728-AA65-4E92-A1EF-1705EBAD253E}" dt="2020-03-03T13:51:59.371" v="2636"/>
          <ac:spMkLst>
            <pc:docMk/>
            <pc:sldMk cId="342772572" sldId="501"/>
            <ac:spMk id="58" creationId="{8F672C88-581E-4C29-990B-9961C6D59C8F}"/>
          </ac:spMkLst>
        </pc:spChg>
        <pc:cxnChg chg="add mod">
          <ac:chgData name="Cristian Chilipirea" userId="34ab170da5908fc4" providerId="LiveId" clId="{E94E6728-AA65-4E92-A1EF-1705EBAD253E}" dt="2020-03-03T13:36:53.175" v="2461" actId="14100"/>
          <ac:cxnSpMkLst>
            <pc:docMk/>
            <pc:sldMk cId="342772572" sldId="501"/>
            <ac:cxnSpMk id="5" creationId="{85494C0D-5E77-4B8B-A0F5-A70B08FD617E}"/>
          </ac:cxnSpMkLst>
        </pc:cxnChg>
        <pc:cxnChg chg="add mod">
          <ac:chgData name="Cristian Chilipirea" userId="34ab170da5908fc4" providerId="LiveId" clId="{E94E6728-AA65-4E92-A1EF-1705EBAD253E}" dt="2020-03-03T13:49:07.757" v="2608" actId="692"/>
          <ac:cxnSpMkLst>
            <pc:docMk/>
            <pc:sldMk cId="342772572" sldId="501"/>
            <ac:cxnSpMk id="39" creationId="{6302B066-AC55-47D2-8A4E-7F6AFC66591D}"/>
          </ac:cxnSpMkLst>
        </pc:cxnChg>
        <pc:cxnChg chg="add mod">
          <ac:chgData name="Cristian Chilipirea" userId="34ab170da5908fc4" providerId="LiveId" clId="{E94E6728-AA65-4E92-A1EF-1705EBAD253E}" dt="2020-03-03T13:49:25.711" v="2610" actId="1076"/>
          <ac:cxnSpMkLst>
            <pc:docMk/>
            <pc:sldMk cId="342772572" sldId="501"/>
            <ac:cxnSpMk id="52" creationId="{054EC1F8-2DE3-4AE9-B427-0DF3C6CD8B50}"/>
          </ac:cxnSpMkLst>
        </pc:cxnChg>
        <pc:cxnChg chg="add mod">
          <ac:chgData name="Cristian Chilipirea" userId="34ab170da5908fc4" providerId="LiveId" clId="{E94E6728-AA65-4E92-A1EF-1705EBAD253E}" dt="2020-03-03T13:49:36.918" v="2614" actId="14100"/>
          <ac:cxnSpMkLst>
            <pc:docMk/>
            <pc:sldMk cId="342772572" sldId="501"/>
            <ac:cxnSpMk id="54" creationId="{19D6D7E3-E136-4657-8DAE-25C4D9D5395A}"/>
          </ac:cxnSpMkLst>
        </pc:cxnChg>
      </pc:sldChg>
      <pc:sldChg chg="addSp delSp modSp add">
        <pc:chgData name="Cristian Chilipirea" userId="34ab170da5908fc4" providerId="LiveId" clId="{E94E6728-AA65-4E92-A1EF-1705EBAD253E}" dt="2020-03-03T13:52:13.700" v="2638"/>
        <pc:sldMkLst>
          <pc:docMk/>
          <pc:sldMk cId="77189796" sldId="502"/>
        </pc:sldMkLst>
        <pc:spChg chg="mod">
          <ac:chgData name="Cristian Chilipirea" userId="34ab170da5908fc4" providerId="LiveId" clId="{E94E6728-AA65-4E92-A1EF-1705EBAD253E}" dt="2020-03-03T13:37:28.635" v="2466" actId="207"/>
          <ac:spMkLst>
            <pc:docMk/>
            <pc:sldMk cId="77189796" sldId="502"/>
            <ac:spMk id="9" creationId="{A0F9C8ED-FECD-4F21-9205-D3BFF9483B31}"/>
          </ac:spMkLst>
        </pc:spChg>
        <pc:spChg chg="mod">
          <ac:chgData name="Cristian Chilipirea" userId="34ab170da5908fc4" providerId="LiveId" clId="{E94E6728-AA65-4E92-A1EF-1705EBAD253E}" dt="2020-03-03T13:40:44.116" v="2522" actId="20577"/>
          <ac:spMkLst>
            <pc:docMk/>
            <pc:sldMk cId="77189796" sldId="502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46.044" v="2524" actId="20577"/>
          <ac:spMkLst>
            <pc:docMk/>
            <pc:sldMk cId="77189796" sldId="502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0:27.548" v="2621"/>
          <ac:spMkLst>
            <pc:docMk/>
            <pc:sldMk cId="77189796" sldId="502"/>
            <ac:spMk id="54" creationId="{E7E0D87D-A739-4B87-A3C6-8CD1B21DA6BD}"/>
          </ac:spMkLst>
        </pc:spChg>
        <pc:spChg chg="add mod">
          <ac:chgData name="Cristian Chilipirea" userId="34ab170da5908fc4" providerId="LiveId" clId="{E94E6728-AA65-4E92-A1EF-1705EBAD253E}" dt="2020-03-03T13:50:40.776" v="2623" actId="1076"/>
          <ac:spMkLst>
            <pc:docMk/>
            <pc:sldMk cId="77189796" sldId="502"/>
            <ac:spMk id="55" creationId="{29C2C708-5181-4966-81B2-1CA208073CA1}"/>
          </ac:spMkLst>
        </pc:spChg>
        <pc:spChg chg="add del mod">
          <ac:chgData name="Cristian Chilipirea" userId="34ab170da5908fc4" providerId="LiveId" clId="{E94E6728-AA65-4E92-A1EF-1705EBAD253E}" dt="2020-03-03T13:51:16.784" v="2629"/>
          <ac:spMkLst>
            <pc:docMk/>
            <pc:sldMk cId="77189796" sldId="502"/>
            <ac:spMk id="57" creationId="{0DA90632-EFE8-404A-9C7E-D7AA19EFFBFA}"/>
          </ac:spMkLst>
        </pc:spChg>
        <pc:spChg chg="add">
          <ac:chgData name="Cristian Chilipirea" userId="34ab170da5908fc4" providerId="LiveId" clId="{E94E6728-AA65-4E92-A1EF-1705EBAD253E}" dt="2020-03-03T13:52:13.700" v="2638"/>
          <ac:spMkLst>
            <pc:docMk/>
            <pc:sldMk cId="77189796" sldId="502"/>
            <ac:spMk id="58" creationId="{F8907649-303C-4E0C-A1E2-F5F1640B07DE}"/>
          </ac:spMkLst>
        </pc:spChg>
        <pc:cxnChg chg="mod">
          <ac:chgData name="Cristian Chilipirea" userId="34ab170da5908fc4" providerId="LiveId" clId="{E94E6728-AA65-4E92-A1EF-1705EBAD253E}" dt="2020-03-03T13:37:24.555" v="2465" actId="1076"/>
          <ac:cxnSpMkLst>
            <pc:docMk/>
            <pc:sldMk cId="77189796" sldId="50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49:52.473" v="2616"/>
          <ac:cxnSpMkLst>
            <pc:docMk/>
            <pc:sldMk cId="77189796" sldId="502"/>
            <ac:cxnSpMk id="49" creationId="{2F430409-B7B7-4FB8-AAD5-61A88866F6C4}"/>
          </ac:cxnSpMkLst>
        </pc:cxnChg>
        <pc:cxnChg chg="add">
          <ac:chgData name="Cristian Chilipirea" userId="34ab170da5908fc4" providerId="LiveId" clId="{E94E6728-AA65-4E92-A1EF-1705EBAD253E}" dt="2020-03-03T13:49:52.473" v="2616"/>
          <ac:cxnSpMkLst>
            <pc:docMk/>
            <pc:sldMk cId="77189796" sldId="502"/>
            <ac:cxnSpMk id="51" creationId="{4811A69A-04C5-4B41-84CD-CC0CED02E42C}"/>
          </ac:cxnSpMkLst>
        </pc:cxnChg>
        <pc:cxnChg chg="add">
          <ac:chgData name="Cristian Chilipirea" userId="34ab170da5908fc4" providerId="LiveId" clId="{E94E6728-AA65-4E92-A1EF-1705EBAD253E}" dt="2020-03-03T13:49:52.473" v="2616"/>
          <ac:cxnSpMkLst>
            <pc:docMk/>
            <pc:sldMk cId="77189796" sldId="502"/>
            <ac:cxnSpMk id="52" creationId="{E07A62D9-1E8C-4078-B0F4-F29B5C747D43}"/>
          </ac:cxnSpMkLst>
        </pc:cxnChg>
      </pc:sldChg>
      <pc:sldChg chg="addSp delSp modSp add">
        <pc:chgData name="Cristian Chilipirea" userId="34ab170da5908fc4" providerId="LiveId" clId="{E94E6728-AA65-4E92-A1EF-1705EBAD253E}" dt="2020-03-03T13:52:30.795" v="2640" actId="1076"/>
        <pc:sldMkLst>
          <pc:docMk/>
          <pc:sldMk cId="869174948" sldId="503"/>
        </pc:sldMkLst>
        <pc:spChg chg="mod">
          <ac:chgData name="Cristian Chilipirea" userId="34ab170da5908fc4" providerId="LiveId" clId="{E94E6728-AA65-4E92-A1EF-1705EBAD253E}" dt="2020-03-03T13:37:57.501" v="2469" actId="207"/>
          <ac:spMkLst>
            <pc:docMk/>
            <pc:sldMk cId="869174948" sldId="503"/>
            <ac:spMk id="8" creationId="{6130C7A9-4E6E-4B51-AB2B-B597FB848426}"/>
          </ac:spMkLst>
        </pc:spChg>
        <pc:spChg chg="mod">
          <ac:chgData name="Cristian Chilipirea" userId="34ab170da5908fc4" providerId="LiveId" clId="{E94E6728-AA65-4E92-A1EF-1705EBAD253E}" dt="2020-03-03T13:40:36.409" v="2518" actId="20577"/>
          <ac:spMkLst>
            <pc:docMk/>
            <pc:sldMk cId="869174948" sldId="503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38.330" v="2520" actId="20577"/>
          <ac:spMkLst>
            <pc:docMk/>
            <pc:sldMk cId="869174948" sldId="503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0:55.234" v="2625"/>
          <ac:spMkLst>
            <pc:docMk/>
            <pc:sldMk cId="869174948" sldId="503"/>
            <ac:spMk id="58" creationId="{6BCAFA81-FD77-416F-B779-44520AE5B304}"/>
          </ac:spMkLst>
        </pc:spChg>
        <pc:spChg chg="add">
          <ac:chgData name="Cristian Chilipirea" userId="34ab170da5908fc4" providerId="LiveId" clId="{E94E6728-AA65-4E92-A1EF-1705EBAD253E}" dt="2020-03-03T13:50:55.234" v="2625"/>
          <ac:spMkLst>
            <pc:docMk/>
            <pc:sldMk cId="869174948" sldId="503"/>
            <ac:spMk id="60" creationId="{9E70BCBC-7C83-40DC-AEA9-C0B8036B1E1C}"/>
          </ac:spMkLst>
        </pc:spChg>
        <pc:spChg chg="add mod">
          <ac:chgData name="Cristian Chilipirea" userId="34ab170da5908fc4" providerId="LiveId" clId="{E94E6728-AA65-4E92-A1EF-1705EBAD253E}" dt="2020-03-03T13:51:28.032" v="2631" actId="1076"/>
          <ac:spMkLst>
            <pc:docMk/>
            <pc:sldMk cId="869174948" sldId="503"/>
            <ac:spMk id="61" creationId="{39110775-4E35-49B2-B62E-7CDFC73DB085}"/>
          </ac:spMkLst>
        </pc:spChg>
        <pc:spChg chg="add mod">
          <ac:chgData name="Cristian Chilipirea" userId="34ab170da5908fc4" providerId="LiveId" clId="{E94E6728-AA65-4E92-A1EF-1705EBAD253E}" dt="2020-03-03T13:52:30.795" v="2640" actId="1076"/>
          <ac:spMkLst>
            <pc:docMk/>
            <pc:sldMk cId="869174948" sldId="503"/>
            <ac:spMk id="63" creationId="{A43CE9CB-405E-4161-BE94-6669C2AA227F}"/>
          </ac:spMkLst>
        </pc:spChg>
        <pc:cxnChg chg="mod">
          <ac:chgData name="Cristian Chilipirea" userId="34ab170da5908fc4" providerId="LiveId" clId="{E94E6728-AA65-4E92-A1EF-1705EBAD253E}" dt="2020-03-03T13:37:47.521" v="2468" actId="1076"/>
          <ac:cxnSpMkLst>
            <pc:docMk/>
            <pc:sldMk cId="869174948" sldId="503"/>
            <ac:cxnSpMk id="48" creationId="{4BAB9FA6-5C3A-46A6-B416-7ED67B1EB400}"/>
          </ac:cxnSpMkLst>
        </pc:cxnChg>
        <pc:cxnChg chg="add del">
          <ac:chgData name="Cristian Chilipirea" userId="34ab170da5908fc4" providerId="LiveId" clId="{E94E6728-AA65-4E92-A1EF-1705EBAD253E}" dt="2020-03-03T13:50:54.648" v="2624" actId="478"/>
          <ac:cxnSpMkLst>
            <pc:docMk/>
            <pc:sldMk cId="869174948" sldId="503"/>
            <ac:cxnSpMk id="49" creationId="{565DA9AB-8792-43FF-AC7A-6569EE25F692}"/>
          </ac:cxnSpMkLst>
        </pc:cxnChg>
        <pc:cxnChg chg="add del">
          <ac:chgData name="Cristian Chilipirea" userId="34ab170da5908fc4" providerId="LiveId" clId="{E94E6728-AA65-4E92-A1EF-1705EBAD253E}" dt="2020-03-03T13:50:54.648" v="2624" actId="478"/>
          <ac:cxnSpMkLst>
            <pc:docMk/>
            <pc:sldMk cId="869174948" sldId="503"/>
            <ac:cxnSpMk id="51" creationId="{01D20CEF-5D7A-4D52-9917-A057FC2C178B}"/>
          </ac:cxnSpMkLst>
        </pc:cxnChg>
        <pc:cxnChg chg="add del">
          <ac:chgData name="Cristian Chilipirea" userId="34ab170da5908fc4" providerId="LiveId" clId="{E94E6728-AA65-4E92-A1EF-1705EBAD253E}" dt="2020-03-03T13:50:54.648" v="2624" actId="478"/>
          <ac:cxnSpMkLst>
            <pc:docMk/>
            <pc:sldMk cId="869174948" sldId="503"/>
            <ac:cxnSpMk id="52" creationId="{1DE6A246-41E4-41C6-984B-3AEC533EAD20}"/>
          </ac:cxnSpMkLst>
        </pc:cxnChg>
        <pc:cxnChg chg="add">
          <ac:chgData name="Cristian Chilipirea" userId="34ab170da5908fc4" providerId="LiveId" clId="{E94E6728-AA65-4E92-A1EF-1705EBAD253E}" dt="2020-03-03T13:50:55.234" v="2625"/>
          <ac:cxnSpMkLst>
            <pc:docMk/>
            <pc:sldMk cId="869174948" sldId="503"/>
            <ac:cxnSpMk id="54" creationId="{A357D95F-1378-4B79-98AA-C24FDF94ABAC}"/>
          </ac:cxnSpMkLst>
        </pc:cxnChg>
        <pc:cxnChg chg="add">
          <ac:chgData name="Cristian Chilipirea" userId="34ab170da5908fc4" providerId="LiveId" clId="{E94E6728-AA65-4E92-A1EF-1705EBAD253E}" dt="2020-03-03T13:50:55.234" v="2625"/>
          <ac:cxnSpMkLst>
            <pc:docMk/>
            <pc:sldMk cId="869174948" sldId="503"/>
            <ac:cxnSpMk id="55" creationId="{A0727B81-BF65-4ADD-9A36-382AB79AAD12}"/>
          </ac:cxnSpMkLst>
        </pc:cxnChg>
        <pc:cxnChg chg="add">
          <ac:chgData name="Cristian Chilipirea" userId="34ab170da5908fc4" providerId="LiveId" clId="{E94E6728-AA65-4E92-A1EF-1705EBAD253E}" dt="2020-03-03T13:50:55.234" v="2625"/>
          <ac:cxnSpMkLst>
            <pc:docMk/>
            <pc:sldMk cId="869174948" sldId="503"/>
            <ac:cxnSpMk id="57" creationId="{BCE1A07C-72B8-4B65-AEDE-AA5E672AA1F7}"/>
          </ac:cxnSpMkLst>
        </pc:cxnChg>
      </pc:sldChg>
      <pc:sldChg chg="addSp modSp add">
        <pc:chgData name="Cristian Chilipirea" userId="34ab170da5908fc4" providerId="LiveId" clId="{E94E6728-AA65-4E92-A1EF-1705EBAD253E}" dt="2020-03-03T13:51:40.039" v="2632"/>
        <pc:sldMkLst>
          <pc:docMk/>
          <pc:sldMk cId="249170745" sldId="504"/>
        </pc:sldMkLst>
        <pc:spChg chg="mod">
          <ac:chgData name="Cristian Chilipirea" userId="34ab170da5908fc4" providerId="LiveId" clId="{E94E6728-AA65-4E92-A1EF-1705EBAD253E}" dt="2020-03-03T13:38:11.662" v="2474" actId="207"/>
          <ac:spMkLst>
            <pc:docMk/>
            <pc:sldMk cId="249170745" sldId="504"/>
            <ac:spMk id="10" creationId="{E4BEE93F-2EE0-469F-940F-CC7BB85BEE47}"/>
          </ac:spMkLst>
        </pc:spChg>
        <pc:spChg chg="mod">
          <ac:chgData name="Cristian Chilipirea" userId="34ab170da5908fc4" providerId="LiveId" clId="{E94E6728-AA65-4E92-A1EF-1705EBAD253E}" dt="2020-03-03T13:40:26.123" v="2514" actId="20577"/>
          <ac:spMkLst>
            <pc:docMk/>
            <pc:sldMk cId="249170745" sldId="504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28.198" v="2516" actId="20577"/>
          <ac:spMkLst>
            <pc:docMk/>
            <pc:sldMk cId="249170745" sldId="504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1:40.039" v="2632"/>
          <ac:spMkLst>
            <pc:docMk/>
            <pc:sldMk cId="249170745" sldId="504"/>
            <ac:spMk id="54" creationId="{6B2AD253-3892-4430-ADB6-BAB888FE94C9}"/>
          </ac:spMkLst>
        </pc:spChg>
        <pc:spChg chg="add">
          <ac:chgData name="Cristian Chilipirea" userId="34ab170da5908fc4" providerId="LiveId" clId="{E94E6728-AA65-4E92-A1EF-1705EBAD253E}" dt="2020-03-03T13:51:40.039" v="2632"/>
          <ac:spMkLst>
            <pc:docMk/>
            <pc:sldMk cId="249170745" sldId="504"/>
            <ac:spMk id="55" creationId="{03A75909-C866-40F5-ABA6-93B565D4A638}"/>
          </ac:spMkLst>
        </pc:spChg>
        <pc:spChg chg="add">
          <ac:chgData name="Cristian Chilipirea" userId="34ab170da5908fc4" providerId="LiveId" clId="{E94E6728-AA65-4E92-A1EF-1705EBAD253E}" dt="2020-03-03T13:51:40.039" v="2632"/>
          <ac:spMkLst>
            <pc:docMk/>
            <pc:sldMk cId="249170745" sldId="504"/>
            <ac:spMk id="57" creationId="{E4730F8D-AE43-474B-9C29-90CB060B42C7}"/>
          </ac:spMkLst>
        </pc:spChg>
        <pc:cxnChg chg="mod">
          <ac:chgData name="Cristian Chilipirea" userId="34ab170da5908fc4" providerId="LiveId" clId="{E94E6728-AA65-4E92-A1EF-1705EBAD253E}" dt="2020-03-03T13:38:07.564" v="2473" actId="1076"/>
          <ac:cxnSpMkLst>
            <pc:docMk/>
            <pc:sldMk cId="249170745" sldId="50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1:40.039" v="2632"/>
          <ac:cxnSpMkLst>
            <pc:docMk/>
            <pc:sldMk cId="249170745" sldId="504"/>
            <ac:cxnSpMk id="49" creationId="{57EEA724-FB03-492F-9A07-4CA151487565}"/>
          </ac:cxnSpMkLst>
        </pc:cxnChg>
        <pc:cxnChg chg="add">
          <ac:chgData name="Cristian Chilipirea" userId="34ab170da5908fc4" providerId="LiveId" clId="{E94E6728-AA65-4E92-A1EF-1705EBAD253E}" dt="2020-03-03T13:51:40.039" v="2632"/>
          <ac:cxnSpMkLst>
            <pc:docMk/>
            <pc:sldMk cId="249170745" sldId="504"/>
            <ac:cxnSpMk id="51" creationId="{D37F04C7-DD21-4072-BB13-325448CB9186}"/>
          </ac:cxnSpMkLst>
        </pc:cxnChg>
        <pc:cxnChg chg="add">
          <ac:chgData name="Cristian Chilipirea" userId="34ab170da5908fc4" providerId="LiveId" clId="{E94E6728-AA65-4E92-A1EF-1705EBAD253E}" dt="2020-03-03T13:51:40.039" v="2632"/>
          <ac:cxnSpMkLst>
            <pc:docMk/>
            <pc:sldMk cId="249170745" sldId="504"/>
            <ac:cxnSpMk id="52" creationId="{E67BE00A-8D8C-432C-880A-881634349AA0}"/>
          </ac:cxnSpMkLst>
        </pc:cxnChg>
      </pc:sldChg>
      <pc:sldChg chg="addSp modSp add">
        <pc:chgData name="Cristian Chilipirea" userId="34ab170da5908fc4" providerId="LiveId" clId="{E94E6728-AA65-4E92-A1EF-1705EBAD253E}" dt="2020-03-03T13:53:07.705" v="2644" actId="1076"/>
        <pc:sldMkLst>
          <pc:docMk/>
          <pc:sldMk cId="341819582" sldId="505"/>
        </pc:sldMkLst>
        <pc:spChg chg="mod">
          <ac:chgData name="Cristian Chilipirea" userId="34ab170da5908fc4" providerId="LiveId" clId="{E94E6728-AA65-4E92-A1EF-1705EBAD253E}" dt="2020-03-03T13:40:19.673" v="2510" actId="20577"/>
          <ac:spMkLst>
            <pc:docMk/>
            <pc:sldMk cId="341819582" sldId="505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22.186" v="2512" actId="20577"/>
          <ac:spMkLst>
            <pc:docMk/>
            <pc:sldMk cId="341819582" sldId="505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2:44.918" v="2641"/>
          <ac:spMkLst>
            <pc:docMk/>
            <pc:sldMk cId="341819582" sldId="505"/>
            <ac:spMk id="54" creationId="{D5125DB3-7E4E-4AF1-8C8F-32B92B68A072}"/>
          </ac:spMkLst>
        </pc:spChg>
        <pc:spChg chg="add">
          <ac:chgData name="Cristian Chilipirea" userId="34ab170da5908fc4" providerId="LiveId" clId="{E94E6728-AA65-4E92-A1EF-1705EBAD253E}" dt="2020-03-03T13:52:44.918" v="2641"/>
          <ac:spMkLst>
            <pc:docMk/>
            <pc:sldMk cId="341819582" sldId="505"/>
            <ac:spMk id="55" creationId="{D5E455D2-8C39-47AF-8000-8D34754FD4B5}"/>
          </ac:spMkLst>
        </pc:spChg>
        <pc:spChg chg="add">
          <ac:chgData name="Cristian Chilipirea" userId="34ab170da5908fc4" providerId="LiveId" clId="{E94E6728-AA65-4E92-A1EF-1705EBAD253E}" dt="2020-03-03T13:52:44.918" v="2641"/>
          <ac:spMkLst>
            <pc:docMk/>
            <pc:sldMk cId="341819582" sldId="505"/>
            <ac:spMk id="57" creationId="{535E3AE7-6776-4BCD-A777-27BC24B86389}"/>
          </ac:spMkLst>
        </pc:spChg>
        <pc:spChg chg="add mod">
          <ac:chgData name="Cristian Chilipirea" userId="34ab170da5908fc4" providerId="LiveId" clId="{E94E6728-AA65-4E92-A1EF-1705EBAD253E}" dt="2020-03-03T13:53:07.705" v="2644" actId="1076"/>
          <ac:spMkLst>
            <pc:docMk/>
            <pc:sldMk cId="341819582" sldId="505"/>
            <ac:spMk id="58" creationId="{975C6869-9E7A-43F5-AC69-CD9FD4D0191B}"/>
          </ac:spMkLst>
        </pc:spChg>
        <pc:cxnChg chg="mod">
          <ac:chgData name="Cristian Chilipirea" userId="34ab170da5908fc4" providerId="LiveId" clId="{E94E6728-AA65-4E92-A1EF-1705EBAD253E}" dt="2020-03-03T13:38:18.949" v="2476" actId="1076"/>
          <ac:cxnSpMkLst>
            <pc:docMk/>
            <pc:sldMk cId="341819582" sldId="50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2:44.918" v="2641"/>
          <ac:cxnSpMkLst>
            <pc:docMk/>
            <pc:sldMk cId="341819582" sldId="505"/>
            <ac:cxnSpMk id="49" creationId="{3158B921-E9FD-49E3-ADD5-DCDB9DFD30A9}"/>
          </ac:cxnSpMkLst>
        </pc:cxnChg>
        <pc:cxnChg chg="add">
          <ac:chgData name="Cristian Chilipirea" userId="34ab170da5908fc4" providerId="LiveId" clId="{E94E6728-AA65-4E92-A1EF-1705EBAD253E}" dt="2020-03-03T13:52:44.918" v="2641"/>
          <ac:cxnSpMkLst>
            <pc:docMk/>
            <pc:sldMk cId="341819582" sldId="505"/>
            <ac:cxnSpMk id="51" creationId="{FFC709F0-1AC1-42C6-9A5A-9732F24DD9DC}"/>
          </ac:cxnSpMkLst>
        </pc:cxnChg>
        <pc:cxnChg chg="add">
          <ac:chgData name="Cristian Chilipirea" userId="34ab170da5908fc4" providerId="LiveId" clId="{E94E6728-AA65-4E92-A1EF-1705EBAD253E}" dt="2020-03-03T13:52:44.918" v="2641"/>
          <ac:cxnSpMkLst>
            <pc:docMk/>
            <pc:sldMk cId="341819582" sldId="505"/>
            <ac:cxnSpMk id="52" creationId="{2909575A-35E1-45C8-B91E-C6633281D2E6}"/>
          </ac:cxnSpMkLst>
        </pc:cxnChg>
      </pc:sldChg>
      <pc:sldChg chg="addSp delSp modSp add">
        <pc:chgData name="Cristian Chilipirea" userId="34ab170da5908fc4" providerId="LiveId" clId="{E94E6728-AA65-4E92-A1EF-1705EBAD253E}" dt="2020-03-03T13:53:39.996" v="2649" actId="1076"/>
        <pc:sldMkLst>
          <pc:docMk/>
          <pc:sldMk cId="2783006816" sldId="506"/>
        </pc:sldMkLst>
        <pc:spChg chg="mod">
          <ac:chgData name="Cristian Chilipirea" userId="34ab170da5908fc4" providerId="LiveId" clId="{E94E6728-AA65-4E92-A1EF-1705EBAD253E}" dt="2020-03-03T13:38:31.892" v="2479" actId="207"/>
          <ac:spMkLst>
            <pc:docMk/>
            <pc:sldMk cId="2783006816" sldId="506"/>
            <ac:spMk id="11" creationId="{68E538ED-17E0-479F-BBB5-5368ED75CB3A}"/>
          </ac:spMkLst>
        </pc:spChg>
        <pc:spChg chg="mod">
          <ac:chgData name="Cristian Chilipirea" userId="34ab170da5908fc4" providerId="LiveId" clId="{E94E6728-AA65-4E92-A1EF-1705EBAD253E}" dt="2020-03-03T13:40:13.218" v="2506" actId="20577"/>
          <ac:spMkLst>
            <pc:docMk/>
            <pc:sldMk cId="2783006816" sldId="506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15.695" v="2508" actId="20577"/>
          <ac:spMkLst>
            <pc:docMk/>
            <pc:sldMk cId="2783006816" sldId="506"/>
            <ac:spMk id="33" creationId="{EEBFFC76-6DE2-4B2A-9262-023BC6A83B4A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49" creationId="{DF7CB23B-A64D-47AD-B842-1ECFEBFF15FB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55" creationId="{E2DB156B-DA38-426E-8F32-AD045DBA56E9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57" creationId="{08D2029D-2478-4B82-A4C9-14F69A66018E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58" creationId="{91FB5F6F-E49E-4D6F-B745-66CB3CC9B64C}"/>
          </ac:spMkLst>
        </pc:spChg>
        <pc:spChg chg="add del">
          <ac:chgData name="Cristian Chilipirea" userId="34ab170da5908fc4" providerId="LiveId" clId="{E94E6728-AA65-4E92-A1EF-1705EBAD253E}" dt="2020-03-03T13:53:22.812" v="2646"/>
          <ac:spMkLst>
            <pc:docMk/>
            <pc:sldMk cId="2783006816" sldId="506"/>
            <ac:spMk id="60" creationId="{CBDC62AE-27B1-414F-B9E7-A2A0AB68EF82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66" creationId="{339A467D-9EEA-481C-B941-39A128C1D84F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67" creationId="{2A20F271-79E9-4A5D-8A53-549293B3F110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69" creationId="{1C5E223B-C343-42A5-8172-F2DE03A141AE}"/>
          </ac:spMkLst>
        </pc:spChg>
        <pc:spChg chg="add">
          <ac:chgData name="Cristian Chilipirea" userId="34ab170da5908fc4" providerId="LiveId" clId="{E94E6728-AA65-4E92-A1EF-1705EBAD253E}" dt="2020-03-03T13:53:29.817" v="2647"/>
          <ac:spMkLst>
            <pc:docMk/>
            <pc:sldMk cId="2783006816" sldId="506"/>
            <ac:spMk id="70" creationId="{4BA35F62-8D2F-4D33-8A5F-96AECC989FAD}"/>
          </ac:spMkLst>
        </pc:spChg>
        <pc:spChg chg="add mod">
          <ac:chgData name="Cristian Chilipirea" userId="34ab170da5908fc4" providerId="LiveId" clId="{E94E6728-AA65-4E92-A1EF-1705EBAD253E}" dt="2020-03-03T13:53:39.996" v="2649" actId="1076"/>
          <ac:spMkLst>
            <pc:docMk/>
            <pc:sldMk cId="2783006816" sldId="506"/>
            <ac:spMk id="72" creationId="{03B687A4-A1CA-4843-8936-84033CC7581D}"/>
          </ac:spMkLst>
        </pc:spChg>
        <pc:cxnChg chg="mod">
          <ac:chgData name="Cristian Chilipirea" userId="34ab170da5908fc4" providerId="LiveId" clId="{E94E6728-AA65-4E92-A1EF-1705EBAD253E}" dt="2020-03-03T13:38:28.522" v="2478" actId="1076"/>
          <ac:cxnSpMkLst>
            <pc:docMk/>
            <pc:sldMk cId="2783006816" sldId="506"/>
            <ac:cxnSpMk id="48" creationId="{4BAB9FA6-5C3A-46A6-B416-7ED67B1EB400}"/>
          </ac:cxnSpMkLst>
        </pc:cxnChg>
        <pc:cxnChg chg="add del">
          <ac:chgData name="Cristian Chilipirea" userId="34ab170da5908fc4" providerId="LiveId" clId="{E94E6728-AA65-4E92-A1EF-1705EBAD253E}" dt="2020-03-03T13:53:22.812" v="2646"/>
          <ac:cxnSpMkLst>
            <pc:docMk/>
            <pc:sldMk cId="2783006816" sldId="506"/>
            <ac:cxnSpMk id="51" creationId="{35BD4A5B-D27A-4973-AC30-C0FA22D3FF79}"/>
          </ac:cxnSpMkLst>
        </pc:cxnChg>
        <pc:cxnChg chg="add del">
          <ac:chgData name="Cristian Chilipirea" userId="34ab170da5908fc4" providerId="LiveId" clId="{E94E6728-AA65-4E92-A1EF-1705EBAD253E}" dt="2020-03-03T13:53:22.812" v="2646"/>
          <ac:cxnSpMkLst>
            <pc:docMk/>
            <pc:sldMk cId="2783006816" sldId="506"/>
            <ac:cxnSpMk id="52" creationId="{41B6811D-B961-4916-87BF-2F9BA84AF124}"/>
          </ac:cxnSpMkLst>
        </pc:cxnChg>
        <pc:cxnChg chg="add del">
          <ac:chgData name="Cristian Chilipirea" userId="34ab170da5908fc4" providerId="LiveId" clId="{E94E6728-AA65-4E92-A1EF-1705EBAD253E}" dt="2020-03-03T13:53:22.812" v="2646"/>
          <ac:cxnSpMkLst>
            <pc:docMk/>
            <pc:sldMk cId="2783006816" sldId="506"/>
            <ac:cxnSpMk id="54" creationId="{E05F222D-A6BD-4125-879F-1C44DB69FBDE}"/>
          </ac:cxnSpMkLst>
        </pc:cxnChg>
        <pc:cxnChg chg="add">
          <ac:chgData name="Cristian Chilipirea" userId="34ab170da5908fc4" providerId="LiveId" clId="{E94E6728-AA65-4E92-A1EF-1705EBAD253E}" dt="2020-03-03T13:53:29.817" v="2647"/>
          <ac:cxnSpMkLst>
            <pc:docMk/>
            <pc:sldMk cId="2783006816" sldId="506"/>
            <ac:cxnSpMk id="61" creationId="{DB84F69B-6A77-4AD5-A03C-67248B643A5A}"/>
          </ac:cxnSpMkLst>
        </pc:cxnChg>
        <pc:cxnChg chg="add">
          <ac:chgData name="Cristian Chilipirea" userId="34ab170da5908fc4" providerId="LiveId" clId="{E94E6728-AA65-4E92-A1EF-1705EBAD253E}" dt="2020-03-03T13:53:29.817" v="2647"/>
          <ac:cxnSpMkLst>
            <pc:docMk/>
            <pc:sldMk cId="2783006816" sldId="506"/>
            <ac:cxnSpMk id="63" creationId="{F7F4706E-4D3D-4399-8462-644D8ACB6CDB}"/>
          </ac:cxnSpMkLst>
        </pc:cxnChg>
        <pc:cxnChg chg="add">
          <ac:chgData name="Cristian Chilipirea" userId="34ab170da5908fc4" providerId="LiveId" clId="{E94E6728-AA65-4E92-A1EF-1705EBAD253E}" dt="2020-03-03T13:53:29.817" v="2647"/>
          <ac:cxnSpMkLst>
            <pc:docMk/>
            <pc:sldMk cId="2783006816" sldId="506"/>
            <ac:cxnSpMk id="64" creationId="{50C6FC42-68C6-4A3F-B907-B8A1E738A2B3}"/>
          </ac:cxnSpMkLst>
        </pc:cxnChg>
      </pc:sldChg>
      <pc:sldChg chg="addSp modSp add">
        <pc:chgData name="Cristian Chilipirea" userId="34ab170da5908fc4" providerId="LiveId" clId="{E94E6728-AA65-4E92-A1EF-1705EBAD253E}" dt="2020-03-03T13:54:33.729" v="2655" actId="1076"/>
        <pc:sldMkLst>
          <pc:docMk/>
          <pc:sldMk cId="3224061560" sldId="507"/>
        </pc:sldMkLst>
        <pc:spChg chg="mod">
          <ac:chgData name="Cristian Chilipirea" userId="34ab170da5908fc4" providerId="LiveId" clId="{E94E6728-AA65-4E92-A1EF-1705EBAD253E}" dt="2020-03-03T13:38:55.910" v="2482" actId="207"/>
          <ac:spMkLst>
            <pc:docMk/>
            <pc:sldMk cId="3224061560" sldId="507"/>
            <ac:spMk id="13" creationId="{EBC4F977-F842-4B96-97B1-075C569B48A4}"/>
          </ac:spMkLst>
        </pc:spChg>
        <pc:spChg chg="mod">
          <ac:chgData name="Cristian Chilipirea" userId="34ab170da5908fc4" providerId="LiveId" clId="{E94E6728-AA65-4E92-A1EF-1705EBAD253E}" dt="2020-03-03T13:39:05.805" v="2484" actId="207"/>
          <ac:spMkLst>
            <pc:docMk/>
            <pc:sldMk cId="3224061560" sldId="507"/>
            <ac:spMk id="14" creationId="{1ED26AB0-621F-42A4-8DFA-0291701B25CE}"/>
          </ac:spMkLst>
        </pc:spChg>
        <pc:spChg chg="mod">
          <ac:chgData name="Cristian Chilipirea" userId="34ab170da5908fc4" providerId="LiveId" clId="{E94E6728-AA65-4E92-A1EF-1705EBAD253E}" dt="2020-03-03T13:40:01.850" v="2498" actId="20577"/>
          <ac:spMkLst>
            <pc:docMk/>
            <pc:sldMk cId="3224061560" sldId="507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03.761" v="2500" actId="20577"/>
          <ac:spMkLst>
            <pc:docMk/>
            <pc:sldMk cId="3224061560" sldId="507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4" creationId="{419D6CFE-0C67-437B-94A7-12F2B68207B5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5" creationId="{C4E97153-512E-43A6-AFB6-9DE8B79EB9B7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7" creationId="{0D952F16-A524-4B3B-8F90-64D158405B46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58" creationId="{8BF58498-F3AB-40AC-9E51-62BAD8E0B557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60" creationId="{4CC9CFEA-F9D4-49EE-86A7-1CB6F7DC307B}"/>
          </ac:spMkLst>
        </pc:spChg>
        <pc:spChg chg="add">
          <ac:chgData name="Cristian Chilipirea" userId="34ab170da5908fc4" providerId="LiveId" clId="{E94E6728-AA65-4E92-A1EF-1705EBAD253E}" dt="2020-03-03T13:54:22.618" v="2653"/>
          <ac:spMkLst>
            <pc:docMk/>
            <pc:sldMk cId="3224061560" sldId="507"/>
            <ac:spMk id="61" creationId="{197C6E81-358E-48C1-B755-74C68E5B8534}"/>
          </ac:spMkLst>
        </pc:spChg>
        <pc:spChg chg="add mod">
          <ac:chgData name="Cristian Chilipirea" userId="34ab170da5908fc4" providerId="LiveId" clId="{E94E6728-AA65-4E92-A1EF-1705EBAD253E}" dt="2020-03-03T13:54:33.729" v="2655" actId="1076"/>
          <ac:spMkLst>
            <pc:docMk/>
            <pc:sldMk cId="3224061560" sldId="507"/>
            <ac:spMk id="63" creationId="{BFC4136D-C837-45EB-86B5-F0694AB63660}"/>
          </ac:spMkLst>
        </pc:spChg>
        <pc:cxnChg chg="mod">
          <ac:chgData name="Cristian Chilipirea" userId="34ab170da5908fc4" providerId="LiveId" clId="{E94E6728-AA65-4E92-A1EF-1705EBAD253E}" dt="2020-03-03T13:39:01.523" v="2483" actId="1076"/>
          <ac:cxnSpMkLst>
            <pc:docMk/>
            <pc:sldMk cId="3224061560" sldId="507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4:22.618" v="2653"/>
          <ac:cxnSpMkLst>
            <pc:docMk/>
            <pc:sldMk cId="3224061560" sldId="507"/>
            <ac:cxnSpMk id="49" creationId="{E6DA8C5B-6B58-4DA9-ACA3-407F88544423}"/>
          </ac:cxnSpMkLst>
        </pc:cxnChg>
        <pc:cxnChg chg="add">
          <ac:chgData name="Cristian Chilipirea" userId="34ab170da5908fc4" providerId="LiveId" clId="{E94E6728-AA65-4E92-A1EF-1705EBAD253E}" dt="2020-03-03T13:54:22.618" v="2653"/>
          <ac:cxnSpMkLst>
            <pc:docMk/>
            <pc:sldMk cId="3224061560" sldId="507"/>
            <ac:cxnSpMk id="51" creationId="{D6F3C0D9-EE03-4BA6-BB1F-DB80369305DF}"/>
          </ac:cxnSpMkLst>
        </pc:cxnChg>
        <pc:cxnChg chg="add">
          <ac:chgData name="Cristian Chilipirea" userId="34ab170da5908fc4" providerId="LiveId" clId="{E94E6728-AA65-4E92-A1EF-1705EBAD253E}" dt="2020-03-03T13:54:22.618" v="2653"/>
          <ac:cxnSpMkLst>
            <pc:docMk/>
            <pc:sldMk cId="3224061560" sldId="507"/>
            <ac:cxnSpMk id="52" creationId="{FB96418A-7E3C-4ABD-B56F-73B4EC6E9028}"/>
          </ac:cxnSpMkLst>
        </pc:cxnChg>
      </pc:sldChg>
      <pc:sldChg chg="addSp modSp add">
        <pc:chgData name="Cristian Chilipirea" userId="34ab170da5908fc4" providerId="LiveId" clId="{E94E6728-AA65-4E92-A1EF-1705EBAD253E}" dt="2020-03-03T13:54:09.382" v="2652" actId="1076"/>
        <pc:sldMkLst>
          <pc:docMk/>
          <pc:sldMk cId="953601510" sldId="508"/>
        </pc:sldMkLst>
        <pc:spChg chg="mod">
          <ac:chgData name="Cristian Chilipirea" userId="34ab170da5908fc4" providerId="LiveId" clId="{E94E6728-AA65-4E92-A1EF-1705EBAD253E}" dt="2020-03-03T13:39:16.970" v="2487" actId="207"/>
          <ac:spMkLst>
            <pc:docMk/>
            <pc:sldMk cId="953601510" sldId="508"/>
            <ac:spMk id="13" creationId="{EBC4F977-F842-4B96-97B1-075C569B48A4}"/>
          </ac:spMkLst>
        </pc:spChg>
        <pc:spChg chg="mod">
          <ac:chgData name="Cristian Chilipirea" userId="34ab170da5908fc4" providerId="LiveId" clId="{E94E6728-AA65-4E92-A1EF-1705EBAD253E}" dt="2020-03-03T13:40:07.340" v="2502" actId="20577"/>
          <ac:spMkLst>
            <pc:docMk/>
            <pc:sldMk cId="953601510" sldId="508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40:09.397" v="2504" actId="20577"/>
          <ac:spMkLst>
            <pc:docMk/>
            <pc:sldMk cId="953601510" sldId="508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4" creationId="{359A6351-B402-4A15-B07F-BA32B6F30430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5" creationId="{ACECF406-5231-45E0-903B-44897D3CF087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7" creationId="{35BCB2BB-4B0F-4508-AB78-D8C123E62FAC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58" creationId="{7BE5D11A-EC45-4CBD-A5C7-DE7D1843D90E}"/>
          </ac:spMkLst>
        </pc:spChg>
        <pc:spChg chg="add">
          <ac:chgData name="Cristian Chilipirea" userId="34ab170da5908fc4" providerId="LiveId" clId="{E94E6728-AA65-4E92-A1EF-1705EBAD253E}" dt="2020-03-03T13:53:50.638" v="2650"/>
          <ac:spMkLst>
            <pc:docMk/>
            <pc:sldMk cId="953601510" sldId="508"/>
            <ac:spMk id="60" creationId="{E7B7CFE4-3643-4B66-8917-99F11003C2BD}"/>
          </ac:spMkLst>
        </pc:spChg>
        <pc:spChg chg="add mod">
          <ac:chgData name="Cristian Chilipirea" userId="34ab170da5908fc4" providerId="LiveId" clId="{E94E6728-AA65-4E92-A1EF-1705EBAD253E}" dt="2020-03-03T13:54:09.382" v="2652" actId="1076"/>
          <ac:spMkLst>
            <pc:docMk/>
            <pc:sldMk cId="953601510" sldId="508"/>
            <ac:spMk id="61" creationId="{DBA0F531-D913-41E3-87C2-84D2E6C5B490}"/>
          </ac:spMkLst>
        </pc:spChg>
        <pc:cxnChg chg="mod">
          <ac:chgData name="Cristian Chilipirea" userId="34ab170da5908fc4" providerId="LiveId" clId="{E94E6728-AA65-4E92-A1EF-1705EBAD253E}" dt="2020-03-03T13:39:13.528" v="2486" actId="1076"/>
          <ac:cxnSpMkLst>
            <pc:docMk/>
            <pc:sldMk cId="953601510" sldId="508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3:50.638" v="2650"/>
          <ac:cxnSpMkLst>
            <pc:docMk/>
            <pc:sldMk cId="953601510" sldId="508"/>
            <ac:cxnSpMk id="49" creationId="{814D024F-9634-4D9A-9AE9-1E591243F426}"/>
          </ac:cxnSpMkLst>
        </pc:cxnChg>
        <pc:cxnChg chg="add">
          <ac:chgData name="Cristian Chilipirea" userId="34ab170da5908fc4" providerId="LiveId" clId="{E94E6728-AA65-4E92-A1EF-1705EBAD253E}" dt="2020-03-03T13:53:50.638" v="2650"/>
          <ac:cxnSpMkLst>
            <pc:docMk/>
            <pc:sldMk cId="953601510" sldId="508"/>
            <ac:cxnSpMk id="51" creationId="{11686C59-30C3-4B36-BE66-10CA2D863C92}"/>
          </ac:cxnSpMkLst>
        </pc:cxnChg>
        <pc:cxnChg chg="add">
          <ac:chgData name="Cristian Chilipirea" userId="34ab170da5908fc4" providerId="LiveId" clId="{E94E6728-AA65-4E92-A1EF-1705EBAD253E}" dt="2020-03-03T13:53:50.638" v="2650"/>
          <ac:cxnSpMkLst>
            <pc:docMk/>
            <pc:sldMk cId="953601510" sldId="508"/>
            <ac:cxnSpMk id="52" creationId="{77B3562A-7048-4D2E-9D8E-DCDF3B725EC0}"/>
          </ac:cxnSpMkLst>
        </pc:cxnChg>
      </pc:sldChg>
      <pc:sldChg chg="addSp delSp modSp add">
        <pc:chgData name="Cristian Chilipirea" userId="34ab170da5908fc4" providerId="LiveId" clId="{E94E6728-AA65-4E92-A1EF-1705EBAD253E}" dt="2020-03-03T13:54:48.704" v="2657" actId="478"/>
        <pc:sldMkLst>
          <pc:docMk/>
          <pc:sldMk cId="2746114921" sldId="509"/>
        </pc:sldMkLst>
        <pc:spChg chg="mod">
          <ac:chgData name="Cristian Chilipirea" userId="34ab170da5908fc4" providerId="LiveId" clId="{E94E6728-AA65-4E92-A1EF-1705EBAD253E}" dt="2020-03-03T13:39:56.688" v="2496" actId="207"/>
          <ac:spMkLst>
            <pc:docMk/>
            <pc:sldMk cId="2746114921" sldId="509"/>
            <ac:spMk id="15" creationId="{2608D1A6-BEAD-434E-9387-C3FEDAF31DC6}"/>
          </ac:spMkLst>
        </pc:spChg>
        <pc:spChg chg="mod">
          <ac:chgData name="Cristian Chilipirea" userId="34ab170da5908fc4" providerId="LiveId" clId="{E94E6728-AA65-4E92-A1EF-1705EBAD253E}" dt="2020-03-03T13:39:46.880" v="2491" actId="20577"/>
          <ac:spMkLst>
            <pc:docMk/>
            <pc:sldMk cId="2746114921" sldId="509"/>
            <ac:spMk id="28" creationId="{389523F4-AA37-4EBF-82FE-9CA807AB4ED0}"/>
          </ac:spMkLst>
        </pc:spChg>
        <pc:spChg chg="mod">
          <ac:chgData name="Cristian Chilipirea" userId="34ab170da5908fc4" providerId="LiveId" clId="{E94E6728-AA65-4E92-A1EF-1705EBAD253E}" dt="2020-03-03T13:39:50.839" v="2495" actId="20577"/>
          <ac:spMkLst>
            <pc:docMk/>
            <pc:sldMk cId="2746114921" sldId="509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4" creationId="{FC5A1ECE-94C3-42E0-B1B9-6157D69AD025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5" creationId="{80C75812-7628-4804-B353-12F391FFFE94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7" creationId="{9BBC6FFE-3984-4A27-89E7-78E44AE6E3D5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58" creationId="{91A777B1-488C-4EEF-BC1D-527D01E9AEB0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60" creationId="{84FB9AC7-0706-48B8-A2E6-3C3EFCBDB1CE}"/>
          </ac:spMkLst>
        </pc:spChg>
        <pc:spChg chg="add">
          <ac:chgData name="Cristian Chilipirea" userId="34ab170da5908fc4" providerId="LiveId" clId="{E94E6728-AA65-4E92-A1EF-1705EBAD253E}" dt="2020-03-03T13:54:45.851" v="2656"/>
          <ac:spMkLst>
            <pc:docMk/>
            <pc:sldMk cId="2746114921" sldId="509"/>
            <ac:spMk id="61" creationId="{14526004-35F6-4F7D-A955-C819EED05210}"/>
          </ac:spMkLst>
        </pc:spChg>
        <pc:spChg chg="add del">
          <ac:chgData name="Cristian Chilipirea" userId="34ab170da5908fc4" providerId="LiveId" clId="{E94E6728-AA65-4E92-A1EF-1705EBAD253E}" dt="2020-03-03T13:54:48.704" v="2657" actId="478"/>
          <ac:spMkLst>
            <pc:docMk/>
            <pc:sldMk cId="2746114921" sldId="509"/>
            <ac:spMk id="63" creationId="{E87A2488-C03C-4B86-A04F-6BABBFA5916F}"/>
          </ac:spMkLst>
        </pc:spChg>
        <pc:cxnChg chg="mod">
          <ac:chgData name="Cristian Chilipirea" userId="34ab170da5908fc4" providerId="LiveId" clId="{E94E6728-AA65-4E92-A1EF-1705EBAD253E}" dt="2020-03-03T13:39:30.353" v="2489" actId="1076"/>
          <ac:cxnSpMkLst>
            <pc:docMk/>
            <pc:sldMk cId="2746114921" sldId="509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4:45.851" v="2656"/>
          <ac:cxnSpMkLst>
            <pc:docMk/>
            <pc:sldMk cId="2746114921" sldId="509"/>
            <ac:cxnSpMk id="49" creationId="{6BC77B2C-14DD-4B0D-96B9-6E640CF836E8}"/>
          </ac:cxnSpMkLst>
        </pc:cxnChg>
        <pc:cxnChg chg="add">
          <ac:chgData name="Cristian Chilipirea" userId="34ab170da5908fc4" providerId="LiveId" clId="{E94E6728-AA65-4E92-A1EF-1705EBAD253E}" dt="2020-03-03T13:54:45.851" v="2656"/>
          <ac:cxnSpMkLst>
            <pc:docMk/>
            <pc:sldMk cId="2746114921" sldId="509"/>
            <ac:cxnSpMk id="51" creationId="{0E11DB49-D8BD-4BBB-A25E-6EF3F70E3579}"/>
          </ac:cxnSpMkLst>
        </pc:cxnChg>
        <pc:cxnChg chg="add">
          <ac:chgData name="Cristian Chilipirea" userId="34ab170da5908fc4" providerId="LiveId" clId="{E94E6728-AA65-4E92-A1EF-1705EBAD253E}" dt="2020-03-03T13:54:45.851" v="2656"/>
          <ac:cxnSpMkLst>
            <pc:docMk/>
            <pc:sldMk cId="2746114921" sldId="509"/>
            <ac:cxnSpMk id="52" creationId="{33F05169-ECBF-450F-8AA1-CEEDDFB1A088}"/>
          </ac:cxnSpMkLst>
        </pc:cxnChg>
      </pc:sldChg>
      <pc:sldChg chg="addSp delSp modSp add">
        <pc:chgData name="Cristian Chilipirea" userId="34ab170da5908fc4" providerId="LiveId" clId="{E94E6728-AA65-4E92-A1EF-1705EBAD253E}" dt="2020-03-03T13:54:59.820" v="2659" actId="478"/>
        <pc:sldMkLst>
          <pc:docMk/>
          <pc:sldMk cId="420368592" sldId="510"/>
        </pc:sldMkLst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4" creationId="{4CDC7060-0B67-4D58-89B9-4578D5076764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5" creationId="{F4F88DFF-2853-42BA-8572-2E7B63964539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7" creationId="{DB8BFF64-9C31-42E5-9746-DAF78A742C6D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58" creationId="{BCE43772-6F57-46A2-90CC-6C695C74A3CE}"/>
          </ac:spMkLst>
        </pc:spChg>
        <pc:spChg chg="add">
          <ac:chgData name="Cristian Chilipirea" userId="34ab170da5908fc4" providerId="LiveId" clId="{E94E6728-AA65-4E92-A1EF-1705EBAD253E}" dt="2020-03-03T13:54:57.371" v="2658"/>
          <ac:spMkLst>
            <pc:docMk/>
            <pc:sldMk cId="420368592" sldId="510"/>
            <ac:spMk id="60" creationId="{D10E392D-EBFD-4F95-A124-5E0D076D8CBE}"/>
          </ac:spMkLst>
        </pc:spChg>
        <pc:spChg chg="add del">
          <ac:chgData name="Cristian Chilipirea" userId="34ab170da5908fc4" providerId="LiveId" clId="{E94E6728-AA65-4E92-A1EF-1705EBAD253E}" dt="2020-03-03T13:54:59.820" v="2659" actId="478"/>
          <ac:spMkLst>
            <pc:docMk/>
            <pc:sldMk cId="420368592" sldId="510"/>
            <ac:spMk id="61" creationId="{26EC9A41-0FB4-46A8-AB81-07C7AC1BB9F9}"/>
          </ac:spMkLst>
        </pc:spChg>
        <pc:cxnChg chg="mod">
          <ac:chgData name="Cristian Chilipirea" userId="34ab170da5908fc4" providerId="LiveId" clId="{E94E6728-AA65-4E92-A1EF-1705EBAD253E}" dt="2020-03-03T13:41:26.550" v="2538" actId="1076"/>
          <ac:cxnSpMkLst>
            <pc:docMk/>
            <pc:sldMk cId="420368592" sldId="51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4:57.371" v="2658"/>
          <ac:cxnSpMkLst>
            <pc:docMk/>
            <pc:sldMk cId="420368592" sldId="510"/>
            <ac:cxnSpMk id="49" creationId="{B308E6A3-FF9E-4C28-B769-B5E052008814}"/>
          </ac:cxnSpMkLst>
        </pc:cxnChg>
        <pc:cxnChg chg="add">
          <ac:chgData name="Cristian Chilipirea" userId="34ab170da5908fc4" providerId="LiveId" clId="{E94E6728-AA65-4E92-A1EF-1705EBAD253E}" dt="2020-03-03T13:54:57.371" v="2658"/>
          <ac:cxnSpMkLst>
            <pc:docMk/>
            <pc:sldMk cId="420368592" sldId="510"/>
            <ac:cxnSpMk id="51" creationId="{57F4B6A3-82B1-488D-8DCA-6D9687512816}"/>
          </ac:cxnSpMkLst>
        </pc:cxnChg>
        <pc:cxnChg chg="add">
          <ac:chgData name="Cristian Chilipirea" userId="34ab170da5908fc4" providerId="LiveId" clId="{E94E6728-AA65-4E92-A1EF-1705EBAD253E}" dt="2020-03-03T13:54:57.371" v="2658"/>
          <ac:cxnSpMkLst>
            <pc:docMk/>
            <pc:sldMk cId="420368592" sldId="510"/>
            <ac:cxnSpMk id="52" creationId="{D607F436-3A36-4FD6-B54A-47EA70B645ED}"/>
          </ac:cxnSpMkLst>
        </pc:cxnChg>
      </pc:sldChg>
      <pc:sldChg chg="addSp modSp add">
        <pc:chgData name="Cristian Chilipirea" userId="34ab170da5908fc4" providerId="LiveId" clId="{E94E6728-AA65-4E92-A1EF-1705EBAD253E}" dt="2020-03-03T13:55:20.436" v="2662" actId="1076"/>
        <pc:sldMkLst>
          <pc:docMk/>
          <pc:sldMk cId="1089113874" sldId="511"/>
        </pc:sldMkLst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4" creationId="{03D505BD-B4E1-43A5-8983-08389E499F5A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5" creationId="{3118FB69-04C7-4F79-985D-7DF6FE352487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7" creationId="{B833C675-28C6-4341-9DAB-B8C42EFA9016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58" creationId="{7351BF0A-92A0-4227-9D12-B8339ACEEB48}"/>
          </ac:spMkLst>
        </pc:spChg>
        <pc:spChg chg="add">
          <ac:chgData name="Cristian Chilipirea" userId="34ab170da5908fc4" providerId="LiveId" clId="{E94E6728-AA65-4E92-A1EF-1705EBAD253E}" dt="2020-03-03T13:55:07.547" v="2660"/>
          <ac:spMkLst>
            <pc:docMk/>
            <pc:sldMk cId="1089113874" sldId="511"/>
            <ac:spMk id="60" creationId="{FA0C6941-273C-4506-82D8-31F936131419}"/>
          </ac:spMkLst>
        </pc:spChg>
        <pc:spChg chg="add mod">
          <ac:chgData name="Cristian Chilipirea" userId="34ab170da5908fc4" providerId="LiveId" clId="{E94E6728-AA65-4E92-A1EF-1705EBAD253E}" dt="2020-03-03T13:55:20.436" v="2662" actId="1076"/>
          <ac:spMkLst>
            <pc:docMk/>
            <pc:sldMk cId="1089113874" sldId="511"/>
            <ac:spMk id="61" creationId="{94B4D27F-E40A-40AC-A045-692013CD7C80}"/>
          </ac:spMkLst>
        </pc:spChg>
        <pc:cxnChg chg="mod">
          <ac:chgData name="Cristian Chilipirea" userId="34ab170da5908fc4" providerId="LiveId" clId="{E94E6728-AA65-4E92-A1EF-1705EBAD253E}" dt="2020-03-03T13:41:33.958" v="2540" actId="1076"/>
          <ac:cxnSpMkLst>
            <pc:docMk/>
            <pc:sldMk cId="1089113874" sldId="511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07.547" v="2660"/>
          <ac:cxnSpMkLst>
            <pc:docMk/>
            <pc:sldMk cId="1089113874" sldId="511"/>
            <ac:cxnSpMk id="49" creationId="{E800578E-9ECF-40F1-A72C-A294E28ACB26}"/>
          </ac:cxnSpMkLst>
        </pc:cxnChg>
        <pc:cxnChg chg="add">
          <ac:chgData name="Cristian Chilipirea" userId="34ab170da5908fc4" providerId="LiveId" clId="{E94E6728-AA65-4E92-A1EF-1705EBAD253E}" dt="2020-03-03T13:55:07.547" v="2660"/>
          <ac:cxnSpMkLst>
            <pc:docMk/>
            <pc:sldMk cId="1089113874" sldId="511"/>
            <ac:cxnSpMk id="51" creationId="{0F35E48E-B087-4110-A53D-5D8286D21FE3}"/>
          </ac:cxnSpMkLst>
        </pc:cxnChg>
        <pc:cxnChg chg="add">
          <ac:chgData name="Cristian Chilipirea" userId="34ab170da5908fc4" providerId="LiveId" clId="{E94E6728-AA65-4E92-A1EF-1705EBAD253E}" dt="2020-03-03T13:55:07.547" v="2660"/>
          <ac:cxnSpMkLst>
            <pc:docMk/>
            <pc:sldMk cId="1089113874" sldId="511"/>
            <ac:cxnSpMk id="52" creationId="{8E9C9C89-F4DD-4A66-BD80-C6A96EA87784}"/>
          </ac:cxnSpMkLst>
        </pc:cxnChg>
      </pc:sldChg>
      <pc:sldChg chg="addSp modSp add">
        <pc:chgData name="Cristian Chilipirea" userId="34ab170da5908fc4" providerId="LiveId" clId="{E94E6728-AA65-4E92-A1EF-1705EBAD253E}" dt="2020-03-03T13:55:39.698" v="2665" actId="1076"/>
        <pc:sldMkLst>
          <pc:docMk/>
          <pc:sldMk cId="4117342112" sldId="512"/>
        </pc:sldMkLst>
        <pc:spChg chg="mod">
          <ac:chgData name="Cristian Chilipirea" userId="34ab170da5908fc4" providerId="LiveId" clId="{E94E6728-AA65-4E92-A1EF-1705EBAD253E}" dt="2020-03-03T13:41:43.589" v="2542" actId="207"/>
          <ac:spMkLst>
            <pc:docMk/>
            <pc:sldMk cId="4117342112" sldId="512"/>
            <ac:spMk id="27" creationId="{2A05490F-CADF-4762-95D8-C099EA99BEBD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4" creationId="{024335F0-73A3-4835-9CA1-5058E96FD19C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5" creationId="{136A385C-032F-4892-A026-E1C63C6002CA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7" creationId="{E1261801-5905-4089-9014-D96AB9DDD34F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58" creationId="{12A08755-1B9A-474D-905F-397DB30DC724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60" creationId="{E9B4A296-E6B6-4C27-9944-527E6ACB42E5}"/>
          </ac:spMkLst>
        </pc:spChg>
        <pc:spChg chg="add">
          <ac:chgData name="Cristian Chilipirea" userId="34ab170da5908fc4" providerId="LiveId" clId="{E94E6728-AA65-4E92-A1EF-1705EBAD253E}" dt="2020-03-03T13:55:29.027" v="2663"/>
          <ac:spMkLst>
            <pc:docMk/>
            <pc:sldMk cId="4117342112" sldId="512"/>
            <ac:spMk id="61" creationId="{787B7DA2-F9F7-4C49-96EF-211E582EF8EE}"/>
          </ac:spMkLst>
        </pc:spChg>
        <pc:spChg chg="add mod">
          <ac:chgData name="Cristian Chilipirea" userId="34ab170da5908fc4" providerId="LiveId" clId="{E94E6728-AA65-4E92-A1EF-1705EBAD253E}" dt="2020-03-03T13:55:39.698" v="2665" actId="1076"/>
          <ac:spMkLst>
            <pc:docMk/>
            <pc:sldMk cId="4117342112" sldId="512"/>
            <ac:spMk id="63" creationId="{EBAEA8EE-C111-46B3-A8F7-70055E458F21}"/>
          </ac:spMkLst>
        </pc:spChg>
        <pc:cxnChg chg="mod">
          <ac:chgData name="Cristian Chilipirea" userId="34ab170da5908fc4" providerId="LiveId" clId="{E94E6728-AA65-4E92-A1EF-1705EBAD253E}" dt="2020-03-03T13:41:46.448" v="2543" actId="1076"/>
          <ac:cxnSpMkLst>
            <pc:docMk/>
            <pc:sldMk cId="4117342112" sldId="51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29.027" v="2663"/>
          <ac:cxnSpMkLst>
            <pc:docMk/>
            <pc:sldMk cId="4117342112" sldId="512"/>
            <ac:cxnSpMk id="49" creationId="{222CBD6E-32B5-4B70-B6E1-641C48A48FB5}"/>
          </ac:cxnSpMkLst>
        </pc:cxnChg>
        <pc:cxnChg chg="add">
          <ac:chgData name="Cristian Chilipirea" userId="34ab170da5908fc4" providerId="LiveId" clId="{E94E6728-AA65-4E92-A1EF-1705EBAD253E}" dt="2020-03-03T13:55:29.027" v="2663"/>
          <ac:cxnSpMkLst>
            <pc:docMk/>
            <pc:sldMk cId="4117342112" sldId="512"/>
            <ac:cxnSpMk id="51" creationId="{408CE08F-7240-4196-B709-858ECB5D26F0}"/>
          </ac:cxnSpMkLst>
        </pc:cxnChg>
        <pc:cxnChg chg="add">
          <ac:chgData name="Cristian Chilipirea" userId="34ab170da5908fc4" providerId="LiveId" clId="{E94E6728-AA65-4E92-A1EF-1705EBAD253E}" dt="2020-03-03T13:55:29.027" v="2663"/>
          <ac:cxnSpMkLst>
            <pc:docMk/>
            <pc:sldMk cId="4117342112" sldId="512"/>
            <ac:cxnSpMk id="52" creationId="{D1752CC3-C12E-480E-9C92-62D19B24C812}"/>
          </ac:cxnSpMkLst>
        </pc:cxnChg>
      </pc:sldChg>
      <pc:sldChg chg="addSp delSp modSp add">
        <pc:chgData name="Cristian Chilipirea" userId="34ab170da5908fc4" providerId="LiveId" clId="{E94E6728-AA65-4E92-A1EF-1705EBAD253E}" dt="2020-03-03T13:55:53.259" v="2667" actId="478"/>
        <pc:sldMkLst>
          <pc:docMk/>
          <pc:sldMk cId="2223733273" sldId="513"/>
        </pc:sldMkLst>
        <pc:spChg chg="mod">
          <ac:chgData name="Cristian Chilipirea" userId="34ab170da5908fc4" providerId="LiveId" clId="{E94E6728-AA65-4E92-A1EF-1705EBAD253E}" dt="2020-03-03T13:41:52.677" v="2545" actId="207"/>
          <ac:spMkLst>
            <pc:docMk/>
            <pc:sldMk cId="2223733273" sldId="513"/>
            <ac:spMk id="29" creationId="{447B2951-0218-4FBA-867A-42E170E4A34E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4" creationId="{D01C29E3-0734-4383-9201-4A455F7CABED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5" creationId="{B20BB035-0339-45ED-A5C3-8F62455C7E6A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7" creationId="{7C1A851E-A68A-4BCF-AF35-59BD7D71D29C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58" creationId="{7DDD4013-99E0-4775-9F47-F7EE50AF840A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60" creationId="{83483F8D-58A3-4818-8E91-640B3443DE4A}"/>
          </ac:spMkLst>
        </pc:spChg>
        <pc:spChg chg="add">
          <ac:chgData name="Cristian Chilipirea" userId="34ab170da5908fc4" providerId="LiveId" clId="{E94E6728-AA65-4E92-A1EF-1705EBAD253E}" dt="2020-03-03T13:55:50.188" v="2666"/>
          <ac:spMkLst>
            <pc:docMk/>
            <pc:sldMk cId="2223733273" sldId="513"/>
            <ac:spMk id="61" creationId="{6B43D592-EE07-44A3-8E99-4F30022D5737}"/>
          </ac:spMkLst>
        </pc:spChg>
        <pc:spChg chg="add del">
          <ac:chgData name="Cristian Chilipirea" userId="34ab170da5908fc4" providerId="LiveId" clId="{E94E6728-AA65-4E92-A1EF-1705EBAD253E}" dt="2020-03-03T13:55:53.259" v="2667" actId="478"/>
          <ac:spMkLst>
            <pc:docMk/>
            <pc:sldMk cId="2223733273" sldId="513"/>
            <ac:spMk id="63" creationId="{A9CC780C-B4F0-4294-9113-97782E7067F0}"/>
          </ac:spMkLst>
        </pc:spChg>
        <pc:cxnChg chg="mod">
          <ac:chgData name="Cristian Chilipirea" userId="34ab170da5908fc4" providerId="LiveId" clId="{E94E6728-AA65-4E92-A1EF-1705EBAD253E}" dt="2020-03-03T13:42:02.586" v="2546" actId="1076"/>
          <ac:cxnSpMkLst>
            <pc:docMk/>
            <pc:sldMk cId="2223733273" sldId="513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50.188" v="2666"/>
          <ac:cxnSpMkLst>
            <pc:docMk/>
            <pc:sldMk cId="2223733273" sldId="513"/>
            <ac:cxnSpMk id="49" creationId="{2747AE8A-24C9-4497-97F2-BF7054C4D57B}"/>
          </ac:cxnSpMkLst>
        </pc:cxnChg>
        <pc:cxnChg chg="add">
          <ac:chgData name="Cristian Chilipirea" userId="34ab170da5908fc4" providerId="LiveId" clId="{E94E6728-AA65-4E92-A1EF-1705EBAD253E}" dt="2020-03-03T13:55:50.188" v="2666"/>
          <ac:cxnSpMkLst>
            <pc:docMk/>
            <pc:sldMk cId="2223733273" sldId="513"/>
            <ac:cxnSpMk id="51" creationId="{9BFF7B64-8B58-4F4E-BC8A-0DEADA04B53D}"/>
          </ac:cxnSpMkLst>
        </pc:cxnChg>
        <pc:cxnChg chg="add">
          <ac:chgData name="Cristian Chilipirea" userId="34ab170da5908fc4" providerId="LiveId" clId="{E94E6728-AA65-4E92-A1EF-1705EBAD253E}" dt="2020-03-03T13:55:50.188" v="2666"/>
          <ac:cxnSpMkLst>
            <pc:docMk/>
            <pc:sldMk cId="2223733273" sldId="513"/>
            <ac:cxnSpMk id="52" creationId="{C4851258-C1E0-4A4F-AB4B-AEC91F7CE4B1}"/>
          </ac:cxnSpMkLst>
        </pc:cxnChg>
      </pc:sldChg>
      <pc:sldChg chg="addSp delSp modSp add">
        <pc:chgData name="Cristian Chilipirea" userId="34ab170da5908fc4" providerId="LiveId" clId="{E94E6728-AA65-4E92-A1EF-1705EBAD253E}" dt="2020-03-03T13:56:03.768" v="2670" actId="478"/>
        <pc:sldMkLst>
          <pc:docMk/>
          <pc:sldMk cId="3414503999" sldId="514"/>
        </pc:sldMkLst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4" creationId="{D7AE6D29-18CB-4C6E-A080-360E9303D3AC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5" creationId="{D5367440-6384-4087-A362-F52A1CEC17BA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7" creationId="{6CBC584C-1921-44D6-9DB7-95A509E65E1F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58" creationId="{F64EADCF-1EF5-420D-BF34-7446B4E03DBB}"/>
          </ac:spMkLst>
        </pc:spChg>
        <pc:spChg chg="add">
          <ac:chgData name="Cristian Chilipirea" userId="34ab170da5908fc4" providerId="LiveId" clId="{E94E6728-AA65-4E92-A1EF-1705EBAD253E}" dt="2020-03-03T13:55:58.992" v="2668"/>
          <ac:spMkLst>
            <pc:docMk/>
            <pc:sldMk cId="3414503999" sldId="514"/>
            <ac:spMk id="60" creationId="{4B42A4C2-DF33-4B54-913D-50365EDCC22F}"/>
          </ac:spMkLst>
        </pc:spChg>
        <pc:spChg chg="add del">
          <ac:chgData name="Cristian Chilipirea" userId="34ab170da5908fc4" providerId="LiveId" clId="{E94E6728-AA65-4E92-A1EF-1705EBAD253E}" dt="2020-03-03T13:56:03.768" v="2670" actId="478"/>
          <ac:spMkLst>
            <pc:docMk/>
            <pc:sldMk cId="3414503999" sldId="514"/>
            <ac:spMk id="61" creationId="{4F2D52E1-FAEE-4FF8-9ED3-2CA7D4B44D5A}"/>
          </ac:spMkLst>
        </pc:spChg>
        <pc:spChg chg="add del">
          <ac:chgData name="Cristian Chilipirea" userId="34ab170da5908fc4" providerId="LiveId" clId="{E94E6728-AA65-4E92-A1EF-1705EBAD253E}" dt="2020-03-03T13:56:02.148" v="2669" actId="478"/>
          <ac:spMkLst>
            <pc:docMk/>
            <pc:sldMk cId="3414503999" sldId="514"/>
            <ac:spMk id="63" creationId="{E04FF1D2-A7CB-4938-A544-9A1043964BFC}"/>
          </ac:spMkLst>
        </pc:spChg>
        <pc:cxnChg chg="mod">
          <ac:chgData name="Cristian Chilipirea" userId="34ab170da5908fc4" providerId="LiveId" clId="{E94E6728-AA65-4E92-A1EF-1705EBAD253E}" dt="2020-03-03T13:42:09.926" v="2548" actId="1076"/>
          <ac:cxnSpMkLst>
            <pc:docMk/>
            <pc:sldMk cId="3414503999" sldId="51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5:58.992" v="2668"/>
          <ac:cxnSpMkLst>
            <pc:docMk/>
            <pc:sldMk cId="3414503999" sldId="514"/>
            <ac:cxnSpMk id="49" creationId="{69128D89-BED2-40E1-9FBE-E5B10564D3E7}"/>
          </ac:cxnSpMkLst>
        </pc:cxnChg>
        <pc:cxnChg chg="add">
          <ac:chgData name="Cristian Chilipirea" userId="34ab170da5908fc4" providerId="LiveId" clId="{E94E6728-AA65-4E92-A1EF-1705EBAD253E}" dt="2020-03-03T13:55:58.992" v="2668"/>
          <ac:cxnSpMkLst>
            <pc:docMk/>
            <pc:sldMk cId="3414503999" sldId="514"/>
            <ac:cxnSpMk id="51" creationId="{162C14E9-0E3A-4589-9256-FA5DB3C52B02}"/>
          </ac:cxnSpMkLst>
        </pc:cxnChg>
        <pc:cxnChg chg="add">
          <ac:chgData name="Cristian Chilipirea" userId="34ab170da5908fc4" providerId="LiveId" clId="{E94E6728-AA65-4E92-A1EF-1705EBAD253E}" dt="2020-03-03T13:55:58.992" v="2668"/>
          <ac:cxnSpMkLst>
            <pc:docMk/>
            <pc:sldMk cId="3414503999" sldId="514"/>
            <ac:cxnSpMk id="52" creationId="{48A1DD1C-5506-4AE8-8769-2491F339EEBA}"/>
          </ac:cxnSpMkLst>
        </pc:cxnChg>
      </pc:sldChg>
      <pc:sldChg chg="addSp modSp add">
        <pc:chgData name="Cristian Chilipirea" userId="34ab170da5908fc4" providerId="LiveId" clId="{E94E6728-AA65-4E92-A1EF-1705EBAD253E}" dt="2020-03-03T13:56:31.660" v="2673" actId="1076"/>
        <pc:sldMkLst>
          <pc:docMk/>
          <pc:sldMk cId="655302511" sldId="515"/>
        </pc:sldMkLst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4" creationId="{9E95DBC9-6DD4-4AE4-88FD-3FA57EF68668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5" creationId="{E0618A48-93CB-433F-B674-E84DF8858E4C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7" creationId="{4761DC77-D470-4F2A-BD1E-7292271849EE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58" creationId="{D20C83F0-8F5F-4211-9091-D300581EF076}"/>
          </ac:spMkLst>
        </pc:spChg>
        <pc:spChg chg="add">
          <ac:chgData name="Cristian Chilipirea" userId="34ab170da5908fc4" providerId="LiveId" clId="{E94E6728-AA65-4E92-A1EF-1705EBAD253E}" dt="2020-03-03T13:56:13.931" v="2671"/>
          <ac:spMkLst>
            <pc:docMk/>
            <pc:sldMk cId="655302511" sldId="515"/>
            <ac:spMk id="60" creationId="{6B50D883-054B-4C32-AFDB-E6F7B68AE429}"/>
          </ac:spMkLst>
        </pc:spChg>
        <pc:spChg chg="add mod">
          <ac:chgData name="Cristian Chilipirea" userId="34ab170da5908fc4" providerId="LiveId" clId="{E94E6728-AA65-4E92-A1EF-1705EBAD253E}" dt="2020-03-03T13:56:31.660" v="2673" actId="1076"/>
          <ac:spMkLst>
            <pc:docMk/>
            <pc:sldMk cId="655302511" sldId="515"/>
            <ac:spMk id="61" creationId="{860899D7-9A52-4D40-AD41-DBC07006B252}"/>
          </ac:spMkLst>
        </pc:spChg>
        <pc:cxnChg chg="mod">
          <ac:chgData name="Cristian Chilipirea" userId="34ab170da5908fc4" providerId="LiveId" clId="{E94E6728-AA65-4E92-A1EF-1705EBAD253E}" dt="2020-03-03T13:42:17.836" v="2550" actId="1076"/>
          <ac:cxnSpMkLst>
            <pc:docMk/>
            <pc:sldMk cId="655302511" sldId="51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6:13.931" v="2671"/>
          <ac:cxnSpMkLst>
            <pc:docMk/>
            <pc:sldMk cId="655302511" sldId="515"/>
            <ac:cxnSpMk id="49" creationId="{EC7EF6FC-F4EA-4ED3-A199-E5DD623B4C21}"/>
          </ac:cxnSpMkLst>
        </pc:cxnChg>
        <pc:cxnChg chg="add">
          <ac:chgData name="Cristian Chilipirea" userId="34ab170da5908fc4" providerId="LiveId" clId="{E94E6728-AA65-4E92-A1EF-1705EBAD253E}" dt="2020-03-03T13:56:13.931" v="2671"/>
          <ac:cxnSpMkLst>
            <pc:docMk/>
            <pc:sldMk cId="655302511" sldId="515"/>
            <ac:cxnSpMk id="51" creationId="{CCB7AF1C-6154-4D9C-A24F-BE6A868BCF44}"/>
          </ac:cxnSpMkLst>
        </pc:cxnChg>
        <pc:cxnChg chg="add">
          <ac:chgData name="Cristian Chilipirea" userId="34ab170da5908fc4" providerId="LiveId" clId="{E94E6728-AA65-4E92-A1EF-1705EBAD253E}" dt="2020-03-03T13:56:13.931" v="2671"/>
          <ac:cxnSpMkLst>
            <pc:docMk/>
            <pc:sldMk cId="655302511" sldId="515"/>
            <ac:cxnSpMk id="52" creationId="{6EA5ACCC-6826-40A3-9E0C-85B9133893A8}"/>
          </ac:cxnSpMkLst>
        </pc:cxnChg>
      </pc:sldChg>
      <pc:sldChg chg="addSp modSp add">
        <pc:chgData name="Cristian Chilipirea" userId="34ab170da5908fc4" providerId="LiveId" clId="{E94E6728-AA65-4E92-A1EF-1705EBAD253E}" dt="2020-03-03T13:56:49.992" v="2676" actId="1076"/>
        <pc:sldMkLst>
          <pc:docMk/>
          <pc:sldMk cId="2335585568" sldId="516"/>
        </pc:sldMkLst>
        <pc:spChg chg="mod">
          <ac:chgData name="Cristian Chilipirea" userId="34ab170da5908fc4" providerId="LiveId" clId="{E94E6728-AA65-4E92-A1EF-1705EBAD253E}" dt="2020-03-03T13:42:32.544" v="2553" actId="207"/>
          <ac:spMkLst>
            <pc:docMk/>
            <pc:sldMk cId="2335585568" sldId="516"/>
            <ac:spMk id="33" creationId="{EEBFFC76-6DE2-4B2A-9262-023BC6A83B4A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4" creationId="{603B044B-0A07-432E-9E61-097FBBA2BB06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5" creationId="{90B49522-C9EF-4CB5-BF33-B3F67CF0EFD6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7" creationId="{5F05340B-168E-4400-A541-388CFE2F3A74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58" creationId="{31EC48FC-DC82-4645-873D-D782FD840F14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60" creationId="{C40CFB58-9EE8-4D6D-BA5A-E629C2B0CA3A}"/>
          </ac:spMkLst>
        </pc:spChg>
        <pc:spChg chg="add">
          <ac:chgData name="Cristian Chilipirea" userId="34ab170da5908fc4" providerId="LiveId" clId="{E94E6728-AA65-4E92-A1EF-1705EBAD253E}" dt="2020-03-03T13:56:39.476" v="2674"/>
          <ac:spMkLst>
            <pc:docMk/>
            <pc:sldMk cId="2335585568" sldId="516"/>
            <ac:spMk id="61" creationId="{5E0E1651-B4A1-44D6-B6DB-F09A52555E36}"/>
          </ac:spMkLst>
        </pc:spChg>
        <pc:spChg chg="add mod">
          <ac:chgData name="Cristian Chilipirea" userId="34ab170da5908fc4" providerId="LiveId" clId="{E94E6728-AA65-4E92-A1EF-1705EBAD253E}" dt="2020-03-03T13:56:49.992" v="2676" actId="1076"/>
          <ac:spMkLst>
            <pc:docMk/>
            <pc:sldMk cId="2335585568" sldId="516"/>
            <ac:spMk id="63" creationId="{AD002FC8-844A-4CC6-B949-860130086854}"/>
          </ac:spMkLst>
        </pc:spChg>
        <pc:cxnChg chg="mod">
          <ac:chgData name="Cristian Chilipirea" userId="34ab170da5908fc4" providerId="LiveId" clId="{E94E6728-AA65-4E92-A1EF-1705EBAD253E}" dt="2020-03-03T13:42:25.747" v="2552" actId="1076"/>
          <ac:cxnSpMkLst>
            <pc:docMk/>
            <pc:sldMk cId="2335585568" sldId="516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6:39.476" v="2674"/>
          <ac:cxnSpMkLst>
            <pc:docMk/>
            <pc:sldMk cId="2335585568" sldId="516"/>
            <ac:cxnSpMk id="49" creationId="{F5A20351-6501-4142-A680-E87D087C9A6E}"/>
          </ac:cxnSpMkLst>
        </pc:cxnChg>
        <pc:cxnChg chg="add">
          <ac:chgData name="Cristian Chilipirea" userId="34ab170da5908fc4" providerId="LiveId" clId="{E94E6728-AA65-4E92-A1EF-1705EBAD253E}" dt="2020-03-03T13:56:39.476" v="2674"/>
          <ac:cxnSpMkLst>
            <pc:docMk/>
            <pc:sldMk cId="2335585568" sldId="516"/>
            <ac:cxnSpMk id="51" creationId="{CC505391-C12B-48C3-8BED-770344609A28}"/>
          </ac:cxnSpMkLst>
        </pc:cxnChg>
        <pc:cxnChg chg="add">
          <ac:chgData name="Cristian Chilipirea" userId="34ab170da5908fc4" providerId="LiveId" clId="{E94E6728-AA65-4E92-A1EF-1705EBAD253E}" dt="2020-03-03T13:56:39.476" v="2674"/>
          <ac:cxnSpMkLst>
            <pc:docMk/>
            <pc:sldMk cId="2335585568" sldId="516"/>
            <ac:cxnSpMk id="52" creationId="{756EC678-497E-46E0-8900-7A9372754DFA}"/>
          </ac:cxnSpMkLst>
        </pc:cxnChg>
      </pc:sldChg>
      <pc:sldChg chg="addSp modSp add">
        <pc:chgData name="Cristian Chilipirea" userId="34ab170da5908fc4" providerId="LiveId" clId="{E94E6728-AA65-4E92-A1EF-1705EBAD253E}" dt="2020-03-03T13:57:09.810" v="2679" actId="1076"/>
        <pc:sldMkLst>
          <pc:docMk/>
          <pc:sldMk cId="586652547" sldId="517"/>
        </pc:sldMkLst>
        <pc:spChg chg="mod">
          <ac:chgData name="Cristian Chilipirea" userId="34ab170da5908fc4" providerId="LiveId" clId="{E94E6728-AA65-4E92-A1EF-1705EBAD253E}" dt="2020-03-03T13:42:45.163" v="2556" actId="207"/>
          <ac:spMkLst>
            <pc:docMk/>
            <pc:sldMk cId="586652547" sldId="517"/>
            <ac:spMk id="31" creationId="{CA3DBB96-89D2-4131-9710-6A4A362DBC99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4" creationId="{8123C76A-9835-4115-AEAC-D7495C6D7B58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5" creationId="{183878A4-F54D-4159-BF05-9D8F2CAFC12B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7" creationId="{D348D0A0-EB61-4853-906D-C372F93C1174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58" creationId="{CA21E9F3-CF14-448F-8E87-F65F640AA9D7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60" creationId="{9370A5D3-A524-4BE6-B20A-B1EAE81C7960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61" creationId="{6091AC33-E60D-4A64-B34D-7F81F0CCC17D}"/>
          </ac:spMkLst>
        </pc:spChg>
        <pc:spChg chg="add">
          <ac:chgData name="Cristian Chilipirea" userId="34ab170da5908fc4" providerId="LiveId" clId="{E94E6728-AA65-4E92-A1EF-1705EBAD253E}" dt="2020-03-03T13:56:57.549" v="2677"/>
          <ac:spMkLst>
            <pc:docMk/>
            <pc:sldMk cId="586652547" sldId="517"/>
            <ac:spMk id="63" creationId="{241C4243-3495-46D0-A092-DEA75716A4C3}"/>
          </ac:spMkLst>
        </pc:spChg>
        <pc:spChg chg="add mod">
          <ac:chgData name="Cristian Chilipirea" userId="34ab170da5908fc4" providerId="LiveId" clId="{E94E6728-AA65-4E92-A1EF-1705EBAD253E}" dt="2020-03-03T13:57:09.810" v="2679" actId="1076"/>
          <ac:spMkLst>
            <pc:docMk/>
            <pc:sldMk cId="586652547" sldId="517"/>
            <ac:spMk id="64" creationId="{2434D577-6B07-460B-B7D2-1E843B199A4C}"/>
          </ac:spMkLst>
        </pc:spChg>
        <pc:cxnChg chg="mod">
          <ac:chgData name="Cristian Chilipirea" userId="34ab170da5908fc4" providerId="LiveId" clId="{E94E6728-AA65-4E92-A1EF-1705EBAD253E}" dt="2020-03-03T13:42:40.261" v="2555" actId="1076"/>
          <ac:cxnSpMkLst>
            <pc:docMk/>
            <pc:sldMk cId="586652547" sldId="517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6:57.549" v="2677"/>
          <ac:cxnSpMkLst>
            <pc:docMk/>
            <pc:sldMk cId="586652547" sldId="517"/>
            <ac:cxnSpMk id="49" creationId="{A70AEFDB-8AD6-4885-BA2F-ABAA00BF177E}"/>
          </ac:cxnSpMkLst>
        </pc:cxnChg>
        <pc:cxnChg chg="add">
          <ac:chgData name="Cristian Chilipirea" userId="34ab170da5908fc4" providerId="LiveId" clId="{E94E6728-AA65-4E92-A1EF-1705EBAD253E}" dt="2020-03-03T13:56:57.549" v="2677"/>
          <ac:cxnSpMkLst>
            <pc:docMk/>
            <pc:sldMk cId="586652547" sldId="517"/>
            <ac:cxnSpMk id="51" creationId="{256FC45C-E92E-47E9-935A-90E04AD62BF2}"/>
          </ac:cxnSpMkLst>
        </pc:cxnChg>
        <pc:cxnChg chg="add">
          <ac:chgData name="Cristian Chilipirea" userId="34ab170da5908fc4" providerId="LiveId" clId="{E94E6728-AA65-4E92-A1EF-1705EBAD253E}" dt="2020-03-03T13:56:57.549" v="2677"/>
          <ac:cxnSpMkLst>
            <pc:docMk/>
            <pc:sldMk cId="586652547" sldId="517"/>
            <ac:cxnSpMk id="52" creationId="{2B835735-B1A0-4DCE-9F28-09E103C0A762}"/>
          </ac:cxnSpMkLst>
        </pc:cxnChg>
      </pc:sldChg>
      <pc:sldChg chg="addSp modSp add">
        <pc:chgData name="Cristian Chilipirea" userId="34ab170da5908fc4" providerId="LiveId" clId="{E94E6728-AA65-4E92-A1EF-1705EBAD253E}" dt="2020-03-03T13:57:29.168" v="2684" actId="1076"/>
        <pc:sldMkLst>
          <pc:docMk/>
          <pc:sldMk cId="3140737669" sldId="518"/>
        </pc:sldMkLst>
        <pc:spChg chg="mod">
          <ac:chgData name="Cristian Chilipirea" userId="34ab170da5908fc4" providerId="LiveId" clId="{E94E6728-AA65-4E92-A1EF-1705EBAD253E}" dt="2020-03-03T13:42:56.378" v="2559" actId="207"/>
          <ac:spMkLst>
            <pc:docMk/>
            <pc:sldMk cId="3140737669" sldId="518"/>
            <ac:spMk id="32" creationId="{B9FC293E-1A6B-4618-B990-350E7C4B0259}"/>
          </ac:spMkLst>
        </pc:spChg>
        <pc:spChg chg="mod">
          <ac:chgData name="Cristian Chilipirea" userId="34ab170da5908fc4" providerId="LiveId" clId="{E94E6728-AA65-4E92-A1EF-1705EBAD253E}" dt="2020-03-03T13:57:21.688" v="2682" actId="1076"/>
          <ac:spMkLst>
            <pc:docMk/>
            <pc:sldMk cId="3140737669" sldId="518"/>
            <ac:spMk id="35" creationId="{9DE96EB2-D5B3-4CE6-88AB-B4DB32D143AC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4" creationId="{EF92EEBC-EAB0-4BF6-8D61-4283B970B1F9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5" creationId="{538E181E-D66B-41E9-BF05-DF72A97592AB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7" creationId="{B9DAFA33-32C6-4D60-A417-FD1497942176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58" creationId="{2D1F4790-1A9C-420B-AE33-7CCA5C21C2AB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0" creationId="{4B013514-6893-4CD9-A424-FFF92005E44C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1" creationId="{C63BEA47-3831-4C0F-A125-80B596B32F67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3" creationId="{66BA526F-9C3B-45F5-9814-8EE0639474F0}"/>
          </ac:spMkLst>
        </pc:spChg>
        <pc:spChg chg="add">
          <ac:chgData name="Cristian Chilipirea" userId="34ab170da5908fc4" providerId="LiveId" clId="{E94E6728-AA65-4E92-A1EF-1705EBAD253E}" dt="2020-03-03T13:57:18.139" v="2680"/>
          <ac:spMkLst>
            <pc:docMk/>
            <pc:sldMk cId="3140737669" sldId="518"/>
            <ac:spMk id="64" creationId="{CCFFF560-1E9A-4B0B-925B-9DA06C272CD5}"/>
          </ac:spMkLst>
        </pc:spChg>
        <pc:spChg chg="add mod">
          <ac:chgData name="Cristian Chilipirea" userId="34ab170da5908fc4" providerId="LiveId" clId="{E94E6728-AA65-4E92-A1EF-1705EBAD253E}" dt="2020-03-03T13:57:29.168" v="2684" actId="1076"/>
          <ac:spMkLst>
            <pc:docMk/>
            <pc:sldMk cId="3140737669" sldId="518"/>
            <ac:spMk id="66" creationId="{F3711FD6-8E70-4F45-AF5E-970C9A98499E}"/>
          </ac:spMkLst>
        </pc:spChg>
        <pc:cxnChg chg="mod">
          <ac:chgData name="Cristian Chilipirea" userId="34ab170da5908fc4" providerId="LiveId" clId="{E94E6728-AA65-4E92-A1EF-1705EBAD253E}" dt="2020-03-03T13:42:52.481" v="2558" actId="1076"/>
          <ac:cxnSpMkLst>
            <pc:docMk/>
            <pc:sldMk cId="3140737669" sldId="518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7:18.139" v="2680"/>
          <ac:cxnSpMkLst>
            <pc:docMk/>
            <pc:sldMk cId="3140737669" sldId="518"/>
            <ac:cxnSpMk id="49" creationId="{7C893CB5-8736-49CB-BA1D-2B79974E9FA8}"/>
          </ac:cxnSpMkLst>
        </pc:cxnChg>
        <pc:cxnChg chg="add">
          <ac:chgData name="Cristian Chilipirea" userId="34ab170da5908fc4" providerId="LiveId" clId="{E94E6728-AA65-4E92-A1EF-1705EBAD253E}" dt="2020-03-03T13:57:18.139" v="2680"/>
          <ac:cxnSpMkLst>
            <pc:docMk/>
            <pc:sldMk cId="3140737669" sldId="518"/>
            <ac:cxnSpMk id="51" creationId="{2FF922E0-4EA1-4FA1-8C8E-852A89C7C12C}"/>
          </ac:cxnSpMkLst>
        </pc:cxnChg>
        <pc:cxnChg chg="add">
          <ac:chgData name="Cristian Chilipirea" userId="34ab170da5908fc4" providerId="LiveId" clId="{E94E6728-AA65-4E92-A1EF-1705EBAD253E}" dt="2020-03-03T13:57:18.139" v="2680"/>
          <ac:cxnSpMkLst>
            <pc:docMk/>
            <pc:sldMk cId="3140737669" sldId="518"/>
            <ac:cxnSpMk id="52" creationId="{FA3F53AB-82F0-457D-BCCC-3224630E1B66}"/>
          </ac:cxnSpMkLst>
        </pc:cxnChg>
        <pc:cxnChg chg="mod">
          <ac:chgData name="Cristian Chilipirea" userId="34ab170da5908fc4" providerId="LiveId" clId="{E94E6728-AA65-4E92-A1EF-1705EBAD253E}" dt="2020-03-03T13:57:21.688" v="2682" actId="1076"/>
          <ac:cxnSpMkLst>
            <pc:docMk/>
            <pc:sldMk cId="3140737669" sldId="518"/>
            <ac:cxnSpMk id="59" creationId="{AB01B824-97F1-4770-8A4B-8EDFE3FAAED5}"/>
          </ac:cxnSpMkLst>
        </pc:cxnChg>
        <pc:cxnChg chg="mod">
          <ac:chgData name="Cristian Chilipirea" userId="34ab170da5908fc4" providerId="LiveId" clId="{E94E6728-AA65-4E92-A1EF-1705EBAD253E}" dt="2020-03-03T13:57:21.688" v="2682" actId="1076"/>
          <ac:cxnSpMkLst>
            <pc:docMk/>
            <pc:sldMk cId="3140737669" sldId="518"/>
            <ac:cxnSpMk id="65" creationId="{3C1905AD-026A-49A1-902D-24693E40279C}"/>
          </ac:cxnSpMkLst>
        </pc:cxnChg>
      </pc:sldChg>
      <pc:sldChg chg="addSp modSp add">
        <pc:chgData name="Cristian Chilipirea" userId="34ab170da5908fc4" providerId="LiveId" clId="{E94E6728-AA65-4E92-A1EF-1705EBAD253E}" dt="2020-03-03T13:57:51.493" v="2687" actId="1076"/>
        <pc:sldMkLst>
          <pc:docMk/>
          <pc:sldMk cId="367115963" sldId="519"/>
        </pc:sldMkLst>
        <pc:spChg chg="mod">
          <ac:chgData name="Cristian Chilipirea" userId="34ab170da5908fc4" providerId="LiveId" clId="{E94E6728-AA65-4E92-A1EF-1705EBAD253E}" dt="2020-03-03T13:43:10.055" v="2562" actId="207"/>
          <ac:spMkLst>
            <pc:docMk/>
            <pc:sldMk cId="367115963" sldId="519"/>
            <ac:spMk id="35" creationId="{9DE96EB2-D5B3-4CE6-88AB-B4DB32D143AC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4" creationId="{8529C3E7-12B3-4978-B3FC-11190D261B79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5" creationId="{606E2FF2-4DEC-4837-A106-60D3943641FC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7" creationId="{92DC9B8E-1A2F-47F8-A5C0-F5E697F21D6B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58" creationId="{85A018C5-ED93-4AB0-B633-63BCC98B2C1F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0" creationId="{E6933D4C-A0D6-4F9D-BE9D-C5F39A1ACAEF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1" creationId="{0F2D05EB-308D-4560-92AF-3C83EA54B070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3" creationId="{AD7B255E-7037-4586-961A-C616F97C8EEB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4" creationId="{7A0CA632-2213-4713-BB60-DD8453A9DE7E}"/>
          </ac:spMkLst>
        </pc:spChg>
        <pc:spChg chg="add">
          <ac:chgData name="Cristian Chilipirea" userId="34ab170da5908fc4" providerId="LiveId" clId="{E94E6728-AA65-4E92-A1EF-1705EBAD253E}" dt="2020-03-03T13:57:40.003" v="2685"/>
          <ac:spMkLst>
            <pc:docMk/>
            <pc:sldMk cId="367115963" sldId="519"/>
            <ac:spMk id="66" creationId="{AE39379D-AFDD-4ED3-9D90-1054B0626795}"/>
          </ac:spMkLst>
        </pc:spChg>
        <pc:spChg chg="add mod">
          <ac:chgData name="Cristian Chilipirea" userId="34ab170da5908fc4" providerId="LiveId" clId="{E94E6728-AA65-4E92-A1EF-1705EBAD253E}" dt="2020-03-03T13:57:51.493" v="2687" actId="1076"/>
          <ac:spMkLst>
            <pc:docMk/>
            <pc:sldMk cId="367115963" sldId="519"/>
            <ac:spMk id="67" creationId="{A01C0B38-B517-4445-A2B6-0CE17C0C9C6F}"/>
          </ac:spMkLst>
        </pc:spChg>
        <pc:cxnChg chg="mod">
          <ac:chgData name="Cristian Chilipirea" userId="34ab170da5908fc4" providerId="LiveId" clId="{E94E6728-AA65-4E92-A1EF-1705EBAD253E}" dt="2020-03-03T13:43:02.838" v="2561" actId="1076"/>
          <ac:cxnSpMkLst>
            <pc:docMk/>
            <pc:sldMk cId="367115963" sldId="519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7:40.003" v="2685"/>
          <ac:cxnSpMkLst>
            <pc:docMk/>
            <pc:sldMk cId="367115963" sldId="519"/>
            <ac:cxnSpMk id="49" creationId="{9C623638-40DB-40F6-BAC9-A179A6345779}"/>
          </ac:cxnSpMkLst>
        </pc:cxnChg>
        <pc:cxnChg chg="add">
          <ac:chgData name="Cristian Chilipirea" userId="34ab170da5908fc4" providerId="LiveId" clId="{E94E6728-AA65-4E92-A1EF-1705EBAD253E}" dt="2020-03-03T13:57:40.003" v="2685"/>
          <ac:cxnSpMkLst>
            <pc:docMk/>
            <pc:sldMk cId="367115963" sldId="519"/>
            <ac:cxnSpMk id="51" creationId="{AD731C20-D822-4981-8DD2-1C83A54E5FFD}"/>
          </ac:cxnSpMkLst>
        </pc:cxnChg>
        <pc:cxnChg chg="add">
          <ac:chgData name="Cristian Chilipirea" userId="34ab170da5908fc4" providerId="LiveId" clId="{E94E6728-AA65-4E92-A1EF-1705EBAD253E}" dt="2020-03-03T13:57:40.003" v="2685"/>
          <ac:cxnSpMkLst>
            <pc:docMk/>
            <pc:sldMk cId="367115963" sldId="519"/>
            <ac:cxnSpMk id="52" creationId="{E9518AC9-CCB7-40FC-9342-FA8B33ED5D41}"/>
          </ac:cxnSpMkLst>
        </pc:cxnChg>
      </pc:sldChg>
      <pc:sldChg chg="addSp modSp add">
        <pc:chgData name="Cristian Chilipirea" userId="34ab170da5908fc4" providerId="LiveId" clId="{E94E6728-AA65-4E92-A1EF-1705EBAD253E}" dt="2020-03-03T13:58:08.532" v="2690" actId="1076"/>
        <pc:sldMkLst>
          <pc:docMk/>
          <pc:sldMk cId="2400825451" sldId="520"/>
        </pc:sldMkLst>
        <pc:spChg chg="mod">
          <ac:chgData name="Cristian Chilipirea" userId="34ab170da5908fc4" providerId="LiveId" clId="{E94E6728-AA65-4E92-A1EF-1705EBAD253E}" dt="2020-03-03T13:43:22.536" v="2565" actId="207"/>
          <ac:spMkLst>
            <pc:docMk/>
            <pc:sldMk cId="2400825451" sldId="520"/>
            <ac:spMk id="30" creationId="{EA58C83A-31C4-4BA9-B808-3405B13D90DA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4" creationId="{AB94EDF1-F0F9-489C-9CC0-D49FA44C3725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5" creationId="{A2BC207D-9F64-4D13-84CE-1858ECE7CB96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7" creationId="{60810275-42A5-4D28-851C-593F0F4B6693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58" creationId="{FEDCE128-A5CF-45A0-BC16-655CBC1118BA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0" creationId="{AD41E12C-B121-4B56-A3A6-F35B05FBCDCE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1" creationId="{3B263EDA-2CFE-4E5D-A3C1-DC8FC9835FF7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3" creationId="{EB310EB3-91C7-4851-A97C-67AEA9E33662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4" creationId="{22CB1A6B-A181-41CF-B4C3-9659DD431A75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6" creationId="{218C0985-F1D4-49AC-810B-C333BF321554}"/>
          </ac:spMkLst>
        </pc:spChg>
        <pc:spChg chg="add">
          <ac:chgData name="Cristian Chilipirea" userId="34ab170da5908fc4" providerId="LiveId" clId="{E94E6728-AA65-4E92-A1EF-1705EBAD253E}" dt="2020-03-03T13:57:59.826" v="2688"/>
          <ac:spMkLst>
            <pc:docMk/>
            <pc:sldMk cId="2400825451" sldId="520"/>
            <ac:spMk id="67" creationId="{ED631D3F-2A5E-4A8B-8E4F-A62C0F9573C5}"/>
          </ac:spMkLst>
        </pc:spChg>
        <pc:spChg chg="add mod">
          <ac:chgData name="Cristian Chilipirea" userId="34ab170da5908fc4" providerId="LiveId" clId="{E94E6728-AA65-4E92-A1EF-1705EBAD253E}" dt="2020-03-03T13:58:08.532" v="2690" actId="1076"/>
          <ac:spMkLst>
            <pc:docMk/>
            <pc:sldMk cId="2400825451" sldId="520"/>
            <ac:spMk id="69" creationId="{E3D8E15A-311C-46BA-AB5B-927D9BFA2AEC}"/>
          </ac:spMkLst>
        </pc:spChg>
        <pc:cxnChg chg="mod">
          <ac:chgData name="Cristian Chilipirea" userId="34ab170da5908fc4" providerId="LiveId" clId="{E94E6728-AA65-4E92-A1EF-1705EBAD253E}" dt="2020-03-03T13:43:16.561" v="2564" actId="1076"/>
          <ac:cxnSpMkLst>
            <pc:docMk/>
            <pc:sldMk cId="2400825451" sldId="52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7:59.826" v="2688"/>
          <ac:cxnSpMkLst>
            <pc:docMk/>
            <pc:sldMk cId="2400825451" sldId="520"/>
            <ac:cxnSpMk id="49" creationId="{C16FC374-8992-4E61-B309-E2DAA73411D3}"/>
          </ac:cxnSpMkLst>
        </pc:cxnChg>
        <pc:cxnChg chg="add">
          <ac:chgData name="Cristian Chilipirea" userId="34ab170da5908fc4" providerId="LiveId" clId="{E94E6728-AA65-4E92-A1EF-1705EBAD253E}" dt="2020-03-03T13:57:59.826" v="2688"/>
          <ac:cxnSpMkLst>
            <pc:docMk/>
            <pc:sldMk cId="2400825451" sldId="520"/>
            <ac:cxnSpMk id="51" creationId="{84DCF5AE-BAF1-4F58-A853-9D855551C401}"/>
          </ac:cxnSpMkLst>
        </pc:cxnChg>
        <pc:cxnChg chg="add">
          <ac:chgData name="Cristian Chilipirea" userId="34ab170da5908fc4" providerId="LiveId" clId="{E94E6728-AA65-4E92-A1EF-1705EBAD253E}" dt="2020-03-03T13:57:59.826" v="2688"/>
          <ac:cxnSpMkLst>
            <pc:docMk/>
            <pc:sldMk cId="2400825451" sldId="520"/>
            <ac:cxnSpMk id="52" creationId="{91A95A6B-2944-4DE6-BED9-06BEEB443472}"/>
          </ac:cxnSpMkLst>
        </pc:cxnChg>
      </pc:sldChg>
      <pc:sldChg chg="addSp modSp add">
        <pc:chgData name="Cristian Chilipirea" userId="34ab170da5908fc4" providerId="LiveId" clId="{E94E6728-AA65-4E92-A1EF-1705EBAD253E}" dt="2020-03-03T13:58:17.055" v="2691"/>
        <pc:sldMkLst>
          <pc:docMk/>
          <pc:sldMk cId="624511234" sldId="521"/>
        </pc:sldMkLst>
        <pc:spChg chg="mod">
          <ac:chgData name="Cristian Chilipirea" userId="34ab170da5908fc4" providerId="LiveId" clId="{E94E6728-AA65-4E92-A1EF-1705EBAD253E}" dt="2020-03-03T13:43:35.351" v="2568" actId="207"/>
          <ac:spMkLst>
            <pc:docMk/>
            <pc:sldMk cId="624511234" sldId="521"/>
            <ac:spMk id="26" creationId="{9BB4FD89-FB3E-4188-AB80-259BE392B43B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4" creationId="{E70F7AB7-96FF-4487-9643-E70617046BF8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5" creationId="{F528CA7B-9C2C-45A4-8E2E-7A8EB1F84829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7" creationId="{16B6D355-2AA4-42CD-97CE-0D595AF19D69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58" creationId="{F117FBA1-27FF-4A60-835C-73736754F665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0" creationId="{40464A10-AE6D-4B7D-B933-356868E34959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1" creationId="{90A8E6C0-511A-4531-8DF5-266E0309E614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3" creationId="{5967A366-403C-40FA-B8CA-D248112E71A8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4" creationId="{37C16679-053E-4EBB-A7FC-979D0EAC77F5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6" creationId="{E2752ADC-E01B-4FCB-B6F4-29E3DAC1D83F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7" creationId="{E825F0CC-BBFF-405E-8D15-E1C51336BAFB}"/>
          </ac:spMkLst>
        </pc:spChg>
        <pc:spChg chg="add">
          <ac:chgData name="Cristian Chilipirea" userId="34ab170da5908fc4" providerId="LiveId" clId="{E94E6728-AA65-4E92-A1EF-1705EBAD253E}" dt="2020-03-03T13:58:17.055" v="2691"/>
          <ac:spMkLst>
            <pc:docMk/>
            <pc:sldMk cId="624511234" sldId="521"/>
            <ac:spMk id="69" creationId="{5EBD4D1C-6D31-422A-8595-EEF9AC5354F7}"/>
          </ac:spMkLst>
        </pc:spChg>
        <pc:cxnChg chg="mod">
          <ac:chgData name="Cristian Chilipirea" userId="34ab170da5908fc4" providerId="LiveId" clId="{E94E6728-AA65-4E92-A1EF-1705EBAD253E}" dt="2020-03-03T13:43:30.537" v="2567" actId="1076"/>
          <ac:cxnSpMkLst>
            <pc:docMk/>
            <pc:sldMk cId="624511234" sldId="521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17.055" v="2691"/>
          <ac:cxnSpMkLst>
            <pc:docMk/>
            <pc:sldMk cId="624511234" sldId="521"/>
            <ac:cxnSpMk id="49" creationId="{C090C46C-2E7C-4CC6-81D1-B557D14BB6F5}"/>
          </ac:cxnSpMkLst>
        </pc:cxnChg>
        <pc:cxnChg chg="add">
          <ac:chgData name="Cristian Chilipirea" userId="34ab170da5908fc4" providerId="LiveId" clId="{E94E6728-AA65-4E92-A1EF-1705EBAD253E}" dt="2020-03-03T13:58:17.055" v="2691"/>
          <ac:cxnSpMkLst>
            <pc:docMk/>
            <pc:sldMk cId="624511234" sldId="521"/>
            <ac:cxnSpMk id="51" creationId="{BCF50986-DE4A-476D-844E-FE3E99B3C0FC}"/>
          </ac:cxnSpMkLst>
        </pc:cxnChg>
        <pc:cxnChg chg="add">
          <ac:chgData name="Cristian Chilipirea" userId="34ab170da5908fc4" providerId="LiveId" clId="{E94E6728-AA65-4E92-A1EF-1705EBAD253E}" dt="2020-03-03T13:58:17.055" v="2691"/>
          <ac:cxnSpMkLst>
            <pc:docMk/>
            <pc:sldMk cId="624511234" sldId="521"/>
            <ac:cxnSpMk id="52" creationId="{91B13107-B726-4088-88FB-5BA95FADD0EB}"/>
          </ac:cxnSpMkLst>
        </pc:cxnChg>
      </pc:sldChg>
      <pc:sldChg chg="addSp modSp add">
        <pc:chgData name="Cristian Chilipirea" userId="34ab170da5908fc4" providerId="LiveId" clId="{E94E6728-AA65-4E92-A1EF-1705EBAD253E}" dt="2020-03-03T13:58:22.525" v="2692"/>
        <pc:sldMkLst>
          <pc:docMk/>
          <pc:sldMk cId="3273512996" sldId="522"/>
        </pc:sldMkLst>
        <pc:spChg chg="mod">
          <ac:chgData name="Cristian Chilipirea" userId="34ab170da5908fc4" providerId="LiveId" clId="{E94E6728-AA65-4E92-A1EF-1705EBAD253E}" dt="2020-03-03T13:43:47.100" v="2571" actId="207"/>
          <ac:spMkLst>
            <pc:docMk/>
            <pc:sldMk cId="3273512996" sldId="522"/>
            <ac:spMk id="36" creationId="{36C538A9-B26F-4F81-85CB-4F1A7364D9E6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4" creationId="{97C08196-F2FF-401C-B39B-6948275DD6C5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5" creationId="{89F375F7-D8D6-4E68-90AF-81D7C63B85C4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7" creationId="{0AAB0001-B70B-4248-B896-BD9E43631FB2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58" creationId="{F7BF1109-7859-4CF5-AF13-8F887648E403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0" creationId="{35E16DBD-2260-4AA1-ABD0-B74C97C12654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1" creationId="{C0F5AF12-CE0F-42A0-A044-F0E08419A601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3" creationId="{BA48862F-1FE7-407E-AC2D-42D7D3F87678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4" creationId="{E8551FFD-0B9A-4B52-B8F8-6139E75A88BB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6" creationId="{0983FEA5-D2AD-470A-A032-61541FBA5329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7" creationId="{A270C6FE-21AE-4BF3-B0D8-EBD88F810D55}"/>
          </ac:spMkLst>
        </pc:spChg>
        <pc:spChg chg="add">
          <ac:chgData name="Cristian Chilipirea" userId="34ab170da5908fc4" providerId="LiveId" clId="{E94E6728-AA65-4E92-A1EF-1705EBAD253E}" dt="2020-03-03T13:58:22.525" v="2692"/>
          <ac:spMkLst>
            <pc:docMk/>
            <pc:sldMk cId="3273512996" sldId="522"/>
            <ac:spMk id="69" creationId="{EE74F274-957F-49B9-BA30-CB5FBE91BEC5}"/>
          </ac:spMkLst>
        </pc:spChg>
        <pc:cxnChg chg="mod">
          <ac:chgData name="Cristian Chilipirea" userId="34ab170da5908fc4" providerId="LiveId" clId="{E94E6728-AA65-4E92-A1EF-1705EBAD253E}" dt="2020-03-03T13:43:41.798" v="2570" actId="1076"/>
          <ac:cxnSpMkLst>
            <pc:docMk/>
            <pc:sldMk cId="3273512996" sldId="52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22.525" v="2692"/>
          <ac:cxnSpMkLst>
            <pc:docMk/>
            <pc:sldMk cId="3273512996" sldId="522"/>
            <ac:cxnSpMk id="49" creationId="{AB8F589C-CCEB-4481-8B4F-1A93DBB721FF}"/>
          </ac:cxnSpMkLst>
        </pc:cxnChg>
        <pc:cxnChg chg="add">
          <ac:chgData name="Cristian Chilipirea" userId="34ab170da5908fc4" providerId="LiveId" clId="{E94E6728-AA65-4E92-A1EF-1705EBAD253E}" dt="2020-03-03T13:58:22.525" v="2692"/>
          <ac:cxnSpMkLst>
            <pc:docMk/>
            <pc:sldMk cId="3273512996" sldId="522"/>
            <ac:cxnSpMk id="51" creationId="{D9D2F755-0049-4CF4-A423-25C46F1A0BC5}"/>
          </ac:cxnSpMkLst>
        </pc:cxnChg>
        <pc:cxnChg chg="add">
          <ac:chgData name="Cristian Chilipirea" userId="34ab170da5908fc4" providerId="LiveId" clId="{E94E6728-AA65-4E92-A1EF-1705EBAD253E}" dt="2020-03-03T13:58:22.525" v="2692"/>
          <ac:cxnSpMkLst>
            <pc:docMk/>
            <pc:sldMk cId="3273512996" sldId="522"/>
            <ac:cxnSpMk id="52" creationId="{A4B356BE-D612-4B16-BC12-3C97856BAC59}"/>
          </ac:cxnSpMkLst>
        </pc:cxnChg>
      </pc:sldChg>
      <pc:sldChg chg="addSp delSp modSp add">
        <pc:chgData name="Cristian Chilipirea" userId="34ab170da5908fc4" providerId="LiveId" clId="{E94E6728-AA65-4E92-A1EF-1705EBAD253E}" dt="2020-03-03T13:58:29.448" v="2694" actId="478"/>
        <pc:sldMkLst>
          <pc:docMk/>
          <pc:sldMk cId="1861116237" sldId="523"/>
        </pc:sldMkLst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4" creationId="{D91CD6E6-F479-4549-9E19-FCCD5FBCA20B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5" creationId="{37AF6AC1-CB5C-4CA0-999A-604387555E3F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7" creationId="{B5EA1371-A1F9-4476-AB0E-113533D3E226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58" creationId="{C955B100-7077-4FD9-A9B1-C9090E6377F5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0" creationId="{2CC4AFBC-F9E5-48D2-BDC2-38E94CF61082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1" creationId="{5DDF6EC7-F085-4DC1-8366-84DAE8337BFD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3" creationId="{2161E1DF-3EA5-4247-B9C2-5AFD2ACE98B8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4" creationId="{16197521-E4B2-4736-8507-087F58D32901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6" creationId="{4294734C-DCC8-4131-929C-B7D013C53AF1}"/>
          </ac:spMkLst>
        </pc:spChg>
        <pc:spChg chg="add">
          <ac:chgData name="Cristian Chilipirea" userId="34ab170da5908fc4" providerId="LiveId" clId="{E94E6728-AA65-4E92-A1EF-1705EBAD253E}" dt="2020-03-03T13:58:25.951" v="2693"/>
          <ac:spMkLst>
            <pc:docMk/>
            <pc:sldMk cId="1861116237" sldId="523"/>
            <ac:spMk id="67" creationId="{9F4F9933-4174-4D1C-B98F-5E2E808DDDF2}"/>
          </ac:spMkLst>
        </pc:spChg>
        <pc:spChg chg="add del">
          <ac:chgData name="Cristian Chilipirea" userId="34ab170da5908fc4" providerId="LiveId" clId="{E94E6728-AA65-4E92-A1EF-1705EBAD253E}" dt="2020-03-03T13:58:29.448" v="2694" actId="478"/>
          <ac:spMkLst>
            <pc:docMk/>
            <pc:sldMk cId="1861116237" sldId="523"/>
            <ac:spMk id="69" creationId="{C1AA3B73-96C3-414F-8DDA-C9B24005BFC0}"/>
          </ac:spMkLst>
        </pc:spChg>
        <pc:cxnChg chg="mod">
          <ac:chgData name="Cristian Chilipirea" userId="34ab170da5908fc4" providerId="LiveId" clId="{E94E6728-AA65-4E92-A1EF-1705EBAD253E}" dt="2020-03-03T13:43:53.419" v="2573" actId="1076"/>
          <ac:cxnSpMkLst>
            <pc:docMk/>
            <pc:sldMk cId="1861116237" sldId="523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25.951" v="2693"/>
          <ac:cxnSpMkLst>
            <pc:docMk/>
            <pc:sldMk cId="1861116237" sldId="523"/>
            <ac:cxnSpMk id="49" creationId="{5F3643BA-679B-4C97-85FC-5A5CC64ECE79}"/>
          </ac:cxnSpMkLst>
        </pc:cxnChg>
        <pc:cxnChg chg="add">
          <ac:chgData name="Cristian Chilipirea" userId="34ab170da5908fc4" providerId="LiveId" clId="{E94E6728-AA65-4E92-A1EF-1705EBAD253E}" dt="2020-03-03T13:58:25.951" v="2693"/>
          <ac:cxnSpMkLst>
            <pc:docMk/>
            <pc:sldMk cId="1861116237" sldId="523"/>
            <ac:cxnSpMk id="51" creationId="{DBC56A69-FCCE-4D76-A832-C681B2D7CD16}"/>
          </ac:cxnSpMkLst>
        </pc:cxnChg>
        <pc:cxnChg chg="add">
          <ac:chgData name="Cristian Chilipirea" userId="34ab170da5908fc4" providerId="LiveId" clId="{E94E6728-AA65-4E92-A1EF-1705EBAD253E}" dt="2020-03-03T13:58:25.951" v="2693"/>
          <ac:cxnSpMkLst>
            <pc:docMk/>
            <pc:sldMk cId="1861116237" sldId="523"/>
            <ac:cxnSpMk id="52" creationId="{ADA50179-A341-4360-8B4E-7D9C25420EF9}"/>
          </ac:cxnSpMkLst>
        </pc:cxnChg>
      </pc:sldChg>
      <pc:sldChg chg="addSp delSp modSp add">
        <pc:chgData name="Cristian Chilipirea" userId="34ab170da5908fc4" providerId="LiveId" clId="{E94E6728-AA65-4E92-A1EF-1705EBAD253E}" dt="2020-03-03T13:58:44.102" v="2698" actId="1076"/>
        <pc:sldMkLst>
          <pc:docMk/>
          <pc:sldMk cId="2467026867" sldId="524"/>
        </pc:sldMkLst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4" creationId="{81E61084-21BD-42EB-A938-94B8705513A3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5" creationId="{9ADE67D6-94B2-4373-86D5-3E3FBCF86D69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7" creationId="{05FAC413-AB3A-469A-80C2-AD41F1AF307D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58" creationId="{F2969EAC-1182-4BBA-AC0E-A00EA36D59F5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0" creationId="{AD48EF1C-E7A9-48A3-881E-32AFAD9D1907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1" creationId="{F2717C21-DBCF-495E-998D-1A034A6D49B0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3" creationId="{971A4D6B-8BCE-431E-A8D0-4A35FD4BF544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4" creationId="{5609EF5B-3A60-41E9-ADBF-6161A3CB0B64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6" creationId="{D9BBCFDA-2B53-4481-B6B5-F7CE293227B9}"/>
          </ac:spMkLst>
        </pc:spChg>
        <pc:spChg chg="add">
          <ac:chgData name="Cristian Chilipirea" userId="34ab170da5908fc4" providerId="LiveId" clId="{E94E6728-AA65-4E92-A1EF-1705EBAD253E}" dt="2020-03-03T13:58:32.490" v="2695"/>
          <ac:spMkLst>
            <pc:docMk/>
            <pc:sldMk cId="2467026867" sldId="524"/>
            <ac:spMk id="67" creationId="{E9C855F1-C80D-44C4-9FB8-30544C9715E7}"/>
          </ac:spMkLst>
        </pc:spChg>
        <pc:spChg chg="add del">
          <ac:chgData name="Cristian Chilipirea" userId="34ab170da5908fc4" providerId="LiveId" clId="{E94E6728-AA65-4E92-A1EF-1705EBAD253E}" dt="2020-03-03T13:58:37.408" v="2696" actId="478"/>
          <ac:spMkLst>
            <pc:docMk/>
            <pc:sldMk cId="2467026867" sldId="524"/>
            <ac:spMk id="69" creationId="{2ABB22FE-795E-4272-970C-3FD41289FA36}"/>
          </ac:spMkLst>
        </pc:spChg>
        <pc:spChg chg="add mod">
          <ac:chgData name="Cristian Chilipirea" userId="34ab170da5908fc4" providerId="LiveId" clId="{E94E6728-AA65-4E92-A1EF-1705EBAD253E}" dt="2020-03-03T13:58:44.102" v="2698" actId="1076"/>
          <ac:spMkLst>
            <pc:docMk/>
            <pc:sldMk cId="2467026867" sldId="524"/>
            <ac:spMk id="70" creationId="{B75691B3-D1B8-4285-8E8D-887B0ED51F37}"/>
          </ac:spMkLst>
        </pc:spChg>
        <pc:cxnChg chg="mod">
          <ac:chgData name="Cristian Chilipirea" userId="34ab170da5908fc4" providerId="LiveId" clId="{E94E6728-AA65-4E92-A1EF-1705EBAD253E}" dt="2020-03-03T13:43:59.980" v="2575" actId="1076"/>
          <ac:cxnSpMkLst>
            <pc:docMk/>
            <pc:sldMk cId="2467026867" sldId="52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32.490" v="2695"/>
          <ac:cxnSpMkLst>
            <pc:docMk/>
            <pc:sldMk cId="2467026867" sldId="524"/>
            <ac:cxnSpMk id="49" creationId="{64C1E592-E3CD-41A8-A859-74CCD0ABE6B8}"/>
          </ac:cxnSpMkLst>
        </pc:cxnChg>
        <pc:cxnChg chg="add">
          <ac:chgData name="Cristian Chilipirea" userId="34ab170da5908fc4" providerId="LiveId" clId="{E94E6728-AA65-4E92-A1EF-1705EBAD253E}" dt="2020-03-03T13:58:32.490" v="2695"/>
          <ac:cxnSpMkLst>
            <pc:docMk/>
            <pc:sldMk cId="2467026867" sldId="524"/>
            <ac:cxnSpMk id="51" creationId="{11AE889C-DAF0-4BF3-93CB-818A7B62FCA1}"/>
          </ac:cxnSpMkLst>
        </pc:cxnChg>
        <pc:cxnChg chg="add">
          <ac:chgData name="Cristian Chilipirea" userId="34ab170da5908fc4" providerId="LiveId" clId="{E94E6728-AA65-4E92-A1EF-1705EBAD253E}" dt="2020-03-03T13:58:32.490" v="2695"/>
          <ac:cxnSpMkLst>
            <pc:docMk/>
            <pc:sldMk cId="2467026867" sldId="524"/>
            <ac:cxnSpMk id="52" creationId="{7F868DA9-2629-44D4-ADE0-0C1DC332B719}"/>
          </ac:cxnSpMkLst>
        </pc:cxnChg>
      </pc:sldChg>
      <pc:sldChg chg="addSp delSp modSp add">
        <pc:chgData name="Cristian Chilipirea" userId="34ab170da5908fc4" providerId="LiveId" clId="{E94E6728-AA65-4E92-A1EF-1705EBAD253E}" dt="2020-03-03T13:58:57.748" v="2700" actId="478"/>
        <pc:sldMkLst>
          <pc:docMk/>
          <pc:sldMk cId="3356011384" sldId="525"/>
        </pc:sldMkLst>
        <pc:spChg chg="mod">
          <ac:chgData name="Cristian Chilipirea" userId="34ab170da5908fc4" providerId="LiveId" clId="{E94E6728-AA65-4E92-A1EF-1705EBAD253E}" dt="2020-03-03T13:44:11.070" v="2578" actId="207"/>
          <ac:spMkLst>
            <pc:docMk/>
            <pc:sldMk cId="3356011384" sldId="525"/>
            <ac:spMk id="34" creationId="{AAF603A5-A798-47FD-9DC4-4B1F5BCEABE0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4" creationId="{2F9BC9D3-27D1-4693-B4F3-E23D887EC0C1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5" creationId="{D6CC9050-D159-425C-8D43-73481A668928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7" creationId="{ADACF2F4-572B-47FD-B6B5-CA5262A7770B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58" creationId="{03A874BD-2636-4189-B3A0-91D24D012010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0" creationId="{777045D6-53DF-4E21-9CDE-649B89F1966D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1" creationId="{ED964C34-B569-42D5-AE39-56FA293BF71F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3" creationId="{0CF38114-C662-4AD3-9A9F-83C6062E4643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4" creationId="{21AB08AC-C361-4068-84B0-D9117FEE0ECE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6" creationId="{31BA8995-6F8E-48F3-B4EC-5C4C6CA1DF40}"/>
          </ac:spMkLst>
        </pc:spChg>
        <pc:spChg chg="add">
          <ac:chgData name="Cristian Chilipirea" userId="34ab170da5908fc4" providerId="LiveId" clId="{E94E6728-AA65-4E92-A1EF-1705EBAD253E}" dt="2020-03-03T13:58:52.672" v="2699"/>
          <ac:spMkLst>
            <pc:docMk/>
            <pc:sldMk cId="3356011384" sldId="525"/>
            <ac:spMk id="67" creationId="{09109030-0373-4AE1-95BA-66537993E915}"/>
          </ac:spMkLst>
        </pc:spChg>
        <pc:spChg chg="add del">
          <ac:chgData name="Cristian Chilipirea" userId="34ab170da5908fc4" providerId="LiveId" clId="{E94E6728-AA65-4E92-A1EF-1705EBAD253E}" dt="2020-03-03T13:58:57.748" v="2700" actId="478"/>
          <ac:spMkLst>
            <pc:docMk/>
            <pc:sldMk cId="3356011384" sldId="525"/>
            <ac:spMk id="69" creationId="{90C2D643-D3CE-4160-B11B-C2EC6FE70E7C}"/>
          </ac:spMkLst>
        </pc:spChg>
        <pc:cxnChg chg="mod">
          <ac:chgData name="Cristian Chilipirea" userId="34ab170da5908fc4" providerId="LiveId" clId="{E94E6728-AA65-4E92-A1EF-1705EBAD253E}" dt="2020-03-03T13:44:07.945" v="2577" actId="1076"/>
          <ac:cxnSpMkLst>
            <pc:docMk/>
            <pc:sldMk cId="3356011384" sldId="52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8:52.672" v="2699"/>
          <ac:cxnSpMkLst>
            <pc:docMk/>
            <pc:sldMk cId="3356011384" sldId="525"/>
            <ac:cxnSpMk id="49" creationId="{0924FBD7-A6DE-404E-943C-35F989FFEC49}"/>
          </ac:cxnSpMkLst>
        </pc:cxnChg>
        <pc:cxnChg chg="add">
          <ac:chgData name="Cristian Chilipirea" userId="34ab170da5908fc4" providerId="LiveId" clId="{E94E6728-AA65-4E92-A1EF-1705EBAD253E}" dt="2020-03-03T13:58:52.672" v="2699"/>
          <ac:cxnSpMkLst>
            <pc:docMk/>
            <pc:sldMk cId="3356011384" sldId="525"/>
            <ac:cxnSpMk id="51" creationId="{FFE9E28C-B4B5-407B-819B-60AC2F648E77}"/>
          </ac:cxnSpMkLst>
        </pc:cxnChg>
        <pc:cxnChg chg="add">
          <ac:chgData name="Cristian Chilipirea" userId="34ab170da5908fc4" providerId="LiveId" clId="{E94E6728-AA65-4E92-A1EF-1705EBAD253E}" dt="2020-03-03T13:58:52.672" v="2699"/>
          <ac:cxnSpMkLst>
            <pc:docMk/>
            <pc:sldMk cId="3356011384" sldId="525"/>
            <ac:cxnSpMk id="52" creationId="{398FF34E-FB23-4377-B994-1A78EA9B0EFE}"/>
          </ac:cxnSpMkLst>
        </pc:cxnChg>
      </pc:sldChg>
      <pc:sldChg chg="addSp delSp modSp add">
        <pc:chgData name="Cristian Chilipirea" userId="34ab170da5908fc4" providerId="LiveId" clId="{E94E6728-AA65-4E92-A1EF-1705EBAD253E}" dt="2020-03-03T13:59:07.589" v="2702" actId="478"/>
        <pc:sldMkLst>
          <pc:docMk/>
          <pc:sldMk cId="2644684863" sldId="526"/>
        </pc:sldMkLst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4" creationId="{66EEF36D-69E5-4B4A-8218-30CFC7587CE3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5" creationId="{4ED2B04C-6F39-44A7-9BA8-7F7D675FAA79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7" creationId="{D2700476-6B7F-411A-B1E6-D85D82E1414C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58" creationId="{2FDF9541-03D4-475D-9EF8-52713A7ABB25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0" creationId="{31C0B09C-110A-4736-AFE7-21F5D7C49E35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1" creationId="{49D1E8D2-0650-4B0B-A4EE-4408B3DA9B91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3" creationId="{7BA1266F-3FAA-45E8-865D-D3F0CBE5DAE9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4" creationId="{35C7053A-9248-4805-9434-7A382D3E9C74}"/>
          </ac:spMkLst>
        </pc:spChg>
        <pc:spChg chg="add">
          <ac:chgData name="Cristian Chilipirea" userId="34ab170da5908fc4" providerId="LiveId" clId="{E94E6728-AA65-4E92-A1EF-1705EBAD253E}" dt="2020-03-03T13:59:04.738" v="2701"/>
          <ac:spMkLst>
            <pc:docMk/>
            <pc:sldMk cId="2644684863" sldId="526"/>
            <ac:spMk id="66" creationId="{0F028972-8BC7-4A3D-82C1-7F24717889AC}"/>
          </ac:spMkLst>
        </pc:spChg>
        <pc:spChg chg="add del">
          <ac:chgData name="Cristian Chilipirea" userId="34ab170da5908fc4" providerId="LiveId" clId="{E94E6728-AA65-4E92-A1EF-1705EBAD253E}" dt="2020-03-03T13:59:07.589" v="2702" actId="478"/>
          <ac:spMkLst>
            <pc:docMk/>
            <pc:sldMk cId="2644684863" sldId="526"/>
            <ac:spMk id="67" creationId="{3084933F-7010-423D-A2FE-E9F5C2E0278A}"/>
          </ac:spMkLst>
        </pc:spChg>
        <pc:cxnChg chg="mod">
          <ac:chgData name="Cristian Chilipirea" userId="34ab170da5908fc4" providerId="LiveId" clId="{E94E6728-AA65-4E92-A1EF-1705EBAD253E}" dt="2020-03-03T13:44:19.417" v="2580" actId="1076"/>
          <ac:cxnSpMkLst>
            <pc:docMk/>
            <pc:sldMk cId="2644684863" sldId="526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04.738" v="2701"/>
          <ac:cxnSpMkLst>
            <pc:docMk/>
            <pc:sldMk cId="2644684863" sldId="526"/>
            <ac:cxnSpMk id="49" creationId="{94CB185F-DE6B-448B-BCD1-B7E60D96FDB5}"/>
          </ac:cxnSpMkLst>
        </pc:cxnChg>
        <pc:cxnChg chg="add">
          <ac:chgData name="Cristian Chilipirea" userId="34ab170da5908fc4" providerId="LiveId" clId="{E94E6728-AA65-4E92-A1EF-1705EBAD253E}" dt="2020-03-03T13:59:04.738" v="2701"/>
          <ac:cxnSpMkLst>
            <pc:docMk/>
            <pc:sldMk cId="2644684863" sldId="526"/>
            <ac:cxnSpMk id="51" creationId="{24677F95-1BF0-42E8-BC48-4604F3A1A5E2}"/>
          </ac:cxnSpMkLst>
        </pc:cxnChg>
        <pc:cxnChg chg="add">
          <ac:chgData name="Cristian Chilipirea" userId="34ab170da5908fc4" providerId="LiveId" clId="{E94E6728-AA65-4E92-A1EF-1705EBAD253E}" dt="2020-03-03T13:59:04.738" v="2701"/>
          <ac:cxnSpMkLst>
            <pc:docMk/>
            <pc:sldMk cId="2644684863" sldId="526"/>
            <ac:cxnSpMk id="52" creationId="{6F5D0FCC-FD83-4530-9ACE-98E75469F262}"/>
          </ac:cxnSpMkLst>
        </pc:cxnChg>
      </pc:sldChg>
      <pc:sldChg chg="addSp delSp modSp add">
        <pc:chgData name="Cristian Chilipirea" userId="34ab170da5908fc4" providerId="LiveId" clId="{E94E6728-AA65-4E92-A1EF-1705EBAD253E}" dt="2020-03-03T13:59:36.078" v="2709" actId="478"/>
        <pc:sldMkLst>
          <pc:docMk/>
          <pc:sldMk cId="2443948645" sldId="527"/>
        </pc:sldMkLst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4" creationId="{95D8CA23-1439-4889-8230-F44CD681D4A6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5" creationId="{007CE59D-53CD-4A9D-98AC-CA0DA9B36D7B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7" creationId="{9845845F-C779-41CB-A921-967A4F448494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58" creationId="{4ED9C2C0-9DB7-4F05-83EF-7A35AF96BCF3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0" creationId="{BCF6844B-5469-4A77-BD32-28F312391C98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1" creationId="{FE60BED2-E336-4848-80E7-CB4523011D80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3" creationId="{42BB8669-CD78-4F64-9E1A-E3634B4EF5B5}"/>
          </ac:spMkLst>
        </pc:spChg>
        <pc:spChg chg="add">
          <ac:chgData name="Cristian Chilipirea" userId="34ab170da5908fc4" providerId="LiveId" clId="{E94E6728-AA65-4E92-A1EF-1705EBAD253E}" dt="2020-03-03T13:59:10.648" v="2703"/>
          <ac:spMkLst>
            <pc:docMk/>
            <pc:sldMk cId="2443948645" sldId="527"/>
            <ac:spMk id="64" creationId="{C64E2963-BA8A-45A5-AD2F-2716F2B1243D}"/>
          </ac:spMkLst>
        </pc:spChg>
        <pc:spChg chg="add del">
          <ac:chgData name="Cristian Chilipirea" userId="34ab170da5908fc4" providerId="LiveId" clId="{E94E6728-AA65-4E92-A1EF-1705EBAD253E}" dt="2020-03-03T13:59:36.078" v="2709" actId="478"/>
          <ac:spMkLst>
            <pc:docMk/>
            <pc:sldMk cId="2443948645" sldId="527"/>
            <ac:spMk id="66" creationId="{E8CC9276-34AB-4BC9-89A2-96766A1AAFFD}"/>
          </ac:spMkLst>
        </pc:spChg>
        <pc:spChg chg="add del">
          <ac:chgData name="Cristian Chilipirea" userId="34ab170da5908fc4" providerId="LiveId" clId="{E94E6728-AA65-4E92-A1EF-1705EBAD253E}" dt="2020-03-03T13:59:13.240" v="2704" actId="478"/>
          <ac:spMkLst>
            <pc:docMk/>
            <pc:sldMk cId="2443948645" sldId="527"/>
            <ac:spMk id="67" creationId="{8B013E8A-CA2F-4CC7-9DBB-221A54F766A4}"/>
          </ac:spMkLst>
        </pc:spChg>
        <pc:cxnChg chg="mod">
          <ac:chgData name="Cristian Chilipirea" userId="34ab170da5908fc4" providerId="LiveId" clId="{E94E6728-AA65-4E92-A1EF-1705EBAD253E}" dt="2020-03-03T13:44:27.202" v="2582" actId="1076"/>
          <ac:cxnSpMkLst>
            <pc:docMk/>
            <pc:sldMk cId="2443948645" sldId="527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10.648" v="2703"/>
          <ac:cxnSpMkLst>
            <pc:docMk/>
            <pc:sldMk cId="2443948645" sldId="527"/>
            <ac:cxnSpMk id="49" creationId="{B93FC1A4-9F15-4005-B20A-78EBC90FB1AA}"/>
          </ac:cxnSpMkLst>
        </pc:cxnChg>
        <pc:cxnChg chg="add">
          <ac:chgData name="Cristian Chilipirea" userId="34ab170da5908fc4" providerId="LiveId" clId="{E94E6728-AA65-4E92-A1EF-1705EBAD253E}" dt="2020-03-03T13:59:10.648" v="2703"/>
          <ac:cxnSpMkLst>
            <pc:docMk/>
            <pc:sldMk cId="2443948645" sldId="527"/>
            <ac:cxnSpMk id="51" creationId="{DBB380F8-5EDE-4458-9F50-A106B9308340}"/>
          </ac:cxnSpMkLst>
        </pc:cxnChg>
        <pc:cxnChg chg="add">
          <ac:chgData name="Cristian Chilipirea" userId="34ab170da5908fc4" providerId="LiveId" clId="{E94E6728-AA65-4E92-A1EF-1705EBAD253E}" dt="2020-03-03T13:59:10.648" v="2703"/>
          <ac:cxnSpMkLst>
            <pc:docMk/>
            <pc:sldMk cId="2443948645" sldId="527"/>
            <ac:cxnSpMk id="52" creationId="{FA11E28D-A8DA-47CC-B10B-2B7B309CA733}"/>
          </ac:cxnSpMkLst>
        </pc:cxnChg>
      </pc:sldChg>
      <pc:sldChg chg="addSp delSp modSp add">
        <pc:chgData name="Cristian Chilipirea" userId="34ab170da5908fc4" providerId="LiveId" clId="{E94E6728-AA65-4E92-A1EF-1705EBAD253E}" dt="2020-03-03T14:00:01.353" v="2714" actId="478"/>
        <pc:sldMkLst>
          <pc:docMk/>
          <pc:sldMk cId="2749163714" sldId="528"/>
        </pc:sldMkLst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4" creationId="{6336D109-1C2C-495A-9C3C-B45A36903BB4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5" creationId="{86B4B01A-6A9D-4638-BCE3-3FF38E5995D7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7" creationId="{99DBA136-AAE8-46C0-81D3-6644646916B1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58" creationId="{82B30E2A-2007-4F99-BA7E-89D0A78C61E0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60" creationId="{512E7E99-7C1D-4EE8-A39E-E2DB536F7562}"/>
          </ac:spMkLst>
        </pc:spChg>
        <pc:spChg chg="add">
          <ac:chgData name="Cristian Chilipirea" userId="34ab170da5908fc4" providerId="LiveId" clId="{E94E6728-AA65-4E92-A1EF-1705EBAD253E}" dt="2020-03-03T13:59:16.311" v="2705"/>
          <ac:spMkLst>
            <pc:docMk/>
            <pc:sldMk cId="2749163714" sldId="528"/>
            <ac:spMk id="61" creationId="{6C7CC8EB-E837-456B-B24C-33A9DA748B95}"/>
          </ac:spMkLst>
        </pc:spChg>
        <pc:spChg chg="add del">
          <ac:chgData name="Cristian Chilipirea" userId="34ab170da5908fc4" providerId="LiveId" clId="{E94E6728-AA65-4E92-A1EF-1705EBAD253E}" dt="2020-03-03T14:00:01.353" v="2714" actId="478"/>
          <ac:spMkLst>
            <pc:docMk/>
            <pc:sldMk cId="2749163714" sldId="528"/>
            <ac:spMk id="63" creationId="{B2696831-5257-4008-A4CD-C9B8D98B9BF6}"/>
          </ac:spMkLst>
        </pc:spChg>
        <pc:spChg chg="add del">
          <ac:chgData name="Cristian Chilipirea" userId="34ab170da5908fc4" providerId="LiveId" clId="{E94E6728-AA65-4E92-A1EF-1705EBAD253E}" dt="2020-03-03T13:59:24.249" v="2708" actId="478"/>
          <ac:spMkLst>
            <pc:docMk/>
            <pc:sldMk cId="2749163714" sldId="528"/>
            <ac:spMk id="64" creationId="{FD81FC7A-CB9D-490A-92A0-2CAF3F6C16B0}"/>
          </ac:spMkLst>
        </pc:spChg>
        <pc:spChg chg="add del">
          <ac:chgData name="Cristian Chilipirea" userId="34ab170da5908fc4" providerId="LiveId" clId="{E94E6728-AA65-4E92-A1EF-1705EBAD253E}" dt="2020-03-03T13:59:22.729" v="2707" actId="478"/>
          <ac:spMkLst>
            <pc:docMk/>
            <pc:sldMk cId="2749163714" sldId="528"/>
            <ac:spMk id="66" creationId="{B7FE4FD5-19EE-4851-86F7-019B4952C1D1}"/>
          </ac:spMkLst>
        </pc:spChg>
        <pc:spChg chg="add del">
          <ac:chgData name="Cristian Chilipirea" userId="34ab170da5908fc4" providerId="LiveId" clId="{E94E6728-AA65-4E92-A1EF-1705EBAD253E}" dt="2020-03-03T13:59:20.018" v="2706" actId="478"/>
          <ac:spMkLst>
            <pc:docMk/>
            <pc:sldMk cId="2749163714" sldId="528"/>
            <ac:spMk id="67" creationId="{BEB449C0-2A96-4F1A-80DD-B3ACA60F1BE8}"/>
          </ac:spMkLst>
        </pc:spChg>
        <pc:cxnChg chg="mod">
          <ac:chgData name="Cristian Chilipirea" userId="34ab170da5908fc4" providerId="LiveId" clId="{E94E6728-AA65-4E92-A1EF-1705EBAD253E}" dt="2020-03-03T13:44:35.125" v="2584" actId="1076"/>
          <ac:cxnSpMkLst>
            <pc:docMk/>
            <pc:sldMk cId="2749163714" sldId="528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16.311" v="2705"/>
          <ac:cxnSpMkLst>
            <pc:docMk/>
            <pc:sldMk cId="2749163714" sldId="528"/>
            <ac:cxnSpMk id="49" creationId="{B84EE833-870E-4782-A6D2-D220D2D92B2C}"/>
          </ac:cxnSpMkLst>
        </pc:cxnChg>
        <pc:cxnChg chg="add">
          <ac:chgData name="Cristian Chilipirea" userId="34ab170da5908fc4" providerId="LiveId" clId="{E94E6728-AA65-4E92-A1EF-1705EBAD253E}" dt="2020-03-03T13:59:16.311" v="2705"/>
          <ac:cxnSpMkLst>
            <pc:docMk/>
            <pc:sldMk cId="2749163714" sldId="528"/>
            <ac:cxnSpMk id="51" creationId="{9B3350C8-C805-4A7F-8933-B94DE03211B2}"/>
          </ac:cxnSpMkLst>
        </pc:cxnChg>
        <pc:cxnChg chg="add">
          <ac:chgData name="Cristian Chilipirea" userId="34ab170da5908fc4" providerId="LiveId" clId="{E94E6728-AA65-4E92-A1EF-1705EBAD253E}" dt="2020-03-03T13:59:16.311" v="2705"/>
          <ac:cxnSpMkLst>
            <pc:docMk/>
            <pc:sldMk cId="2749163714" sldId="528"/>
            <ac:cxnSpMk id="52" creationId="{42FCAB94-D0F9-49E1-BB96-74201DB6EEF4}"/>
          </ac:cxnSpMkLst>
        </pc:cxnChg>
      </pc:sldChg>
      <pc:sldChg chg="addSp delSp modSp add">
        <pc:chgData name="Cristian Chilipirea" userId="34ab170da5908fc4" providerId="LiveId" clId="{E94E6728-AA65-4E92-A1EF-1705EBAD253E}" dt="2020-03-03T14:00:07.372" v="2716" actId="478"/>
        <pc:sldMkLst>
          <pc:docMk/>
          <pc:sldMk cId="3176291538" sldId="529"/>
        </pc:sldMkLst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4" creationId="{7C887BAB-7C79-4AE4-BB89-BBD5CC4E2EE9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5" creationId="{534CDC4D-0CAE-40FB-812C-1C7A4A7A49BD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7" creationId="{E572FE72-853F-4D66-9A40-F2E862FC754B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58" creationId="{B66C3907-0998-40F3-9A9F-DF62EFD11E51}"/>
          </ac:spMkLst>
        </pc:spChg>
        <pc:spChg chg="add">
          <ac:chgData name="Cristian Chilipirea" userId="34ab170da5908fc4" providerId="LiveId" clId="{E94E6728-AA65-4E92-A1EF-1705EBAD253E}" dt="2020-03-03T13:59:39.527" v="2710"/>
          <ac:spMkLst>
            <pc:docMk/>
            <pc:sldMk cId="3176291538" sldId="529"/>
            <ac:spMk id="60" creationId="{F4518F91-9075-4972-8BB7-4FC0D537C5C8}"/>
          </ac:spMkLst>
        </pc:spChg>
        <pc:spChg chg="add del">
          <ac:chgData name="Cristian Chilipirea" userId="34ab170da5908fc4" providerId="LiveId" clId="{E94E6728-AA65-4E92-A1EF-1705EBAD253E}" dt="2020-03-03T14:00:07.372" v="2716" actId="478"/>
          <ac:spMkLst>
            <pc:docMk/>
            <pc:sldMk cId="3176291538" sldId="529"/>
            <ac:spMk id="61" creationId="{562D6417-FED9-4919-B370-AB61A01A218C}"/>
          </ac:spMkLst>
        </pc:spChg>
        <pc:spChg chg="add del">
          <ac:chgData name="Cristian Chilipirea" userId="34ab170da5908fc4" providerId="LiveId" clId="{E94E6728-AA65-4E92-A1EF-1705EBAD253E}" dt="2020-03-03T14:00:05.588" v="2715" actId="478"/>
          <ac:spMkLst>
            <pc:docMk/>
            <pc:sldMk cId="3176291538" sldId="529"/>
            <ac:spMk id="63" creationId="{C5B2EF0E-5098-473F-9A3A-AF4C771D6854}"/>
          </ac:spMkLst>
        </pc:spChg>
        <pc:cxnChg chg="mod">
          <ac:chgData name="Cristian Chilipirea" userId="34ab170da5908fc4" providerId="LiveId" clId="{E94E6728-AA65-4E92-A1EF-1705EBAD253E}" dt="2020-03-03T13:44:42.411" v="2586" actId="1076"/>
          <ac:cxnSpMkLst>
            <pc:docMk/>
            <pc:sldMk cId="3176291538" sldId="529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3:59:39.527" v="2710"/>
          <ac:cxnSpMkLst>
            <pc:docMk/>
            <pc:sldMk cId="3176291538" sldId="529"/>
            <ac:cxnSpMk id="49" creationId="{DCE49A15-2554-4256-8CB4-6F132357E857}"/>
          </ac:cxnSpMkLst>
        </pc:cxnChg>
        <pc:cxnChg chg="add">
          <ac:chgData name="Cristian Chilipirea" userId="34ab170da5908fc4" providerId="LiveId" clId="{E94E6728-AA65-4E92-A1EF-1705EBAD253E}" dt="2020-03-03T13:59:39.527" v="2710"/>
          <ac:cxnSpMkLst>
            <pc:docMk/>
            <pc:sldMk cId="3176291538" sldId="529"/>
            <ac:cxnSpMk id="51" creationId="{4F25A6C7-E9B4-4504-96A1-1F0FCE85158C}"/>
          </ac:cxnSpMkLst>
        </pc:cxnChg>
        <pc:cxnChg chg="add">
          <ac:chgData name="Cristian Chilipirea" userId="34ab170da5908fc4" providerId="LiveId" clId="{E94E6728-AA65-4E92-A1EF-1705EBAD253E}" dt="2020-03-03T13:59:39.527" v="2710"/>
          <ac:cxnSpMkLst>
            <pc:docMk/>
            <pc:sldMk cId="3176291538" sldId="529"/>
            <ac:cxnSpMk id="52" creationId="{CFCE3CC6-536B-4229-8CB6-D9F766557AF4}"/>
          </ac:cxnSpMkLst>
        </pc:cxnChg>
      </pc:sldChg>
      <pc:sldChg chg="addSp modSp add">
        <pc:chgData name="Cristian Chilipirea" userId="34ab170da5908fc4" providerId="LiveId" clId="{E94E6728-AA65-4E92-A1EF-1705EBAD253E}" dt="2020-03-03T14:00:38.745" v="2719" actId="1076"/>
        <pc:sldMkLst>
          <pc:docMk/>
          <pc:sldMk cId="2001079125" sldId="530"/>
        </pc:sldMkLst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4" creationId="{36415426-B83A-4A57-B643-4DCBDC5F771D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5" creationId="{420A7C28-046F-4690-81F8-3AF08E20C19F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7" creationId="{89A021A8-2A27-412D-B398-9130BA8077DF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58" creationId="{D2A6098E-769D-43C5-8804-CA8711EB65C7}"/>
          </ac:spMkLst>
        </pc:spChg>
        <pc:spChg chg="add">
          <ac:chgData name="Cristian Chilipirea" userId="34ab170da5908fc4" providerId="LiveId" clId="{E94E6728-AA65-4E92-A1EF-1705EBAD253E}" dt="2020-03-03T14:00:24.007" v="2717"/>
          <ac:spMkLst>
            <pc:docMk/>
            <pc:sldMk cId="2001079125" sldId="530"/>
            <ac:spMk id="60" creationId="{29847857-0F9A-4B3D-8924-F2E132EBB9BF}"/>
          </ac:spMkLst>
        </pc:spChg>
        <pc:spChg chg="add mod">
          <ac:chgData name="Cristian Chilipirea" userId="34ab170da5908fc4" providerId="LiveId" clId="{E94E6728-AA65-4E92-A1EF-1705EBAD253E}" dt="2020-03-03T14:00:38.745" v="2719" actId="1076"/>
          <ac:spMkLst>
            <pc:docMk/>
            <pc:sldMk cId="2001079125" sldId="530"/>
            <ac:spMk id="61" creationId="{1B392F8A-3DEE-4A31-9FE5-840ACC9AA377}"/>
          </ac:spMkLst>
        </pc:spChg>
        <pc:cxnChg chg="mod">
          <ac:chgData name="Cristian Chilipirea" userId="34ab170da5908fc4" providerId="LiveId" clId="{E94E6728-AA65-4E92-A1EF-1705EBAD253E}" dt="2020-03-03T13:44:50.622" v="2588" actId="1076"/>
          <ac:cxnSpMkLst>
            <pc:docMk/>
            <pc:sldMk cId="2001079125" sldId="530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0:24.007" v="2717"/>
          <ac:cxnSpMkLst>
            <pc:docMk/>
            <pc:sldMk cId="2001079125" sldId="530"/>
            <ac:cxnSpMk id="49" creationId="{B7E03CBF-C849-4674-B4F5-9580F9319547}"/>
          </ac:cxnSpMkLst>
        </pc:cxnChg>
        <pc:cxnChg chg="add">
          <ac:chgData name="Cristian Chilipirea" userId="34ab170da5908fc4" providerId="LiveId" clId="{E94E6728-AA65-4E92-A1EF-1705EBAD253E}" dt="2020-03-03T14:00:24.007" v="2717"/>
          <ac:cxnSpMkLst>
            <pc:docMk/>
            <pc:sldMk cId="2001079125" sldId="530"/>
            <ac:cxnSpMk id="51" creationId="{7EBB9A4B-E6A3-467A-B63B-2010682697D6}"/>
          </ac:cxnSpMkLst>
        </pc:cxnChg>
        <pc:cxnChg chg="add">
          <ac:chgData name="Cristian Chilipirea" userId="34ab170da5908fc4" providerId="LiveId" clId="{E94E6728-AA65-4E92-A1EF-1705EBAD253E}" dt="2020-03-03T14:00:24.007" v="2717"/>
          <ac:cxnSpMkLst>
            <pc:docMk/>
            <pc:sldMk cId="2001079125" sldId="530"/>
            <ac:cxnSpMk id="52" creationId="{A74A414F-98A6-4068-9D6E-1E6A00C16297}"/>
          </ac:cxnSpMkLst>
        </pc:cxnChg>
      </pc:sldChg>
      <pc:sldChg chg="addSp delSp modSp add">
        <pc:chgData name="Cristian Chilipirea" userId="34ab170da5908fc4" providerId="LiveId" clId="{E94E6728-AA65-4E92-A1EF-1705EBAD253E}" dt="2020-03-03T14:00:48.914" v="2721" actId="478"/>
        <pc:sldMkLst>
          <pc:docMk/>
          <pc:sldMk cId="3571895211" sldId="531"/>
        </pc:sldMkLst>
        <pc:spChg chg="mod">
          <ac:chgData name="Cristian Chilipirea" userId="34ab170da5908fc4" providerId="LiveId" clId="{E94E6728-AA65-4E92-A1EF-1705EBAD253E}" dt="2020-03-03T13:45:04.642" v="2591" actId="207"/>
          <ac:spMkLst>
            <pc:docMk/>
            <pc:sldMk cId="3571895211" sldId="531"/>
            <ac:spMk id="28" creationId="{389523F4-AA37-4EBF-82FE-9CA807AB4ED0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4" creationId="{2E674064-7163-45BB-9D16-81DBC1604219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5" creationId="{4E946DD2-2C3B-4312-BF21-34C527C42307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7" creationId="{6315628E-CE9E-4ED8-9B00-27B2EDC423B1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58" creationId="{3EF5F9B2-56B1-4A48-A84D-7BD58160AD60}"/>
          </ac:spMkLst>
        </pc:spChg>
        <pc:spChg chg="add">
          <ac:chgData name="Cristian Chilipirea" userId="34ab170da5908fc4" providerId="LiveId" clId="{E94E6728-AA65-4E92-A1EF-1705EBAD253E}" dt="2020-03-03T14:00:45.774" v="2720"/>
          <ac:spMkLst>
            <pc:docMk/>
            <pc:sldMk cId="3571895211" sldId="531"/>
            <ac:spMk id="60" creationId="{91A529F5-D19C-489E-B29D-6D09AF735F5A}"/>
          </ac:spMkLst>
        </pc:spChg>
        <pc:spChg chg="add del">
          <ac:chgData name="Cristian Chilipirea" userId="34ab170da5908fc4" providerId="LiveId" clId="{E94E6728-AA65-4E92-A1EF-1705EBAD253E}" dt="2020-03-03T14:00:48.914" v="2721" actId="478"/>
          <ac:spMkLst>
            <pc:docMk/>
            <pc:sldMk cId="3571895211" sldId="531"/>
            <ac:spMk id="61" creationId="{041DE249-B29D-480F-AF36-462478DB26F3}"/>
          </ac:spMkLst>
        </pc:spChg>
        <pc:cxnChg chg="mod">
          <ac:chgData name="Cristian Chilipirea" userId="34ab170da5908fc4" providerId="LiveId" clId="{E94E6728-AA65-4E92-A1EF-1705EBAD253E}" dt="2020-03-03T13:45:01.340" v="2590" actId="1076"/>
          <ac:cxnSpMkLst>
            <pc:docMk/>
            <pc:sldMk cId="3571895211" sldId="531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0:45.774" v="2720"/>
          <ac:cxnSpMkLst>
            <pc:docMk/>
            <pc:sldMk cId="3571895211" sldId="531"/>
            <ac:cxnSpMk id="49" creationId="{103FC3BE-7EB2-431F-B934-D5F8D3329C7E}"/>
          </ac:cxnSpMkLst>
        </pc:cxnChg>
        <pc:cxnChg chg="add">
          <ac:chgData name="Cristian Chilipirea" userId="34ab170da5908fc4" providerId="LiveId" clId="{E94E6728-AA65-4E92-A1EF-1705EBAD253E}" dt="2020-03-03T14:00:45.774" v="2720"/>
          <ac:cxnSpMkLst>
            <pc:docMk/>
            <pc:sldMk cId="3571895211" sldId="531"/>
            <ac:cxnSpMk id="51" creationId="{CEB1E83B-D8F1-41F3-8664-5290175D0204}"/>
          </ac:cxnSpMkLst>
        </pc:cxnChg>
        <pc:cxnChg chg="add">
          <ac:chgData name="Cristian Chilipirea" userId="34ab170da5908fc4" providerId="LiveId" clId="{E94E6728-AA65-4E92-A1EF-1705EBAD253E}" dt="2020-03-03T14:00:45.774" v="2720"/>
          <ac:cxnSpMkLst>
            <pc:docMk/>
            <pc:sldMk cId="3571895211" sldId="531"/>
            <ac:cxnSpMk id="52" creationId="{366DE4AA-A13A-4643-BC0F-522E10098AB9}"/>
          </ac:cxnSpMkLst>
        </pc:cxnChg>
      </pc:sldChg>
      <pc:sldChg chg="addSp delSp modSp add">
        <pc:chgData name="Cristian Chilipirea" userId="34ab170da5908fc4" providerId="LiveId" clId="{E94E6728-AA65-4E92-A1EF-1705EBAD253E}" dt="2020-03-03T14:00:56.397" v="2724" actId="478"/>
        <pc:sldMkLst>
          <pc:docMk/>
          <pc:sldMk cId="4156051123" sldId="532"/>
        </pc:sldMkLst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4" creationId="{B00D818D-E767-4D36-8577-8C74B1223ECE}"/>
          </ac:spMkLst>
        </pc:spChg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5" creationId="{BB5EEEEE-52D3-48AC-8661-C562400974DB}"/>
          </ac:spMkLst>
        </pc:spChg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7" creationId="{6F5CFF0C-79D4-4671-8973-2DD4D164788C}"/>
          </ac:spMkLst>
        </pc:spChg>
        <pc:spChg chg="add">
          <ac:chgData name="Cristian Chilipirea" userId="34ab170da5908fc4" providerId="LiveId" clId="{E94E6728-AA65-4E92-A1EF-1705EBAD253E}" dt="2020-03-03T14:00:52.027" v="2722"/>
          <ac:spMkLst>
            <pc:docMk/>
            <pc:sldMk cId="4156051123" sldId="532"/>
            <ac:spMk id="58" creationId="{5C52A70E-EFBF-4C33-ABF1-D978F68A3B2E}"/>
          </ac:spMkLst>
        </pc:spChg>
        <pc:spChg chg="add del">
          <ac:chgData name="Cristian Chilipirea" userId="34ab170da5908fc4" providerId="LiveId" clId="{E94E6728-AA65-4E92-A1EF-1705EBAD253E}" dt="2020-03-03T14:00:56.397" v="2724" actId="478"/>
          <ac:spMkLst>
            <pc:docMk/>
            <pc:sldMk cId="4156051123" sldId="532"/>
            <ac:spMk id="60" creationId="{CC2BFF7B-EB84-419D-BFAF-6B4ED1915FA3}"/>
          </ac:spMkLst>
        </pc:spChg>
        <pc:spChg chg="add del">
          <ac:chgData name="Cristian Chilipirea" userId="34ab170da5908fc4" providerId="LiveId" clId="{E94E6728-AA65-4E92-A1EF-1705EBAD253E}" dt="2020-03-03T14:00:54.589" v="2723" actId="478"/>
          <ac:spMkLst>
            <pc:docMk/>
            <pc:sldMk cId="4156051123" sldId="532"/>
            <ac:spMk id="61" creationId="{B3B833FA-326E-4B09-BA22-9449C25E84A4}"/>
          </ac:spMkLst>
        </pc:spChg>
        <pc:cxnChg chg="mod">
          <ac:chgData name="Cristian Chilipirea" userId="34ab170da5908fc4" providerId="LiveId" clId="{E94E6728-AA65-4E92-A1EF-1705EBAD253E}" dt="2020-03-03T13:45:12.553" v="2593" actId="1076"/>
          <ac:cxnSpMkLst>
            <pc:docMk/>
            <pc:sldMk cId="4156051123" sldId="532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0:52.027" v="2722"/>
          <ac:cxnSpMkLst>
            <pc:docMk/>
            <pc:sldMk cId="4156051123" sldId="532"/>
            <ac:cxnSpMk id="49" creationId="{BB196C00-266F-418D-B61E-6BFF487255EA}"/>
          </ac:cxnSpMkLst>
        </pc:cxnChg>
        <pc:cxnChg chg="add">
          <ac:chgData name="Cristian Chilipirea" userId="34ab170da5908fc4" providerId="LiveId" clId="{E94E6728-AA65-4E92-A1EF-1705EBAD253E}" dt="2020-03-03T14:00:52.027" v="2722"/>
          <ac:cxnSpMkLst>
            <pc:docMk/>
            <pc:sldMk cId="4156051123" sldId="532"/>
            <ac:cxnSpMk id="51" creationId="{42FBE932-7423-44A7-AA6C-5186DA286015}"/>
          </ac:cxnSpMkLst>
        </pc:cxnChg>
        <pc:cxnChg chg="add">
          <ac:chgData name="Cristian Chilipirea" userId="34ab170da5908fc4" providerId="LiveId" clId="{E94E6728-AA65-4E92-A1EF-1705EBAD253E}" dt="2020-03-03T14:00:52.027" v="2722"/>
          <ac:cxnSpMkLst>
            <pc:docMk/>
            <pc:sldMk cId="4156051123" sldId="532"/>
            <ac:cxnSpMk id="52" creationId="{07A2498E-D708-4647-BAB1-5F9872DDE5A5}"/>
          </ac:cxnSpMkLst>
        </pc:cxnChg>
      </pc:sldChg>
      <pc:sldChg chg="addSp delSp modSp add">
        <pc:chgData name="Cristian Chilipirea" userId="34ab170da5908fc4" providerId="LiveId" clId="{E94E6728-AA65-4E92-A1EF-1705EBAD253E}" dt="2020-03-03T14:01:03.517" v="2726" actId="478"/>
        <pc:sldMkLst>
          <pc:docMk/>
          <pc:sldMk cId="2847808494" sldId="533"/>
        </pc:sldMkLst>
        <pc:spChg chg="add">
          <ac:chgData name="Cristian Chilipirea" userId="34ab170da5908fc4" providerId="LiveId" clId="{E94E6728-AA65-4E92-A1EF-1705EBAD253E}" dt="2020-03-03T14:01:01.295" v="2725"/>
          <ac:spMkLst>
            <pc:docMk/>
            <pc:sldMk cId="2847808494" sldId="533"/>
            <ac:spMk id="54" creationId="{FF25E461-FAC9-4759-BF38-3BA31A1194B6}"/>
          </ac:spMkLst>
        </pc:spChg>
        <pc:spChg chg="add">
          <ac:chgData name="Cristian Chilipirea" userId="34ab170da5908fc4" providerId="LiveId" clId="{E94E6728-AA65-4E92-A1EF-1705EBAD253E}" dt="2020-03-03T14:01:01.295" v="2725"/>
          <ac:spMkLst>
            <pc:docMk/>
            <pc:sldMk cId="2847808494" sldId="533"/>
            <ac:spMk id="55" creationId="{DE5015BD-F293-4C78-9BF7-156EAE25CA06}"/>
          </ac:spMkLst>
        </pc:spChg>
        <pc:spChg chg="add">
          <ac:chgData name="Cristian Chilipirea" userId="34ab170da5908fc4" providerId="LiveId" clId="{E94E6728-AA65-4E92-A1EF-1705EBAD253E}" dt="2020-03-03T14:01:01.295" v="2725"/>
          <ac:spMkLst>
            <pc:docMk/>
            <pc:sldMk cId="2847808494" sldId="533"/>
            <ac:spMk id="57" creationId="{63073E1C-AC47-4494-9E3C-05228CCE7B82}"/>
          </ac:spMkLst>
        </pc:spChg>
        <pc:spChg chg="add del">
          <ac:chgData name="Cristian Chilipirea" userId="34ab170da5908fc4" providerId="LiveId" clId="{E94E6728-AA65-4E92-A1EF-1705EBAD253E}" dt="2020-03-03T14:01:03.517" v="2726" actId="478"/>
          <ac:spMkLst>
            <pc:docMk/>
            <pc:sldMk cId="2847808494" sldId="533"/>
            <ac:spMk id="58" creationId="{1877DB55-1566-42F8-9858-49797E931E7C}"/>
          </ac:spMkLst>
        </pc:spChg>
        <pc:cxnChg chg="mod">
          <ac:chgData name="Cristian Chilipirea" userId="34ab170da5908fc4" providerId="LiveId" clId="{E94E6728-AA65-4E92-A1EF-1705EBAD253E}" dt="2020-03-03T13:45:21.578" v="2595" actId="1076"/>
          <ac:cxnSpMkLst>
            <pc:docMk/>
            <pc:sldMk cId="2847808494" sldId="533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1:01.295" v="2725"/>
          <ac:cxnSpMkLst>
            <pc:docMk/>
            <pc:sldMk cId="2847808494" sldId="533"/>
            <ac:cxnSpMk id="49" creationId="{F427B575-A87F-478D-8D3A-BB165EDCB010}"/>
          </ac:cxnSpMkLst>
        </pc:cxnChg>
        <pc:cxnChg chg="add">
          <ac:chgData name="Cristian Chilipirea" userId="34ab170da5908fc4" providerId="LiveId" clId="{E94E6728-AA65-4E92-A1EF-1705EBAD253E}" dt="2020-03-03T14:01:01.295" v="2725"/>
          <ac:cxnSpMkLst>
            <pc:docMk/>
            <pc:sldMk cId="2847808494" sldId="533"/>
            <ac:cxnSpMk id="51" creationId="{B09FF656-D3BB-4F2A-8F45-A34A9AC4CEBF}"/>
          </ac:cxnSpMkLst>
        </pc:cxnChg>
        <pc:cxnChg chg="add">
          <ac:chgData name="Cristian Chilipirea" userId="34ab170da5908fc4" providerId="LiveId" clId="{E94E6728-AA65-4E92-A1EF-1705EBAD253E}" dt="2020-03-03T14:01:01.295" v="2725"/>
          <ac:cxnSpMkLst>
            <pc:docMk/>
            <pc:sldMk cId="2847808494" sldId="533"/>
            <ac:cxnSpMk id="52" creationId="{3FADAF2B-2BBA-48D2-A08F-CE71300081E7}"/>
          </ac:cxnSpMkLst>
        </pc:cxnChg>
      </pc:sldChg>
      <pc:sldChg chg="addSp delSp modSp add">
        <pc:chgData name="Cristian Chilipirea" userId="34ab170da5908fc4" providerId="LiveId" clId="{E94E6728-AA65-4E92-A1EF-1705EBAD253E}" dt="2020-03-03T14:01:10.025" v="2729" actId="478"/>
        <pc:sldMkLst>
          <pc:docMk/>
          <pc:sldMk cId="3714834009" sldId="534"/>
        </pc:sldMkLst>
        <pc:spChg chg="add">
          <ac:chgData name="Cristian Chilipirea" userId="34ab170da5908fc4" providerId="LiveId" clId="{E94E6728-AA65-4E92-A1EF-1705EBAD253E}" dt="2020-03-03T14:01:06.228" v="2727"/>
          <ac:spMkLst>
            <pc:docMk/>
            <pc:sldMk cId="3714834009" sldId="534"/>
            <ac:spMk id="54" creationId="{393549DA-78B5-4630-99A0-AE262017E3ED}"/>
          </ac:spMkLst>
        </pc:spChg>
        <pc:spChg chg="add">
          <ac:chgData name="Cristian Chilipirea" userId="34ab170da5908fc4" providerId="LiveId" clId="{E94E6728-AA65-4E92-A1EF-1705EBAD253E}" dt="2020-03-03T14:01:06.228" v="2727"/>
          <ac:spMkLst>
            <pc:docMk/>
            <pc:sldMk cId="3714834009" sldId="534"/>
            <ac:spMk id="55" creationId="{F726007C-78A2-45F3-BE9D-5F123E854B51}"/>
          </ac:spMkLst>
        </pc:spChg>
        <pc:spChg chg="add del">
          <ac:chgData name="Cristian Chilipirea" userId="34ab170da5908fc4" providerId="LiveId" clId="{E94E6728-AA65-4E92-A1EF-1705EBAD253E}" dt="2020-03-03T14:01:10.025" v="2729" actId="478"/>
          <ac:spMkLst>
            <pc:docMk/>
            <pc:sldMk cId="3714834009" sldId="534"/>
            <ac:spMk id="57" creationId="{6F76F9AD-E178-4665-8FFC-2517D72B9B4A}"/>
          </ac:spMkLst>
        </pc:spChg>
        <pc:spChg chg="add del">
          <ac:chgData name="Cristian Chilipirea" userId="34ab170da5908fc4" providerId="LiveId" clId="{E94E6728-AA65-4E92-A1EF-1705EBAD253E}" dt="2020-03-03T14:01:08.420" v="2728" actId="478"/>
          <ac:spMkLst>
            <pc:docMk/>
            <pc:sldMk cId="3714834009" sldId="534"/>
            <ac:spMk id="58" creationId="{D0E99CBA-E573-44DF-A18E-5E22B95A97BB}"/>
          </ac:spMkLst>
        </pc:spChg>
        <pc:cxnChg chg="mod">
          <ac:chgData name="Cristian Chilipirea" userId="34ab170da5908fc4" providerId="LiveId" clId="{E94E6728-AA65-4E92-A1EF-1705EBAD253E}" dt="2020-03-03T13:45:28.983" v="2597" actId="1076"/>
          <ac:cxnSpMkLst>
            <pc:docMk/>
            <pc:sldMk cId="3714834009" sldId="534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1:06.228" v="2727"/>
          <ac:cxnSpMkLst>
            <pc:docMk/>
            <pc:sldMk cId="3714834009" sldId="534"/>
            <ac:cxnSpMk id="49" creationId="{3465785A-BF78-45EA-B1A4-B73790FC2A39}"/>
          </ac:cxnSpMkLst>
        </pc:cxnChg>
        <pc:cxnChg chg="add">
          <ac:chgData name="Cristian Chilipirea" userId="34ab170da5908fc4" providerId="LiveId" clId="{E94E6728-AA65-4E92-A1EF-1705EBAD253E}" dt="2020-03-03T14:01:06.228" v="2727"/>
          <ac:cxnSpMkLst>
            <pc:docMk/>
            <pc:sldMk cId="3714834009" sldId="534"/>
            <ac:cxnSpMk id="51" creationId="{3C106F36-5E93-429B-8993-0723B8DBA3A4}"/>
          </ac:cxnSpMkLst>
        </pc:cxnChg>
        <pc:cxnChg chg="add">
          <ac:chgData name="Cristian Chilipirea" userId="34ab170da5908fc4" providerId="LiveId" clId="{E94E6728-AA65-4E92-A1EF-1705EBAD253E}" dt="2020-03-03T14:01:06.228" v="2727"/>
          <ac:cxnSpMkLst>
            <pc:docMk/>
            <pc:sldMk cId="3714834009" sldId="534"/>
            <ac:cxnSpMk id="52" creationId="{AC7491E0-EC6B-4014-AEA4-E1EE6FECDA63}"/>
          </ac:cxnSpMkLst>
        </pc:cxnChg>
      </pc:sldChg>
      <pc:sldChg chg="addSp delSp modSp add">
        <pc:chgData name="Cristian Chilipirea" userId="34ab170da5908fc4" providerId="LiveId" clId="{E94E6728-AA65-4E92-A1EF-1705EBAD253E}" dt="2020-03-03T14:01:20.290" v="2733" actId="478"/>
        <pc:sldMkLst>
          <pc:docMk/>
          <pc:sldMk cId="1100498014" sldId="535"/>
        </pc:sldMkLst>
        <pc:spChg chg="add">
          <ac:chgData name="Cristian Chilipirea" userId="34ab170da5908fc4" providerId="LiveId" clId="{E94E6728-AA65-4E92-A1EF-1705EBAD253E}" dt="2020-03-03T14:01:12.703" v="2730"/>
          <ac:spMkLst>
            <pc:docMk/>
            <pc:sldMk cId="1100498014" sldId="535"/>
            <ac:spMk id="54" creationId="{D81C0539-577E-4645-9699-6DE5C5EF6ABA}"/>
          </ac:spMkLst>
        </pc:spChg>
        <pc:spChg chg="add del">
          <ac:chgData name="Cristian Chilipirea" userId="34ab170da5908fc4" providerId="LiveId" clId="{E94E6728-AA65-4E92-A1EF-1705EBAD253E}" dt="2020-03-03T14:01:16.681" v="2731" actId="478"/>
          <ac:spMkLst>
            <pc:docMk/>
            <pc:sldMk cId="1100498014" sldId="535"/>
            <ac:spMk id="55" creationId="{E67D39AD-D0BA-44A0-A933-6F9F43AB596C}"/>
          </ac:spMkLst>
        </pc:spChg>
        <pc:spChg chg="add del">
          <ac:chgData name="Cristian Chilipirea" userId="34ab170da5908fc4" providerId="LiveId" clId="{E94E6728-AA65-4E92-A1EF-1705EBAD253E}" dt="2020-03-03T14:01:20.290" v="2733" actId="478"/>
          <ac:spMkLst>
            <pc:docMk/>
            <pc:sldMk cId="1100498014" sldId="535"/>
            <ac:spMk id="57" creationId="{AEF8B8A4-8603-422F-AA24-2C4B57B045FB}"/>
          </ac:spMkLst>
        </pc:spChg>
        <pc:spChg chg="add del">
          <ac:chgData name="Cristian Chilipirea" userId="34ab170da5908fc4" providerId="LiveId" clId="{E94E6728-AA65-4E92-A1EF-1705EBAD253E}" dt="2020-03-03T14:01:18.832" v="2732" actId="478"/>
          <ac:spMkLst>
            <pc:docMk/>
            <pc:sldMk cId="1100498014" sldId="535"/>
            <ac:spMk id="58" creationId="{BC3F22B8-0D44-4C2A-8E9C-2DD1241BAC80}"/>
          </ac:spMkLst>
        </pc:spChg>
        <pc:cxnChg chg="mod">
          <ac:chgData name="Cristian Chilipirea" userId="34ab170da5908fc4" providerId="LiveId" clId="{E94E6728-AA65-4E92-A1EF-1705EBAD253E}" dt="2020-03-03T13:45:34.326" v="2599" actId="1076"/>
          <ac:cxnSpMkLst>
            <pc:docMk/>
            <pc:sldMk cId="1100498014" sldId="535"/>
            <ac:cxnSpMk id="48" creationId="{4BAB9FA6-5C3A-46A6-B416-7ED67B1EB400}"/>
          </ac:cxnSpMkLst>
        </pc:cxnChg>
        <pc:cxnChg chg="add">
          <ac:chgData name="Cristian Chilipirea" userId="34ab170da5908fc4" providerId="LiveId" clId="{E94E6728-AA65-4E92-A1EF-1705EBAD253E}" dt="2020-03-03T14:01:12.703" v="2730"/>
          <ac:cxnSpMkLst>
            <pc:docMk/>
            <pc:sldMk cId="1100498014" sldId="535"/>
            <ac:cxnSpMk id="49" creationId="{16A969E7-6A85-4368-9BAE-CE67E028D8FE}"/>
          </ac:cxnSpMkLst>
        </pc:cxnChg>
        <pc:cxnChg chg="add">
          <ac:chgData name="Cristian Chilipirea" userId="34ab170da5908fc4" providerId="LiveId" clId="{E94E6728-AA65-4E92-A1EF-1705EBAD253E}" dt="2020-03-03T14:01:12.703" v="2730"/>
          <ac:cxnSpMkLst>
            <pc:docMk/>
            <pc:sldMk cId="1100498014" sldId="535"/>
            <ac:cxnSpMk id="51" creationId="{9D749F0B-D104-418E-A5CE-B308E4F38630}"/>
          </ac:cxnSpMkLst>
        </pc:cxnChg>
        <pc:cxnChg chg="add">
          <ac:chgData name="Cristian Chilipirea" userId="34ab170da5908fc4" providerId="LiveId" clId="{E94E6728-AA65-4E92-A1EF-1705EBAD253E}" dt="2020-03-03T14:01:12.703" v="2730"/>
          <ac:cxnSpMkLst>
            <pc:docMk/>
            <pc:sldMk cId="1100498014" sldId="535"/>
            <ac:cxnSpMk id="52" creationId="{38A4AEDB-640A-49AF-93E2-7697DF776463}"/>
          </ac:cxnSpMkLst>
        </pc:cxnChg>
      </pc:sldChg>
      <pc:sldChg chg="delSp modSp add">
        <pc:chgData name="Cristian Chilipirea" userId="34ab170da5908fc4" providerId="LiveId" clId="{E94E6728-AA65-4E92-A1EF-1705EBAD253E}" dt="2020-03-03T13:59:55.117" v="2713" actId="478"/>
        <pc:sldMkLst>
          <pc:docMk/>
          <pc:sldMk cId="3462063501" sldId="536"/>
        </pc:sldMkLst>
        <pc:spChg chg="del">
          <ac:chgData name="Cristian Chilipirea" userId="34ab170da5908fc4" providerId="LiveId" clId="{E94E6728-AA65-4E92-A1EF-1705EBAD253E}" dt="2020-03-03T13:59:55.117" v="2713" actId="478"/>
          <ac:spMkLst>
            <pc:docMk/>
            <pc:sldMk cId="3462063501" sldId="536"/>
            <ac:spMk id="64" creationId="{C64E2963-BA8A-45A5-AD2F-2716F2B1243D}"/>
          </ac:spMkLst>
        </pc:spChg>
        <pc:cxnChg chg="mod">
          <ac:chgData name="Cristian Chilipirea" userId="34ab170da5908fc4" providerId="LiveId" clId="{E94E6728-AA65-4E92-A1EF-1705EBAD253E}" dt="2020-03-03T13:59:52.794" v="2712" actId="1076"/>
          <ac:cxnSpMkLst>
            <pc:docMk/>
            <pc:sldMk cId="3462063501" sldId="536"/>
            <ac:cxnSpMk id="48" creationId="{4BAB9FA6-5C3A-46A6-B416-7ED67B1EB400}"/>
          </ac:cxnSpMkLst>
        </pc:cxnChg>
      </pc:sldChg>
      <pc:sldChg chg="addSp delSp modSp add">
        <pc:chgData name="Cristian Chilipirea" userId="34ab170da5908fc4" providerId="LiveId" clId="{E94E6728-AA65-4E92-A1EF-1705EBAD253E}" dt="2020-03-03T14:02:25.180" v="2740" actId="478"/>
        <pc:sldMkLst>
          <pc:docMk/>
          <pc:sldMk cId="2222078235" sldId="537"/>
        </pc:sldMkLst>
        <pc:spChg chg="del">
          <ac:chgData name="Cristian Chilipirea" userId="34ab170da5908fc4" providerId="LiveId" clId="{E94E6728-AA65-4E92-A1EF-1705EBAD253E}" dt="2020-03-03T14:02:01.886" v="2735" actId="478"/>
          <ac:spMkLst>
            <pc:docMk/>
            <pc:sldMk cId="2222078235" sldId="537"/>
            <ac:spMk id="3" creationId="{CB05EE1A-841F-4662-8192-F52EB5DD82AB}"/>
          </ac:spMkLst>
        </pc:spChg>
        <pc:spChg chg="add del mod">
          <ac:chgData name="Cristian Chilipirea" userId="34ab170da5908fc4" providerId="LiveId" clId="{E94E6728-AA65-4E92-A1EF-1705EBAD253E}" dt="2020-03-03T14:02:05.143" v="2737" actId="478"/>
          <ac:spMkLst>
            <pc:docMk/>
            <pc:sldMk cId="2222078235" sldId="537"/>
            <ac:spMk id="5" creationId="{27197B30-48D9-4C64-8E3B-F41DFAE59683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6" creationId="{2E5E619C-1960-43AC-9738-3245A3CDE2A0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7" creationId="{6BEDB733-A0E0-4FB1-BF96-DF12FD0A4010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8" creationId="{7182AE9E-13AD-4ABA-8441-D7DA91E235D6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9" creationId="{E2854FE3-6431-402C-B99D-8CA4D2D134C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0" creationId="{C7978D35-32BA-4D86-BEA1-73CDF68E302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1" creationId="{3DA40461-31FD-4946-8920-0F735C78EDF1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2" creationId="{A3A175DC-BBB9-42FB-8557-1A89F6560AB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3" creationId="{82281F12-0DB1-4928-B24C-E7E9BC33CC6C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14" creationId="{6C0DFAC5-035B-4958-941F-CDCBE12BA265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5" creationId="{1F353113-234B-48F7-BCDA-AE7F68F34DD5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6" creationId="{F329F553-E998-455D-BA17-05DAD8261AAF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7" creationId="{CC1B02ED-618F-49AB-BC64-229DBC25130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8" creationId="{C614E8EB-78F7-4455-9033-9B4F18EF1D56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29" creationId="{30A05D66-FA33-4133-899B-83470FEA940A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0" creationId="{3EA28154-B9C6-49B9-99BD-FC6C28453481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1" creationId="{6E78539E-426A-4245-9FD6-2979C7E2684A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2" creationId="{6CA7A5C7-6AFF-44A9-83F6-BC06F85E8E67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3" creationId="{A5B34E53-87DE-41AA-B3F3-B37498C69F4E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4" creationId="{1DB70C48-A42A-4C39-9E84-FC7B22351FA5}"/>
          </ac:spMkLst>
        </pc:spChg>
        <pc:spChg chg="add">
          <ac:chgData name="Cristian Chilipirea" userId="34ab170da5908fc4" providerId="LiveId" clId="{E94E6728-AA65-4E92-A1EF-1705EBAD253E}" dt="2020-03-03T14:02:02.557" v="2736"/>
          <ac:spMkLst>
            <pc:docMk/>
            <pc:sldMk cId="2222078235" sldId="537"/>
            <ac:spMk id="35" creationId="{A0601A6D-841D-425F-B2E7-0B4B63EC598E}"/>
          </ac:spMkLst>
        </pc:spChg>
        <pc:spChg chg="add del">
          <ac:chgData name="Cristian Chilipirea" userId="34ab170da5908fc4" providerId="LiveId" clId="{E94E6728-AA65-4E92-A1EF-1705EBAD253E}" dt="2020-03-03T14:02:25.180" v="2740" actId="478"/>
          <ac:spMkLst>
            <pc:docMk/>
            <pc:sldMk cId="2222078235" sldId="537"/>
            <ac:spMk id="51" creationId="{97A9FD5F-B265-4DF7-A120-22EF0A4ABBC3}"/>
          </ac:spMkLst>
        </pc:sp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5" creationId="{E66D68E5-7E68-4584-B4DC-8ADDD513B5B1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6" creationId="{A65CB51A-3EF6-44F3-8051-DAFFB86E6A3B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7" creationId="{F9889DB7-FAFF-4B64-B289-8438E54924DF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8" creationId="{90019BCE-4ED3-4E81-88B5-5A362F4FF6C0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19" creationId="{7512E806-5EB1-4359-B02C-C5B617F6E064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0" creationId="{BFA413C1-1C7D-49C0-84C6-E7F1157AEDD2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1" creationId="{966E6614-6CBB-4002-99A2-82543CD01CC4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2" creationId="{894DA8D8-DB40-4168-865B-DDF4D0F2FAE8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3" creationId="{6D4F0807-BCDC-4E8F-AD78-C435053CA6F6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24" creationId="{0B2C2515-EFD8-4C2F-870A-C515820E5BC3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6" creationId="{953A1574-8FFE-4895-A11B-D0E1843234E3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7" creationId="{518B914D-F41D-4B2B-BED9-70A326E586DD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8" creationId="{B4ACA51D-A1C3-4F16-B654-3C3602F03087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39" creationId="{79F2AE6A-49EF-4CAE-9381-526EB90A3A7E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0" creationId="{ADDD05BF-FEFB-4E7E-B280-0A4FDCE22B20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1" creationId="{F49C08CA-930C-457E-919D-1941779978B6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2" creationId="{C4D7BA54-39B5-410E-AA0A-E57A3114B489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3" creationId="{5050BD21-027A-4244-BDDD-457C7A9F422A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4" creationId="{680635F8-E835-4F27-B846-97CEDF6935B3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5" creationId="{2E450D97-6C39-4359-AB80-2052B2C708F8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6" creationId="{26FA85CF-B0C4-45A5-BA09-A037F224BE70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7" creationId="{8A324A8C-EC22-4299-A168-EB765221F338}"/>
          </ac:cxnSpMkLst>
        </pc:cxnChg>
        <pc:cxnChg chg="add">
          <ac:chgData name="Cristian Chilipirea" userId="34ab170da5908fc4" providerId="LiveId" clId="{E94E6728-AA65-4E92-A1EF-1705EBAD253E}" dt="2020-03-03T14:02:02.557" v="2736"/>
          <ac:cxnSpMkLst>
            <pc:docMk/>
            <pc:sldMk cId="2222078235" sldId="537"/>
            <ac:cxnSpMk id="48" creationId="{B7B701E2-A5D6-4FB2-AF35-516EAA2E644A}"/>
          </ac:cxnSpMkLst>
        </pc:cxnChg>
        <pc:cxnChg chg="add del">
          <ac:chgData name="Cristian Chilipirea" userId="34ab170da5908fc4" providerId="LiveId" clId="{E94E6728-AA65-4E92-A1EF-1705EBAD253E}" dt="2020-03-03T14:02:25.180" v="2740" actId="478"/>
          <ac:cxnSpMkLst>
            <pc:docMk/>
            <pc:sldMk cId="2222078235" sldId="537"/>
            <ac:cxnSpMk id="49" creationId="{E0BED153-A9E4-4F35-8540-D8A771CEFA10}"/>
          </ac:cxnSpMkLst>
        </pc:cxnChg>
        <pc:cxnChg chg="add del">
          <ac:chgData name="Cristian Chilipirea" userId="34ab170da5908fc4" providerId="LiveId" clId="{E94E6728-AA65-4E92-A1EF-1705EBAD253E}" dt="2020-03-03T14:02:25.180" v="2740" actId="478"/>
          <ac:cxnSpMkLst>
            <pc:docMk/>
            <pc:sldMk cId="2222078235" sldId="537"/>
            <ac:cxnSpMk id="50" creationId="{0ADB918A-EFBB-4454-B5EC-93CF1BE2B04B}"/>
          </ac:cxnSpMkLst>
        </pc:cxnChg>
      </pc:sldChg>
      <pc:sldChg chg="addSp delSp add">
        <pc:chgData name="Cristian Chilipirea" userId="34ab170da5908fc4" providerId="LiveId" clId="{E94E6728-AA65-4E92-A1EF-1705EBAD253E}" dt="2020-03-03T14:02:38.820" v="2743"/>
        <pc:sldMkLst>
          <pc:docMk/>
          <pc:sldMk cId="3087328841" sldId="538"/>
        </pc:sldMkLst>
        <pc:spChg chg="add del">
          <ac:chgData name="Cristian Chilipirea" userId="34ab170da5908fc4" providerId="LiveId" clId="{E94E6728-AA65-4E92-A1EF-1705EBAD253E}" dt="2020-03-03T14:02:38.820" v="2743"/>
          <ac:spMkLst>
            <pc:docMk/>
            <pc:sldMk cId="3087328841" sldId="538"/>
            <ac:spMk id="53" creationId="{559AE4D3-08F3-40A3-B3BE-FFD57570DB76}"/>
          </ac:spMkLst>
        </pc:spChg>
        <pc:cxnChg chg="add">
          <ac:chgData name="Cristian Chilipirea" userId="34ab170da5908fc4" providerId="LiveId" clId="{E94E6728-AA65-4E92-A1EF-1705EBAD253E}" dt="2020-03-03T14:02:29.925" v="2741"/>
          <ac:cxnSpMkLst>
            <pc:docMk/>
            <pc:sldMk cId="3087328841" sldId="538"/>
            <ac:cxnSpMk id="52" creationId="{B650A84E-0A00-4F36-B5C5-E9BFF5418B5C}"/>
          </ac:cxnSpMkLst>
        </pc:cxnChg>
      </pc:sldChg>
      <pc:sldChg chg="addSp modSp add">
        <pc:chgData name="Cristian Chilipirea" userId="34ab170da5908fc4" providerId="LiveId" clId="{E94E6728-AA65-4E92-A1EF-1705EBAD253E}" dt="2020-03-03T14:03:22.059" v="2750" actId="20577"/>
        <pc:sldMkLst>
          <pc:docMk/>
          <pc:sldMk cId="1822843204" sldId="539"/>
        </pc:sldMkLst>
        <pc:spChg chg="mod">
          <ac:chgData name="Cristian Chilipirea" userId="34ab170da5908fc4" providerId="LiveId" clId="{E94E6728-AA65-4E92-A1EF-1705EBAD253E}" dt="2020-03-03T14:02:47.656" v="2745" actId="207"/>
          <ac:spMkLst>
            <pc:docMk/>
            <pc:sldMk cId="1822843204" sldId="539"/>
            <ac:spMk id="6" creationId="{2E5E619C-1960-43AC-9738-3245A3CDE2A0}"/>
          </ac:spMkLst>
        </pc:spChg>
        <pc:spChg chg="mod">
          <ac:chgData name="Cristian Chilipirea" userId="34ab170da5908fc4" providerId="LiveId" clId="{E94E6728-AA65-4E92-A1EF-1705EBAD253E}" dt="2020-03-03T14:02:56.443" v="2746" actId="207"/>
          <ac:spMkLst>
            <pc:docMk/>
            <pc:sldMk cId="1822843204" sldId="539"/>
            <ac:spMk id="8" creationId="{7182AE9E-13AD-4ABA-8441-D7DA91E235D6}"/>
          </ac:spMkLst>
        </pc:spChg>
        <pc:spChg chg="mod">
          <ac:chgData name="Cristian Chilipirea" userId="34ab170da5908fc4" providerId="LiveId" clId="{E94E6728-AA65-4E92-A1EF-1705EBAD253E}" dt="2020-03-03T14:03:03.787" v="2747" actId="207"/>
          <ac:spMkLst>
            <pc:docMk/>
            <pc:sldMk cId="1822843204" sldId="539"/>
            <ac:spMk id="9" creationId="{E2854FE3-6431-402C-B99D-8CA4D2D134C7}"/>
          </ac:spMkLst>
        </pc:spChg>
        <pc:spChg chg="mod">
          <ac:chgData name="Cristian Chilipirea" userId="34ab170da5908fc4" providerId="LiveId" clId="{E94E6728-AA65-4E92-A1EF-1705EBAD253E}" dt="2020-03-03T14:03:12.692" v="2748" actId="20577"/>
          <ac:spMkLst>
            <pc:docMk/>
            <pc:sldMk cId="1822843204" sldId="539"/>
            <ac:spMk id="51" creationId="{97A9FD5F-B265-4DF7-A120-22EF0A4ABBC3}"/>
          </ac:spMkLst>
        </pc:spChg>
        <pc:spChg chg="add mod">
          <ac:chgData name="Cristian Chilipirea" userId="34ab170da5908fc4" providerId="LiveId" clId="{E94E6728-AA65-4E92-A1EF-1705EBAD253E}" dt="2020-03-03T14:03:22.059" v="2750" actId="20577"/>
          <ac:spMkLst>
            <pc:docMk/>
            <pc:sldMk cId="1822843204" sldId="539"/>
            <ac:spMk id="53" creationId="{C4408F18-81C2-47FC-97EA-9D7707D3B68D}"/>
          </ac:spMkLst>
        </pc:spChg>
      </pc:sldChg>
      <pc:sldChg chg="modSp add">
        <pc:chgData name="Cristian Chilipirea" userId="34ab170da5908fc4" providerId="LiveId" clId="{E94E6728-AA65-4E92-A1EF-1705EBAD253E}" dt="2020-03-03T14:03:57.224" v="2756" actId="207"/>
        <pc:sldMkLst>
          <pc:docMk/>
          <pc:sldMk cId="1787528235" sldId="540"/>
        </pc:sldMkLst>
        <pc:spChg chg="mod">
          <ac:chgData name="Cristian Chilipirea" userId="34ab170da5908fc4" providerId="LiveId" clId="{E94E6728-AA65-4E92-A1EF-1705EBAD253E}" dt="2020-03-03T14:03:57.224" v="2756" actId="207"/>
          <ac:spMkLst>
            <pc:docMk/>
            <pc:sldMk cId="1787528235" sldId="540"/>
            <ac:spMk id="7" creationId="{6BEDB733-A0E0-4FB1-BF96-DF12FD0A4010}"/>
          </ac:spMkLst>
        </pc:spChg>
        <pc:spChg chg="mod">
          <ac:chgData name="Cristian Chilipirea" userId="34ab170da5908fc4" providerId="LiveId" clId="{E94E6728-AA65-4E92-A1EF-1705EBAD253E}" dt="2020-03-03T14:03:52.751" v="2755" actId="207"/>
          <ac:spMkLst>
            <pc:docMk/>
            <pc:sldMk cId="1787528235" sldId="540"/>
            <ac:spMk id="8" creationId="{7182AE9E-13AD-4ABA-8441-D7DA91E235D6}"/>
          </ac:spMkLst>
        </pc:spChg>
        <pc:spChg chg="mod">
          <ac:chgData name="Cristian Chilipirea" userId="34ab170da5908fc4" providerId="LiveId" clId="{E94E6728-AA65-4E92-A1EF-1705EBAD253E}" dt="2020-03-03T14:03:38.833" v="2752" actId="20577"/>
          <ac:spMkLst>
            <pc:docMk/>
            <pc:sldMk cId="1787528235" sldId="540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3:45.300" v="2753" actId="20577"/>
          <ac:spMkLst>
            <pc:docMk/>
            <pc:sldMk cId="1787528235" sldId="540"/>
            <ac:spMk id="53" creationId="{C4408F18-81C2-47FC-97EA-9D7707D3B68D}"/>
          </ac:spMkLst>
        </pc:spChg>
        <pc:cxnChg chg="mod">
          <ac:chgData name="Cristian Chilipirea" userId="34ab170da5908fc4" providerId="LiveId" clId="{E94E6728-AA65-4E92-A1EF-1705EBAD253E}" dt="2020-03-03T14:03:47.891" v="2754" actId="1076"/>
          <ac:cxnSpMkLst>
            <pc:docMk/>
            <pc:sldMk cId="1787528235" sldId="540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04:23.872" v="2761" actId="207"/>
        <pc:sldMkLst>
          <pc:docMk/>
          <pc:sldMk cId="3239605583" sldId="541"/>
        </pc:sldMkLst>
        <pc:spChg chg="mod">
          <ac:chgData name="Cristian Chilipirea" userId="34ab170da5908fc4" providerId="LiveId" clId="{E94E6728-AA65-4E92-A1EF-1705EBAD253E}" dt="2020-03-03T14:04:23.872" v="2761" actId="207"/>
          <ac:spMkLst>
            <pc:docMk/>
            <pc:sldMk cId="3239605583" sldId="541"/>
            <ac:spMk id="9" creationId="{E2854FE3-6431-402C-B99D-8CA4D2D134C7}"/>
          </ac:spMkLst>
        </pc:spChg>
        <pc:spChg chg="mod">
          <ac:chgData name="Cristian Chilipirea" userId="34ab170da5908fc4" providerId="LiveId" clId="{E94E6728-AA65-4E92-A1EF-1705EBAD253E}" dt="2020-03-03T14:04:15.101" v="2759" actId="20577"/>
          <ac:spMkLst>
            <pc:docMk/>
            <pc:sldMk cId="3239605583" sldId="541"/>
            <ac:spMk id="51" creationId="{97A9FD5F-B265-4DF7-A120-22EF0A4ABBC3}"/>
          </ac:spMkLst>
        </pc:spChg>
        <pc:spChg chg="del">
          <ac:chgData name="Cristian Chilipirea" userId="34ab170da5908fc4" providerId="LiveId" clId="{E94E6728-AA65-4E92-A1EF-1705EBAD253E}" dt="2020-03-03T14:04:19.832" v="2760" actId="478"/>
          <ac:spMkLst>
            <pc:docMk/>
            <pc:sldMk cId="3239605583" sldId="541"/>
            <ac:spMk id="53" creationId="{C4408F18-81C2-47FC-97EA-9D7707D3B68D}"/>
          </ac:spMkLst>
        </pc:spChg>
        <pc:cxnChg chg="mod">
          <ac:chgData name="Cristian Chilipirea" userId="34ab170da5908fc4" providerId="LiveId" clId="{E94E6728-AA65-4E92-A1EF-1705EBAD253E}" dt="2020-03-03T14:04:11.311" v="2758" actId="1076"/>
          <ac:cxnSpMkLst>
            <pc:docMk/>
            <pc:sldMk cId="3239605583" sldId="541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04:47.809" v="2766" actId="207"/>
        <pc:sldMkLst>
          <pc:docMk/>
          <pc:sldMk cId="45907806" sldId="542"/>
        </pc:sldMkLst>
        <pc:spChg chg="mod">
          <ac:chgData name="Cristian Chilipirea" userId="34ab170da5908fc4" providerId="LiveId" clId="{E94E6728-AA65-4E92-A1EF-1705EBAD253E}" dt="2020-03-03T14:04:47.809" v="2766" actId="207"/>
          <ac:spMkLst>
            <pc:docMk/>
            <pc:sldMk cId="45907806" sldId="542"/>
            <ac:spMk id="7" creationId="{6BEDB733-A0E0-4FB1-BF96-DF12FD0A4010}"/>
          </ac:spMkLst>
        </pc:spChg>
        <pc:spChg chg="mod">
          <ac:chgData name="Cristian Chilipirea" userId="34ab170da5908fc4" providerId="LiveId" clId="{E94E6728-AA65-4E92-A1EF-1705EBAD253E}" dt="2020-03-03T14:04:44.549" v="2765" actId="207"/>
          <ac:spMkLst>
            <pc:docMk/>
            <pc:sldMk cId="45907806" sldId="542"/>
            <ac:spMk id="10" creationId="{C7978D35-32BA-4D86-BEA1-73CDF68E3027}"/>
          </ac:spMkLst>
        </pc:spChg>
        <pc:spChg chg="mod">
          <ac:chgData name="Cristian Chilipirea" userId="34ab170da5908fc4" providerId="LiveId" clId="{E94E6728-AA65-4E92-A1EF-1705EBAD253E}" dt="2020-03-03T14:04:38.055" v="2764" actId="20577"/>
          <ac:spMkLst>
            <pc:docMk/>
            <pc:sldMk cId="45907806" sldId="542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04:35.968" v="2763" actId="1076"/>
          <ac:cxnSpMkLst>
            <pc:docMk/>
            <pc:sldMk cId="45907806" sldId="542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05:09.414" v="2771" actId="207"/>
        <pc:sldMkLst>
          <pc:docMk/>
          <pc:sldMk cId="834501220" sldId="543"/>
        </pc:sldMkLst>
        <pc:spChg chg="mod">
          <ac:chgData name="Cristian Chilipirea" userId="34ab170da5908fc4" providerId="LiveId" clId="{E94E6728-AA65-4E92-A1EF-1705EBAD253E}" dt="2020-03-03T14:05:09.414" v="2771" actId="207"/>
          <ac:spMkLst>
            <pc:docMk/>
            <pc:sldMk cId="834501220" sldId="543"/>
            <ac:spMk id="10" creationId="{C7978D35-32BA-4D86-BEA1-73CDF68E3027}"/>
          </ac:spMkLst>
        </pc:spChg>
        <pc:spChg chg="mod">
          <ac:chgData name="Cristian Chilipirea" userId="34ab170da5908fc4" providerId="LiveId" clId="{E94E6728-AA65-4E92-A1EF-1705EBAD253E}" dt="2020-03-03T14:05:05.727" v="2770" actId="207"/>
          <ac:spMkLst>
            <pc:docMk/>
            <pc:sldMk cId="834501220" sldId="543"/>
            <ac:spMk id="12" creationId="{A3A175DC-BBB9-42FB-8557-1A89F6560AB7}"/>
          </ac:spMkLst>
        </pc:spChg>
        <pc:spChg chg="mod">
          <ac:chgData name="Cristian Chilipirea" userId="34ab170da5908fc4" providerId="LiveId" clId="{E94E6728-AA65-4E92-A1EF-1705EBAD253E}" dt="2020-03-03T14:05:00.961" v="2769" actId="20577"/>
          <ac:spMkLst>
            <pc:docMk/>
            <pc:sldMk cId="834501220" sldId="543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04:57.787" v="2768" actId="1076"/>
          <ac:cxnSpMkLst>
            <pc:docMk/>
            <pc:sldMk cId="834501220" sldId="543"/>
            <ac:cxnSpMk id="52" creationId="{B650A84E-0A00-4F36-B5C5-E9BFF5418B5C}"/>
          </ac:cxnSpMkLst>
        </pc:cxnChg>
      </pc:sldChg>
      <pc:sldChg chg="addSp modSp add">
        <pc:chgData name="Cristian Chilipirea" userId="34ab170da5908fc4" providerId="LiveId" clId="{E94E6728-AA65-4E92-A1EF-1705EBAD253E}" dt="2020-03-03T14:06:45.404" v="2790" actId="20577"/>
        <pc:sldMkLst>
          <pc:docMk/>
          <pc:sldMk cId="319829772" sldId="544"/>
        </pc:sldMkLst>
        <pc:spChg chg="mod">
          <ac:chgData name="Cristian Chilipirea" userId="34ab170da5908fc4" providerId="LiveId" clId="{E94E6728-AA65-4E92-A1EF-1705EBAD253E}" dt="2020-03-03T14:05:36.121" v="2775" actId="207"/>
          <ac:spMkLst>
            <pc:docMk/>
            <pc:sldMk cId="319829772" sldId="544"/>
            <ac:spMk id="12" creationId="{A3A175DC-BBB9-42FB-8557-1A89F6560AB7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13" creationId="{82281F12-0DB1-4928-B24C-E7E9BC33CC6C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14" creationId="{6C0DFAC5-035B-4958-941F-CDCBE12BA265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26" creationId="{F329F553-E998-455D-BA17-05DAD8261AAF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27" creationId="{CC1B02ED-618F-49AB-BC64-229DBC251307}"/>
          </ac:spMkLst>
        </pc:spChg>
        <pc:spChg chg="mod">
          <ac:chgData name="Cristian Chilipirea" userId="34ab170da5908fc4" providerId="LiveId" clId="{E94E6728-AA65-4E92-A1EF-1705EBAD253E}" dt="2020-03-03T14:05:44.515" v="2776" actId="207"/>
          <ac:spMkLst>
            <pc:docMk/>
            <pc:sldMk cId="319829772" sldId="544"/>
            <ac:spMk id="32" creationId="{6CA7A5C7-6AFF-44A9-83F6-BC06F85E8E67}"/>
          </ac:spMkLst>
        </pc:spChg>
        <pc:spChg chg="mod">
          <ac:chgData name="Cristian Chilipirea" userId="34ab170da5908fc4" providerId="LiveId" clId="{E94E6728-AA65-4E92-A1EF-1705EBAD253E}" dt="2020-03-03T14:05:28.868" v="2774" actId="20577"/>
          <ac:spMkLst>
            <pc:docMk/>
            <pc:sldMk cId="319829772" sldId="544"/>
            <ac:spMk id="51" creationId="{97A9FD5F-B265-4DF7-A120-22EF0A4ABBC3}"/>
          </ac:spMkLst>
        </pc:spChg>
        <pc:spChg chg="add mod">
          <ac:chgData name="Cristian Chilipirea" userId="34ab170da5908fc4" providerId="LiveId" clId="{E94E6728-AA65-4E92-A1EF-1705EBAD253E}" dt="2020-03-03T14:06:40.145" v="2786" actId="20577"/>
          <ac:spMkLst>
            <pc:docMk/>
            <pc:sldMk cId="319829772" sldId="544"/>
            <ac:spMk id="53" creationId="{08156052-4AD9-4072-A9C1-D57ED73E268B}"/>
          </ac:spMkLst>
        </pc:spChg>
        <pc:spChg chg="add mod">
          <ac:chgData name="Cristian Chilipirea" userId="34ab170da5908fc4" providerId="LiveId" clId="{E94E6728-AA65-4E92-A1EF-1705EBAD253E}" dt="2020-03-03T14:06:42.892" v="2788" actId="20577"/>
          <ac:spMkLst>
            <pc:docMk/>
            <pc:sldMk cId="319829772" sldId="544"/>
            <ac:spMk id="54" creationId="{8E75B530-C195-4E24-929E-9E1DD8DC9EDB}"/>
          </ac:spMkLst>
        </pc:spChg>
        <pc:spChg chg="add mod">
          <ac:chgData name="Cristian Chilipirea" userId="34ab170da5908fc4" providerId="LiveId" clId="{E94E6728-AA65-4E92-A1EF-1705EBAD253E}" dt="2020-03-03T14:06:45.404" v="2790" actId="20577"/>
          <ac:spMkLst>
            <pc:docMk/>
            <pc:sldMk cId="319829772" sldId="544"/>
            <ac:spMk id="55" creationId="{8F42732D-4D8B-4154-8E85-880970DCF3D0}"/>
          </ac:spMkLst>
        </pc:spChg>
        <pc:spChg chg="add mod">
          <ac:chgData name="Cristian Chilipirea" userId="34ab170da5908fc4" providerId="LiveId" clId="{E94E6728-AA65-4E92-A1EF-1705EBAD253E}" dt="2020-03-03T14:06:36.106" v="2785" actId="20577"/>
          <ac:spMkLst>
            <pc:docMk/>
            <pc:sldMk cId="319829772" sldId="544"/>
            <ac:spMk id="56" creationId="{59236C79-EDA7-4C3F-8D2D-93464BC1EF15}"/>
          </ac:spMkLst>
        </pc:spChg>
        <pc:cxnChg chg="mod">
          <ac:chgData name="Cristian Chilipirea" userId="34ab170da5908fc4" providerId="LiveId" clId="{E94E6728-AA65-4E92-A1EF-1705EBAD253E}" dt="2020-03-03T14:05:24.812" v="2773" actId="1076"/>
          <ac:cxnSpMkLst>
            <pc:docMk/>
            <pc:sldMk cId="319829772" sldId="544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07:08.396" v="2801" actId="207"/>
        <pc:sldMkLst>
          <pc:docMk/>
          <pc:sldMk cId="1393527503" sldId="545"/>
        </pc:sldMkLst>
        <pc:spChg chg="mod">
          <ac:chgData name="Cristian Chilipirea" userId="34ab170da5908fc4" providerId="LiveId" clId="{E94E6728-AA65-4E92-A1EF-1705EBAD253E}" dt="2020-03-03T14:07:08.396" v="2801" actId="207"/>
          <ac:spMkLst>
            <pc:docMk/>
            <pc:sldMk cId="1393527503" sldId="545"/>
            <ac:spMk id="13" creationId="{82281F12-0DB1-4928-B24C-E7E9BC33CC6C}"/>
          </ac:spMkLst>
        </pc:spChg>
        <pc:spChg chg="mod">
          <ac:chgData name="Cristian Chilipirea" userId="34ab170da5908fc4" providerId="LiveId" clId="{E94E6728-AA65-4E92-A1EF-1705EBAD253E}" dt="2020-03-03T14:06:57.820" v="2793" actId="20577"/>
          <ac:spMkLst>
            <pc:docMk/>
            <pc:sldMk cId="1393527503" sldId="545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6:59.290" v="2795" actId="20577"/>
          <ac:spMkLst>
            <pc:docMk/>
            <pc:sldMk cId="1393527503" sldId="545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7:00.361" v="2797" actId="20577"/>
          <ac:spMkLst>
            <pc:docMk/>
            <pc:sldMk cId="1393527503" sldId="545"/>
            <ac:spMk id="54" creationId="{8E75B530-C195-4E24-929E-9E1DD8DC9EDB}"/>
          </ac:spMkLst>
        </pc:spChg>
        <pc:spChg chg="mod">
          <ac:chgData name="Cristian Chilipirea" userId="34ab170da5908fc4" providerId="LiveId" clId="{E94E6728-AA65-4E92-A1EF-1705EBAD253E}" dt="2020-03-03T14:07:01.921" v="2799" actId="20577"/>
          <ac:spMkLst>
            <pc:docMk/>
            <pc:sldMk cId="1393527503" sldId="545"/>
            <ac:spMk id="55" creationId="{8F42732D-4D8B-4154-8E85-880970DCF3D0}"/>
          </ac:spMkLst>
        </pc:spChg>
        <pc:spChg chg="del">
          <ac:chgData name="Cristian Chilipirea" userId="34ab170da5908fc4" providerId="LiveId" clId="{E94E6728-AA65-4E92-A1EF-1705EBAD253E}" dt="2020-03-03T14:07:04.275" v="2800" actId="478"/>
          <ac:spMkLst>
            <pc:docMk/>
            <pc:sldMk cId="1393527503" sldId="545"/>
            <ac:spMk id="56" creationId="{59236C79-EDA7-4C3F-8D2D-93464BC1EF15}"/>
          </ac:spMkLst>
        </pc:spChg>
        <pc:cxnChg chg="mod">
          <ac:chgData name="Cristian Chilipirea" userId="34ab170da5908fc4" providerId="LiveId" clId="{E94E6728-AA65-4E92-A1EF-1705EBAD253E}" dt="2020-03-03T14:06:54.192" v="2792" actId="1076"/>
          <ac:cxnSpMkLst>
            <pc:docMk/>
            <pc:sldMk cId="1393527503" sldId="545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07:48.436" v="2811" actId="207"/>
        <pc:sldMkLst>
          <pc:docMk/>
          <pc:sldMk cId="3533197051" sldId="546"/>
        </pc:sldMkLst>
        <pc:spChg chg="mod">
          <ac:chgData name="Cristian Chilipirea" userId="34ab170da5908fc4" providerId="LiveId" clId="{E94E6728-AA65-4E92-A1EF-1705EBAD253E}" dt="2020-03-03T14:07:48.436" v="2811" actId="207"/>
          <ac:spMkLst>
            <pc:docMk/>
            <pc:sldMk cId="3533197051" sldId="546"/>
            <ac:spMk id="14" creationId="{6C0DFAC5-035B-4958-941F-CDCBE12BA265}"/>
          </ac:spMkLst>
        </pc:spChg>
        <pc:spChg chg="mod">
          <ac:chgData name="Cristian Chilipirea" userId="34ab170da5908fc4" providerId="LiveId" clId="{E94E6728-AA65-4E92-A1EF-1705EBAD253E}" dt="2020-03-03T14:07:33.835" v="2805" actId="20577"/>
          <ac:spMkLst>
            <pc:docMk/>
            <pc:sldMk cId="3533197051" sldId="546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7:35.994" v="2807" actId="20577"/>
          <ac:spMkLst>
            <pc:docMk/>
            <pc:sldMk cId="3533197051" sldId="546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7:38.325" v="2809" actId="20577"/>
          <ac:spMkLst>
            <pc:docMk/>
            <pc:sldMk cId="3533197051" sldId="546"/>
            <ac:spMk id="54" creationId="{8E75B530-C195-4E24-929E-9E1DD8DC9EDB}"/>
          </ac:spMkLst>
        </pc:spChg>
        <pc:spChg chg="del">
          <ac:chgData name="Cristian Chilipirea" userId="34ab170da5908fc4" providerId="LiveId" clId="{E94E6728-AA65-4E92-A1EF-1705EBAD253E}" dt="2020-03-03T14:07:40.768" v="2810" actId="478"/>
          <ac:spMkLst>
            <pc:docMk/>
            <pc:sldMk cId="3533197051" sldId="546"/>
            <ac:spMk id="55" creationId="{8F42732D-4D8B-4154-8E85-880970DCF3D0}"/>
          </ac:spMkLst>
        </pc:spChg>
        <pc:cxnChg chg="mod">
          <ac:chgData name="Cristian Chilipirea" userId="34ab170da5908fc4" providerId="LiveId" clId="{E94E6728-AA65-4E92-A1EF-1705EBAD253E}" dt="2020-03-03T14:07:29.151" v="2803" actId="1076"/>
          <ac:cxnSpMkLst>
            <pc:docMk/>
            <pc:sldMk cId="3533197051" sldId="546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681" v="45" actId="47"/>
        <pc:sldMkLst>
          <pc:docMk/>
          <pc:sldMk cId="276947184" sldId="547"/>
        </pc:sldMkLst>
      </pc:sldChg>
      <pc:sldChg chg="addSp delSp modSp add">
        <pc:chgData name="Cristian Chilipirea" userId="34ab170da5908fc4" providerId="LiveId" clId="{E94E6728-AA65-4E92-A1EF-1705EBAD253E}" dt="2020-03-03T14:08:36.009" v="2824" actId="207"/>
        <pc:sldMkLst>
          <pc:docMk/>
          <pc:sldMk cId="4193814333" sldId="547"/>
        </pc:sldMkLst>
        <pc:spChg chg="mod">
          <ac:chgData name="Cristian Chilipirea" userId="34ab170da5908fc4" providerId="LiveId" clId="{E94E6728-AA65-4E92-A1EF-1705EBAD253E}" dt="2020-03-03T14:08:30.072" v="2823" actId="207"/>
          <ac:spMkLst>
            <pc:docMk/>
            <pc:sldMk cId="4193814333" sldId="547"/>
            <ac:spMk id="26" creationId="{F329F553-E998-455D-BA17-05DAD8261AAF}"/>
          </ac:spMkLst>
        </pc:spChg>
        <pc:spChg chg="mod">
          <ac:chgData name="Cristian Chilipirea" userId="34ab170da5908fc4" providerId="LiveId" clId="{E94E6728-AA65-4E92-A1EF-1705EBAD253E}" dt="2020-03-03T14:08:36.009" v="2824" actId="207"/>
          <ac:spMkLst>
            <pc:docMk/>
            <pc:sldMk cId="4193814333" sldId="547"/>
            <ac:spMk id="28" creationId="{C614E8EB-78F7-4455-9033-9B4F18EF1D56}"/>
          </ac:spMkLst>
        </pc:spChg>
        <pc:spChg chg="mod">
          <ac:chgData name="Cristian Chilipirea" userId="34ab170da5908fc4" providerId="LiveId" clId="{E94E6728-AA65-4E92-A1EF-1705EBAD253E}" dt="2020-03-03T14:08:17.647" v="2817" actId="20577"/>
          <ac:spMkLst>
            <pc:docMk/>
            <pc:sldMk cId="4193814333" sldId="547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8:19.277" v="2819" actId="20577"/>
          <ac:spMkLst>
            <pc:docMk/>
            <pc:sldMk cId="4193814333" sldId="547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8:21.401" v="2821" actId="20577"/>
          <ac:spMkLst>
            <pc:docMk/>
            <pc:sldMk cId="4193814333" sldId="547"/>
            <ac:spMk id="54" creationId="{8E75B530-C195-4E24-929E-9E1DD8DC9EDB}"/>
          </ac:spMkLst>
        </pc:spChg>
        <pc:spChg chg="add del mod">
          <ac:chgData name="Cristian Chilipirea" userId="34ab170da5908fc4" providerId="LiveId" clId="{E94E6728-AA65-4E92-A1EF-1705EBAD253E}" dt="2020-03-03T14:08:24.045" v="2822" actId="478"/>
          <ac:spMkLst>
            <pc:docMk/>
            <pc:sldMk cId="4193814333" sldId="547"/>
            <ac:spMk id="55" creationId="{8A050F8E-887A-491E-9AE4-D772A8D5FA83}"/>
          </ac:spMkLst>
        </pc:spChg>
        <pc:cxnChg chg="mod">
          <ac:chgData name="Cristian Chilipirea" userId="34ab170da5908fc4" providerId="LiveId" clId="{E94E6728-AA65-4E92-A1EF-1705EBAD253E}" dt="2020-03-03T14:07:55.552" v="2813" actId="1076"/>
          <ac:cxnSpMkLst>
            <pc:docMk/>
            <pc:sldMk cId="4193814333" sldId="547"/>
            <ac:cxnSpMk id="52" creationId="{B650A84E-0A00-4F36-B5C5-E9BFF5418B5C}"/>
          </ac:cxnSpMkLst>
        </pc:cxnChg>
      </pc:sldChg>
      <pc:sldChg chg="addSp modSp add">
        <pc:chgData name="Cristian Chilipirea" userId="34ab170da5908fc4" providerId="LiveId" clId="{E94E6728-AA65-4E92-A1EF-1705EBAD253E}" dt="2020-03-03T14:09:31.279" v="2837" actId="207"/>
        <pc:sldMkLst>
          <pc:docMk/>
          <pc:sldMk cId="2113461920" sldId="548"/>
        </pc:sldMkLst>
        <pc:spChg chg="mod">
          <ac:chgData name="Cristian Chilipirea" userId="34ab170da5908fc4" providerId="LiveId" clId="{E94E6728-AA65-4E92-A1EF-1705EBAD253E}" dt="2020-03-03T14:09:23.440" v="2835" actId="207"/>
          <ac:spMkLst>
            <pc:docMk/>
            <pc:sldMk cId="2113461920" sldId="548"/>
            <ac:spMk id="30" creationId="{3EA28154-B9C6-49B9-99BD-FC6C28453481}"/>
          </ac:spMkLst>
        </pc:spChg>
        <pc:spChg chg="mod">
          <ac:chgData name="Cristian Chilipirea" userId="34ab170da5908fc4" providerId="LiveId" clId="{E94E6728-AA65-4E92-A1EF-1705EBAD253E}" dt="2020-03-03T14:09:26.940" v="2836" actId="207"/>
          <ac:spMkLst>
            <pc:docMk/>
            <pc:sldMk cId="2113461920" sldId="548"/>
            <ac:spMk id="31" creationId="{6E78539E-426A-4245-9FD6-2979C7E2684A}"/>
          </ac:spMkLst>
        </pc:spChg>
        <pc:spChg chg="mod">
          <ac:chgData name="Cristian Chilipirea" userId="34ab170da5908fc4" providerId="LiveId" clId="{E94E6728-AA65-4E92-A1EF-1705EBAD253E}" dt="2020-03-03T14:09:31.279" v="2837" actId="207"/>
          <ac:spMkLst>
            <pc:docMk/>
            <pc:sldMk cId="2113461920" sldId="548"/>
            <ac:spMk id="32" creationId="{6CA7A5C7-6AFF-44A9-83F6-BC06F85E8E67}"/>
          </ac:spMkLst>
        </pc:spChg>
        <pc:spChg chg="mod">
          <ac:chgData name="Cristian Chilipirea" userId="34ab170da5908fc4" providerId="LiveId" clId="{E94E6728-AA65-4E92-A1EF-1705EBAD253E}" dt="2020-03-03T14:08:52.027" v="2828" actId="20577"/>
          <ac:spMkLst>
            <pc:docMk/>
            <pc:sldMk cId="2113461920" sldId="548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08:54.103" v="2830" actId="20577"/>
          <ac:spMkLst>
            <pc:docMk/>
            <pc:sldMk cId="2113461920" sldId="548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09:00.967" v="2832" actId="20577"/>
          <ac:spMkLst>
            <pc:docMk/>
            <pc:sldMk cId="2113461920" sldId="548"/>
            <ac:spMk id="54" creationId="{8E75B530-C195-4E24-929E-9E1DD8DC9EDB}"/>
          </ac:spMkLst>
        </pc:spChg>
        <pc:spChg chg="add mod">
          <ac:chgData name="Cristian Chilipirea" userId="34ab170da5908fc4" providerId="LiveId" clId="{E94E6728-AA65-4E92-A1EF-1705EBAD253E}" dt="2020-03-03T14:09:14.339" v="2834" actId="1076"/>
          <ac:spMkLst>
            <pc:docMk/>
            <pc:sldMk cId="2113461920" sldId="548"/>
            <ac:spMk id="55" creationId="{A605090B-2C81-470F-BFBA-DB886F6DED2B}"/>
          </ac:spMkLst>
        </pc:spChg>
        <pc:cxnChg chg="mod">
          <ac:chgData name="Cristian Chilipirea" userId="34ab170da5908fc4" providerId="LiveId" clId="{E94E6728-AA65-4E92-A1EF-1705EBAD253E}" dt="2020-03-03T14:08:45.568" v="2826" actId="1076"/>
          <ac:cxnSpMkLst>
            <pc:docMk/>
            <pc:sldMk cId="2113461920" sldId="548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247" v="42" actId="47"/>
        <pc:sldMkLst>
          <pc:docMk/>
          <pc:sldMk cId="372466261" sldId="549"/>
        </pc:sldMkLst>
      </pc:sldChg>
      <pc:sldChg chg="delSp modSp add">
        <pc:chgData name="Cristian Chilipirea" userId="34ab170da5908fc4" providerId="LiveId" clId="{E94E6728-AA65-4E92-A1EF-1705EBAD253E}" dt="2020-03-03T14:10:09.002" v="2847" actId="478"/>
        <pc:sldMkLst>
          <pc:docMk/>
          <pc:sldMk cId="2568696058" sldId="549"/>
        </pc:sldMkLst>
        <pc:spChg chg="mod">
          <ac:chgData name="Cristian Chilipirea" userId="34ab170da5908fc4" providerId="LiveId" clId="{E94E6728-AA65-4E92-A1EF-1705EBAD253E}" dt="2020-03-03T14:09:58.050" v="2840" actId="207"/>
          <ac:spMkLst>
            <pc:docMk/>
            <pc:sldMk cId="2568696058" sldId="549"/>
            <ac:spMk id="27" creationId="{CC1B02ED-618F-49AB-BC64-229DBC251307}"/>
          </ac:spMkLst>
        </pc:spChg>
        <pc:spChg chg="mod">
          <ac:chgData name="Cristian Chilipirea" userId="34ab170da5908fc4" providerId="LiveId" clId="{E94E6728-AA65-4E92-A1EF-1705EBAD253E}" dt="2020-03-03T14:10:01.175" v="2842" actId="20577"/>
          <ac:spMkLst>
            <pc:docMk/>
            <pc:sldMk cId="2568696058" sldId="549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0:04.116" v="2844" actId="20577"/>
          <ac:spMkLst>
            <pc:docMk/>
            <pc:sldMk cId="2568696058" sldId="549"/>
            <ac:spMk id="53" creationId="{08156052-4AD9-4072-A9C1-D57ED73E268B}"/>
          </ac:spMkLst>
        </pc:spChg>
        <pc:spChg chg="mod">
          <ac:chgData name="Cristian Chilipirea" userId="34ab170da5908fc4" providerId="LiveId" clId="{E94E6728-AA65-4E92-A1EF-1705EBAD253E}" dt="2020-03-03T14:10:05.847" v="2846" actId="20577"/>
          <ac:spMkLst>
            <pc:docMk/>
            <pc:sldMk cId="2568696058" sldId="549"/>
            <ac:spMk id="54" creationId="{8E75B530-C195-4E24-929E-9E1DD8DC9EDB}"/>
          </ac:spMkLst>
        </pc:spChg>
        <pc:spChg chg="del">
          <ac:chgData name="Cristian Chilipirea" userId="34ab170da5908fc4" providerId="LiveId" clId="{E94E6728-AA65-4E92-A1EF-1705EBAD253E}" dt="2020-03-03T14:10:09.002" v="2847" actId="478"/>
          <ac:spMkLst>
            <pc:docMk/>
            <pc:sldMk cId="2568696058" sldId="549"/>
            <ac:spMk id="55" creationId="{A605090B-2C81-470F-BFBA-DB886F6DED2B}"/>
          </ac:spMkLst>
        </pc:spChg>
        <pc:cxnChg chg="mod">
          <ac:chgData name="Cristian Chilipirea" userId="34ab170da5908fc4" providerId="LiveId" clId="{E94E6728-AA65-4E92-A1EF-1705EBAD253E}" dt="2020-03-03T14:09:54.297" v="2839" actId="1076"/>
          <ac:cxnSpMkLst>
            <pc:docMk/>
            <pc:sldMk cId="2568696058" sldId="549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522" v="44" actId="47"/>
        <pc:sldMkLst>
          <pc:docMk/>
          <pc:sldMk cId="903023806" sldId="550"/>
        </pc:sldMkLst>
      </pc:sldChg>
      <pc:sldChg chg="delSp modSp add">
        <pc:chgData name="Cristian Chilipirea" userId="34ab170da5908fc4" providerId="LiveId" clId="{E94E6728-AA65-4E92-A1EF-1705EBAD253E}" dt="2020-03-03T14:10:43.493" v="2855" actId="207"/>
        <pc:sldMkLst>
          <pc:docMk/>
          <pc:sldMk cId="3249681124" sldId="550"/>
        </pc:sldMkLst>
        <pc:spChg chg="mod">
          <ac:chgData name="Cristian Chilipirea" userId="34ab170da5908fc4" providerId="LiveId" clId="{E94E6728-AA65-4E92-A1EF-1705EBAD253E}" dt="2020-03-03T14:10:43.493" v="2855" actId="207"/>
          <ac:spMkLst>
            <pc:docMk/>
            <pc:sldMk cId="3249681124" sldId="550"/>
            <ac:spMk id="28" creationId="{C614E8EB-78F7-4455-9033-9B4F18EF1D56}"/>
          </ac:spMkLst>
        </pc:spChg>
        <pc:spChg chg="mod">
          <ac:chgData name="Cristian Chilipirea" userId="34ab170da5908fc4" providerId="LiveId" clId="{E94E6728-AA65-4E92-A1EF-1705EBAD253E}" dt="2020-03-03T14:10:31.879" v="2851" actId="20577"/>
          <ac:spMkLst>
            <pc:docMk/>
            <pc:sldMk cId="3249681124" sldId="550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0:34.255" v="2853" actId="20577"/>
          <ac:spMkLst>
            <pc:docMk/>
            <pc:sldMk cId="3249681124" sldId="550"/>
            <ac:spMk id="53" creationId="{08156052-4AD9-4072-A9C1-D57ED73E268B}"/>
          </ac:spMkLst>
        </pc:spChg>
        <pc:spChg chg="del">
          <ac:chgData name="Cristian Chilipirea" userId="34ab170da5908fc4" providerId="LiveId" clId="{E94E6728-AA65-4E92-A1EF-1705EBAD253E}" dt="2020-03-03T14:10:37.829" v="2854" actId="478"/>
          <ac:spMkLst>
            <pc:docMk/>
            <pc:sldMk cId="3249681124" sldId="550"/>
            <ac:spMk id="54" creationId="{8E75B530-C195-4E24-929E-9E1DD8DC9EDB}"/>
          </ac:spMkLst>
        </pc:spChg>
        <pc:cxnChg chg="mod">
          <ac:chgData name="Cristian Chilipirea" userId="34ab170da5908fc4" providerId="LiveId" clId="{E94E6728-AA65-4E92-A1EF-1705EBAD253E}" dt="2020-03-03T14:10:16.418" v="2849" actId="1076"/>
          <ac:cxnSpMkLst>
            <pc:docMk/>
            <pc:sldMk cId="3249681124" sldId="550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11:13.758" v="2865" actId="207"/>
        <pc:sldMkLst>
          <pc:docMk/>
          <pc:sldMk cId="3162899586" sldId="551"/>
        </pc:sldMkLst>
        <pc:spChg chg="mod">
          <ac:chgData name="Cristian Chilipirea" userId="34ab170da5908fc4" providerId="LiveId" clId="{E94E6728-AA65-4E92-A1EF-1705EBAD253E}" dt="2020-03-03T14:11:09.734" v="2864" actId="207"/>
          <ac:spMkLst>
            <pc:docMk/>
            <pc:sldMk cId="3162899586" sldId="551"/>
            <ac:spMk id="30" creationId="{3EA28154-B9C6-49B9-99BD-FC6C28453481}"/>
          </ac:spMkLst>
        </pc:spChg>
        <pc:spChg chg="mod">
          <ac:chgData name="Cristian Chilipirea" userId="34ab170da5908fc4" providerId="LiveId" clId="{E94E6728-AA65-4E92-A1EF-1705EBAD253E}" dt="2020-03-03T14:11:13.758" v="2865" actId="207"/>
          <ac:spMkLst>
            <pc:docMk/>
            <pc:sldMk cId="3162899586" sldId="551"/>
            <ac:spMk id="35" creationId="{A0601A6D-841D-425F-B2E7-0B4B63EC598E}"/>
          </ac:spMkLst>
        </pc:spChg>
        <pc:spChg chg="mod">
          <ac:chgData name="Cristian Chilipirea" userId="34ab170da5908fc4" providerId="LiveId" clId="{E94E6728-AA65-4E92-A1EF-1705EBAD253E}" dt="2020-03-03T14:11:04.549" v="2863" actId="20577"/>
          <ac:spMkLst>
            <pc:docMk/>
            <pc:sldMk cId="3162899586" sldId="551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1:02.041" v="2862" actId="20577"/>
          <ac:spMkLst>
            <pc:docMk/>
            <pc:sldMk cId="3162899586" sldId="551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0:53.258" v="2857" actId="1076"/>
          <ac:cxnSpMkLst>
            <pc:docMk/>
            <pc:sldMk cId="3162899586" sldId="551"/>
            <ac:cxnSpMk id="52" creationId="{B650A84E-0A00-4F36-B5C5-E9BFF5418B5C}"/>
          </ac:cxnSpMkLst>
        </pc:cxnChg>
      </pc:sldChg>
      <pc:sldChg chg="modSp add">
        <pc:chgData name="Cristian Chilipirea" userId="34ab170da5908fc4" providerId="LiveId" clId="{E94E6728-AA65-4E92-A1EF-1705EBAD253E}" dt="2020-03-03T14:11:51.133" v="2873" actId="207"/>
        <pc:sldMkLst>
          <pc:docMk/>
          <pc:sldMk cId="114329555" sldId="552"/>
        </pc:sldMkLst>
        <pc:spChg chg="mod">
          <ac:chgData name="Cristian Chilipirea" userId="34ab170da5908fc4" providerId="LiveId" clId="{E94E6728-AA65-4E92-A1EF-1705EBAD253E}" dt="2020-03-03T14:11:47.976" v="2872" actId="207"/>
          <ac:spMkLst>
            <pc:docMk/>
            <pc:sldMk cId="114329555" sldId="552"/>
            <ac:spMk id="31" creationId="{6E78539E-426A-4245-9FD6-2979C7E2684A}"/>
          </ac:spMkLst>
        </pc:spChg>
        <pc:spChg chg="mod">
          <ac:chgData name="Cristian Chilipirea" userId="34ab170da5908fc4" providerId="LiveId" clId="{E94E6728-AA65-4E92-A1EF-1705EBAD253E}" dt="2020-03-03T14:11:51.133" v="2873" actId="207"/>
          <ac:spMkLst>
            <pc:docMk/>
            <pc:sldMk cId="114329555" sldId="552"/>
            <ac:spMk id="34" creationId="{1DB70C48-A42A-4C39-9E84-FC7B22351FA5}"/>
          </ac:spMkLst>
        </pc:spChg>
        <pc:spChg chg="mod">
          <ac:chgData name="Cristian Chilipirea" userId="34ab170da5908fc4" providerId="LiveId" clId="{E94E6728-AA65-4E92-A1EF-1705EBAD253E}" dt="2020-03-03T14:11:31.318" v="2869" actId="20577"/>
          <ac:spMkLst>
            <pc:docMk/>
            <pc:sldMk cId="114329555" sldId="552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1:34.212" v="2871" actId="20577"/>
          <ac:spMkLst>
            <pc:docMk/>
            <pc:sldMk cId="114329555" sldId="552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1:26.185" v="2867" actId="1076"/>
          <ac:cxnSpMkLst>
            <pc:docMk/>
            <pc:sldMk cId="114329555" sldId="552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6.870" v="46" actId="47"/>
        <pc:sldMkLst>
          <pc:docMk/>
          <pc:sldMk cId="3176134443" sldId="552"/>
        </pc:sldMkLst>
      </pc:sldChg>
      <pc:sldChg chg="modSp add">
        <pc:chgData name="Cristian Chilipirea" userId="34ab170da5908fc4" providerId="LiveId" clId="{E94E6728-AA65-4E92-A1EF-1705EBAD253E}" dt="2020-03-03T14:12:19.450" v="2881" actId="20577"/>
        <pc:sldMkLst>
          <pc:docMk/>
          <pc:sldMk cId="1242815285" sldId="553"/>
        </pc:sldMkLst>
        <pc:spChg chg="mod">
          <ac:chgData name="Cristian Chilipirea" userId="34ab170da5908fc4" providerId="LiveId" clId="{E94E6728-AA65-4E92-A1EF-1705EBAD253E}" dt="2020-03-03T14:12:11.513" v="2877" actId="207"/>
          <ac:spMkLst>
            <pc:docMk/>
            <pc:sldMk cId="1242815285" sldId="553"/>
            <ac:spMk id="25" creationId="{1F353113-234B-48F7-BCDA-AE7F68F34DD5}"/>
          </ac:spMkLst>
        </pc:spChg>
        <pc:spChg chg="mod">
          <ac:chgData name="Cristian Chilipirea" userId="34ab170da5908fc4" providerId="LiveId" clId="{E94E6728-AA65-4E92-A1EF-1705EBAD253E}" dt="2020-03-03T14:12:06.111" v="2876" actId="207"/>
          <ac:spMkLst>
            <pc:docMk/>
            <pc:sldMk cId="1242815285" sldId="553"/>
            <ac:spMk id="35" creationId="{A0601A6D-841D-425F-B2E7-0B4B63EC598E}"/>
          </ac:spMkLst>
        </pc:spChg>
        <pc:spChg chg="mod">
          <ac:chgData name="Cristian Chilipirea" userId="34ab170da5908fc4" providerId="LiveId" clId="{E94E6728-AA65-4E92-A1EF-1705EBAD253E}" dt="2020-03-03T14:12:16.108" v="2879" actId="20577"/>
          <ac:spMkLst>
            <pc:docMk/>
            <pc:sldMk cId="1242815285" sldId="553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2:19.450" v="2881" actId="20577"/>
          <ac:spMkLst>
            <pc:docMk/>
            <pc:sldMk cId="1242815285" sldId="553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2:02.446" v="2875" actId="1076"/>
          <ac:cxnSpMkLst>
            <pc:docMk/>
            <pc:sldMk cId="1242815285" sldId="553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7.066" v="47" actId="47"/>
        <pc:sldMkLst>
          <pc:docMk/>
          <pc:sldMk cId="3678026768" sldId="553"/>
        </pc:sldMkLst>
      </pc:sldChg>
      <pc:sldChg chg="modSp add">
        <pc:chgData name="Cristian Chilipirea" userId="34ab170da5908fc4" providerId="LiveId" clId="{E94E6728-AA65-4E92-A1EF-1705EBAD253E}" dt="2020-03-03T14:12:54.618" v="2889" actId="207"/>
        <pc:sldMkLst>
          <pc:docMk/>
          <pc:sldMk cId="2522105683" sldId="554"/>
        </pc:sldMkLst>
        <pc:spChg chg="mod">
          <ac:chgData name="Cristian Chilipirea" userId="34ab170da5908fc4" providerId="LiveId" clId="{E94E6728-AA65-4E92-A1EF-1705EBAD253E}" dt="2020-03-03T14:12:54.618" v="2889" actId="207"/>
          <ac:spMkLst>
            <pc:docMk/>
            <pc:sldMk cId="2522105683" sldId="554"/>
            <ac:spMk id="29" creationId="{30A05D66-FA33-4133-899B-83470FEA940A}"/>
          </ac:spMkLst>
        </pc:spChg>
        <pc:spChg chg="mod">
          <ac:chgData name="Cristian Chilipirea" userId="34ab170da5908fc4" providerId="LiveId" clId="{E94E6728-AA65-4E92-A1EF-1705EBAD253E}" dt="2020-03-03T14:12:50.549" v="2888" actId="207"/>
          <ac:spMkLst>
            <pc:docMk/>
            <pc:sldMk cId="2522105683" sldId="554"/>
            <ac:spMk id="34" creationId="{1DB70C48-A42A-4C39-9E84-FC7B22351FA5}"/>
          </ac:spMkLst>
        </pc:spChg>
        <pc:spChg chg="mod">
          <ac:chgData name="Cristian Chilipirea" userId="34ab170da5908fc4" providerId="LiveId" clId="{E94E6728-AA65-4E92-A1EF-1705EBAD253E}" dt="2020-03-03T14:12:44.271" v="2885" actId="20577"/>
          <ac:spMkLst>
            <pc:docMk/>
            <pc:sldMk cId="2522105683" sldId="554"/>
            <ac:spMk id="51" creationId="{97A9FD5F-B265-4DF7-A120-22EF0A4ABBC3}"/>
          </ac:spMkLst>
        </pc:spChg>
        <pc:spChg chg="mod">
          <ac:chgData name="Cristian Chilipirea" userId="34ab170da5908fc4" providerId="LiveId" clId="{E94E6728-AA65-4E92-A1EF-1705EBAD253E}" dt="2020-03-03T14:12:45.945" v="2887" actId="20577"/>
          <ac:spMkLst>
            <pc:docMk/>
            <pc:sldMk cId="2522105683" sldId="554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2:41.747" v="2883" actId="1076"/>
          <ac:cxnSpMkLst>
            <pc:docMk/>
            <pc:sldMk cId="2522105683" sldId="554"/>
            <ac:cxnSpMk id="52" creationId="{B650A84E-0A00-4F36-B5C5-E9BFF5418B5C}"/>
          </ac:cxnSpMkLst>
        </pc:cxnChg>
      </pc:sldChg>
      <pc:sldChg chg="delSp modSp add">
        <pc:chgData name="Cristian Chilipirea" userId="34ab170da5908fc4" providerId="LiveId" clId="{E94E6728-AA65-4E92-A1EF-1705EBAD253E}" dt="2020-03-03T14:13:36.267" v="2895" actId="478"/>
        <pc:sldMkLst>
          <pc:docMk/>
          <pc:sldMk cId="1587606218" sldId="555"/>
        </pc:sldMkLst>
        <pc:spChg chg="mod">
          <ac:chgData name="Cristian Chilipirea" userId="34ab170da5908fc4" providerId="LiveId" clId="{E94E6728-AA65-4E92-A1EF-1705EBAD253E}" dt="2020-03-03T14:13:22.636" v="2892" actId="207"/>
          <ac:spMkLst>
            <pc:docMk/>
            <pc:sldMk cId="1587606218" sldId="555"/>
            <ac:spMk id="25" creationId="{1F353113-234B-48F7-BCDA-AE7F68F34DD5}"/>
          </ac:spMkLst>
        </pc:spChg>
        <pc:spChg chg="mod">
          <ac:chgData name="Cristian Chilipirea" userId="34ab170da5908fc4" providerId="LiveId" clId="{E94E6728-AA65-4E92-A1EF-1705EBAD253E}" dt="2020-03-03T14:13:28.825" v="2894" actId="20577"/>
          <ac:spMkLst>
            <pc:docMk/>
            <pc:sldMk cId="1587606218" sldId="555"/>
            <ac:spMk id="51" creationId="{97A9FD5F-B265-4DF7-A120-22EF0A4ABBC3}"/>
          </ac:spMkLst>
        </pc:spChg>
        <pc:spChg chg="del">
          <ac:chgData name="Cristian Chilipirea" userId="34ab170da5908fc4" providerId="LiveId" clId="{E94E6728-AA65-4E92-A1EF-1705EBAD253E}" dt="2020-03-03T14:13:36.267" v="2895" actId="478"/>
          <ac:spMkLst>
            <pc:docMk/>
            <pc:sldMk cId="1587606218" sldId="555"/>
            <ac:spMk id="53" creationId="{08156052-4AD9-4072-A9C1-D57ED73E268B}"/>
          </ac:spMkLst>
        </pc:spChg>
        <pc:cxnChg chg="mod">
          <ac:chgData name="Cristian Chilipirea" userId="34ab170da5908fc4" providerId="LiveId" clId="{E94E6728-AA65-4E92-A1EF-1705EBAD253E}" dt="2020-03-03T14:13:06.387" v="2891" actId="1076"/>
          <ac:cxnSpMkLst>
            <pc:docMk/>
            <pc:sldMk cId="1587606218" sldId="555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7.259" v="48" actId="47"/>
        <pc:sldMkLst>
          <pc:docMk/>
          <pc:sldMk cId="2410928874" sldId="555"/>
        </pc:sldMkLst>
      </pc:sldChg>
      <pc:sldChg chg="del">
        <pc:chgData name="Cristian Chilipirea" userId="34ab170da5908fc4" providerId="LiveId" clId="{E94E6728-AA65-4E92-A1EF-1705EBAD253E}" dt="2020-03-03T08:05:37.775" v="50" actId="47"/>
        <pc:sldMkLst>
          <pc:docMk/>
          <pc:sldMk cId="824594544" sldId="556"/>
        </pc:sldMkLst>
      </pc:sldChg>
      <pc:sldChg chg="modSp add">
        <pc:chgData name="Cristian Chilipirea" userId="34ab170da5908fc4" providerId="LiveId" clId="{E94E6728-AA65-4E92-A1EF-1705EBAD253E}" dt="2020-03-03T14:13:56.327" v="2901" actId="207"/>
        <pc:sldMkLst>
          <pc:docMk/>
          <pc:sldMk cId="4115932893" sldId="556"/>
        </pc:sldMkLst>
        <pc:spChg chg="mod">
          <ac:chgData name="Cristian Chilipirea" userId="34ab170da5908fc4" providerId="LiveId" clId="{E94E6728-AA65-4E92-A1EF-1705EBAD253E}" dt="2020-03-03T14:13:52.932" v="2900" actId="207"/>
          <ac:spMkLst>
            <pc:docMk/>
            <pc:sldMk cId="4115932893" sldId="556"/>
            <ac:spMk id="29" creationId="{30A05D66-FA33-4133-899B-83470FEA940A}"/>
          </ac:spMkLst>
        </pc:spChg>
        <pc:spChg chg="mod">
          <ac:chgData name="Cristian Chilipirea" userId="34ab170da5908fc4" providerId="LiveId" clId="{E94E6728-AA65-4E92-A1EF-1705EBAD253E}" dt="2020-03-03T14:13:56.327" v="2901" actId="207"/>
          <ac:spMkLst>
            <pc:docMk/>
            <pc:sldMk cId="4115932893" sldId="556"/>
            <ac:spMk id="33" creationId="{A5B34E53-87DE-41AA-B3F3-B37498C69F4E}"/>
          </ac:spMkLst>
        </pc:spChg>
        <pc:spChg chg="mod">
          <ac:chgData name="Cristian Chilipirea" userId="34ab170da5908fc4" providerId="LiveId" clId="{E94E6728-AA65-4E92-A1EF-1705EBAD253E}" dt="2020-03-03T14:13:47.576" v="2899" actId="20577"/>
          <ac:spMkLst>
            <pc:docMk/>
            <pc:sldMk cId="4115932893" sldId="556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13:44.209" v="2897" actId="1076"/>
          <ac:cxnSpMkLst>
            <pc:docMk/>
            <pc:sldMk cId="4115932893" sldId="556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8.063" v="52" actId="47"/>
        <pc:sldMkLst>
          <pc:docMk/>
          <pc:sldMk cId="2675921238" sldId="557"/>
        </pc:sldMkLst>
      </pc:sldChg>
      <pc:sldChg chg="delSp modSp add">
        <pc:chgData name="Cristian Chilipirea" userId="34ab170da5908fc4" providerId="LiveId" clId="{E94E6728-AA65-4E92-A1EF-1705EBAD253E}" dt="2020-03-03T14:14:08.289" v="2905" actId="207"/>
        <pc:sldMkLst>
          <pc:docMk/>
          <pc:sldMk cId="3312392362" sldId="557"/>
        </pc:sldMkLst>
        <pc:spChg chg="mod">
          <ac:chgData name="Cristian Chilipirea" userId="34ab170da5908fc4" providerId="LiveId" clId="{E94E6728-AA65-4E92-A1EF-1705EBAD253E}" dt="2020-03-03T14:14:08.289" v="2905" actId="207"/>
          <ac:spMkLst>
            <pc:docMk/>
            <pc:sldMk cId="3312392362" sldId="557"/>
            <ac:spMk id="33" creationId="{A5B34E53-87DE-41AA-B3F3-B37498C69F4E}"/>
          </ac:spMkLst>
        </pc:spChg>
        <pc:spChg chg="del">
          <ac:chgData name="Cristian Chilipirea" userId="34ab170da5908fc4" providerId="LiveId" clId="{E94E6728-AA65-4E92-A1EF-1705EBAD253E}" dt="2020-03-03T14:14:04.659" v="2904" actId="478"/>
          <ac:spMkLst>
            <pc:docMk/>
            <pc:sldMk cId="3312392362" sldId="557"/>
            <ac:spMk id="51" creationId="{97A9FD5F-B265-4DF7-A120-22EF0A4ABBC3}"/>
          </ac:spMkLst>
        </pc:spChg>
        <pc:cxnChg chg="mod">
          <ac:chgData name="Cristian Chilipirea" userId="34ab170da5908fc4" providerId="LiveId" clId="{E94E6728-AA65-4E92-A1EF-1705EBAD253E}" dt="2020-03-03T14:14:02.731" v="2903" actId="1076"/>
          <ac:cxnSpMkLst>
            <pc:docMk/>
            <pc:sldMk cId="3312392362" sldId="557"/>
            <ac:cxnSpMk id="52" creationId="{B650A84E-0A00-4F36-B5C5-E9BFF5418B5C}"/>
          </ac:cxnSpMkLst>
        </pc:cxnChg>
      </pc:sldChg>
      <pc:sldChg chg="del">
        <pc:chgData name="Cristian Chilipirea" userId="34ab170da5908fc4" providerId="LiveId" clId="{E94E6728-AA65-4E92-A1EF-1705EBAD253E}" dt="2020-03-03T08:05:37.842" v="51" actId="47"/>
        <pc:sldMkLst>
          <pc:docMk/>
          <pc:sldMk cId="1074936681" sldId="558"/>
        </pc:sldMkLst>
      </pc:sldChg>
      <pc:sldChg chg="addSp delSp modSp add">
        <pc:chgData name="Cristian Chilipirea" userId="34ab170da5908fc4" providerId="LiveId" clId="{E94E6728-AA65-4E92-A1EF-1705EBAD253E}" dt="2020-03-03T14:28:38.685" v="3016" actId="20577"/>
        <pc:sldMkLst>
          <pc:docMk/>
          <pc:sldMk cId="3958747709" sldId="558"/>
        </pc:sldMkLst>
        <pc:spChg chg="del">
          <ac:chgData name="Cristian Chilipirea" userId="34ab170da5908fc4" providerId="LiveId" clId="{E94E6728-AA65-4E92-A1EF-1705EBAD253E}" dt="2020-03-03T14:22:35.550" v="2907" actId="478"/>
          <ac:spMkLst>
            <pc:docMk/>
            <pc:sldMk cId="3958747709" sldId="558"/>
            <ac:spMk id="3" creationId="{CB05EE1A-841F-4662-8192-F52EB5DD82AB}"/>
          </ac:spMkLst>
        </pc:spChg>
        <pc:spChg chg="del">
          <ac:chgData name="Cristian Chilipirea" userId="34ab170da5908fc4" providerId="LiveId" clId="{E94E6728-AA65-4E92-A1EF-1705EBAD253E}" dt="2020-03-03T14:22:35.550" v="2907" actId="478"/>
          <ac:spMkLst>
            <pc:docMk/>
            <pc:sldMk cId="3958747709" sldId="558"/>
            <ac:spMk id="5" creationId="{A3694E87-4327-4786-B0DA-D1EA07952F2E}"/>
          </ac:spMkLst>
        </pc:spChg>
        <pc:spChg chg="add del mod">
          <ac:chgData name="Cristian Chilipirea" userId="34ab170da5908fc4" providerId="LiveId" clId="{E94E6728-AA65-4E92-A1EF-1705EBAD253E}" dt="2020-03-03T14:22:39.981" v="2909" actId="478"/>
          <ac:spMkLst>
            <pc:docMk/>
            <pc:sldMk cId="3958747709" sldId="558"/>
            <ac:spMk id="6" creationId="{4892AA80-DDE1-4AA5-823B-CF81B2A4814C}"/>
          </ac:spMkLst>
        </pc:spChg>
        <pc:spChg chg="add mod">
          <ac:chgData name="Cristian Chilipirea" userId="34ab170da5908fc4" providerId="LiveId" clId="{E94E6728-AA65-4E92-A1EF-1705EBAD253E}" dt="2020-03-03T14:28:38.685" v="3016" actId="20577"/>
          <ac:spMkLst>
            <pc:docMk/>
            <pc:sldMk cId="3958747709" sldId="558"/>
            <ac:spMk id="7" creationId="{9F058BD7-97DE-451F-9273-4C4850E5A4F0}"/>
          </ac:spMkLst>
        </pc:spChg>
      </pc:sldChg>
      <pc:sldChg chg="del">
        <pc:chgData name="Cristian Chilipirea" userId="34ab170da5908fc4" providerId="LiveId" clId="{E94E6728-AA65-4E92-A1EF-1705EBAD253E}" dt="2020-03-03T08:05:38.444" v="53" actId="47"/>
        <pc:sldMkLst>
          <pc:docMk/>
          <pc:sldMk cId="48851368" sldId="559"/>
        </pc:sldMkLst>
      </pc:sldChg>
      <pc:sldChg chg="addSp delSp modSp add">
        <pc:chgData name="Cristian Chilipirea" userId="34ab170da5908fc4" providerId="LiveId" clId="{E94E6728-AA65-4E92-A1EF-1705EBAD253E}" dt="2020-03-04T06:30:55.126" v="3723" actId="478"/>
        <pc:sldMkLst>
          <pc:docMk/>
          <pc:sldMk cId="1752028021" sldId="559"/>
        </pc:sldMkLst>
        <pc:spChg chg="mod">
          <ac:chgData name="Cristian Chilipirea" userId="34ab170da5908fc4" providerId="LiveId" clId="{E94E6728-AA65-4E92-A1EF-1705EBAD253E}" dt="2020-03-04T06:30:36.900" v="3721" actId="20577"/>
          <ac:spMkLst>
            <pc:docMk/>
            <pc:sldMk cId="1752028021" sldId="559"/>
            <ac:spMk id="2" creationId="{306B781C-E6CE-4DDD-B01E-02031AD8A24B}"/>
          </ac:spMkLst>
        </pc:spChg>
        <pc:spChg chg="del mod">
          <ac:chgData name="Cristian Chilipirea" userId="34ab170da5908fc4" providerId="LiveId" clId="{E94E6728-AA65-4E92-A1EF-1705EBAD253E}" dt="2020-03-04T06:30:55.126" v="3723" actId="478"/>
          <ac:spMkLst>
            <pc:docMk/>
            <pc:sldMk cId="1752028021" sldId="559"/>
            <ac:spMk id="3" creationId="{B2B3D369-C929-4766-BA58-D64FE2B5E0EF}"/>
          </ac:spMkLst>
        </pc:spChg>
        <pc:spChg chg="add mod">
          <ac:chgData name="Cristian Chilipirea" userId="34ab170da5908fc4" providerId="LiveId" clId="{E94E6728-AA65-4E92-A1EF-1705EBAD253E}" dt="2020-03-04T06:30:55.126" v="3723" actId="478"/>
          <ac:spMkLst>
            <pc:docMk/>
            <pc:sldMk cId="1752028021" sldId="559"/>
            <ac:spMk id="5" creationId="{C48459B1-0C72-45FE-9C04-7EC4696E4996}"/>
          </ac:spMkLst>
        </pc:spChg>
      </pc:sldChg>
      <pc:sldChg chg="del">
        <pc:chgData name="Cristian Chilipirea" userId="34ab170da5908fc4" providerId="LiveId" clId="{E94E6728-AA65-4E92-A1EF-1705EBAD253E}" dt="2020-03-03T08:05:38.659" v="54" actId="47"/>
        <pc:sldMkLst>
          <pc:docMk/>
          <pc:sldMk cId="824751759" sldId="560"/>
        </pc:sldMkLst>
      </pc:sldChg>
      <pc:sldChg chg="addSp delSp modSp add">
        <pc:chgData name="Cristian Chilipirea" userId="34ab170da5908fc4" providerId="LiveId" clId="{E94E6728-AA65-4E92-A1EF-1705EBAD253E}" dt="2020-03-04T06:36:52.235" v="3885" actId="20577"/>
        <pc:sldMkLst>
          <pc:docMk/>
          <pc:sldMk cId="3351055146" sldId="560"/>
        </pc:sldMkLst>
        <pc:spChg chg="add mod">
          <ac:chgData name="Cristian Chilipirea" userId="34ab170da5908fc4" providerId="LiveId" clId="{E94E6728-AA65-4E92-A1EF-1705EBAD253E}" dt="2020-03-03T14:47:16.116" v="3166" actId="403"/>
          <ac:spMkLst>
            <pc:docMk/>
            <pc:sldMk cId="3351055146" sldId="560"/>
            <ac:spMk id="3" creationId="{40388E76-0C8E-4AC6-AA42-13F76F4793B1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5" creationId="{2FB89375-341A-4FF0-818F-16658A6F4C52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6" creationId="{170A9F00-9C33-46C9-A0C2-4260621E93CA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7" creationId="{3C0D50C6-0993-4C72-82B5-3268D9AB4E9C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8" creationId="{AF2E5C5B-3C8F-4409-8C11-4797DF936948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9" creationId="{DE3615BF-C1A6-447B-8B5D-AC0F79DE621B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0" creationId="{3FA7F44A-3730-4BEC-9DF2-AA0218F590E3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1" creationId="{26B6612A-8011-4AF8-B937-18A8507558E3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2" creationId="{A3EA869F-0C00-46FD-B9F8-B8F55263C394}"/>
          </ac:spMkLst>
        </pc:spChg>
        <pc:spChg chg="del">
          <ac:chgData name="Cristian Chilipirea" userId="34ab170da5908fc4" providerId="LiveId" clId="{E94E6728-AA65-4E92-A1EF-1705EBAD253E}" dt="2020-03-03T14:46:24.479" v="3092" actId="478"/>
          <ac:spMkLst>
            <pc:docMk/>
            <pc:sldMk cId="3351055146" sldId="560"/>
            <ac:spMk id="13" creationId="{79480864-4FAD-4779-A8CE-FC689D426C77}"/>
          </ac:spMkLst>
        </pc:spChg>
        <pc:spChg chg="mod">
          <ac:chgData name="Cristian Chilipirea" userId="34ab170da5908fc4" providerId="LiveId" clId="{E94E6728-AA65-4E92-A1EF-1705EBAD253E}" dt="2020-03-04T06:36:52.235" v="3885" actId="20577"/>
          <ac:spMkLst>
            <pc:docMk/>
            <pc:sldMk cId="3351055146" sldId="560"/>
            <ac:spMk id="24" creationId="{AEBB4C9E-3EB6-47A0-BBC9-051344790239}"/>
          </ac:spMkLst>
        </pc:sp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4" creationId="{C3B6BF34-AE80-49B8-83AC-A100C86A366A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5" creationId="{700BF634-CE39-432F-BA4A-30FECE5A8301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6" creationId="{435BDEAA-04E0-4085-BACA-F7A231268F16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7" creationId="{0A0CD90A-C31A-4CEB-8A40-AFF9E872E6C0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8" creationId="{847D9A09-7678-405F-823C-BAA3B6F25235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19" creationId="{B6DAA57E-6DEC-4EF6-A6F1-1A2611C34B79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0" creationId="{500ADB4C-0963-4977-A0B2-1BEE6355AC5B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1" creationId="{353D0A5F-FB03-411F-A2B2-323F402B4A20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2" creationId="{A8968252-B2E1-414F-97B6-1079597575EB}"/>
          </ac:cxnSpMkLst>
        </pc:cxnChg>
        <pc:cxnChg chg="del mod">
          <ac:chgData name="Cristian Chilipirea" userId="34ab170da5908fc4" providerId="LiveId" clId="{E94E6728-AA65-4E92-A1EF-1705EBAD253E}" dt="2020-03-03T14:46:24.479" v="3092" actId="478"/>
          <ac:cxnSpMkLst>
            <pc:docMk/>
            <pc:sldMk cId="3351055146" sldId="560"/>
            <ac:cxnSpMk id="23" creationId="{C117AB11-D209-4D08-9E30-C222D354AA85}"/>
          </ac:cxnSpMkLst>
        </pc:cxnChg>
      </pc:sldChg>
      <pc:sldChg chg="del">
        <pc:chgData name="Cristian Chilipirea" userId="34ab170da5908fc4" providerId="LiveId" clId="{E94E6728-AA65-4E92-A1EF-1705EBAD253E}" dt="2020-03-03T08:05:38.897" v="55" actId="47"/>
        <pc:sldMkLst>
          <pc:docMk/>
          <pc:sldMk cId="2761971886" sldId="561"/>
        </pc:sldMkLst>
      </pc:sldChg>
      <pc:sldChg chg="modSp add">
        <pc:chgData name="Cristian Chilipirea" userId="34ab170da5908fc4" providerId="LiveId" clId="{E94E6728-AA65-4E92-A1EF-1705EBAD253E}" dt="2020-03-04T06:29:28.081" v="3696" actId="20577"/>
        <pc:sldMkLst>
          <pc:docMk/>
          <pc:sldMk cId="3717470063" sldId="561"/>
        </pc:sldMkLst>
        <pc:spChg chg="mod">
          <ac:chgData name="Cristian Chilipirea" userId="34ab170da5908fc4" providerId="LiveId" clId="{E94E6728-AA65-4E92-A1EF-1705EBAD253E}" dt="2020-03-03T14:50:09.794" v="3178" actId="20577"/>
          <ac:spMkLst>
            <pc:docMk/>
            <pc:sldMk cId="3717470063" sldId="561"/>
            <ac:spMk id="2" creationId="{2B586D26-1B28-4B53-9B11-819B8F176E7F}"/>
          </ac:spMkLst>
        </pc:spChg>
        <pc:spChg chg="mod">
          <ac:chgData name="Cristian Chilipirea" userId="34ab170da5908fc4" providerId="LiveId" clId="{E94E6728-AA65-4E92-A1EF-1705EBAD253E}" dt="2020-03-04T06:29:28.081" v="3696" actId="20577"/>
          <ac:spMkLst>
            <pc:docMk/>
            <pc:sldMk cId="3717470063" sldId="561"/>
            <ac:spMk id="3" creationId="{D10A4EAA-A52C-4220-B664-7B6A351C9FC1}"/>
          </ac:spMkLst>
        </pc:spChg>
      </pc:sldChg>
      <pc:sldChg chg="modSp add del">
        <pc:chgData name="Cristian Chilipirea" userId="34ab170da5908fc4" providerId="LiveId" clId="{E94E6728-AA65-4E92-A1EF-1705EBAD253E}" dt="2020-03-04T06:28:42.824" v="3654" actId="2696"/>
        <pc:sldMkLst>
          <pc:docMk/>
          <pc:sldMk cId="3021860994" sldId="562"/>
        </pc:sldMkLst>
        <pc:spChg chg="mod">
          <ac:chgData name="Cristian Chilipirea" userId="34ab170da5908fc4" providerId="LiveId" clId="{E94E6728-AA65-4E92-A1EF-1705EBAD253E}" dt="2020-03-03T14:54:49.299" v="3210" actId="5793"/>
          <ac:spMkLst>
            <pc:docMk/>
            <pc:sldMk cId="3021860994" sldId="562"/>
            <ac:spMk id="3" creationId="{D10A4EAA-A52C-4220-B664-7B6A351C9FC1}"/>
          </ac:spMkLst>
        </pc:spChg>
      </pc:sldChg>
      <pc:sldChg chg="del">
        <pc:chgData name="Cristian Chilipirea" userId="34ab170da5908fc4" providerId="LiveId" clId="{E94E6728-AA65-4E92-A1EF-1705EBAD253E}" dt="2020-03-03T08:05:39.093" v="56" actId="47"/>
        <pc:sldMkLst>
          <pc:docMk/>
          <pc:sldMk cId="3734307052" sldId="562"/>
        </pc:sldMkLst>
      </pc:sldChg>
      <pc:sldChg chg="modSp add">
        <pc:chgData name="Cristian Chilipirea" userId="34ab170da5908fc4" providerId="LiveId" clId="{E94E6728-AA65-4E92-A1EF-1705EBAD253E}" dt="2020-03-04T06:21:43.127" v="3371" actId="20577"/>
        <pc:sldMkLst>
          <pc:docMk/>
          <pc:sldMk cId="1823681505" sldId="563"/>
        </pc:sldMkLst>
        <pc:spChg chg="mod">
          <ac:chgData name="Cristian Chilipirea" userId="34ab170da5908fc4" providerId="LiveId" clId="{E94E6728-AA65-4E92-A1EF-1705EBAD253E}" dt="2020-03-04T06:21:43.127" v="3371" actId="20577"/>
          <ac:spMkLst>
            <pc:docMk/>
            <pc:sldMk cId="1823681505" sldId="563"/>
            <ac:spMk id="3" creationId="{D10A4EAA-A52C-4220-B664-7B6A351C9FC1}"/>
          </ac:spMkLst>
        </pc:spChg>
      </pc:sldChg>
      <pc:sldChg chg="del">
        <pc:chgData name="Cristian Chilipirea" userId="34ab170da5908fc4" providerId="LiveId" clId="{E94E6728-AA65-4E92-A1EF-1705EBAD253E}" dt="2020-03-03T08:05:39.312" v="57" actId="47"/>
        <pc:sldMkLst>
          <pc:docMk/>
          <pc:sldMk cId="1831446351" sldId="563"/>
        </pc:sldMkLst>
      </pc:sldChg>
      <pc:sldChg chg="del">
        <pc:chgData name="Cristian Chilipirea" userId="34ab170da5908fc4" providerId="LiveId" clId="{E94E6728-AA65-4E92-A1EF-1705EBAD253E}" dt="2020-03-03T08:05:39.572" v="58" actId="47"/>
        <pc:sldMkLst>
          <pc:docMk/>
          <pc:sldMk cId="2921147139" sldId="564"/>
        </pc:sldMkLst>
      </pc:sldChg>
      <pc:sldChg chg="modSp add">
        <pc:chgData name="Cristian Chilipirea" userId="34ab170da5908fc4" providerId="LiveId" clId="{E94E6728-AA65-4E92-A1EF-1705EBAD253E}" dt="2020-03-04T06:28:21.839" v="3653" actId="20577"/>
        <pc:sldMkLst>
          <pc:docMk/>
          <pc:sldMk cId="4263877328" sldId="564"/>
        </pc:sldMkLst>
        <pc:spChg chg="mod">
          <ac:chgData name="Cristian Chilipirea" userId="34ab170da5908fc4" providerId="LiveId" clId="{E94E6728-AA65-4E92-A1EF-1705EBAD253E}" dt="2020-03-04T06:28:21.839" v="3653" actId="20577"/>
          <ac:spMkLst>
            <pc:docMk/>
            <pc:sldMk cId="4263877328" sldId="564"/>
            <ac:spMk id="3" creationId="{D10A4EAA-A52C-4220-B664-7B6A351C9FC1}"/>
          </ac:spMkLst>
        </pc:spChg>
      </pc:sldChg>
      <pc:sldChg chg="del">
        <pc:chgData name="Cristian Chilipirea" userId="34ab170da5908fc4" providerId="LiveId" clId="{E94E6728-AA65-4E92-A1EF-1705EBAD253E}" dt="2020-03-03T08:05:39.798" v="59" actId="47"/>
        <pc:sldMkLst>
          <pc:docMk/>
          <pc:sldMk cId="2874445740" sldId="565"/>
        </pc:sldMkLst>
      </pc:sldChg>
      <pc:sldChg chg="add">
        <pc:chgData name="Cristian Chilipirea" userId="34ab170da5908fc4" providerId="LiveId" clId="{E94E6728-AA65-4E92-A1EF-1705EBAD253E}" dt="2020-03-04T06:30:49.784" v="3722"/>
        <pc:sldMkLst>
          <pc:docMk/>
          <pc:sldMk cId="4144140774" sldId="565"/>
        </pc:sldMkLst>
      </pc:sldChg>
      <pc:sldChg chg="addSp delSp modSp add">
        <pc:chgData name="Cristian Chilipirea" userId="34ab170da5908fc4" providerId="LiveId" clId="{E94E6728-AA65-4E92-A1EF-1705EBAD253E}" dt="2020-03-04T06:43:26.017" v="4161" actId="1076"/>
        <pc:sldMkLst>
          <pc:docMk/>
          <pc:sldMk cId="1455165209" sldId="566"/>
        </pc:sldMkLst>
        <pc:spChg chg="mod">
          <ac:chgData name="Cristian Chilipirea" userId="34ab170da5908fc4" providerId="LiveId" clId="{E94E6728-AA65-4E92-A1EF-1705EBAD253E}" dt="2020-03-04T06:35:13.822" v="3775" actId="20577"/>
          <ac:spMkLst>
            <pc:docMk/>
            <pc:sldMk cId="1455165209" sldId="566"/>
            <ac:spMk id="2" creationId="{EA7D5F61-7FAD-4B24-A34E-A47ECCB59CF6}"/>
          </ac:spMkLst>
        </pc:spChg>
        <pc:spChg chg="del">
          <ac:chgData name="Cristian Chilipirea" userId="34ab170da5908fc4" providerId="LiveId" clId="{E94E6728-AA65-4E92-A1EF-1705EBAD253E}" dt="2020-03-04T06:34:14.511" v="3736" actId="478"/>
          <ac:spMkLst>
            <pc:docMk/>
            <pc:sldMk cId="1455165209" sldId="566"/>
            <ac:spMk id="3" creationId="{0DD3FD06-AC75-4525-A6D0-5DA2A5731C2E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5" creationId="{96BB632D-E4D0-4C09-89E3-C0CE0C5B97D3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6" creationId="{4FAFC70E-9942-4D72-99F9-35436351B8A1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7" creationId="{0501A500-0858-4964-B8DB-AB4A3E76DAE1}"/>
          </ac:spMkLst>
        </pc:spChg>
        <pc:spChg chg="add">
          <ac:chgData name="Cristian Chilipirea" userId="34ab170da5908fc4" providerId="LiveId" clId="{E94E6728-AA65-4E92-A1EF-1705EBAD253E}" dt="2020-03-04T06:34:27.713" v="3737"/>
          <ac:spMkLst>
            <pc:docMk/>
            <pc:sldMk cId="1455165209" sldId="566"/>
            <ac:spMk id="8" creationId="{92DEAD4F-23A3-4E9A-95C9-3D23C4EFED46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4" creationId="{313C9CC2-5DD2-4E09-8D38-9236D1436F33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5" creationId="{3D1117F3-2DE4-4721-9652-AC69A22E972F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6" creationId="{E0852F70-D82C-4378-BCCE-CC849EF5FEE9}"/>
          </ac:spMkLst>
        </pc:spChg>
        <pc:spChg chg="add mod">
          <ac:chgData name="Cristian Chilipirea" userId="34ab170da5908fc4" providerId="LiveId" clId="{E94E6728-AA65-4E92-A1EF-1705EBAD253E}" dt="2020-03-04T06:34:36.390" v="3739" actId="1076"/>
          <ac:spMkLst>
            <pc:docMk/>
            <pc:sldMk cId="1455165209" sldId="566"/>
            <ac:spMk id="17" creationId="{F67A77E7-C370-41CC-847D-F1138886127E}"/>
          </ac:spMkLst>
        </pc:spChg>
        <pc:spChg chg="add mod">
          <ac:chgData name="Cristian Chilipirea" userId="34ab170da5908fc4" providerId="LiveId" clId="{E94E6728-AA65-4E92-A1EF-1705EBAD253E}" dt="2020-03-04T06:40:46.352" v="4011" actId="21"/>
          <ac:spMkLst>
            <pc:docMk/>
            <pc:sldMk cId="1455165209" sldId="566"/>
            <ac:spMk id="25" creationId="{E04E1E6F-CE78-4E71-8590-76B485668E20}"/>
          </ac:spMkLst>
        </pc:spChg>
        <pc:spChg chg="add mod">
          <ac:chgData name="Cristian Chilipirea" userId="34ab170da5908fc4" providerId="LiveId" clId="{E94E6728-AA65-4E92-A1EF-1705EBAD253E}" dt="2020-03-04T06:43:26.017" v="4161" actId="1076"/>
          <ac:spMkLst>
            <pc:docMk/>
            <pc:sldMk cId="1455165209" sldId="566"/>
            <ac:spMk id="26" creationId="{D1181F92-D083-487F-83A8-953A8555C9EB}"/>
          </ac:spMkLst>
        </pc:spChg>
        <pc:spChg chg="add del">
          <ac:chgData name="Cristian Chilipirea" userId="34ab170da5908fc4" providerId="LiveId" clId="{E94E6728-AA65-4E92-A1EF-1705EBAD253E}" dt="2020-03-04T06:42:59.424" v="4154"/>
          <ac:spMkLst>
            <pc:docMk/>
            <pc:sldMk cId="1455165209" sldId="566"/>
            <ac:spMk id="27" creationId="{7F2B7AD4-4167-4CF5-BDDB-68F8A6D6146D}"/>
          </ac:spMkLst>
        </pc:spChg>
        <pc:spChg chg="add mod">
          <ac:chgData name="Cristian Chilipirea" userId="34ab170da5908fc4" providerId="LiveId" clId="{E94E6728-AA65-4E92-A1EF-1705EBAD253E}" dt="2020-03-04T06:43:16.038" v="4159" actId="1076"/>
          <ac:spMkLst>
            <pc:docMk/>
            <pc:sldMk cId="1455165209" sldId="566"/>
            <ac:spMk id="28" creationId="{BB53B8BD-4681-486E-B30E-E4BC3E1BE775}"/>
          </ac:spMkLst>
        </pc:sp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9" creationId="{58855AD4-344E-48C5-96FE-A676CF4B5A38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0" creationId="{84246FF5-B282-4EE8-ACB8-DBEBF83FA302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1" creationId="{563D6248-E9B2-41F0-9177-4FAA9F9B1E10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2" creationId="{06567122-2AE1-46BA-8127-6DDE591E3935}"/>
          </ac:cxnSpMkLst>
        </pc:cxnChg>
        <pc:cxnChg chg="add">
          <ac:chgData name="Cristian Chilipirea" userId="34ab170da5908fc4" providerId="LiveId" clId="{E94E6728-AA65-4E92-A1EF-1705EBAD253E}" dt="2020-03-04T06:34:27.713" v="3737"/>
          <ac:cxnSpMkLst>
            <pc:docMk/>
            <pc:sldMk cId="1455165209" sldId="566"/>
            <ac:cxnSpMk id="13" creationId="{C48C156D-5948-4DEB-B1D4-D669D15F6C4E}"/>
          </ac:cxnSpMkLst>
        </pc:cxnChg>
        <pc:cxnChg chg="add del mod">
          <ac:chgData name="Cristian Chilipirea" userId="34ab170da5908fc4" providerId="LiveId" clId="{E94E6728-AA65-4E92-A1EF-1705EBAD253E}" dt="2020-03-04T06:34:39.163" v="3740" actId="478"/>
          <ac:cxnSpMkLst>
            <pc:docMk/>
            <pc:sldMk cId="1455165209" sldId="566"/>
            <ac:cxnSpMk id="18" creationId="{F5F4CF68-7567-4343-B52A-1E291C68D8E0}"/>
          </ac:cxnSpMkLst>
        </pc:cxnChg>
        <pc:cxnChg chg="add mod">
          <ac:chgData name="Cristian Chilipirea" userId="34ab170da5908fc4" providerId="LiveId" clId="{E94E6728-AA65-4E92-A1EF-1705EBAD253E}" dt="2020-03-04T06:34:36.390" v="3739" actId="1076"/>
          <ac:cxnSpMkLst>
            <pc:docMk/>
            <pc:sldMk cId="1455165209" sldId="566"/>
            <ac:cxnSpMk id="19" creationId="{37B34E09-DC79-4938-9678-283A8E96E861}"/>
          </ac:cxnSpMkLst>
        </pc:cxnChg>
        <pc:cxnChg chg="add mod">
          <ac:chgData name="Cristian Chilipirea" userId="34ab170da5908fc4" providerId="LiveId" clId="{E94E6728-AA65-4E92-A1EF-1705EBAD253E}" dt="2020-03-04T06:34:36.390" v="3739" actId="1076"/>
          <ac:cxnSpMkLst>
            <pc:docMk/>
            <pc:sldMk cId="1455165209" sldId="566"/>
            <ac:cxnSpMk id="20" creationId="{3E4E8994-43BA-4AF4-9E5A-3D766157ED58}"/>
          </ac:cxnSpMkLst>
        </pc:cxnChg>
        <pc:cxnChg chg="add del mod">
          <ac:chgData name="Cristian Chilipirea" userId="34ab170da5908fc4" providerId="LiveId" clId="{E94E6728-AA65-4E92-A1EF-1705EBAD253E}" dt="2020-03-04T06:34:40.096" v="3741" actId="478"/>
          <ac:cxnSpMkLst>
            <pc:docMk/>
            <pc:sldMk cId="1455165209" sldId="566"/>
            <ac:cxnSpMk id="21" creationId="{7564628C-6852-409A-94CC-74DD7F0C2D4F}"/>
          </ac:cxnSpMkLst>
        </pc:cxnChg>
        <pc:cxnChg chg="add mod">
          <ac:chgData name="Cristian Chilipirea" userId="34ab170da5908fc4" providerId="LiveId" clId="{E94E6728-AA65-4E92-A1EF-1705EBAD253E}" dt="2020-03-04T06:34:36.390" v="3739" actId="1076"/>
          <ac:cxnSpMkLst>
            <pc:docMk/>
            <pc:sldMk cId="1455165209" sldId="566"/>
            <ac:cxnSpMk id="22" creationId="{8E8EDD90-4475-46BA-A706-B8C4AADC9F43}"/>
          </ac:cxnSpMkLst>
        </pc:cxnChg>
        <pc:cxnChg chg="add mod">
          <ac:chgData name="Cristian Chilipirea" userId="34ab170da5908fc4" providerId="LiveId" clId="{E94E6728-AA65-4E92-A1EF-1705EBAD253E}" dt="2020-03-04T06:34:59.022" v="3744" actId="1076"/>
          <ac:cxnSpMkLst>
            <pc:docMk/>
            <pc:sldMk cId="1455165209" sldId="566"/>
            <ac:cxnSpMk id="23" creationId="{F3181F92-C8BA-4B7B-9B41-A03A6FCA3FA8}"/>
          </ac:cxnSpMkLst>
        </pc:cxnChg>
      </pc:sldChg>
      <pc:sldChg chg="del">
        <pc:chgData name="Cristian Chilipirea" userId="34ab170da5908fc4" providerId="LiveId" clId="{E94E6728-AA65-4E92-A1EF-1705EBAD253E}" dt="2020-03-03T08:05:40.252" v="60" actId="47"/>
        <pc:sldMkLst>
          <pc:docMk/>
          <pc:sldMk cId="4118544830" sldId="566"/>
        </pc:sldMkLst>
      </pc:sldChg>
      <pc:sldChg chg="addSp delSp modSp add">
        <pc:chgData name="Cristian Chilipirea" userId="34ab170da5908fc4" providerId="LiveId" clId="{E94E6728-AA65-4E92-A1EF-1705EBAD253E}" dt="2020-03-04T06:43:34.047" v="4169" actId="20577"/>
        <pc:sldMkLst>
          <pc:docMk/>
          <pc:sldMk cId="1984242349" sldId="567"/>
        </pc:sldMkLst>
        <pc:spChg chg="mod">
          <ac:chgData name="Cristian Chilipirea" userId="34ab170da5908fc4" providerId="LiveId" clId="{E94E6728-AA65-4E92-A1EF-1705EBAD253E}" dt="2020-03-04T06:38:53.564" v="3914" actId="20577"/>
          <ac:spMkLst>
            <pc:docMk/>
            <pc:sldMk cId="1984242349" sldId="567"/>
            <ac:spMk id="2" creationId="{EA7D5F61-7FAD-4B24-A34E-A47ECCB59CF6}"/>
          </ac:spMkLst>
        </pc:spChg>
        <pc:spChg chg="mod">
          <ac:chgData name="Cristian Chilipirea" userId="34ab170da5908fc4" providerId="LiveId" clId="{E94E6728-AA65-4E92-A1EF-1705EBAD253E}" dt="2020-03-04T06:39:28.188" v="3975" actId="1076"/>
          <ac:spMkLst>
            <pc:docMk/>
            <pc:sldMk cId="1984242349" sldId="567"/>
            <ac:spMk id="4" creationId="{E155DE94-A410-4E7A-B463-5EF2D5959BB7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4" creationId="{313C9CC2-5DD2-4E09-8D38-9236D1436F33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5" creationId="{3D1117F3-2DE4-4721-9652-AC69A22E972F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6" creationId="{E0852F70-D82C-4378-BCCE-CC849EF5FEE9}"/>
          </ac:spMkLst>
        </pc:spChg>
        <pc:spChg chg="del">
          <ac:chgData name="Cristian Chilipirea" userId="34ab170da5908fc4" providerId="LiveId" clId="{E94E6728-AA65-4E92-A1EF-1705EBAD253E}" dt="2020-03-04T06:39:23.011" v="3973" actId="478"/>
          <ac:spMkLst>
            <pc:docMk/>
            <pc:sldMk cId="1984242349" sldId="567"/>
            <ac:spMk id="17" creationId="{F67A77E7-C370-41CC-847D-F1138886127E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4" creationId="{A6859FEE-9425-4D18-AB6C-022D101F093C}"/>
          </ac:spMkLst>
        </pc:spChg>
        <pc:spChg chg="mod">
          <ac:chgData name="Cristian Chilipirea" userId="34ab170da5908fc4" providerId="LiveId" clId="{E94E6728-AA65-4E92-A1EF-1705EBAD253E}" dt="2020-03-04T06:42:43.896" v="4152" actId="20577"/>
          <ac:spMkLst>
            <pc:docMk/>
            <pc:sldMk cId="1984242349" sldId="567"/>
            <ac:spMk id="25" creationId="{E04E1E6F-CE78-4E71-8590-76B485668E20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6" creationId="{CB26F47E-78C5-482C-A754-A7444D79880B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7" creationId="{647C9CC8-9419-49F5-A596-3AFD034A43AA}"/>
          </ac:spMkLst>
        </pc:spChg>
        <pc:spChg chg="add mod">
          <ac:chgData name="Cristian Chilipirea" userId="34ab170da5908fc4" providerId="LiveId" clId="{E94E6728-AA65-4E92-A1EF-1705EBAD253E}" dt="2020-03-04T06:39:34.989" v="3977" actId="1076"/>
          <ac:spMkLst>
            <pc:docMk/>
            <pc:sldMk cId="1984242349" sldId="567"/>
            <ac:spMk id="28" creationId="{1B0CB128-38D4-4ECB-B57A-977A4E9D68BA}"/>
          </ac:spMkLst>
        </pc:spChg>
        <pc:spChg chg="add mod">
          <ac:chgData name="Cristian Chilipirea" userId="34ab170da5908fc4" providerId="LiveId" clId="{E94E6728-AA65-4E92-A1EF-1705EBAD253E}" dt="2020-03-04T06:40:18.442" v="4003" actId="20577"/>
          <ac:spMkLst>
            <pc:docMk/>
            <pc:sldMk cId="1984242349" sldId="567"/>
            <ac:spMk id="35" creationId="{49F5B149-F0BC-45F6-9F34-822128842592}"/>
          </ac:spMkLst>
        </pc:spChg>
        <pc:spChg chg="add mod">
          <ac:chgData name="Cristian Chilipirea" userId="34ab170da5908fc4" providerId="LiveId" clId="{E94E6728-AA65-4E92-A1EF-1705EBAD253E}" dt="2020-03-04T06:43:34.047" v="4169" actId="20577"/>
          <ac:spMkLst>
            <pc:docMk/>
            <pc:sldMk cId="1984242349" sldId="567"/>
            <ac:spMk id="36" creationId="{C50653E6-04ED-437E-A7CF-6497FDC1D9AB}"/>
          </ac:spMkLst>
        </pc:spChg>
        <pc:cxnChg chg="del mod">
          <ac:chgData name="Cristian Chilipirea" userId="34ab170da5908fc4" providerId="LiveId" clId="{E94E6728-AA65-4E92-A1EF-1705EBAD253E}" dt="2020-03-04T06:39:23.011" v="3973" actId="478"/>
          <ac:cxnSpMkLst>
            <pc:docMk/>
            <pc:sldMk cId="1984242349" sldId="567"/>
            <ac:cxnSpMk id="19" creationId="{37B34E09-DC79-4938-9678-283A8E96E861}"/>
          </ac:cxnSpMkLst>
        </pc:cxnChg>
        <pc:cxnChg chg="del mod">
          <ac:chgData name="Cristian Chilipirea" userId="34ab170da5908fc4" providerId="LiveId" clId="{E94E6728-AA65-4E92-A1EF-1705EBAD253E}" dt="2020-03-04T06:39:23.011" v="3973" actId="478"/>
          <ac:cxnSpMkLst>
            <pc:docMk/>
            <pc:sldMk cId="1984242349" sldId="567"/>
            <ac:cxnSpMk id="20" creationId="{3E4E8994-43BA-4AF4-9E5A-3D766157ED58}"/>
          </ac:cxnSpMkLst>
        </pc:cxnChg>
        <pc:cxnChg chg="del mod">
          <ac:chgData name="Cristian Chilipirea" userId="34ab170da5908fc4" providerId="LiveId" clId="{E94E6728-AA65-4E92-A1EF-1705EBAD253E}" dt="2020-03-04T06:39:23.011" v="3973" actId="478"/>
          <ac:cxnSpMkLst>
            <pc:docMk/>
            <pc:sldMk cId="1984242349" sldId="567"/>
            <ac:cxnSpMk id="22" creationId="{8E8EDD90-4475-46BA-A706-B8C4AADC9F43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29" creationId="{46DDFB8E-4F3D-430F-A35E-88381A37638C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0" creationId="{6DC14178-45D2-493E-9810-AF8E51CC2750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1" creationId="{FE99603F-26BD-4209-B740-69D9D0F5A983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2" creationId="{20E92C29-F959-4D20-B743-99105A1C8342}"/>
          </ac:cxnSpMkLst>
        </pc:cxnChg>
        <pc:cxnChg chg="add mod">
          <ac:chgData name="Cristian Chilipirea" userId="34ab170da5908fc4" providerId="LiveId" clId="{E94E6728-AA65-4E92-A1EF-1705EBAD253E}" dt="2020-03-04T06:39:34.989" v="3977" actId="1076"/>
          <ac:cxnSpMkLst>
            <pc:docMk/>
            <pc:sldMk cId="1984242349" sldId="567"/>
            <ac:cxnSpMk id="33" creationId="{62090FC1-3184-40C5-BD97-536C55DCC919}"/>
          </ac:cxnSpMkLst>
        </pc:cxnChg>
        <pc:cxnChg chg="add mod">
          <ac:chgData name="Cristian Chilipirea" userId="34ab170da5908fc4" providerId="LiveId" clId="{E94E6728-AA65-4E92-A1EF-1705EBAD253E}" dt="2020-03-04T06:39:45.553" v="3981" actId="14100"/>
          <ac:cxnSpMkLst>
            <pc:docMk/>
            <pc:sldMk cId="1984242349" sldId="567"/>
            <ac:cxnSpMk id="34" creationId="{C4E545CF-7956-4DBB-9673-6CB8B5883357}"/>
          </ac:cxnSpMkLst>
        </pc:cxnChg>
      </pc:sldChg>
      <pc:sldChg chg="del">
        <pc:chgData name="Cristian Chilipirea" userId="34ab170da5908fc4" providerId="LiveId" clId="{E94E6728-AA65-4E92-A1EF-1705EBAD253E}" dt="2020-03-03T08:05:40.493" v="61" actId="47"/>
        <pc:sldMkLst>
          <pc:docMk/>
          <pc:sldMk cId="2795146843" sldId="567"/>
        </pc:sldMkLst>
      </pc:sldChg>
      <pc:sldChg chg="del">
        <pc:chgData name="Cristian Chilipirea" userId="34ab170da5908fc4" providerId="LiveId" clId="{E94E6728-AA65-4E92-A1EF-1705EBAD253E}" dt="2020-03-03T08:05:40.768" v="62" actId="47"/>
        <pc:sldMkLst>
          <pc:docMk/>
          <pc:sldMk cId="3497467475" sldId="568"/>
        </pc:sldMkLst>
      </pc:sldChg>
      <pc:sldChg chg="addSp delSp modSp add">
        <pc:chgData name="Cristian Chilipirea" userId="34ab170da5908fc4" providerId="LiveId" clId="{E94E6728-AA65-4E92-A1EF-1705EBAD253E}" dt="2020-03-04T07:10:05.134" v="5038" actId="478"/>
        <pc:sldMkLst>
          <pc:docMk/>
          <pc:sldMk cId="4049294150" sldId="568"/>
        </pc:sldMkLst>
        <pc:spChg chg="mod">
          <ac:chgData name="Cristian Chilipirea" userId="34ab170da5908fc4" providerId="LiveId" clId="{E94E6728-AA65-4E92-A1EF-1705EBAD253E}" dt="2020-03-04T06:55:18.472" v="4286" actId="20577"/>
          <ac:spMkLst>
            <pc:docMk/>
            <pc:sldMk cId="4049294150" sldId="568"/>
            <ac:spMk id="2" creationId="{E617F64F-8FF8-4895-9F67-F2978F0CD50D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3" creationId="{D4860CF2-F352-4A0A-ABAE-A3193944E141}"/>
          </ac:spMkLst>
        </pc:spChg>
        <pc:spChg chg="add del">
          <ac:chgData name="Cristian Chilipirea" userId="34ab170da5908fc4" providerId="LiveId" clId="{E94E6728-AA65-4E92-A1EF-1705EBAD253E}" dt="2020-03-04T06:56:14.991" v="4349" actId="478"/>
          <ac:spMkLst>
            <pc:docMk/>
            <pc:sldMk cId="4049294150" sldId="568"/>
            <ac:spMk id="5" creationId="{FBACC3E1-72E3-4AAC-A7E6-91E5C4128C03}"/>
          </ac:spMkLst>
        </pc:spChg>
        <pc:spChg chg="add del">
          <ac:chgData name="Cristian Chilipirea" userId="34ab170da5908fc4" providerId="LiveId" clId="{E94E6728-AA65-4E92-A1EF-1705EBAD253E}" dt="2020-03-04T06:56:14.991" v="4349" actId="478"/>
          <ac:spMkLst>
            <pc:docMk/>
            <pc:sldMk cId="4049294150" sldId="568"/>
            <ac:spMk id="6" creationId="{261B030B-4FA6-48C8-933C-396210D82F2E}"/>
          </ac:spMkLst>
        </pc:spChg>
        <pc:spChg chg="add del">
          <ac:chgData name="Cristian Chilipirea" userId="34ab170da5908fc4" providerId="LiveId" clId="{E94E6728-AA65-4E92-A1EF-1705EBAD253E}" dt="2020-03-04T06:56:14.991" v="4349" actId="478"/>
          <ac:spMkLst>
            <pc:docMk/>
            <pc:sldMk cId="4049294150" sldId="568"/>
            <ac:spMk id="7" creationId="{977633ED-50C9-4D2D-A2DF-C82D9B8B0DF2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8" creationId="{C1472E44-C17E-4A6E-B1E7-41FE512FB353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0" creationId="{E4D2A4C6-FEEA-4661-AC0C-0A87C2F113B6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1" creationId="{2B89088F-DE0D-4800-B077-0D34D08823F9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2" creationId="{15B674EF-4189-4B42-9ED9-10F1E36F08B6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3" creationId="{C55E8D8B-091C-46B9-A5F3-0D0C6AA0728E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4" creationId="{BF8E4A69-A942-42DC-BE04-E61D430D0705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5" creationId="{A20C7B10-E7CF-4245-91AB-50ED5DFCF0A5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6" creationId="{28AEBBDE-7190-4A04-8319-9E57FA0FE042}"/>
          </ac:spMkLst>
        </pc:spChg>
        <pc:spChg chg="add del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27" creationId="{734C4585-84FB-4622-81D1-4739AB3F8D4F}"/>
          </ac:spMkLst>
        </pc:spChg>
        <pc:spChg chg="add mod">
          <ac:chgData name="Cristian Chilipirea" userId="34ab170da5908fc4" providerId="LiveId" clId="{E94E6728-AA65-4E92-A1EF-1705EBAD253E}" dt="2020-03-04T07:10:05.134" v="5038" actId="478"/>
          <ac:spMkLst>
            <pc:docMk/>
            <pc:sldMk cId="4049294150" sldId="568"/>
            <ac:spMk id="60" creationId="{BD66DB06-54B1-4B5E-9B35-704E17CA11D9}"/>
          </ac:spMkLst>
        </pc:spChg>
        <pc:cxnChg chg="add del mod">
          <ac:chgData name="Cristian Chilipirea" userId="34ab170da5908fc4" providerId="LiveId" clId="{E94E6728-AA65-4E92-A1EF-1705EBAD253E}" dt="2020-03-04T06:56:10.784" v="4346" actId="478"/>
          <ac:cxnSpMkLst>
            <pc:docMk/>
            <pc:sldMk cId="4049294150" sldId="568"/>
            <ac:cxnSpMk id="9" creationId="{C4BB7EA0-9E2F-49E3-912B-187BE0561955}"/>
          </ac:cxnSpMkLst>
        </pc:cxnChg>
        <pc:cxnChg chg="add del mod">
          <ac:chgData name="Cristian Chilipirea" userId="34ab170da5908fc4" providerId="LiveId" clId="{E94E6728-AA65-4E92-A1EF-1705EBAD253E}" dt="2020-03-04T06:56:09.649" v="4345" actId="478"/>
          <ac:cxnSpMkLst>
            <pc:docMk/>
            <pc:sldMk cId="4049294150" sldId="568"/>
            <ac:cxnSpMk id="10" creationId="{C0170ABD-6799-4357-956D-BC62BD4C1435}"/>
          </ac:cxnSpMkLst>
        </pc:cxnChg>
        <pc:cxnChg chg="add del mod">
          <ac:chgData name="Cristian Chilipirea" userId="34ab170da5908fc4" providerId="LiveId" clId="{E94E6728-AA65-4E92-A1EF-1705EBAD253E}" dt="2020-03-04T06:56:08.947" v="4344" actId="478"/>
          <ac:cxnSpMkLst>
            <pc:docMk/>
            <pc:sldMk cId="4049294150" sldId="568"/>
            <ac:cxnSpMk id="11" creationId="{EDA743EA-A14B-4F02-852B-F8560BB086B1}"/>
          </ac:cxnSpMkLst>
        </pc:cxnChg>
        <pc:cxnChg chg="add del mod">
          <ac:chgData name="Cristian Chilipirea" userId="34ab170da5908fc4" providerId="LiveId" clId="{E94E6728-AA65-4E92-A1EF-1705EBAD253E}" dt="2020-03-04T06:56:11.938" v="4347" actId="478"/>
          <ac:cxnSpMkLst>
            <pc:docMk/>
            <pc:sldMk cId="4049294150" sldId="568"/>
            <ac:cxnSpMk id="12" creationId="{00FF4BC1-067A-457A-B3CB-20536CA112A4}"/>
          </ac:cxnSpMkLst>
        </pc:cxnChg>
        <pc:cxnChg chg="add del mod">
          <ac:chgData name="Cristian Chilipirea" userId="34ab170da5908fc4" providerId="LiveId" clId="{E94E6728-AA65-4E92-A1EF-1705EBAD253E}" dt="2020-03-04T06:56:12.684" v="4348" actId="478"/>
          <ac:cxnSpMkLst>
            <pc:docMk/>
            <pc:sldMk cId="4049294150" sldId="568"/>
            <ac:cxnSpMk id="13" creationId="{EC66D00D-22FA-4A19-B486-854AD9E61F6F}"/>
          </ac:cxnSpMkLst>
        </pc:cxnChg>
        <pc:cxnChg chg="add del mod">
          <ac:chgData name="Cristian Chilipirea" userId="34ab170da5908fc4" providerId="LiveId" clId="{E94E6728-AA65-4E92-A1EF-1705EBAD253E}" dt="2020-03-04T06:58:57.351" v="4430" actId="478"/>
          <ac:cxnSpMkLst>
            <pc:docMk/>
            <pc:sldMk cId="4049294150" sldId="568"/>
            <ac:cxnSpMk id="29" creationId="{B6B83A8A-6D2E-4DBF-8701-4EFA6206686C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1" creationId="{888EE520-86B9-41E3-AD98-83FD74A47342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2" creationId="{3355AE93-2448-4136-AF17-3B1476643D72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5" creationId="{43B6A669-C493-4FDD-901B-94D2488365F9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39" creationId="{A2D18ECC-AAF0-4A48-896A-6C8E5C7532D1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42" creationId="{AC30041D-543A-46F6-B617-4B5067098765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45" creationId="{F6598123-95D9-4125-AA6A-043B4EAE7294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48" creationId="{571A7895-D958-4EDA-B34B-6634A22D995C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51" creationId="{325F8DD7-1877-43F8-9CB0-1C042F60E3FA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54" creationId="{16BF0E08-FB28-4D1B-B116-E472558DCF6F}"/>
          </ac:cxnSpMkLst>
        </pc:cxnChg>
        <pc:cxnChg chg="add del mod">
          <ac:chgData name="Cristian Chilipirea" userId="34ab170da5908fc4" providerId="LiveId" clId="{E94E6728-AA65-4E92-A1EF-1705EBAD253E}" dt="2020-03-04T07:10:05.134" v="5038" actId="478"/>
          <ac:cxnSpMkLst>
            <pc:docMk/>
            <pc:sldMk cId="4049294150" sldId="568"/>
            <ac:cxnSpMk id="57" creationId="{C5C86356-0120-42B4-B9BE-0D3B9099DFBC}"/>
          </ac:cxnSpMkLst>
        </pc:cxnChg>
      </pc:sldChg>
      <pc:sldChg chg="del">
        <pc:chgData name="Cristian Chilipirea" userId="34ab170da5908fc4" providerId="LiveId" clId="{E94E6728-AA65-4E92-A1EF-1705EBAD253E}" dt="2020-03-03T08:05:41.370" v="63" actId="47"/>
        <pc:sldMkLst>
          <pc:docMk/>
          <pc:sldMk cId="3698025032" sldId="569"/>
        </pc:sldMkLst>
      </pc:sldChg>
      <pc:sldChg chg="delSp modSp add">
        <pc:chgData name="Cristian Chilipirea" userId="34ab170da5908fc4" providerId="LiveId" clId="{E94E6728-AA65-4E92-A1EF-1705EBAD253E}" dt="2020-03-04T07:27:18.925" v="5300" actId="478"/>
        <pc:sldMkLst>
          <pc:docMk/>
          <pc:sldMk cId="3802565593" sldId="569"/>
        </pc:sldMkLst>
        <pc:spChg chg="mod">
          <ac:chgData name="Cristian Chilipirea" userId="34ab170da5908fc4" providerId="LiveId" clId="{E94E6728-AA65-4E92-A1EF-1705EBAD253E}" dt="2020-03-04T07:10:21.997" v="5058"/>
          <ac:spMkLst>
            <pc:docMk/>
            <pc:sldMk cId="3802565593" sldId="569"/>
            <ac:spMk id="2" creationId="{E617F64F-8FF8-4895-9F67-F2978F0CD50D}"/>
          </ac:spMkLst>
        </pc:spChg>
        <pc:spChg chg="mod">
          <ac:chgData name="Cristian Chilipirea" userId="34ab170da5908fc4" providerId="LiveId" clId="{E94E6728-AA65-4E92-A1EF-1705EBAD253E}" dt="2020-03-04T07:07:57.569" v="5035" actId="20577"/>
          <ac:spMkLst>
            <pc:docMk/>
            <pc:sldMk cId="3802565593" sldId="569"/>
            <ac:spMk id="3" creationId="{D4860CF2-F352-4A0A-ABAE-A3193944E141}"/>
          </ac:spMkLst>
        </pc:spChg>
        <pc:cxnChg chg="del mod">
          <ac:chgData name="Cristian Chilipirea" userId="34ab170da5908fc4" providerId="LiveId" clId="{E94E6728-AA65-4E92-A1EF-1705EBAD253E}" dt="2020-03-04T07:27:18.925" v="5300" actId="478"/>
          <ac:cxnSpMkLst>
            <pc:docMk/>
            <pc:sldMk cId="3802565593" sldId="569"/>
            <ac:cxnSpMk id="31" creationId="{888EE520-86B9-41E3-AD98-83FD74A47342}"/>
          </ac:cxnSpMkLst>
        </pc:cxnChg>
      </pc:sldChg>
      <pc:sldChg chg="del">
        <pc:chgData name="Cristian Chilipirea" userId="34ab170da5908fc4" providerId="LiveId" clId="{E94E6728-AA65-4E92-A1EF-1705EBAD253E}" dt="2020-03-03T08:05:41.612" v="64" actId="47"/>
        <pc:sldMkLst>
          <pc:docMk/>
          <pc:sldMk cId="1892795954" sldId="570"/>
        </pc:sldMkLst>
      </pc:sldChg>
      <pc:sldChg chg="delSp modSp add">
        <pc:chgData name="Cristian Chilipirea" userId="34ab170da5908fc4" providerId="LiveId" clId="{E94E6728-AA65-4E92-A1EF-1705EBAD253E}" dt="2020-03-04T07:27:16.270" v="5299" actId="478"/>
        <pc:sldMkLst>
          <pc:docMk/>
          <pc:sldMk cId="2131217211" sldId="570"/>
        </pc:sldMkLst>
        <pc:spChg chg="mod">
          <ac:chgData name="Cristian Chilipirea" userId="34ab170da5908fc4" providerId="LiveId" clId="{E94E6728-AA65-4E92-A1EF-1705EBAD253E}" dt="2020-03-04T07:12:13.009" v="5273" actId="20577"/>
          <ac:spMkLst>
            <pc:docMk/>
            <pc:sldMk cId="2131217211" sldId="570"/>
            <ac:spMk id="3" creationId="{D4860CF2-F352-4A0A-ABAE-A3193944E141}"/>
          </ac:spMkLst>
        </pc:spChg>
        <pc:cxnChg chg="del mod">
          <ac:chgData name="Cristian Chilipirea" userId="34ab170da5908fc4" providerId="LiveId" clId="{E94E6728-AA65-4E92-A1EF-1705EBAD253E}" dt="2020-03-04T07:27:16.270" v="5299" actId="478"/>
          <ac:cxnSpMkLst>
            <pc:docMk/>
            <pc:sldMk cId="2131217211" sldId="570"/>
            <ac:cxnSpMk id="31" creationId="{888EE520-86B9-41E3-AD98-83FD74A47342}"/>
          </ac:cxnSpMkLst>
        </pc:cxnChg>
      </pc:sldChg>
      <pc:sldChg chg="delSp modSp add">
        <pc:chgData name="Cristian Chilipirea" userId="34ab170da5908fc4" providerId="LiveId" clId="{E94E6728-AA65-4E92-A1EF-1705EBAD253E}" dt="2020-03-04T07:27:22.220" v="5301" actId="478"/>
        <pc:sldMkLst>
          <pc:docMk/>
          <pc:sldMk cId="758033702" sldId="571"/>
        </pc:sldMkLst>
        <pc:spChg chg="mod">
          <ac:chgData name="Cristian Chilipirea" userId="34ab170da5908fc4" providerId="LiveId" clId="{E94E6728-AA65-4E92-A1EF-1705EBAD253E}" dt="2020-03-04T07:10:14.436" v="5057" actId="20577"/>
          <ac:spMkLst>
            <pc:docMk/>
            <pc:sldMk cId="758033702" sldId="571"/>
            <ac:spMk id="2" creationId="{E617F64F-8FF8-4895-9F67-F2978F0CD50D}"/>
          </ac:spMkLst>
        </pc:spChg>
        <pc:cxnChg chg="del mod">
          <ac:chgData name="Cristian Chilipirea" userId="34ab170da5908fc4" providerId="LiveId" clId="{E94E6728-AA65-4E92-A1EF-1705EBAD253E}" dt="2020-03-04T07:27:22.220" v="5301" actId="478"/>
          <ac:cxnSpMkLst>
            <pc:docMk/>
            <pc:sldMk cId="758033702" sldId="571"/>
            <ac:cxnSpMk id="31" creationId="{888EE520-86B9-41E3-AD98-83FD74A47342}"/>
          </ac:cxnSpMkLst>
        </pc:cxnChg>
      </pc:sldChg>
      <pc:sldChg chg="del">
        <pc:chgData name="Cristian Chilipirea" userId="34ab170da5908fc4" providerId="LiveId" clId="{E94E6728-AA65-4E92-A1EF-1705EBAD253E}" dt="2020-03-03T08:05:41.850" v="65" actId="47"/>
        <pc:sldMkLst>
          <pc:docMk/>
          <pc:sldMk cId="3677636954" sldId="571"/>
        </pc:sldMkLst>
      </pc:sldChg>
      <pc:sldChg chg="del">
        <pc:chgData name="Cristian Chilipirea" userId="34ab170da5908fc4" providerId="LiveId" clId="{E94E6728-AA65-4E92-A1EF-1705EBAD253E}" dt="2020-03-03T08:05:42.077" v="66" actId="47"/>
        <pc:sldMkLst>
          <pc:docMk/>
          <pc:sldMk cId="1585199923" sldId="572"/>
        </pc:sldMkLst>
      </pc:sldChg>
      <pc:sldChg chg="addSp delSp modSp add">
        <pc:chgData name="Cristian Chilipirea" userId="34ab170da5908fc4" providerId="LiveId" clId="{E94E6728-AA65-4E92-A1EF-1705EBAD253E}" dt="2020-03-04T07:27:34.030" v="5303" actId="1076"/>
        <pc:sldMkLst>
          <pc:docMk/>
          <pc:sldMk cId="2951303633" sldId="572"/>
        </pc:sldMkLst>
        <pc:spChg chg="del">
          <ac:chgData name="Cristian Chilipirea" userId="34ab170da5908fc4" providerId="LiveId" clId="{E94E6728-AA65-4E92-A1EF-1705EBAD253E}" dt="2020-03-04T07:25:18.225" v="5275" actId="478"/>
          <ac:spMkLst>
            <pc:docMk/>
            <pc:sldMk cId="2951303633" sldId="572"/>
            <ac:spMk id="3" creationId="{D4860CF2-F352-4A0A-ABAE-A3193944E141}"/>
          </ac:spMkLst>
        </pc:spChg>
        <pc:spChg chg="add del mod">
          <ac:chgData name="Cristian Chilipirea" userId="34ab170da5908fc4" providerId="LiveId" clId="{E94E6728-AA65-4E92-A1EF-1705EBAD253E}" dt="2020-03-04T07:25:20.282" v="5276" actId="478"/>
          <ac:spMkLst>
            <pc:docMk/>
            <pc:sldMk cId="2951303633" sldId="572"/>
            <ac:spMk id="5" creationId="{422A2595-BAFE-4775-B745-7A533D21D89D}"/>
          </ac:spMkLst>
        </pc:spChg>
        <pc:spChg chg="add mod">
          <ac:chgData name="Cristian Chilipirea" userId="34ab170da5908fc4" providerId="LiveId" clId="{E94E6728-AA65-4E92-A1EF-1705EBAD253E}" dt="2020-03-04T07:25:31.157" v="5278" actId="1076"/>
          <ac:spMkLst>
            <pc:docMk/>
            <pc:sldMk cId="2951303633" sldId="572"/>
            <ac:spMk id="28" creationId="{3BFAA4FA-2580-4085-91A7-C1C1B087EF56}"/>
          </ac:spMkLst>
        </pc:spChg>
        <pc:spChg chg="add mod">
          <ac:chgData name="Cristian Chilipirea" userId="34ab170da5908fc4" providerId="LiveId" clId="{E94E6728-AA65-4E92-A1EF-1705EBAD253E}" dt="2020-03-04T07:26:09.671" v="5295" actId="1076"/>
          <ac:spMkLst>
            <pc:docMk/>
            <pc:sldMk cId="2951303633" sldId="572"/>
            <ac:spMk id="30" creationId="{94D5A38F-2C7A-4DC3-956F-C898DA5FDC2F}"/>
          </ac:spMkLst>
        </pc:spChg>
        <pc:spChg chg="add mod">
          <ac:chgData name="Cristian Chilipirea" userId="34ab170da5908fc4" providerId="LiveId" clId="{E94E6728-AA65-4E92-A1EF-1705EBAD253E}" dt="2020-03-04T07:26:29.155" v="5297" actId="1076"/>
          <ac:spMkLst>
            <pc:docMk/>
            <pc:sldMk cId="2951303633" sldId="572"/>
            <ac:spMk id="33" creationId="{17B631C7-376E-40A3-ACF2-37C4C85405D8}"/>
          </ac:spMkLst>
        </pc:spChg>
        <pc:spChg chg="add mod">
          <ac:chgData name="Cristian Chilipirea" userId="34ab170da5908fc4" providerId="LiveId" clId="{E94E6728-AA65-4E92-A1EF-1705EBAD253E}" dt="2020-03-04T07:27:34.030" v="5303" actId="1076"/>
          <ac:spMkLst>
            <pc:docMk/>
            <pc:sldMk cId="2951303633" sldId="572"/>
            <ac:spMk id="34" creationId="{044C47DA-11C3-40F0-BF12-267740FAFE9B}"/>
          </ac:spMkLst>
        </pc:spChg>
        <pc:cxnChg chg="add mod">
          <ac:chgData name="Cristian Chilipirea" userId="34ab170da5908fc4" providerId="LiveId" clId="{E94E6728-AA65-4E92-A1EF-1705EBAD253E}" dt="2020-03-04T07:25:49.743" v="5291" actId="692"/>
          <ac:cxnSpMkLst>
            <pc:docMk/>
            <pc:sldMk cId="2951303633" sldId="572"/>
            <ac:cxnSpMk id="7" creationId="{D75D1C95-91FC-4B25-9645-CED8C18A46EE}"/>
          </ac:cxnSpMkLst>
        </pc:cxnChg>
        <pc:cxnChg chg="add mod">
          <ac:chgData name="Cristian Chilipirea" userId="34ab170da5908fc4" providerId="LiveId" clId="{E94E6728-AA65-4E92-A1EF-1705EBAD253E}" dt="2020-03-04T07:25:58.804" v="5293" actId="1076"/>
          <ac:cxnSpMkLst>
            <pc:docMk/>
            <pc:sldMk cId="2951303633" sldId="572"/>
            <ac:cxnSpMk id="29" creationId="{750B9B83-3B68-401A-970D-0C2E34290F5E}"/>
          </ac:cxnSpMkLst>
        </pc:cxnChg>
        <pc:cxnChg chg="del mod">
          <ac:chgData name="Cristian Chilipirea" userId="34ab170da5908fc4" providerId="LiveId" clId="{E94E6728-AA65-4E92-A1EF-1705EBAD253E}" dt="2020-03-04T07:27:13.827" v="5298" actId="478"/>
          <ac:cxnSpMkLst>
            <pc:docMk/>
            <pc:sldMk cId="2951303633" sldId="572"/>
            <ac:cxnSpMk id="31" creationId="{888EE520-86B9-41E3-AD98-83FD74A47342}"/>
          </ac:cxnSpMkLst>
        </pc:cxnChg>
      </pc:sldChg>
      <pc:sldChg chg="del">
        <pc:chgData name="Cristian Chilipirea" userId="34ab170da5908fc4" providerId="LiveId" clId="{E94E6728-AA65-4E92-A1EF-1705EBAD253E}" dt="2020-03-03T08:05:42.532" v="67" actId="47"/>
        <pc:sldMkLst>
          <pc:docMk/>
          <pc:sldMk cId="1612264969" sldId="573"/>
        </pc:sldMkLst>
      </pc:sldChg>
      <pc:sldChg chg="addSp delSp modSp add">
        <pc:chgData name="Cristian Chilipirea" userId="34ab170da5908fc4" providerId="LiveId" clId="{E94E6728-AA65-4E92-A1EF-1705EBAD253E}" dt="2020-03-04T07:47:55.641" v="5342" actId="20577"/>
        <pc:sldMkLst>
          <pc:docMk/>
          <pc:sldMk cId="2988140177" sldId="573"/>
        </pc:sldMkLst>
        <pc:spChg chg="mod">
          <ac:chgData name="Cristian Chilipirea" userId="34ab170da5908fc4" providerId="LiveId" clId="{E94E6728-AA65-4E92-A1EF-1705EBAD253E}" dt="2020-03-04T07:47:55.641" v="5342" actId="20577"/>
          <ac:spMkLst>
            <pc:docMk/>
            <pc:sldMk cId="2988140177" sldId="573"/>
            <ac:spMk id="2" creationId="{E617F64F-8FF8-4895-9F67-F2978F0CD50D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3" creationId="{D4860CF2-F352-4A0A-ABAE-A3193944E141}"/>
          </ac:spMkLst>
        </pc:spChg>
        <pc:spChg chg="add del mod">
          <ac:chgData name="Cristian Chilipirea" userId="34ab170da5908fc4" providerId="LiveId" clId="{E94E6728-AA65-4E92-A1EF-1705EBAD253E}" dt="2020-03-04T07:46:58.474" v="5324" actId="478"/>
          <ac:spMkLst>
            <pc:docMk/>
            <pc:sldMk cId="2988140177" sldId="573"/>
            <ac:spMk id="5" creationId="{2805D7C2-8A9B-4FEF-B124-549E0F47B629}"/>
          </ac:spMkLst>
        </pc:spChg>
        <pc:spChg chg="add mod">
          <ac:chgData name="Cristian Chilipirea" userId="34ab170da5908fc4" providerId="LiveId" clId="{E94E6728-AA65-4E92-A1EF-1705EBAD253E}" dt="2020-03-04T07:47:29.642" v="5333" actId="1076"/>
          <ac:spMkLst>
            <pc:docMk/>
            <pc:sldMk cId="2988140177" sldId="573"/>
            <ac:spMk id="6" creationId="{10904F4B-06C9-4020-83E0-0DDAFB914FD1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8" creationId="{C1472E44-C17E-4A6E-B1E7-41FE512FB353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0" creationId="{E4D2A4C6-FEEA-4661-AC0C-0A87C2F113B6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1" creationId="{2B89088F-DE0D-4800-B077-0D34D08823F9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2" creationId="{15B674EF-4189-4B42-9ED9-10F1E36F08B6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3" creationId="{C55E8D8B-091C-46B9-A5F3-0D0C6AA0728E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4" creationId="{BF8E4A69-A942-42DC-BE04-E61D430D0705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5" creationId="{A20C7B10-E7CF-4245-91AB-50ED5DFCF0A5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6" creationId="{28AEBBDE-7190-4A04-8319-9E57FA0FE042}"/>
          </ac:spMkLst>
        </pc:spChg>
        <pc:spChg chg="del">
          <ac:chgData name="Cristian Chilipirea" userId="34ab170da5908fc4" providerId="LiveId" clId="{E94E6728-AA65-4E92-A1EF-1705EBAD253E}" dt="2020-03-04T07:28:29.136" v="5305" actId="478"/>
          <ac:spMkLst>
            <pc:docMk/>
            <pc:sldMk cId="2988140177" sldId="573"/>
            <ac:spMk id="27" creationId="{734C4585-84FB-4622-81D1-4739AB3F8D4F}"/>
          </ac:spMkLst>
        </pc:sp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32" creationId="{3355AE93-2448-4136-AF17-3B1476643D72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35" creationId="{43B6A669-C493-4FDD-901B-94D2488365F9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39" creationId="{A2D18ECC-AAF0-4A48-896A-6C8E5C7532D1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42" creationId="{AC30041D-543A-46F6-B617-4B5067098765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45" creationId="{F6598123-95D9-4125-AA6A-043B4EAE7294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48" creationId="{571A7895-D958-4EDA-B34B-6634A22D995C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51" creationId="{325F8DD7-1877-43F8-9CB0-1C042F60E3FA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54" creationId="{16BF0E08-FB28-4D1B-B116-E472558DCF6F}"/>
          </ac:cxnSpMkLst>
        </pc:cxnChg>
        <pc:cxnChg chg="del">
          <ac:chgData name="Cristian Chilipirea" userId="34ab170da5908fc4" providerId="LiveId" clId="{E94E6728-AA65-4E92-A1EF-1705EBAD253E}" dt="2020-03-04T07:28:29.136" v="5305" actId="478"/>
          <ac:cxnSpMkLst>
            <pc:docMk/>
            <pc:sldMk cId="2988140177" sldId="573"/>
            <ac:cxnSpMk id="57" creationId="{C5C86356-0120-42B4-B9BE-0D3B9099DFBC}"/>
          </ac:cxnSpMkLst>
        </pc:cxnChg>
      </pc:sldChg>
      <pc:sldChg chg="delSp modSp add">
        <pc:chgData name="Cristian Chilipirea" userId="34ab170da5908fc4" providerId="LiveId" clId="{E94E6728-AA65-4E92-A1EF-1705EBAD253E}" dt="2020-03-04T07:49:17.937" v="5393" actId="1037"/>
        <pc:sldMkLst>
          <pc:docMk/>
          <pc:sldMk cId="2716252138" sldId="574"/>
        </pc:sldMkLst>
        <pc:spChg chg="del">
          <ac:chgData name="Cristian Chilipirea" userId="34ab170da5908fc4" providerId="LiveId" clId="{E94E6728-AA65-4E92-A1EF-1705EBAD253E}" dt="2020-03-04T07:48:59.690" v="5344" actId="478"/>
          <ac:spMkLst>
            <pc:docMk/>
            <pc:sldMk cId="2716252138" sldId="574"/>
            <ac:spMk id="8" creationId="{C1472E44-C17E-4A6E-B1E7-41FE512FB353}"/>
          </ac:spMkLst>
        </pc:spChg>
        <pc:spChg chg="del mod">
          <ac:chgData name="Cristian Chilipirea" userId="34ab170da5908fc4" providerId="LiveId" clId="{E94E6728-AA65-4E92-A1EF-1705EBAD253E}" dt="2020-03-04T07:49:05.782" v="5347" actId="478"/>
          <ac:spMkLst>
            <pc:docMk/>
            <pc:sldMk cId="2716252138" sldId="574"/>
            <ac:spMk id="28" creationId="{3BFAA4FA-2580-4085-91A7-C1C1B087EF56}"/>
          </ac:spMkLst>
        </pc:spChg>
        <pc:spChg chg="mod">
          <ac:chgData name="Cristian Chilipirea" userId="34ab170da5908fc4" providerId="LiveId" clId="{E94E6728-AA65-4E92-A1EF-1705EBAD253E}" dt="2020-03-04T07:49:17.937" v="5393" actId="1037"/>
          <ac:spMkLst>
            <pc:docMk/>
            <pc:sldMk cId="2716252138" sldId="574"/>
            <ac:spMk id="30" creationId="{94D5A38F-2C7A-4DC3-956F-C898DA5FDC2F}"/>
          </ac:spMkLst>
        </pc:spChg>
        <pc:spChg chg="mod">
          <ac:chgData name="Cristian Chilipirea" userId="34ab170da5908fc4" providerId="LiveId" clId="{E94E6728-AA65-4E92-A1EF-1705EBAD253E}" dt="2020-03-04T07:49:17.937" v="5393" actId="1037"/>
          <ac:spMkLst>
            <pc:docMk/>
            <pc:sldMk cId="2716252138" sldId="574"/>
            <ac:spMk id="33" creationId="{17B631C7-376E-40A3-ACF2-37C4C85405D8}"/>
          </ac:spMkLst>
        </pc:spChg>
        <pc:spChg chg="mod">
          <ac:chgData name="Cristian Chilipirea" userId="34ab170da5908fc4" providerId="LiveId" clId="{E94E6728-AA65-4E92-A1EF-1705EBAD253E}" dt="2020-03-04T07:49:17.937" v="5393" actId="1037"/>
          <ac:spMkLst>
            <pc:docMk/>
            <pc:sldMk cId="2716252138" sldId="574"/>
            <ac:spMk id="34" creationId="{044C47DA-11C3-40F0-BF12-267740FAFE9B}"/>
          </ac:spMkLst>
        </pc:spChg>
        <pc:cxnChg chg="del mod">
          <ac:chgData name="Cristian Chilipirea" userId="34ab170da5908fc4" providerId="LiveId" clId="{E94E6728-AA65-4E92-A1EF-1705EBAD253E}" dt="2020-03-04T07:49:01.216" v="5345" actId="478"/>
          <ac:cxnSpMkLst>
            <pc:docMk/>
            <pc:sldMk cId="2716252138" sldId="574"/>
            <ac:cxnSpMk id="32" creationId="{3355AE93-2448-4136-AF17-3B1476643D72}"/>
          </ac:cxnSpMkLst>
        </pc:cxnChg>
      </pc:sldChg>
      <pc:sldChg chg="del">
        <pc:chgData name="Cristian Chilipirea" userId="34ab170da5908fc4" providerId="LiveId" clId="{E94E6728-AA65-4E92-A1EF-1705EBAD253E}" dt="2020-03-03T08:05:42.720" v="68" actId="47"/>
        <pc:sldMkLst>
          <pc:docMk/>
          <pc:sldMk cId="3180868532" sldId="574"/>
        </pc:sldMkLst>
      </pc:sldChg>
      <pc:sldChg chg="del">
        <pc:chgData name="Cristian Chilipirea" userId="34ab170da5908fc4" providerId="LiveId" clId="{E94E6728-AA65-4E92-A1EF-1705EBAD253E}" dt="2020-03-03T08:05:42.911" v="69" actId="47"/>
        <pc:sldMkLst>
          <pc:docMk/>
          <pc:sldMk cId="701577345" sldId="575"/>
        </pc:sldMkLst>
      </pc:sldChg>
      <pc:sldChg chg="delSp modSp add">
        <pc:chgData name="Cristian Chilipirea" userId="34ab170da5908fc4" providerId="LiveId" clId="{E94E6728-AA65-4E92-A1EF-1705EBAD253E}" dt="2020-03-04T07:49:45.814" v="5442" actId="478"/>
        <pc:sldMkLst>
          <pc:docMk/>
          <pc:sldMk cId="3992239544" sldId="575"/>
        </pc:sldMkLst>
        <pc:spChg chg="del">
          <ac:chgData name="Cristian Chilipirea" userId="34ab170da5908fc4" providerId="LiveId" clId="{E94E6728-AA65-4E92-A1EF-1705EBAD253E}" dt="2020-03-04T07:49:45.814" v="5442" actId="478"/>
          <ac:spMkLst>
            <pc:docMk/>
            <pc:sldMk cId="3992239544" sldId="575"/>
            <ac:spMk id="21" creationId="{2B89088F-DE0D-4800-B077-0D34D08823F9}"/>
          </ac:spMkLst>
        </pc:spChg>
        <pc:spChg chg="del">
          <ac:chgData name="Cristian Chilipirea" userId="34ab170da5908fc4" providerId="LiveId" clId="{E94E6728-AA65-4E92-A1EF-1705EBAD253E}" dt="2020-03-04T07:49:31.102" v="5395" actId="478"/>
          <ac:spMkLst>
            <pc:docMk/>
            <pc:sldMk cId="3992239544" sldId="575"/>
            <ac:spMk id="30" creationId="{94D5A38F-2C7A-4DC3-956F-C898DA5FDC2F}"/>
          </ac:spMkLst>
        </pc:spChg>
        <pc:spChg chg="mod">
          <ac:chgData name="Cristian Chilipirea" userId="34ab170da5908fc4" providerId="LiveId" clId="{E94E6728-AA65-4E92-A1EF-1705EBAD253E}" dt="2020-03-04T07:49:42.914" v="5441" actId="1037"/>
          <ac:spMkLst>
            <pc:docMk/>
            <pc:sldMk cId="3992239544" sldId="575"/>
            <ac:spMk id="33" creationId="{17B631C7-376E-40A3-ACF2-37C4C85405D8}"/>
          </ac:spMkLst>
        </pc:spChg>
        <pc:spChg chg="mod">
          <ac:chgData name="Cristian Chilipirea" userId="34ab170da5908fc4" providerId="LiveId" clId="{E94E6728-AA65-4E92-A1EF-1705EBAD253E}" dt="2020-03-04T07:49:42.914" v="5441" actId="1037"/>
          <ac:spMkLst>
            <pc:docMk/>
            <pc:sldMk cId="3992239544" sldId="575"/>
            <ac:spMk id="34" creationId="{044C47DA-11C3-40F0-BF12-267740FAFE9B}"/>
          </ac:spMkLst>
        </pc:spChg>
      </pc:sldChg>
      <pc:sldChg chg="addSp delSp modSp add">
        <pc:chgData name="Cristian Chilipirea" userId="34ab170da5908fc4" providerId="LiveId" clId="{E94E6728-AA65-4E92-A1EF-1705EBAD253E}" dt="2020-03-04T07:50:29.800" v="5534" actId="1076"/>
        <pc:sldMkLst>
          <pc:docMk/>
          <pc:sldMk cId="432969524" sldId="576"/>
        </pc:sldMkLst>
        <pc:spChg chg="del">
          <ac:chgData name="Cristian Chilipirea" userId="34ab170da5908fc4" providerId="LiveId" clId="{E94E6728-AA65-4E92-A1EF-1705EBAD253E}" dt="2020-03-04T07:50:04.746" v="5445" actId="478"/>
          <ac:spMkLst>
            <pc:docMk/>
            <pc:sldMk cId="432969524" sldId="576"/>
            <ac:spMk id="26" creationId="{28AEBBDE-7190-4A04-8319-9E57FA0FE042}"/>
          </ac:spMkLst>
        </pc:spChg>
        <pc:spChg chg="add mod">
          <ac:chgData name="Cristian Chilipirea" userId="34ab170da5908fc4" providerId="LiveId" clId="{E94E6728-AA65-4E92-A1EF-1705EBAD253E}" dt="2020-03-04T07:50:29.800" v="5534" actId="1076"/>
          <ac:spMkLst>
            <pc:docMk/>
            <pc:sldMk cId="432969524" sldId="576"/>
            <ac:spMk id="28" creationId="{6C1D4D80-2433-4985-A112-C8B8F2CBAEF3}"/>
          </ac:spMkLst>
        </pc:spChg>
        <pc:spChg chg="del">
          <ac:chgData name="Cristian Chilipirea" userId="34ab170da5908fc4" providerId="LiveId" clId="{E94E6728-AA65-4E92-A1EF-1705EBAD253E}" dt="2020-03-04T07:50:01.964" v="5444" actId="478"/>
          <ac:spMkLst>
            <pc:docMk/>
            <pc:sldMk cId="432969524" sldId="576"/>
            <ac:spMk id="33" creationId="{17B631C7-376E-40A3-ACF2-37C4C85405D8}"/>
          </ac:spMkLst>
        </pc:spChg>
        <pc:spChg chg="mod">
          <ac:chgData name="Cristian Chilipirea" userId="34ab170da5908fc4" providerId="LiveId" clId="{E94E6728-AA65-4E92-A1EF-1705EBAD253E}" dt="2020-03-04T07:50:22.071" v="5532" actId="1037"/>
          <ac:spMkLst>
            <pc:docMk/>
            <pc:sldMk cId="432969524" sldId="576"/>
            <ac:spMk id="34" creationId="{044C47DA-11C3-40F0-BF12-267740FAFE9B}"/>
          </ac:spMkLst>
        </pc:spChg>
        <pc:cxnChg chg="del mod">
          <ac:chgData name="Cristian Chilipirea" userId="34ab170da5908fc4" providerId="LiveId" clId="{E94E6728-AA65-4E92-A1EF-1705EBAD253E}" dt="2020-03-04T07:50:05.570" v="5446" actId="478"/>
          <ac:cxnSpMkLst>
            <pc:docMk/>
            <pc:sldMk cId="432969524" sldId="576"/>
            <ac:cxnSpMk id="48" creationId="{571A7895-D958-4EDA-B34B-6634A22D995C}"/>
          </ac:cxnSpMkLst>
        </pc:cxnChg>
        <pc:cxnChg chg="del mod">
          <ac:chgData name="Cristian Chilipirea" userId="34ab170da5908fc4" providerId="LiveId" clId="{E94E6728-AA65-4E92-A1EF-1705EBAD253E}" dt="2020-03-04T07:50:06.705" v="5447" actId="478"/>
          <ac:cxnSpMkLst>
            <pc:docMk/>
            <pc:sldMk cId="432969524" sldId="576"/>
            <ac:cxnSpMk id="51" creationId="{325F8DD7-1877-43F8-9CB0-1C042F60E3FA}"/>
          </ac:cxnSpMkLst>
        </pc:cxnChg>
      </pc:sldChg>
      <pc:sldChg chg="del">
        <pc:chgData name="Cristian Chilipirea" userId="34ab170da5908fc4" providerId="LiveId" clId="{E94E6728-AA65-4E92-A1EF-1705EBAD253E}" dt="2020-03-03T08:05:43.092" v="70" actId="47"/>
        <pc:sldMkLst>
          <pc:docMk/>
          <pc:sldMk cId="2138852437" sldId="576"/>
        </pc:sldMkLst>
      </pc:sldChg>
      <pc:sldChg chg="addSp delSp modSp add">
        <pc:chgData name="Cristian Chilipirea" userId="34ab170da5908fc4" providerId="LiveId" clId="{E94E6728-AA65-4E92-A1EF-1705EBAD253E}" dt="2020-03-04T07:51:38.689" v="5577" actId="1076"/>
        <pc:sldMkLst>
          <pc:docMk/>
          <pc:sldMk cId="3058035335" sldId="577"/>
        </pc:sldMkLst>
        <pc:spChg chg="add mod">
          <ac:chgData name="Cristian Chilipirea" userId="34ab170da5908fc4" providerId="LiveId" clId="{E94E6728-AA65-4E92-A1EF-1705EBAD253E}" dt="2020-03-04T07:51:38.689" v="5577" actId="1076"/>
          <ac:spMkLst>
            <pc:docMk/>
            <pc:sldMk cId="3058035335" sldId="577"/>
            <ac:spMk id="21" creationId="{4699AE22-E650-427A-B6DF-5F39166A2790}"/>
          </ac:spMkLst>
        </pc:spChg>
        <pc:spChg chg="del">
          <ac:chgData name="Cristian Chilipirea" userId="34ab170da5908fc4" providerId="LiveId" clId="{E94E6728-AA65-4E92-A1EF-1705EBAD253E}" dt="2020-03-04T07:50:55.444" v="5572" actId="478"/>
          <ac:spMkLst>
            <pc:docMk/>
            <pc:sldMk cId="3058035335" sldId="577"/>
            <ac:spMk id="22" creationId="{15B674EF-4189-4B42-9ED9-10F1E36F08B6}"/>
          </ac:spMkLst>
        </pc:spChg>
        <pc:spChg chg="mod">
          <ac:chgData name="Cristian Chilipirea" userId="34ab170da5908fc4" providerId="LiveId" clId="{E94E6728-AA65-4E92-A1EF-1705EBAD253E}" dt="2020-03-04T07:50:52.118" v="5571" actId="1037"/>
          <ac:spMkLst>
            <pc:docMk/>
            <pc:sldMk cId="3058035335" sldId="577"/>
            <ac:spMk id="28" creationId="{6C1D4D80-2433-4985-A112-C8B8F2CBAEF3}"/>
          </ac:spMkLst>
        </pc:spChg>
        <pc:spChg chg="del">
          <ac:chgData name="Cristian Chilipirea" userId="34ab170da5908fc4" providerId="LiveId" clId="{E94E6728-AA65-4E92-A1EF-1705EBAD253E}" dt="2020-03-04T07:50:43.538" v="5536" actId="478"/>
          <ac:spMkLst>
            <pc:docMk/>
            <pc:sldMk cId="3058035335" sldId="577"/>
            <ac:spMk id="34" creationId="{044C47DA-11C3-40F0-BF12-267740FAFE9B}"/>
          </ac:spMkLst>
        </pc:spChg>
        <pc:cxnChg chg="del mod">
          <ac:chgData name="Cristian Chilipirea" userId="34ab170da5908fc4" providerId="LiveId" clId="{E94E6728-AA65-4E92-A1EF-1705EBAD253E}" dt="2020-03-04T07:50:57.704" v="5574" actId="478"/>
          <ac:cxnSpMkLst>
            <pc:docMk/>
            <pc:sldMk cId="3058035335" sldId="577"/>
            <ac:cxnSpMk id="35" creationId="{43B6A669-C493-4FDD-901B-94D2488365F9}"/>
          </ac:cxnSpMkLst>
        </pc:cxnChg>
        <pc:cxnChg chg="del mod">
          <ac:chgData name="Cristian Chilipirea" userId="34ab170da5908fc4" providerId="LiveId" clId="{E94E6728-AA65-4E92-A1EF-1705EBAD253E}" dt="2020-03-04T07:50:56.886" v="5573" actId="478"/>
          <ac:cxnSpMkLst>
            <pc:docMk/>
            <pc:sldMk cId="3058035335" sldId="577"/>
            <ac:cxnSpMk id="39" creationId="{A2D18ECC-AAF0-4A48-896A-6C8E5C7532D1}"/>
          </ac:cxnSpMkLst>
        </pc:cxnChg>
      </pc:sldChg>
      <pc:sldChg chg="del">
        <pc:chgData name="Cristian Chilipirea" userId="34ab170da5908fc4" providerId="LiveId" clId="{E94E6728-AA65-4E92-A1EF-1705EBAD253E}" dt="2020-03-03T08:05:43.271" v="71" actId="47"/>
        <pc:sldMkLst>
          <pc:docMk/>
          <pc:sldMk cId="3977793817" sldId="577"/>
        </pc:sldMkLst>
      </pc:sldChg>
      <pc:sldChg chg="add del">
        <pc:chgData name="Cristian Chilipirea" userId="34ab170da5908fc4" providerId="LiveId" clId="{E94E6728-AA65-4E92-A1EF-1705EBAD253E}" dt="2020-03-04T07:51:49.596" v="5578" actId="47"/>
        <pc:sldMkLst>
          <pc:docMk/>
          <pc:sldMk cId="521882624" sldId="578"/>
        </pc:sldMkLst>
      </pc:sldChg>
      <pc:sldChg chg="del">
        <pc:chgData name="Cristian Chilipirea" userId="34ab170da5908fc4" providerId="LiveId" clId="{E94E6728-AA65-4E92-A1EF-1705EBAD253E}" dt="2020-03-03T08:05:43.478" v="72" actId="47"/>
        <pc:sldMkLst>
          <pc:docMk/>
          <pc:sldMk cId="1540065597" sldId="578"/>
        </pc:sldMkLst>
      </pc:sldChg>
      <pc:sldChg chg="delSp modSp add">
        <pc:chgData name="Cristian Chilipirea" userId="34ab170da5908fc4" providerId="LiveId" clId="{E94E6728-AA65-4E92-A1EF-1705EBAD253E}" dt="2020-03-04T07:52:10.134" v="5622" actId="478"/>
        <pc:sldMkLst>
          <pc:docMk/>
          <pc:sldMk cId="4011219363" sldId="578"/>
        </pc:sldMkLst>
        <pc:spChg chg="mod">
          <ac:chgData name="Cristian Chilipirea" userId="34ab170da5908fc4" providerId="LiveId" clId="{E94E6728-AA65-4E92-A1EF-1705EBAD253E}" dt="2020-03-04T07:52:02.931" v="5621" actId="1037"/>
          <ac:spMkLst>
            <pc:docMk/>
            <pc:sldMk cId="4011219363" sldId="578"/>
            <ac:spMk id="21" creationId="{4699AE22-E650-427A-B6DF-5F39166A2790}"/>
          </ac:spMkLst>
        </pc:spChg>
        <pc:spChg chg="del">
          <ac:chgData name="Cristian Chilipirea" userId="34ab170da5908fc4" providerId="LiveId" clId="{E94E6728-AA65-4E92-A1EF-1705EBAD253E}" dt="2020-03-04T07:52:10.134" v="5622" actId="478"/>
          <ac:spMkLst>
            <pc:docMk/>
            <pc:sldMk cId="4011219363" sldId="578"/>
            <ac:spMk id="27" creationId="{734C4585-84FB-4622-81D1-4739AB3F8D4F}"/>
          </ac:spMkLst>
        </pc:spChg>
        <pc:spChg chg="del">
          <ac:chgData name="Cristian Chilipirea" userId="34ab170da5908fc4" providerId="LiveId" clId="{E94E6728-AA65-4E92-A1EF-1705EBAD253E}" dt="2020-03-04T07:51:54.266" v="5580" actId="478"/>
          <ac:spMkLst>
            <pc:docMk/>
            <pc:sldMk cId="4011219363" sldId="578"/>
            <ac:spMk id="28" creationId="{6C1D4D80-2433-4985-A112-C8B8F2CBAEF3}"/>
          </ac:spMkLst>
        </pc:spChg>
        <pc:cxnChg chg="del mod">
          <ac:chgData name="Cristian Chilipirea" userId="34ab170da5908fc4" providerId="LiveId" clId="{E94E6728-AA65-4E92-A1EF-1705EBAD253E}" dt="2020-03-04T07:52:10.134" v="5622" actId="478"/>
          <ac:cxnSpMkLst>
            <pc:docMk/>
            <pc:sldMk cId="4011219363" sldId="578"/>
            <ac:cxnSpMk id="54" creationId="{16BF0E08-FB28-4D1B-B116-E472558DCF6F}"/>
          </ac:cxnSpMkLst>
        </pc:cxnChg>
      </pc:sldChg>
      <pc:sldChg chg="addSp delSp modSp add">
        <pc:chgData name="Cristian Chilipirea" userId="34ab170da5908fc4" providerId="LiveId" clId="{E94E6728-AA65-4E92-A1EF-1705EBAD253E}" dt="2020-03-04T07:52:43.210" v="5630" actId="1076"/>
        <pc:sldMkLst>
          <pc:docMk/>
          <pc:sldMk cId="2007908021" sldId="579"/>
        </pc:sldMkLst>
        <pc:spChg chg="add mod">
          <ac:chgData name="Cristian Chilipirea" userId="34ab170da5908fc4" providerId="LiveId" clId="{E94E6728-AA65-4E92-A1EF-1705EBAD253E}" dt="2020-03-04T07:52:37.737" v="5628" actId="1076"/>
          <ac:spMkLst>
            <pc:docMk/>
            <pc:sldMk cId="2007908021" sldId="579"/>
            <ac:spMk id="14" creationId="{2070A7AC-2FBA-42F3-BD94-60BA2F0DEBB3}"/>
          </ac:spMkLst>
        </pc:spChg>
        <pc:spChg chg="add mod">
          <ac:chgData name="Cristian Chilipirea" userId="34ab170da5908fc4" providerId="LiveId" clId="{E94E6728-AA65-4E92-A1EF-1705EBAD253E}" dt="2020-03-04T07:52:43.210" v="5630" actId="1076"/>
          <ac:spMkLst>
            <pc:docMk/>
            <pc:sldMk cId="2007908021" sldId="579"/>
            <ac:spMk id="15" creationId="{BF075930-CB1B-46D0-B2C2-0AC5D3291CA3}"/>
          </ac:spMkLst>
        </pc:spChg>
        <pc:spChg chg="del">
          <ac:chgData name="Cristian Chilipirea" userId="34ab170da5908fc4" providerId="LiveId" clId="{E94E6728-AA65-4E92-A1EF-1705EBAD253E}" dt="2020-03-04T07:52:24.240" v="5625" actId="478"/>
          <ac:spMkLst>
            <pc:docMk/>
            <pc:sldMk cId="2007908021" sldId="579"/>
            <ac:spMk id="25" creationId="{A20C7B10-E7CF-4245-91AB-50ED5DFCF0A5}"/>
          </ac:spMkLst>
        </pc:spChg>
        <pc:cxnChg chg="del mod">
          <ac:chgData name="Cristian Chilipirea" userId="34ab170da5908fc4" providerId="LiveId" clId="{E94E6728-AA65-4E92-A1EF-1705EBAD253E}" dt="2020-03-04T07:52:22.852" v="5624" actId="478"/>
          <ac:cxnSpMkLst>
            <pc:docMk/>
            <pc:sldMk cId="2007908021" sldId="579"/>
            <ac:cxnSpMk id="42" creationId="{AC30041D-543A-46F6-B617-4B5067098765}"/>
          </ac:cxnSpMkLst>
        </pc:cxnChg>
        <pc:cxnChg chg="del mod">
          <ac:chgData name="Cristian Chilipirea" userId="34ab170da5908fc4" providerId="LiveId" clId="{E94E6728-AA65-4E92-A1EF-1705EBAD253E}" dt="2020-03-04T07:52:25.074" v="5626" actId="478"/>
          <ac:cxnSpMkLst>
            <pc:docMk/>
            <pc:sldMk cId="2007908021" sldId="579"/>
            <ac:cxnSpMk id="45" creationId="{F6598123-95D9-4125-AA6A-043B4EAE7294}"/>
          </ac:cxnSpMkLst>
        </pc:cxnChg>
      </pc:sldChg>
      <pc:sldChg chg="del">
        <pc:chgData name="Cristian Chilipirea" userId="34ab170da5908fc4" providerId="LiveId" clId="{E94E6728-AA65-4E92-A1EF-1705EBAD253E}" dt="2020-03-03T08:05:37.444" v="49" actId="47"/>
        <pc:sldMkLst>
          <pc:docMk/>
          <pc:sldMk cId="2219656957" sldId="579"/>
        </pc:sldMkLst>
      </pc:sldChg>
      <pc:sldChg chg="delSp modSp add">
        <pc:chgData name="Cristian Chilipirea" userId="34ab170da5908fc4" providerId="LiveId" clId="{E94E6728-AA65-4E92-A1EF-1705EBAD253E}" dt="2020-03-04T07:53:01.790" v="5678" actId="1037"/>
        <pc:sldMkLst>
          <pc:docMk/>
          <pc:sldMk cId="491489474" sldId="580"/>
        </pc:sldMkLst>
        <pc:spChg chg="del">
          <ac:chgData name="Cristian Chilipirea" userId="34ab170da5908fc4" providerId="LiveId" clId="{E94E6728-AA65-4E92-A1EF-1705EBAD253E}" dt="2020-03-04T07:52:48.728" v="5632" actId="478"/>
          <ac:spMkLst>
            <pc:docMk/>
            <pc:sldMk cId="491489474" sldId="580"/>
            <ac:spMk id="14" creationId="{2070A7AC-2FBA-42F3-BD94-60BA2F0DEBB3}"/>
          </ac:spMkLst>
        </pc:spChg>
        <pc:spChg chg="mod">
          <ac:chgData name="Cristian Chilipirea" userId="34ab170da5908fc4" providerId="LiveId" clId="{E94E6728-AA65-4E92-A1EF-1705EBAD253E}" dt="2020-03-04T07:53:01.790" v="5678" actId="1037"/>
          <ac:spMkLst>
            <pc:docMk/>
            <pc:sldMk cId="491489474" sldId="580"/>
            <ac:spMk id="15" creationId="{BF075930-CB1B-46D0-B2C2-0AC5D3291CA3}"/>
          </ac:spMkLst>
        </pc:spChg>
        <pc:spChg chg="del">
          <ac:chgData name="Cristian Chilipirea" userId="34ab170da5908fc4" providerId="LiveId" clId="{E94E6728-AA65-4E92-A1EF-1705EBAD253E}" dt="2020-03-04T07:52:50.178" v="5633" actId="478"/>
          <ac:spMkLst>
            <pc:docMk/>
            <pc:sldMk cId="491489474" sldId="580"/>
            <ac:spMk id="21" creationId="{4699AE22-E650-427A-B6DF-5F39166A2790}"/>
          </ac:spMkLst>
        </pc:spChg>
        <pc:spChg chg="del">
          <ac:chgData name="Cristian Chilipirea" userId="34ab170da5908fc4" providerId="LiveId" clId="{E94E6728-AA65-4E92-A1EF-1705EBAD253E}" dt="2020-03-04T07:52:52.219" v="5634" actId="478"/>
          <ac:spMkLst>
            <pc:docMk/>
            <pc:sldMk cId="491489474" sldId="580"/>
            <ac:spMk id="23" creationId="{C55E8D8B-091C-46B9-A5F3-0D0C6AA0728E}"/>
          </ac:spMkLst>
        </pc:spChg>
      </pc:sldChg>
      <pc:sldChg chg="del">
        <pc:chgData name="Cristian Chilipirea" userId="34ab170da5908fc4" providerId="LiveId" clId="{E94E6728-AA65-4E92-A1EF-1705EBAD253E}" dt="2020-03-03T08:05:43.673" v="73" actId="47"/>
        <pc:sldMkLst>
          <pc:docMk/>
          <pc:sldMk cId="2079583564" sldId="580"/>
        </pc:sldMkLst>
      </pc:sldChg>
      <pc:sldChg chg="del">
        <pc:chgData name="Cristian Chilipirea" userId="34ab170da5908fc4" providerId="LiveId" clId="{E94E6728-AA65-4E92-A1EF-1705EBAD253E}" dt="2020-03-03T08:05:43.841" v="74" actId="47"/>
        <pc:sldMkLst>
          <pc:docMk/>
          <pc:sldMk cId="144049724" sldId="581"/>
        </pc:sldMkLst>
      </pc:sldChg>
      <pc:sldChg chg="addSp delSp modSp add">
        <pc:chgData name="Cristian Chilipirea" userId="34ab170da5908fc4" providerId="LiveId" clId="{E94E6728-AA65-4E92-A1EF-1705EBAD253E}" dt="2020-03-04T07:53:21.158" v="5682" actId="478"/>
        <pc:sldMkLst>
          <pc:docMk/>
          <pc:sldMk cId="915622653" sldId="581"/>
        </pc:sldMkLst>
        <pc:spChg chg="add mod">
          <ac:chgData name="Cristian Chilipirea" userId="34ab170da5908fc4" providerId="LiveId" clId="{E94E6728-AA65-4E92-A1EF-1705EBAD253E}" dt="2020-03-04T07:53:17.615" v="5681" actId="1076"/>
          <ac:spMkLst>
            <pc:docMk/>
            <pc:sldMk cId="915622653" sldId="581"/>
            <ac:spMk id="10" creationId="{6F566DB2-DFED-452D-B837-A2D101B25962}"/>
          </ac:spMkLst>
        </pc:spChg>
        <pc:spChg chg="del">
          <ac:chgData name="Cristian Chilipirea" userId="34ab170da5908fc4" providerId="LiveId" clId="{E94E6728-AA65-4E92-A1EF-1705EBAD253E}" dt="2020-03-04T07:53:21.158" v="5682" actId="478"/>
          <ac:spMkLst>
            <pc:docMk/>
            <pc:sldMk cId="915622653" sldId="581"/>
            <ac:spMk id="24" creationId="{BF8E4A69-A942-42DC-BE04-E61D430D0705}"/>
          </ac:spMkLst>
        </pc:spChg>
        <pc:cxnChg chg="del mod">
          <ac:chgData name="Cristian Chilipirea" userId="34ab170da5908fc4" providerId="LiveId" clId="{E94E6728-AA65-4E92-A1EF-1705EBAD253E}" dt="2020-03-04T07:53:21.158" v="5682" actId="478"/>
          <ac:cxnSpMkLst>
            <pc:docMk/>
            <pc:sldMk cId="915622653" sldId="581"/>
            <ac:cxnSpMk id="57" creationId="{C5C86356-0120-42B4-B9BE-0D3B9099DFBC}"/>
          </ac:cxnSpMkLst>
        </pc:cxnChg>
      </pc:sldChg>
      <pc:sldChg chg="delSp add">
        <pc:chgData name="Cristian Chilipirea" userId="34ab170da5908fc4" providerId="LiveId" clId="{E94E6728-AA65-4E92-A1EF-1705EBAD253E}" dt="2020-03-04T07:53:26.671" v="5684" actId="478"/>
        <pc:sldMkLst>
          <pc:docMk/>
          <pc:sldMk cId="1924667927" sldId="582"/>
        </pc:sldMkLst>
        <pc:spChg chg="del">
          <ac:chgData name="Cristian Chilipirea" userId="34ab170da5908fc4" providerId="LiveId" clId="{E94E6728-AA65-4E92-A1EF-1705EBAD253E}" dt="2020-03-04T07:53:26.671" v="5684" actId="478"/>
          <ac:spMkLst>
            <pc:docMk/>
            <pc:sldMk cId="1924667927" sldId="582"/>
            <ac:spMk id="20" creationId="{E4D2A4C6-FEEA-4661-AC0C-0A87C2F113B6}"/>
          </ac:spMkLst>
        </pc:spChg>
      </pc:sldChg>
      <pc:sldChg chg="del">
        <pc:chgData name="Cristian Chilipirea" userId="34ab170da5908fc4" providerId="LiveId" clId="{E94E6728-AA65-4E92-A1EF-1705EBAD253E}" dt="2020-03-03T08:05:44.434" v="75" actId="47"/>
        <pc:sldMkLst>
          <pc:docMk/>
          <pc:sldMk cId="2209618566" sldId="582"/>
        </pc:sldMkLst>
      </pc:sldChg>
      <pc:sldChg chg="del">
        <pc:chgData name="Cristian Chilipirea" userId="34ab170da5908fc4" providerId="LiveId" clId="{E94E6728-AA65-4E92-A1EF-1705EBAD253E}" dt="2020-03-03T08:05:44.692" v="76" actId="47"/>
        <pc:sldMkLst>
          <pc:docMk/>
          <pc:sldMk cId="1198370495" sldId="583"/>
        </pc:sldMkLst>
      </pc:sldChg>
      <pc:sldChg chg="delSp modSp add">
        <pc:chgData name="Cristian Chilipirea" userId="34ab170da5908fc4" providerId="LiveId" clId="{E94E6728-AA65-4E92-A1EF-1705EBAD253E}" dt="2020-03-04T07:54:38.938" v="5701" actId="478"/>
        <pc:sldMkLst>
          <pc:docMk/>
          <pc:sldMk cId="2785871262" sldId="583"/>
        </pc:sldMkLst>
        <pc:spChg chg="mod">
          <ac:chgData name="Cristian Chilipirea" userId="34ab170da5908fc4" providerId="LiveId" clId="{E94E6728-AA65-4E92-A1EF-1705EBAD253E}" dt="2020-03-04T07:54:35.676" v="5700" actId="20577"/>
          <ac:spMkLst>
            <pc:docMk/>
            <pc:sldMk cId="2785871262" sldId="583"/>
            <ac:spMk id="2" creationId="{E353598F-A0A0-476D-90B6-405AD41A6931}"/>
          </ac:spMkLst>
        </pc:spChg>
        <pc:spChg chg="del">
          <ac:chgData name="Cristian Chilipirea" userId="34ab170da5908fc4" providerId="LiveId" clId="{E94E6728-AA65-4E92-A1EF-1705EBAD253E}" dt="2020-03-04T07:54:38.938" v="5701" actId="478"/>
          <ac:spMkLst>
            <pc:docMk/>
            <pc:sldMk cId="2785871262" sldId="583"/>
            <ac:spMk id="3" creationId="{1E83E2F2-D92B-4E80-85AC-EB141BD60459}"/>
          </ac:spMkLst>
        </pc:spChg>
      </pc:sldChg>
      <pc:sldChg chg="add del">
        <pc:chgData name="Cristian Chilipirea" userId="34ab170da5908fc4" providerId="LiveId" clId="{E94E6728-AA65-4E92-A1EF-1705EBAD253E}" dt="2020-03-04T07:54:29.289" v="5686" actId="47"/>
        <pc:sldMkLst>
          <pc:docMk/>
          <pc:sldMk cId="4024136412" sldId="583"/>
        </pc:sldMkLst>
      </pc:sldChg>
      <pc:sldChg chg="del">
        <pc:chgData name="Cristian Chilipirea" userId="34ab170da5908fc4" providerId="LiveId" clId="{E94E6728-AA65-4E92-A1EF-1705EBAD253E}" dt="2020-03-03T08:05:45.714" v="78" actId="47"/>
        <pc:sldMkLst>
          <pc:docMk/>
          <pc:sldMk cId="1359383787" sldId="584"/>
        </pc:sldMkLst>
      </pc:sldChg>
      <pc:sldChg chg="addSp add">
        <pc:chgData name="Cristian Chilipirea" userId="34ab170da5908fc4" providerId="LiveId" clId="{E94E6728-AA65-4E92-A1EF-1705EBAD253E}" dt="2020-03-04T07:55:02.086" v="5703"/>
        <pc:sldMkLst>
          <pc:docMk/>
          <pc:sldMk cId="1387558614" sldId="584"/>
        </pc:sldMkLst>
        <pc:spChg chg="add">
          <ac:chgData name="Cristian Chilipirea" userId="34ab170da5908fc4" providerId="LiveId" clId="{E94E6728-AA65-4E92-A1EF-1705EBAD253E}" dt="2020-03-04T07:55:02.086" v="5703"/>
          <ac:spMkLst>
            <pc:docMk/>
            <pc:sldMk cId="1387558614" sldId="584"/>
            <ac:spMk id="5" creationId="{E4A7A252-A436-4749-B9B5-132D75013CBA}"/>
          </ac:spMkLst>
        </pc:spChg>
      </pc:sldChg>
      <pc:sldChg chg="del">
        <pc:chgData name="Cristian Chilipirea" userId="34ab170da5908fc4" providerId="LiveId" clId="{E94E6728-AA65-4E92-A1EF-1705EBAD253E}" dt="2020-03-03T08:05:46.047" v="79" actId="47"/>
        <pc:sldMkLst>
          <pc:docMk/>
          <pc:sldMk cId="773248128" sldId="585"/>
        </pc:sldMkLst>
      </pc:sldChg>
      <pc:sldChg chg="del">
        <pc:chgData name="Cristian Chilipirea" userId="34ab170da5908fc4" providerId="LiveId" clId="{E94E6728-AA65-4E92-A1EF-1705EBAD253E}" dt="2020-03-03T08:05:46.622" v="82" actId="47"/>
        <pc:sldMkLst>
          <pc:docMk/>
          <pc:sldMk cId="1038310151" sldId="586"/>
        </pc:sldMkLst>
      </pc:sldChg>
      <pc:sldChg chg="del">
        <pc:chgData name="Cristian Chilipirea" userId="34ab170da5908fc4" providerId="LiveId" clId="{E94E6728-AA65-4E92-A1EF-1705EBAD253E}" dt="2020-03-03T08:05:46.785" v="83" actId="47"/>
        <pc:sldMkLst>
          <pc:docMk/>
          <pc:sldMk cId="2488151205" sldId="587"/>
        </pc:sldMkLst>
      </pc:sldChg>
      <pc:sldChg chg="del">
        <pc:chgData name="Cristian Chilipirea" userId="34ab170da5908fc4" providerId="LiveId" clId="{E94E6728-AA65-4E92-A1EF-1705EBAD253E}" dt="2020-03-03T08:05:46.930" v="84" actId="47"/>
        <pc:sldMkLst>
          <pc:docMk/>
          <pc:sldMk cId="2581471145" sldId="588"/>
        </pc:sldMkLst>
      </pc:sldChg>
      <pc:sldChg chg="del">
        <pc:chgData name="Cristian Chilipirea" userId="34ab170da5908fc4" providerId="LiveId" clId="{E94E6728-AA65-4E92-A1EF-1705EBAD253E}" dt="2020-03-03T08:05:47.110" v="85" actId="47"/>
        <pc:sldMkLst>
          <pc:docMk/>
          <pc:sldMk cId="1528197973" sldId="589"/>
        </pc:sldMkLst>
      </pc:sldChg>
      <pc:sldChg chg="del">
        <pc:chgData name="Cristian Chilipirea" userId="34ab170da5908fc4" providerId="LiveId" clId="{E94E6728-AA65-4E92-A1EF-1705EBAD253E}" dt="2020-03-03T08:05:47.272" v="86" actId="47"/>
        <pc:sldMkLst>
          <pc:docMk/>
          <pc:sldMk cId="1287048085" sldId="590"/>
        </pc:sldMkLst>
      </pc:sldChg>
      <pc:sldChg chg="del">
        <pc:chgData name="Cristian Chilipirea" userId="34ab170da5908fc4" providerId="LiveId" clId="{E94E6728-AA65-4E92-A1EF-1705EBAD253E}" dt="2020-03-03T08:05:47.422" v="87" actId="47"/>
        <pc:sldMkLst>
          <pc:docMk/>
          <pc:sldMk cId="3931174030" sldId="591"/>
        </pc:sldMkLst>
      </pc:sldChg>
      <pc:sldChg chg="del">
        <pc:chgData name="Cristian Chilipirea" userId="34ab170da5908fc4" providerId="LiveId" clId="{E94E6728-AA65-4E92-A1EF-1705EBAD253E}" dt="2020-03-03T08:05:47.559" v="88" actId="47"/>
        <pc:sldMkLst>
          <pc:docMk/>
          <pc:sldMk cId="4221651538" sldId="592"/>
        </pc:sldMkLst>
      </pc:sldChg>
      <pc:sldChg chg="del">
        <pc:chgData name="Cristian Chilipirea" userId="34ab170da5908fc4" providerId="LiveId" clId="{E94E6728-AA65-4E92-A1EF-1705EBAD253E}" dt="2020-03-03T08:05:47.733" v="89" actId="47"/>
        <pc:sldMkLst>
          <pc:docMk/>
          <pc:sldMk cId="2592642322" sldId="593"/>
        </pc:sldMkLst>
      </pc:sldChg>
      <pc:sldChg chg="del">
        <pc:chgData name="Cristian Chilipirea" userId="34ab170da5908fc4" providerId="LiveId" clId="{E94E6728-AA65-4E92-A1EF-1705EBAD253E}" dt="2020-03-03T08:05:47.909" v="90" actId="47"/>
        <pc:sldMkLst>
          <pc:docMk/>
          <pc:sldMk cId="878214405" sldId="594"/>
        </pc:sldMkLst>
      </pc:sldChg>
      <pc:sldChg chg="del">
        <pc:chgData name="Cristian Chilipirea" userId="34ab170da5908fc4" providerId="LiveId" clId="{E94E6728-AA65-4E92-A1EF-1705EBAD253E}" dt="2020-03-03T08:05:48.068" v="91" actId="47"/>
        <pc:sldMkLst>
          <pc:docMk/>
          <pc:sldMk cId="4181293268" sldId="595"/>
        </pc:sldMkLst>
      </pc:sldChg>
      <pc:sldChg chg="del">
        <pc:chgData name="Cristian Chilipirea" userId="34ab170da5908fc4" providerId="LiveId" clId="{E94E6728-AA65-4E92-A1EF-1705EBAD253E}" dt="2020-03-03T08:05:46.463" v="81" actId="47"/>
        <pc:sldMkLst>
          <pc:docMk/>
          <pc:sldMk cId="2106375257" sldId="596"/>
        </pc:sldMkLst>
      </pc:sldChg>
      <pc:sldChg chg="del">
        <pc:chgData name="Cristian Chilipirea" userId="34ab170da5908fc4" providerId="LiveId" clId="{E94E6728-AA65-4E92-A1EF-1705EBAD253E}" dt="2020-03-03T08:05:46.256" v="80" actId="47"/>
        <pc:sldMkLst>
          <pc:docMk/>
          <pc:sldMk cId="1310689941" sldId="597"/>
        </pc:sldMkLst>
      </pc:sldChg>
      <pc:sldChg chg="del">
        <pc:chgData name="Cristian Chilipirea" userId="34ab170da5908fc4" providerId="LiveId" clId="{E94E6728-AA65-4E92-A1EF-1705EBAD253E}" dt="2020-03-03T08:05:48.248" v="92" actId="47"/>
        <pc:sldMkLst>
          <pc:docMk/>
          <pc:sldMk cId="1711707616" sldId="598"/>
        </pc:sldMkLst>
      </pc:sldChg>
      <pc:sldChg chg="del">
        <pc:chgData name="Cristian Chilipirea" userId="34ab170da5908fc4" providerId="LiveId" clId="{E94E6728-AA65-4E92-A1EF-1705EBAD253E}" dt="2020-03-03T08:05:48.431" v="93" actId="47"/>
        <pc:sldMkLst>
          <pc:docMk/>
          <pc:sldMk cId="962520965" sldId="599"/>
        </pc:sldMkLst>
      </pc:sldChg>
      <pc:sldChg chg="del">
        <pc:chgData name="Cristian Chilipirea" userId="34ab170da5908fc4" providerId="LiveId" clId="{E94E6728-AA65-4E92-A1EF-1705EBAD253E}" dt="2020-03-03T08:05:49.197" v="95" actId="47"/>
        <pc:sldMkLst>
          <pc:docMk/>
          <pc:sldMk cId="2044981453" sldId="600"/>
        </pc:sldMkLst>
      </pc:sldChg>
      <pc:sldChg chg="del">
        <pc:chgData name="Cristian Chilipirea" userId="34ab170da5908fc4" providerId="LiveId" clId="{E94E6728-AA65-4E92-A1EF-1705EBAD253E}" dt="2020-03-03T08:05:48.638" v="94" actId="47"/>
        <pc:sldMkLst>
          <pc:docMk/>
          <pc:sldMk cId="3948613112" sldId="601"/>
        </pc:sldMkLst>
      </pc:sldChg>
      <pc:sldChg chg="del">
        <pc:chgData name="Cristian Chilipirea" userId="34ab170da5908fc4" providerId="LiveId" clId="{E94E6728-AA65-4E92-A1EF-1705EBAD253E}" dt="2020-03-03T08:05:49.433" v="96" actId="47"/>
        <pc:sldMkLst>
          <pc:docMk/>
          <pc:sldMk cId="1485695320" sldId="602"/>
        </pc:sldMkLst>
      </pc:sldChg>
      <pc:sldChg chg="del">
        <pc:chgData name="Cristian Chilipirea" userId="34ab170da5908fc4" providerId="LiveId" clId="{E94E6728-AA65-4E92-A1EF-1705EBAD253E}" dt="2020-03-03T08:05:49.704" v="97" actId="47"/>
        <pc:sldMkLst>
          <pc:docMk/>
          <pc:sldMk cId="3984853342" sldId="603"/>
        </pc:sldMkLst>
      </pc:sldChg>
      <pc:sldChg chg="del">
        <pc:chgData name="Cristian Chilipirea" userId="34ab170da5908fc4" providerId="LiveId" clId="{E94E6728-AA65-4E92-A1EF-1705EBAD253E}" dt="2020-03-03T08:05:49.838" v="98" actId="47"/>
        <pc:sldMkLst>
          <pc:docMk/>
          <pc:sldMk cId="3884066094" sldId="604"/>
        </pc:sldMkLst>
      </pc:sldChg>
      <pc:sldChg chg="del">
        <pc:chgData name="Cristian Chilipirea" userId="34ab170da5908fc4" providerId="LiveId" clId="{E94E6728-AA65-4E92-A1EF-1705EBAD253E}" dt="2020-03-03T08:05:50.008" v="99" actId="47"/>
        <pc:sldMkLst>
          <pc:docMk/>
          <pc:sldMk cId="2319897751" sldId="605"/>
        </pc:sldMkLst>
      </pc:sldChg>
      <pc:sldChg chg="del">
        <pc:chgData name="Cristian Chilipirea" userId="34ab170da5908fc4" providerId="LiveId" clId="{E94E6728-AA65-4E92-A1EF-1705EBAD253E}" dt="2020-03-03T08:05:50.149" v="100" actId="47"/>
        <pc:sldMkLst>
          <pc:docMk/>
          <pc:sldMk cId="2329601204" sldId="606"/>
        </pc:sldMkLst>
      </pc:sldChg>
      <pc:sldChg chg="del">
        <pc:chgData name="Cristian Chilipirea" userId="34ab170da5908fc4" providerId="LiveId" clId="{E94E6728-AA65-4E92-A1EF-1705EBAD253E}" dt="2020-03-03T08:05:50.738" v="101" actId="47"/>
        <pc:sldMkLst>
          <pc:docMk/>
          <pc:sldMk cId="2748028044" sldId="607"/>
        </pc:sldMkLst>
      </pc:sldChg>
      <pc:sldChg chg="del">
        <pc:chgData name="Cristian Chilipirea" userId="34ab170da5908fc4" providerId="LiveId" clId="{E94E6728-AA65-4E92-A1EF-1705EBAD253E}" dt="2020-03-03T08:05:50.929" v="102" actId="47"/>
        <pc:sldMkLst>
          <pc:docMk/>
          <pc:sldMk cId="1029723783" sldId="608"/>
        </pc:sldMkLst>
      </pc:sldChg>
      <pc:sldChg chg="del">
        <pc:chgData name="Cristian Chilipirea" userId="34ab170da5908fc4" providerId="LiveId" clId="{E94E6728-AA65-4E92-A1EF-1705EBAD253E}" dt="2020-03-03T08:05:51.104" v="103" actId="47"/>
        <pc:sldMkLst>
          <pc:docMk/>
          <pc:sldMk cId="3444809045" sldId="609"/>
        </pc:sldMkLst>
      </pc:sldChg>
      <pc:sldChg chg="del">
        <pc:chgData name="Cristian Chilipirea" userId="34ab170da5908fc4" providerId="LiveId" clId="{E94E6728-AA65-4E92-A1EF-1705EBAD253E}" dt="2020-03-03T08:05:51.269" v="104" actId="47"/>
        <pc:sldMkLst>
          <pc:docMk/>
          <pc:sldMk cId="2456891915" sldId="610"/>
        </pc:sldMkLst>
      </pc:sldChg>
      <pc:sldChg chg="del">
        <pc:chgData name="Cristian Chilipirea" userId="34ab170da5908fc4" providerId="LiveId" clId="{E94E6728-AA65-4E92-A1EF-1705EBAD253E}" dt="2020-03-03T08:05:51.415" v="105" actId="47"/>
        <pc:sldMkLst>
          <pc:docMk/>
          <pc:sldMk cId="3269401478" sldId="612"/>
        </pc:sldMkLst>
      </pc:sldChg>
      <pc:sldChg chg="del">
        <pc:chgData name="Cristian Chilipirea" userId="34ab170da5908fc4" providerId="LiveId" clId="{E94E6728-AA65-4E92-A1EF-1705EBAD253E}" dt="2020-03-03T08:05:33.925" v="25" actId="47"/>
        <pc:sldMkLst>
          <pc:docMk/>
          <pc:sldMk cId="2919561066" sldId="613"/>
        </pc:sldMkLst>
      </pc:sldChg>
      <pc:sldChg chg="del">
        <pc:chgData name="Cristian Chilipirea" userId="34ab170da5908fc4" providerId="LiveId" clId="{E94E6728-AA65-4E92-A1EF-1705EBAD253E}" dt="2020-03-03T08:05:34.010" v="26" actId="47"/>
        <pc:sldMkLst>
          <pc:docMk/>
          <pc:sldMk cId="3172639705" sldId="614"/>
        </pc:sldMkLst>
      </pc:sldChg>
      <pc:sldChg chg="del">
        <pc:chgData name="Cristian Chilipirea" userId="34ab170da5908fc4" providerId="LiveId" clId="{E94E6728-AA65-4E92-A1EF-1705EBAD253E}" dt="2020-03-03T08:05:34.149" v="27" actId="47"/>
        <pc:sldMkLst>
          <pc:docMk/>
          <pc:sldMk cId="4082489489" sldId="615"/>
        </pc:sldMkLst>
      </pc:sldChg>
      <pc:sldChg chg="del">
        <pc:chgData name="Cristian Chilipirea" userId="34ab170da5908fc4" providerId="LiveId" clId="{E94E6728-AA65-4E92-A1EF-1705EBAD253E}" dt="2020-03-03T08:05:34.302" v="28" actId="47"/>
        <pc:sldMkLst>
          <pc:docMk/>
          <pc:sldMk cId="2222932814" sldId="616"/>
        </pc:sldMkLst>
      </pc:sldChg>
      <pc:sldChg chg="del">
        <pc:chgData name="Cristian Chilipirea" userId="34ab170da5908fc4" providerId="LiveId" clId="{E94E6728-AA65-4E92-A1EF-1705EBAD253E}" dt="2020-03-03T08:05:34.438" v="29" actId="47"/>
        <pc:sldMkLst>
          <pc:docMk/>
          <pc:sldMk cId="3671577175" sldId="617"/>
        </pc:sldMkLst>
      </pc:sldChg>
      <pc:sldChg chg="del">
        <pc:chgData name="Cristian Chilipirea" userId="34ab170da5908fc4" providerId="LiveId" clId="{E94E6728-AA65-4E92-A1EF-1705EBAD253E}" dt="2020-03-03T08:05:34.576" v="30" actId="47"/>
        <pc:sldMkLst>
          <pc:docMk/>
          <pc:sldMk cId="4217856432" sldId="618"/>
        </pc:sldMkLst>
      </pc:sldChg>
      <pc:sldChg chg="del">
        <pc:chgData name="Cristian Chilipirea" userId="34ab170da5908fc4" providerId="LiveId" clId="{E94E6728-AA65-4E92-A1EF-1705EBAD253E}" dt="2020-03-03T08:05:34.723" v="31" actId="47"/>
        <pc:sldMkLst>
          <pc:docMk/>
          <pc:sldMk cId="1903833904" sldId="619"/>
        </pc:sldMkLst>
      </pc:sldChg>
      <pc:sldChg chg="del">
        <pc:chgData name="Cristian Chilipirea" userId="34ab170da5908fc4" providerId="LiveId" clId="{E94E6728-AA65-4E92-A1EF-1705EBAD253E}" dt="2020-03-03T08:05:34.855" v="32" actId="47"/>
        <pc:sldMkLst>
          <pc:docMk/>
          <pc:sldMk cId="1427541841" sldId="620"/>
        </pc:sldMkLst>
      </pc:sldChg>
      <pc:sldChg chg="del">
        <pc:chgData name="Cristian Chilipirea" userId="34ab170da5908fc4" providerId="LiveId" clId="{E94E6728-AA65-4E92-A1EF-1705EBAD253E}" dt="2020-03-03T08:05:34.990" v="33" actId="47"/>
        <pc:sldMkLst>
          <pc:docMk/>
          <pc:sldMk cId="4291518200" sldId="621"/>
        </pc:sldMkLst>
      </pc:sldChg>
      <pc:sldChg chg="del">
        <pc:chgData name="Cristian Chilipirea" userId="34ab170da5908fc4" providerId="LiveId" clId="{E94E6728-AA65-4E92-A1EF-1705EBAD253E}" dt="2020-03-03T08:05:35.122" v="34" actId="47"/>
        <pc:sldMkLst>
          <pc:docMk/>
          <pc:sldMk cId="3098239973" sldId="622"/>
        </pc:sldMkLst>
      </pc:sldChg>
      <pc:sldChg chg="del">
        <pc:chgData name="Cristian Chilipirea" userId="34ab170da5908fc4" providerId="LiveId" clId="{E94E6728-AA65-4E92-A1EF-1705EBAD253E}" dt="2020-03-03T08:05:35.267" v="35" actId="47"/>
        <pc:sldMkLst>
          <pc:docMk/>
          <pc:sldMk cId="1997918954" sldId="623"/>
        </pc:sldMkLst>
      </pc:sldChg>
      <pc:sldChg chg="del">
        <pc:chgData name="Cristian Chilipirea" userId="34ab170da5908fc4" providerId="LiveId" clId="{E94E6728-AA65-4E92-A1EF-1705EBAD253E}" dt="2020-03-03T08:05:36.392" v="43" actId="47"/>
        <pc:sldMkLst>
          <pc:docMk/>
          <pc:sldMk cId="1876029715" sldId="624"/>
        </pc:sldMkLst>
      </pc:sldChg>
      <pc:sldChg chg="del">
        <pc:chgData name="Cristian Chilipirea" userId="34ab170da5908fc4" providerId="LiveId" clId="{E94E6728-AA65-4E92-A1EF-1705EBAD253E}" dt="2020-03-03T08:05:35.398" v="36" actId="47"/>
        <pc:sldMkLst>
          <pc:docMk/>
          <pc:sldMk cId="1552834307" sldId="625"/>
        </pc:sldMkLst>
      </pc:sldChg>
      <pc:sldChg chg="del">
        <pc:chgData name="Cristian Chilipirea" userId="34ab170da5908fc4" providerId="LiveId" clId="{E94E6728-AA65-4E92-A1EF-1705EBAD253E}" dt="2020-03-03T08:05:35.533" v="37" actId="47"/>
        <pc:sldMkLst>
          <pc:docMk/>
          <pc:sldMk cId="791408128" sldId="626"/>
        </pc:sldMkLst>
      </pc:sldChg>
      <pc:sldChg chg="del">
        <pc:chgData name="Cristian Chilipirea" userId="34ab170da5908fc4" providerId="LiveId" clId="{E94E6728-AA65-4E92-A1EF-1705EBAD253E}" dt="2020-03-03T08:05:35.682" v="38" actId="47"/>
        <pc:sldMkLst>
          <pc:docMk/>
          <pc:sldMk cId="1517287947" sldId="627"/>
        </pc:sldMkLst>
      </pc:sldChg>
      <pc:sldChg chg="del">
        <pc:chgData name="Cristian Chilipirea" userId="34ab170da5908fc4" providerId="LiveId" clId="{E94E6728-AA65-4E92-A1EF-1705EBAD253E}" dt="2020-03-03T08:05:35.822" v="39" actId="47"/>
        <pc:sldMkLst>
          <pc:docMk/>
          <pc:sldMk cId="1507656073" sldId="628"/>
        </pc:sldMkLst>
      </pc:sldChg>
      <pc:sldChg chg="del">
        <pc:chgData name="Cristian Chilipirea" userId="34ab170da5908fc4" providerId="LiveId" clId="{E94E6728-AA65-4E92-A1EF-1705EBAD253E}" dt="2020-03-03T08:05:35.965" v="40" actId="47"/>
        <pc:sldMkLst>
          <pc:docMk/>
          <pc:sldMk cId="546258490" sldId="629"/>
        </pc:sldMkLst>
      </pc:sldChg>
      <pc:sldChg chg="del">
        <pc:chgData name="Cristian Chilipirea" userId="34ab170da5908fc4" providerId="LiveId" clId="{E94E6728-AA65-4E92-A1EF-1705EBAD253E}" dt="2020-03-03T08:05:36.101" v="41" actId="47"/>
        <pc:sldMkLst>
          <pc:docMk/>
          <pc:sldMk cId="85156069" sldId="630"/>
        </pc:sldMkLst>
      </pc:sldChg>
      <pc:sldChg chg="del">
        <pc:chgData name="Cristian Chilipirea" userId="34ab170da5908fc4" providerId="LiveId" clId="{E94E6728-AA65-4E92-A1EF-1705EBAD253E}" dt="2020-03-03T08:05:54.107" v="113" actId="47"/>
        <pc:sldMkLst>
          <pc:docMk/>
          <pc:sldMk cId="1008001726" sldId="631"/>
        </pc:sldMkLst>
      </pc:sldChg>
      <pc:sldChg chg="del">
        <pc:chgData name="Cristian Chilipirea" userId="34ab170da5908fc4" providerId="LiveId" clId="{E94E6728-AA65-4E92-A1EF-1705EBAD253E}" dt="2020-03-03T08:05:55.240" v="116" actId="47"/>
        <pc:sldMkLst>
          <pc:docMk/>
          <pc:sldMk cId="345249067" sldId="632"/>
        </pc:sldMkLst>
      </pc:sldChg>
      <pc:sldChg chg="del">
        <pc:chgData name="Cristian Chilipirea" userId="34ab170da5908fc4" providerId="LiveId" clId="{E94E6728-AA65-4E92-A1EF-1705EBAD253E}" dt="2020-03-03T08:05:54.979" v="115" actId="47"/>
        <pc:sldMkLst>
          <pc:docMk/>
          <pc:sldMk cId="672748770" sldId="633"/>
        </pc:sldMkLst>
      </pc:sldChg>
      <pc:sldChg chg="del">
        <pc:chgData name="Cristian Chilipirea" userId="34ab170da5908fc4" providerId="LiveId" clId="{E94E6728-AA65-4E92-A1EF-1705EBAD253E}" dt="2020-03-03T08:05:56.142" v="118" actId="47"/>
        <pc:sldMkLst>
          <pc:docMk/>
          <pc:sldMk cId="1308790049" sldId="634"/>
        </pc:sldMkLst>
      </pc:sldChg>
      <pc:sldChg chg="del">
        <pc:chgData name="Cristian Chilipirea" userId="34ab170da5908fc4" providerId="LiveId" clId="{E94E6728-AA65-4E92-A1EF-1705EBAD253E}" dt="2020-03-03T08:05:56.656" v="119" actId="47"/>
        <pc:sldMkLst>
          <pc:docMk/>
          <pc:sldMk cId="1836995851" sldId="635"/>
        </pc:sldMkLst>
      </pc:sldChg>
      <pc:sldChg chg="del">
        <pc:chgData name="Cristian Chilipirea" userId="34ab170da5908fc4" providerId="LiveId" clId="{E94E6728-AA65-4E92-A1EF-1705EBAD253E}" dt="2020-03-03T08:05:55.776" v="117" actId="47"/>
        <pc:sldMkLst>
          <pc:docMk/>
          <pc:sldMk cId="1700168700" sldId="636"/>
        </pc:sldMkLst>
      </pc:sldChg>
      <pc:sldChg chg="del">
        <pc:chgData name="Cristian Chilipirea" userId="34ab170da5908fc4" providerId="LiveId" clId="{E94E6728-AA65-4E92-A1EF-1705EBAD253E}" dt="2020-03-03T08:05:56.909" v="120" actId="47"/>
        <pc:sldMkLst>
          <pc:docMk/>
          <pc:sldMk cId="2240652187" sldId="637"/>
        </pc:sldMkLst>
      </pc:sldChg>
      <pc:sldChg chg="del">
        <pc:chgData name="Cristian Chilipirea" userId="34ab170da5908fc4" providerId="LiveId" clId="{E94E6728-AA65-4E92-A1EF-1705EBAD253E}" dt="2020-03-03T08:05:57.133" v="121" actId="47"/>
        <pc:sldMkLst>
          <pc:docMk/>
          <pc:sldMk cId="2849444599" sldId="638"/>
        </pc:sldMkLst>
      </pc:sldChg>
      <pc:sldChg chg="del">
        <pc:chgData name="Cristian Chilipirea" userId="34ab170da5908fc4" providerId="LiveId" clId="{E94E6728-AA65-4E92-A1EF-1705EBAD253E}" dt="2020-03-03T08:05:57.359" v="122" actId="47"/>
        <pc:sldMkLst>
          <pc:docMk/>
          <pc:sldMk cId="2323239643" sldId="639"/>
        </pc:sldMkLst>
      </pc:sldChg>
      <pc:sldChg chg="del">
        <pc:chgData name="Cristian Chilipirea" userId="34ab170da5908fc4" providerId="LiveId" clId="{E94E6728-AA65-4E92-A1EF-1705EBAD253E}" dt="2020-03-03T08:05:57.737" v="124" actId="47"/>
        <pc:sldMkLst>
          <pc:docMk/>
          <pc:sldMk cId="846565428" sldId="640"/>
        </pc:sldMkLst>
      </pc:sldChg>
      <pc:sldChg chg="del">
        <pc:chgData name="Cristian Chilipirea" userId="34ab170da5908fc4" providerId="LiveId" clId="{E94E6728-AA65-4E92-A1EF-1705EBAD253E}" dt="2020-03-03T08:05:57.563" v="123" actId="47"/>
        <pc:sldMkLst>
          <pc:docMk/>
          <pc:sldMk cId="1536744534" sldId="641"/>
        </pc:sldMkLst>
      </pc:sldChg>
      <pc:sldChg chg="del">
        <pc:chgData name="Cristian Chilipirea" userId="34ab170da5908fc4" providerId="LiveId" clId="{E94E6728-AA65-4E92-A1EF-1705EBAD253E}" dt="2020-03-03T08:05:57.926" v="125" actId="47"/>
        <pc:sldMkLst>
          <pc:docMk/>
          <pc:sldMk cId="608252700" sldId="642"/>
        </pc:sldMkLst>
      </pc:sldChg>
      <pc:sldChg chg="del">
        <pc:chgData name="Cristian Chilipirea" userId="34ab170da5908fc4" providerId="LiveId" clId="{E94E6728-AA65-4E92-A1EF-1705EBAD253E}" dt="2020-03-03T08:05:58.105" v="126" actId="47"/>
        <pc:sldMkLst>
          <pc:docMk/>
          <pc:sldMk cId="3521333921" sldId="643"/>
        </pc:sldMkLst>
      </pc:sldChg>
      <pc:sldChg chg="del">
        <pc:chgData name="Cristian Chilipirea" userId="34ab170da5908fc4" providerId="LiveId" clId="{E94E6728-AA65-4E92-A1EF-1705EBAD253E}" dt="2020-03-03T08:05:58.275" v="127" actId="47"/>
        <pc:sldMkLst>
          <pc:docMk/>
          <pc:sldMk cId="3088798341" sldId="644"/>
        </pc:sldMkLst>
      </pc:sldChg>
      <pc:sldChg chg="del">
        <pc:chgData name="Cristian Chilipirea" userId="34ab170da5908fc4" providerId="LiveId" clId="{E94E6728-AA65-4E92-A1EF-1705EBAD253E}" dt="2020-03-03T08:05:58.451" v="128" actId="47"/>
        <pc:sldMkLst>
          <pc:docMk/>
          <pc:sldMk cId="3544728985" sldId="646"/>
        </pc:sldMkLst>
      </pc:sldChg>
      <pc:sldChg chg="del">
        <pc:chgData name="Cristian Chilipirea" userId="34ab170da5908fc4" providerId="LiveId" clId="{E94E6728-AA65-4E92-A1EF-1705EBAD253E}" dt="2020-03-03T08:05:58.780" v="129" actId="47"/>
        <pc:sldMkLst>
          <pc:docMk/>
          <pc:sldMk cId="1783604243" sldId="647"/>
        </pc:sldMkLst>
      </pc:sldChg>
      <pc:sldChg chg="del">
        <pc:chgData name="Cristian Chilipirea" userId="34ab170da5908fc4" providerId="LiveId" clId="{E94E6728-AA65-4E92-A1EF-1705EBAD253E}" dt="2020-03-03T08:05:58.939" v="130" actId="47"/>
        <pc:sldMkLst>
          <pc:docMk/>
          <pc:sldMk cId="2075618015" sldId="648"/>
        </pc:sldMkLst>
      </pc:sldChg>
      <pc:sldChg chg="del">
        <pc:chgData name="Cristian Chilipirea" userId="34ab170da5908fc4" providerId="LiveId" clId="{E94E6728-AA65-4E92-A1EF-1705EBAD253E}" dt="2020-03-03T08:05:59.353" v="131" actId="47"/>
        <pc:sldMkLst>
          <pc:docMk/>
          <pc:sldMk cId="4223136636" sldId="649"/>
        </pc:sldMkLst>
      </pc:sldChg>
      <pc:sldChg chg="del">
        <pc:chgData name="Cristian Chilipirea" userId="34ab170da5908fc4" providerId="LiveId" clId="{E94E6728-AA65-4E92-A1EF-1705EBAD253E}" dt="2020-03-03T08:05:59.519" v="132" actId="47"/>
        <pc:sldMkLst>
          <pc:docMk/>
          <pc:sldMk cId="2492944796" sldId="650"/>
        </pc:sldMkLst>
      </pc:sldChg>
      <pc:sldChg chg="del">
        <pc:chgData name="Cristian Chilipirea" userId="34ab170da5908fc4" providerId="LiveId" clId="{E94E6728-AA65-4E92-A1EF-1705EBAD253E}" dt="2020-03-03T08:05:59.817" v="133" actId="47"/>
        <pc:sldMkLst>
          <pc:docMk/>
          <pc:sldMk cId="1231496513" sldId="651"/>
        </pc:sldMkLst>
      </pc:sldChg>
      <pc:sldChg chg="del">
        <pc:chgData name="Cristian Chilipirea" userId="34ab170da5908fc4" providerId="LiveId" clId="{E94E6728-AA65-4E92-A1EF-1705EBAD253E}" dt="2020-03-03T08:06:00.009" v="134" actId="47"/>
        <pc:sldMkLst>
          <pc:docMk/>
          <pc:sldMk cId="3400052545" sldId="652"/>
        </pc:sldMkLst>
      </pc:sldChg>
      <pc:sldChg chg="del">
        <pc:chgData name="Cristian Chilipirea" userId="34ab170da5908fc4" providerId="LiveId" clId="{E94E6728-AA65-4E92-A1EF-1705EBAD253E}" dt="2020-03-03T08:06:00.230" v="135" actId="47"/>
        <pc:sldMkLst>
          <pc:docMk/>
          <pc:sldMk cId="2672357880" sldId="653"/>
        </pc:sldMkLst>
      </pc:sldChg>
      <pc:sldChg chg="del">
        <pc:chgData name="Cristian Chilipirea" userId="34ab170da5908fc4" providerId="LiveId" clId="{E94E6728-AA65-4E92-A1EF-1705EBAD253E}" dt="2020-03-03T08:06:01.844" v="136" actId="47"/>
        <pc:sldMkLst>
          <pc:docMk/>
          <pc:sldMk cId="2827525949" sldId="654"/>
        </pc:sldMkLst>
      </pc:sldChg>
      <pc:sldChg chg="del">
        <pc:chgData name="Cristian Chilipirea" userId="34ab170da5908fc4" providerId="LiveId" clId="{E94E6728-AA65-4E92-A1EF-1705EBAD253E}" dt="2020-03-03T08:06:02.110" v="137" actId="47"/>
        <pc:sldMkLst>
          <pc:docMk/>
          <pc:sldMk cId="1190642748" sldId="655"/>
        </pc:sldMkLst>
      </pc:sldChg>
      <pc:sldChg chg="del">
        <pc:chgData name="Cristian Chilipirea" userId="34ab170da5908fc4" providerId="LiveId" clId="{E94E6728-AA65-4E92-A1EF-1705EBAD253E}" dt="2020-03-03T08:06:02.357" v="138" actId="47"/>
        <pc:sldMkLst>
          <pc:docMk/>
          <pc:sldMk cId="2583344523" sldId="656"/>
        </pc:sldMkLst>
      </pc:sldChg>
      <pc:sldChg chg="del">
        <pc:chgData name="Cristian Chilipirea" userId="34ab170da5908fc4" providerId="LiveId" clId="{E94E6728-AA65-4E92-A1EF-1705EBAD253E}" dt="2020-03-03T08:06:02.503" v="139" actId="47"/>
        <pc:sldMkLst>
          <pc:docMk/>
          <pc:sldMk cId="2021335195" sldId="657"/>
        </pc:sldMkLst>
      </pc:sldChg>
      <pc:sldChg chg="del">
        <pc:chgData name="Cristian Chilipirea" userId="34ab170da5908fc4" providerId="LiveId" clId="{E94E6728-AA65-4E92-A1EF-1705EBAD253E}" dt="2020-03-03T08:06:02.649" v="140" actId="47"/>
        <pc:sldMkLst>
          <pc:docMk/>
          <pc:sldMk cId="1721777327" sldId="658"/>
        </pc:sldMkLst>
      </pc:sldChg>
      <pc:sldChg chg="del">
        <pc:chgData name="Cristian Chilipirea" userId="34ab170da5908fc4" providerId="LiveId" clId="{E94E6728-AA65-4E92-A1EF-1705EBAD253E}" dt="2020-03-03T08:06:02.802" v="141" actId="47"/>
        <pc:sldMkLst>
          <pc:docMk/>
          <pc:sldMk cId="660577042" sldId="659"/>
        </pc:sldMkLst>
      </pc:sldChg>
      <pc:sldChg chg="del">
        <pc:chgData name="Cristian Chilipirea" userId="34ab170da5908fc4" providerId="LiveId" clId="{E94E6728-AA65-4E92-A1EF-1705EBAD253E}" dt="2020-03-03T08:06:03" v="142" actId="47"/>
        <pc:sldMkLst>
          <pc:docMk/>
          <pc:sldMk cId="3793223334" sldId="660"/>
        </pc:sldMkLst>
      </pc:sldChg>
      <pc:sldChg chg="del">
        <pc:chgData name="Cristian Chilipirea" userId="34ab170da5908fc4" providerId="LiveId" clId="{E94E6728-AA65-4E92-A1EF-1705EBAD253E}" dt="2020-03-03T08:06:03.162" v="143" actId="47"/>
        <pc:sldMkLst>
          <pc:docMk/>
          <pc:sldMk cId="1764957005" sldId="661"/>
        </pc:sldMkLst>
      </pc:sldChg>
      <pc:sldChg chg="del">
        <pc:chgData name="Cristian Chilipirea" userId="34ab170da5908fc4" providerId="LiveId" clId="{E94E6728-AA65-4E92-A1EF-1705EBAD253E}" dt="2020-03-03T08:06:03.287" v="144" actId="47"/>
        <pc:sldMkLst>
          <pc:docMk/>
          <pc:sldMk cId="3057541961" sldId="662"/>
        </pc:sldMkLst>
      </pc:sldChg>
      <pc:sldChg chg="del">
        <pc:chgData name="Cristian Chilipirea" userId="34ab170da5908fc4" providerId="LiveId" clId="{E94E6728-AA65-4E92-A1EF-1705EBAD253E}" dt="2020-03-03T08:06:03.425" v="145" actId="47"/>
        <pc:sldMkLst>
          <pc:docMk/>
          <pc:sldMk cId="1160227122" sldId="663"/>
        </pc:sldMkLst>
      </pc:sldChg>
      <pc:sldChg chg="del">
        <pc:chgData name="Cristian Chilipirea" userId="34ab170da5908fc4" providerId="LiveId" clId="{E94E6728-AA65-4E92-A1EF-1705EBAD253E}" dt="2020-03-03T08:06:03.750" v="147" actId="47"/>
        <pc:sldMkLst>
          <pc:docMk/>
          <pc:sldMk cId="3038556941" sldId="664"/>
        </pc:sldMkLst>
      </pc:sldChg>
      <pc:sldChg chg="del">
        <pc:chgData name="Cristian Chilipirea" userId="34ab170da5908fc4" providerId="LiveId" clId="{E94E6728-AA65-4E92-A1EF-1705EBAD253E}" dt="2020-03-03T08:06:03.702" v="146" actId="47"/>
        <pc:sldMkLst>
          <pc:docMk/>
          <pc:sldMk cId="4266447998" sldId="665"/>
        </pc:sldMkLst>
      </pc:sldChg>
      <pc:sldChg chg="del">
        <pc:chgData name="Cristian Chilipirea" userId="34ab170da5908fc4" providerId="LiveId" clId="{E94E6728-AA65-4E92-A1EF-1705EBAD253E}" dt="2020-03-03T08:05:51.855" v="107" actId="47"/>
        <pc:sldMkLst>
          <pc:docMk/>
          <pc:sldMk cId="3188131982" sldId="666"/>
        </pc:sldMkLst>
      </pc:sldChg>
      <pc:sldChg chg="del">
        <pc:chgData name="Cristian Chilipirea" userId="34ab170da5908fc4" providerId="LiveId" clId="{E94E6728-AA65-4E92-A1EF-1705EBAD253E}" dt="2020-03-03T08:05:51.597" v="106" actId="47"/>
        <pc:sldMkLst>
          <pc:docMk/>
          <pc:sldMk cId="3151660591" sldId="667"/>
        </pc:sldMkLst>
      </pc:sldChg>
      <pc:sldChg chg="del">
        <pc:chgData name="Cristian Chilipirea" userId="34ab170da5908fc4" providerId="LiveId" clId="{E94E6728-AA65-4E92-A1EF-1705EBAD253E}" dt="2020-03-03T08:05:52.529" v="108" actId="47"/>
        <pc:sldMkLst>
          <pc:docMk/>
          <pc:sldMk cId="3972709312" sldId="668"/>
        </pc:sldMkLst>
      </pc:sldChg>
      <pc:sldChg chg="del">
        <pc:chgData name="Cristian Chilipirea" userId="34ab170da5908fc4" providerId="LiveId" clId="{E94E6728-AA65-4E92-A1EF-1705EBAD253E}" dt="2020-03-03T08:05:52.688" v="109" actId="47"/>
        <pc:sldMkLst>
          <pc:docMk/>
          <pc:sldMk cId="2930521825" sldId="669"/>
        </pc:sldMkLst>
      </pc:sldChg>
      <pc:sldChg chg="del">
        <pc:chgData name="Cristian Chilipirea" userId="34ab170da5908fc4" providerId="LiveId" clId="{E94E6728-AA65-4E92-A1EF-1705EBAD253E}" dt="2020-03-03T08:05:52.875" v="110" actId="47"/>
        <pc:sldMkLst>
          <pc:docMk/>
          <pc:sldMk cId="1719526815" sldId="670"/>
        </pc:sldMkLst>
      </pc:sldChg>
      <pc:sldChg chg="del">
        <pc:chgData name="Cristian Chilipirea" userId="34ab170da5908fc4" providerId="LiveId" clId="{E94E6728-AA65-4E92-A1EF-1705EBAD253E}" dt="2020-03-03T08:05:53.356" v="111" actId="47"/>
        <pc:sldMkLst>
          <pc:docMk/>
          <pc:sldMk cId="2539023087" sldId="671"/>
        </pc:sldMkLst>
      </pc:sldChg>
      <pc:sldChg chg="del">
        <pc:chgData name="Cristian Chilipirea" userId="34ab170da5908fc4" providerId="LiveId" clId="{E94E6728-AA65-4E92-A1EF-1705EBAD253E}" dt="2020-03-03T08:05:53.685" v="112" actId="47"/>
        <pc:sldMkLst>
          <pc:docMk/>
          <pc:sldMk cId="3555289224" sldId="672"/>
        </pc:sldMkLst>
      </pc:sldChg>
      <pc:sldChg chg="del">
        <pc:chgData name="Cristian Chilipirea" userId="34ab170da5908fc4" providerId="LiveId" clId="{E94E6728-AA65-4E92-A1EF-1705EBAD253E}" dt="2020-03-03T08:05:54.442" v="114" actId="47"/>
        <pc:sldMkLst>
          <pc:docMk/>
          <pc:sldMk cId="3338801677" sldId="673"/>
        </pc:sldMkLst>
      </pc:sldChg>
      <pc:sldChg chg="del">
        <pc:chgData name="Cristian Chilipirea" userId="34ab170da5908fc4" providerId="LiveId" clId="{E94E6728-AA65-4E92-A1EF-1705EBAD253E}" dt="2020-03-03T08:05:44.987" v="77" actId="47"/>
        <pc:sldMkLst>
          <pc:docMk/>
          <pc:sldMk cId="2262864758" sldId="674"/>
        </pc:sldMkLst>
      </pc:sldChg>
      <pc:sldChg chg="add del">
        <pc:chgData name="Cristian Chilipirea" userId="34ab170da5908fc4" providerId="LiveId" clId="{E94E6728-AA65-4E92-A1EF-1705EBAD253E}" dt="2020-03-03T08:06:03.913" v="148" actId="47"/>
        <pc:sldMkLst>
          <pc:docMk/>
          <pc:sldMk cId="2174577952" sldId="675"/>
        </pc:sldMkLst>
      </pc:sldChg>
    </pc:docChg>
  </pc:docChgLst>
  <pc:docChgLst>
    <pc:chgData name="Cristian Chilipirea" userId="34ab170da5908fc4" providerId="LiveId" clId="{10CEBFE8-10E4-40CA-B51F-15CF72F9189B}"/>
    <pc:docChg chg="custSel addSld modSld">
      <pc:chgData name="Cristian Chilipirea" userId="34ab170da5908fc4" providerId="LiveId" clId="{10CEBFE8-10E4-40CA-B51F-15CF72F9189B}" dt="2020-02-27T08:02:12.694" v="27" actId="5793"/>
      <pc:docMkLst>
        <pc:docMk/>
      </pc:docMkLst>
      <pc:sldChg chg="modSp add">
        <pc:chgData name="Cristian Chilipirea" userId="34ab170da5908fc4" providerId="LiveId" clId="{10CEBFE8-10E4-40CA-B51F-15CF72F9189B}" dt="2020-02-27T08:02:12.694" v="27" actId="5793"/>
        <pc:sldMkLst>
          <pc:docMk/>
          <pc:sldMk cId="3548636984" sldId="551"/>
        </pc:sldMkLst>
        <pc:spChg chg="mod">
          <ac:chgData name="Cristian Chilipirea" userId="34ab170da5908fc4" providerId="LiveId" clId="{10CEBFE8-10E4-40CA-B51F-15CF72F9189B}" dt="2020-02-27T08:02:12.694" v="27" actId="5793"/>
          <ac:spMkLst>
            <pc:docMk/>
            <pc:sldMk cId="3548636984" sldId="551"/>
            <ac:spMk id="3" creationId="{B6634BFA-C7DF-4258-898B-CE98993F9312}"/>
          </ac:spMkLst>
        </pc:spChg>
      </pc:sldChg>
    </pc:docChg>
  </pc:docChgLst>
  <pc:docChgLst>
    <pc:chgData name="Cristian Chilipirea" userId="34ab170da5908fc4" providerId="LiveId" clId="{E0CA20B4-EDE2-4254-AC06-CF71AF7D7053}"/>
    <pc:docChg chg="undo custSel addSld delSld modSld sldOrd">
      <pc:chgData name="Cristian Chilipirea" userId="34ab170da5908fc4" providerId="LiveId" clId="{E0CA20B4-EDE2-4254-AC06-CF71AF7D7053}" dt="2020-04-14T11:40:23.138" v="5065" actId="20577"/>
      <pc:docMkLst>
        <pc:docMk/>
      </pc:docMkLst>
      <pc:sldChg chg="delSp modSp add">
        <pc:chgData name="Cristian Chilipirea" userId="34ab170da5908fc4" providerId="LiveId" clId="{E0CA20B4-EDE2-4254-AC06-CF71AF7D7053}" dt="2020-04-13T20:12:16.361" v="2219" actId="1076"/>
        <pc:sldMkLst>
          <pc:docMk/>
          <pc:sldMk cId="3204052817" sldId="267"/>
        </pc:sldMkLst>
        <pc:spChg chg="mod">
          <ac:chgData name="Cristian Chilipirea" userId="34ab170da5908fc4" providerId="LiveId" clId="{E0CA20B4-EDE2-4254-AC06-CF71AF7D7053}" dt="2020-04-13T20:12:16.361" v="2219" actId="1076"/>
          <ac:spMkLst>
            <pc:docMk/>
            <pc:sldMk cId="3204052817" sldId="267"/>
            <ac:spMk id="3" creationId="{00000000-0000-0000-0000-000000000000}"/>
          </ac:spMkLst>
        </pc:spChg>
        <pc:spChg chg="mod">
          <ac:chgData name="Cristian Chilipirea" userId="34ab170da5908fc4" providerId="LiveId" clId="{E0CA20B4-EDE2-4254-AC06-CF71AF7D7053}" dt="2020-04-13T20:11:23.216" v="2183"/>
          <ac:spMkLst>
            <pc:docMk/>
            <pc:sldMk cId="3204052817" sldId="267"/>
            <ac:spMk id="4" creationId="{00000000-0000-0000-0000-000000000000}"/>
          </ac:spMkLst>
        </pc:spChg>
        <pc:spChg chg="del mod">
          <ac:chgData name="Cristian Chilipirea" userId="34ab170da5908fc4" providerId="LiveId" clId="{E0CA20B4-EDE2-4254-AC06-CF71AF7D7053}" dt="2020-04-13T20:12:13.460" v="2218" actId="478"/>
          <ac:spMkLst>
            <pc:docMk/>
            <pc:sldMk cId="3204052817" sldId="267"/>
            <ac:spMk id="33" creationId="{00000000-0000-0000-0000-000000000000}"/>
          </ac:spMkLst>
        </pc:spChg>
        <pc:spChg chg="mod">
          <ac:chgData name="Cristian Chilipirea" userId="34ab170da5908fc4" providerId="LiveId" clId="{E0CA20B4-EDE2-4254-AC06-CF71AF7D7053}" dt="2020-04-13T20:11:30.242" v="2184" actId="1076"/>
          <ac:spMkLst>
            <pc:docMk/>
            <pc:sldMk cId="3204052817" sldId="267"/>
            <ac:spMk id="12290" creationId="{00000000-0000-0000-0000-000000000000}"/>
          </ac:spMkLst>
        </pc:spChg>
      </pc:sldChg>
      <pc:sldChg chg="modSp">
        <pc:chgData name="Cristian Chilipirea" userId="34ab170da5908fc4" providerId="LiveId" clId="{E0CA20B4-EDE2-4254-AC06-CF71AF7D7053}" dt="2020-04-12T11:50:47.162" v="11" actId="20577"/>
        <pc:sldMkLst>
          <pc:docMk/>
          <pc:sldMk cId="0" sldId="485"/>
        </pc:sldMkLst>
        <pc:spChg chg="mod">
          <ac:chgData name="Cristian Chilipirea" userId="34ab170da5908fc4" providerId="LiveId" clId="{E0CA20B4-EDE2-4254-AC06-CF71AF7D7053}" dt="2020-04-12T11:50:47.162" v="1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new">
        <pc:chgData name="Cristian Chilipirea" userId="34ab170da5908fc4" providerId="LiveId" clId="{E0CA20B4-EDE2-4254-AC06-CF71AF7D7053}" dt="2020-04-13T21:05:54.371" v="3130" actId="6549"/>
        <pc:sldMkLst>
          <pc:docMk/>
          <pc:sldMk cId="3418547937" sldId="486"/>
        </pc:sldMkLst>
        <pc:spChg chg="mod">
          <ac:chgData name="Cristian Chilipirea" userId="34ab170da5908fc4" providerId="LiveId" clId="{E0CA20B4-EDE2-4254-AC06-CF71AF7D7053}" dt="2020-04-13T21:05:54.371" v="3130" actId="6549"/>
          <ac:spMkLst>
            <pc:docMk/>
            <pc:sldMk cId="3418547937" sldId="486"/>
            <ac:spMk id="2" creationId="{C902CAEA-F2A1-4C6E-B9E3-99803A2C8BD4}"/>
          </ac:spMkLst>
        </pc:spChg>
        <pc:spChg chg="del">
          <ac:chgData name="Cristian Chilipirea" userId="34ab170da5908fc4" providerId="LiveId" clId="{E0CA20B4-EDE2-4254-AC06-CF71AF7D7053}" dt="2020-04-12T11:55:22.555" v="98" actId="478"/>
          <ac:spMkLst>
            <pc:docMk/>
            <pc:sldMk cId="3418547937" sldId="486"/>
            <ac:spMk id="3" creationId="{B1B41B99-734A-4205-8E51-2D37E679867A}"/>
          </ac:spMkLst>
        </pc:spChg>
        <pc:spChg chg="add del">
          <ac:chgData name="Cristian Chilipirea" userId="34ab170da5908fc4" providerId="LiveId" clId="{E0CA20B4-EDE2-4254-AC06-CF71AF7D7053}" dt="2020-04-12T11:55:30.744" v="100"/>
          <ac:spMkLst>
            <pc:docMk/>
            <pc:sldMk cId="3418547937" sldId="486"/>
            <ac:spMk id="5" creationId="{1C1BD4D7-33E5-4A2E-BEE5-BB79110B68DC}"/>
          </ac:spMkLst>
        </pc:spChg>
        <pc:spChg chg="add mod">
          <ac:chgData name="Cristian Chilipirea" userId="34ab170da5908fc4" providerId="LiveId" clId="{E0CA20B4-EDE2-4254-AC06-CF71AF7D7053}" dt="2020-04-13T20:37:01.082" v="2670"/>
          <ac:spMkLst>
            <pc:docMk/>
            <pc:sldMk cId="3418547937" sldId="486"/>
            <ac:spMk id="6" creationId="{3B9C97C4-5449-4828-8456-E037A472FEFA}"/>
          </ac:spMkLst>
        </pc:spChg>
      </pc:sldChg>
      <pc:sldChg chg="addSp delSp modSp new">
        <pc:chgData name="Cristian Chilipirea" userId="34ab170da5908fc4" providerId="LiveId" clId="{E0CA20B4-EDE2-4254-AC06-CF71AF7D7053}" dt="2020-04-13T20:37:01.082" v="2670"/>
        <pc:sldMkLst>
          <pc:docMk/>
          <pc:sldMk cId="4170981876" sldId="487"/>
        </pc:sldMkLst>
        <pc:spChg chg="mod">
          <ac:chgData name="Cristian Chilipirea" userId="34ab170da5908fc4" providerId="LiveId" clId="{E0CA20B4-EDE2-4254-AC06-CF71AF7D7053}" dt="2020-04-12T11:57:01.274" v="129" actId="20577"/>
          <ac:spMkLst>
            <pc:docMk/>
            <pc:sldMk cId="4170981876" sldId="487"/>
            <ac:spMk id="2" creationId="{4A41C64D-70B2-4AD5-A745-CC0B8B3EB662}"/>
          </ac:spMkLst>
        </pc:spChg>
        <pc:spChg chg="del">
          <ac:chgData name="Cristian Chilipirea" userId="34ab170da5908fc4" providerId="LiveId" clId="{E0CA20B4-EDE2-4254-AC06-CF71AF7D7053}" dt="2020-04-12T11:57:32.646" v="130" actId="478"/>
          <ac:spMkLst>
            <pc:docMk/>
            <pc:sldMk cId="4170981876" sldId="487"/>
            <ac:spMk id="3" creationId="{62F86BE2-794C-4370-85D8-F572FEB12F77}"/>
          </ac:spMkLst>
        </pc:spChg>
        <pc:spChg chg="add mod">
          <ac:chgData name="Cristian Chilipirea" userId="34ab170da5908fc4" providerId="LiveId" clId="{E0CA20B4-EDE2-4254-AC06-CF71AF7D7053}" dt="2020-04-13T20:37:01.082" v="2670"/>
          <ac:spMkLst>
            <pc:docMk/>
            <pc:sldMk cId="4170981876" sldId="487"/>
            <ac:spMk id="5" creationId="{A6D26DEB-6DE8-4F6E-97E9-29DEE4ADFF59}"/>
          </ac:spMkLst>
        </pc:spChg>
      </pc:sldChg>
      <pc:sldChg chg="addSp delSp modSp new">
        <pc:chgData name="Cristian Chilipirea" userId="34ab170da5908fc4" providerId="LiveId" clId="{E0CA20B4-EDE2-4254-AC06-CF71AF7D7053}" dt="2020-04-12T12:07:08.945" v="170" actId="1076"/>
        <pc:sldMkLst>
          <pc:docMk/>
          <pc:sldMk cId="964603796" sldId="488"/>
        </pc:sldMkLst>
        <pc:spChg chg="mod">
          <ac:chgData name="Cristian Chilipirea" userId="34ab170da5908fc4" providerId="LiveId" clId="{E0CA20B4-EDE2-4254-AC06-CF71AF7D7053}" dt="2020-04-12T12:06:54.135" v="164" actId="20577"/>
          <ac:spMkLst>
            <pc:docMk/>
            <pc:sldMk cId="964603796" sldId="488"/>
            <ac:spMk id="2" creationId="{19830211-6335-4354-94BB-0950083B6F1B}"/>
          </ac:spMkLst>
        </pc:spChg>
        <pc:spChg chg="del">
          <ac:chgData name="Cristian Chilipirea" userId="34ab170da5908fc4" providerId="LiveId" clId="{E0CA20B4-EDE2-4254-AC06-CF71AF7D7053}" dt="2020-04-12T12:06:57.055" v="165" actId="478"/>
          <ac:spMkLst>
            <pc:docMk/>
            <pc:sldMk cId="964603796" sldId="488"/>
            <ac:spMk id="3" creationId="{26A518A7-C281-4BA2-A096-4D9CBBCC34D0}"/>
          </ac:spMkLst>
        </pc:spChg>
        <pc:picChg chg="add mod">
          <ac:chgData name="Cristian Chilipirea" userId="34ab170da5908fc4" providerId="LiveId" clId="{E0CA20B4-EDE2-4254-AC06-CF71AF7D7053}" dt="2020-04-12T12:07:08.945" v="170" actId="1076"/>
          <ac:picMkLst>
            <pc:docMk/>
            <pc:sldMk cId="964603796" sldId="488"/>
            <ac:picMk id="5" creationId="{C44153E6-7312-49C9-A737-DF02A74A8614}"/>
          </ac:picMkLst>
        </pc:picChg>
      </pc:sldChg>
      <pc:sldChg chg="addSp modSp add">
        <pc:chgData name="Cristian Chilipirea" userId="34ab170da5908fc4" providerId="LiveId" clId="{E0CA20B4-EDE2-4254-AC06-CF71AF7D7053}" dt="2020-04-12T12:09:55.404" v="263" actId="113"/>
        <pc:sldMkLst>
          <pc:docMk/>
          <pc:sldMk cId="1290486457" sldId="489"/>
        </pc:sldMkLst>
        <pc:spChg chg="add mod">
          <ac:chgData name="Cristian Chilipirea" userId="34ab170da5908fc4" providerId="LiveId" clId="{E0CA20B4-EDE2-4254-AC06-CF71AF7D7053}" dt="2020-04-12T12:09:55.404" v="263" actId="113"/>
          <ac:spMkLst>
            <pc:docMk/>
            <pc:sldMk cId="1290486457" sldId="489"/>
            <ac:spMk id="6" creationId="{890D3D85-71FE-47F9-A5B3-66344CCD15A9}"/>
          </ac:spMkLst>
        </pc:spChg>
        <pc:picChg chg="mod">
          <ac:chgData name="Cristian Chilipirea" userId="34ab170da5908fc4" providerId="LiveId" clId="{E0CA20B4-EDE2-4254-AC06-CF71AF7D7053}" dt="2020-04-12T12:07:58.026" v="221" actId="1076"/>
          <ac:picMkLst>
            <pc:docMk/>
            <pc:sldMk cId="1290486457" sldId="489"/>
            <ac:picMk id="5" creationId="{C44153E6-7312-49C9-A737-DF02A74A8614}"/>
          </ac:picMkLst>
        </pc:picChg>
      </pc:sldChg>
      <pc:sldChg chg="new del">
        <pc:chgData name="Cristian Chilipirea" userId="34ab170da5908fc4" providerId="LiveId" clId="{E0CA20B4-EDE2-4254-AC06-CF71AF7D7053}" dt="2020-04-12T12:08:29.898" v="259" actId="47"/>
        <pc:sldMkLst>
          <pc:docMk/>
          <pc:sldMk cId="3220971256" sldId="490"/>
        </pc:sldMkLst>
      </pc:sldChg>
      <pc:sldChg chg="modSp add">
        <pc:chgData name="Cristian Chilipirea" userId="34ab170da5908fc4" providerId="LiveId" clId="{E0CA20B4-EDE2-4254-AC06-CF71AF7D7053}" dt="2020-04-12T12:13:14.804" v="450" actId="20577"/>
        <pc:sldMkLst>
          <pc:docMk/>
          <pc:sldMk cId="4200482785" sldId="490"/>
        </pc:sldMkLst>
        <pc:spChg chg="mod">
          <ac:chgData name="Cristian Chilipirea" userId="34ab170da5908fc4" providerId="LiveId" clId="{E0CA20B4-EDE2-4254-AC06-CF71AF7D7053}" dt="2020-04-12T12:13:14.804" v="450" actId="20577"/>
          <ac:spMkLst>
            <pc:docMk/>
            <pc:sldMk cId="4200482785" sldId="490"/>
            <ac:spMk id="6" creationId="{890D3D85-71FE-47F9-A5B3-66344CCD15A9}"/>
          </ac:spMkLst>
        </pc:spChg>
      </pc:sldChg>
      <pc:sldChg chg="modSp add">
        <pc:chgData name="Cristian Chilipirea" userId="34ab170da5908fc4" providerId="LiveId" clId="{E0CA20B4-EDE2-4254-AC06-CF71AF7D7053}" dt="2020-04-12T12:18:04.760" v="722" actId="20577"/>
        <pc:sldMkLst>
          <pc:docMk/>
          <pc:sldMk cId="1874368086" sldId="491"/>
        </pc:sldMkLst>
        <pc:spChg chg="mod">
          <ac:chgData name="Cristian Chilipirea" userId="34ab170da5908fc4" providerId="LiveId" clId="{E0CA20B4-EDE2-4254-AC06-CF71AF7D7053}" dt="2020-04-12T12:18:04.760" v="722" actId="20577"/>
          <ac:spMkLst>
            <pc:docMk/>
            <pc:sldMk cId="1874368086" sldId="491"/>
            <ac:spMk id="6" creationId="{890D3D85-71FE-47F9-A5B3-66344CCD15A9}"/>
          </ac:spMkLst>
        </pc:spChg>
      </pc:sldChg>
      <pc:sldChg chg="addSp delSp modSp add">
        <pc:chgData name="Cristian Chilipirea" userId="34ab170da5908fc4" providerId="LiveId" clId="{E0CA20B4-EDE2-4254-AC06-CF71AF7D7053}" dt="2020-04-12T12:28:19.880" v="891" actId="1076"/>
        <pc:sldMkLst>
          <pc:docMk/>
          <pc:sldMk cId="1363835825" sldId="492"/>
        </pc:sldMkLst>
        <pc:spChg chg="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2" creationId="{19830211-6335-4354-94BB-0950083B6F1B}"/>
          </ac:spMkLst>
        </pc:spChg>
        <pc:spChg chg="add del mod">
          <ac:chgData name="Cristian Chilipirea" userId="34ab170da5908fc4" providerId="LiveId" clId="{E0CA20B4-EDE2-4254-AC06-CF71AF7D7053}" dt="2020-04-12T12:18:21.588" v="726" actId="478"/>
          <ac:spMkLst>
            <pc:docMk/>
            <pc:sldMk cId="1363835825" sldId="492"/>
            <ac:spMk id="3" creationId="{1678CEB7-0A58-45A5-9B6F-D92A1D02EADB}"/>
          </ac:spMkLst>
        </pc:spChg>
        <pc:spChg chg="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4" creationId="{E7E14AA2-A150-4E4E-888A-6AEB23B8CA3D}"/>
          </ac:spMkLst>
        </pc:spChg>
        <pc:spChg chg="del">
          <ac:chgData name="Cristian Chilipirea" userId="34ab170da5908fc4" providerId="LiveId" clId="{E0CA20B4-EDE2-4254-AC06-CF71AF7D7053}" dt="2020-04-12T12:18:19.189" v="725" actId="478"/>
          <ac:spMkLst>
            <pc:docMk/>
            <pc:sldMk cId="1363835825" sldId="492"/>
            <ac:spMk id="6" creationId="{890D3D85-71FE-47F9-A5B3-66344CCD15A9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7" creationId="{178FF0DD-0E88-463B-BCEA-3EB379C8E601}"/>
          </ac:spMkLst>
        </pc:spChg>
        <pc:spChg chg="add del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9" creationId="{082D9F60-940A-42A3-A70B-0A9FCFA1B665}"/>
          </ac:spMkLst>
        </pc:spChg>
        <pc:spChg chg="add del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20" creationId="{E6C58A87-E42A-4A03-A47D-DF6D133F8860}"/>
          </ac:spMkLst>
        </pc:spChg>
        <pc:spChg chg="add del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23" creationId="{CA44EB3B-C351-4591-A1FE-5AD7909F504A}"/>
          </ac:spMkLst>
        </pc:spChg>
        <pc:spChg chg="add del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25" creationId="{9D2E85DF-C4E9-48DF-91F2-B920552A5B46}"/>
          </ac:spMkLst>
        </pc:spChg>
        <pc:spChg chg="add del">
          <ac:chgData name="Cristian Chilipirea" userId="34ab170da5908fc4" providerId="LiveId" clId="{E0CA20B4-EDE2-4254-AC06-CF71AF7D7053}" dt="2020-04-12T12:20:17.283" v="764"/>
          <ac:spMkLst>
            <pc:docMk/>
            <pc:sldMk cId="1363835825" sldId="492"/>
            <ac:spMk id="27" creationId="{9B265A99-335D-447A-A843-A07CC3BC73C9}"/>
          </ac:spMkLst>
        </pc:spChg>
        <pc:spChg chg="add del mod">
          <ac:chgData name="Cristian Chilipirea" userId="34ab170da5908fc4" providerId="LiveId" clId="{E0CA20B4-EDE2-4254-AC06-CF71AF7D7053}" dt="2020-04-12T12:20:29.876" v="768"/>
          <ac:spMkLst>
            <pc:docMk/>
            <pc:sldMk cId="1363835825" sldId="492"/>
            <ac:spMk id="32" creationId="{AAFC327F-DC93-443A-A4CE-84E32194D904}"/>
          </ac:spMkLst>
        </pc:spChg>
        <pc:spChg chg="add del mod">
          <ac:chgData name="Cristian Chilipirea" userId="34ab170da5908fc4" providerId="LiveId" clId="{E0CA20B4-EDE2-4254-AC06-CF71AF7D7053}" dt="2020-04-12T12:20:29.876" v="768"/>
          <ac:spMkLst>
            <pc:docMk/>
            <pc:sldMk cId="1363835825" sldId="492"/>
            <ac:spMk id="33" creationId="{AA8F9B9C-0F33-455E-BCC9-CFB3F8384D00}"/>
          </ac:spMkLst>
        </pc:spChg>
        <pc:spChg chg="add del mod">
          <ac:chgData name="Cristian Chilipirea" userId="34ab170da5908fc4" providerId="LiveId" clId="{E0CA20B4-EDE2-4254-AC06-CF71AF7D7053}" dt="2020-04-12T12:20:29.876" v="768"/>
          <ac:spMkLst>
            <pc:docMk/>
            <pc:sldMk cId="1363835825" sldId="492"/>
            <ac:spMk id="34" creationId="{731CC89F-A258-44E9-831F-C4FBFB1DFAB4}"/>
          </ac:spMkLst>
        </pc:spChg>
        <pc:spChg chg="add del mod">
          <ac:chgData name="Cristian Chilipirea" userId="34ab170da5908fc4" providerId="LiveId" clId="{E0CA20B4-EDE2-4254-AC06-CF71AF7D7053}" dt="2020-04-12T12:20:29.876" v="768"/>
          <ac:spMkLst>
            <pc:docMk/>
            <pc:sldMk cId="1363835825" sldId="492"/>
            <ac:spMk id="35" creationId="{B1ABDF5D-E396-4892-A4A7-AC84429E13A3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44" creationId="{603DF0FC-2E1A-4EE5-BBA4-8848C37B307F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45" creationId="{AABB957F-6712-4E30-80EC-EFC82C0C0859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46" creationId="{D2FF951F-DBBA-4C94-9688-5BBB74235BEC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47" creationId="{9707D0E5-ECA5-4B17-B603-A29287567AB7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63" creationId="{E5985F97-47A0-4EA0-9890-2EC81B0A6504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64" creationId="{4316F486-1ADC-4EB0-9437-46CCCB22CF0C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65" creationId="{04A8AA7B-9D5F-4F3A-9630-E3997D77EEC8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66" creationId="{EB1D61FA-8E30-49A3-92EE-AFDA55668CEA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79" creationId="{78EB38AC-6A1C-4DDE-A9FB-F1209C03B5FB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80" creationId="{470E84F8-72E7-4906-A5CD-75502C3D3FAA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81" creationId="{3B8FF0BF-DED9-4763-A03C-50DF612A5A5E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82" creationId="{09D89C8A-4E6D-4138-A92D-427063F62DDB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91" creationId="{6A07F494-15E6-4CAA-8BAC-7DFC70F1C945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92" creationId="{A44F667C-A6E0-420D-81CB-88556D1C13DB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93" creationId="{DA7998F1-F2FA-4BEE-9FB5-E6B68F49760E}"/>
          </ac:spMkLst>
        </pc:spChg>
        <pc:spChg chg="add del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94" creationId="{7CACE628-457F-4BB0-B4C9-677E8F1476A6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57" creationId="{4AC66FD9-3975-4A4B-A702-A5D7365F3054}"/>
          </ac:spMkLst>
        </pc:spChg>
        <pc:spChg chg="add mod">
          <ac:chgData name="Cristian Chilipirea" userId="34ab170da5908fc4" providerId="LiveId" clId="{E0CA20B4-EDE2-4254-AC06-CF71AF7D7053}" dt="2020-04-12T12:28:19.880" v="891" actId="1076"/>
          <ac:spMkLst>
            <pc:docMk/>
            <pc:sldMk cId="1363835825" sldId="492"/>
            <ac:spMk id="158" creationId="{21A01287-A3A2-4F66-80D4-9FED9CDF4F00}"/>
          </ac:spMkLst>
        </pc:spChg>
        <pc:spChg chg="add mod">
          <ac:chgData name="Cristian Chilipirea" userId="34ab170da5908fc4" providerId="LiveId" clId="{E0CA20B4-EDE2-4254-AC06-CF71AF7D7053}" dt="2020-04-12T12:28:17.177" v="890" actId="1076"/>
          <ac:spMkLst>
            <pc:docMk/>
            <pc:sldMk cId="1363835825" sldId="492"/>
            <ac:spMk id="159" creationId="{E6EDD341-BE4B-4533-9296-6DB0BD009F73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0" creationId="{B8999898-985F-465C-A8F6-644BB912CAC8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1" creationId="{0928FFB3-37C7-4BDD-B345-90D2D154A42C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2" creationId="{4CFABF41-0C30-46A9-A788-67F8C55F2D33}"/>
          </ac:spMkLst>
        </pc:spChg>
        <pc:spChg chg="add mod">
          <ac:chgData name="Cristian Chilipirea" userId="34ab170da5908fc4" providerId="LiveId" clId="{E0CA20B4-EDE2-4254-AC06-CF71AF7D7053}" dt="2020-04-12T12:28:10.135" v="888" actId="1076"/>
          <ac:spMkLst>
            <pc:docMk/>
            <pc:sldMk cId="1363835825" sldId="492"/>
            <ac:spMk id="163" creationId="{43494B4C-11A6-4E26-AC18-F969A2599510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4" creationId="{0273E73D-3CE0-4B86-9982-98EA919120A2}"/>
          </ac:spMkLst>
        </pc:spChg>
        <pc:spChg chg="add mod">
          <ac:chgData name="Cristian Chilipirea" userId="34ab170da5908fc4" providerId="LiveId" clId="{E0CA20B4-EDE2-4254-AC06-CF71AF7D7053}" dt="2020-04-12T12:27:55.218" v="886" actId="113"/>
          <ac:spMkLst>
            <pc:docMk/>
            <pc:sldMk cId="1363835825" sldId="492"/>
            <ac:spMk id="165" creationId="{32DAD0EA-6058-4042-A670-CC9934457AA2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6" creationId="{7CEB8B4A-8E04-4C2C-8013-EEA0E607483E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7" creationId="{A4BBB94A-DE7B-4B43-A0A9-92B0559B99B1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8" creationId="{063DD1CD-5832-4217-8643-5BA047C8FBCA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69" creationId="{EDEC1EDA-A1D8-4265-8A1D-931FCEFADB38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0" creationId="{C849B226-E418-4699-A0F8-08796EC48D81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1" creationId="{433CE999-1139-4D7D-9B5D-33A1112FB1C2}"/>
          </ac:spMkLst>
        </pc:spChg>
        <pc:spChg chg="add mod">
          <ac:chgData name="Cristian Chilipirea" userId="34ab170da5908fc4" providerId="LiveId" clId="{E0CA20B4-EDE2-4254-AC06-CF71AF7D7053}" dt="2020-04-12T12:28:12.823" v="889" actId="1076"/>
          <ac:spMkLst>
            <pc:docMk/>
            <pc:sldMk cId="1363835825" sldId="492"/>
            <ac:spMk id="172" creationId="{EDC6D543-93BE-4B99-92DA-D82882761DF0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3" creationId="{A0AD8FBF-4468-4579-BA0C-E9E3B9B433B0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4" creationId="{96749F14-C3F6-4F7D-91AD-85218E92547C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5" creationId="{AE60C354-2BD4-460D-9B0F-4889C1C3992B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6" creationId="{B8FF952D-EA6D-4F47-A0D4-50FA9D327AD3}"/>
          </ac:spMkLst>
        </pc:spChg>
        <pc:spChg chg="add mod">
          <ac:chgData name="Cristian Chilipirea" userId="34ab170da5908fc4" providerId="LiveId" clId="{E0CA20B4-EDE2-4254-AC06-CF71AF7D7053}" dt="2020-04-12T12:28:01.881" v="887" actId="403"/>
          <ac:spMkLst>
            <pc:docMk/>
            <pc:sldMk cId="1363835825" sldId="492"/>
            <ac:spMk id="177" creationId="{B777C6F5-693C-490E-93CA-C7ABEB146855}"/>
          </ac:spMkLst>
        </pc:spChg>
        <pc:picChg chg="del">
          <ac:chgData name="Cristian Chilipirea" userId="34ab170da5908fc4" providerId="LiveId" clId="{E0CA20B4-EDE2-4254-AC06-CF71AF7D7053}" dt="2020-04-12T12:18:16.044" v="724" actId="478"/>
          <ac:picMkLst>
            <pc:docMk/>
            <pc:sldMk cId="1363835825" sldId="492"/>
            <ac:picMk id="5" creationId="{C44153E6-7312-49C9-A737-DF02A74A8614}"/>
          </ac:picMkLst>
        </pc:pic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9" creationId="{A38F5079-DB4A-4833-951B-7DEEA4678E38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10" creationId="{EA21ECBC-CAC7-453C-B174-F5D2FB635E3C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13" creationId="{7CD1DE40-C557-4C8F-AAE8-731FAF28D092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16" creationId="{0086646E-F0E8-42C6-9D24-F5C055664CA7}"/>
          </ac:cxnSpMkLst>
        </pc:cxnChg>
        <pc:cxnChg chg="add del mod">
          <ac:chgData name="Cristian Chilipirea" userId="34ab170da5908fc4" providerId="LiveId" clId="{E0CA20B4-EDE2-4254-AC06-CF71AF7D7053}" dt="2020-04-12T12:20:29.876" v="768"/>
          <ac:cxnSpMkLst>
            <pc:docMk/>
            <pc:sldMk cId="1363835825" sldId="492"/>
            <ac:cxnSpMk id="28" creationId="{8A5E87C9-5852-4E81-BAEB-62CD124D71FC}"/>
          </ac:cxnSpMkLst>
        </pc:cxnChg>
        <pc:cxnChg chg="add del mod">
          <ac:chgData name="Cristian Chilipirea" userId="34ab170da5908fc4" providerId="LiveId" clId="{E0CA20B4-EDE2-4254-AC06-CF71AF7D7053}" dt="2020-04-12T12:20:29.876" v="768"/>
          <ac:cxnSpMkLst>
            <pc:docMk/>
            <pc:sldMk cId="1363835825" sldId="492"/>
            <ac:cxnSpMk id="29" creationId="{013D4BB8-DA53-45A1-95D4-EEAF6A4CBC04}"/>
          </ac:cxnSpMkLst>
        </pc:cxnChg>
        <pc:cxnChg chg="add del mod">
          <ac:chgData name="Cristian Chilipirea" userId="34ab170da5908fc4" providerId="LiveId" clId="{E0CA20B4-EDE2-4254-AC06-CF71AF7D7053}" dt="2020-04-12T12:20:29.876" v="768"/>
          <ac:cxnSpMkLst>
            <pc:docMk/>
            <pc:sldMk cId="1363835825" sldId="492"/>
            <ac:cxnSpMk id="30" creationId="{FE9B5F0C-B684-4C49-8F08-57C0BB3315D8}"/>
          </ac:cxnSpMkLst>
        </pc:cxnChg>
        <pc:cxnChg chg="add del mod">
          <ac:chgData name="Cristian Chilipirea" userId="34ab170da5908fc4" providerId="LiveId" clId="{E0CA20B4-EDE2-4254-AC06-CF71AF7D7053}" dt="2020-04-12T12:20:29.876" v="768"/>
          <ac:cxnSpMkLst>
            <pc:docMk/>
            <pc:sldMk cId="1363835825" sldId="492"/>
            <ac:cxnSpMk id="31" creationId="{3B84AEFB-96EF-470D-A17A-9B1146332FC7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40" creationId="{0B2EA6FF-C213-4EB8-A2DF-54BDF443DFA7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41" creationId="{18A37059-02F8-4926-AB65-CDF14265318E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42" creationId="{92DE43EA-7C9B-40B9-9FE8-5A0E94D437D3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43" creationId="{0A0496E6-3341-4F75-8A4B-C62A3C50A7DD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59" creationId="{71AF7E44-78C6-4850-B906-350A2A67C727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60" creationId="{C7E1803F-06B8-4E9A-84F6-65E75BFECD6B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61" creationId="{D6D412A0-8B4D-417E-ACCB-89820064E5D0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62" creationId="{746851DD-B236-42E3-AA09-C4F8E7B6F5B8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75" creationId="{9A3E8513-E65D-4519-BAD3-2E8BB32399AC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76" creationId="{C8B59588-0956-4662-95B5-BB4F6A93B5FC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77" creationId="{50DE8180-0B0A-4D8D-8F8D-6640FD61B6FB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78" creationId="{98664D16-9389-4AA1-88E0-9B2B5B0B7023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87" creationId="{4577D4A6-75F5-4BAD-B04B-DD35EAA78DFD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88" creationId="{1CB65A2B-4B43-4057-90C8-FCA112533A4E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89" creationId="{78481EB3-FF66-4826-BFD7-B3AE29CE3343}"/>
          </ac:cxnSpMkLst>
        </pc:cxnChg>
        <pc:cxnChg chg="add del mod">
          <ac:chgData name="Cristian Chilipirea" userId="34ab170da5908fc4" providerId="LiveId" clId="{E0CA20B4-EDE2-4254-AC06-CF71AF7D7053}" dt="2020-04-12T12:27:55.218" v="886" actId="113"/>
          <ac:cxnSpMkLst>
            <pc:docMk/>
            <pc:sldMk cId="1363835825" sldId="492"/>
            <ac:cxnSpMk id="90" creationId="{3E25CC6D-FD8D-4BBE-9980-2323528273EE}"/>
          </ac:cxnSpMkLst>
        </pc:cxnChg>
      </pc:sldChg>
      <pc:sldChg chg="modSp add">
        <pc:chgData name="Cristian Chilipirea" userId="34ab170da5908fc4" providerId="LiveId" clId="{E0CA20B4-EDE2-4254-AC06-CF71AF7D7053}" dt="2020-04-12T12:30:15.841" v="902" actId="692"/>
        <pc:sldMkLst>
          <pc:docMk/>
          <pc:sldMk cId="4164178377" sldId="493"/>
        </pc:sldMkLst>
        <pc:spChg chg="mod">
          <ac:chgData name="Cristian Chilipirea" userId="34ab170da5908fc4" providerId="LiveId" clId="{E0CA20B4-EDE2-4254-AC06-CF71AF7D7053}" dt="2020-04-12T12:29:08.447" v="893" actId="692"/>
          <ac:spMkLst>
            <pc:docMk/>
            <pc:sldMk cId="4164178377" sldId="493"/>
            <ac:spMk id="19" creationId="{082D9F60-940A-42A3-A70B-0A9FCFA1B665}"/>
          </ac:spMkLst>
        </pc:spChg>
        <pc:spChg chg="mod">
          <ac:chgData name="Cristian Chilipirea" userId="34ab170da5908fc4" providerId="LiveId" clId="{E0CA20B4-EDE2-4254-AC06-CF71AF7D7053}" dt="2020-04-12T12:29:08.447" v="893" actId="692"/>
          <ac:spMkLst>
            <pc:docMk/>
            <pc:sldMk cId="4164178377" sldId="493"/>
            <ac:spMk id="20" creationId="{E6C58A87-E42A-4A03-A47D-DF6D133F8860}"/>
          </ac:spMkLst>
        </pc:spChg>
        <pc:spChg chg="mod">
          <ac:chgData name="Cristian Chilipirea" userId="34ab170da5908fc4" providerId="LiveId" clId="{E0CA20B4-EDE2-4254-AC06-CF71AF7D7053}" dt="2020-04-12T12:29:08.447" v="893" actId="692"/>
          <ac:spMkLst>
            <pc:docMk/>
            <pc:sldMk cId="4164178377" sldId="493"/>
            <ac:spMk id="23" creationId="{CA44EB3B-C351-4591-A1FE-5AD7909F504A}"/>
          </ac:spMkLst>
        </pc:spChg>
        <pc:spChg chg="mod">
          <ac:chgData name="Cristian Chilipirea" userId="34ab170da5908fc4" providerId="LiveId" clId="{E0CA20B4-EDE2-4254-AC06-CF71AF7D7053}" dt="2020-04-12T12:29:23.068" v="896" actId="207"/>
          <ac:spMkLst>
            <pc:docMk/>
            <pc:sldMk cId="4164178377" sldId="493"/>
            <ac:spMk id="25" creationId="{9D2E85DF-C4E9-48DF-91F2-B920552A5B46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44" creationId="{603DF0FC-2E1A-4EE5-BBA4-8848C37B307F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45" creationId="{AABB957F-6712-4E30-80EC-EFC82C0C0859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46" creationId="{D2FF951F-DBBA-4C94-9688-5BBB74235BEC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47" creationId="{9707D0E5-ECA5-4B17-B603-A29287567AB7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63" creationId="{E5985F97-47A0-4EA0-9890-2EC81B0A6504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64" creationId="{4316F486-1ADC-4EB0-9437-46CCCB22CF0C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65" creationId="{04A8AA7B-9D5F-4F3A-9630-E3997D77EEC8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66" creationId="{EB1D61FA-8E30-49A3-92EE-AFDA55668CEA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79" creationId="{78EB38AC-6A1C-4DDE-A9FB-F1209C03B5FB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80" creationId="{470E84F8-72E7-4906-A5CD-75502C3D3FAA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81" creationId="{3B8FF0BF-DED9-4763-A03C-50DF612A5A5E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82" creationId="{09D89C8A-4E6D-4138-A92D-427063F62DDB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91" creationId="{6A07F494-15E6-4CAA-8BAC-7DFC70F1C945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92" creationId="{A44F667C-A6E0-420D-81CB-88556D1C13DB}"/>
          </ac:spMkLst>
        </pc:spChg>
        <pc:spChg chg="mod">
          <ac:chgData name="Cristian Chilipirea" userId="34ab170da5908fc4" providerId="LiveId" clId="{E0CA20B4-EDE2-4254-AC06-CF71AF7D7053}" dt="2020-04-12T12:29:15.565" v="894" actId="692"/>
          <ac:spMkLst>
            <pc:docMk/>
            <pc:sldMk cId="4164178377" sldId="493"/>
            <ac:spMk id="93" creationId="{DA7998F1-F2FA-4BEE-9FB5-E6B68F49760E}"/>
          </ac:spMkLst>
        </pc:spChg>
        <pc:spChg chg="mod">
          <ac:chgData name="Cristian Chilipirea" userId="34ab170da5908fc4" providerId="LiveId" clId="{E0CA20B4-EDE2-4254-AC06-CF71AF7D7053}" dt="2020-04-12T12:29:32.284" v="900" actId="207"/>
          <ac:spMkLst>
            <pc:docMk/>
            <pc:sldMk cId="4164178377" sldId="493"/>
            <ac:spMk id="94" creationId="{7CACE628-457F-4BB0-B4C9-677E8F1476A6}"/>
          </ac:spMkLst>
        </pc:sp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9" creationId="{A38F5079-DB4A-4833-951B-7DEEA4678E38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10" creationId="{EA21ECBC-CAC7-453C-B174-F5D2FB635E3C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13" creationId="{7CD1DE40-C557-4C8F-AAE8-731FAF28D092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40" creationId="{0B2EA6FF-C213-4EB8-A2DF-54BDF443DFA7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41" creationId="{18A37059-02F8-4926-AB65-CDF14265318E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42" creationId="{92DE43EA-7C9B-40B9-9FE8-5A0E94D437D3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43" creationId="{0A0496E6-3341-4F75-8A4B-C62A3C50A7DD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59" creationId="{71AF7E44-78C6-4850-B906-350A2A67C727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60" creationId="{C7E1803F-06B8-4E9A-84F6-65E75BFECD6B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61" creationId="{D6D412A0-8B4D-417E-ACCB-89820064E5D0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62" creationId="{746851DD-B236-42E3-AA09-C4F8E7B6F5B8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75" creationId="{9A3E8513-E65D-4519-BAD3-2E8BB32399AC}"/>
          </ac:cxnSpMkLst>
        </pc:cxnChg>
        <pc:cxnChg chg="mod">
          <ac:chgData name="Cristian Chilipirea" userId="34ab170da5908fc4" providerId="LiveId" clId="{E0CA20B4-EDE2-4254-AC06-CF71AF7D7053}" dt="2020-04-12T12:30:15.841" v="902" actId="692"/>
          <ac:cxnSpMkLst>
            <pc:docMk/>
            <pc:sldMk cId="4164178377" sldId="493"/>
            <ac:cxnSpMk id="76" creationId="{C8B59588-0956-4662-95B5-BB4F6A93B5FC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77" creationId="{50DE8180-0B0A-4D8D-8F8D-6640FD61B6FB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78" creationId="{98664D16-9389-4AA1-88E0-9B2B5B0B7023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87" creationId="{4577D4A6-75F5-4BAD-B04B-DD35EAA78DFD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88" creationId="{1CB65A2B-4B43-4057-90C8-FCA112533A4E}"/>
          </ac:cxnSpMkLst>
        </pc:cxnChg>
        <pc:cxnChg chg="mod">
          <ac:chgData name="Cristian Chilipirea" userId="34ab170da5908fc4" providerId="LiveId" clId="{E0CA20B4-EDE2-4254-AC06-CF71AF7D7053}" dt="2020-04-12T12:30:11.710" v="901" actId="692"/>
          <ac:cxnSpMkLst>
            <pc:docMk/>
            <pc:sldMk cId="4164178377" sldId="493"/>
            <ac:cxnSpMk id="89" creationId="{78481EB3-FF66-4826-BFD7-B3AE29CE3343}"/>
          </ac:cxnSpMkLst>
        </pc:cxnChg>
      </pc:sldChg>
      <pc:sldChg chg="addSp modSp add">
        <pc:chgData name="Cristian Chilipirea" userId="34ab170da5908fc4" providerId="LiveId" clId="{E0CA20B4-EDE2-4254-AC06-CF71AF7D7053}" dt="2020-04-12T12:31:59.284" v="1013" actId="1076"/>
        <pc:sldMkLst>
          <pc:docMk/>
          <pc:sldMk cId="3961041886" sldId="494"/>
        </pc:sldMkLst>
        <pc:spChg chg="add mod">
          <ac:chgData name="Cristian Chilipirea" userId="34ab170da5908fc4" providerId="LiveId" clId="{E0CA20B4-EDE2-4254-AC06-CF71AF7D7053}" dt="2020-04-12T12:31:59.284" v="1013" actId="1076"/>
          <ac:spMkLst>
            <pc:docMk/>
            <pc:sldMk cId="3961041886" sldId="494"/>
            <ac:spMk id="3" creationId="{C4BAAD82-7184-4107-8B8A-F363C1EB9C63}"/>
          </ac:spMkLst>
        </pc:spChg>
      </pc:sldChg>
      <pc:sldChg chg="addSp delSp modSp new">
        <pc:chgData name="Cristian Chilipirea" userId="34ab170da5908fc4" providerId="LiveId" clId="{E0CA20B4-EDE2-4254-AC06-CF71AF7D7053}" dt="2020-04-12T13:00:44.386" v="1119" actId="21"/>
        <pc:sldMkLst>
          <pc:docMk/>
          <pc:sldMk cId="3914570188" sldId="495"/>
        </pc:sldMkLst>
        <pc:spChg chg="mod">
          <ac:chgData name="Cristian Chilipirea" userId="34ab170da5908fc4" providerId="LiveId" clId="{E0CA20B4-EDE2-4254-AC06-CF71AF7D7053}" dt="2020-04-12T12:41:25.646" v="1032" actId="20577"/>
          <ac:spMkLst>
            <pc:docMk/>
            <pc:sldMk cId="3914570188" sldId="495"/>
            <ac:spMk id="2" creationId="{4FA422E7-E7B4-4B7D-9F3C-A5280D9A0670}"/>
          </ac:spMkLst>
        </pc:spChg>
        <pc:spChg chg="del">
          <ac:chgData name="Cristian Chilipirea" userId="34ab170da5908fc4" providerId="LiveId" clId="{E0CA20B4-EDE2-4254-AC06-CF71AF7D7053}" dt="2020-04-12T12:50:52.820" v="1033" actId="478"/>
          <ac:spMkLst>
            <pc:docMk/>
            <pc:sldMk cId="3914570188" sldId="495"/>
            <ac:spMk id="3" creationId="{CEB07481-1371-4FF6-BB83-07383D6B49C6}"/>
          </ac:spMkLst>
        </pc:spChg>
        <pc:graphicFrameChg chg="add mod modGraphic">
          <ac:chgData name="Cristian Chilipirea" userId="34ab170da5908fc4" providerId="LiveId" clId="{E0CA20B4-EDE2-4254-AC06-CF71AF7D7053}" dt="2020-04-12T12:57:59.827" v="1106" actId="1076"/>
          <ac:graphicFrameMkLst>
            <pc:docMk/>
            <pc:sldMk cId="3914570188" sldId="495"/>
            <ac:graphicFrameMk id="5" creationId="{BA83C0F1-F820-4C73-98D4-BBEB4C8429EE}"/>
          </ac:graphicFrameMkLst>
        </pc:graphicFrameChg>
        <pc:picChg chg="add del mod">
          <ac:chgData name="Cristian Chilipirea" userId="34ab170da5908fc4" providerId="LiveId" clId="{E0CA20B4-EDE2-4254-AC06-CF71AF7D7053}" dt="2020-04-12T12:55:56.592" v="1074" actId="478"/>
          <ac:picMkLst>
            <pc:docMk/>
            <pc:sldMk cId="3914570188" sldId="495"/>
            <ac:picMk id="7" creationId="{E4DF82CC-E691-413C-B691-EC3801DF202D}"/>
          </ac:picMkLst>
        </pc:picChg>
        <pc:picChg chg="add del mod">
          <ac:chgData name="Cristian Chilipirea" userId="34ab170da5908fc4" providerId="LiveId" clId="{E0CA20B4-EDE2-4254-AC06-CF71AF7D7053}" dt="2020-04-12T12:58:51.689" v="1108"/>
          <ac:picMkLst>
            <pc:docMk/>
            <pc:sldMk cId="3914570188" sldId="495"/>
            <ac:picMk id="9" creationId="{83EDC4FA-FF24-4443-8D70-BB698E09EEB4}"/>
          </ac:picMkLst>
        </pc:picChg>
        <pc:picChg chg="add del mod">
          <ac:chgData name="Cristian Chilipirea" userId="34ab170da5908fc4" providerId="LiveId" clId="{E0CA20B4-EDE2-4254-AC06-CF71AF7D7053}" dt="2020-04-12T12:59:04.984" v="1113" actId="478"/>
          <ac:picMkLst>
            <pc:docMk/>
            <pc:sldMk cId="3914570188" sldId="495"/>
            <ac:picMk id="11" creationId="{F5652D04-AF41-4FC8-B4EE-8453F599F520}"/>
          </ac:picMkLst>
        </pc:picChg>
        <pc:picChg chg="add del mod">
          <ac:chgData name="Cristian Chilipirea" userId="34ab170da5908fc4" providerId="LiveId" clId="{E0CA20B4-EDE2-4254-AC06-CF71AF7D7053}" dt="2020-04-12T13:00:44.386" v="1119" actId="21"/>
          <ac:picMkLst>
            <pc:docMk/>
            <pc:sldMk cId="3914570188" sldId="495"/>
            <ac:picMk id="13" creationId="{5CACE42E-CB63-4530-B1BE-B3A9A2CCCF3F}"/>
          </ac:picMkLst>
        </pc:picChg>
      </pc:sldChg>
      <pc:sldChg chg="addSp delSp modSp add">
        <pc:chgData name="Cristian Chilipirea" userId="34ab170da5908fc4" providerId="LiveId" clId="{E0CA20B4-EDE2-4254-AC06-CF71AF7D7053}" dt="2020-04-12T13:13:54.121" v="1398" actId="207"/>
        <pc:sldMkLst>
          <pc:docMk/>
          <pc:sldMk cId="1381120410" sldId="496"/>
        </pc:sldMkLst>
        <pc:spChg chg="add mod">
          <ac:chgData name="Cristian Chilipirea" userId="34ab170da5908fc4" providerId="LiveId" clId="{E0CA20B4-EDE2-4254-AC06-CF71AF7D7053}" dt="2020-04-12T13:13:54.121" v="1398" actId="207"/>
          <ac:spMkLst>
            <pc:docMk/>
            <pc:sldMk cId="1381120410" sldId="496"/>
            <ac:spMk id="9" creationId="{76660146-734E-4915-8F3E-50B6D2462B81}"/>
          </ac:spMkLst>
        </pc:spChg>
        <pc:graphicFrameChg chg="modGraphic">
          <ac:chgData name="Cristian Chilipirea" userId="34ab170da5908fc4" providerId="LiveId" clId="{E0CA20B4-EDE2-4254-AC06-CF71AF7D7053}" dt="2020-04-12T13:13:44.074" v="1396"/>
          <ac:graphicFrameMkLst>
            <pc:docMk/>
            <pc:sldMk cId="1381120410" sldId="496"/>
            <ac:graphicFrameMk id="5" creationId="{BA83C0F1-F820-4C73-98D4-BBEB4C8429EE}"/>
          </ac:graphicFrameMkLst>
        </pc:graphicFrameChg>
        <pc:picChg chg="add del mod">
          <ac:chgData name="Cristian Chilipirea" userId="34ab170da5908fc4" providerId="LiveId" clId="{E0CA20B4-EDE2-4254-AC06-CF71AF7D7053}" dt="2020-04-12T13:01:45.296" v="1126" actId="478"/>
          <ac:picMkLst>
            <pc:docMk/>
            <pc:sldMk cId="1381120410" sldId="496"/>
            <ac:picMk id="6" creationId="{72DA9B25-9645-4847-BDC0-5F35617E96CF}"/>
          </ac:picMkLst>
        </pc:picChg>
        <pc:picChg chg="add mod">
          <ac:chgData name="Cristian Chilipirea" userId="34ab170da5908fc4" providerId="LiveId" clId="{E0CA20B4-EDE2-4254-AC06-CF71AF7D7053}" dt="2020-04-12T13:13:29.242" v="1394" actId="1076"/>
          <ac:picMkLst>
            <pc:docMk/>
            <pc:sldMk cId="1381120410" sldId="496"/>
            <ac:picMk id="7" creationId="{5AC5651E-788B-4922-8B9D-78E020DD2F8A}"/>
          </ac:picMkLst>
        </pc:picChg>
        <pc:picChg chg="add mod">
          <ac:chgData name="Cristian Chilipirea" userId="34ab170da5908fc4" providerId="LiveId" clId="{E0CA20B4-EDE2-4254-AC06-CF71AF7D7053}" dt="2020-04-12T13:02:01.475" v="1133" actId="1076"/>
          <ac:picMkLst>
            <pc:docMk/>
            <pc:sldMk cId="1381120410" sldId="496"/>
            <ac:picMk id="8" creationId="{C44AFAE5-E01F-47CF-85C5-9FDD3179C1DD}"/>
          </ac:picMkLst>
        </pc:picChg>
      </pc:sldChg>
      <pc:sldChg chg="modSp add">
        <pc:chgData name="Cristian Chilipirea" userId="34ab170da5908fc4" providerId="LiveId" clId="{E0CA20B4-EDE2-4254-AC06-CF71AF7D7053}" dt="2020-04-12T13:14:14.787" v="1404" actId="1076"/>
        <pc:sldMkLst>
          <pc:docMk/>
          <pc:sldMk cId="3958012304" sldId="497"/>
        </pc:sldMkLst>
        <pc:spChg chg="mod">
          <ac:chgData name="Cristian Chilipirea" userId="34ab170da5908fc4" providerId="LiveId" clId="{E0CA20B4-EDE2-4254-AC06-CF71AF7D7053}" dt="2020-04-12T13:14:14.787" v="1404" actId="1076"/>
          <ac:spMkLst>
            <pc:docMk/>
            <pc:sldMk cId="3958012304" sldId="497"/>
            <ac:spMk id="9" creationId="{76660146-734E-4915-8F3E-50B6D2462B81}"/>
          </ac:spMkLst>
        </pc:spChg>
        <pc:graphicFrameChg chg="mod modGraphic">
          <ac:chgData name="Cristian Chilipirea" userId="34ab170da5908fc4" providerId="LiveId" clId="{E0CA20B4-EDE2-4254-AC06-CF71AF7D7053}" dt="2020-04-12T13:14:11.200" v="1403"/>
          <ac:graphicFrameMkLst>
            <pc:docMk/>
            <pc:sldMk cId="3958012304" sldId="497"/>
            <ac:graphicFrameMk id="5" creationId="{BA83C0F1-F820-4C73-98D4-BBEB4C8429EE}"/>
          </ac:graphicFrameMkLst>
        </pc:graphicFrameChg>
        <pc:picChg chg="mod">
          <ac:chgData name="Cristian Chilipirea" userId="34ab170da5908fc4" providerId="LiveId" clId="{E0CA20B4-EDE2-4254-AC06-CF71AF7D7053}" dt="2020-04-12T13:02:51.172" v="1170" actId="1076"/>
          <ac:picMkLst>
            <pc:docMk/>
            <pc:sldMk cId="3958012304" sldId="497"/>
            <ac:picMk id="8" creationId="{C44AFAE5-E01F-47CF-85C5-9FDD3179C1DD}"/>
          </ac:picMkLst>
        </pc:picChg>
      </pc:sldChg>
      <pc:sldChg chg="modSp add">
        <pc:chgData name="Cristian Chilipirea" userId="34ab170da5908fc4" providerId="LiveId" clId="{E0CA20B4-EDE2-4254-AC06-CF71AF7D7053}" dt="2020-04-12T13:14:53.809" v="1415" actId="1076"/>
        <pc:sldMkLst>
          <pc:docMk/>
          <pc:sldMk cId="2435538589" sldId="498"/>
        </pc:sldMkLst>
        <pc:spChg chg="mod">
          <ac:chgData name="Cristian Chilipirea" userId="34ab170da5908fc4" providerId="LiveId" clId="{E0CA20B4-EDE2-4254-AC06-CF71AF7D7053}" dt="2020-04-12T13:14:53.809" v="1415" actId="1076"/>
          <ac:spMkLst>
            <pc:docMk/>
            <pc:sldMk cId="2435538589" sldId="498"/>
            <ac:spMk id="9" creationId="{76660146-734E-4915-8F3E-50B6D2462B81}"/>
          </ac:spMkLst>
        </pc:spChg>
        <pc:graphicFrameChg chg="modGraphic">
          <ac:chgData name="Cristian Chilipirea" userId="34ab170da5908fc4" providerId="LiveId" clId="{E0CA20B4-EDE2-4254-AC06-CF71AF7D7053}" dt="2020-04-12T13:14:50.315" v="1414"/>
          <ac:graphicFrameMkLst>
            <pc:docMk/>
            <pc:sldMk cId="2435538589" sldId="498"/>
            <ac:graphicFrameMk id="5" creationId="{BA83C0F1-F820-4C73-98D4-BBEB4C8429EE}"/>
          </ac:graphicFrameMkLst>
        </pc:graphicFrameChg>
        <pc:picChg chg="mod">
          <ac:chgData name="Cristian Chilipirea" userId="34ab170da5908fc4" providerId="LiveId" clId="{E0CA20B4-EDE2-4254-AC06-CF71AF7D7053}" dt="2020-04-12T13:03:22.752" v="1189" actId="1076"/>
          <ac:picMkLst>
            <pc:docMk/>
            <pc:sldMk cId="2435538589" sldId="498"/>
            <ac:picMk id="8" creationId="{C44AFAE5-E01F-47CF-85C5-9FDD3179C1DD}"/>
          </ac:picMkLst>
        </pc:picChg>
      </pc:sldChg>
      <pc:sldChg chg="delSp modSp add">
        <pc:chgData name="Cristian Chilipirea" userId="34ab170da5908fc4" providerId="LiveId" clId="{E0CA20B4-EDE2-4254-AC06-CF71AF7D7053}" dt="2020-04-12T13:05:43.971" v="1283" actId="207"/>
        <pc:sldMkLst>
          <pc:docMk/>
          <pc:sldMk cId="4060722597" sldId="499"/>
        </pc:sldMkLst>
        <pc:spChg chg="mod">
          <ac:chgData name="Cristian Chilipirea" userId="34ab170da5908fc4" providerId="LiveId" clId="{E0CA20B4-EDE2-4254-AC06-CF71AF7D7053}" dt="2020-04-12T13:05:43.971" v="1283" actId="207"/>
          <ac:spMkLst>
            <pc:docMk/>
            <pc:sldMk cId="4060722597" sldId="499"/>
            <ac:spMk id="9" creationId="{76660146-734E-4915-8F3E-50B6D2462B81}"/>
          </ac:spMkLst>
        </pc:spChg>
        <pc:graphicFrameChg chg="mod">
          <ac:chgData name="Cristian Chilipirea" userId="34ab170da5908fc4" providerId="LiveId" clId="{E0CA20B4-EDE2-4254-AC06-CF71AF7D7053}" dt="2020-04-12T13:05:27.193" v="1275" actId="1076"/>
          <ac:graphicFrameMkLst>
            <pc:docMk/>
            <pc:sldMk cId="4060722597" sldId="499"/>
            <ac:graphicFrameMk id="5" creationId="{BA83C0F1-F820-4C73-98D4-BBEB4C8429EE}"/>
          </ac:graphicFrameMkLst>
        </pc:graphicFrameChg>
        <pc:picChg chg="del">
          <ac:chgData name="Cristian Chilipirea" userId="34ab170da5908fc4" providerId="LiveId" clId="{E0CA20B4-EDE2-4254-AC06-CF71AF7D7053}" dt="2020-04-12T13:05:28.944" v="1276" actId="478"/>
          <ac:picMkLst>
            <pc:docMk/>
            <pc:sldMk cId="4060722597" sldId="499"/>
            <ac:picMk id="7" creationId="{5AC5651E-788B-4922-8B9D-78E020DD2F8A}"/>
          </ac:picMkLst>
        </pc:picChg>
        <pc:picChg chg="del">
          <ac:chgData name="Cristian Chilipirea" userId="34ab170da5908fc4" providerId="LiveId" clId="{E0CA20B4-EDE2-4254-AC06-CF71AF7D7053}" dt="2020-04-12T13:05:30.165" v="1277" actId="478"/>
          <ac:picMkLst>
            <pc:docMk/>
            <pc:sldMk cId="4060722597" sldId="499"/>
            <ac:picMk id="8" creationId="{C44AFAE5-E01F-47CF-85C5-9FDD3179C1DD}"/>
          </ac:picMkLst>
        </pc:picChg>
      </pc:sldChg>
      <pc:sldChg chg="addSp delSp modSp add ord">
        <pc:chgData name="Cristian Chilipirea" userId="34ab170da5908fc4" providerId="LiveId" clId="{E0CA20B4-EDE2-4254-AC06-CF71AF7D7053}" dt="2020-04-12T13:08:03.653" v="1313" actId="20577"/>
        <pc:sldMkLst>
          <pc:docMk/>
          <pc:sldMk cId="3079160278" sldId="500"/>
        </pc:sldMkLst>
        <pc:spChg chg="mod">
          <ac:chgData name="Cristian Chilipirea" userId="34ab170da5908fc4" providerId="LiveId" clId="{E0CA20B4-EDE2-4254-AC06-CF71AF7D7053}" dt="2020-04-12T13:08:03.653" v="1313" actId="20577"/>
          <ac:spMkLst>
            <pc:docMk/>
            <pc:sldMk cId="3079160278" sldId="500"/>
            <ac:spMk id="2" creationId="{4FA422E7-E7B4-4B7D-9F3C-A5280D9A0670}"/>
          </ac:spMkLst>
        </pc:spChg>
        <pc:spChg chg="del">
          <ac:chgData name="Cristian Chilipirea" userId="34ab170da5908fc4" providerId="LiveId" clId="{E0CA20B4-EDE2-4254-AC06-CF71AF7D7053}" dt="2020-04-12T13:05:54.569" v="1287" actId="478"/>
          <ac:spMkLst>
            <pc:docMk/>
            <pc:sldMk cId="3079160278" sldId="500"/>
            <ac:spMk id="9" creationId="{76660146-734E-4915-8F3E-50B6D2462B81}"/>
          </ac:spMkLst>
        </pc:spChg>
        <pc:picChg chg="mod">
          <ac:chgData name="Cristian Chilipirea" userId="34ab170da5908fc4" providerId="LiveId" clId="{E0CA20B4-EDE2-4254-AC06-CF71AF7D7053}" dt="2020-04-12T13:06:39.147" v="1289" actId="1076"/>
          <ac:picMkLst>
            <pc:docMk/>
            <pc:sldMk cId="3079160278" sldId="500"/>
            <ac:picMk id="7" creationId="{5AC5651E-788B-4922-8B9D-78E020DD2F8A}"/>
          </ac:picMkLst>
        </pc:picChg>
        <pc:picChg chg="mod">
          <ac:chgData name="Cristian Chilipirea" userId="34ab170da5908fc4" providerId="LiveId" clId="{E0CA20B4-EDE2-4254-AC06-CF71AF7D7053}" dt="2020-04-12T13:06:43.516" v="1290" actId="1076"/>
          <ac:picMkLst>
            <pc:docMk/>
            <pc:sldMk cId="3079160278" sldId="500"/>
            <ac:picMk id="8" creationId="{C44AFAE5-E01F-47CF-85C5-9FDD3179C1DD}"/>
          </ac:picMkLst>
        </pc:picChg>
        <pc:picChg chg="add mod">
          <ac:chgData name="Cristian Chilipirea" userId="34ab170da5908fc4" providerId="LiveId" clId="{E0CA20B4-EDE2-4254-AC06-CF71AF7D7053}" dt="2020-04-12T13:06:49.604" v="1292" actId="1076"/>
          <ac:picMkLst>
            <pc:docMk/>
            <pc:sldMk cId="3079160278" sldId="500"/>
            <ac:picMk id="10" creationId="{128DC706-C91E-4DAD-806C-C901D92DEF11}"/>
          </ac:picMkLst>
        </pc:picChg>
        <pc:picChg chg="add mod">
          <ac:chgData name="Cristian Chilipirea" userId="34ab170da5908fc4" providerId="LiveId" clId="{E0CA20B4-EDE2-4254-AC06-CF71AF7D7053}" dt="2020-04-12T13:06:55.870" v="1294" actId="1076"/>
          <ac:picMkLst>
            <pc:docMk/>
            <pc:sldMk cId="3079160278" sldId="500"/>
            <ac:picMk id="11" creationId="{8A246136-8521-4D45-9070-8D0FCEA66AE9}"/>
          </ac:picMkLst>
        </pc:picChg>
        <pc:picChg chg="add mod">
          <ac:chgData name="Cristian Chilipirea" userId="34ab170da5908fc4" providerId="LiveId" clId="{E0CA20B4-EDE2-4254-AC06-CF71AF7D7053}" dt="2020-04-12T13:07:11.071" v="1297" actId="1076"/>
          <ac:picMkLst>
            <pc:docMk/>
            <pc:sldMk cId="3079160278" sldId="500"/>
            <ac:picMk id="12" creationId="{6AC3D841-9EDF-4045-B66E-4D980B5759B5}"/>
          </ac:picMkLst>
        </pc:picChg>
        <pc:picChg chg="add mod">
          <ac:chgData name="Cristian Chilipirea" userId="34ab170da5908fc4" providerId="LiveId" clId="{E0CA20B4-EDE2-4254-AC06-CF71AF7D7053}" dt="2020-04-12T13:07:14.806" v="1299" actId="571"/>
          <ac:picMkLst>
            <pc:docMk/>
            <pc:sldMk cId="3079160278" sldId="500"/>
            <ac:picMk id="13" creationId="{70BDD287-49E2-4752-BFF8-63A32185B680}"/>
          </ac:picMkLst>
        </pc:picChg>
        <pc:picChg chg="add mod">
          <ac:chgData name="Cristian Chilipirea" userId="34ab170da5908fc4" providerId="LiveId" clId="{E0CA20B4-EDE2-4254-AC06-CF71AF7D7053}" dt="2020-04-12T13:07:22.729" v="1300" actId="571"/>
          <ac:picMkLst>
            <pc:docMk/>
            <pc:sldMk cId="3079160278" sldId="500"/>
            <ac:picMk id="14" creationId="{B7D5C81E-2281-4A7B-B969-734FF35944ED}"/>
          </ac:picMkLst>
        </pc:picChg>
        <pc:picChg chg="add mod">
          <ac:chgData name="Cristian Chilipirea" userId="34ab170da5908fc4" providerId="LiveId" clId="{E0CA20B4-EDE2-4254-AC06-CF71AF7D7053}" dt="2020-04-12T13:07:29.081" v="1301" actId="571"/>
          <ac:picMkLst>
            <pc:docMk/>
            <pc:sldMk cId="3079160278" sldId="500"/>
            <ac:picMk id="15" creationId="{2201A57F-873E-4FB4-98AD-AF2BE97460C9}"/>
          </ac:picMkLst>
        </pc:picChg>
        <pc:picChg chg="add mod">
          <ac:chgData name="Cristian Chilipirea" userId="34ab170da5908fc4" providerId="LiveId" clId="{E0CA20B4-EDE2-4254-AC06-CF71AF7D7053}" dt="2020-04-12T13:07:35.171" v="1302" actId="571"/>
          <ac:picMkLst>
            <pc:docMk/>
            <pc:sldMk cId="3079160278" sldId="500"/>
            <ac:picMk id="16" creationId="{3EB6C2DA-5905-437F-A29D-E96D71F949DD}"/>
          </ac:picMkLst>
        </pc:picChg>
      </pc:sldChg>
      <pc:sldChg chg="modSp add">
        <pc:chgData name="Cristian Chilipirea" userId="34ab170da5908fc4" providerId="LiveId" clId="{E0CA20B4-EDE2-4254-AC06-CF71AF7D7053}" dt="2020-04-12T13:08:50.928" v="1324"/>
        <pc:sldMkLst>
          <pc:docMk/>
          <pc:sldMk cId="1158529417" sldId="501"/>
        </pc:sldMkLst>
        <pc:graphicFrameChg chg="modGraphic">
          <ac:chgData name="Cristian Chilipirea" userId="34ab170da5908fc4" providerId="LiveId" clId="{E0CA20B4-EDE2-4254-AC06-CF71AF7D7053}" dt="2020-04-12T13:08:50.928" v="1324"/>
          <ac:graphicFrameMkLst>
            <pc:docMk/>
            <pc:sldMk cId="1158529417" sldId="501"/>
            <ac:graphicFrameMk id="5" creationId="{BA83C0F1-F820-4C73-98D4-BBEB4C8429EE}"/>
          </ac:graphicFrameMkLst>
        </pc:graphicFrameChg>
      </pc:sldChg>
      <pc:sldChg chg="modSp add ord">
        <pc:chgData name="Cristian Chilipirea" userId="34ab170da5908fc4" providerId="LiveId" clId="{E0CA20B4-EDE2-4254-AC06-CF71AF7D7053}" dt="2020-04-12T13:09:45.046" v="1339"/>
        <pc:sldMkLst>
          <pc:docMk/>
          <pc:sldMk cId="3720933020" sldId="502"/>
        </pc:sldMkLst>
        <pc:graphicFrameChg chg="modGraphic">
          <ac:chgData name="Cristian Chilipirea" userId="34ab170da5908fc4" providerId="LiveId" clId="{E0CA20B4-EDE2-4254-AC06-CF71AF7D7053}" dt="2020-04-12T13:09:45.046" v="1339"/>
          <ac:graphicFrameMkLst>
            <pc:docMk/>
            <pc:sldMk cId="3720933020" sldId="502"/>
            <ac:graphicFrameMk id="5" creationId="{BA83C0F1-F820-4C73-98D4-BBEB4C8429EE}"/>
          </ac:graphicFrameMkLst>
        </pc:graphicFrameChg>
      </pc:sldChg>
      <pc:sldChg chg="modSp add ord">
        <pc:chgData name="Cristian Chilipirea" userId="34ab170da5908fc4" providerId="LiveId" clId="{E0CA20B4-EDE2-4254-AC06-CF71AF7D7053}" dt="2020-04-12T13:10:29.254" v="1354"/>
        <pc:sldMkLst>
          <pc:docMk/>
          <pc:sldMk cId="2118107717" sldId="503"/>
        </pc:sldMkLst>
        <pc:graphicFrameChg chg="modGraphic">
          <ac:chgData name="Cristian Chilipirea" userId="34ab170da5908fc4" providerId="LiveId" clId="{E0CA20B4-EDE2-4254-AC06-CF71AF7D7053}" dt="2020-04-12T13:10:29.254" v="1354"/>
          <ac:graphicFrameMkLst>
            <pc:docMk/>
            <pc:sldMk cId="2118107717" sldId="503"/>
            <ac:graphicFrameMk id="5" creationId="{BA83C0F1-F820-4C73-98D4-BBEB4C8429EE}"/>
          </ac:graphicFrameMkLst>
        </pc:graphicFrameChg>
      </pc:sldChg>
      <pc:sldChg chg="modSp add ord">
        <pc:chgData name="Cristian Chilipirea" userId="34ab170da5908fc4" providerId="LiveId" clId="{E0CA20B4-EDE2-4254-AC06-CF71AF7D7053}" dt="2020-04-12T13:16:00.127" v="1428"/>
        <pc:sldMkLst>
          <pc:docMk/>
          <pc:sldMk cId="1198025475" sldId="504"/>
        </pc:sldMkLst>
        <pc:graphicFrameChg chg="modGraphic">
          <ac:chgData name="Cristian Chilipirea" userId="34ab170da5908fc4" providerId="LiveId" clId="{E0CA20B4-EDE2-4254-AC06-CF71AF7D7053}" dt="2020-04-12T13:16:00.127" v="1428"/>
          <ac:graphicFrameMkLst>
            <pc:docMk/>
            <pc:sldMk cId="1198025475" sldId="504"/>
            <ac:graphicFrameMk id="5" creationId="{BA83C0F1-F820-4C73-98D4-BBEB4C8429EE}"/>
          </ac:graphicFrameMkLst>
        </pc:graphicFrameChg>
      </pc:sldChg>
      <pc:sldChg chg="modSp add ord">
        <pc:chgData name="Cristian Chilipirea" userId="34ab170da5908fc4" providerId="LiveId" clId="{E0CA20B4-EDE2-4254-AC06-CF71AF7D7053}" dt="2020-04-12T13:13:18.510" v="1392"/>
        <pc:sldMkLst>
          <pc:docMk/>
          <pc:sldMk cId="1608221758" sldId="505"/>
        </pc:sldMkLst>
        <pc:graphicFrameChg chg="modGraphic">
          <ac:chgData name="Cristian Chilipirea" userId="34ab170da5908fc4" providerId="LiveId" clId="{E0CA20B4-EDE2-4254-AC06-CF71AF7D7053}" dt="2020-04-12T13:13:18.510" v="1392"/>
          <ac:graphicFrameMkLst>
            <pc:docMk/>
            <pc:sldMk cId="1608221758" sldId="505"/>
            <ac:graphicFrameMk id="5" creationId="{BA83C0F1-F820-4C73-98D4-BBEB4C8429EE}"/>
          </ac:graphicFrameMkLst>
        </pc:graphicFrameChg>
      </pc:sldChg>
      <pc:sldChg chg="modSp add ord">
        <pc:chgData name="Cristian Chilipirea" userId="34ab170da5908fc4" providerId="LiveId" clId="{E0CA20B4-EDE2-4254-AC06-CF71AF7D7053}" dt="2020-04-12T13:12:34.686" v="1380"/>
        <pc:sldMkLst>
          <pc:docMk/>
          <pc:sldMk cId="483773820" sldId="506"/>
        </pc:sldMkLst>
        <pc:graphicFrameChg chg="modGraphic">
          <ac:chgData name="Cristian Chilipirea" userId="34ab170da5908fc4" providerId="LiveId" clId="{E0CA20B4-EDE2-4254-AC06-CF71AF7D7053}" dt="2020-04-12T13:12:34.686" v="1380"/>
          <ac:graphicFrameMkLst>
            <pc:docMk/>
            <pc:sldMk cId="483773820" sldId="506"/>
            <ac:graphicFrameMk id="5" creationId="{BA83C0F1-F820-4C73-98D4-BBEB4C8429EE}"/>
          </ac:graphicFrameMkLst>
        </pc:graphicFrameChg>
      </pc:sldChg>
      <pc:sldChg chg="modSp add ord">
        <pc:chgData name="Cristian Chilipirea" userId="34ab170da5908fc4" providerId="LiveId" clId="{E0CA20B4-EDE2-4254-AC06-CF71AF7D7053}" dt="2020-04-12T13:11:25.924" v="1370"/>
        <pc:sldMkLst>
          <pc:docMk/>
          <pc:sldMk cId="2379355933" sldId="507"/>
        </pc:sldMkLst>
        <pc:graphicFrameChg chg="modGraphic">
          <ac:chgData name="Cristian Chilipirea" userId="34ab170da5908fc4" providerId="LiveId" clId="{E0CA20B4-EDE2-4254-AC06-CF71AF7D7053}" dt="2020-04-12T13:11:25.924" v="1370"/>
          <ac:graphicFrameMkLst>
            <pc:docMk/>
            <pc:sldMk cId="2379355933" sldId="507"/>
            <ac:graphicFrameMk id="5" creationId="{BA83C0F1-F820-4C73-98D4-BBEB4C8429EE}"/>
          </ac:graphicFrameMkLst>
        </pc:graphicFrameChg>
      </pc:sldChg>
      <pc:sldChg chg="modSp add">
        <pc:chgData name="Cristian Chilipirea" userId="34ab170da5908fc4" providerId="LiveId" clId="{E0CA20B4-EDE2-4254-AC06-CF71AF7D7053}" dt="2020-04-12T13:16:39.630" v="1438"/>
        <pc:sldMkLst>
          <pc:docMk/>
          <pc:sldMk cId="1945807862" sldId="508"/>
        </pc:sldMkLst>
        <pc:graphicFrameChg chg="modGraphic">
          <ac:chgData name="Cristian Chilipirea" userId="34ab170da5908fc4" providerId="LiveId" clId="{E0CA20B4-EDE2-4254-AC06-CF71AF7D7053}" dt="2020-04-12T13:16:39.630" v="1438"/>
          <ac:graphicFrameMkLst>
            <pc:docMk/>
            <pc:sldMk cId="1945807862" sldId="508"/>
            <ac:graphicFrameMk id="5" creationId="{BA83C0F1-F820-4C73-98D4-BBEB4C8429EE}"/>
          </ac:graphicFrameMkLst>
        </pc:graphicFrameChg>
      </pc:sldChg>
      <pc:sldChg chg="new del">
        <pc:chgData name="Cristian Chilipirea" userId="34ab170da5908fc4" providerId="LiveId" clId="{E0CA20B4-EDE2-4254-AC06-CF71AF7D7053}" dt="2020-04-12T19:35:07.878" v="1440" actId="47"/>
        <pc:sldMkLst>
          <pc:docMk/>
          <pc:sldMk cId="2104891515" sldId="509"/>
        </pc:sldMkLst>
      </pc:sldChg>
      <pc:sldChg chg="addSp modSp add del">
        <pc:chgData name="Cristian Chilipirea" userId="34ab170da5908fc4" providerId="LiveId" clId="{E0CA20B4-EDE2-4254-AC06-CF71AF7D7053}" dt="2020-04-12T19:35:56.996" v="1462" actId="2696"/>
        <pc:sldMkLst>
          <pc:docMk/>
          <pc:sldMk cId="2506384176" sldId="509"/>
        </pc:sldMkLst>
        <pc:picChg chg="add mod">
          <ac:chgData name="Cristian Chilipirea" userId="34ab170da5908fc4" providerId="LiveId" clId="{E0CA20B4-EDE2-4254-AC06-CF71AF7D7053}" dt="2020-04-12T19:35:14.282" v="1442" actId="571"/>
          <ac:picMkLst>
            <pc:docMk/>
            <pc:sldMk cId="2506384176" sldId="509"/>
            <ac:picMk id="13" creationId="{3F73F3CD-7478-4153-B0FA-89A79864B0AE}"/>
          </ac:picMkLst>
        </pc:picChg>
        <pc:picChg chg="add mod">
          <ac:chgData name="Cristian Chilipirea" userId="34ab170da5908fc4" providerId="LiveId" clId="{E0CA20B4-EDE2-4254-AC06-CF71AF7D7053}" dt="2020-04-12T19:35:15.592" v="1443" actId="571"/>
          <ac:picMkLst>
            <pc:docMk/>
            <pc:sldMk cId="2506384176" sldId="509"/>
            <ac:picMk id="17" creationId="{8F10350E-C4F5-4081-8A47-2376933CAB7B}"/>
          </ac:picMkLst>
        </pc:picChg>
        <pc:picChg chg="add mod">
          <ac:chgData name="Cristian Chilipirea" userId="34ab170da5908fc4" providerId="LiveId" clId="{E0CA20B4-EDE2-4254-AC06-CF71AF7D7053}" dt="2020-04-12T19:35:53.839" v="1461" actId="571"/>
          <ac:picMkLst>
            <pc:docMk/>
            <pc:sldMk cId="2506384176" sldId="509"/>
            <ac:picMk id="18" creationId="{B47D2CA3-A6D8-40C8-B9C7-E6298725D8E3}"/>
          </ac:picMkLst>
        </pc:picChg>
        <pc:picChg chg="add mod">
          <ac:chgData name="Cristian Chilipirea" userId="34ab170da5908fc4" providerId="LiveId" clId="{E0CA20B4-EDE2-4254-AC06-CF71AF7D7053}" dt="2020-04-12T19:35:53.383" v="1460" actId="571"/>
          <ac:picMkLst>
            <pc:docMk/>
            <pc:sldMk cId="2506384176" sldId="509"/>
            <ac:picMk id="19" creationId="{B5DF010F-A9F1-496F-B089-AB5CFD3C4E9D}"/>
          </ac:picMkLst>
        </pc:picChg>
        <pc:picChg chg="add mod">
          <ac:chgData name="Cristian Chilipirea" userId="34ab170da5908fc4" providerId="LiveId" clId="{E0CA20B4-EDE2-4254-AC06-CF71AF7D7053}" dt="2020-04-12T19:35:52.992" v="1459" actId="571"/>
          <ac:picMkLst>
            <pc:docMk/>
            <pc:sldMk cId="2506384176" sldId="509"/>
            <ac:picMk id="20" creationId="{E33D6303-9FF8-40FF-BC22-5517F4ECA888}"/>
          </ac:picMkLst>
        </pc:picChg>
        <pc:picChg chg="add mod">
          <ac:chgData name="Cristian Chilipirea" userId="34ab170da5908fc4" providerId="LiveId" clId="{E0CA20B4-EDE2-4254-AC06-CF71AF7D7053}" dt="2020-04-12T19:35:52.679" v="1458" actId="571"/>
          <ac:picMkLst>
            <pc:docMk/>
            <pc:sldMk cId="2506384176" sldId="509"/>
            <ac:picMk id="21" creationId="{07B6F19C-6755-4A2C-A78E-3BFB1C5C7C49}"/>
          </ac:picMkLst>
        </pc:picChg>
        <pc:picChg chg="add mod">
          <ac:chgData name="Cristian Chilipirea" userId="34ab170da5908fc4" providerId="LiveId" clId="{E0CA20B4-EDE2-4254-AC06-CF71AF7D7053}" dt="2020-04-12T19:35:52.375" v="1457" actId="571"/>
          <ac:picMkLst>
            <pc:docMk/>
            <pc:sldMk cId="2506384176" sldId="509"/>
            <ac:picMk id="22" creationId="{B9B8D745-F5E4-4A22-8DB1-9F164E4DCF6B}"/>
          </ac:picMkLst>
        </pc:picChg>
        <pc:picChg chg="add mod">
          <ac:chgData name="Cristian Chilipirea" userId="34ab170da5908fc4" providerId="LiveId" clId="{E0CA20B4-EDE2-4254-AC06-CF71AF7D7053}" dt="2020-04-12T19:35:52.375" v="1457" actId="571"/>
          <ac:picMkLst>
            <pc:docMk/>
            <pc:sldMk cId="2506384176" sldId="509"/>
            <ac:picMk id="23" creationId="{D7E27341-1FC2-43D2-AFCA-28F8AC51AB06}"/>
          </ac:picMkLst>
        </pc:picChg>
        <pc:picChg chg="add mod">
          <ac:chgData name="Cristian Chilipirea" userId="34ab170da5908fc4" providerId="LiveId" clId="{E0CA20B4-EDE2-4254-AC06-CF71AF7D7053}" dt="2020-04-12T19:35:52.056" v="1456" actId="571"/>
          <ac:picMkLst>
            <pc:docMk/>
            <pc:sldMk cId="2506384176" sldId="509"/>
            <ac:picMk id="24" creationId="{820C944D-475D-4B3B-A0A5-D382114C2C55}"/>
          </ac:picMkLst>
        </pc:picChg>
        <pc:picChg chg="add mod">
          <ac:chgData name="Cristian Chilipirea" userId="34ab170da5908fc4" providerId="LiveId" clId="{E0CA20B4-EDE2-4254-AC06-CF71AF7D7053}" dt="2020-04-12T19:35:52.056" v="1456" actId="571"/>
          <ac:picMkLst>
            <pc:docMk/>
            <pc:sldMk cId="2506384176" sldId="509"/>
            <ac:picMk id="25" creationId="{392F90E4-1DD7-4F1D-81BF-74E593ADD588}"/>
          </ac:picMkLst>
        </pc:picChg>
        <pc:picChg chg="add mod">
          <ac:chgData name="Cristian Chilipirea" userId="34ab170da5908fc4" providerId="LiveId" clId="{E0CA20B4-EDE2-4254-AC06-CF71AF7D7053}" dt="2020-04-12T19:35:52.056" v="1456" actId="571"/>
          <ac:picMkLst>
            <pc:docMk/>
            <pc:sldMk cId="2506384176" sldId="509"/>
            <ac:picMk id="26" creationId="{04C7B9EF-2ACE-44C7-98A6-F527C01F56BA}"/>
          </ac:picMkLst>
        </pc:picChg>
        <pc:picChg chg="add mod">
          <ac:chgData name="Cristian Chilipirea" userId="34ab170da5908fc4" providerId="LiveId" clId="{E0CA20B4-EDE2-4254-AC06-CF71AF7D7053}" dt="2020-04-12T19:35:51.751" v="1455" actId="571"/>
          <ac:picMkLst>
            <pc:docMk/>
            <pc:sldMk cId="2506384176" sldId="509"/>
            <ac:picMk id="27" creationId="{A45F0815-07AB-473B-8E6F-C026C335269E}"/>
          </ac:picMkLst>
        </pc:picChg>
        <pc:picChg chg="add mod">
          <ac:chgData name="Cristian Chilipirea" userId="34ab170da5908fc4" providerId="LiveId" clId="{E0CA20B4-EDE2-4254-AC06-CF71AF7D7053}" dt="2020-04-12T19:35:51.751" v="1455" actId="571"/>
          <ac:picMkLst>
            <pc:docMk/>
            <pc:sldMk cId="2506384176" sldId="509"/>
            <ac:picMk id="28" creationId="{5B8E6C25-7CF8-4A23-9D20-4151AED5079A}"/>
          </ac:picMkLst>
        </pc:picChg>
        <pc:picChg chg="add mod">
          <ac:chgData name="Cristian Chilipirea" userId="34ab170da5908fc4" providerId="LiveId" clId="{E0CA20B4-EDE2-4254-AC06-CF71AF7D7053}" dt="2020-04-12T19:35:51.751" v="1455" actId="571"/>
          <ac:picMkLst>
            <pc:docMk/>
            <pc:sldMk cId="2506384176" sldId="509"/>
            <ac:picMk id="29" creationId="{52C8761C-C007-4721-8B43-77FC7EDA5B5F}"/>
          </ac:picMkLst>
        </pc:picChg>
        <pc:picChg chg="add mod">
          <ac:chgData name="Cristian Chilipirea" userId="34ab170da5908fc4" providerId="LiveId" clId="{E0CA20B4-EDE2-4254-AC06-CF71AF7D7053}" dt="2020-04-12T19:35:51.504" v="1454" actId="571"/>
          <ac:picMkLst>
            <pc:docMk/>
            <pc:sldMk cId="2506384176" sldId="509"/>
            <ac:picMk id="30" creationId="{A46ECB56-F0B4-44B0-9356-E91E149DA6B3}"/>
          </ac:picMkLst>
        </pc:picChg>
        <pc:picChg chg="add mod">
          <ac:chgData name="Cristian Chilipirea" userId="34ab170da5908fc4" providerId="LiveId" clId="{E0CA20B4-EDE2-4254-AC06-CF71AF7D7053}" dt="2020-04-12T19:35:51.504" v="1454" actId="571"/>
          <ac:picMkLst>
            <pc:docMk/>
            <pc:sldMk cId="2506384176" sldId="509"/>
            <ac:picMk id="31" creationId="{ECDCDA79-67FF-4945-AF35-C16239607884}"/>
          </ac:picMkLst>
        </pc:picChg>
        <pc:picChg chg="add mod">
          <ac:chgData name="Cristian Chilipirea" userId="34ab170da5908fc4" providerId="LiveId" clId="{E0CA20B4-EDE2-4254-AC06-CF71AF7D7053}" dt="2020-04-12T19:35:51.504" v="1454" actId="571"/>
          <ac:picMkLst>
            <pc:docMk/>
            <pc:sldMk cId="2506384176" sldId="509"/>
            <ac:picMk id="32" creationId="{FB13D47F-E999-4693-8028-7449DD8A833A}"/>
          </ac:picMkLst>
        </pc:picChg>
        <pc:picChg chg="add mod">
          <ac:chgData name="Cristian Chilipirea" userId="34ab170da5908fc4" providerId="LiveId" clId="{E0CA20B4-EDE2-4254-AC06-CF71AF7D7053}" dt="2020-04-12T19:35:51.504" v="1454" actId="571"/>
          <ac:picMkLst>
            <pc:docMk/>
            <pc:sldMk cId="2506384176" sldId="509"/>
            <ac:picMk id="33" creationId="{7212602B-4F6D-440A-A0C2-C313E4178A6F}"/>
          </ac:picMkLst>
        </pc:picChg>
        <pc:picChg chg="add mod">
          <ac:chgData name="Cristian Chilipirea" userId="34ab170da5908fc4" providerId="LiveId" clId="{E0CA20B4-EDE2-4254-AC06-CF71AF7D7053}" dt="2020-04-12T19:35:51.128" v="1453" actId="571"/>
          <ac:picMkLst>
            <pc:docMk/>
            <pc:sldMk cId="2506384176" sldId="509"/>
            <ac:picMk id="34" creationId="{3934C4FE-A12A-4853-9B1E-0EAD80A43B55}"/>
          </ac:picMkLst>
        </pc:picChg>
        <pc:picChg chg="add mod">
          <ac:chgData name="Cristian Chilipirea" userId="34ab170da5908fc4" providerId="LiveId" clId="{E0CA20B4-EDE2-4254-AC06-CF71AF7D7053}" dt="2020-04-12T19:35:51.128" v="1453" actId="571"/>
          <ac:picMkLst>
            <pc:docMk/>
            <pc:sldMk cId="2506384176" sldId="509"/>
            <ac:picMk id="35" creationId="{EF2D8BD9-0C2A-481B-BB6E-1ED8B5B64E0C}"/>
          </ac:picMkLst>
        </pc:picChg>
        <pc:picChg chg="add mod">
          <ac:chgData name="Cristian Chilipirea" userId="34ab170da5908fc4" providerId="LiveId" clId="{E0CA20B4-EDE2-4254-AC06-CF71AF7D7053}" dt="2020-04-12T19:35:51.128" v="1453" actId="571"/>
          <ac:picMkLst>
            <pc:docMk/>
            <pc:sldMk cId="2506384176" sldId="509"/>
            <ac:picMk id="36" creationId="{81295CC8-76A8-4988-BB5C-ED771AA6E5BC}"/>
          </ac:picMkLst>
        </pc:picChg>
        <pc:picChg chg="add mod">
          <ac:chgData name="Cristian Chilipirea" userId="34ab170da5908fc4" providerId="LiveId" clId="{E0CA20B4-EDE2-4254-AC06-CF71AF7D7053}" dt="2020-04-12T19:35:51.128" v="1453" actId="571"/>
          <ac:picMkLst>
            <pc:docMk/>
            <pc:sldMk cId="2506384176" sldId="509"/>
            <ac:picMk id="37" creationId="{13A02A9E-1A9F-4F6E-B782-19DCE56B0A58}"/>
          </ac:picMkLst>
        </pc:picChg>
        <pc:picChg chg="add mod">
          <ac:chgData name="Cristian Chilipirea" userId="34ab170da5908fc4" providerId="LiveId" clId="{E0CA20B4-EDE2-4254-AC06-CF71AF7D7053}" dt="2020-04-12T19:35:51.128" v="1453" actId="571"/>
          <ac:picMkLst>
            <pc:docMk/>
            <pc:sldMk cId="2506384176" sldId="509"/>
            <ac:picMk id="38" creationId="{2A14D908-8BC2-4E45-8C1A-6BD10E66784C}"/>
          </ac:picMkLst>
        </pc:picChg>
      </pc:sldChg>
      <pc:sldChg chg="addSp modSp add">
        <pc:chgData name="Cristian Chilipirea" userId="34ab170da5908fc4" providerId="LiveId" clId="{E0CA20B4-EDE2-4254-AC06-CF71AF7D7053}" dt="2020-04-13T20:00:00.212" v="1679" actId="20577"/>
        <pc:sldMkLst>
          <pc:docMk/>
          <pc:sldMk cId="2438604213" sldId="518"/>
        </pc:sldMkLst>
        <pc:spChg chg="mod">
          <ac:chgData name="Cristian Chilipirea" userId="34ab170da5908fc4" providerId="LiveId" clId="{E0CA20B4-EDE2-4254-AC06-CF71AF7D7053}" dt="2020-04-13T19:58:49.700" v="1653" actId="20577"/>
          <ac:spMkLst>
            <pc:docMk/>
            <pc:sldMk cId="2438604213" sldId="518"/>
            <ac:spMk id="3" creationId="{C25C9570-C82D-432B-8DD3-D1F1EDF9C9D9}"/>
          </ac:spMkLst>
        </pc:spChg>
        <pc:graphicFrameChg chg="add mod modGraphic">
          <ac:chgData name="Cristian Chilipirea" userId="34ab170da5908fc4" providerId="LiveId" clId="{E0CA20B4-EDE2-4254-AC06-CF71AF7D7053}" dt="2020-04-13T19:59:25.529" v="1666" actId="14100"/>
          <ac:graphicFrameMkLst>
            <pc:docMk/>
            <pc:sldMk cId="2438604213" sldId="518"/>
            <ac:graphicFrameMk id="6" creationId="{CF8C783E-0F6C-4CF1-9B5F-E791C257F3A3}"/>
          </ac:graphicFrameMkLst>
        </pc:graphicFrameChg>
        <pc:graphicFrameChg chg="add mod modGraphic">
          <ac:chgData name="Cristian Chilipirea" userId="34ab170da5908fc4" providerId="LiveId" clId="{E0CA20B4-EDE2-4254-AC06-CF71AF7D7053}" dt="2020-04-13T19:59:33.656" v="1669" actId="20577"/>
          <ac:graphicFrameMkLst>
            <pc:docMk/>
            <pc:sldMk cId="2438604213" sldId="518"/>
            <ac:graphicFrameMk id="30" creationId="{A63085CC-320E-43E0-9193-64A94A599444}"/>
          </ac:graphicFrameMkLst>
        </pc:graphicFrameChg>
        <pc:graphicFrameChg chg="add mod modGraphic">
          <ac:chgData name="Cristian Chilipirea" userId="34ab170da5908fc4" providerId="LiveId" clId="{E0CA20B4-EDE2-4254-AC06-CF71AF7D7053}" dt="2020-04-13T19:59:43.089" v="1672" actId="20577"/>
          <ac:graphicFrameMkLst>
            <pc:docMk/>
            <pc:sldMk cId="2438604213" sldId="518"/>
            <ac:graphicFrameMk id="32" creationId="{3D3A9619-6744-4198-AC0E-439866A7D512}"/>
          </ac:graphicFrameMkLst>
        </pc:graphicFrameChg>
        <pc:graphicFrameChg chg="add mod modGraphic">
          <ac:chgData name="Cristian Chilipirea" userId="34ab170da5908fc4" providerId="LiveId" clId="{E0CA20B4-EDE2-4254-AC06-CF71AF7D7053}" dt="2020-04-13T19:59:50.202" v="1675" actId="20577"/>
          <ac:graphicFrameMkLst>
            <pc:docMk/>
            <pc:sldMk cId="2438604213" sldId="518"/>
            <ac:graphicFrameMk id="33" creationId="{C011B976-2F23-407C-A638-BAD652B166C3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0:00:00.212" v="1679" actId="20577"/>
          <ac:graphicFrameMkLst>
            <pc:docMk/>
            <pc:sldMk cId="2438604213" sldId="518"/>
            <ac:graphicFrameMk id="34" creationId="{0FCB36F7-FABF-4A4B-9AF2-CADC98FB5826}"/>
          </ac:graphicFrameMkLst>
        </pc:graphicFrameChg>
      </pc:sldChg>
      <pc:sldChg chg="addSp delSp modSp add">
        <pc:chgData name="Cristian Chilipirea" userId="34ab170da5908fc4" providerId="LiveId" clId="{E0CA20B4-EDE2-4254-AC06-CF71AF7D7053}" dt="2020-04-13T20:01:53.908" v="1708" actId="20577"/>
        <pc:sldMkLst>
          <pc:docMk/>
          <pc:sldMk cId="4105732469" sldId="519"/>
        </pc:sldMkLst>
        <pc:graphicFrameChg chg="add mod modGraphic">
          <ac:chgData name="Cristian Chilipirea" userId="34ab170da5908fc4" providerId="LiveId" clId="{E0CA20B4-EDE2-4254-AC06-CF71AF7D7053}" dt="2020-04-13T20:01:53.908" v="1708" actId="20577"/>
          <ac:graphicFrameMkLst>
            <pc:docMk/>
            <pc:sldMk cId="4105732469" sldId="519"/>
            <ac:graphicFrameMk id="3" creationId="{5097ECAF-781B-4030-B080-03C239581812}"/>
          </ac:graphicFrameMkLst>
        </pc:graphicFrameChg>
        <pc:graphicFrameChg chg="mod">
          <ac:chgData name="Cristian Chilipirea" userId="34ab170da5908fc4" providerId="LiveId" clId="{E0CA20B4-EDE2-4254-AC06-CF71AF7D7053}" dt="2020-04-13T20:00:31.588" v="1681" actId="1076"/>
          <ac:graphicFrameMkLst>
            <pc:docMk/>
            <pc:sldMk cId="4105732469" sldId="519"/>
            <ac:graphicFrameMk id="5" creationId="{BA83C0F1-F820-4C73-98D4-BBEB4C8429EE}"/>
          </ac:graphicFrameMkLst>
        </pc:graphicFrameChg>
        <pc:graphicFrameChg chg="add del mod">
          <ac:chgData name="Cristian Chilipirea" userId="34ab170da5908fc4" providerId="LiveId" clId="{E0CA20B4-EDE2-4254-AC06-CF71AF7D7053}" dt="2020-04-13T20:00:46.773" v="1684" actId="478"/>
          <ac:graphicFrameMkLst>
            <pc:docMk/>
            <pc:sldMk cId="4105732469" sldId="519"/>
            <ac:graphicFrameMk id="13" creationId="{E9E2964A-8251-4B84-9547-A3FA23750514}"/>
          </ac:graphicFrameMkLst>
        </pc:graphicFrame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7" creationId="{5AC5651E-788B-4922-8B9D-78E020DD2F8A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8" creationId="{C44AFAE5-E01F-47CF-85C5-9FDD3179C1DD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10" creationId="{128DC706-C91E-4DAD-806C-C901D92DEF11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11" creationId="{8A246136-8521-4D45-9070-8D0FCEA66AE9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12" creationId="{6AC3D841-9EDF-4045-B66E-4D980B5759B5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14" creationId="{B7D5C81E-2281-4A7B-B969-734FF35944ED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15" creationId="{2201A57F-873E-4FB4-98AD-AF2BE97460C9}"/>
          </ac:picMkLst>
        </pc:picChg>
        <pc:picChg chg="mod">
          <ac:chgData name="Cristian Chilipirea" userId="34ab170da5908fc4" providerId="LiveId" clId="{E0CA20B4-EDE2-4254-AC06-CF71AF7D7053}" dt="2020-04-13T20:00:31.588" v="1681" actId="1076"/>
          <ac:picMkLst>
            <pc:docMk/>
            <pc:sldMk cId="4105732469" sldId="519"/>
            <ac:picMk id="16" creationId="{3EB6C2DA-5905-437F-A29D-E96D71F949DD}"/>
          </ac:picMkLst>
        </pc:picChg>
      </pc:sldChg>
      <pc:sldChg chg="modSp new">
        <pc:chgData name="Cristian Chilipirea" userId="34ab170da5908fc4" providerId="LiveId" clId="{E0CA20B4-EDE2-4254-AC06-CF71AF7D7053}" dt="2020-04-13T20:05:53.320" v="2182" actId="20577"/>
        <pc:sldMkLst>
          <pc:docMk/>
          <pc:sldMk cId="1113577268" sldId="520"/>
        </pc:sldMkLst>
        <pc:spChg chg="mod">
          <ac:chgData name="Cristian Chilipirea" userId="34ab170da5908fc4" providerId="LiveId" clId="{E0CA20B4-EDE2-4254-AC06-CF71AF7D7053}" dt="2020-04-13T20:02:52.103" v="1732" actId="20577"/>
          <ac:spMkLst>
            <pc:docMk/>
            <pc:sldMk cId="1113577268" sldId="520"/>
            <ac:spMk id="2" creationId="{05889780-0052-49F1-8EEF-B51975149798}"/>
          </ac:spMkLst>
        </pc:spChg>
        <pc:spChg chg="mod">
          <ac:chgData name="Cristian Chilipirea" userId="34ab170da5908fc4" providerId="LiveId" clId="{E0CA20B4-EDE2-4254-AC06-CF71AF7D7053}" dt="2020-04-13T20:05:53.320" v="2182" actId="20577"/>
          <ac:spMkLst>
            <pc:docMk/>
            <pc:sldMk cId="1113577268" sldId="520"/>
            <ac:spMk id="3" creationId="{70F58015-5632-4143-9C42-1B7540984D35}"/>
          </ac:spMkLst>
        </pc:spChg>
      </pc:sldChg>
      <pc:sldChg chg="modSp new">
        <pc:chgData name="Cristian Chilipirea" userId="34ab170da5908fc4" providerId="LiveId" clId="{E0CA20B4-EDE2-4254-AC06-CF71AF7D7053}" dt="2020-04-13T20:37:40.262" v="2702" actId="313"/>
        <pc:sldMkLst>
          <pc:docMk/>
          <pc:sldMk cId="1121160689" sldId="521"/>
        </pc:sldMkLst>
        <pc:spChg chg="mod">
          <ac:chgData name="Cristian Chilipirea" userId="34ab170da5908fc4" providerId="LiveId" clId="{E0CA20B4-EDE2-4254-AC06-CF71AF7D7053}" dt="2020-04-13T20:30:14.846" v="2423" actId="20577"/>
          <ac:spMkLst>
            <pc:docMk/>
            <pc:sldMk cId="1121160689" sldId="521"/>
            <ac:spMk id="2" creationId="{53573E11-AE0B-4097-A372-019BFC610090}"/>
          </ac:spMkLst>
        </pc:spChg>
        <pc:spChg chg="mod">
          <ac:chgData name="Cristian Chilipirea" userId="34ab170da5908fc4" providerId="LiveId" clId="{E0CA20B4-EDE2-4254-AC06-CF71AF7D7053}" dt="2020-04-13T20:37:40.262" v="2702" actId="313"/>
          <ac:spMkLst>
            <pc:docMk/>
            <pc:sldMk cId="1121160689" sldId="521"/>
            <ac:spMk id="3" creationId="{91DFAF88-047E-4F72-96EA-BB9CFEFBF74F}"/>
          </ac:spMkLst>
        </pc:spChg>
      </pc:sldChg>
      <pc:sldChg chg="modSp add">
        <pc:chgData name="Cristian Chilipirea" userId="34ab170da5908fc4" providerId="LiveId" clId="{E0CA20B4-EDE2-4254-AC06-CF71AF7D7053}" dt="2020-04-13T20:37:42.467" v="2708" actId="313"/>
        <pc:sldMkLst>
          <pc:docMk/>
          <pc:sldMk cId="3334432942" sldId="522"/>
        </pc:sldMkLst>
        <pc:spChg chg="mod">
          <ac:chgData name="Cristian Chilipirea" userId="34ab170da5908fc4" providerId="LiveId" clId="{E0CA20B4-EDE2-4254-AC06-CF71AF7D7053}" dt="2020-04-13T20:30:26.430" v="2438" actId="20577"/>
          <ac:spMkLst>
            <pc:docMk/>
            <pc:sldMk cId="3334432942" sldId="522"/>
            <ac:spMk id="2" creationId="{53573E11-AE0B-4097-A372-019BFC610090}"/>
          </ac:spMkLst>
        </pc:spChg>
        <pc:spChg chg="mod">
          <ac:chgData name="Cristian Chilipirea" userId="34ab170da5908fc4" providerId="LiveId" clId="{E0CA20B4-EDE2-4254-AC06-CF71AF7D7053}" dt="2020-04-13T20:37:42.467" v="2708" actId="313"/>
          <ac:spMkLst>
            <pc:docMk/>
            <pc:sldMk cId="3334432942" sldId="522"/>
            <ac:spMk id="3" creationId="{91DFAF88-047E-4F72-96EA-BB9CFEFBF74F}"/>
          </ac:spMkLst>
        </pc:spChg>
      </pc:sldChg>
      <pc:sldChg chg="modSp add">
        <pc:chgData name="Cristian Chilipirea" userId="34ab170da5908fc4" providerId="LiveId" clId="{E0CA20B4-EDE2-4254-AC06-CF71AF7D7053}" dt="2020-04-13T21:40:48.275" v="3274" actId="20577"/>
        <pc:sldMkLst>
          <pc:docMk/>
          <pc:sldMk cId="724591978" sldId="523"/>
        </pc:sldMkLst>
        <pc:spChg chg="mod">
          <ac:chgData name="Cristian Chilipirea" userId="34ab170da5908fc4" providerId="LiveId" clId="{E0CA20B4-EDE2-4254-AC06-CF71AF7D7053}" dt="2020-04-13T20:31:49.738" v="2480" actId="20577"/>
          <ac:spMkLst>
            <pc:docMk/>
            <pc:sldMk cId="724591978" sldId="523"/>
            <ac:spMk id="2" creationId="{53573E11-AE0B-4097-A372-019BFC610090}"/>
          </ac:spMkLst>
        </pc:spChg>
        <pc:spChg chg="mod">
          <ac:chgData name="Cristian Chilipirea" userId="34ab170da5908fc4" providerId="LiveId" clId="{E0CA20B4-EDE2-4254-AC06-CF71AF7D7053}" dt="2020-04-13T21:40:48.275" v="3274" actId="20577"/>
          <ac:spMkLst>
            <pc:docMk/>
            <pc:sldMk cId="724591978" sldId="523"/>
            <ac:spMk id="3" creationId="{91DFAF88-047E-4F72-96EA-BB9CFEFBF74F}"/>
          </ac:spMkLst>
        </pc:spChg>
      </pc:sldChg>
      <pc:sldChg chg="modSp add">
        <pc:chgData name="Cristian Chilipirea" userId="34ab170da5908fc4" providerId="LiveId" clId="{E0CA20B4-EDE2-4254-AC06-CF71AF7D7053}" dt="2020-04-13T20:39:43.872" v="2817"/>
        <pc:sldMkLst>
          <pc:docMk/>
          <pc:sldMk cId="2269996116" sldId="524"/>
        </pc:sldMkLst>
        <pc:spChg chg="mod">
          <ac:chgData name="Cristian Chilipirea" userId="34ab170da5908fc4" providerId="LiveId" clId="{E0CA20B4-EDE2-4254-AC06-CF71AF7D7053}" dt="2020-04-13T20:38:10.943" v="2734" actId="20577"/>
          <ac:spMkLst>
            <pc:docMk/>
            <pc:sldMk cId="2269996116" sldId="524"/>
            <ac:spMk id="2" creationId="{53573E11-AE0B-4097-A372-019BFC610090}"/>
          </ac:spMkLst>
        </pc:spChg>
        <pc:spChg chg="mod">
          <ac:chgData name="Cristian Chilipirea" userId="34ab170da5908fc4" providerId="LiveId" clId="{E0CA20B4-EDE2-4254-AC06-CF71AF7D7053}" dt="2020-04-13T20:39:43.872" v="2817"/>
          <ac:spMkLst>
            <pc:docMk/>
            <pc:sldMk cId="2269996116" sldId="524"/>
            <ac:spMk id="3" creationId="{91DFAF88-047E-4F72-96EA-BB9CFEFBF74F}"/>
          </ac:spMkLst>
        </pc:spChg>
      </pc:sldChg>
      <pc:sldChg chg="addSp delSp modSp add">
        <pc:chgData name="Cristian Chilipirea" userId="34ab170da5908fc4" providerId="LiveId" clId="{E0CA20B4-EDE2-4254-AC06-CF71AF7D7053}" dt="2020-04-13T20:52:24.652" v="2833" actId="1076"/>
        <pc:sldMkLst>
          <pc:docMk/>
          <pc:sldMk cId="1499449133" sldId="525"/>
        </pc:sldMkLst>
        <pc:spChg chg="del">
          <ac:chgData name="Cristian Chilipirea" userId="34ab170da5908fc4" providerId="LiveId" clId="{E0CA20B4-EDE2-4254-AC06-CF71AF7D7053}" dt="2020-04-13T20:51:51.852" v="2819" actId="478"/>
          <ac:spMkLst>
            <pc:docMk/>
            <pc:sldMk cId="1499449133" sldId="525"/>
            <ac:spMk id="3" creationId="{91DFAF88-047E-4F72-96EA-BB9CFEFBF74F}"/>
          </ac:spMkLst>
        </pc:spChg>
        <pc:spChg chg="add del mod">
          <ac:chgData name="Cristian Chilipirea" userId="34ab170da5908fc4" providerId="LiveId" clId="{E0CA20B4-EDE2-4254-AC06-CF71AF7D7053}" dt="2020-04-13T20:51:54.268" v="2820" actId="478"/>
          <ac:spMkLst>
            <pc:docMk/>
            <pc:sldMk cId="1499449133" sldId="525"/>
            <ac:spMk id="5" creationId="{6DA60425-91FD-4932-B64E-460B5ACB52C6}"/>
          </ac:spMkLst>
        </pc:spChg>
        <pc:spChg chg="add mod">
          <ac:chgData name="Cristian Chilipirea" userId="34ab170da5908fc4" providerId="LiveId" clId="{E0CA20B4-EDE2-4254-AC06-CF71AF7D7053}" dt="2020-04-13T20:52:16.922" v="2829" actId="20577"/>
          <ac:spMkLst>
            <pc:docMk/>
            <pc:sldMk cId="1499449133" sldId="525"/>
            <ac:spMk id="6" creationId="{740FAAB1-75ED-4EE8-839F-BF45C7654226}"/>
          </ac:spMkLst>
        </pc:spChg>
        <pc:spChg chg="add mod">
          <ac:chgData name="Cristian Chilipirea" userId="34ab170da5908fc4" providerId="LiveId" clId="{E0CA20B4-EDE2-4254-AC06-CF71AF7D7053}" dt="2020-04-13T20:52:24.652" v="2833" actId="1076"/>
          <ac:spMkLst>
            <pc:docMk/>
            <pc:sldMk cId="1499449133" sldId="525"/>
            <ac:spMk id="7" creationId="{D0F1B66B-1A01-4CD0-934E-A7DF2E8573FF}"/>
          </ac:spMkLst>
        </pc:spChg>
      </pc:sldChg>
      <pc:sldChg chg="add ord">
        <pc:chgData name="Cristian Chilipirea" userId="34ab170da5908fc4" providerId="LiveId" clId="{E0CA20B4-EDE2-4254-AC06-CF71AF7D7053}" dt="2020-04-13T20:52:43.384" v="2836"/>
        <pc:sldMkLst>
          <pc:docMk/>
          <pc:sldMk cId="3681997867" sldId="526"/>
        </pc:sldMkLst>
      </pc:sldChg>
      <pc:sldChg chg="add ord">
        <pc:chgData name="Cristian Chilipirea" userId="34ab170da5908fc4" providerId="LiveId" clId="{E0CA20B4-EDE2-4254-AC06-CF71AF7D7053}" dt="2020-04-13T20:53:38.834" v="2839"/>
        <pc:sldMkLst>
          <pc:docMk/>
          <pc:sldMk cId="1023398740" sldId="527"/>
        </pc:sldMkLst>
      </pc:sldChg>
      <pc:sldChg chg="addSp delSp modSp new">
        <pc:chgData name="Cristian Chilipirea" userId="34ab170da5908fc4" providerId="LiveId" clId="{E0CA20B4-EDE2-4254-AC06-CF71AF7D7053}" dt="2020-04-13T20:55:01.724" v="2858" actId="6549"/>
        <pc:sldMkLst>
          <pc:docMk/>
          <pc:sldMk cId="1711040634" sldId="528"/>
        </pc:sldMkLst>
        <pc:spChg chg="mod">
          <ac:chgData name="Cristian Chilipirea" userId="34ab170da5908fc4" providerId="LiveId" clId="{E0CA20B4-EDE2-4254-AC06-CF71AF7D7053}" dt="2020-04-13T20:53:52.259" v="2841"/>
          <ac:spMkLst>
            <pc:docMk/>
            <pc:sldMk cId="1711040634" sldId="528"/>
            <ac:spMk id="2" creationId="{AA8FA05F-9E19-410F-8F66-BC1569523E99}"/>
          </ac:spMkLst>
        </pc:spChg>
        <pc:spChg chg="del">
          <ac:chgData name="Cristian Chilipirea" userId="34ab170da5908fc4" providerId="LiveId" clId="{E0CA20B4-EDE2-4254-AC06-CF71AF7D7053}" dt="2020-04-13T20:53:53.941" v="2842" actId="478"/>
          <ac:spMkLst>
            <pc:docMk/>
            <pc:sldMk cId="1711040634" sldId="528"/>
            <ac:spMk id="3" creationId="{DF0DEDE6-CEA0-42E4-A6F7-7288B513D82A}"/>
          </ac:spMkLst>
        </pc:spChg>
        <pc:spChg chg="add del mod">
          <ac:chgData name="Cristian Chilipirea" userId="34ab170da5908fc4" providerId="LiveId" clId="{E0CA20B4-EDE2-4254-AC06-CF71AF7D7053}" dt="2020-04-13T20:54:21.059" v="2850" actId="478"/>
          <ac:spMkLst>
            <pc:docMk/>
            <pc:sldMk cId="1711040634" sldId="528"/>
            <ac:spMk id="5" creationId="{99C52AE8-86C9-4DE5-B778-878726E02827}"/>
          </ac:spMkLst>
        </pc:spChg>
        <pc:spChg chg="add mod">
          <ac:chgData name="Cristian Chilipirea" userId="34ab170da5908fc4" providerId="LiveId" clId="{E0CA20B4-EDE2-4254-AC06-CF71AF7D7053}" dt="2020-04-13T20:55:01.724" v="2858" actId="6549"/>
          <ac:spMkLst>
            <pc:docMk/>
            <pc:sldMk cId="1711040634" sldId="528"/>
            <ac:spMk id="6" creationId="{7E6E5A85-6128-4DCA-A835-BD803EB06ADD}"/>
          </ac:spMkLst>
        </pc:spChg>
      </pc:sldChg>
      <pc:sldChg chg="add">
        <pc:chgData name="Cristian Chilipirea" userId="34ab170da5908fc4" providerId="LiveId" clId="{E0CA20B4-EDE2-4254-AC06-CF71AF7D7053}" dt="2020-04-13T20:54:16.850" v="2849"/>
        <pc:sldMkLst>
          <pc:docMk/>
          <pc:sldMk cId="2790350769" sldId="529"/>
        </pc:sldMkLst>
      </pc:sldChg>
      <pc:sldChg chg="modSp new">
        <pc:chgData name="Cristian Chilipirea" userId="34ab170da5908fc4" providerId="LiveId" clId="{E0CA20B4-EDE2-4254-AC06-CF71AF7D7053}" dt="2020-04-13T21:05:46.290" v="3129" actId="20577"/>
        <pc:sldMkLst>
          <pc:docMk/>
          <pc:sldMk cId="134090480" sldId="530"/>
        </pc:sldMkLst>
        <pc:spChg chg="mod">
          <ac:chgData name="Cristian Chilipirea" userId="34ab170da5908fc4" providerId="LiveId" clId="{E0CA20B4-EDE2-4254-AC06-CF71AF7D7053}" dt="2020-04-13T21:05:46.290" v="3129" actId="20577"/>
          <ac:spMkLst>
            <pc:docMk/>
            <pc:sldMk cId="134090480" sldId="530"/>
            <ac:spMk id="2" creationId="{EC2270DE-4680-4A62-A1B1-677C5F587EB9}"/>
          </ac:spMkLst>
        </pc:spChg>
        <pc:spChg chg="mod">
          <ac:chgData name="Cristian Chilipirea" userId="34ab170da5908fc4" providerId="LiveId" clId="{E0CA20B4-EDE2-4254-AC06-CF71AF7D7053}" dt="2020-04-13T21:05:40.753" v="3126" actId="20577"/>
          <ac:spMkLst>
            <pc:docMk/>
            <pc:sldMk cId="134090480" sldId="530"/>
            <ac:spMk id="3" creationId="{F9651EC3-7FB5-4A4C-AF32-DC979A6EEE8C}"/>
          </ac:spMkLst>
        </pc:spChg>
      </pc:sldChg>
      <pc:sldChg chg="addSp delSp modSp new">
        <pc:chgData name="Cristian Chilipirea" userId="34ab170da5908fc4" providerId="LiveId" clId="{E0CA20B4-EDE2-4254-AC06-CF71AF7D7053}" dt="2020-04-13T21:46:50.267" v="3392"/>
        <pc:sldMkLst>
          <pc:docMk/>
          <pc:sldMk cId="241671874" sldId="531"/>
        </pc:sldMkLst>
        <pc:spChg chg="del">
          <ac:chgData name="Cristian Chilipirea" userId="34ab170da5908fc4" providerId="LiveId" clId="{E0CA20B4-EDE2-4254-AC06-CF71AF7D7053}" dt="2020-04-13T21:32:06.765" v="3133" actId="478"/>
          <ac:spMkLst>
            <pc:docMk/>
            <pc:sldMk cId="241671874" sldId="531"/>
            <ac:spMk id="2" creationId="{09D84DAF-FD99-414B-A136-EA4F99485833}"/>
          </ac:spMkLst>
        </pc:spChg>
        <pc:spChg chg="del">
          <ac:chgData name="Cristian Chilipirea" userId="34ab170da5908fc4" providerId="LiveId" clId="{E0CA20B4-EDE2-4254-AC06-CF71AF7D7053}" dt="2020-04-13T21:32:05.140" v="3132" actId="478"/>
          <ac:spMkLst>
            <pc:docMk/>
            <pc:sldMk cId="241671874" sldId="531"/>
            <ac:spMk id="3" creationId="{6EA58F5C-2C17-402A-B299-C1108A84BD75}"/>
          </ac:spMkLst>
        </pc:spChg>
        <pc:spChg chg="add">
          <ac:chgData name="Cristian Chilipirea" userId="34ab170da5908fc4" providerId="LiveId" clId="{E0CA20B4-EDE2-4254-AC06-CF71AF7D7053}" dt="2020-04-13T21:38:48.862" v="3255"/>
          <ac:spMkLst>
            <pc:docMk/>
            <pc:sldMk cId="241671874" sldId="531"/>
            <ac:spMk id="76" creationId="{B4D1830E-BAFB-425D-A311-7A2723127D98}"/>
          </ac:spMkLst>
        </pc:spChg>
        <pc:graphicFrameChg chg="add mod modGraphic">
          <ac:chgData name="Cristian Chilipirea" userId="34ab170da5908fc4" providerId="LiveId" clId="{E0CA20B4-EDE2-4254-AC06-CF71AF7D7053}" dt="2020-04-13T21:38:44.767" v="3254" actId="1076"/>
          <ac:graphicFrameMkLst>
            <pc:docMk/>
            <pc:sldMk cId="241671874" sldId="531"/>
            <ac:graphicFrameMk id="5" creationId="{34A45A4E-25A3-4C00-AA76-FC5F40395081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38:44.767" v="3254" actId="1076"/>
          <ac:graphicFrameMkLst>
            <pc:docMk/>
            <pc:sldMk cId="241671874" sldId="531"/>
            <ac:graphicFrameMk id="7" creationId="{01E05628-1BEC-4F3E-A433-98CE3591680B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38:44.767" v="3254" actId="1076"/>
          <ac:graphicFrameMkLst>
            <pc:docMk/>
            <pc:sldMk cId="241671874" sldId="531"/>
            <ac:graphicFrameMk id="8" creationId="{23CE548C-E494-4F29-93C6-B97F23C916D8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38:44.767" v="3254" actId="1076"/>
          <ac:graphicFrameMkLst>
            <pc:docMk/>
            <pc:sldMk cId="241671874" sldId="531"/>
            <ac:graphicFrameMk id="9" creationId="{29C24709-EE01-40EC-B795-1EB1DCB4AFA7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38:44.767" v="3254" actId="1076"/>
          <ac:graphicFrameMkLst>
            <pc:docMk/>
            <pc:sldMk cId="241671874" sldId="531"/>
            <ac:graphicFrameMk id="10" creationId="{8418D11B-FDA9-4F06-ADB8-E0336D0C2890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08.870" v="3380"/>
          <ac:graphicFrameMkLst>
            <pc:docMk/>
            <pc:sldMk cId="241671874" sldId="531"/>
            <ac:graphicFrameMk id="23" creationId="{A3B99ECE-4951-4C68-9D1E-BCFE7CC842EF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13.422" v="3381"/>
          <ac:graphicFrameMkLst>
            <pc:docMk/>
            <pc:sldMk cId="241671874" sldId="531"/>
            <ac:graphicFrameMk id="29" creationId="{A89FCE1A-C9AB-4B30-A8DA-B7DAA82237C3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16.918" v="3382"/>
          <ac:graphicFrameMkLst>
            <pc:docMk/>
            <pc:sldMk cId="241671874" sldId="531"/>
            <ac:graphicFrameMk id="30" creationId="{D3428D3D-3E67-4D66-BC8C-4E5864B31920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19.635" v="3383"/>
          <ac:graphicFrameMkLst>
            <pc:docMk/>
            <pc:sldMk cId="241671874" sldId="531"/>
            <ac:graphicFrameMk id="40" creationId="{6B4F9398-346A-486C-82DB-1DE94FB86F8D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23.721" v="3384"/>
          <ac:graphicFrameMkLst>
            <pc:docMk/>
            <pc:sldMk cId="241671874" sldId="531"/>
            <ac:graphicFrameMk id="41" creationId="{040DAFB7-622F-438D-9DBF-E4201D4AF6F6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26.812" v="3385"/>
          <ac:graphicFrameMkLst>
            <pc:docMk/>
            <pc:sldMk cId="241671874" sldId="531"/>
            <ac:graphicFrameMk id="42" creationId="{D4B31312-B967-4432-B5C0-BE1D4DF897A2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29.909" v="3386"/>
          <ac:graphicFrameMkLst>
            <pc:docMk/>
            <pc:sldMk cId="241671874" sldId="531"/>
            <ac:graphicFrameMk id="46" creationId="{5A7E8EF8-C33A-40BF-A353-F785D611E1AB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36.186" v="3388"/>
          <ac:graphicFrameMkLst>
            <pc:docMk/>
            <pc:sldMk cId="241671874" sldId="531"/>
            <ac:graphicFrameMk id="47" creationId="{3C707904-CA60-4D71-AAA3-ABBA27D8221E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39.488" v="3389"/>
          <ac:graphicFrameMkLst>
            <pc:docMk/>
            <pc:sldMk cId="241671874" sldId="531"/>
            <ac:graphicFrameMk id="48" creationId="{64E4D5F7-FE14-4E4D-9279-3F1D74B33E5F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42.808" v="3390"/>
          <ac:graphicFrameMkLst>
            <pc:docMk/>
            <pc:sldMk cId="241671874" sldId="531"/>
            <ac:graphicFrameMk id="52" creationId="{3F469F92-DECF-4A33-BC0C-1E2415B93DD9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46.858" v="3391"/>
          <ac:graphicFrameMkLst>
            <pc:docMk/>
            <pc:sldMk cId="241671874" sldId="531"/>
            <ac:graphicFrameMk id="53" creationId="{8B247D79-2297-4AC2-95EE-4CEE16CC963B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6:50.267" v="3392"/>
          <ac:graphicFrameMkLst>
            <pc:docMk/>
            <pc:sldMk cId="241671874" sldId="531"/>
            <ac:graphicFrameMk id="54" creationId="{B77BF13B-5EA4-424B-BD40-EE6CD5F0493A}"/>
          </ac:graphicFrameMkLst>
        </pc:graphicFrame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12" creationId="{9439AB16-A3BE-411F-91D2-C43D3C04CA85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14" creationId="{F2D72F81-1580-46B2-8DB3-3A393318A6B0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17" creationId="{1B013CA8-7082-4F0F-9BAF-60EE9057A99D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20" creationId="{81721C48-FEBE-470F-BFAA-4F8B5569ACDD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31" creationId="{A4506FAB-55BD-4729-A1C1-91C752D5058E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34" creationId="{C4D174E7-C2C7-476A-A634-7EDBCEBEEAFE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37" creationId="{919BF69E-CF6E-4D56-9A3D-4E609A030F3E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43" creationId="{7F43232B-AEA7-4C4F-9A8A-C354E06097F7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44" creationId="{525793CF-4CC7-408A-9E34-BD9BB2614B3E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45" creationId="{FC216B84-B6BE-42EC-A15C-081539C1BF8C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49" creationId="{E5A4B8E1-231C-4781-ACAD-EC2DE6545331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50" creationId="{CCD0720F-02BC-435F-B3C6-2CC1B93F95AB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51" creationId="{B04AC662-C4D2-4085-9536-198401FDAE54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55" creationId="{90CCAE9F-C412-4511-A75F-E5285E8C1D44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56" creationId="{61CF240D-D7A6-4C31-B0D5-361B5DCB4F80}"/>
          </ac:cxnSpMkLst>
        </pc:cxnChg>
        <pc:cxnChg chg="add mod">
          <ac:chgData name="Cristian Chilipirea" userId="34ab170da5908fc4" providerId="LiveId" clId="{E0CA20B4-EDE2-4254-AC06-CF71AF7D7053}" dt="2020-04-13T21:38:44.767" v="3254" actId="1076"/>
          <ac:cxnSpMkLst>
            <pc:docMk/>
            <pc:sldMk cId="241671874" sldId="531"/>
            <ac:cxnSpMk id="57" creationId="{E966E499-093D-49EF-9DC4-FE6286463F7F}"/>
          </ac:cxnSpMkLst>
        </pc:cxnChg>
      </pc:sldChg>
      <pc:sldChg chg="modSp add ord">
        <pc:chgData name="Cristian Chilipirea" userId="34ab170da5908fc4" providerId="LiveId" clId="{E0CA20B4-EDE2-4254-AC06-CF71AF7D7053}" dt="2020-04-13T21:47:17.639" v="3398"/>
        <pc:sldMkLst>
          <pc:docMk/>
          <pc:sldMk cId="1660996228" sldId="532"/>
        </pc:sldMkLst>
        <pc:spChg chg="mod">
          <ac:chgData name="Cristian Chilipirea" userId="34ab170da5908fc4" providerId="LiveId" clId="{E0CA20B4-EDE2-4254-AC06-CF71AF7D7053}" dt="2020-04-13T21:41:12.069" v="3279"/>
          <ac:spMkLst>
            <pc:docMk/>
            <pc:sldMk cId="1660996228" sldId="532"/>
            <ac:spMk id="76" creationId="{B4D1830E-BAFB-425D-A311-7A2723127D98}"/>
          </ac:spMkLst>
        </pc:spChg>
        <pc:graphicFrameChg chg="modGraphic">
          <ac:chgData name="Cristian Chilipirea" userId="34ab170da5908fc4" providerId="LiveId" clId="{E0CA20B4-EDE2-4254-AC06-CF71AF7D7053}" dt="2020-04-13T21:47:01.909" v="3393"/>
          <ac:graphicFrameMkLst>
            <pc:docMk/>
            <pc:sldMk cId="1660996228" sldId="532"/>
            <ac:graphicFrameMk id="23" creationId="{A3B99ECE-4951-4C68-9D1E-BCFE7CC842EF}"/>
          </ac:graphicFrameMkLst>
        </pc:graphicFrameChg>
        <pc:graphicFrameChg chg="modGraphic">
          <ac:chgData name="Cristian Chilipirea" userId="34ab170da5908fc4" providerId="LiveId" clId="{E0CA20B4-EDE2-4254-AC06-CF71AF7D7053}" dt="2020-04-13T21:47:05.205" v="3394"/>
          <ac:graphicFrameMkLst>
            <pc:docMk/>
            <pc:sldMk cId="1660996228" sldId="532"/>
            <ac:graphicFrameMk id="29" creationId="{A89FCE1A-C9AB-4B30-A8DA-B7DAA82237C3}"/>
          </ac:graphicFrameMkLst>
        </pc:graphicFrameChg>
        <pc:graphicFrameChg chg="modGraphic">
          <ac:chgData name="Cristian Chilipirea" userId="34ab170da5908fc4" providerId="LiveId" clId="{E0CA20B4-EDE2-4254-AC06-CF71AF7D7053}" dt="2020-04-13T21:47:08.246" v="3395"/>
          <ac:graphicFrameMkLst>
            <pc:docMk/>
            <pc:sldMk cId="1660996228" sldId="532"/>
            <ac:graphicFrameMk id="30" creationId="{D3428D3D-3E67-4D66-BC8C-4E5864B31920}"/>
          </ac:graphicFrameMkLst>
        </pc:graphicFrameChg>
        <pc:graphicFrameChg chg="modGraphic">
          <ac:chgData name="Cristian Chilipirea" userId="34ab170da5908fc4" providerId="LiveId" clId="{E0CA20B4-EDE2-4254-AC06-CF71AF7D7053}" dt="2020-04-13T21:39:37.019" v="3261"/>
          <ac:graphicFrameMkLst>
            <pc:docMk/>
            <pc:sldMk cId="1660996228" sldId="532"/>
            <ac:graphicFrameMk id="40" creationId="{6B4F9398-346A-486C-82DB-1DE94FB86F8D}"/>
          </ac:graphicFrameMkLst>
        </pc:graphicFrameChg>
        <pc:graphicFrameChg chg="modGraphic">
          <ac:chgData name="Cristian Chilipirea" userId="34ab170da5908fc4" providerId="LiveId" clId="{E0CA20B4-EDE2-4254-AC06-CF71AF7D7053}" dt="2020-04-13T21:47:11.719" v="3396"/>
          <ac:graphicFrameMkLst>
            <pc:docMk/>
            <pc:sldMk cId="1660996228" sldId="532"/>
            <ac:graphicFrameMk id="41" creationId="{040DAFB7-622F-438D-9DBF-E4201D4AF6F6}"/>
          </ac:graphicFrameMkLst>
        </pc:graphicFrameChg>
        <pc:graphicFrameChg chg="modGraphic">
          <ac:chgData name="Cristian Chilipirea" userId="34ab170da5908fc4" providerId="LiveId" clId="{E0CA20B4-EDE2-4254-AC06-CF71AF7D7053}" dt="2020-04-13T21:47:14.744" v="3397"/>
          <ac:graphicFrameMkLst>
            <pc:docMk/>
            <pc:sldMk cId="1660996228" sldId="532"/>
            <ac:graphicFrameMk id="42" creationId="{D4B31312-B967-4432-B5C0-BE1D4DF897A2}"/>
          </ac:graphicFrameMkLst>
        </pc:graphicFrameChg>
        <pc:graphicFrameChg chg="modGraphic">
          <ac:chgData name="Cristian Chilipirea" userId="34ab170da5908fc4" providerId="LiveId" clId="{E0CA20B4-EDE2-4254-AC06-CF71AF7D7053}" dt="2020-04-13T21:39:44.208" v="3262"/>
          <ac:graphicFrameMkLst>
            <pc:docMk/>
            <pc:sldMk cId="1660996228" sldId="532"/>
            <ac:graphicFrameMk id="46" creationId="{5A7E8EF8-C33A-40BF-A353-F785D611E1AB}"/>
          </ac:graphicFrameMkLst>
        </pc:graphicFrameChg>
        <pc:graphicFrameChg chg="modGraphic">
          <ac:chgData name="Cristian Chilipirea" userId="34ab170da5908fc4" providerId="LiveId" clId="{E0CA20B4-EDE2-4254-AC06-CF71AF7D7053}" dt="2020-04-13T21:39:52.121" v="3264"/>
          <ac:graphicFrameMkLst>
            <pc:docMk/>
            <pc:sldMk cId="1660996228" sldId="532"/>
            <ac:graphicFrameMk id="47" creationId="{3C707904-CA60-4D71-AAA3-ABBA27D8221E}"/>
          </ac:graphicFrameMkLst>
        </pc:graphicFrameChg>
        <pc:graphicFrameChg chg="modGraphic">
          <ac:chgData name="Cristian Chilipirea" userId="34ab170da5908fc4" providerId="LiveId" clId="{E0CA20B4-EDE2-4254-AC06-CF71AF7D7053}" dt="2020-04-13T21:47:17.639" v="3398"/>
          <ac:graphicFrameMkLst>
            <pc:docMk/>
            <pc:sldMk cId="1660996228" sldId="532"/>
            <ac:graphicFrameMk id="48" creationId="{64E4D5F7-FE14-4E4D-9279-3F1D74B33E5F}"/>
          </ac:graphicFrameMkLst>
        </pc:graphicFrameChg>
        <pc:graphicFrameChg chg="modGraphic">
          <ac:chgData name="Cristian Chilipirea" userId="34ab170da5908fc4" providerId="LiveId" clId="{E0CA20B4-EDE2-4254-AC06-CF71AF7D7053}" dt="2020-04-13T21:40:01.357" v="3265"/>
          <ac:graphicFrameMkLst>
            <pc:docMk/>
            <pc:sldMk cId="1660996228" sldId="532"/>
            <ac:graphicFrameMk id="52" creationId="{3F469F92-DECF-4A33-BC0C-1E2415B93DD9}"/>
          </ac:graphicFrameMkLst>
        </pc:graphicFrameChg>
        <pc:graphicFrameChg chg="modGraphic">
          <ac:chgData name="Cristian Chilipirea" userId="34ab170da5908fc4" providerId="LiveId" clId="{E0CA20B4-EDE2-4254-AC06-CF71AF7D7053}" dt="2020-04-13T21:40:04.164" v="3266"/>
          <ac:graphicFrameMkLst>
            <pc:docMk/>
            <pc:sldMk cId="1660996228" sldId="532"/>
            <ac:graphicFrameMk id="53" creationId="{8B247D79-2297-4AC2-95EE-4CEE16CC963B}"/>
          </ac:graphicFrameMkLst>
        </pc:graphicFrameChg>
        <pc:graphicFrameChg chg="modGraphic">
          <ac:chgData name="Cristian Chilipirea" userId="34ab170da5908fc4" providerId="LiveId" clId="{E0CA20B4-EDE2-4254-AC06-CF71AF7D7053}" dt="2020-04-13T21:40:13.019" v="3268"/>
          <ac:graphicFrameMkLst>
            <pc:docMk/>
            <pc:sldMk cId="1660996228" sldId="532"/>
            <ac:graphicFrameMk id="54" creationId="{B77BF13B-5EA4-424B-BD40-EE6CD5F0493A}"/>
          </ac:graphicFrameMkLst>
        </pc:graphicFrameChg>
      </pc:sldChg>
      <pc:sldChg chg="addSp delSp modSp add ord">
        <pc:chgData name="Cristian Chilipirea" userId="34ab170da5908fc4" providerId="LiveId" clId="{E0CA20B4-EDE2-4254-AC06-CF71AF7D7053}" dt="2020-04-13T21:47:46.042" v="3404"/>
        <pc:sldMkLst>
          <pc:docMk/>
          <pc:sldMk cId="2879750555" sldId="533"/>
        </pc:sldMkLst>
        <pc:spChg chg="mod">
          <ac:chgData name="Cristian Chilipirea" userId="34ab170da5908fc4" providerId="LiveId" clId="{E0CA20B4-EDE2-4254-AC06-CF71AF7D7053}" dt="2020-04-13T21:41:17.035" v="3280"/>
          <ac:spMkLst>
            <pc:docMk/>
            <pc:sldMk cId="2879750555" sldId="533"/>
            <ac:spMk id="76" creationId="{B4D1830E-BAFB-425D-A311-7A2723127D98}"/>
          </ac:spMkLst>
        </pc:spChg>
        <pc:graphicFrameChg chg="mod">
          <ac:chgData name="Cristian Chilipirea" userId="34ab170da5908fc4" providerId="LiveId" clId="{E0CA20B4-EDE2-4254-AC06-CF71AF7D7053}" dt="2020-04-13T21:41:36.639" v="3285" actId="1076"/>
          <ac:graphicFrameMkLst>
            <pc:docMk/>
            <pc:sldMk cId="2879750555" sldId="533"/>
            <ac:graphicFrameMk id="7" creationId="{01E05628-1BEC-4F3E-A433-98CE3591680B}"/>
          </ac:graphicFrameMkLst>
        </pc:graphicFrameChg>
        <pc:graphicFrameChg chg="mod modGraphic">
          <ac:chgData name="Cristian Chilipirea" userId="34ab170da5908fc4" providerId="LiveId" clId="{E0CA20B4-EDE2-4254-AC06-CF71AF7D7053}" dt="2020-04-13T21:41:36.639" v="3285" actId="1076"/>
          <ac:graphicFrameMkLst>
            <pc:docMk/>
            <pc:sldMk cId="2879750555" sldId="533"/>
            <ac:graphicFrameMk id="8" creationId="{23CE548C-E494-4F29-93C6-B97F23C916D8}"/>
          </ac:graphicFrameMkLst>
        </pc:graphicFrameChg>
        <pc:graphicFrameChg chg="mod modGraphic">
          <ac:chgData name="Cristian Chilipirea" userId="34ab170da5908fc4" providerId="LiveId" clId="{E0CA20B4-EDE2-4254-AC06-CF71AF7D7053}" dt="2020-04-13T21:41:36.639" v="3285" actId="1076"/>
          <ac:graphicFrameMkLst>
            <pc:docMk/>
            <pc:sldMk cId="2879750555" sldId="533"/>
            <ac:graphicFrameMk id="9" creationId="{29C24709-EE01-40EC-B795-1EB1DCB4AFA7}"/>
          </ac:graphicFrameMkLst>
        </pc:graphicFrameChg>
        <pc:graphicFrameChg chg="del">
          <ac:chgData name="Cristian Chilipirea" userId="34ab170da5908fc4" providerId="LiveId" clId="{E0CA20B4-EDE2-4254-AC06-CF71AF7D7053}" dt="2020-04-13T21:41:23.321" v="3281" actId="478"/>
          <ac:graphicFrameMkLst>
            <pc:docMk/>
            <pc:sldMk cId="2879750555" sldId="533"/>
            <ac:graphicFrameMk id="10" creationId="{8418D11B-FDA9-4F06-ADB8-E0336D0C2890}"/>
          </ac:graphicFrameMkLst>
        </pc:graphicFrameChg>
        <pc:graphicFrameChg chg="mod modGraphic">
          <ac:chgData name="Cristian Chilipirea" userId="34ab170da5908fc4" providerId="LiveId" clId="{E0CA20B4-EDE2-4254-AC06-CF71AF7D7053}" dt="2020-04-13T21:43:22.978" v="3324" actId="1076"/>
          <ac:graphicFrameMkLst>
            <pc:docMk/>
            <pc:sldMk cId="2879750555" sldId="533"/>
            <ac:graphicFrameMk id="23" creationId="{A3B99ECE-4951-4C68-9D1E-BCFE7CC842EF}"/>
          </ac:graphicFrameMkLst>
        </pc:graphicFrameChg>
        <pc:graphicFrameChg chg="mod modGraphic">
          <ac:chgData name="Cristian Chilipirea" userId="34ab170da5908fc4" providerId="LiveId" clId="{E0CA20B4-EDE2-4254-AC06-CF71AF7D7053}" dt="2020-04-13T21:43:17.372" v="3322" actId="1076"/>
          <ac:graphicFrameMkLst>
            <pc:docMk/>
            <pc:sldMk cId="2879750555" sldId="533"/>
            <ac:graphicFrameMk id="29" creationId="{A89FCE1A-C9AB-4B30-A8DA-B7DAA82237C3}"/>
          </ac:graphicFrameMkLst>
        </pc:graphicFrameChg>
        <pc:graphicFrameChg chg="del mod">
          <ac:chgData name="Cristian Chilipirea" userId="34ab170da5908fc4" providerId="LiveId" clId="{E0CA20B4-EDE2-4254-AC06-CF71AF7D7053}" dt="2020-04-13T21:42:00.485" v="3290" actId="478"/>
          <ac:graphicFrameMkLst>
            <pc:docMk/>
            <pc:sldMk cId="2879750555" sldId="533"/>
            <ac:graphicFrameMk id="30" creationId="{D3428D3D-3E67-4D66-BC8C-4E5864B31920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7:26.458" v="3399"/>
          <ac:graphicFrameMkLst>
            <pc:docMk/>
            <pc:sldMk cId="2879750555" sldId="533"/>
            <ac:graphicFrameMk id="36" creationId="{DEF4F6B7-A121-448F-A66D-0791139B00F3}"/>
          </ac:graphicFrameMkLst>
        </pc:graphicFrameChg>
        <pc:graphicFrameChg chg="del mod">
          <ac:chgData name="Cristian Chilipirea" userId="34ab170da5908fc4" providerId="LiveId" clId="{E0CA20B4-EDE2-4254-AC06-CF71AF7D7053}" dt="2020-04-13T21:42:09.230" v="3293" actId="478"/>
          <ac:graphicFrameMkLst>
            <pc:docMk/>
            <pc:sldMk cId="2879750555" sldId="533"/>
            <ac:graphicFrameMk id="40" creationId="{6B4F9398-346A-486C-82DB-1DE94FB86F8D}"/>
          </ac:graphicFrameMkLst>
        </pc:graphicFrameChg>
        <pc:graphicFrameChg chg="mod modGraphic">
          <ac:chgData name="Cristian Chilipirea" userId="34ab170da5908fc4" providerId="LiveId" clId="{E0CA20B4-EDE2-4254-AC06-CF71AF7D7053}" dt="2020-04-13T21:43:17.372" v="3322" actId="1076"/>
          <ac:graphicFrameMkLst>
            <pc:docMk/>
            <pc:sldMk cId="2879750555" sldId="533"/>
            <ac:graphicFrameMk id="41" creationId="{040DAFB7-622F-438D-9DBF-E4201D4AF6F6}"/>
          </ac:graphicFrameMkLst>
        </pc:graphicFrameChg>
        <pc:graphicFrameChg chg="mod modGraphic">
          <ac:chgData name="Cristian Chilipirea" userId="34ab170da5908fc4" providerId="LiveId" clId="{E0CA20B4-EDE2-4254-AC06-CF71AF7D7053}" dt="2020-04-13T21:43:17.372" v="3322" actId="1076"/>
          <ac:graphicFrameMkLst>
            <pc:docMk/>
            <pc:sldMk cId="2879750555" sldId="533"/>
            <ac:graphicFrameMk id="42" creationId="{D4B31312-B967-4432-B5C0-BE1D4DF897A2}"/>
          </ac:graphicFrameMkLst>
        </pc:graphicFrameChg>
        <pc:graphicFrameChg chg="del mod">
          <ac:chgData name="Cristian Chilipirea" userId="34ab170da5908fc4" providerId="LiveId" clId="{E0CA20B4-EDE2-4254-AC06-CF71AF7D7053}" dt="2020-04-13T21:42:36.489" v="3309" actId="478"/>
          <ac:graphicFrameMkLst>
            <pc:docMk/>
            <pc:sldMk cId="2879750555" sldId="533"/>
            <ac:graphicFrameMk id="46" creationId="{5A7E8EF8-C33A-40BF-A353-F785D611E1AB}"/>
          </ac:graphicFrameMkLst>
        </pc:graphicFrameChg>
        <pc:graphicFrameChg chg="mod modGraphic">
          <ac:chgData name="Cristian Chilipirea" userId="34ab170da5908fc4" providerId="LiveId" clId="{E0CA20B4-EDE2-4254-AC06-CF71AF7D7053}" dt="2020-04-13T21:43:17.372" v="3322" actId="1076"/>
          <ac:graphicFrameMkLst>
            <pc:docMk/>
            <pc:sldMk cId="2879750555" sldId="533"/>
            <ac:graphicFrameMk id="47" creationId="{3C707904-CA60-4D71-AAA3-ABBA27D8221E}"/>
          </ac:graphicFrameMkLst>
        </pc:graphicFrameChg>
        <pc:graphicFrameChg chg="mod modGraphic">
          <ac:chgData name="Cristian Chilipirea" userId="34ab170da5908fc4" providerId="LiveId" clId="{E0CA20B4-EDE2-4254-AC06-CF71AF7D7053}" dt="2020-04-13T21:43:17.372" v="3322" actId="1076"/>
          <ac:graphicFrameMkLst>
            <pc:docMk/>
            <pc:sldMk cId="2879750555" sldId="533"/>
            <ac:graphicFrameMk id="48" creationId="{64E4D5F7-FE14-4E4D-9279-3F1D74B33E5F}"/>
          </ac:graphicFrameMkLst>
        </pc:graphicFrameChg>
        <pc:graphicFrameChg chg="del">
          <ac:chgData name="Cristian Chilipirea" userId="34ab170da5908fc4" providerId="LiveId" clId="{E0CA20B4-EDE2-4254-AC06-CF71AF7D7053}" dt="2020-04-13T21:41:25.281" v="3282" actId="478"/>
          <ac:graphicFrameMkLst>
            <pc:docMk/>
            <pc:sldMk cId="2879750555" sldId="533"/>
            <ac:graphicFrameMk id="52" creationId="{3F469F92-DECF-4A33-BC0C-1E2415B93DD9}"/>
          </ac:graphicFrameMkLst>
        </pc:graphicFrameChg>
        <pc:graphicFrameChg chg="del">
          <ac:chgData name="Cristian Chilipirea" userId="34ab170da5908fc4" providerId="LiveId" clId="{E0CA20B4-EDE2-4254-AC06-CF71AF7D7053}" dt="2020-04-13T21:41:23.321" v="3281" actId="478"/>
          <ac:graphicFrameMkLst>
            <pc:docMk/>
            <pc:sldMk cId="2879750555" sldId="533"/>
            <ac:graphicFrameMk id="53" creationId="{8B247D79-2297-4AC2-95EE-4CEE16CC963B}"/>
          </ac:graphicFrameMkLst>
        </pc:graphicFrameChg>
        <pc:graphicFrameChg chg="del">
          <ac:chgData name="Cristian Chilipirea" userId="34ab170da5908fc4" providerId="LiveId" clId="{E0CA20B4-EDE2-4254-AC06-CF71AF7D7053}" dt="2020-04-13T21:41:23.321" v="3281" actId="478"/>
          <ac:graphicFrameMkLst>
            <pc:docMk/>
            <pc:sldMk cId="2879750555" sldId="533"/>
            <ac:graphicFrameMk id="54" creationId="{B77BF13B-5EA4-424B-BD40-EE6CD5F0493A}"/>
          </ac:graphicFrameMkLst>
        </pc:graphicFrameChg>
        <pc:graphicFrameChg chg="add del mod">
          <ac:chgData name="Cristian Chilipirea" userId="34ab170da5908fc4" providerId="LiveId" clId="{E0CA20B4-EDE2-4254-AC06-CF71AF7D7053}" dt="2020-04-13T21:43:30.265" v="3328"/>
          <ac:graphicFrameMkLst>
            <pc:docMk/>
            <pc:sldMk cId="2879750555" sldId="533"/>
            <ac:graphicFrameMk id="58" creationId="{84AAF63E-6D24-4A0F-8C1D-B170A28F34F2}"/>
          </ac:graphicFrameMkLst>
        </pc:graphicFrameChg>
        <pc:graphicFrameChg chg="add del mod">
          <ac:chgData name="Cristian Chilipirea" userId="34ab170da5908fc4" providerId="LiveId" clId="{E0CA20B4-EDE2-4254-AC06-CF71AF7D7053}" dt="2020-04-13T21:43:30.265" v="3328"/>
          <ac:graphicFrameMkLst>
            <pc:docMk/>
            <pc:sldMk cId="2879750555" sldId="533"/>
            <ac:graphicFrameMk id="59" creationId="{576A0515-A84B-402A-9065-4F43C0C3DAE3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7:31.873" v="3400"/>
          <ac:graphicFrameMkLst>
            <pc:docMk/>
            <pc:sldMk cId="2879750555" sldId="533"/>
            <ac:graphicFrameMk id="62" creationId="{7E8A4BD4-DFFD-4AEC-88FB-90125D2BC9C0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7:35.171" v="3401"/>
          <ac:graphicFrameMkLst>
            <pc:docMk/>
            <pc:sldMk cId="2879750555" sldId="533"/>
            <ac:graphicFrameMk id="63" creationId="{B37F75AC-E021-4239-82CC-DBDD2E5E2F22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7:38.060" v="3402"/>
          <ac:graphicFrameMkLst>
            <pc:docMk/>
            <pc:sldMk cId="2879750555" sldId="533"/>
            <ac:graphicFrameMk id="64" creationId="{B992B0E2-3724-4E72-9E46-834CCCB0D1CA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7:40.868" v="3403"/>
          <ac:graphicFrameMkLst>
            <pc:docMk/>
            <pc:sldMk cId="2879750555" sldId="533"/>
            <ac:graphicFrameMk id="65" creationId="{BE43ED43-BF00-48F2-8246-458DDEE5437C}"/>
          </ac:graphicFrameMkLst>
        </pc:graphicFrameChg>
        <pc:graphicFrameChg chg="add mod modGraphic">
          <ac:chgData name="Cristian Chilipirea" userId="34ab170da5908fc4" providerId="LiveId" clId="{E0CA20B4-EDE2-4254-AC06-CF71AF7D7053}" dt="2020-04-13T21:47:46.042" v="3404"/>
          <ac:graphicFrameMkLst>
            <pc:docMk/>
            <pc:sldMk cId="2879750555" sldId="533"/>
            <ac:graphicFrameMk id="66" creationId="{ADA58F23-1318-406A-8D82-217002C15817}"/>
          </ac:graphicFrameMkLst>
        </pc:graphicFrameChg>
        <pc:cxnChg chg="mod">
          <ac:chgData name="Cristian Chilipirea" userId="34ab170da5908fc4" providerId="LiveId" clId="{E0CA20B4-EDE2-4254-AC06-CF71AF7D7053}" dt="2020-04-13T21:41:36.639" v="3285" actId="1076"/>
          <ac:cxnSpMkLst>
            <pc:docMk/>
            <pc:sldMk cId="2879750555" sldId="533"/>
            <ac:cxnSpMk id="12" creationId="{9439AB16-A3BE-411F-91D2-C43D3C04CA85}"/>
          </ac:cxnSpMkLst>
        </pc:cxnChg>
        <pc:cxnChg chg="mod">
          <ac:chgData name="Cristian Chilipirea" userId="34ab170da5908fc4" providerId="LiveId" clId="{E0CA20B4-EDE2-4254-AC06-CF71AF7D7053}" dt="2020-04-13T21:41:36.639" v="3285" actId="1076"/>
          <ac:cxnSpMkLst>
            <pc:docMk/>
            <pc:sldMk cId="2879750555" sldId="533"/>
            <ac:cxnSpMk id="14" creationId="{F2D72F81-1580-46B2-8DB3-3A393318A6B0}"/>
          </ac:cxnSpMkLst>
        </pc:cxnChg>
        <pc:cxnChg chg="mod">
          <ac:chgData name="Cristian Chilipirea" userId="34ab170da5908fc4" providerId="LiveId" clId="{E0CA20B4-EDE2-4254-AC06-CF71AF7D7053}" dt="2020-04-13T21:41:36.639" v="3285" actId="1076"/>
          <ac:cxnSpMkLst>
            <pc:docMk/>
            <pc:sldMk cId="2879750555" sldId="533"/>
            <ac:cxnSpMk id="17" creationId="{1B013CA8-7082-4F0F-9BAF-60EE9057A99D}"/>
          </ac:cxnSpMkLst>
        </pc:cxnChg>
        <pc:cxnChg chg="del mod">
          <ac:chgData name="Cristian Chilipirea" userId="34ab170da5908fc4" providerId="LiveId" clId="{E0CA20B4-EDE2-4254-AC06-CF71AF7D7053}" dt="2020-04-13T21:41:25.984" v="3283" actId="478"/>
          <ac:cxnSpMkLst>
            <pc:docMk/>
            <pc:sldMk cId="2879750555" sldId="533"/>
            <ac:cxnSpMk id="20" creationId="{81721C48-FEBE-470F-BFAA-4F8B5569ACDD}"/>
          </ac:cxnSpMkLst>
        </pc:cxnChg>
        <pc:cxnChg chg="mod">
          <ac:chgData name="Cristian Chilipirea" userId="34ab170da5908fc4" providerId="LiveId" clId="{E0CA20B4-EDE2-4254-AC06-CF71AF7D7053}" dt="2020-04-13T21:43:22.978" v="3324" actId="1076"/>
          <ac:cxnSpMkLst>
            <pc:docMk/>
            <pc:sldMk cId="2879750555" sldId="533"/>
            <ac:cxnSpMk id="31" creationId="{A4506FAB-55BD-4729-A1C1-91C752D5058E}"/>
          </ac:cxnSpMkLst>
        </pc:cxnChg>
        <pc:cxnChg chg="mod">
          <ac:chgData name="Cristian Chilipirea" userId="34ab170da5908fc4" providerId="LiveId" clId="{E0CA20B4-EDE2-4254-AC06-CF71AF7D7053}" dt="2020-04-13T21:43:17.372" v="3322" actId="1076"/>
          <ac:cxnSpMkLst>
            <pc:docMk/>
            <pc:sldMk cId="2879750555" sldId="533"/>
            <ac:cxnSpMk id="34" creationId="{C4D174E7-C2C7-476A-A634-7EDBCEBEEAFE}"/>
          </ac:cxnSpMkLst>
        </pc:cxnChg>
        <pc:cxnChg chg="del mod">
          <ac:chgData name="Cristian Chilipirea" userId="34ab170da5908fc4" providerId="LiveId" clId="{E0CA20B4-EDE2-4254-AC06-CF71AF7D7053}" dt="2020-04-13T21:42:01.573" v="3291" actId="478"/>
          <ac:cxnSpMkLst>
            <pc:docMk/>
            <pc:sldMk cId="2879750555" sldId="533"/>
            <ac:cxnSpMk id="37" creationId="{919BF69E-CF6E-4D56-9A3D-4E609A030F3E}"/>
          </ac:cxnSpMkLst>
        </pc:cxnChg>
        <pc:cxnChg chg="del mod">
          <ac:chgData name="Cristian Chilipirea" userId="34ab170da5908fc4" providerId="LiveId" clId="{E0CA20B4-EDE2-4254-AC06-CF71AF7D7053}" dt="2020-04-13T21:42:09.948" v="3294" actId="478"/>
          <ac:cxnSpMkLst>
            <pc:docMk/>
            <pc:sldMk cId="2879750555" sldId="533"/>
            <ac:cxnSpMk id="43" creationId="{7F43232B-AEA7-4C4F-9A8A-C354E06097F7}"/>
          </ac:cxnSpMkLst>
        </pc:cxnChg>
        <pc:cxnChg chg="mod">
          <ac:chgData name="Cristian Chilipirea" userId="34ab170da5908fc4" providerId="LiveId" clId="{E0CA20B4-EDE2-4254-AC06-CF71AF7D7053}" dt="2020-04-13T21:43:17.372" v="3322" actId="1076"/>
          <ac:cxnSpMkLst>
            <pc:docMk/>
            <pc:sldMk cId="2879750555" sldId="533"/>
            <ac:cxnSpMk id="44" creationId="{525793CF-4CC7-408A-9E34-BD9BB2614B3E}"/>
          </ac:cxnSpMkLst>
        </pc:cxnChg>
        <pc:cxnChg chg="mod">
          <ac:chgData name="Cristian Chilipirea" userId="34ab170da5908fc4" providerId="LiveId" clId="{E0CA20B4-EDE2-4254-AC06-CF71AF7D7053}" dt="2020-04-13T21:43:17.372" v="3322" actId="1076"/>
          <ac:cxnSpMkLst>
            <pc:docMk/>
            <pc:sldMk cId="2879750555" sldId="533"/>
            <ac:cxnSpMk id="45" creationId="{FC216B84-B6BE-42EC-A15C-081539C1BF8C}"/>
          </ac:cxnSpMkLst>
        </pc:cxnChg>
        <pc:cxnChg chg="del mod">
          <ac:chgData name="Cristian Chilipirea" userId="34ab170da5908fc4" providerId="LiveId" clId="{E0CA20B4-EDE2-4254-AC06-CF71AF7D7053}" dt="2020-04-13T21:42:37.209" v="3310" actId="478"/>
          <ac:cxnSpMkLst>
            <pc:docMk/>
            <pc:sldMk cId="2879750555" sldId="533"/>
            <ac:cxnSpMk id="49" creationId="{E5A4B8E1-231C-4781-ACAD-EC2DE6545331}"/>
          </ac:cxnSpMkLst>
        </pc:cxnChg>
        <pc:cxnChg chg="mod">
          <ac:chgData name="Cristian Chilipirea" userId="34ab170da5908fc4" providerId="LiveId" clId="{E0CA20B4-EDE2-4254-AC06-CF71AF7D7053}" dt="2020-04-13T21:43:17.372" v="3322" actId="1076"/>
          <ac:cxnSpMkLst>
            <pc:docMk/>
            <pc:sldMk cId="2879750555" sldId="533"/>
            <ac:cxnSpMk id="50" creationId="{CCD0720F-02BC-435F-B3C6-2CC1B93F95AB}"/>
          </ac:cxnSpMkLst>
        </pc:cxnChg>
        <pc:cxnChg chg="mod">
          <ac:chgData name="Cristian Chilipirea" userId="34ab170da5908fc4" providerId="LiveId" clId="{E0CA20B4-EDE2-4254-AC06-CF71AF7D7053}" dt="2020-04-13T21:43:17.372" v="3322" actId="1076"/>
          <ac:cxnSpMkLst>
            <pc:docMk/>
            <pc:sldMk cId="2879750555" sldId="533"/>
            <ac:cxnSpMk id="51" creationId="{B04AC662-C4D2-4085-9536-198401FDAE54}"/>
          </ac:cxnSpMkLst>
        </pc:cxnChg>
        <pc:cxnChg chg="del mod">
          <ac:chgData name="Cristian Chilipirea" userId="34ab170da5908fc4" providerId="LiveId" clId="{E0CA20B4-EDE2-4254-AC06-CF71AF7D7053}" dt="2020-04-13T21:41:23.321" v="3281" actId="478"/>
          <ac:cxnSpMkLst>
            <pc:docMk/>
            <pc:sldMk cId="2879750555" sldId="533"/>
            <ac:cxnSpMk id="55" creationId="{90CCAE9F-C412-4511-A75F-E5285E8C1D44}"/>
          </ac:cxnSpMkLst>
        </pc:cxnChg>
        <pc:cxnChg chg="del mod">
          <ac:chgData name="Cristian Chilipirea" userId="34ab170da5908fc4" providerId="LiveId" clId="{E0CA20B4-EDE2-4254-AC06-CF71AF7D7053}" dt="2020-04-13T21:41:23.321" v="3281" actId="478"/>
          <ac:cxnSpMkLst>
            <pc:docMk/>
            <pc:sldMk cId="2879750555" sldId="533"/>
            <ac:cxnSpMk id="56" creationId="{61CF240D-D7A6-4C31-B0D5-361B5DCB4F80}"/>
          </ac:cxnSpMkLst>
        </pc:cxnChg>
        <pc:cxnChg chg="del mod">
          <ac:chgData name="Cristian Chilipirea" userId="34ab170da5908fc4" providerId="LiveId" clId="{E0CA20B4-EDE2-4254-AC06-CF71AF7D7053}" dt="2020-04-13T21:41:23.321" v="3281" actId="478"/>
          <ac:cxnSpMkLst>
            <pc:docMk/>
            <pc:sldMk cId="2879750555" sldId="533"/>
            <ac:cxnSpMk id="57" creationId="{E966E499-093D-49EF-9DC4-FE6286463F7F}"/>
          </ac:cxnSpMkLst>
        </pc:cxnChg>
        <pc:cxnChg chg="add del mod">
          <ac:chgData name="Cristian Chilipirea" userId="34ab170da5908fc4" providerId="LiveId" clId="{E0CA20B4-EDE2-4254-AC06-CF71AF7D7053}" dt="2020-04-13T21:43:30.265" v="3328"/>
          <ac:cxnSpMkLst>
            <pc:docMk/>
            <pc:sldMk cId="2879750555" sldId="533"/>
            <ac:cxnSpMk id="60" creationId="{C83BF8AA-5D46-4AFE-8E25-D5671D82DD7A}"/>
          </ac:cxnSpMkLst>
        </pc:cxnChg>
        <pc:cxnChg chg="add del mod">
          <ac:chgData name="Cristian Chilipirea" userId="34ab170da5908fc4" providerId="LiveId" clId="{E0CA20B4-EDE2-4254-AC06-CF71AF7D7053}" dt="2020-04-13T21:43:30.265" v="3328"/>
          <ac:cxnSpMkLst>
            <pc:docMk/>
            <pc:sldMk cId="2879750555" sldId="533"/>
            <ac:cxnSpMk id="61" creationId="{6FC0CC3A-0B23-4D3E-8892-E9C17845BF11}"/>
          </ac:cxnSpMkLst>
        </pc:cxnChg>
        <pc:cxnChg chg="add mod">
          <ac:chgData name="Cristian Chilipirea" userId="34ab170da5908fc4" providerId="LiveId" clId="{E0CA20B4-EDE2-4254-AC06-CF71AF7D7053}" dt="2020-04-13T21:45:00.297" v="3364" actId="14100"/>
          <ac:cxnSpMkLst>
            <pc:docMk/>
            <pc:sldMk cId="2879750555" sldId="533"/>
            <ac:cxnSpMk id="67" creationId="{679919A8-D88E-46AF-85C1-4FCB50726092}"/>
          </ac:cxnSpMkLst>
        </pc:cxnChg>
        <pc:cxnChg chg="add mod">
          <ac:chgData name="Cristian Chilipirea" userId="34ab170da5908fc4" providerId="LiveId" clId="{E0CA20B4-EDE2-4254-AC06-CF71AF7D7053}" dt="2020-04-13T21:45:04.912" v="3367" actId="14100"/>
          <ac:cxnSpMkLst>
            <pc:docMk/>
            <pc:sldMk cId="2879750555" sldId="533"/>
            <ac:cxnSpMk id="70" creationId="{AA46327F-C6A8-4ABE-A088-7279131993AF}"/>
          </ac:cxnSpMkLst>
        </pc:cxnChg>
        <pc:cxnChg chg="add mod">
          <ac:chgData name="Cristian Chilipirea" userId="34ab170da5908fc4" providerId="LiveId" clId="{E0CA20B4-EDE2-4254-AC06-CF71AF7D7053}" dt="2020-04-13T21:45:09.416" v="3370" actId="14100"/>
          <ac:cxnSpMkLst>
            <pc:docMk/>
            <pc:sldMk cId="2879750555" sldId="533"/>
            <ac:cxnSpMk id="73" creationId="{641132C8-5F23-460A-BCE6-C826EC47D059}"/>
          </ac:cxnSpMkLst>
        </pc:cxnChg>
        <pc:cxnChg chg="add mod">
          <ac:chgData name="Cristian Chilipirea" userId="34ab170da5908fc4" providerId="LiveId" clId="{E0CA20B4-EDE2-4254-AC06-CF71AF7D7053}" dt="2020-04-13T21:45:14.130" v="3373" actId="14100"/>
          <ac:cxnSpMkLst>
            <pc:docMk/>
            <pc:sldMk cId="2879750555" sldId="533"/>
            <ac:cxnSpMk id="77" creationId="{7175CEC7-7998-454E-AD09-9CD28079D7D6}"/>
          </ac:cxnSpMkLst>
        </pc:cxnChg>
        <pc:cxnChg chg="add mod">
          <ac:chgData name="Cristian Chilipirea" userId="34ab170da5908fc4" providerId="LiveId" clId="{E0CA20B4-EDE2-4254-AC06-CF71AF7D7053}" dt="2020-04-13T21:45:19.223" v="3376" actId="14100"/>
          <ac:cxnSpMkLst>
            <pc:docMk/>
            <pc:sldMk cId="2879750555" sldId="533"/>
            <ac:cxnSpMk id="79" creationId="{BA3FD281-1E2D-45DE-AB9D-6E91862D71A3}"/>
          </ac:cxnSpMkLst>
        </pc:cxnChg>
        <pc:cxnChg chg="add mod">
          <ac:chgData name="Cristian Chilipirea" userId="34ab170da5908fc4" providerId="LiveId" clId="{E0CA20B4-EDE2-4254-AC06-CF71AF7D7053}" dt="2020-04-13T21:45:25.483" v="3379" actId="14100"/>
          <ac:cxnSpMkLst>
            <pc:docMk/>
            <pc:sldMk cId="2879750555" sldId="533"/>
            <ac:cxnSpMk id="82" creationId="{43724665-15E8-4A03-BA3B-081632A008EA}"/>
          </ac:cxnSpMkLst>
        </pc:cxnChg>
      </pc:sldChg>
      <pc:sldChg chg="delSp modSp add ord">
        <pc:chgData name="Cristian Chilipirea" userId="34ab170da5908fc4" providerId="LiveId" clId="{E0CA20B4-EDE2-4254-AC06-CF71AF7D7053}" dt="2020-04-13T21:49:16.816" v="3423"/>
        <pc:sldMkLst>
          <pc:docMk/>
          <pc:sldMk cId="3730992044" sldId="534"/>
        </pc:sldMkLst>
        <pc:graphicFrameChg chg="modGraphic">
          <ac:chgData name="Cristian Chilipirea" userId="34ab170da5908fc4" providerId="LiveId" clId="{E0CA20B4-EDE2-4254-AC06-CF71AF7D7053}" dt="2020-04-13T21:48:10.581" v="3408"/>
          <ac:graphicFrameMkLst>
            <pc:docMk/>
            <pc:sldMk cId="3730992044" sldId="534"/>
            <ac:graphicFrameMk id="7" creationId="{01E05628-1BEC-4F3E-A433-98CE3591680B}"/>
          </ac:graphicFrameMkLst>
        </pc:graphicFrameChg>
        <pc:graphicFrameChg chg="modGraphic">
          <ac:chgData name="Cristian Chilipirea" userId="34ab170da5908fc4" providerId="LiveId" clId="{E0CA20B4-EDE2-4254-AC06-CF71AF7D7053}" dt="2020-04-13T21:48:13.615" v="3409"/>
          <ac:graphicFrameMkLst>
            <pc:docMk/>
            <pc:sldMk cId="3730992044" sldId="534"/>
            <ac:graphicFrameMk id="8" creationId="{23CE548C-E494-4F29-93C6-B97F23C916D8}"/>
          </ac:graphicFrameMkLst>
        </pc:graphicFrameChg>
        <pc:graphicFrameChg chg="modGraphic">
          <ac:chgData name="Cristian Chilipirea" userId="34ab170da5908fc4" providerId="LiveId" clId="{E0CA20B4-EDE2-4254-AC06-CF71AF7D7053}" dt="2020-04-13T21:48:19.079" v="3412"/>
          <ac:graphicFrameMkLst>
            <pc:docMk/>
            <pc:sldMk cId="3730992044" sldId="534"/>
            <ac:graphicFrameMk id="9" creationId="{29C24709-EE01-40EC-B795-1EB1DCB4AFA7}"/>
          </ac:graphicFrameMkLst>
        </pc:graphicFrameChg>
        <pc:graphicFrameChg chg="modGraphic">
          <ac:chgData name="Cristian Chilipirea" userId="34ab170da5908fc4" providerId="LiveId" clId="{E0CA20B4-EDE2-4254-AC06-CF71AF7D7053}" dt="2020-04-13T21:48:25.850" v="3413"/>
          <ac:graphicFrameMkLst>
            <pc:docMk/>
            <pc:sldMk cId="3730992044" sldId="534"/>
            <ac:graphicFrameMk id="23" creationId="{A3B99ECE-4951-4C68-9D1E-BCFE7CC842EF}"/>
          </ac:graphicFrameMkLst>
        </pc:graphicFrameChg>
        <pc:graphicFrameChg chg="modGraphic">
          <ac:chgData name="Cristian Chilipirea" userId="34ab170da5908fc4" providerId="LiveId" clId="{E0CA20B4-EDE2-4254-AC06-CF71AF7D7053}" dt="2020-04-13T21:48:29.241" v="3414"/>
          <ac:graphicFrameMkLst>
            <pc:docMk/>
            <pc:sldMk cId="3730992044" sldId="534"/>
            <ac:graphicFrameMk id="29" creationId="{A89FCE1A-C9AB-4B30-A8DA-B7DAA82237C3}"/>
          </ac:graphicFrameMkLst>
        </pc:graphicFrameChg>
        <pc:graphicFrameChg chg="modGraphic">
          <ac:chgData name="Cristian Chilipirea" userId="34ab170da5908fc4" providerId="LiveId" clId="{E0CA20B4-EDE2-4254-AC06-CF71AF7D7053}" dt="2020-04-13T21:48:34.746" v="3415"/>
          <ac:graphicFrameMkLst>
            <pc:docMk/>
            <pc:sldMk cId="3730992044" sldId="534"/>
            <ac:graphicFrameMk id="41" creationId="{040DAFB7-622F-438D-9DBF-E4201D4AF6F6}"/>
          </ac:graphicFrameMkLst>
        </pc:graphicFrameChg>
        <pc:graphicFrameChg chg="modGraphic">
          <ac:chgData name="Cristian Chilipirea" userId="34ab170da5908fc4" providerId="LiveId" clId="{E0CA20B4-EDE2-4254-AC06-CF71AF7D7053}" dt="2020-04-13T21:48:54.558" v="3421"/>
          <ac:graphicFrameMkLst>
            <pc:docMk/>
            <pc:sldMk cId="3730992044" sldId="534"/>
            <ac:graphicFrameMk id="42" creationId="{D4B31312-B967-4432-B5C0-BE1D4DF897A2}"/>
          </ac:graphicFrameMkLst>
        </pc:graphicFrameChg>
        <pc:graphicFrameChg chg="modGraphic">
          <ac:chgData name="Cristian Chilipirea" userId="34ab170da5908fc4" providerId="LiveId" clId="{E0CA20B4-EDE2-4254-AC06-CF71AF7D7053}" dt="2020-04-13T21:48:42.947" v="3418"/>
          <ac:graphicFrameMkLst>
            <pc:docMk/>
            <pc:sldMk cId="3730992044" sldId="534"/>
            <ac:graphicFrameMk id="47" creationId="{3C707904-CA60-4D71-AAA3-ABBA27D8221E}"/>
          </ac:graphicFrameMkLst>
        </pc:graphicFrameChg>
        <pc:graphicFrameChg chg="modGraphic">
          <ac:chgData name="Cristian Chilipirea" userId="34ab170da5908fc4" providerId="LiveId" clId="{E0CA20B4-EDE2-4254-AC06-CF71AF7D7053}" dt="2020-04-13T21:48:46.141" v="3419"/>
          <ac:graphicFrameMkLst>
            <pc:docMk/>
            <pc:sldMk cId="3730992044" sldId="534"/>
            <ac:graphicFrameMk id="48" creationId="{64E4D5F7-FE14-4E4D-9279-3F1D74B33E5F}"/>
          </ac:graphicFrameMkLst>
        </pc:graphicFrameChg>
        <pc:graphicFrameChg chg="modGraphic">
          <ac:chgData name="Cristian Chilipirea" userId="34ab170da5908fc4" providerId="LiveId" clId="{E0CA20B4-EDE2-4254-AC06-CF71AF7D7053}" dt="2020-04-13T21:49:16.816" v="3423"/>
          <ac:graphicFrameMkLst>
            <pc:docMk/>
            <pc:sldMk cId="3730992044" sldId="534"/>
            <ac:graphicFrameMk id="62" creationId="{7E8A4BD4-DFFD-4AEC-88FB-90125D2BC9C0}"/>
          </ac:graphicFrameMkLst>
        </pc:graphicFrameChg>
        <pc:graphicFrameChg chg="del">
          <ac:chgData name="Cristian Chilipirea" userId="34ab170da5908fc4" providerId="LiveId" clId="{E0CA20B4-EDE2-4254-AC06-CF71AF7D7053}" dt="2020-04-13T21:48:39.073" v="3417" actId="478"/>
          <ac:graphicFrameMkLst>
            <pc:docMk/>
            <pc:sldMk cId="3730992044" sldId="534"/>
            <ac:graphicFrameMk id="63" creationId="{B37F75AC-E021-4239-82CC-DBDD2E5E2F22}"/>
          </ac:graphicFrameMkLst>
        </pc:graphicFrameChg>
        <pc:graphicFrameChg chg="modGraphic">
          <ac:chgData name="Cristian Chilipirea" userId="34ab170da5908fc4" providerId="LiveId" clId="{E0CA20B4-EDE2-4254-AC06-CF71AF7D7053}" dt="2020-04-13T21:49:01.903" v="3422"/>
          <ac:graphicFrameMkLst>
            <pc:docMk/>
            <pc:sldMk cId="3730992044" sldId="534"/>
            <ac:graphicFrameMk id="64" creationId="{B992B0E2-3724-4E72-9E46-834CCCB0D1CA}"/>
          </ac:graphicFrameMkLst>
        </pc:graphicFrameChg>
        <pc:graphicFrameChg chg="del">
          <ac:chgData name="Cristian Chilipirea" userId="34ab170da5908fc4" providerId="LiveId" clId="{E0CA20B4-EDE2-4254-AC06-CF71AF7D7053}" dt="2020-04-13T21:48:48.567" v="3420" actId="478"/>
          <ac:graphicFrameMkLst>
            <pc:docMk/>
            <pc:sldMk cId="3730992044" sldId="534"/>
            <ac:graphicFrameMk id="65" creationId="{BE43ED43-BF00-48F2-8246-458DDEE5437C}"/>
          </ac:graphicFrameMkLst>
        </pc:graphicFrameChg>
        <pc:graphicFrameChg chg="del">
          <ac:chgData name="Cristian Chilipirea" userId="34ab170da5908fc4" providerId="LiveId" clId="{E0CA20B4-EDE2-4254-AC06-CF71AF7D7053}" dt="2020-04-13T21:48:48.567" v="3420" actId="478"/>
          <ac:graphicFrameMkLst>
            <pc:docMk/>
            <pc:sldMk cId="3730992044" sldId="534"/>
            <ac:graphicFrameMk id="66" creationId="{ADA58F23-1318-406A-8D82-217002C15817}"/>
          </ac:graphicFrameMkLst>
        </pc:graphicFrameChg>
        <pc:cxnChg chg="mod">
          <ac:chgData name="Cristian Chilipirea" userId="34ab170da5908fc4" providerId="LiveId" clId="{E0CA20B4-EDE2-4254-AC06-CF71AF7D7053}" dt="2020-04-13T21:48:16.122" v="3411" actId="1076"/>
          <ac:cxnSpMkLst>
            <pc:docMk/>
            <pc:sldMk cId="3730992044" sldId="534"/>
            <ac:cxnSpMk id="17" creationId="{1B013CA8-7082-4F0F-9BAF-60EE9057A99D}"/>
          </ac:cxnSpMkLst>
        </pc:cxnChg>
        <pc:cxnChg chg="del mod">
          <ac:chgData name="Cristian Chilipirea" userId="34ab170da5908fc4" providerId="LiveId" clId="{E0CA20B4-EDE2-4254-AC06-CF71AF7D7053}" dt="2020-04-13T21:48:37.390" v="3416" actId="478"/>
          <ac:cxnSpMkLst>
            <pc:docMk/>
            <pc:sldMk cId="3730992044" sldId="534"/>
            <ac:cxnSpMk id="73" creationId="{641132C8-5F23-460A-BCE6-C826EC47D059}"/>
          </ac:cxnSpMkLst>
        </pc:cxnChg>
        <pc:cxnChg chg="del mod">
          <ac:chgData name="Cristian Chilipirea" userId="34ab170da5908fc4" providerId="LiveId" clId="{E0CA20B4-EDE2-4254-AC06-CF71AF7D7053}" dt="2020-04-13T21:48:48.567" v="3420" actId="478"/>
          <ac:cxnSpMkLst>
            <pc:docMk/>
            <pc:sldMk cId="3730992044" sldId="534"/>
            <ac:cxnSpMk id="79" creationId="{BA3FD281-1E2D-45DE-AB9D-6E91862D71A3}"/>
          </ac:cxnSpMkLst>
        </pc:cxnChg>
        <pc:cxnChg chg="del mod">
          <ac:chgData name="Cristian Chilipirea" userId="34ab170da5908fc4" providerId="LiveId" clId="{E0CA20B4-EDE2-4254-AC06-CF71AF7D7053}" dt="2020-04-13T21:48:48.567" v="3420" actId="478"/>
          <ac:cxnSpMkLst>
            <pc:docMk/>
            <pc:sldMk cId="3730992044" sldId="534"/>
            <ac:cxnSpMk id="82" creationId="{43724665-15E8-4A03-BA3B-081632A008EA}"/>
          </ac:cxnSpMkLst>
        </pc:cxnChg>
      </pc:sldChg>
      <pc:sldChg chg="addSp delSp modSp new modNotesTx">
        <pc:chgData name="Cristian Chilipirea" userId="34ab170da5908fc4" providerId="LiveId" clId="{E0CA20B4-EDE2-4254-AC06-CF71AF7D7053}" dt="2020-04-14T10:51:17.500" v="3499" actId="1076"/>
        <pc:sldMkLst>
          <pc:docMk/>
          <pc:sldMk cId="3917259972" sldId="535"/>
        </pc:sldMkLst>
        <pc:spChg chg="mod">
          <ac:chgData name="Cristian Chilipirea" userId="34ab170da5908fc4" providerId="LiveId" clId="{E0CA20B4-EDE2-4254-AC06-CF71AF7D7053}" dt="2020-04-14T10:45:31.401" v="3458" actId="20577"/>
          <ac:spMkLst>
            <pc:docMk/>
            <pc:sldMk cId="3917259972" sldId="535"/>
            <ac:spMk id="2" creationId="{B6F31290-9F1C-4CBA-9164-D38C0DF14441}"/>
          </ac:spMkLst>
        </pc:spChg>
        <pc:spChg chg="del">
          <ac:chgData name="Cristian Chilipirea" userId="34ab170da5908fc4" providerId="LiveId" clId="{E0CA20B4-EDE2-4254-AC06-CF71AF7D7053}" dt="2020-04-14T10:47:04.698" v="3459" actId="478"/>
          <ac:spMkLst>
            <pc:docMk/>
            <pc:sldMk cId="3917259972" sldId="535"/>
            <ac:spMk id="3" creationId="{D9EE8180-9B75-485B-AC26-D39395793AB3}"/>
          </ac:spMkLst>
        </pc:spChg>
        <pc:spChg chg="add mod">
          <ac:chgData name="Cristian Chilipirea" userId="34ab170da5908fc4" providerId="LiveId" clId="{E0CA20B4-EDE2-4254-AC06-CF71AF7D7053}" dt="2020-04-14T10:47:28.622" v="3472" actId="403"/>
          <ac:spMkLst>
            <pc:docMk/>
            <pc:sldMk cId="3917259972" sldId="535"/>
            <ac:spMk id="7" creationId="{266A9905-8AB1-4735-97F1-97BE9848E64A}"/>
          </ac:spMkLst>
        </pc:spChg>
        <pc:picChg chg="add mod">
          <ac:chgData name="Cristian Chilipirea" userId="34ab170da5908fc4" providerId="LiveId" clId="{E0CA20B4-EDE2-4254-AC06-CF71AF7D7053}" dt="2020-04-14T10:51:17.500" v="3499" actId="1076"/>
          <ac:picMkLst>
            <pc:docMk/>
            <pc:sldMk cId="3917259972" sldId="535"/>
            <ac:picMk id="6" creationId="{C817C3F3-6796-4CF9-879F-C148822DE2D8}"/>
          </ac:picMkLst>
        </pc:picChg>
      </pc:sldChg>
      <pc:sldChg chg="addSp delSp modSp new modNotesTx">
        <pc:chgData name="Cristian Chilipirea" userId="34ab170da5908fc4" providerId="LiveId" clId="{E0CA20B4-EDE2-4254-AC06-CF71AF7D7053}" dt="2020-04-14T11:19:12.907" v="3818" actId="1076"/>
        <pc:sldMkLst>
          <pc:docMk/>
          <pc:sldMk cId="2126870421" sldId="536"/>
        </pc:sldMkLst>
        <pc:spChg chg="mod">
          <ac:chgData name="Cristian Chilipirea" userId="34ab170da5908fc4" providerId="LiveId" clId="{E0CA20B4-EDE2-4254-AC06-CF71AF7D7053}" dt="2020-04-14T10:54:16.310" v="3545" actId="20577"/>
          <ac:spMkLst>
            <pc:docMk/>
            <pc:sldMk cId="2126870421" sldId="536"/>
            <ac:spMk id="2" creationId="{F3DDE7E9-1E58-4661-89F4-C183655EAFA2}"/>
          </ac:spMkLst>
        </pc:spChg>
        <pc:spChg chg="del mod">
          <ac:chgData name="Cristian Chilipirea" userId="34ab170da5908fc4" providerId="LiveId" clId="{E0CA20B4-EDE2-4254-AC06-CF71AF7D7053}" dt="2020-04-14T10:52:23.336" v="3502" actId="478"/>
          <ac:spMkLst>
            <pc:docMk/>
            <pc:sldMk cId="2126870421" sldId="536"/>
            <ac:spMk id="3" creationId="{F6DEB1F9-9CBD-45B0-876A-C5ABB53AFD47}"/>
          </ac:spMkLst>
        </pc:spChg>
        <pc:spChg chg="add del mod">
          <ac:chgData name="Cristian Chilipirea" userId="34ab170da5908fc4" providerId="LiveId" clId="{E0CA20B4-EDE2-4254-AC06-CF71AF7D7053}" dt="2020-04-14T10:52:24.998" v="3503" actId="478"/>
          <ac:spMkLst>
            <pc:docMk/>
            <pc:sldMk cId="2126870421" sldId="536"/>
            <ac:spMk id="5" creationId="{987B3B72-D486-485C-9EF1-05F7C001FBA0}"/>
          </ac:spMkLst>
        </pc:spChg>
        <pc:spChg chg="add del">
          <ac:chgData name="Cristian Chilipirea" userId="34ab170da5908fc4" providerId="LiveId" clId="{E0CA20B4-EDE2-4254-AC06-CF71AF7D7053}" dt="2020-04-14T10:52:26.953" v="3505"/>
          <ac:spMkLst>
            <pc:docMk/>
            <pc:sldMk cId="2126870421" sldId="536"/>
            <ac:spMk id="6" creationId="{8C510D42-06A4-4452-8D58-65B91F2F9E6D}"/>
          </ac:spMkLst>
        </pc:spChg>
        <pc:spChg chg="add mod">
          <ac:chgData name="Cristian Chilipirea" userId="34ab170da5908fc4" providerId="LiveId" clId="{E0CA20B4-EDE2-4254-AC06-CF71AF7D7053}" dt="2020-04-14T11:19:12.907" v="3818" actId="1076"/>
          <ac:spMkLst>
            <pc:docMk/>
            <pc:sldMk cId="2126870421" sldId="536"/>
            <ac:spMk id="11" creationId="{491BB151-732F-4EF8-90E4-E41D7DC9A443}"/>
          </ac:spMkLst>
        </pc:spChg>
        <pc:picChg chg="add mod ord">
          <ac:chgData name="Cristian Chilipirea" userId="34ab170da5908fc4" providerId="LiveId" clId="{E0CA20B4-EDE2-4254-AC06-CF71AF7D7053}" dt="2020-04-14T10:54:38.489" v="3552" actId="1076"/>
          <ac:picMkLst>
            <pc:docMk/>
            <pc:sldMk cId="2126870421" sldId="536"/>
            <ac:picMk id="8" creationId="{A9909227-84ED-464D-96F9-563A58EF64AC}"/>
          </ac:picMkLst>
        </pc:picChg>
        <pc:picChg chg="add mod">
          <ac:chgData name="Cristian Chilipirea" userId="34ab170da5908fc4" providerId="LiveId" clId="{E0CA20B4-EDE2-4254-AC06-CF71AF7D7053}" dt="2020-04-14T11:18:53.456" v="3760" actId="1076"/>
          <ac:picMkLst>
            <pc:docMk/>
            <pc:sldMk cId="2126870421" sldId="536"/>
            <ac:picMk id="10" creationId="{69197E82-1C7D-4E02-9D36-14E402BF352A}"/>
          </ac:picMkLst>
        </pc:picChg>
      </pc:sldChg>
      <pc:sldChg chg="addSp delSp modSp new">
        <pc:chgData name="Cristian Chilipirea" userId="34ab170da5908fc4" providerId="LiveId" clId="{E0CA20B4-EDE2-4254-AC06-CF71AF7D7053}" dt="2020-04-14T11:18:50.527" v="3759" actId="1076"/>
        <pc:sldMkLst>
          <pc:docMk/>
          <pc:sldMk cId="2092917314" sldId="537"/>
        </pc:sldMkLst>
        <pc:spChg chg="mod">
          <ac:chgData name="Cristian Chilipirea" userId="34ab170da5908fc4" providerId="LiveId" clId="{E0CA20B4-EDE2-4254-AC06-CF71AF7D7053}" dt="2020-04-14T10:56:21.598" v="3581" actId="20577"/>
          <ac:spMkLst>
            <pc:docMk/>
            <pc:sldMk cId="2092917314" sldId="537"/>
            <ac:spMk id="2" creationId="{C8E3E30F-3D96-4D33-91B7-D42BF596DB8F}"/>
          </ac:spMkLst>
        </pc:spChg>
        <pc:spChg chg="del">
          <ac:chgData name="Cristian Chilipirea" userId="34ab170da5908fc4" providerId="LiveId" clId="{E0CA20B4-EDE2-4254-AC06-CF71AF7D7053}" dt="2020-04-14T11:17:35.132" v="3691" actId="478"/>
          <ac:spMkLst>
            <pc:docMk/>
            <pc:sldMk cId="2092917314" sldId="537"/>
            <ac:spMk id="3" creationId="{A288B671-5683-4395-97E3-15C7CA4B3326}"/>
          </ac:spMkLst>
        </pc:spChg>
        <pc:spChg chg="add mod">
          <ac:chgData name="Cristian Chilipirea" userId="34ab170da5908fc4" providerId="LiveId" clId="{E0CA20B4-EDE2-4254-AC06-CF71AF7D7053}" dt="2020-04-14T11:18:50.527" v="3759" actId="1076"/>
          <ac:spMkLst>
            <pc:docMk/>
            <pc:sldMk cId="2092917314" sldId="537"/>
            <ac:spMk id="9" creationId="{3175CA14-BFA3-43A7-89BB-FE14F81EA621}"/>
          </ac:spMkLst>
        </pc:spChg>
        <pc:picChg chg="add mod">
          <ac:chgData name="Cristian Chilipirea" userId="34ab170da5908fc4" providerId="LiveId" clId="{E0CA20B4-EDE2-4254-AC06-CF71AF7D7053}" dt="2020-04-14T11:17:41.126" v="3698" actId="1076"/>
          <ac:picMkLst>
            <pc:docMk/>
            <pc:sldMk cId="2092917314" sldId="537"/>
            <ac:picMk id="6" creationId="{5D7FB1F6-4DB1-4D02-BA04-BCECA551F4CA}"/>
          </ac:picMkLst>
        </pc:picChg>
        <pc:picChg chg="add mod">
          <ac:chgData name="Cristian Chilipirea" userId="34ab170da5908fc4" providerId="LiveId" clId="{E0CA20B4-EDE2-4254-AC06-CF71AF7D7053}" dt="2020-04-14T11:17:59.424" v="3704" actId="1076"/>
          <ac:picMkLst>
            <pc:docMk/>
            <pc:sldMk cId="2092917314" sldId="537"/>
            <ac:picMk id="8" creationId="{042733FE-6EAF-4CB2-BD88-88115084A9D8}"/>
          </ac:picMkLst>
        </pc:picChg>
      </pc:sldChg>
      <pc:sldChg chg="addSp delSp modSp new">
        <pc:chgData name="Cristian Chilipirea" userId="34ab170da5908fc4" providerId="LiveId" clId="{E0CA20B4-EDE2-4254-AC06-CF71AF7D7053}" dt="2020-04-14T11:21:02.752" v="3877" actId="1076"/>
        <pc:sldMkLst>
          <pc:docMk/>
          <pc:sldMk cId="297749857" sldId="538"/>
        </pc:sldMkLst>
        <pc:spChg chg="mod">
          <ac:chgData name="Cristian Chilipirea" userId="34ab170da5908fc4" providerId="LiveId" clId="{E0CA20B4-EDE2-4254-AC06-CF71AF7D7053}" dt="2020-04-14T10:56:50.047" v="3667" actId="20577"/>
          <ac:spMkLst>
            <pc:docMk/>
            <pc:sldMk cId="297749857" sldId="538"/>
            <ac:spMk id="2" creationId="{BED5511F-671E-4937-8AC3-238FEFE4F427}"/>
          </ac:spMkLst>
        </pc:spChg>
        <pc:spChg chg="del">
          <ac:chgData name="Cristian Chilipirea" userId="34ab170da5908fc4" providerId="LiveId" clId="{E0CA20B4-EDE2-4254-AC06-CF71AF7D7053}" dt="2020-04-14T11:20:43.450" v="3819" actId="478"/>
          <ac:spMkLst>
            <pc:docMk/>
            <pc:sldMk cId="297749857" sldId="538"/>
            <ac:spMk id="3" creationId="{64CADC28-452B-430E-85B1-985081A4636C}"/>
          </ac:spMkLst>
        </pc:spChg>
        <pc:spChg chg="add mod">
          <ac:chgData name="Cristian Chilipirea" userId="34ab170da5908fc4" providerId="LiveId" clId="{E0CA20B4-EDE2-4254-AC06-CF71AF7D7053}" dt="2020-04-14T11:21:02.752" v="3877" actId="1076"/>
          <ac:spMkLst>
            <pc:docMk/>
            <pc:sldMk cId="297749857" sldId="538"/>
            <ac:spMk id="7" creationId="{9F06FBDF-43DB-42FB-8064-4A84D2272200}"/>
          </ac:spMkLst>
        </pc:spChg>
        <pc:picChg chg="add mod">
          <ac:chgData name="Cristian Chilipirea" userId="34ab170da5908fc4" providerId="LiveId" clId="{E0CA20B4-EDE2-4254-AC06-CF71AF7D7053}" dt="2020-04-14T11:20:48.251" v="3824" actId="1076"/>
          <ac:picMkLst>
            <pc:docMk/>
            <pc:sldMk cId="297749857" sldId="538"/>
            <ac:picMk id="6" creationId="{5D45BFF5-EF8E-49EC-9720-313F19575337}"/>
          </ac:picMkLst>
        </pc:picChg>
      </pc:sldChg>
      <pc:sldChg chg="addSp delSp modSp new">
        <pc:chgData name="Cristian Chilipirea" userId="34ab170da5908fc4" providerId="LiveId" clId="{E0CA20B4-EDE2-4254-AC06-CF71AF7D7053}" dt="2020-04-14T11:26:52.654" v="4039" actId="20577"/>
        <pc:sldMkLst>
          <pc:docMk/>
          <pc:sldMk cId="1886360117" sldId="539"/>
        </pc:sldMkLst>
        <pc:spChg chg="mod">
          <ac:chgData name="Cristian Chilipirea" userId="34ab170da5908fc4" providerId="LiveId" clId="{E0CA20B4-EDE2-4254-AC06-CF71AF7D7053}" dt="2020-04-14T11:26:52.654" v="4039" actId="20577"/>
          <ac:spMkLst>
            <pc:docMk/>
            <pc:sldMk cId="1886360117" sldId="539"/>
            <ac:spMk id="2" creationId="{50262EB4-2FB5-4F5C-943E-BBE285A80763}"/>
          </ac:spMkLst>
        </pc:spChg>
        <pc:spChg chg="del">
          <ac:chgData name="Cristian Chilipirea" userId="34ab170da5908fc4" providerId="LiveId" clId="{E0CA20B4-EDE2-4254-AC06-CF71AF7D7053}" dt="2020-04-14T11:25:28.658" v="3887" actId="478"/>
          <ac:spMkLst>
            <pc:docMk/>
            <pc:sldMk cId="1886360117" sldId="539"/>
            <ac:spMk id="3" creationId="{A12847B1-2388-48FC-926E-E142F670DEC2}"/>
          </ac:spMkLst>
        </pc:spChg>
        <pc:spChg chg="add mod">
          <ac:chgData name="Cristian Chilipirea" userId="34ab170da5908fc4" providerId="LiveId" clId="{E0CA20B4-EDE2-4254-AC06-CF71AF7D7053}" dt="2020-04-14T11:26:13.572" v="4007" actId="1076"/>
          <ac:spMkLst>
            <pc:docMk/>
            <pc:sldMk cId="1886360117" sldId="539"/>
            <ac:spMk id="7" creationId="{26812CDF-2E79-46AF-AD13-8CCF22D600B7}"/>
          </ac:spMkLst>
        </pc:spChg>
        <pc:picChg chg="add mod">
          <ac:chgData name="Cristian Chilipirea" userId="34ab170da5908fc4" providerId="LiveId" clId="{E0CA20B4-EDE2-4254-AC06-CF71AF7D7053}" dt="2020-04-14T11:25:34.264" v="3893" actId="1076"/>
          <ac:picMkLst>
            <pc:docMk/>
            <pc:sldMk cId="1886360117" sldId="539"/>
            <ac:picMk id="6" creationId="{13F0E942-58EE-4830-8286-939B7C8EB048}"/>
          </ac:picMkLst>
        </pc:picChg>
      </pc:sldChg>
      <pc:sldChg chg="addSp delSp modSp new ord modAnim">
        <pc:chgData name="Cristian Chilipirea" userId="34ab170da5908fc4" providerId="LiveId" clId="{E0CA20B4-EDE2-4254-AC06-CF71AF7D7053}" dt="2020-04-14T11:40:23.138" v="5065" actId="20577"/>
        <pc:sldMkLst>
          <pc:docMk/>
          <pc:sldMk cId="2306265673" sldId="540"/>
        </pc:sldMkLst>
        <pc:spChg chg="mod">
          <ac:chgData name="Cristian Chilipirea" userId="34ab170da5908fc4" providerId="LiveId" clId="{E0CA20B4-EDE2-4254-AC06-CF71AF7D7053}" dt="2020-04-14T11:27:06.741" v="4072"/>
          <ac:spMkLst>
            <pc:docMk/>
            <pc:sldMk cId="2306265673" sldId="540"/>
            <ac:spMk id="2" creationId="{12894DB3-5DA6-487B-A8A0-1BFD808678E9}"/>
          </ac:spMkLst>
        </pc:spChg>
        <pc:spChg chg="del">
          <ac:chgData name="Cristian Chilipirea" userId="34ab170da5908fc4" providerId="LiveId" clId="{E0CA20B4-EDE2-4254-AC06-CF71AF7D7053}" dt="2020-04-14T11:39:57.215" v="5027" actId="478"/>
          <ac:spMkLst>
            <pc:docMk/>
            <pc:sldMk cId="2306265673" sldId="540"/>
            <ac:spMk id="3" creationId="{44C85C8E-5298-4D61-B9A6-484443C1E16A}"/>
          </ac:spMkLst>
        </pc:spChg>
        <pc:spChg chg="mod">
          <ac:chgData name="Cristian Chilipirea" userId="34ab170da5908fc4" providerId="LiveId" clId="{E0CA20B4-EDE2-4254-AC06-CF71AF7D7053}" dt="2020-04-14T11:40:23.138" v="5065" actId="20577"/>
          <ac:spMkLst>
            <pc:docMk/>
            <pc:sldMk cId="2306265673" sldId="540"/>
            <ac:spMk id="4" creationId="{159B42CE-D9B1-4C3E-9011-7DECBD6F1057}"/>
          </ac:spMkLst>
        </pc:spChg>
        <pc:spChg chg="add mod">
          <ac:chgData name="Cristian Chilipirea" userId="34ab170da5908fc4" providerId="LiveId" clId="{E0CA20B4-EDE2-4254-AC06-CF71AF7D7053}" dt="2020-04-14T11:40:11.408" v="5030" actId="6549"/>
          <ac:spMkLst>
            <pc:docMk/>
            <pc:sldMk cId="2306265673" sldId="540"/>
            <ac:spMk id="5" creationId="{2FE57C5A-7BC3-4F04-939E-F0EA9C61249F}"/>
          </ac:spMkLst>
        </pc:spChg>
      </pc:sldChg>
      <pc:sldChg chg="modSp new">
        <pc:chgData name="Cristian Chilipirea" userId="34ab170da5908fc4" providerId="LiveId" clId="{E0CA20B4-EDE2-4254-AC06-CF71AF7D7053}" dt="2020-04-14T11:36:52.398" v="4899" actId="113"/>
        <pc:sldMkLst>
          <pc:docMk/>
          <pc:sldMk cId="3615049054" sldId="541"/>
        </pc:sldMkLst>
        <pc:spChg chg="mod">
          <ac:chgData name="Cristian Chilipirea" userId="34ab170da5908fc4" providerId="LiveId" clId="{E0CA20B4-EDE2-4254-AC06-CF71AF7D7053}" dt="2020-04-14T11:28:57.342" v="4099" actId="20577"/>
          <ac:spMkLst>
            <pc:docMk/>
            <pc:sldMk cId="3615049054" sldId="541"/>
            <ac:spMk id="2" creationId="{56831943-0228-4110-8A13-60C9036E85C0}"/>
          </ac:spMkLst>
        </pc:spChg>
        <pc:spChg chg="mod">
          <ac:chgData name="Cristian Chilipirea" userId="34ab170da5908fc4" providerId="LiveId" clId="{E0CA20B4-EDE2-4254-AC06-CF71AF7D7053}" dt="2020-04-14T11:36:52.398" v="4899" actId="113"/>
          <ac:spMkLst>
            <pc:docMk/>
            <pc:sldMk cId="3615049054" sldId="541"/>
            <ac:spMk id="3" creationId="{970F27F9-D262-431E-AB9B-A46400343D67}"/>
          </ac:spMkLst>
        </pc:spChg>
      </pc:sldChg>
      <pc:sldChg chg="modSp new">
        <pc:chgData name="Cristian Chilipirea" userId="34ab170da5908fc4" providerId="LiveId" clId="{E0CA20B4-EDE2-4254-AC06-CF71AF7D7053}" dt="2020-04-14T11:35:59.290" v="4872" actId="20577"/>
        <pc:sldMkLst>
          <pc:docMk/>
          <pc:sldMk cId="1029454624" sldId="542"/>
        </pc:sldMkLst>
        <pc:spChg chg="mod">
          <ac:chgData name="Cristian Chilipirea" userId="34ab170da5908fc4" providerId="LiveId" clId="{E0CA20B4-EDE2-4254-AC06-CF71AF7D7053}" dt="2020-04-14T11:35:59.290" v="4872" actId="20577"/>
          <ac:spMkLst>
            <pc:docMk/>
            <pc:sldMk cId="1029454624" sldId="542"/>
            <ac:spMk id="2" creationId="{EDFC9742-E741-4F13-9973-DFD39CCC28A4}"/>
          </ac:spMkLst>
        </pc:spChg>
        <pc:spChg chg="mod">
          <ac:chgData name="Cristian Chilipirea" userId="34ab170da5908fc4" providerId="LiveId" clId="{E0CA20B4-EDE2-4254-AC06-CF71AF7D7053}" dt="2020-04-14T11:35:34.766" v="4865" actId="20577"/>
          <ac:spMkLst>
            <pc:docMk/>
            <pc:sldMk cId="1029454624" sldId="542"/>
            <ac:spMk id="3" creationId="{E6FCE5C6-CB81-4142-BFBE-DC522137ACC9}"/>
          </ac:spMkLst>
        </pc:spChg>
      </pc:sldChg>
      <pc:sldChg chg="modSp new">
        <pc:chgData name="Cristian Chilipirea" userId="34ab170da5908fc4" providerId="LiveId" clId="{E0CA20B4-EDE2-4254-AC06-CF71AF7D7053}" dt="2020-04-14T11:39:03.422" v="5026" actId="14100"/>
        <pc:sldMkLst>
          <pc:docMk/>
          <pc:sldMk cId="2091460071" sldId="543"/>
        </pc:sldMkLst>
        <pc:spChg chg="mod">
          <ac:chgData name="Cristian Chilipirea" userId="34ab170da5908fc4" providerId="LiveId" clId="{E0CA20B4-EDE2-4254-AC06-CF71AF7D7053}" dt="2020-04-14T11:38:01.450" v="4909" actId="20577"/>
          <ac:spMkLst>
            <pc:docMk/>
            <pc:sldMk cId="2091460071" sldId="543"/>
            <ac:spMk id="2" creationId="{E1AFD766-484E-47B2-9C5C-8584041EE2A9}"/>
          </ac:spMkLst>
        </pc:spChg>
        <pc:spChg chg="mod">
          <ac:chgData name="Cristian Chilipirea" userId="34ab170da5908fc4" providerId="LiveId" clId="{E0CA20B4-EDE2-4254-AC06-CF71AF7D7053}" dt="2020-04-14T11:39:03.422" v="5026" actId="14100"/>
          <ac:spMkLst>
            <pc:docMk/>
            <pc:sldMk cId="2091460071" sldId="543"/>
            <ac:spMk id="3" creationId="{CD1C7182-C71C-45DC-9571-A09750C1F134}"/>
          </ac:spMkLst>
        </pc:spChg>
      </pc:sldChg>
      <pc:sldChg chg="del">
        <pc:chgData name="Cristian Chilipirea" userId="34ab170da5908fc4" providerId="LiveId" clId="{E0CA20B4-EDE2-4254-AC06-CF71AF7D7053}" dt="2020-04-12T11:50:58.515" v="12" actId="47"/>
        <pc:sldMkLst>
          <pc:docMk/>
          <pc:sldMk cId="122722494" sldId="574"/>
        </pc:sldMkLst>
      </pc:sldChg>
      <pc:sldChg chg="del">
        <pc:chgData name="Cristian Chilipirea" userId="34ab170da5908fc4" providerId="LiveId" clId="{E0CA20B4-EDE2-4254-AC06-CF71AF7D7053}" dt="2020-04-12T11:50:59.540" v="15" actId="47"/>
        <pc:sldMkLst>
          <pc:docMk/>
          <pc:sldMk cId="330564871" sldId="576"/>
        </pc:sldMkLst>
      </pc:sldChg>
      <pc:sldChg chg="del">
        <pc:chgData name="Cristian Chilipirea" userId="34ab170da5908fc4" providerId="LiveId" clId="{E0CA20B4-EDE2-4254-AC06-CF71AF7D7053}" dt="2020-04-12T11:50:59.250" v="14" actId="47"/>
        <pc:sldMkLst>
          <pc:docMk/>
          <pc:sldMk cId="1995374878" sldId="577"/>
        </pc:sldMkLst>
      </pc:sldChg>
      <pc:sldChg chg="del">
        <pc:chgData name="Cristian Chilipirea" userId="34ab170da5908fc4" providerId="LiveId" clId="{E0CA20B4-EDE2-4254-AC06-CF71AF7D7053}" dt="2020-04-12T11:51:10.124" v="43" actId="47"/>
        <pc:sldMkLst>
          <pc:docMk/>
          <pc:sldMk cId="709545942" sldId="578"/>
        </pc:sldMkLst>
      </pc:sldChg>
      <pc:sldChg chg="del">
        <pc:chgData name="Cristian Chilipirea" userId="34ab170da5908fc4" providerId="LiveId" clId="{E0CA20B4-EDE2-4254-AC06-CF71AF7D7053}" dt="2020-04-12T11:51:10.579" v="44" actId="47"/>
        <pc:sldMkLst>
          <pc:docMk/>
          <pc:sldMk cId="1657442278" sldId="579"/>
        </pc:sldMkLst>
      </pc:sldChg>
      <pc:sldChg chg="del">
        <pc:chgData name="Cristian Chilipirea" userId="34ab170da5908fc4" providerId="LiveId" clId="{E0CA20B4-EDE2-4254-AC06-CF71AF7D7053}" dt="2020-04-12T11:51:19.549" v="65" actId="47"/>
        <pc:sldMkLst>
          <pc:docMk/>
          <pc:sldMk cId="3736231120" sldId="580"/>
        </pc:sldMkLst>
      </pc:sldChg>
      <pc:sldChg chg="del">
        <pc:chgData name="Cristian Chilipirea" userId="34ab170da5908fc4" providerId="LiveId" clId="{E0CA20B4-EDE2-4254-AC06-CF71AF7D7053}" dt="2020-04-12T11:51:21.302" v="68" actId="47"/>
        <pc:sldMkLst>
          <pc:docMk/>
          <pc:sldMk cId="135493813" sldId="581"/>
        </pc:sldMkLst>
      </pc:sldChg>
      <pc:sldChg chg="del">
        <pc:chgData name="Cristian Chilipirea" userId="34ab170da5908fc4" providerId="LiveId" clId="{E0CA20B4-EDE2-4254-AC06-CF71AF7D7053}" dt="2020-04-12T11:51:20.511" v="66" actId="47"/>
        <pc:sldMkLst>
          <pc:docMk/>
          <pc:sldMk cId="2175892865" sldId="582"/>
        </pc:sldMkLst>
      </pc:sldChg>
      <pc:sldChg chg="del">
        <pc:chgData name="Cristian Chilipirea" userId="34ab170da5908fc4" providerId="LiveId" clId="{E0CA20B4-EDE2-4254-AC06-CF71AF7D7053}" dt="2020-04-12T11:51:21.894" v="69" actId="47"/>
        <pc:sldMkLst>
          <pc:docMk/>
          <pc:sldMk cId="2649713988" sldId="583"/>
        </pc:sldMkLst>
      </pc:sldChg>
      <pc:sldChg chg="del">
        <pc:chgData name="Cristian Chilipirea" userId="34ab170da5908fc4" providerId="LiveId" clId="{E0CA20B4-EDE2-4254-AC06-CF71AF7D7053}" dt="2020-04-12T11:51:22.454" v="70" actId="47"/>
        <pc:sldMkLst>
          <pc:docMk/>
          <pc:sldMk cId="1995936395" sldId="584"/>
        </pc:sldMkLst>
      </pc:sldChg>
      <pc:sldChg chg="del">
        <pc:chgData name="Cristian Chilipirea" userId="34ab170da5908fc4" providerId="LiveId" clId="{E0CA20B4-EDE2-4254-AC06-CF71AF7D7053}" dt="2020-04-12T11:51:22.868" v="71" actId="47"/>
        <pc:sldMkLst>
          <pc:docMk/>
          <pc:sldMk cId="3800599658" sldId="585"/>
        </pc:sldMkLst>
      </pc:sldChg>
      <pc:sldChg chg="del">
        <pc:chgData name="Cristian Chilipirea" userId="34ab170da5908fc4" providerId="LiveId" clId="{E0CA20B4-EDE2-4254-AC06-CF71AF7D7053}" dt="2020-04-12T11:51:23.653" v="72" actId="47"/>
        <pc:sldMkLst>
          <pc:docMk/>
          <pc:sldMk cId="2398383964" sldId="586"/>
        </pc:sldMkLst>
      </pc:sldChg>
      <pc:sldChg chg="del">
        <pc:chgData name="Cristian Chilipirea" userId="34ab170da5908fc4" providerId="LiveId" clId="{E0CA20B4-EDE2-4254-AC06-CF71AF7D7053}" dt="2020-04-12T11:51:24.557" v="73" actId="47"/>
        <pc:sldMkLst>
          <pc:docMk/>
          <pc:sldMk cId="2884867084" sldId="587"/>
        </pc:sldMkLst>
      </pc:sldChg>
      <pc:sldChg chg="del">
        <pc:chgData name="Cristian Chilipirea" userId="34ab170da5908fc4" providerId="LiveId" clId="{E0CA20B4-EDE2-4254-AC06-CF71AF7D7053}" dt="2020-04-12T11:51:32.485" v="74" actId="47"/>
        <pc:sldMkLst>
          <pc:docMk/>
          <pc:sldMk cId="2443095236" sldId="588"/>
        </pc:sldMkLst>
      </pc:sldChg>
      <pc:sldChg chg="del">
        <pc:chgData name="Cristian Chilipirea" userId="34ab170da5908fc4" providerId="LiveId" clId="{E0CA20B4-EDE2-4254-AC06-CF71AF7D7053}" dt="2020-04-12T11:51:11.596" v="45" actId="47"/>
        <pc:sldMkLst>
          <pc:docMk/>
          <pc:sldMk cId="3976824638" sldId="589"/>
        </pc:sldMkLst>
      </pc:sldChg>
      <pc:sldChg chg="del">
        <pc:chgData name="Cristian Chilipirea" userId="34ab170da5908fc4" providerId="LiveId" clId="{E0CA20B4-EDE2-4254-AC06-CF71AF7D7053}" dt="2020-04-12T11:51:20.909" v="67" actId="47"/>
        <pc:sldMkLst>
          <pc:docMk/>
          <pc:sldMk cId="3687014004" sldId="590"/>
        </pc:sldMkLst>
      </pc:sldChg>
      <pc:sldChg chg="del">
        <pc:chgData name="Cristian Chilipirea" userId="34ab170da5908fc4" providerId="LiveId" clId="{E0CA20B4-EDE2-4254-AC06-CF71AF7D7053}" dt="2020-04-12T11:51:12.006" v="46" actId="47"/>
        <pc:sldMkLst>
          <pc:docMk/>
          <pc:sldMk cId="293129863" sldId="591"/>
        </pc:sldMkLst>
      </pc:sldChg>
      <pc:sldChg chg="del">
        <pc:chgData name="Cristian Chilipirea" userId="34ab170da5908fc4" providerId="LiveId" clId="{E0CA20B4-EDE2-4254-AC06-CF71AF7D7053}" dt="2020-04-12T11:51:12.413" v="47" actId="47"/>
        <pc:sldMkLst>
          <pc:docMk/>
          <pc:sldMk cId="3338914257" sldId="592"/>
        </pc:sldMkLst>
      </pc:sldChg>
      <pc:sldChg chg="del">
        <pc:chgData name="Cristian Chilipirea" userId="34ab170da5908fc4" providerId="LiveId" clId="{E0CA20B4-EDE2-4254-AC06-CF71AF7D7053}" dt="2020-04-12T11:51:12.846" v="48" actId="47"/>
        <pc:sldMkLst>
          <pc:docMk/>
          <pc:sldMk cId="2880334560" sldId="593"/>
        </pc:sldMkLst>
      </pc:sldChg>
      <pc:sldChg chg="del">
        <pc:chgData name="Cristian Chilipirea" userId="34ab170da5908fc4" providerId="LiveId" clId="{E0CA20B4-EDE2-4254-AC06-CF71AF7D7053}" dt="2020-04-12T11:51:13.293" v="49" actId="47"/>
        <pc:sldMkLst>
          <pc:docMk/>
          <pc:sldMk cId="2953851819" sldId="594"/>
        </pc:sldMkLst>
      </pc:sldChg>
      <pc:sldChg chg="del">
        <pc:chgData name="Cristian Chilipirea" userId="34ab170da5908fc4" providerId="LiveId" clId="{E0CA20B4-EDE2-4254-AC06-CF71AF7D7053}" dt="2020-04-12T11:51:13.679" v="50" actId="47"/>
        <pc:sldMkLst>
          <pc:docMk/>
          <pc:sldMk cId="3335380451" sldId="595"/>
        </pc:sldMkLst>
      </pc:sldChg>
      <pc:sldChg chg="del">
        <pc:chgData name="Cristian Chilipirea" userId="34ab170da5908fc4" providerId="LiveId" clId="{E0CA20B4-EDE2-4254-AC06-CF71AF7D7053}" dt="2020-04-12T11:51:14.118" v="51" actId="47"/>
        <pc:sldMkLst>
          <pc:docMk/>
          <pc:sldMk cId="4035322081" sldId="596"/>
        </pc:sldMkLst>
      </pc:sldChg>
      <pc:sldChg chg="del">
        <pc:chgData name="Cristian Chilipirea" userId="34ab170da5908fc4" providerId="LiveId" clId="{E0CA20B4-EDE2-4254-AC06-CF71AF7D7053}" dt="2020-04-12T11:51:14.926" v="53" actId="47"/>
        <pc:sldMkLst>
          <pc:docMk/>
          <pc:sldMk cId="963632365" sldId="597"/>
        </pc:sldMkLst>
      </pc:sldChg>
      <pc:sldChg chg="del">
        <pc:chgData name="Cristian Chilipirea" userId="34ab170da5908fc4" providerId="LiveId" clId="{E0CA20B4-EDE2-4254-AC06-CF71AF7D7053}" dt="2020-04-12T11:51:15.382" v="54" actId="47"/>
        <pc:sldMkLst>
          <pc:docMk/>
          <pc:sldMk cId="3115533983" sldId="598"/>
        </pc:sldMkLst>
      </pc:sldChg>
      <pc:sldChg chg="del">
        <pc:chgData name="Cristian Chilipirea" userId="34ab170da5908fc4" providerId="LiveId" clId="{E0CA20B4-EDE2-4254-AC06-CF71AF7D7053}" dt="2020-04-12T11:51:15.766" v="55" actId="47"/>
        <pc:sldMkLst>
          <pc:docMk/>
          <pc:sldMk cId="3939766554" sldId="599"/>
        </pc:sldMkLst>
      </pc:sldChg>
      <pc:sldChg chg="del">
        <pc:chgData name="Cristian Chilipirea" userId="34ab170da5908fc4" providerId="LiveId" clId="{E0CA20B4-EDE2-4254-AC06-CF71AF7D7053}" dt="2020-04-12T11:51:16.167" v="56" actId="47"/>
        <pc:sldMkLst>
          <pc:docMk/>
          <pc:sldMk cId="922788198" sldId="600"/>
        </pc:sldMkLst>
      </pc:sldChg>
      <pc:sldChg chg="del">
        <pc:chgData name="Cristian Chilipirea" userId="34ab170da5908fc4" providerId="LiveId" clId="{E0CA20B4-EDE2-4254-AC06-CF71AF7D7053}" dt="2020-04-12T11:51:16.574" v="57" actId="47"/>
        <pc:sldMkLst>
          <pc:docMk/>
          <pc:sldMk cId="3778638910" sldId="601"/>
        </pc:sldMkLst>
      </pc:sldChg>
      <pc:sldChg chg="del">
        <pc:chgData name="Cristian Chilipirea" userId="34ab170da5908fc4" providerId="LiveId" clId="{E0CA20B4-EDE2-4254-AC06-CF71AF7D7053}" dt="2020-04-12T11:51:16.958" v="58" actId="47"/>
        <pc:sldMkLst>
          <pc:docMk/>
          <pc:sldMk cId="1162376984" sldId="602"/>
        </pc:sldMkLst>
      </pc:sldChg>
      <pc:sldChg chg="del">
        <pc:chgData name="Cristian Chilipirea" userId="34ab170da5908fc4" providerId="LiveId" clId="{E0CA20B4-EDE2-4254-AC06-CF71AF7D7053}" dt="2020-04-12T11:51:17.334" v="59" actId="47"/>
        <pc:sldMkLst>
          <pc:docMk/>
          <pc:sldMk cId="3850400233" sldId="603"/>
        </pc:sldMkLst>
      </pc:sldChg>
      <pc:sldChg chg="del">
        <pc:chgData name="Cristian Chilipirea" userId="34ab170da5908fc4" providerId="LiveId" clId="{E0CA20B4-EDE2-4254-AC06-CF71AF7D7053}" dt="2020-04-12T11:51:17.741" v="60" actId="47"/>
        <pc:sldMkLst>
          <pc:docMk/>
          <pc:sldMk cId="1590448401" sldId="604"/>
        </pc:sldMkLst>
      </pc:sldChg>
      <pc:sldChg chg="del">
        <pc:chgData name="Cristian Chilipirea" userId="34ab170da5908fc4" providerId="LiveId" clId="{E0CA20B4-EDE2-4254-AC06-CF71AF7D7053}" dt="2020-04-12T11:51:18.142" v="61" actId="47"/>
        <pc:sldMkLst>
          <pc:docMk/>
          <pc:sldMk cId="2688480340" sldId="606"/>
        </pc:sldMkLst>
      </pc:sldChg>
      <pc:sldChg chg="del">
        <pc:chgData name="Cristian Chilipirea" userId="34ab170da5908fc4" providerId="LiveId" clId="{E0CA20B4-EDE2-4254-AC06-CF71AF7D7053}" dt="2020-04-12T11:51:18.614" v="62" actId="47"/>
        <pc:sldMkLst>
          <pc:docMk/>
          <pc:sldMk cId="3260968984" sldId="607"/>
        </pc:sldMkLst>
      </pc:sldChg>
      <pc:sldChg chg="del">
        <pc:chgData name="Cristian Chilipirea" userId="34ab170da5908fc4" providerId="LiveId" clId="{E0CA20B4-EDE2-4254-AC06-CF71AF7D7053}" dt="2020-04-12T11:51:18.990" v="63" actId="47"/>
        <pc:sldMkLst>
          <pc:docMk/>
          <pc:sldMk cId="148707726" sldId="608"/>
        </pc:sldMkLst>
      </pc:sldChg>
      <pc:sldChg chg="del">
        <pc:chgData name="Cristian Chilipirea" userId="34ab170da5908fc4" providerId="LiveId" clId="{E0CA20B4-EDE2-4254-AC06-CF71AF7D7053}" dt="2020-04-12T11:51:19.287" v="64" actId="47"/>
        <pc:sldMkLst>
          <pc:docMk/>
          <pc:sldMk cId="806950188" sldId="609"/>
        </pc:sldMkLst>
      </pc:sldChg>
      <pc:sldChg chg="del">
        <pc:chgData name="Cristian Chilipirea" userId="34ab170da5908fc4" providerId="LiveId" clId="{E0CA20B4-EDE2-4254-AC06-CF71AF7D7053}" dt="2020-04-12T11:51:14.494" v="52" actId="47"/>
        <pc:sldMkLst>
          <pc:docMk/>
          <pc:sldMk cId="2969547115" sldId="610"/>
        </pc:sldMkLst>
      </pc:sldChg>
      <pc:sldChg chg="del">
        <pc:chgData name="Cristian Chilipirea" userId="34ab170da5908fc4" providerId="LiveId" clId="{E0CA20B4-EDE2-4254-AC06-CF71AF7D7053}" dt="2020-04-12T11:50:59.904" v="16" actId="47"/>
        <pc:sldMkLst>
          <pc:docMk/>
          <pc:sldMk cId="3772095760" sldId="611"/>
        </pc:sldMkLst>
      </pc:sldChg>
      <pc:sldChg chg="del">
        <pc:chgData name="Cristian Chilipirea" userId="34ab170da5908fc4" providerId="LiveId" clId="{E0CA20B4-EDE2-4254-AC06-CF71AF7D7053}" dt="2020-04-12T11:51:00.300" v="17" actId="47"/>
        <pc:sldMkLst>
          <pc:docMk/>
          <pc:sldMk cId="547638149" sldId="612"/>
        </pc:sldMkLst>
      </pc:sldChg>
      <pc:sldChg chg="del">
        <pc:chgData name="Cristian Chilipirea" userId="34ab170da5908fc4" providerId="LiveId" clId="{E0CA20B4-EDE2-4254-AC06-CF71AF7D7053}" dt="2020-04-12T11:51:00.623" v="18" actId="47"/>
        <pc:sldMkLst>
          <pc:docMk/>
          <pc:sldMk cId="3699323308" sldId="613"/>
        </pc:sldMkLst>
      </pc:sldChg>
      <pc:sldChg chg="del">
        <pc:chgData name="Cristian Chilipirea" userId="34ab170da5908fc4" providerId="LiveId" clId="{E0CA20B4-EDE2-4254-AC06-CF71AF7D7053}" dt="2020-04-12T11:51:00.927" v="19" actId="47"/>
        <pc:sldMkLst>
          <pc:docMk/>
          <pc:sldMk cId="2777553767" sldId="614"/>
        </pc:sldMkLst>
      </pc:sldChg>
      <pc:sldChg chg="del">
        <pc:chgData name="Cristian Chilipirea" userId="34ab170da5908fc4" providerId="LiveId" clId="{E0CA20B4-EDE2-4254-AC06-CF71AF7D7053}" dt="2020-04-12T11:51:01.255" v="20" actId="47"/>
        <pc:sldMkLst>
          <pc:docMk/>
          <pc:sldMk cId="1985903460" sldId="615"/>
        </pc:sldMkLst>
      </pc:sldChg>
      <pc:sldChg chg="del">
        <pc:chgData name="Cristian Chilipirea" userId="34ab170da5908fc4" providerId="LiveId" clId="{E0CA20B4-EDE2-4254-AC06-CF71AF7D7053}" dt="2020-04-12T11:51:01.614" v="21" actId="47"/>
        <pc:sldMkLst>
          <pc:docMk/>
          <pc:sldMk cId="2620218381" sldId="616"/>
        </pc:sldMkLst>
      </pc:sldChg>
      <pc:sldChg chg="del">
        <pc:chgData name="Cristian Chilipirea" userId="34ab170da5908fc4" providerId="LiveId" clId="{E0CA20B4-EDE2-4254-AC06-CF71AF7D7053}" dt="2020-04-12T11:51:01.991" v="22" actId="47"/>
        <pc:sldMkLst>
          <pc:docMk/>
          <pc:sldMk cId="1636220163" sldId="617"/>
        </pc:sldMkLst>
      </pc:sldChg>
      <pc:sldChg chg="del">
        <pc:chgData name="Cristian Chilipirea" userId="34ab170da5908fc4" providerId="LiveId" clId="{E0CA20B4-EDE2-4254-AC06-CF71AF7D7053}" dt="2020-04-12T11:51:02.391" v="23" actId="47"/>
        <pc:sldMkLst>
          <pc:docMk/>
          <pc:sldMk cId="1260025266" sldId="618"/>
        </pc:sldMkLst>
      </pc:sldChg>
      <pc:sldChg chg="del">
        <pc:chgData name="Cristian Chilipirea" userId="34ab170da5908fc4" providerId="LiveId" clId="{E0CA20B4-EDE2-4254-AC06-CF71AF7D7053}" dt="2020-04-12T11:51:02.759" v="24" actId="47"/>
        <pc:sldMkLst>
          <pc:docMk/>
          <pc:sldMk cId="1535392577" sldId="619"/>
        </pc:sldMkLst>
      </pc:sldChg>
      <pc:sldChg chg="del">
        <pc:chgData name="Cristian Chilipirea" userId="34ab170da5908fc4" providerId="LiveId" clId="{E0CA20B4-EDE2-4254-AC06-CF71AF7D7053}" dt="2020-04-12T11:51:03.112" v="25" actId="47"/>
        <pc:sldMkLst>
          <pc:docMk/>
          <pc:sldMk cId="2982334505" sldId="620"/>
        </pc:sldMkLst>
      </pc:sldChg>
      <pc:sldChg chg="del">
        <pc:chgData name="Cristian Chilipirea" userId="34ab170da5908fc4" providerId="LiveId" clId="{E0CA20B4-EDE2-4254-AC06-CF71AF7D7053}" dt="2020-04-12T11:51:03.495" v="26" actId="47"/>
        <pc:sldMkLst>
          <pc:docMk/>
          <pc:sldMk cId="4178164913" sldId="621"/>
        </pc:sldMkLst>
      </pc:sldChg>
      <pc:sldChg chg="del">
        <pc:chgData name="Cristian Chilipirea" userId="34ab170da5908fc4" providerId="LiveId" clId="{E0CA20B4-EDE2-4254-AC06-CF71AF7D7053}" dt="2020-04-12T11:51:03.902" v="27" actId="47"/>
        <pc:sldMkLst>
          <pc:docMk/>
          <pc:sldMk cId="2829829877" sldId="622"/>
        </pc:sldMkLst>
      </pc:sldChg>
      <pc:sldChg chg="del">
        <pc:chgData name="Cristian Chilipirea" userId="34ab170da5908fc4" providerId="LiveId" clId="{E0CA20B4-EDE2-4254-AC06-CF71AF7D7053}" dt="2020-04-12T11:51:04.231" v="28" actId="47"/>
        <pc:sldMkLst>
          <pc:docMk/>
          <pc:sldMk cId="1066996635" sldId="623"/>
        </pc:sldMkLst>
      </pc:sldChg>
      <pc:sldChg chg="del">
        <pc:chgData name="Cristian Chilipirea" userId="34ab170da5908fc4" providerId="LiveId" clId="{E0CA20B4-EDE2-4254-AC06-CF71AF7D7053}" dt="2020-04-12T11:51:04.599" v="29" actId="47"/>
        <pc:sldMkLst>
          <pc:docMk/>
          <pc:sldMk cId="4228065725" sldId="624"/>
        </pc:sldMkLst>
      </pc:sldChg>
      <pc:sldChg chg="del">
        <pc:chgData name="Cristian Chilipirea" userId="34ab170da5908fc4" providerId="LiveId" clId="{E0CA20B4-EDE2-4254-AC06-CF71AF7D7053}" dt="2020-04-12T11:51:04.854" v="30" actId="47"/>
        <pc:sldMkLst>
          <pc:docMk/>
          <pc:sldMk cId="3183625135" sldId="625"/>
        </pc:sldMkLst>
      </pc:sldChg>
      <pc:sldChg chg="del">
        <pc:chgData name="Cristian Chilipirea" userId="34ab170da5908fc4" providerId="LiveId" clId="{E0CA20B4-EDE2-4254-AC06-CF71AF7D7053}" dt="2020-04-12T11:51:05.120" v="31" actId="47"/>
        <pc:sldMkLst>
          <pc:docMk/>
          <pc:sldMk cId="858363654" sldId="626"/>
        </pc:sldMkLst>
      </pc:sldChg>
      <pc:sldChg chg="del">
        <pc:chgData name="Cristian Chilipirea" userId="34ab170da5908fc4" providerId="LiveId" clId="{E0CA20B4-EDE2-4254-AC06-CF71AF7D7053}" dt="2020-04-12T11:51:05.375" v="32" actId="47"/>
        <pc:sldMkLst>
          <pc:docMk/>
          <pc:sldMk cId="1648907280" sldId="627"/>
        </pc:sldMkLst>
      </pc:sldChg>
      <pc:sldChg chg="del">
        <pc:chgData name="Cristian Chilipirea" userId="34ab170da5908fc4" providerId="LiveId" clId="{E0CA20B4-EDE2-4254-AC06-CF71AF7D7053}" dt="2020-04-12T11:51:05.632" v="33" actId="47"/>
        <pc:sldMkLst>
          <pc:docMk/>
          <pc:sldMk cId="2421707044" sldId="628"/>
        </pc:sldMkLst>
      </pc:sldChg>
      <pc:sldChg chg="del">
        <pc:chgData name="Cristian Chilipirea" userId="34ab170da5908fc4" providerId="LiveId" clId="{E0CA20B4-EDE2-4254-AC06-CF71AF7D7053}" dt="2020-04-12T11:51:06.228" v="34" actId="47"/>
        <pc:sldMkLst>
          <pc:docMk/>
          <pc:sldMk cId="1011313958" sldId="629"/>
        </pc:sldMkLst>
      </pc:sldChg>
      <pc:sldChg chg="del">
        <pc:chgData name="Cristian Chilipirea" userId="34ab170da5908fc4" providerId="LiveId" clId="{E0CA20B4-EDE2-4254-AC06-CF71AF7D7053}" dt="2020-04-12T11:51:06.783" v="35" actId="47"/>
        <pc:sldMkLst>
          <pc:docMk/>
          <pc:sldMk cId="3693783994" sldId="630"/>
        </pc:sldMkLst>
      </pc:sldChg>
      <pc:sldChg chg="del">
        <pc:chgData name="Cristian Chilipirea" userId="34ab170da5908fc4" providerId="LiveId" clId="{E0CA20B4-EDE2-4254-AC06-CF71AF7D7053}" dt="2020-04-12T11:51:07.224" v="36" actId="47"/>
        <pc:sldMkLst>
          <pc:docMk/>
          <pc:sldMk cId="2091186788" sldId="631"/>
        </pc:sldMkLst>
      </pc:sldChg>
      <pc:sldChg chg="del">
        <pc:chgData name="Cristian Chilipirea" userId="34ab170da5908fc4" providerId="LiveId" clId="{E0CA20B4-EDE2-4254-AC06-CF71AF7D7053}" dt="2020-04-12T11:51:07.622" v="37" actId="47"/>
        <pc:sldMkLst>
          <pc:docMk/>
          <pc:sldMk cId="3635869917" sldId="632"/>
        </pc:sldMkLst>
      </pc:sldChg>
      <pc:sldChg chg="del">
        <pc:chgData name="Cristian Chilipirea" userId="34ab170da5908fc4" providerId="LiveId" clId="{E0CA20B4-EDE2-4254-AC06-CF71AF7D7053}" dt="2020-04-12T11:51:08.059" v="38" actId="47"/>
        <pc:sldMkLst>
          <pc:docMk/>
          <pc:sldMk cId="807767835" sldId="633"/>
        </pc:sldMkLst>
      </pc:sldChg>
      <pc:sldChg chg="del">
        <pc:chgData name="Cristian Chilipirea" userId="34ab170da5908fc4" providerId="LiveId" clId="{E0CA20B4-EDE2-4254-AC06-CF71AF7D7053}" dt="2020-04-12T11:51:08.458" v="39" actId="47"/>
        <pc:sldMkLst>
          <pc:docMk/>
          <pc:sldMk cId="21447422" sldId="634"/>
        </pc:sldMkLst>
      </pc:sldChg>
      <pc:sldChg chg="del">
        <pc:chgData name="Cristian Chilipirea" userId="34ab170da5908fc4" providerId="LiveId" clId="{E0CA20B4-EDE2-4254-AC06-CF71AF7D7053}" dt="2020-04-12T11:51:08.731" v="40" actId="47"/>
        <pc:sldMkLst>
          <pc:docMk/>
          <pc:sldMk cId="2569742237" sldId="635"/>
        </pc:sldMkLst>
      </pc:sldChg>
      <pc:sldChg chg="del">
        <pc:chgData name="Cristian Chilipirea" userId="34ab170da5908fc4" providerId="LiveId" clId="{E0CA20B4-EDE2-4254-AC06-CF71AF7D7053}" dt="2020-04-12T11:50:58.916" v="13" actId="47"/>
        <pc:sldMkLst>
          <pc:docMk/>
          <pc:sldMk cId="2308422018" sldId="636"/>
        </pc:sldMkLst>
      </pc:sldChg>
      <pc:sldChg chg="del">
        <pc:chgData name="Cristian Chilipirea" userId="34ab170da5908fc4" providerId="LiveId" clId="{E0CA20B4-EDE2-4254-AC06-CF71AF7D7053}" dt="2020-04-12T11:51:09.338" v="41" actId="47"/>
        <pc:sldMkLst>
          <pc:docMk/>
          <pc:sldMk cId="3536319565" sldId="637"/>
        </pc:sldMkLst>
      </pc:sldChg>
      <pc:sldChg chg="del">
        <pc:chgData name="Cristian Chilipirea" userId="34ab170da5908fc4" providerId="LiveId" clId="{E0CA20B4-EDE2-4254-AC06-CF71AF7D7053}" dt="2020-04-12T11:51:09.718" v="42" actId="47"/>
        <pc:sldMkLst>
          <pc:docMk/>
          <pc:sldMk cId="3864521277" sldId="638"/>
        </pc:sldMkLst>
      </pc:sldChg>
    </pc:docChg>
  </pc:docChgLst>
  <pc:docChgLst>
    <pc:chgData name="Cristian Chilipirea" userId="34ab170da5908fc4" providerId="LiveId" clId="{40489C92-54A8-4217-9EFD-4D5231C39453}"/>
    <pc:docChg chg="undo custSel addSld delSld modSld sldOrd">
      <pc:chgData name="Cristian Chilipirea" userId="34ab170da5908fc4" providerId="LiveId" clId="{40489C92-54A8-4217-9EFD-4D5231C39453}" dt="2020-03-04T11:16:15.155" v="2940" actId="20577"/>
      <pc:docMkLst>
        <pc:docMk/>
      </pc:docMkLst>
      <pc:sldChg chg="modSp">
        <pc:chgData name="Cristian Chilipirea" userId="34ab170da5908fc4" providerId="LiveId" clId="{40489C92-54A8-4217-9EFD-4D5231C39453}" dt="2020-03-04T08:13:14.406" v="19" actId="20577"/>
        <pc:sldMkLst>
          <pc:docMk/>
          <pc:sldMk cId="0" sldId="485"/>
        </pc:sldMkLst>
        <pc:spChg chg="mod">
          <ac:chgData name="Cristian Chilipirea" userId="34ab170da5908fc4" providerId="LiveId" clId="{40489C92-54A8-4217-9EFD-4D5231C39453}" dt="2020-03-04T08:13:14.406" v="19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">
        <pc:chgData name="Cristian Chilipirea" userId="34ab170da5908fc4" providerId="LiveId" clId="{40489C92-54A8-4217-9EFD-4D5231C39453}" dt="2020-03-04T08:38:04.225" v="408" actId="20577"/>
        <pc:sldMkLst>
          <pc:docMk/>
          <pc:sldMk cId="869090614" sldId="486"/>
        </pc:sldMkLst>
        <pc:spChg chg="mod">
          <ac:chgData name="Cristian Chilipirea" userId="34ab170da5908fc4" providerId="LiveId" clId="{40489C92-54A8-4217-9EFD-4D5231C39453}" dt="2020-03-04T08:33:41.804" v="164" actId="20577"/>
          <ac:spMkLst>
            <pc:docMk/>
            <pc:sldMk cId="869090614" sldId="486"/>
            <ac:spMk id="2" creationId="{3F1AE3D5-DFC5-4589-8A33-1A61D51957BB}"/>
          </ac:spMkLst>
        </pc:spChg>
        <pc:spChg chg="mod">
          <ac:chgData name="Cristian Chilipirea" userId="34ab170da5908fc4" providerId="LiveId" clId="{40489C92-54A8-4217-9EFD-4D5231C39453}" dt="2020-03-04T08:38:04.225" v="408" actId="20577"/>
          <ac:spMkLst>
            <pc:docMk/>
            <pc:sldMk cId="869090614" sldId="486"/>
            <ac:spMk id="3" creationId="{A76CACA4-8B30-4572-9F5C-9F4940F1E812}"/>
          </ac:spMkLst>
        </pc:spChg>
      </pc:sldChg>
      <pc:sldChg chg="del">
        <pc:chgData name="Cristian Chilipirea" userId="34ab170da5908fc4" providerId="LiveId" clId="{40489C92-54A8-4217-9EFD-4D5231C39453}" dt="2020-03-04T08:13:19.454" v="20" actId="47"/>
        <pc:sldMkLst>
          <pc:docMk/>
          <pc:sldMk cId="2643256833" sldId="486"/>
        </pc:sldMkLst>
      </pc:sldChg>
      <pc:sldChg chg="del">
        <pc:chgData name="Cristian Chilipirea" userId="34ab170da5908fc4" providerId="LiveId" clId="{40489C92-54A8-4217-9EFD-4D5231C39453}" dt="2020-03-04T08:13:22.738" v="21" actId="47"/>
        <pc:sldMkLst>
          <pc:docMk/>
          <pc:sldMk cId="4287508387" sldId="487"/>
        </pc:sldMkLst>
      </pc:sldChg>
      <pc:sldChg chg="del">
        <pc:chgData name="Cristian Chilipirea" userId="34ab170da5908fc4" providerId="LiveId" clId="{40489C92-54A8-4217-9EFD-4D5231C39453}" dt="2020-03-04T08:13:23.010" v="22" actId="47"/>
        <pc:sldMkLst>
          <pc:docMk/>
          <pc:sldMk cId="118235385" sldId="488"/>
        </pc:sldMkLst>
      </pc:sldChg>
      <pc:sldChg chg="modSp add del">
        <pc:chgData name="Cristian Chilipirea" userId="34ab170da5908fc4" providerId="LiveId" clId="{40489C92-54A8-4217-9EFD-4D5231C39453}" dt="2020-03-04T08:32:00.037" v="148" actId="20577"/>
        <pc:sldMkLst>
          <pc:docMk/>
          <pc:sldMk cId="403985163" sldId="489"/>
        </pc:sldMkLst>
        <pc:spChg chg="mod">
          <ac:chgData name="Cristian Chilipirea" userId="34ab170da5908fc4" providerId="LiveId" clId="{40489C92-54A8-4217-9EFD-4D5231C39453}" dt="2020-03-04T08:32:00.037" v="148" actId="20577"/>
          <ac:spMkLst>
            <pc:docMk/>
            <pc:sldMk cId="403985163" sldId="489"/>
            <ac:spMk id="2" creationId="{2CA6F32D-1218-41B2-B19D-C4564AEA458D}"/>
          </ac:spMkLst>
        </pc:spChg>
      </pc:sldChg>
      <pc:sldChg chg="del">
        <pc:chgData name="Cristian Chilipirea" userId="34ab170da5908fc4" providerId="LiveId" clId="{40489C92-54A8-4217-9EFD-4D5231C39453}" dt="2020-03-04T08:13:23.421" v="24" actId="47"/>
        <pc:sldMkLst>
          <pc:docMk/>
          <pc:sldMk cId="3339952275" sldId="490"/>
        </pc:sldMkLst>
      </pc:sldChg>
      <pc:sldChg chg="del">
        <pc:chgData name="Cristian Chilipirea" userId="34ab170da5908fc4" providerId="LiveId" clId="{40489C92-54A8-4217-9EFD-4D5231C39453}" dt="2020-03-04T08:13:23.876" v="28" actId="47"/>
        <pc:sldMkLst>
          <pc:docMk/>
          <pc:sldMk cId="2601437518" sldId="491"/>
        </pc:sldMkLst>
      </pc:sldChg>
      <pc:sldChg chg="del">
        <pc:chgData name="Cristian Chilipirea" userId="34ab170da5908fc4" providerId="LiveId" clId="{40489C92-54A8-4217-9EFD-4D5231C39453}" dt="2020-03-04T08:13:24.092" v="29" actId="47"/>
        <pc:sldMkLst>
          <pc:docMk/>
          <pc:sldMk cId="382605814" sldId="492"/>
        </pc:sldMkLst>
      </pc:sldChg>
      <pc:sldChg chg="del">
        <pc:chgData name="Cristian Chilipirea" userId="34ab170da5908fc4" providerId="LiveId" clId="{40489C92-54A8-4217-9EFD-4D5231C39453}" dt="2020-03-04T08:13:43.778" v="100" actId="47"/>
        <pc:sldMkLst>
          <pc:docMk/>
          <pc:sldMk cId="3253657080" sldId="493"/>
        </pc:sldMkLst>
      </pc:sldChg>
      <pc:sldChg chg="del">
        <pc:chgData name="Cristian Chilipirea" userId="34ab170da5908fc4" providerId="LiveId" clId="{40489C92-54A8-4217-9EFD-4D5231C39453}" dt="2020-03-04T08:13:24.694" v="34" actId="47"/>
        <pc:sldMkLst>
          <pc:docMk/>
          <pc:sldMk cId="97619640" sldId="494"/>
        </pc:sldMkLst>
      </pc:sldChg>
      <pc:sldChg chg="del">
        <pc:chgData name="Cristian Chilipirea" userId="34ab170da5908fc4" providerId="LiveId" clId="{40489C92-54A8-4217-9EFD-4D5231C39453}" dt="2020-03-04T08:13:24.725" v="35" actId="47"/>
        <pc:sldMkLst>
          <pc:docMk/>
          <pc:sldMk cId="734479094" sldId="495"/>
        </pc:sldMkLst>
      </pc:sldChg>
      <pc:sldChg chg="del">
        <pc:chgData name="Cristian Chilipirea" userId="34ab170da5908fc4" providerId="LiveId" clId="{40489C92-54A8-4217-9EFD-4D5231C39453}" dt="2020-03-04T08:13:24.809" v="36" actId="47"/>
        <pc:sldMkLst>
          <pc:docMk/>
          <pc:sldMk cId="1235640983" sldId="496"/>
        </pc:sldMkLst>
      </pc:sldChg>
      <pc:sldChg chg="del">
        <pc:chgData name="Cristian Chilipirea" userId="34ab170da5908fc4" providerId="LiveId" clId="{40489C92-54A8-4217-9EFD-4D5231C39453}" dt="2020-03-04T08:13:36.712" v="76" actId="47"/>
        <pc:sldMkLst>
          <pc:docMk/>
          <pc:sldMk cId="21014302" sldId="497"/>
        </pc:sldMkLst>
      </pc:sldChg>
      <pc:sldChg chg="del">
        <pc:chgData name="Cristian Chilipirea" userId="34ab170da5908fc4" providerId="LiveId" clId="{40489C92-54A8-4217-9EFD-4D5231C39453}" dt="2020-03-04T08:13:24.261" v="30" actId="47"/>
        <pc:sldMkLst>
          <pc:docMk/>
          <pc:sldMk cId="2859057406" sldId="498"/>
        </pc:sldMkLst>
      </pc:sldChg>
      <pc:sldChg chg="del">
        <pc:chgData name="Cristian Chilipirea" userId="34ab170da5908fc4" providerId="LiveId" clId="{40489C92-54A8-4217-9EFD-4D5231C39453}" dt="2020-03-04T08:13:25.095" v="38" actId="47"/>
        <pc:sldMkLst>
          <pc:docMk/>
          <pc:sldMk cId="2864373884" sldId="499"/>
        </pc:sldMkLst>
      </pc:sldChg>
      <pc:sldChg chg="del">
        <pc:chgData name="Cristian Chilipirea" userId="34ab170da5908fc4" providerId="LiveId" clId="{40489C92-54A8-4217-9EFD-4D5231C39453}" dt="2020-03-04T08:13:25.364" v="40" actId="47"/>
        <pc:sldMkLst>
          <pc:docMk/>
          <pc:sldMk cId="2869709108" sldId="500"/>
        </pc:sldMkLst>
      </pc:sldChg>
      <pc:sldChg chg="del">
        <pc:chgData name="Cristian Chilipirea" userId="34ab170da5908fc4" providerId="LiveId" clId="{40489C92-54A8-4217-9EFD-4D5231C39453}" dt="2020-03-04T08:13:25.226" v="39" actId="47"/>
        <pc:sldMkLst>
          <pc:docMk/>
          <pc:sldMk cId="342772572" sldId="501"/>
        </pc:sldMkLst>
      </pc:sldChg>
      <pc:sldChg chg="del">
        <pc:chgData name="Cristian Chilipirea" userId="34ab170da5908fc4" providerId="LiveId" clId="{40489C92-54A8-4217-9EFD-4D5231C39453}" dt="2020-03-04T08:13:25.496" v="41" actId="47"/>
        <pc:sldMkLst>
          <pc:docMk/>
          <pc:sldMk cId="77189796" sldId="502"/>
        </pc:sldMkLst>
      </pc:sldChg>
      <pc:sldChg chg="del">
        <pc:chgData name="Cristian Chilipirea" userId="34ab170da5908fc4" providerId="LiveId" clId="{40489C92-54A8-4217-9EFD-4D5231C39453}" dt="2020-03-04T08:13:25.643" v="42" actId="47"/>
        <pc:sldMkLst>
          <pc:docMk/>
          <pc:sldMk cId="869174948" sldId="503"/>
        </pc:sldMkLst>
      </pc:sldChg>
      <pc:sldChg chg="del">
        <pc:chgData name="Cristian Chilipirea" userId="34ab170da5908fc4" providerId="LiveId" clId="{40489C92-54A8-4217-9EFD-4D5231C39453}" dt="2020-03-04T08:13:25.781" v="43" actId="47"/>
        <pc:sldMkLst>
          <pc:docMk/>
          <pc:sldMk cId="249170745" sldId="504"/>
        </pc:sldMkLst>
      </pc:sldChg>
      <pc:sldChg chg="del">
        <pc:chgData name="Cristian Chilipirea" userId="34ab170da5908fc4" providerId="LiveId" clId="{40489C92-54A8-4217-9EFD-4D5231C39453}" dt="2020-03-04T08:13:25.928" v="44" actId="47"/>
        <pc:sldMkLst>
          <pc:docMk/>
          <pc:sldMk cId="341819582" sldId="505"/>
        </pc:sldMkLst>
      </pc:sldChg>
      <pc:sldChg chg="del">
        <pc:chgData name="Cristian Chilipirea" userId="34ab170da5908fc4" providerId="LiveId" clId="{40489C92-54A8-4217-9EFD-4D5231C39453}" dt="2020-03-04T08:13:26.082" v="45" actId="47"/>
        <pc:sldMkLst>
          <pc:docMk/>
          <pc:sldMk cId="2783006816" sldId="506"/>
        </pc:sldMkLst>
      </pc:sldChg>
      <pc:sldChg chg="del">
        <pc:chgData name="Cristian Chilipirea" userId="34ab170da5908fc4" providerId="LiveId" clId="{40489C92-54A8-4217-9EFD-4D5231C39453}" dt="2020-03-04T08:13:26.691" v="47" actId="47"/>
        <pc:sldMkLst>
          <pc:docMk/>
          <pc:sldMk cId="3224061560" sldId="507"/>
        </pc:sldMkLst>
      </pc:sldChg>
      <pc:sldChg chg="del">
        <pc:chgData name="Cristian Chilipirea" userId="34ab170da5908fc4" providerId="LiveId" clId="{40489C92-54A8-4217-9EFD-4D5231C39453}" dt="2020-03-04T08:13:26.249" v="46" actId="47"/>
        <pc:sldMkLst>
          <pc:docMk/>
          <pc:sldMk cId="953601510" sldId="508"/>
        </pc:sldMkLst>
      </pc:sldChg>
      <pc:sldChg chg="del">
        <pc:chgData name="Cristian Chilipirea" userId="34ab170da5908fc4" providerId="LiveId" clId="{40489C92-54A8-4217-9EFD-4D5231C39453}" dt="2020-03-04T08:13:26.895" v="48" actId="47"/>
        <pc:sldMkLst>
          <pc:docMk/>
          <pc:sldMk cId="2746114921" sldId="509"/>
        </pc:sldMkLst>
      </pc:sldChg>
      <pc:sldChg chg="del">
        <pc:chgData name="Cristian Chilipirea" userId="34ab170da5908fc4" providerId="LiveId" clId="{40489C92-54A8-4217-9EFD-4D5231C39453}" dt="2020-03-04T08:13:27.046" v="49" actId="47"/>
        <pc:sldMkLst>
          <pc:docMk/>
          <pc:sldMk cId="420368592" sldId="510"/>
        </pc:sldMkLst>
      </pc:sldChg>
      <pc:sldChg chg="del">
        <pc:chgData name="Cristian Chilipirea" userId="34ab170da5908fc4" providerId="LiveId" clId="{40489C92-54A8-4217-9EFD-4D5231C39453}" dt="2020-03-04T08:13:27.197" v="50" actId="47"/>
        <pc:sldMkLst>
          <pc:docMk/>
          <pc:sldMk cId="1089113874" sldId="511"/>
        </pc:sldMkLst>
      </pc:sldChg>
      <pc:sldChg chg="del">
        <pc:chgData name="Cristian Chilipirea" userId="34ab170da5908fc4" providerId="LiveId" clId="{40489C92-54A8-4217-9EFD-4D5231C39453}" dt="2020-03-04T08:13:27.369" v="51" actId="47"/>
        <pc:sldMkLst>
          <pc:docMk/>
          <pc:sldMk cId="4117342112" sldId="512"/>
        </pc:sldMkLst>
      </pc:sldChg>
      <pc:sldChg chg="del">
        <pc:chgData name="Cristian Chilipirea" userId="34ab170da5908fc4" providerId="LiveId" clId="{40489C92-54A8-4217-9EFD-4D5231C39453}" dt="2020-03-04T08:13:27.539" v="52" actId="47"/>
        <pc:sldMkLst>
          <pc:docMk/>
          <pc:sldMk cId="2223733273" sldId="513"/>
        </pc:sldMkLst>
      </pc:sldChg>
      <pc:sldChg chg="del">
        <pc:chgData name="Cristian Chilipirea" userId="34ab170da5908fc4" providerId="LiveId" clId="{40489C92-54A8-4217-9EFD-4D5231C39453}" dt="2020-03-04T08:13:27.712" v="53" actId="47"/>
        <pc:sldMkLst>
          <pc:docMk/>
          <pc:sldMk cId="3414503999" sldId="514"/>
        </pc:sldMkLst>
      </pc:sldChg>
      <pc:sldChg chg="del">
        <pc:chgData name="Cristian Chilipirea" userId="34ab170da5908fc4" providerId="LiveId" clId="{40489C92-54A8-4217-9EFD-4D5231C39453}" dt="2020-03-04T08:13:27.924" v="54" actId="47"/>
        <pc:sldMkLst>
          <pc:docMk/>
          <pc:sldMk cId="655302511" sldId="515"/>
        </pc:sldMkLst>
      </pc:sldChg>
      <pc:sldChg chg="del">
        <pc:chgData name="Cristian Chilipirea" userId="34ab170da5908fc4" providerId="LiveId" clId="{40489C92-54A8-4217-9EFD-4D5231C39453}" dt="2020-03-04T08:13:28.126" v="55" actId="47"/>
        <pc:sldMkLst>
          <pc:docMk/>
          <pc:sldMk cId="2335585568" sldId="516"/>
        </pc:sldMkLst>
      </pc:sldChg>
      <pc:sldChg chg="del">
        <pc:chgData name="Cristian Chilipirea" userId="34ab170da5908fc4" providerId="LiveId" clId="{40489C92-54A8-4217-9EFD-4D5231C39453}" dt="2020-03-04T08:13:28.348" v="56" actId="47"/>
        <pc:sldMkLst>
          <pc:docMk/>
          <pc:sldMk cId="586652547" sldId="517"/>
        </pc:sldMkLst>
      </pc:sldChg>
      <pc:sldChg chg="del">
        <pc:chgData name="Cristian Chilipirea" userId="34ab170da5908fc4" providerId="LiveId" clId="{40489C92-54A8-4217-9EFD-4D5231C39453}" dt="2020-03-04T08:13:28.549" v="57" actId="47"/>
        <pc:sldMkLst>
          <pc:docMk/>
          <pc:sldMk cId="3140737669" sldId="518"/>
        </pc:sldMkLst>
      </pc:sldChg>
      <pc:sldChg chg="del">
        <pc:chgData name="Cristian Chilipirea" userId="34ab170da5908fc4" providerId="LiveId" clId="{40489C92-54A8-4217-9EFD-4D5231C39453}" dt="2020-03-04T08:13:28.781" v="58" actId="47"/>
        <pc:sldMkLst>
          <pc:docMk/>
          <pc:sldMk cId="367115963" sldId="519"/>
        </pc:sldMkLst>
      </pc:sldChg>
      <pc:sldChg chg="del">
        <pc:chgData name="Cristian Chilipirea" userId="34ab170da5908fc4" providerId="LiveId" clId="{40489C92-54A8-4217-9EFD-4D5231C39453}" dt="2020-03-04T08:13:29.104" v="59" actId="47"/>
        <pc:sldMkLst>
          <pc:docMk/>
          <pc:sldMk cId="2400825451" sldId="520"/>
        </pc:sldMkLst>
      </pc:sldChg>
      <pc:sldChg chg="del">
        <pc:chgData name="Cristian Chilipirea" userId="34ab170da5908fc4" providerId="LiveId" clId="{40489C92-54A8-4217-9EFD-4D5231C39453}" dt="2020-03-04T08:13:29.746" v="60" actId="47"/>
        <pc:sldMkLst>
          <pc:docMk/>
          <pc:sldMk cId="624511234" sldId="521"/>
        </pc:sldMkLst>
      </pc:sldChg>
      <pc:sldChg chg="del">
        <pc:chgData name="Cristian Chilipirea" userId="34ab170da5908fc4" providerId="LiveId" clId="{40489C92-54A8-4217-9EFD-4D5231C39453}" dt="2020-03-04T08:13:30.330" v="61" actId="47"/>
        <pc:sldMkLst>
          <pc:docMk/>
          <pc:sldMk cId="3273512996" sldId="522"/>
        </pc:sldMkLst>
      </pc:sldChg>
      <pc:sldChg chg="del">
        <pc:chgData name="Cristian Chilipirea" userId="34ab170da5908fc4" providerId="LiveId" clId="{40489C92-54A8-4217-9EFD-4D5231C39453}" dt="2020-03-04T08:13:30.581" v="62" actId="47"/>
        <pc:sldMkLst>
          <pc:docMk/>
          <pc:sldMk cId="1861116237" sldId="523"/>
        </pc:sldMkLst>
      </pc:sldChg>
      <pc:sldChg chg="del">
        <pc:chgData name="Cristian Chilipirea" userId="34ab170da5908fc4" providerId="LiveId" clId="{40489C92-54A8-4217-9EFD-4D5231C39453}" dt="2020-03-04T08:13:31.035" v="63" actId="47"/>
        <pc:sldMkLst>
          <pc:docMk/>
          <pc:sldMk cId="2467026867" sldId="524"/>
        </pc:sldMkLst>
      </pc:sldChg>
      <pc:sldChg chg="del">
        <pc:chgData name="Cristian Chilipirea" userId="34ab170da5908fc4" providerId="LiveId" clId="{40489C92-54A8-4217-9EFD-4D5231C39453}" dt="2020-03-04T08:13:31.478" v="64" actId="47"/>
        <pc:sldMkLst>
          <pc:docMk/>
          <pc:sldMk cId="3356011384" sldId="525"/>
        </pc:sldMkLst>
      </pc:sldChg>
      <pc:sldChg chg="del">
        <pc:chgData name="Cristian Chilipirea" userId="34ab170da5908fc4" providerId="LiveId" clId="{40489C92-54A8-4217-9EFD-4D5231C39453}" dt="2020-03-04T08:13:31.912" v="65" actId="47"/>
        <pc:sldMkLst>
          <pc:docMk/>
          <pc:sldMk cId="2644684863" sldId="526"/>
        </pc:sldMkLst>
      </pc:sldChg>
      <pc:sldChg chg="del">
        <pc:chgData name="Cristian Chilipirea" userId="34ab170da5908fc4" providerId="LiveId" clId="{40489C92-54A8-4217-9EFD-4D5231C39453}" dt="2020-03-04T08:13:32.336" v="66" actId="47"/>
        <pc:sldMkLst>
          <pc:docMk/>
          <pc:sldMk cId="2443948645" sldId="527"/>
        </pc:sldMkLst>
      </pc:sldChg>
      <pc:sldChg chg="del">
        <pc:chgData name="Cristian Chilipirea" userId="34ab170da5908fc4" providerId="LiveId" clId="{40489C92-54A8-4217-9EFD-4D5231C39453}" dt="2020-03-04T08:13:32.911" v="68" actId="47"/>
        <pc:sldMkLst>
          <pc:docMk/>
          <pc:sldMk cId="2749163714" sldId="528"/>
        </pc:sldMkLst>
      </pc:sldChg>
      <pc:sldChg chg="del">
        <pc:chgData name="Cristian Chilipirea" userId="34ab170da5908fc4" providerId="LiveId" clId="{40489C92-54A8-4217-9EFD-4D5231C39453}" dt="2020-03-04T08:13:33.113" v="69" actId="47"/>
        <pc:sldMkLst>
          <pc:docMk/>
          <pc:sldMk cId="3176291538" sldId="529"/>
        </pc:sldMkLst>
      </pc:sldChg>
      <pc:sldChg chg="del">
        <pc:chgData name="Cristian Chilipirea" userId="34ab170da5908fc4" providerId="LiveId" clId="{40489C92-54A8-4217-9EFD-4D5231C39453}" dt="2020-03-04T08:13:33.314" v="70" actId="47"/>
        <pc:sldMkLst>
          <pc:docMk/>
          <pc:sldMk cId="2001079125" sldId="530"/>
        </pc:sldMkLst>
      </pc:sldChg>
      <pc:sldChg chg="del">
        <pc:chgData name="Cristian Chilipirea" userId="34ab170da5908fc4" providerId="LiveId" clId="{40489C92-54A8-4217-9EFD-4D5231C39453}" dt="2020-03-04T08:13:33.566" v="71" actId="47"/>
        <pc:sldMkLst>
          <pc:docMk/>
          <pc:sldMk cId="3571895211" sldId="531"/>
        </pc:sldMkLst>
      </pc:sldChg>
      <pc:sldChg chg="del">
        <pc:chgData name="Cristian Chilipirea" userId="34ab170da5908fc4" providerId="LiveId" clId="{40489C92-54A8-4217-9EFD-4D5231C39453}" dt="2020-03-04T08:13:33.821" v="72" actId="47"/>
        <pc:sldMkLst>
          <pc:docMk/>
          <pc:sldMk cId="4156051123" sldId="532"/>
        </pc:sldMkLst>
      </pc:sldChg>
      <pc:sldChg chg="del">
        <pc:chgData name="Cristian Chilipirea" userId="34ab170da5908fc4" providerId="LiveId" clId="{40489C92-54A8-4217-9EFD-4D5231C39453}" dt="2020-03-04T08:13:34.037" v="73" actId="47"/>
        <pc:sldMkLst>
          <pc:docMk/>
          <pc:sldMk cId="2847808494" sldId="533"/>
        </pc:sldMkLst>
      </pc:sldChg>
      <pc:sldChg chg="del">
        <pc:chgData name="Cristian Chilipirea" userId="34ab170da5908fc4" providerId="LiveId" clId="{40489C92-54A8-4217-9EFD-4D5231C39453}" dt="2020-03-04T08:13:34.300" v="74" actId="47"/>
        <pc:sldMkLst>
          <pc:docMk/>
          <pc:sldMk cId="3714834009" sldId="534"/>
        </pc:sldMkLst>
      </pc:sldChg>
      <pc:sldChg chg="del">
        <pc:chgData name="Cristian Chilipirea" userId="34ab170da5908fc4" providerId="LiveId" clId="{40489C92-54A8-4217-9EFD-4D5231C39453}" dt="2020-03-04T08:13:36.155" v="75" actId="47"/>
        <pc:sldMkLst>
          <pc:docMk/>
          <pc:sldMk cId="1100498014" sldId="535"/>
        </pc:sldMkLst>
      </pc:sldChg>
      <pc:sldChg chg="del">
        <pc:chgData name="Cristian Chilipirea" userId="34ab170da5908fc4" providerId="LiveId" clId="{40489C92-54A8-4217-9EFD-4D5231C39453}" dt="2020-03-04T08:13:32.689" v="67" actId="47"/>
        <pc:sldMkLst>
          <pc:docMk/>
          <pc:sldMk cId="3462063501" sldId="536"/>
        </pc:sldMkLst>
      </pc:sldChg>
      <pc:sldChg chg="del">
        <pc:chgData name="Cristian Chilipirea" userId="34ab170da5908fc4" providerId="LiveId" clId="{40489C92-54A8-4217-9EFD-4D5231C39453}" dt="2020-03-04T08:13:37.213" v="77" actId="47"/>
        <pc:sldMkLst>
          <pc:docMk/>
          <pc:sldMk cId="2222078235" sldId="537"/>
        </pc:sldMkLst>
      </pc:sldChg>
      <pc:sldChg chg="del">
        <pc:chgData name="Cristian Chilipirea" userId="34ab170da5908fc4" providerId="LiveId" clId="{40489C92-54A8-4217-9EFD-4D5231C39453}" dt="2020-03-04T08:13:37.577" v="78" actId="47"/>
        <pc:sldMkLst>
          <pc:docMk/>
          <pc:sldMk cId="3087328841" sldId="538"/>
        </pc:sldMkLst>
      </pc:sldChg>
      <pc:sldChg chg="del">
        <pc:chgData name="Cristian Chilipirea" userId="34ab170da5908fc4" providerId="LiveId" clId="{40489C92-54A8-4217-9EFD-4D5231C39453}" dt="2020-03-04T08:13:38.115" v="79" actId="47"/>
        <pc:sldMkLst>
          <pc:docMk/>
          <pc:sldMk cId="1822843204" sldId="539"/>
        </pc:sldMkLst>
      </pc:sldChg>
      <pc:sldChg chg="del">
        <pc:chgData name="Cristian Chilipirea" userId="34ab170da5908fc4" providerId="LiveId" clId="{40489C92-54A8-4217-9EFD-4D5231C39453}" dt="2020-03-04T08:13:38.611" v="80" actId="47"/>
        <pc:sldMkLst>
          <pc:docMk/>
          <pc:sldMk cId="1787528235" sldId="540"/>
        </pc:sldMkLst>
      </pc:sldChg>
      <pc:sldChg chg="del">
        <pc:chgData name="Cristian Chilipirea" userId="34ab170da5908fc4" providerId="LiveId" clId="{40489C92-54A8-4217-9EFD-4D5231C39453}" dt="2020-03-04T08:13:39.166" v="81" actId="47"/>
        <pc:sldMkLst>
          <pc:docMk/>
          <pc:sldMk cId="3239605583" sldId="541"/>
        </pc:sldMkLst>
      </pc:sldChg>
      <pc:sldChg chg="del">
        <pc:chgData name="Cristian Chilipirea" userId="34ab170da5908fc4" providerId="LiveId" clId="{40489C92-54A8-4217-9EFD-4D5231C39453}" dt="2020-03-04T08:13:39.720" v="82" actId="47"/>
        <pc:sldMkLst>
          <pc:docMk/>
          <pc:sldMk cId="45907806" sldId="542"/>
        </pc:sldMkLst>
      </pc:sldChg>
      <pc:sldChg chg="del">
        <pc:chgData name="Cristian Chilipirea" userId="34ab170da5908fc4" providerId="LiveId" clId="{40489C92-54A8-4217-9EFD-4D5231C39453}" dt="2020-03-04T08:13:39.939" v="83" actId="47"/>
        <pc:sldMkLst>
          <pc:docMk/>
          <pc:sldMk cId="834501220" sldId="543"/>
        </pc:sldMkLst>
      </pc:sldChg>
      <pc:sldChg chg="del">
        <pc:chgData name="Cristian Chilipirea" userId="34ab170da5908fc4" providerId="LiveId" clId="{40489C92-54A8-4217-9EFD-4D5231C39453}" dt="2020-03-04T08:13:40.120" v="84" actId="47"/>
        <pc:sldMkLst>
          <pc:docMk/>
          <pc:sldMk cId="319829772" sldId="544"/>
        </pc:sldMkLst>
      </pc:sldChg>
      <pc:sldChg chg="del">
        <pc:chgData name="Cristian Chilipirea" userId="34ab170da5908fc4" providerId="LiveId" clId="{40489C92-54A8-4217-9EFD-4D5231C39453}" dt="2020-03-04T08:13:40.268" v="85" actId="47"/>
        <pc:sldMkLst>
          <pc:docMk/>
          <pc:sldMk cId="1393527503" sldId="545"/>
        </pc:sldMkLst>
      </pc:sldChg>
      <pc:sldChg chg="del">
        <pc:chgData name="Cristian Chilipirea" userId="34ab170da5908fc4" providerId="LiveId" clId="{40489C92-54A8-4217-9EFD-4D5231C39453}" dt="2020-03-04T08:13:40.421" v="86" actId="47"/>
        <pc:sldMkLst>
          <pc:docMk/>
          <pc:sldMk cId="3533197051" sldId="546"/>
        </pc:sldMkLst>
      </pc:sldChg>
      <pc:sldChg chg="del">
        <pc:chgData name="Cristian Chilipirea" userId="34ab170da5908fc4" providerId="LiveId" clId="{40489C92-54A8-4217-9EFD-4D5231C39453}" dt="2020-03-04T08:13:40.553" v="87" actId="47"/>
        <pc:sldMkLst>
          <pc:docMk/>
          <pc:sldMk cId="4193814333" sldId="547"/>
        </pc:sldMkLst>
      </pc:sldChg>
      <pc:sldChg chg="del">
        <pc:chgData name="Cristian Chilipirea" userId="34ab170da5908fc4" providerId="LiveId" clId="{40489C92-54A8-4217-9EFD-4D5231C39453}" dt="2020-03-04T08:13:40.716" v="88" actId="47"/>
        <pc:sldMkLst>
          <pc:docMk/>
          <pc:sldMk cId="2113461920" sldId="548"/>
        </pc:sldMkLst>
      </pc:sldChg>
      <pc:sldChg chg="del">
        <pc:chgData name="Cristian Chilipirea" userId="34ab170da5908fc4" providerId="LiveId" clId="{40489C92-54A8-4217-9EFD-4D5231C39453}" dt="2020-03-04T08:13:40.854" v="89" actId="47"/>
        <pc:sldMkLst>
          <pc:docMk/>
          <pc:sldMk cId="2568696058" sldId="549"/>
        </pc:sldMkLst>
      </pc:sldChg>
      <pc:sldChg chg="del">
        <pc:chgData name="Cristian Chilipirea" userId="34ab170da5908fc4" providerId="LiveId" clId="{40489C92-54A8-4217-9EFD-4D5231C39453}" dt="2020-03-04T08:13:41.023" v="90" actId="47"/>
        <pc:sldMkLst>
          <pc:docMk/>
          <pc:sldMk cId="3249681124" sldId="550"/>
        </pc:sldMkLst>
      </pc:sldChg>
      <pc:sldChg chg="del">
        <pc:chgData name="Cristian Chilipirea" userId="34ab170da5908fc4" providerId="LiveId" clId="{40489C92-54A8-4217-9EFD-4D5231C39453}" dt="2020-03-04T08:13:41.424" v="91" actId="47"/>
        <pc:sldMkLst>
          <pc:docMk/>
          <pc:sldMk cId="3162899586" sldId="551"/>
        </pc:sldMkLst>
      </pc:sldChg>
      <pc:sldChg chg="del">
        <pc:chgData name="Cristian Chilipirea" userId="34ab170da5908fc4" providerId="LiveId" clId="{40489C92-54A8-4217-9EFD-4D5231C39453}" dt="2020-03-04T08:13:41.672" v="92" actId="47"/>
        <pc:sldMkLst>
          <pc:docMk/>
          <pc:sldMk cId="114329555" sldId="552"/>
        </pc:sldMkLst>
      </pc:sldChg>
      <pc:sldChg chg="del">
        <pc:chgData name="Cristian Chilipirea" userId="34ab170da5908fc4" providerId="LiveId" clId="{40489C92-54A8-4217-9EFD-4D5231C39453}" dt="2020-03-04T08:13:41.857" v="93" actId="47"/>
        <pc:sldMkLst>
          <pc:docMk/>
          <pc:sldMk cId="1242815285" sldId="553"/>
        </pc:sldMkLst>
      </pc:sldChg>
      <pc:sldChg chg="del">
        <pc:chgData name="Cristian Chilipirea" userId="34ab170da5908fc4" providerId="LiveId" clId="{40489C92-54A8-4217-9EFD-4D5231C39453}" dt="2020-03-04T08:13:42.026" v="94" actId="47"/>
        <pc:sldMkLst>
          <pc:docMk/>
          <pc:sldMk cId="2522105683" sldId="554"/>
        </pc:sldMkLst>
      </pc:sldChg>
      <pc:sldChg chg="del">
        <pc:chgData name="Cristian Chilipirea" userId="34ab170da5908fc4" providerId="LiveId" clId="{40489C92-54A8-4217-9EFD-4D5231C39453}" dt="2020-03-04T08:13:42.189" v="95" actId="47"/>
        <pc:sldMkLst>
          <pc:docMk/>
          <pc:sldMk cId="1587606218" sldId="555"/>
        </pc:sldMkLst>
      </pc:sldChg>
      <pc:sldChg chg="del">
        <pc:chgData name="Cristian Chilipirea" userId="34ab170da5908fc4" providerId="LiveId" clId="{40489C92-54A8-4217-9EFD-4D5231C39453}" dt="2020-03-04T08:13:42.358" v="96" actId="47"/>
        <pc:sldMkLst>
          <pc:docMk/>
          <pc:sldMk cId="4115932893" sldId="556"/>
        </pc:sldMkLst>
      </pc:sldChg>
      <pc:sldChg chg="del">
        <pc:chgData name="Cristian Chilipirea" userId="34ab170da5908fc4" providerId="LiveId" clId="{40489C92-54A8-4217-9EFD-4D5231C39453}" dt="2020-03-04T08:13:42.527" v="97" actId="47"/>
        <pc:sldMkLst>
          <pc:docMk/>
          <pc:sldMk cId="3312392362" sldId="557"/>
        </pc:sldMkLst>
      </pc:sldChg>
      <pc:sldChg chg="del">
        <pc:chgData name="Cristian Chilipirea" userId="34ab170da5908fc4" providerId="LiveId" clId="{40489C92-54A8-4217-9EFD-4D5231C39453}" dt="2020-03-04T08:13:24.957" v="37" actId="47"/>
        <pc:sldMkLst>
          <pc:docMk/>
          <pc:sldMk cId="3958747709" sldId="558"/>
        </pc:sldMkLst>
      </pc:sldChg>
      <pc:sldChg chg="del">
        <pc:chgData name="Cristian Chilipirea" userId="34ab170da5908fc4" providerId="LiveId" clId="{40489C92-54A8-4217-9EFD-4D5231C39453}" dt="2020-03-04T08:13:43.308" v="98" actId="47"/>
        <pc:sldMkLst>
          <pc:docMk/>
          <pc:sldMk cId="1752028021" sldId="559"/>
        </pc:sldMkLst>
      </pc:sldChg>
      <pc:sldChg chg="addSp delSp modSp add del">
        <pc:chgData name="Cristian Chilipirea" userId="34ab170da5908fc4" providerId="LiveId" clId="{40489C92-54A8-4217-9EFD-4D5231C39453}" dt="2020-03-04T09:37:41.823" v="1782" actId="20577"/>
        <pc:sldMkLst>
          <pc:docMk/>
          <pc:sldMk cId="3351055146" sldId="560"/>
        </pc:sldMkLst>
        <pc:spChg chg="mod">
          <ac:chgData name="Cristian Chilipirea" userId="34ab170da5908fc4" providerId="LiveId" clId="{40489C92-54A8-4217-9EFD-4D5231C39453}" dt="2020-03-04T08:30:10.673" v="134" actId="20577"/>
          <ac:spMkLst>
            <pc:docMk/>
            <pc:sldMk cId="3351055146" sldId="560"/>
            <ac:spMk id="2" creationId="{157F71B0-82DE-4B25-855A-95AD79DEB132}"/>
          </ac:spMkLst>
        </pc:spChg>
        <pc:spChg chg="del mod">
          <ac:chgData name="Cristian Chilipirea" userId="34ab170da5908fc4" providerId="LiveId" clId="{40489C92-54A8-4217-9EFD-4D5231C39453}" dt="2020-03-04T08:27:20.263" v="121" actId="478"/>
          <ac:spMkLst>
            <pc:docMk/>
            <pc:sldMk cId="3351055146" sldId="560"/>
            <ac:spMk id="3" creationId="{40388E76-0C8E-4AC6-AA42-13F76F4793B1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6" creationId="{1AD9FD68-EFC4-4369-B517-60D7B232E1AC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7" creationId="{39614E29-0774-484A-8670-506860CA031A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8" creationId="{5E6014F1-00B1-430F-9BC1-7C97689E4EAF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9" creationId="{0CE3A2DF-49D2-4A7E-BF5B-25F17673FDD7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10" creationId="{EC584004-AC6D-4C57-86A9-D10E62059A0D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11" creationId="{7CD08843-DF44-4D33-B07B-4AA00DC87787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12" creationId="{6BED982D-33AC-41CA-82F9-C40ADB551B82}"/>
          </ac:spMkLst>
        </pc:spChg>
        <pc:spChg chg="add">
          <ac:chgData name="Cristian Chilipirea" userId="34ab170da5908fc4" providerId="LiveId" clId="{40489C92-54A8-4217-9EFD-4D5231C39453}" dt="2020-03-04T08:31:09.659" v="135"/>
          <ac:spMkLst>
            <pc:docMk/>
            <pc:sldMk cId="3351055146" sldId="560"/>
            <ac:spMk id="13" creationId="{8A7DFCF5-5E6C-4EB5-A9E1-5E79BD59E2DC}"/>
          </ac:spMkLst>
        </pc:spChg>
        <pc:spChg chg="mod">
          <ac:chgData name="Cristian Chilipirea" userId="34ab170da5908fc4" providerId="LiveId" clId="{40489C92-54A8-4217-9EFD-4D5231C39453}" dt="2020-03-04T09:37:41.823" v="1782" actId="20577"/>
          <ac:spMkLst>
            <pc:docMk/>
            <pc:sldMk cId="3351055146" sldId="560"/>
            <ac:spMk id="24" creationId="{AEBB4C9E-3EB6-47A0-BBC9-051344790239}"/>
          </ac:spMkLst>
        </pc:spChg>
        <pc:spChg chg="add">
          <ac:chgData name="Cristian Chilipirea" userId="34ab170da5908fc4" providerId="LiveId" clId="{40489C92-54A8-4217-9EFD-4D5231C39453}" dt="2020-03-04T08:31:14.290" v="136"/>
          <ac:spMkLst>
            <pc:docMk/>
            <pc:sldMk cId="3351055146" sldId="560"/>
            <ac:spMk id="25" creationId="{899609C7-1FD1-48B9-9AF3-A8529FD0C5D6}"/>
          </ac:spMkLst>
        </pc:sp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14" creationId="{48A11634-E3C9-45A4-800F-692BA389C3C9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15" creationId="{602B0660-DE7E-4DF4-98BB-165490A14EDF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16" creationId="{6DE29AA8-44B8-477A-BD00-22B4AA641989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17" creationId="{A3DBC1B2-839C-4F75-916B-D7EA48BF5483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18" creationId="{625D7043-DDEB-4CCD-93F9-C40F5797CEE0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19" creationId="{95B0AB95-573E-4E8B-8148-F1D975286983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20" creationId="{AEAAAC7F-E7D5-41AE-A05D-02F27D977B6A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21" creationId="{6E65940E-4FFA-4E0F-AB00-2FB7F40A1B48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22" creationId="{75449E21-6758-4611-970F-2DDCFBE8B297}"/>
          </ac:cxnSpMkLst>
        </pc:cxnChg>
        <pc:cxnChg chg="add">
          <ac:chgData name="Cristian Chilipirea" userId="34ab170da5908fc4" providerId="LiveId" clId="{40489C92-54A8-4217-9EFD-4D5231C39453}" dt="2020-03-04T08:31:09.659" v="135"/>
          <ac:cxnSpMkLst>
            <pc:docMk/>
            <pc:sldMk cId="3351055146" sldId="560"/>
            <ac:cxnSpMk id="23" creationId="{32356240-BC1C-4196-B5A9-ADF6789C74CD}"/>
          </ac:cxnSpMkLst>
        </pc:cxnChg>
      </pc:sldChg>
      <pc:sldChg chg="addSp modSp add del">
        <pc:chgData name="Cristian Chilipirea" userId="34ab170da5908fc4" providerId="LiveId" clId="{40489C92-54A8-4217-9EFD-4D5231C39453}" dt="2020-03-04T08:59:07.761" v="733" actId="2696"/>
        <pc:sldMkLst>
          <pc:docMk/>
          <pc:sldMk cId="3572624237" sldId="561"/>
        </pc:sldMkLst>
        <pc:spChg chg="mod">
          <ac:chgData name="Cristian Chilipirea" userId="34ab170da5908fc4" providerId="LiveId" clId="{40489C92-54A8-4217-9EFD-4D5231C39453}" dt="2020-03-04T08:47:53.727" v="441" actId="20577"/>
          <ac:spMkLst>
            <pc:docMk/>
            <pc:sldMk cId="3572624237" sldId="561"/>
            <ac:spMk id="2" creationId="{9A6A3C82-098D-4A2C-AE56-33FAD6657E01}"/>
          </ac:spMkLst>
        </pc:spChg>
        <pc:spChg chg="mod">
          <ac:chgData name="Cristian Chilipirea" userId="34ab170da5908fc4" providerId="LiveId" clId="{40489C92-54A8-4217-9EFD-4D5231C39453}" dt="2020-03-04T08:58:59.316" v="732" actId="20577"/>
          <ac:spMkLst>
            <pc:docMk/>
            <pc:sldMk cId="3572624237" sldId="561"/>
            <ac:spMk id="3" creationId="{90E192DB-712A-4E21-8DD9-0ABCE4ACE660}"/>
          </ac:spMkLst>
        </pc:spChg>
        <pc:spChg chg="add mod">
          <ac:chgData name="Cristian Chilipirea" userId="34ab170da5908fc4" providerId="LiveId" clId="{40489C92-54A8-4217-9EFD-4D5231C39453}" dt="2020-03-04T08:51:39.224" v="552" actId="1076"/>
          <ac:spMkLst>
            <pc:docMk/>
            <pc:sldMk cId="3572624237" sldId="561"/>
            <ac:spMk id="5" creationId="{AE8289E7-A930-4AD1-BDD2-5F1900430D68}"/>
          </ac:spMkLst>
        </pc:spChg>
        <pc:spChg chg="add mod">
          <ac:chgData name="Cristian Chilipirea" userId="34ab170da5908fc4" providerId="LiveId" clId="{40489C92-54A8-4217-9EFD-4D5231C39453}" dt="2020-03-04T08:53:11.319" v="575" actId="20577"/>
          <ac:spMkLst>
            <pc:docMk/>
            <pc:sldMk cId="3572624237" sldId="561"/>
            <ac:spMk id="6" creationId="{C33ED440-B139-4D2D-852E-84057EF7CE4A}"/>
          </ac:spMkLst>
        </pc:spChg>
        <pc:spChg chg="add mod">
          <ac:chgData name="Cristian Chilipirea" userId="34ab170da5908fc4" providerId="LiveId" clId="{40489C92-54A8-4217-9EFD-4D5231C39453}" dt="2020-03-04T08:52:59.995" v="573" actId="20577"/>
          <ac:spMkLst>
            <pc:docMk/>
            <pc:sldMk cId="3572624237" sldId="561"/>
            <ac:spMk id="7" creationId="{CFD707D2-9F15-4A5D-85C3-CEB106AD5C28}"/>
          </ac:spMkLst>
        </pc:spChg>
        <pc:spChg chg="add mod">
          <ac:chgData name="Cristian Chilipirea" userId="34ab170da5908fc4" providerId="LiveId" clId="{40489C92-54A8-4217-9EFD-4D5231C39453}" dt="2020-03-04T08:51:44.742" v="554" actId="1076"/>
          <ac:spMkLst>
            <pc:docMk/>
            <pc:sldMk cId="3572624237" sldId="561"/>
            <ac:spMk id="8" creationId="{1D9A5D1E-75FC-41E2-A965-8596F4A71E06}"/>
          </ac:spMkLst>
        </pc:spChg>
        <pc:spChg chg="add mod">
          <ac:chgData name="Cristian Chilipirea" userId="34ab170da5908fc4" providerId="LiveId" clId="{40489C92-54A8-4217-9EFD-4D5231C39453}" dt="2020-03-04T08:54:00.630" v="584" actId="1076"/>
          <ac:spMkLst>
            <pc:docMk/>
            <pc:sldMk cId="3572624237" sldId="561"/>
            <ac:spMk id="14" creationId="{68043A6E-F6CC-464E-94FC-F1A35E2732DE}"/>
          </ac:spMkLst>
        </pc:spChg>
        <pc:spChg chg="add mod">
          <ac:chgData name="Cristian Chilipirea" userId="34ab170da5908fc4" providerId="LiveId" clId="{40489C92-54A8-4217-9EFD-4D5231C39453}" dt="2020-03-04T08:54:16.764" v="589" actId="20577"/>
          <ac:spMkLst>
            <pc:docMk/>
            <pc:sldMk cId="3572624237" sldId="561"/>
            <ac:spMk id="15" creationId="{1847627C-3EA2-45C0-8EC6-695C51207FB6}"/>
          </ac:spMkLst>
        </pc:spChg>
        <pc:spChg chg="add mod">
          <ac:chgData name="Cristian Chilipirea" userId="34ab170da5908fc4" providerId="LiveId" clId="{40489C92-54A8-4217-9EFD-4D5231C39453}" dt="2020-03-04T08:54:26.444" v="592" actId="1076"/>
          <ac:spMkLst>
            <pc:docMk/>
            <pc:sldMk cId="3572624237" sldId="561"/>
            <ac:spMk id="16" creationId="{86066562-2E7E-431C-B5DC-4BD5D1ABF9A7}"/>
          </ac:spMkLst>
        </pc:spChg>
        <pc:spChg chg="add mod">
          <ac:chgData name="Cristian Chilipirea" userId="34ab170da5908fc4" providerId="LiveId" clId="{40489C92-54A8-4217-9EFD-4D5231C39453}" dt="2020-03-04T08:54:11.441" v="587" actId="1076"/>
          <ac:spMkLst>
            <pc:docMk/>
            <pc:sldMk cId="3572624237" sldId="561"/>
            <ac:spMk id="17" creationId="{1E70A90E-A7D7-4C2B-BAF3-58142F206F03}"/>
          </ac:spMkLst>
        </pc:spChg>
        <pc:spChg chg="add mod">
          <ac:chgData name="Cristian Chilipirea" userId="34ab170da5908fc4" providerId="LiveId" clId="{40489C92-54A8-4217-9EFD-4D5231C39453}" dt="2020-03-04T08:54:35.231" v="595" actId="1076"/>
          <ac:spMkLst>
            <pc:docMk/>
            <pc:sldMk cId="3572624237" sldId="561"/>
            <ac:spMk id="18" creationId="{D6BFCFC1-CADF-40F7-9F17-E5601FC1C7DD}"/>
          </ac:spMkLst>
        </pc:spChg>
        <pc:spChg chg="add mod">
          <ac:chgData name="Cristian Chilipirea" userId="34ab170da5908fc4" providerId="LiveId" clId="{40489C92-54A8-4217-9EFD-4D5231C39453}" dt="2020-03-04T08:53:01.541" v="574" actId="20577"/>
          <ac:spMkLst>
            <pc:docMk/>
            <pc:sldMk cId="3572624237" sldId="561"/>
            <ac:spMk id="30" creationId="{9F417470-E94E-4E51-A8E8-23A51EC2A8F1}"/>
          </ac:spMkLst>
        </pc:spChg>
        <pc:spChg chg="add mod">
          <ac:chgData name="Cristian Chilipirea" userId="34ab170da5908fc4" providerId="LiveId" clId="{40489C92-54A8-4217-9EFD-4D5231C39453}" dt="2020-03-04T08:54:47.032" v="597" actId="1076"/>
          <ac:spMkLst>
            <pc:docMk/>
            <pc:sldMk cId="3572624237" sldId="561"/>
            <ac:spMk id="40" creationId="{B64C8DDB-DB21-401D-8752-3C7C7C45B726}"/>
          </ac:spMkLst>
        </pc:spChg>
        <pc:cxnChg chg="add mod">
          <ac:chgData name="Cristian Chilipirea" userId="34ab170da5908fc4" providerId="LiveId" clId="{40489C92-54A8-4217-9EFD-4D5231C39453}" dt="2020-03-04T08:55:49.604" v="610" actId="692"/>
          <ac:cxnSpMkLst>
            <pc:docMk/>
            <pc:sldMk cId="3572624237" sldId="561"/>
            <ac:cxnSpMk id="9" creationId="{F3940D6D-8AC0-4AB5-BC75-067438A93F13}"/>
          </ac:cxnSpMkLst>
        </pc:cxnChg>
        <pc:cxnChg chg="add mod">
          <ac:chgData name="Cristian Chilipirea" userId="34ab170da5908fc4" providerId="LiveId" clId="{40489C92-54A8-4217-9EFD-4D5231C39453}" dt="2020-03-04T08:55:38.217" v="608" actId="692"/>
          <ac:cxnSpMkLst>
            <pc:docMk/>
            <pc:sldMk cId="3572624237" sldId="561"/>
            <ac:cxnSpMk id="10" creationId="{BB63DDA1-1D4E-4981-8C3B-B3C82704D8AF}"/>
          </ac:cxnSpMkLst>
        </pc:cxnChg>
        <pc:cxnChg chg="add mod">
          <ac:chgData name="Cristian Chilipirea" userId="34ab170da5908fc4" providerId="LiveId" clId="{40489C92-54A8-4217-9EFD-4D5231C39453}" dt="2020-03-04T08:55:12.033" v="604" actId="692"/>
          <ac:cxnSpMkLst>
            <pc:docMk/>
            <pc:sldMk cId="3572624237" sldId="561"/>
            <ac:cxnSpMk id="11" creationId="{50D64702-5E61-451E-A963-FFDDC498231F}"/>
          </ac:cxnSpMkLst>
        </pc:cxnChg>
        <pc:cxnChg chg="add mod">
          <ac:chgData name="Cristian Chilipirea" userId="34ab170da5908fc4" providerId="LiveId" clId="{40489C92-54A8-4217-9EFD-4D5231C39453}" dt="2020-03-04T08:55:20.847" v="606" actId="692"/>
          <ac:cxnSpMkLst>
            <pc:docMk/>
            <pc:sldMk cId="3572624237" sldId="561"/>
            <ac:cxnSpMk id="12" creationId="{82BA0D63-8357-4F7F-AF4B-DDFC38AC8431}"/>
          </ac:cxnSpMkLst>
        </pc:cxnChg>
        <pc:cxnChg chg="add mod">
          <ac:chgData name="Cristian Chilipirea" userId="34ab170da5908fc4" providerId="LiveId" clId="{40489C92-54A8-4217-9EFD-4D5231C39453}" dt="2020-03-04T08:53:44.821" v="579" actId="14100"/>
          <ac:cxnSpMkLst>
            <pc:docMk/>
            <pc:sldMk cId="3572624237" sldId="561"/>
            <ac:cxnSpMk id="13" creationId="{799939BE-B985-452F-9519-4F2FBFAF45AB}"/>
          </ac:cxnSpMkLst>
        </pc:cxnChg>
        <pc:cxnChg chg="add mod">
          <ac:chgData name="Cristian Chilipirea" userId="34ab170da5908fc4" providerId="LiveId" clId="{40489C92-54A8-4217-9EFD-4D5231C39453}" dt="2020-03-04T08:55:01.885" v="602" actId="692"/>
          <ac:cxnSpMkLst>
            <pc:docMk/>
            <pc:sldMk cId="3572624237" sldId="561"/>
            <ac:cxnSpMk id="35" creationId="{F688D6CC-ED57-430B-8B05-8E879AB3A7E9}"/>
          </ac:cxnSpMkLst>
        </pc:cxnChg>
      </pc:sldChg>
      <pc:sldChg chg="del">
        <pc:chgData name="Cristian Chilipirea" userId="34ab170da5908fc4" providerId="LiveId" clId="{40489C92-54A8-4217-9EFD-4D5231C39453}" dt="2020-03-04T08:13:24.408" v="31" actId="47"/>
        <pc:sldMkLst>
          <pc:docMk/>
          <pc:sldMk cId="3717470063" sldId="561"/>
        </pc:sldMkLst>
      </pc:sldChg>
      <pc:sldChg chg="modSp add">
        <pc:chgData name="Cristian Chilipirea" userId="34ab170da5908fc4" providerId="LiveId" clId="{40489C92-54A8-4217-9EFD-4D5231C39453}" dt="2020-03-04T09:38:03.153" v="1786" actId="114"/>
        <pc:sldMkLst>
          <pc:docMk/>
          <pc:sldMk cId="3535430760" sldId="562"/>
        </pc:sldMkLst>
        <pc:spChg chg="mod">
          <ac:chgData name="Cristian Chilipirea" userId="34ab170da5908fc4" providerId="LiveId" clId="{40489C92-54A8-4217-9EFD-4D5231C39453}" dt="2020-03-04T09:38:03.153" v="1786" actId="114"/>
          <ac:spMkLst>
            <pc:docMk/>
            <pc:sldMk cId="3535430760" sldId="562"/>
            <ac:spMk id="3" creationId="{90E192DB-712A-4E21-8DD9-0ABCE4ACE660}"/>
          </ac:spMkLst>
        </pc:spChg>
        <pc:spChg chg="mod">
          <ac:chgData name="Cristian Chilipirea" userId="34ab170da5908fc4" providerId="LiveId" clId="{40489C92-54A8-4217-9EFD-4D5231C39453}" dt="2020-03-04T08:59:49.717" v="736" actId="207"/>
          <ac:spMkLst>
            <pc:docMk/>
            <pc:sldMk cId="3535430760" sldId="562"/>
            <ac:spMk id="5" creationId="{AE8289E7-A930-4AD1-BDD2-5F1900430D68}"/>
          </ac:spMkLst>
        </pc:spChg>
        <pc:spChg chg="mod">
          <ac:chgData name="Cristian Chilipirea" userId="34ab170da5908fc4" providerId="LiveId" clId="{40489C92-54A8-4217-9EFD-4D5231C39453}" dt="2020-03-04T08:59:52.827" v="737" actId="207"/>
          <ac:spMkLst>
            <pc:docMk/>
            <pc:sldMk cId="3535430760" sldId="562"/>
            <ac:spMk id="6" creationId="{C33ED440-B139-4D2D-852E-84057EF7CE4A}"/>
          </ac:spMkLst>
        </pc:spChg>
      </pc:sldChg>
      <pc:sldChg chg="del">
        <pc:chgData name="Cristian Chilipirea" userId="34ab170da5908fc4" providerId="LiveId" clId="{40489C92-54A8-4217-9EFD-4D5231C39453}" dt="2020-03-04T08:13:24.540" v="32" actId="47"/>
        <pc:sldMkLst>
          <pc:docMk/>
          <pc:sldMk cId="1823681505" sldId="563"/>
        </pc:sldMkLst>
      </pc:sldChg>
      <pc:sldChg chg="modSp add">
        <pc:chgData name="Cristian Chilipirea" userId="34ab170da5908fc4" providerId="LiveId" clId="{40489C92-54A8-4217-9EFD-4D5231C39453}" dt="2020-03-04T09:38:26.251" v="1794" actId="20577"/>
        <pc:sldMkLst>
          <pc:docMk/>
          <pc:sldMk cId="3139707674" sldId="563"/>
        </pc:sldMkLst>
        <pc:spChg chg="mod">
          <ac:chgData name="Cristian Chilipirea" userId="34ab170da5908fc4" providerId="LiveId" clId="{40489C92-54A8-4217-9EFD-4D5231C39453}" dt="2020-03-04T09:38:26.251" v="1794" actId="20577"/>
          <ac:spMkLst>
            <pc:docMk/>
            <pc:sldMk cId="3139707674" sldId="563"/>
            <ac:spMk id="3" creationId="{90E192DB-712A-4E21-8DD9-0ABCE4ACE660}"/>
          </ac:spMkLst>
        </pc:spChg>
        <pc:spChg chg="mod">
          <ac:chgData name="Cristian Chilipirea" userId="34ab170da5908fc4" providerId="LiveId" clId="{40489C92-54A8-4217-9EFD-4D5231C39453}" dt="2020-03-04T09:02:36.770" v="774" actId="207"/>
          <ac:spMkLst>
            <pc:docMk/>
            <pc:sldMk cId="3139707674" sldId="563"/>
            <ac:spMk id="5" creationId="{AE8289E7-A930-4AD1-BDD2-5F1900430D68}"/>
          </ac:spMkLst>
        </pc:spChg>
        <pc:spChg chg="mod">
          <ac:chgData name="Cristian Chilipirea" userId="34ab170da5908fc4" providerId="LiveId" clId="{40489C92-54A8-4217-9EFD-4D5231C39453}" dt="2020-03-04T09:02:36.770" v="774" actId="207"/>
          <ac:spMkLst>
            <pc:docMk/>
            <pc:sldMk cId="3139707674" sldId="563"/>
            <ac:spMk id="6" creationId="{C33ED440-B139-4D2D-852E-84057EF7CE4A}"/>
          </ac:spMkLst>
        </pc:spChg>
        <pc:cxnChg chg="mod">
          <ac:chgData name="Cristian Chilipirea" userId="34ab170da5908fc4" providerId="LiveId" clId="{40489C92-54A8-4217-9EFD-4D5231C39453}" dt="2020-03-04T09:00:58.956" v="753" actId="692"/>
          <ac:cxnSpMkLst>
            <pc:docMk/>
            <pc:sldMk cId="3139707674" sldId="563"/>
            <ac:cxnSpMk id="9" creationId="{F3940D6D-8AC0-4AB5-BC75-067438A93F13}"/>
          </ac:cxnSpMkLst>
        </pc:cxnChg>
        <pc:cxnChg chg="mod">
          <ac:chgData name="Cristian Chilipirea" userId="34ab170da5908fc4" providerId="LiveId" clId="{40489C92-54A8-4217-9EFD-4D5231C39453}" dt="2020-03-04T09:00:58.956" v="753" actId="692"/>
          <ac:cxnSpMkLst>
            <pc:docMk/>
            <pc:sldMk cId="3139707674" sldId="563"/>
            <ac:cxnSpMk id="10" creationId="{BB63DDA1-1D4E-4981-8C3B-B3C82704D8AF}"/>
          </ac:cxnSpMkLst>
        </pc:cxnChg>
        <pc:cxnChg chg="mod">
          <ac:chgData name="Cristian Chilipirea" userId="34ab170da5908fc4" providerId="LiveId" clId="{40489C92-54A8-4217-9EFD-4D5231C39453}" dt="2020-03-04T09:00:58.956" v="753" actId="692"/>
          <ac:cxnSpMkLst>
            <pc:docMk/>
            <pc:sldMk cId="3139707674" sldId="563"/>
            <ac:cxnSpMk id="11" creationId="{50D64702-5E61-451E-A963-FFDDC498231F}"/>
          </ac:cxnSpMkLst>
        </pc:cxnChg>
        <pc:cxnChg chg="mod">
          <ac:chgData name="Cristian Chilipirea" userId="34ab170da5908fc4" providerId="LiveId" clId="{40489C92-54A8-4217-9EFD-4D5231C39453}" dt="2020-03-04T09:00:29.416" v="752" actId="692"/>
          <ac:cxnSpMkLst>
            <pc:docMk/>
            <pc:sldMk cId="3139707674" sldId="563"/>
            <ac:cxnSpMk id="12" creationId="{82BA0D63-8357-4F7F-AF4B-DDFC38AC8431}"/>
          </ac:cxnSpMkLst>
        </pc:cxnChg>
        <pc:cxnChg chg="mod">
          <ac:chgData name="Cristian Chilipirea" userId="34ab170da5908fc4" providerId="LiveId" clId="{40489C92-54A8-4217-9EFD-4D5231C39453}" dt="2020-03-04T09:00:29.416" v="752" actId="692"/>
          <ac:cxnSpMkLst>
            <pc:docMk/>
            <pc:sldMk cId="3139707674" sldId="563"/>
            <ac:cxnSpMk id="13" creationId="{799939BE-B985-452F-9519-4F2FBFAF45AB}"/>
          </ac:cxnSpMkLst>
        </pc:cxnChg>
        <pc:cxnChg chg="mod">
          <ac:chgData name="Cristian Chilipirea" userId="34ab170da5908fc4" providerId="LiveId" clId="{40489C92-54A8-4217-9EFD-4D5231C39453}" dt="2020-03-04T09:00:29.416" v="752" actId="692"/>
          <ac:cxnSpMkLst>
            <pc:docMk/>
            <pc:sldMk cId="3139707674" sldId="563"/>
            <ac:cxnSpMk id="35" creationId="{F688D6CC-ED57-430B-8B05-8E879AB3A7E9}"/>
          </ac:cxnSpMkLst>
        </pc:cxnChg>
      </pc:sldChg>
      <pc:sldChg chg="modSp add">
        <pc:chgData name="Cristian Chilipirea" userId="34ab170da5908fc4" providerId="LiveId" clId="{40489C92-54A8-4217-9EFD-4D5231C39453}" dt="2020-03-04T09:38:38.288" v="1798" actId="114"/>
        <pc:sldMkLst>
          <pc:docMk/>
          <pc:sldMk cId="3565612430" sldId="564"/>
        </pc:sldMkLst>
        <pc:spChg chg="mod">
          <ac:chgData name="Cristian Chilipirea" userId="34ab170da5908fc4" providerId="LiveId" clId="{40489C92-54A8-4217-9EFD-4D5231C39453}" dt="2020-03-04T09:38:38.288" v="1798" actId="114"/>
          <ac:spMkLst>
            <pc:docMk/>
            <pc:sldMk cId="3565612430" sldId="564"/>
            <ac:spMk id="3" creationId="{90E192DB-712A-4E21-8DD9-0ABCE4ACE660}"/>
          </ac:spMkLst>
        </pc:spChg>
        <pc:spChg chg="mod">
          <ac:chgData name="Cristian Chilipirea" userId="34ab170da5908fc4" providerId="LiveId" clId="{40489C92-54A8-4217-9EFD-4D5231C39453}" dt="2020-03-04T09:02:43.593" v="775" actId="207"/>
          <ac:spMkLst>
            <pc:docMk/>
            <pc:sldMk cId="3565612430" sldId="564"/>
            <ac:spMk id="5" creationId="{AE8289E7-A930-4AD1-BDD2-5F1900430D68}"/>
          </ac:spMkLst>
        </pc:spChg>
        <pc:spChg chg="mod">
          <ac:chgData name="Cristian Chilipirea" userId="34ab170da5908fc4" providerId="LiveId" clId="{40489C92-54A8-4217-9EFD-4D5231C39453}" dt="2020-03-04T09:02:43.593" v="775" actId="207"/>
          <ac:spMkLst>
            <pc:docMk/>
            <pc:sldMk cId="3565612430" sldId="564"/>
            <ac:spMk id="6" creationId="{C33ED440-B139-4D2D-852E-84057EF7CE4A}"/>
          </ac:spMkLst>
        </pc:spChg>
        <pc:cxnChg chg="mod">
          <ac:chgData name="Cristian Chilipirea" userId="34ab170da5908fc4" providerId="LiveId" clId="{40489C92-54A8-4217-9EFD-4D5231C39453}" dt="2020-03-04T09:01:40.548" v="762" actId="692"/>
          <ac:cxnSpMkLst>
            <pc:docMk/>
            <pc:sldMk cId="3565612430" sldId="564"/>
            <ac:cxnSpMk id="9" creationId="{F3940D6D-8AC0-4AB5-BC75-067438A93F13}"/>
          </ac:cxnSpMkLst>
        </pc:cxnChg>
        <pc:cxnChg chg="mod">
          <ac:chgData name="Cristian Chilipirea" userId="34ab170da5908fc4" providerId="LiveId" clId="{40489C92-54A8-4217-9EFD-4D5231C39453}" dt="2020-03-04T09:01:40.548" v="762" actId="692"/>
          <ac:cxnSpMkLst>
            <pc:docMk/>
            <pc:sldMk cId="3565612430" sldId="564"/>
            <ac:cxnSpMk id="10" creationId="{BB63DDA1-1D4E-4981-8C3B-B3C82704D8AF}"/>
          </ac:cxnSpMkLst>
        </pc:cxnChg>
        <pc:cxnChg chg="mod">
          <ac:chgData name="Cristian Chilipirea" userId="34ab170da5908fc4" providerId="LiveId" clId="{40489C92-54A8-4217-9EFD-4D5231C39453}" dt="2020-03-04T09:01:30.472" v="761" actId="692"/>
          <ac:cxnSpMkLst>
            <pc:docMk/>
            <pc:sldMk cId="3565612430" sldId="564"/>
            <ac:cxnSpMk id="11" creationId="{50D64702-5E61-451E-A963-FFDDC498231F}"/>
          </ac:cxnSpMkLst>
        </pc:cxnChg>
        <pc:cxnChg chg="mod">
          <ac:chgData name="Cristian Chilipirea" userId="34ab170da5908fc4" providerId="LiveId" clId="{40489C92-54A8-4217-9EFD-4D5231C39453}" dt="2020-03-04T09:01:30.472" v="761" actId="692"/>
          <ac:cxnSpMkLst>
            <pc:docMk/>
            <pc:sldMk cId="3565612430" sldId="564"/>
            <ac:cxnSpMk id="12" creationId="{82BA0D63-8357-4F7F-AF4B-DDFC38AC8431}"/>
          </ac:cxnSpMkLst>
        </pc:cxnChg>
        <pc:cxnChg chg="mod">
          <ac:chgData name="Cristian Chilipirea" userId="34ab170da5908fc4" providerId="LiveId" clId="{40489C92-54A8-4217-9EFD-4D5231C39453}" dt="2020-03-04T09:01:40.548" v="762" actId="692"/>
          <ac:cxnSpMkLst>
            <pc:docMk/>
            <pc:sldMk cId="3565612430" sldId="564"/>
            <ac:cxnSpMk id="13" creationId="{799939BE-B985-452F-9519-4F2FBFAF45AB}"/>
          </ac:cxnSpMkLst>
        </pc:cxnChg>
        <pc:cxnChg chg="mod">
          <ac:chgData name="Cristian Chilipirea" userId="34ab170da5908fc4" providerId="LiveId" clId="{40489C92-54A8-4217-9EFD-4D5231C39453}" dt="2020-03-04T09:01:40.548" v="762" actId="692"/>
          <ac:cxnSpMkLst>
            <pc:docMk/>
            <pc:sldMk cId="3565612430" sldId="564"/>
            <ac:cxnSpMk id="35" creationId="{F688D6CC-ED57-430B-8B05-8E879AB3A7E9}"/>
          </ac:cxnSpMkLst>
        </pc:cxnChg>
      </pc:sldChg>
      <pc:sldChg chg="del">
        <pc:chgData name="Cristian Chilipirea" userId="34ab170da5908fc4" providerId="LiveId" clId="{40489C92-54A8-4217-9EFD-4D5231C39453}" dt="2020-03-04T08:13:24.678" v="33" actId="47"/>
        <pc:sldMkLst>
          <pc:docMk/>
          <pc:sldMk cId="4263877328" sldId="564"/>
        </pc:sldMkLst>
      </pc:sldChg>
      <pc:sldChg chg="modSp add">
        <pc:chgData name="Cristian Chilipirea" userId="34ab170da5908fc4" providerId="LiveId" clId="{40489C92-54A8-4217-9EFD-4D5231C39453}" dt="2020-03-04T09:38:54.808" v="1806" actId="20577"/>
        <pc:sldMkLst>
          <pc:docMk/>
          <pc:sldMk cId="1741283148" sldId="565"/>
        </pc:sldMkLst>
        <pc:spChg chg="mod">
          <ac:chgData name="Cristian Chilipirea" userId="34ab170da5908fc4" providerId="LiveId" clId="{40489C92-54A8-4217-9EFD-4D5231C39453}" dt="2020-03-04T09:38:54.808" v="1806" actId="20577"/>
          <ac:spMkLst>
            <pc:docMk/>
            <pc:sldMk cId="1741283148" sldId="565"/>
            <ac:spMk id="3" creationId="{90E192DB-712A-4E21-8DD9-0ABCE4ACE660}"/>
          </ac:spMkLst>
        </pc:spChg>
        <pc:spChg chg="mod">
          <ac:chgData name="Cristian Chilipirea" userId="34ab170da5908fc4" providerId="LiveId" clId="{40489C92-54A8-4217-9EFD-4D5231C39453}" dt="2020-03-04T09:02:50.949" v="776" actId="207"/>
          <ac:spMkLst>
            <pc:docMk/>
            <pc:sldMk cId="1741283148" sldId="565"/>
            <ac:spMk id="5" creationId="{AE8289E7-A930-4AD1-BDD2-5F1900430D68}"/>
          </ac:spMkLst>
        </pc:spChg>
        <pc:spChg chg="mod">
          <ac:chgData name="Cristian Chilipirea" userId="34ab170da5908fc4" providerId="LiveId" clId="{40489C92-54A8-4217-9EFD-4D5231C39453}" dt="2020-03-04T09:02:50.949" v="776" actId="207"/>
          <ac:spMkLst>
            <pc:docMk/>
            <pc:sldMk cId="1741283148" sldId="565"/>
            <ac:spMk id="6" creationId="{C33ED440-B139-4D2D-852E-84057EF7CE4A}"/>
          </ac:spMkLst>
        </pc:spChg>
        <pc:cxnChg chg="mod">
          <ac:chgData name="Cristian Chilipirea" userId="34ab170da5908fc4" providerId="LiveId" clId="{40489C92-54A8-4217-9EFD-4D5231C39453}" dt="2020-03-04T09:02:15.785" v="772" actId="692"/>
          <ac:cxnSpMkLst>
            <pc:docMk/>
            <pc:sldMk cId="1741283148" sldId="565"/>
            <ac:cxnSpMk id="9" creationId="{F3940D6D-8AC0-4AB5-BC75-067438A93F13}"/>
          </ac:cxnSpMkLst>
        </pc:cxnChg>
        <pc:cxnChg chg="mod">
          <ac:chgData name="Cristian Chilipirea" userId="34ab170da5908fc4" providerId="LiveId" clId="{40489C92-54A8-4217-9EFD-4D5231C39453}" dt="2020-03-04T09:02:15.785" v="772" actId="692"/>
          <ac:cxnSpMkLst>
            <pc:docMk/>
            <pc:sldMk cId="1741283148" sldId="565"/>
            <ac:cxnSpMk id="10" creationId="{BB63DDA1-1D4E-4981-8C3B-B3C82704D8AF}"/>
          </ac:cxnSpMkLst>
        </pc:cxnChg>
        <pc:cxnChg chg="mod">
          <ac:chgData name="Cristian Chilipirea" userId="34ab170da5908fc4" providerId="LiveId" clId="{40489C92-54A8-4217-9EFD-4D5231C39453}" dt="2020-03-04T09:02:24.729" v="773" actId="692"/>
          <ac:cxnSpMkLst>
            <pc:docMk/>
            <pc:sldMk cId="1741283148" sldId="565"/>
            <ac:cxnSpMk id="11" creationId="{50D64702-5E61-451E-A963-FFDDC498231F}"/>
          </ac:cxnSpMkLst>
        </pc:cxnChg>
        <pc:cxnChg chg="mod">
          <ac:chgData name="Cristian Chilipirea" userId="34ab170da5908fc4" providerId="LiveId" clId="{40489C92-54A8-4217-9EFD-4D5231C39453}" dt="2020-03-04T09:02:24.729" v="773" actId="692"/>
          <ac:cxnSpMkLst>
            <pc:docMk/>
            <pc:sldMk cId="1741283148" sldId="565"/>
            <ac:cxnSpMk id="12" creationId="{82BA0D63-8357-4F7F-AF4B-DDFC38AC8431}"/>
          </ac:cxnSpMkLst>
        </pc:cxnChg>
        <pc:cxnChg chg="mod">
          <ac:chgData name="Cristian Chilipirea" userId="34ab170da5908fc4" providerId="LiveId" clId="{40489C92-54A8-4217-9EFD-4D5231C39453}" dt="2020-03-04T09:02:24.729" v="773" actId="692"/>
          <ac:cxnSpMkLst>
            <pc:docMk/>
            <pc:sldMk cId="1741283148" sldId="565"/>
            <ac:cxnSpMk id="13" creationId="{799939BE-B985-452F-9519-4F2FBFAF45AB}"/>
          </ac:cxnSpMkLst>
        </pc:cxnChg>
        <pc:cxnChg chg="mod">
          <ac:chgData name="Cristian Chilipirea" userId="34ab170da5908fc4" providerId="LiveId" clId="{40489C92-54A8-4217-9EFD-4D5231C39453}" dt="2020-03-04T09:02:24.729" v="773" actId="692"/>
          <ac:cxnSpMkLst>
            <pc:docMk/>
            <pc:sldMk cId="1741283148" sldId="565"/>
            <ac:cxnSpMk id="35" creationId="{F688D6CC-ED57-430B-8B05-8E879AB3A7E9}"/>
          </ac:cxnSpMkLst>
        </pc:cxnChg>
      </pc:sldChg>
      <pc:sldChg chg="del">
        <pc:chgData name="Cristian Chilipirea" userId="34ab170da5908fc4" providerId="LiveId" clId="{40489C92-54A8-4217-9EFD-4D5231C39453}" dt="2020-03-04T08:13:43.562" v="99" actId="47"/>
        <pc:sldMkLst>
          <pc:docMk/>
          <pc:sldMk cId="4144140774" sldId="565"/>
        </pc:sldMkLst>
      </pc:sldChg>
      <pc:sldChg chg="del">
        <pc:chgData name="Cristian Chilipirea" userId="34ab170da5908fc4" providerId="LiveId" clId="{40489C92-54A8-4217-9EFD-4D5231C39453}" dt="2020-03-04T08:13:23.691" v="26" actId="47"/>
        <pc:sldMkLst>
          <pc:docMk/>
          <pc:sldMk cId="1455165209" sldId="566"/>
        </pc:sldMkLst>
      </pc:sldChg>
      <pc:sldChg chg="addSp delSp modSp add">
        <pc:chgData name="Cristian Chilipirea" userId="34ab170da5908fc4" providerId="LiveId" clId="{40489C92-54A8-4217-9EFD-4D5231C39453}" dt="2020-03-04T09:39:04.680" v="1812" actId="20577"/>
        <pc:sldMkLst>
          <pc:docMk/>
          <pc:sldMk cId="2956950145" sldId="566"/>
        </pc:sldMkLst>
        <pc:spChg chg="mod">
          <ac:chgData name="Cristian Chilipirea" userId="34ab170da5908fc4" providerId="LiveId" clId="{40489C92-54A8-4217-9EFD-4D5231C39453}" dt="2020-03-04T09:39:04.680" v="1812" actId="20577"/>
          <ac:spMkLst>
            <pc:docMk/>
            <pc:sldMk cId="2956950145" sldId="566"/>
            <ac:spMk id="3" creationId="{90E192DB-712A-4E21-8DD9-0ABCE4ACE660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5" creationId="{AE8289E7-A930-4AD1-BDD2-5F1900430D68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6" creationId="{C33ED440-B139-4D2D-852E-84057EF7CE4A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7" creationId="{CFD707D2-9F15-4A5D-85C3-CEB106AD5C28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8" creationId="{1D9A5D1E-75FC-41E2-A965-8596F4A71E06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14" creationId="{68043A6E-F6CC-464E-94FC-F1A35E2732DE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15" creationId="{1847627C-3EA2-45C0-8EC6-695C51207FB6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16" creationId="{86066562-2E7E-431C-B5DC-4BD5D1ABF9A7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17" creationId="{1E70A90E-A7D7-4C2B-BAF3-58142F206F03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18" creationId="{D6BFCFC1-CADF-40F7-9F17-E5601FC1C7DD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22" creationId="{98E4E445-1118-4748-8FF3-04B17B1E9501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23" creationId="{B9F6895E-A437-41D8-BDE5-8BE6DB428619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24" creationId="{96786464-269D-43FC-9682-22041960A392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25" creationId="{1C1FD4D6-2EEC-49D4-8DDC-2D8455E2BD8E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30" creationId="{9F417470-E94E-4E51-A8E8-23A51EC2A8F1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32" creationId="{FFF09EAF-ED7F-4FD0-91E3-8847D412BA03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33" creationId="{59F09920-D8F5-453E-A7A8-71361C477451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34" creationId="{43D1F38D-981E-4038-B304-FB9283233409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36" creationId="{BB72E1CD-91A4-4277-AE21-C8374F4DA110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37" creationId="{565545C8-A408-4EB3-975C-CCA567CF43E0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38" creationId="{A964E99A-40C4-47D7-9C21-173C3688A15F}"/>
          </ac:spMkLst>
        </pc:spChg>
        <pc:spChg chg="del">
          <ac:chgData name="Cristian Chilipirea" userId="34ab170da5908fc4" providerId="LiveId" clId="{40489C92-54A8-4217-9EFD-4D5231C39453}" dt="2020-03-04T09:03:42.633" v="813" actId="478"/>
          <ac:spMkLst>
            <pc:docMk/>
            <pc:sldMk cId="2956950145" sldId="566"/>
            <ac:spMk id="40" creationId="{B64C8DDB-DB21-401D-8752-3C7C7C45B726}"/>
          </ac:spMkLst>
        </pc:spChg>
        <pc:spChg chg="add">
          <ac:chgData name="Cristian Chilipirea" userId="34ab170da5908fc4" providerId="LiveId" clId="{40489C92-54A8-4217-9EFD-4D5231C39453}" dt="2020-03-04T09:03:52.655" v="814"/>
          <ac:spMkLst>
            <pc:docMk/>
            <pc:sldMk cId="2956950145" sldId="566"/>
            <ac:spMk id="41" creationId="{06919219-C81A-452C-B9FB-6369339C2BED}"/>
          </ac:spMkLst>
        </pc:spChg>
        <pc:cxnChg chg="del mod">
          <ac:chgData name="Cristian Chilipirea" userId="34ab170da5908fc4" providerId="LiveId" clId="{40489C92-54A8-4217-9EFD-4D5231C39453}" dt="2020-03-04T09:03:42.633" v="813" actId="478"/>
          <ac:cxnSpMkLst>
            <pc:docMk/>
            <pc:sldMk cId="2956950145" sldId="566"/>
            <ac:cxnSpMk id="9" creationId="{F3940D6D-8AC0-4AB5-BC75-067438A93F13}"/>
          </ac:cxnSpMkLst>
        </pc:cxnChg>
        <pc:cxnChg chg="del mod">
          <ac:chgData name="Cristian Chilipirea" userId="34ab170da5908fc4" providerId="LiveId" clId="{40489C92-54A8-4217-9EFD-4D5231C39453}" dt="2020-03-04T09:03:42.633" v="813" actId="478"/>
          <ac:cxnSpMkLst>
            <pc:docMk/>
            <pc:sldMk cId="2956950145" sldId="566"/>
            <ac:cxnSpMk id="10" creationId="{BB63DDA1-1D4E-4981-8C3B-B3C82704D8AF}"/>
          </ac:cxnSpMkLst>
        </pc:cxnChg>
        <pc:cxnChg chg="del mod">
          <ac:chgData name="Cristian Chilipirea" userId="34ab170da5908fc4" providerId="LiveId" clId="{40489C92-54A8-4217-9EFD-4D5231C39453}" dt="2020-03-04T09:03:42.633" v="813" actId="478"/>
          <ac:cxnSpMkLst>
            <pc:docMk/>
            <pc:sldMk cId="2956950145" sldId="566"/>
            <ac:cxnSpMk id="11" creationId="{50D64702-5E61-451E-A963-FFDDC498231F}"/>
          </ac:cxnSpMkLst>
        </pc:cxnChg>
        <pc:cxnChg chg="del mod">
          <ac:chgData name="Cristian Chilipirea" userId="34ab170da5908fc4" providerId="LiveId" clId="{40489C92-54A8-4217-9EFD-4D5231C39453}" dt="2020-03-04T09:03:42.633" v="813" actId="478"/>
          <ac:cxnSpMkLst>
            <pc:docMk/>
            <pc:sldMk cId="2956950145" sldId="566"/>
            <ac:cxnSpMk id="12" creationId="{82BA0D63-8357-4F7F-AF4B-DDFC38AC8431}"/>
          </ac:cxnSpMkLst>
        </pc:cxnChg>
        <pc:cxnChg chg="del mod">
          <ac:chgData name="Cristian Chilipirea" userId="34ab170da5908fc4" providerId="LiveId" clId="{40489C92-54A8-4217-9EFD-4D5231C39453}" dt="2020-03-04T09:03:42.633" v="813" actId="478"/>
          <ac:cxnSpMkLst>
            <pc:docMk/>
            <pc:sldMk cId="2956950145" sldId="566"/>
            <ac:cxnSpMk id="13" creationId="{799939BE-B985-452F-9519-4F2FBFAF45AB}"/>
          </ac:cxnSpMkLst>
        </pc:cxnChg>
        <pc:cxnChg chg="add">
          <ac:chgData name="Cristian Chilipirea" userId="34ab170da5908fc4" providerId="LiveId" clId="{40489C92-54A8-4217-9EFD-4D5231C39453}" dt="2020-03-04T09:03:52.655" v="814"/>
          <ac:cxnSpMkLst>
            <pc:docMk/>
            <pc:sldMk cId="2956950145" sldId="566"/>
            <ac:cxnSpMk id="26" creationId="{CB4151FD-C3C0-47A5-9D50-B55FE89E00D4}"/>
          </ac:cxnSpMkLst>
        </pc:cxnChg>
        <pc:cxnChg chg="add">
          <ac:chgData name="Cristian Chilipirea" userId="34ab170da5908fc4" providerId="LiveId" clId="{40489C92-54A8-4217-9EFD-4D5231C39453}" dt="2020-03-04T09:03:52.655" v="814"/>
          <ac:cxnSpMkLst>
            <pc:docMk/>
            <pc:sldMk cId="2956950145" sldId="566"/>
            <ac:cxnSpMk id="27" creationId="{2666C201-C0A0-4238-B5F9-AB57E506E016}"/>
          </ac:cxnSpMkLst>
        </pc:cxnChg>
        <pc:cxnChg chg="add">
          <ac:chgData name="Cristian Chilipirea" userId="34ab170da5908fc4" providerId="LiveId" clId="{40489C92-54A8-4217-9EFD-4D5231C39453}" dt="2020-03-04T09:03:52.655" v="814"/>
          <ac:cxnSpMkLst>
            <pc:docMk/>
            <pc:sldMk cId="2956950145" sldId="566"/>
            <ac:cxnSpMk id="28" creationId="{8D77D78A-9799-4407-B884-CA8893F99E9B}"/>
          </ac:cxnSpMkLst>
        </pc:cxnChg>
        <pc:cxnChg chg="add">
          <ac:chgData name="Cristian Chilipirea" userId="34ab170da5908fc4" providerId="LiveId" clId="{40489C92-54A8-4217-9EFD-4D5231C39453}" dt="2020-03-04T09:03:52.655" v="814"/>
          <ac:cxnSpMkLst>
            <pc:docMk/>
            <pc:sldMk cId="2956950145" sldId="566"/>
            <ac:cxnSpMk id="29" creationId="{5EE7EE3F-26AF-4A13-A0B4-8E16126352E1}"/>
          </ac:cxnSpMkLst>
        </pc:cxnChg>
        <pc:cxnChg chg="add">
          <ac:chgData name="Cristian Chilipirea" userId="34ab170da5908fc4" providerId="LiveId" clId="{40489C92-54A8-4217-9EFD-4D5231C39453}" dt="2020-03-04T09:03:52.655" v="814"/>
          <ac:cxnSpMkLst>
            <pc:docMk/>
            <pc:sldMk cId="2956950145" sldId="566"/>
            <ac:cxnSpMk id="31" creationId="{E728E288-5677-4C86-A51F-869E75628289}"/>
          </ac:cxnSpMkLst>
        </pc:cxnChg>
        <pc:cxnChg chg="del mod">
          <ac:chgData name="Cristian Chilipirea" userId="34ab170da5908fc4" providerId="LiveId" clId="{40489C92-54A8-4217-9EFD-4D5231C39453}" dt="2020-03-04T09:03:42.633" v="813" actId="478"/>
          <ac:cxnSpMkLst>
            <pc:docMk/>
            <pc:sldMk cId="2956950145" sldId="566"/>
            <ac:cxnSpMk id="35" creationId="{F688D6CC-ED57-430B-8B05-8E879AB3A7E9}"/>
          </ac:cxnSpMkLst>
        </pc:cxnChg>
        <pc:cxnChg chg="add">
          <ac:chgData name="Cristian Chilipirea" userId="34ab170da5908fc4" providerId="LiveId" clId="{40489C92-54A8-4217-9EFD-4D5231C39453}" dt="2020-03-04T09:03:52.655" v="814"/>
          <ac:cxnSpMkLst>
            <pc:docMk/>
            <pc:sldMk cId="2956950145" sldId="566"/>
            <ac:cxnSpMk id="39" creationId="{27A21475-505E-4D62-A5B1-5DBC11E56E51}"/>
          </ac:cxnSpMkLst>
        </pc:cxnChg>
      </pc:sldChg>
      <pc:sldChg chg="del">
        <pc:chgData name="Cristian Chilipirea" userId="34ab170da5908fc4" providerId="LiveId" clId="{40489C92-54A8-4217-9EFD-4D5231C39453}" dt="2020-03-04T08:13:23.791" v="27" actId="47"/>
        <pc:sldMkLst>
          <pc:docMk/>
          <pc:sldMk cId="1984242349" sldId="567"/>
        </pc:sldMkLst>
      </pc:sldChg>
      <pc:sldChg chg="modSp add ord">
        <pc:chgData name="Cristian Chilipirea" userId="34ab170da5908fc4" providerId="LiveId" clId="{40489C92-54A8-4217-9EFD-4D5231C39453}" dt="2020-03-04T09:08:56.578" v="1072" actId="20577"/>
        <pc:sldMkLst>
          <pc:docMk/>
          <pc:sldMk cId="2759568164" sldId="567"/>
        </pc:sldMkLst>
        <pc:spChg chg="mod">
          <ac:chgData name="Cristian Chilipirea" userId="34ab170da5908fc4" providerId="LiveId" clId="{40489C92-54A8-4217-9EFD-4D5231C39453}" dt="2020-03-04T09:05:03.591" v="833" actId="20577"/>
          <ac:spMkLst>
            <pc:docMk/>
            <pc:sldMk cId="2759568164" sldId="567"/>
            <ac:spMk id="2" creationId="{9A6A3C82-098D-4A2C-AE56-33FAD6657E01}"/>
          </ac:spMkLst>
        </pc:spChg>
        <pc:spChg chg="mod">
          <ac:chgData name="Cristian Chilipirea" userId="34ab170da5908fc4" providerId="LiveId" clId="{40489C92-54A8-4217-9EFD-4D5231C39453}" dt="2020-03-04T09:08:56.578" v="1072" actId="20577"/>
          <ac:spMkLst>
            <pc:docMk/>
            <pc:sldMk cId="2759568164" sldId="567"/>
            <ac:spMk id="3" creationId="{90E192DB-712A-4E21-8DD9-0ABCE4ACE660}"/>
          </ac:spMkLst>
        </pc:spChg>
        <pc:spChg chg="mod">
          <ac:chgData name="Cristian Chilipirea" userId="34ab170da5908fc4" providerId="LiveId" clId="{40489C92-54A8-4217-9EFD-4D5231C39453}" dt="2020-03-04T09:06:34.320" v="841" actId="207"/>
          <ac:spMkLst>
            <pc:docMk/>
            <pc:sldMk cId="2759568164" sldId="567"/>
            <ac:spMk id="5" creationId="{AE8289E7-A930-4AD1-BDD2-5F1900430D68}"/>
          </ac:spMkLst>
        </pc:spChg>
        <pc:spChg chg="mod">
          <ac:chgData name="Cristian Chilipirea" userId="34ab170da5908fc4" providerId="LiveId" clId="{40489C92-54A8-4217-9EFD-4D5231C39453}" dt="2020-03-04T09:05:51.166" v="834" actId="207"/>
          <ac:spMkLst>
            <pc:docMk/>
            <pc:sldMk cId="2759568164" sldId="567"/>
            <ac:spMk id="6" creationId="{C33ED440-B139-4D2D-852E-84057EF7CE4A}"/>
          </ac:spMkLst>
        </pc:spChg>
        <pc:spChg chg="mod">
          <ac:chgData name="Cristian Chilipirea" userId="34ab170da5908fc4" providerId="LiveId" clId="{40489C92-54A8-4217-9EFD-4D5231C39453}" dt="2020-03-04T09:06:34.320" v="841" actId="207"/>
          <ac:spMkLst>
            <pc:docMk/>
            <pc:sldMk cId="2759568164" sldId="567"/>
            <ac:spMk id="7" creationId="{CFD707D2-9F15-4A5D-85C3-CEB106AD5C28}"/>
          </ac:spMkLst>
        </pc:spChg>
        <pc:spChg chg="mod">
          <ac:chgData name="Cristian Chilipirea" userId="34ab170da5908fc4" providerId="LiveId" clId="{40489C92-54A8-4217-9EFD-4D5231C39453}" dt="2020-03-04T09:06:09.574" v="839" actId="14100"/>
          <ac:spMkLst>
            <pc:docMk/>
            <pc:sldMk cId="2759568164" sldId="567"/>
            <ac:spMk id="15" creationId="{1847627C-3EA2-45C0-8EC6-695C51207FB6}"/>
          </ac:spMkLst>
        </pc:spChg>
        <pc:spChg chg="mod">
          <ac:chgData name="Cristian Chilipirea" userId="34ab170da5908fc4" providerId="LiveId" clId="{40489C92-54A8-4217-9EFD-4D5231C39453}" dt="2020-03-04T09:06:34.320" v="841" actId="207"/>
          <ac:spMkLst>
            <pc:docMk/>
            <pc:sldMk cId="2759568164" sldId="567"/>
            <ac:spMk id="30" creationId="{9F417470-E94E-4E51-A8E8-23A51EC2A8F1}"/>
          </ac:spMkLst>
        </pc:spChg>
        <pc:cxnChg chg="mod">
          <ac:chgData name="Cristian Chilipirea" userId="34ab170da5908fc4" providerId="LiveId" clId="{40489C92-54A8-4217-9EFD-4D5231C39453}" dt="2020-03-04T09:06:27.035" v="840" actId="692"/>
          <ac:cxnSpMkLst>
            <pc:docMk/>
            <pc:sldMk cId="2759568164" sldId="567"/>
            <ac:cxnSpMk id="11" creationId="{50D64702-5E61-451E-A963-FFDDC498231F}"/>
          </ac:cxnSpMkLst>
        </pc:cxnChg>
        <pc:cxnChg chg="mod">
          <ac:chgData name="Cristian Chilipirea" userId="34ab170da5908fc4" providerId="LiveId" clId="{40489C92-54A8-4217-9EFD-4D5231C39453}" dt="2020-03-04T09:06:27.035" v="840" actId="692"/>
          <ac:cxnSpMkLst>
            <pc:docMk/>
            <pc:sldMk cId="2759568164" sldId="567"/>
            <ac:cxnSpMk id="13" creationId="{799939BE-B985-452F-9519-4F2FBFAF45AB}"/>
          </ac:cxnSpMkLst>
        </pc:cxnChg>
        <pc:cxnChg chg="mod">
          <ac:chgData name="Cristian Chilipirea" userId="34ab170da5908fc4" providerId="LiveId" clId="{40489C92-54A8-4217-9EFD-4D5231C39453}" dt="2020-03-04T09:06:27.035" v="840" actId="692"/>
          <ac:cxnSpMkLst>
            <pc:docMk/>
            <pc:sldMk cId="2759568164" sldId="567"/>
            <ac:cxnSpMk id="35" creationId="{F688D6CC-ED57-430B-8B05-8E879AB3A7E9}"/>
          </ac:cxnSpMkLst>
        </pc:cxnChg>
      </pc:sldChg>
      <pc:sldChg chg="addSp delSp modSp add">
        <pc:chgData name="Cristian Chilipirea" userId="34ab170da5908fc4" providerId="LiveId" clId="{40489C92-54A8-4217-9EFD-4D5231C39453}" dt="2020-03-04T09:21:49.920" v="1435" actId="20577"/>
        <pc:sldMkLst>
          <pc:docMk/>
          <pc:sldMk cId="488386706" sldId="568"/>
        </pc:sldMkLst>
        <pc:spChg chg="mod">
          <ac:chgData name="Cristian Chilipirea" userId="34ab170da5908fc4" providerId="LiveId" clId="{40489C92-54A8-4217-9EFD-4D5231C39453}" dt="2020-03-04T09:14:08.626" v="1102" actId="20577"/>
          <ac:spMkLst>
            <pc:docMk/>
            <pc:sldMk cId="488386706" sldId="568"/>
            <ac:spMk id="2" creationId="{D19CA5BE-A9EE-4840-B00F-C088514730DD}"/>
          </ac:spMkLst>
        </pc:spChg>
        <pc:spChg chg="mod">
          <ac:chgData name="Cristian Chilipirea" userId="34ab170da5908fc4" providerId="LiveId" clId="{40489C92-54A8-4217-9EFD-4D5231C39453}" dt="2020-03-04T09:21:49.920" v="1435" actId="20577"/>
          <ac:spMkLst>
            <pc:docMk/>
            <pc:sldMk cId="488386706" sldId="568"/>
            <ac:spMk id="3" creationId="{FC425E9E-2D43-439E-BFD6-96A9D86074E7}"/>
          </ac:spMkLst>
        </pc:spChg>
        <pc:spChg chg="add del">
          <ac:chgData name="Cristian Chilipirea" userId="34ab170da5908fc4" providerId="LiveId" clId="{40489C92-54A8-4217-9EFD-4D5231C39453}" dt="2020-03-04T09:14:35.368" v="1111"/>
          <ac:spMkLst>
            <pc:docMk/>
            <pc:sldMk cId="488386706" sldId="568"/>
            <ac:spMk id="5" creationId="{A7053641-00F5-4A69-965A-92B8756EA6E8}"/>
          </ac:spMkLst>
        </pc:spChg>
      </pc:sldChg>
      <pc:sldChg chg="del">
        <pc:chgData name="Cristian Chilipirea" userId="34ab170da5908fc4" providerId="LiveId" clId="{40489C92-54A8-4217-9EFD-4D5231C39453}" dt="2020-03-04T08:13:43.863" v="101" actId="47"/>
        <pc:sldMkLst>
          <pc:docMk/>
          <pc:sldMk cId="4049294150" sldId="568"/>
        </pc:sldMkLst>
      </pc:sldChg>
      <pc:sldChg chg="addSp modSp add">
        <pc:chgData name="Cristian Chilipirea" userId="34ab170da5908fc4" providerId="LiveId" clId="{40489C92-54A8-4217-9EFD-4D5231C39453}" dt="2020-03-04T09:39:14.240" v="1815" actId="20577"/>
        <pc:sldMkLst>
          <pc:docMk/>
          <pc:sldMk cId="1922895996" sldId="569"/>
        </pc:sldMkLst>
        <pc:spChg chg="mod">
          <ac:chgData name="Cristian Chilipirea" userId="34ab170da5908fc4" providerId="LiveId" clId="{40489C92-54A8-4217-9EFD-4D5231C39453}" dt="2020-03-04T09:22:31.658" v="1463" actId="313"/>
          <ac:spMkLst>
            <pc:docMk/>
            <pc:sldMk cId="1922895996" sldId="569"/>
            <ac:spMk id="2" creationId="{A9793965-E1DB-46BA-BDED-7C8E08DFAFB9}"/>
          </ac:spMkLst>
        </pc:spChg>
        <pc:spChg chg="mod">
          <ac:chgData name="Cristian Chilipirea" userId="34ab170da5908fc4" providerId="LiveId" clId="{40489C92-54A8-4217-9EFD-4D5231C39453}" dt="2020-03-04T09:39:14.240" v="1815" actId="20577"/>
          <ac:spMkLst>
            <pc:docMk/>
            <pc:sldMk cId="1922895996" sldId="569"/>
            <ac:spMk id="3" creationId="{E9E3A55E-8C02-4B9C-9F8F-D3A910718C3E}"/>
          </ac:spMkLst>
        </pc:spChg>
        <pc:spChg chg="add mod">
          <ac:chgData name="Cristian Chilipirea" userId="34ab170da5908fc4" providerId="LiveId" clId="{40489C92-54A8-4217-9EFD-4D5231C39453}" dt="2020-03-04T09:25:23.330" v="1648" actId="207"/>
          <ac:spMkLst>
            <pc:docMk/>
            <pc:sldMk cId="1922895996" sldId="569"/>
            <ac:spMk id="5" creationId="{C83F5EBF-8B01-4C9C-8F0E-0BB89DDC7C8D}"/>
          </ac:spMkLst>
        </pc:spChg>
        <pc:spChg chg="add mod">
          <ac:chgData name="Cristian Chilipirea" userId="34ab170da5908fc4" providerId="LiveId" clId="{40489C92-54A8-4217-9EFD-4D5231C39453}" dt="2020-03-04T09:25:23.330" v="1648" actId="207"/>
          <ac:spMkLst>
            <pc:docMk/>
            <pc:sldMk cId="1922895996" sldId="569"/>
            <ac:spMk id="6" creationId="{A1A117F9-C5C9-45EC-8907-DDCE78AFC3C6}"/>
          </ac:spMkLst>
        </pc:spChg>
        <pc:spChg chg="add mod">
          <ac:chgData name="Cristian Chilipirea" userId="34ab170da5908fc4" providerId="LiveId" clId="{40489C92-54A8-4217-9EFD-4D5231C39453}" dt="2020-03-04T09:25:57.521" v="1652" actId="692"/>
          <ac:spMkLst>
            <pc:docMk/>
            <pc:sldMk cId="1922895996" sldId="569"/>
            <ac:spMk id="7" creationId="{01332BF9-EA8A-48D9-B24F-52CFDC61A9BB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8" creationId="{19967119-F11E-44C2-BA68-3D13C2C6C74A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14" creationId="{47DBF321-CF58-486D-8240-D144700395A2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15" creationId="{CEDA4659-87C3-4273-B33B-62CDB5EC375B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16" creationId="{376ED32F-2807-4A37-8199-D99A1F1BFD20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17" creationId="{1E90D87D-6E2B-4E06-B7B0-0179A2310785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18" creationId="{3F42B5A6-8F89-4C63-9F04-10B477083884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19" creationId="{ACA366D9-4377-4BB4-9BC4-7B662E35F33C}"/>
          </ac:spMkLst>
        </pc:spChg>
        <pc:spChg chg="add mod">
          <ac:chgData name="Cristian Chilipirea" userId="34ab170da5908fc4" providerId="LiveId" clId="{40489C92-54A8-4217-9EFD-4D5231C39453}" dt="2020-03-04T09:25:15.789" v="1647" actId="1076"/>
          <ac:spMkLst>
            <pc:docMk/>
            <pc:sldMk cId="1922895996" sldId="569"/>
            <ac:spMk id="21" creationId="{280E9685-6922-448A-888E-13EBFF83F0D9}"/>
          </ac:spMkLst>
        </pc:spChg>
        <pc:cxnChg chg="add mod">
          <ac:chgData name="Cristian Chilipirea" userId="34ab170da5908fc4" providerId="LiveId" clId="{40489C92-54A8-4217-9EFD-4D5231C39453}" dt="2020-03-04T09:25:15.789" v="1647" actId="1076"/>
          <ac:cxnSpMkLst>
            <pc:docMk/>
            <pc:sldMk cId="1922895996" sldId="569"/>
            <ac:cxnSpMk id="9" creationId="{2CB18F7C-E9C4-49F8-AF77-79809612803B}"/>
          </ac:cxnSpMkLst>
        </pc:cxnChg>
        <pc:cxnChg chg="add mod">
          <ac:chgData name="Cristian Chilipirea" userId="34ab170da5908fc4" providerId="LiveId" clId="{40489C92-54A8-4217-9EFD-4D5231C39453}" dt="2020-03-04T09:25:15.789" v="1647" actId="1076"/>
          <ac:cxnSpMkLst>
            <pc:docMk/>
            <pc:sldMk cId="1922895996" sldId="569"/>
            <ac:cxnSpMk id="10" creationId="{823E3684-DD53-4E3A-88D3-C68CF10806E1}"/>
          </ac:cxnSpMkLst>
        </pc:cxnChg>
        <pc:cxnChg chg="add mod">
          <ac:chgData name="Cristian Chilipirea" userId="34ab170da5908fc4" providerId="LiveId" clId="{40489C92-54A8-4217-9EFD-4D5231C39453}" dt="2020-03-04T09:25:36.335" v="1649" actId="692"/>
          <ac:cxnSpMkLst>
            <pc:docMk/>
            <pc:sldMk cId="1922895996" sldId="569"/>
            <ac:cxnSpMk id="11" creationId="{3F5AA0AF-A56B-4CE4-949E-74F4FAF69A54}"/>
          </ac:cxnSpMkLst>
        </pc:cxnChg>
        <pc:cxnChg chg="add mod">
          <ac:chgData name="Cristian Chilipirea" userId="34ab170da5908fc4" providerId="LiveId" clId="{40489C92-54A8-4217-9EFD-4D5231C39453}" dt="2020-03-04T09:25:15.789" v="1647" actId="1076"/>
          <ac:cxnSpMkLst>
            <pc:docMk/>
            <pc:sldMk cId="1922895996" sldId="569"/>
            <ac:cxnSpMk id="12" creationId="{85BB9F5C-99CA-472F-9491-699CD6FD201A}"/>
          </ac:cxnSpMkLst>
        </pc:cxnChg>
        <pc:cxnChg chg="add mod">
          <ac:chgData name="Cristian Chilipirea" userId="34ab170da5908fc4" providerId="LiveId" clId="{40489C92-54A8-4217-9EFD-4D5231C39453}" dt="2020-03-04T09:25:49.474" v="1651" actId="692"/>
          <ac:cxnSpMkLst>
            <pc:docMk/>
            <pc:sldMk cId="1922895996" sldId="569"/>
            <ac:cxnSpMk id="13" creationId="{9E2BDA6B-F0FF-4CF1-98FC-46EEB3DDBE92}"/>
          </ac:cxnSpMkLst>
        </pc:cxnChg>
        <pc:cxnChg chg="add mod">
          <ac:chgData name="Cristian Chilipirea" userId="34ab170da5908fc4" providerId="LiveId" clId="{40489C92-54A8-4217-9EFD-4D5231C39453}" dt="2020-03-04T09:25:49.474" v="1651" actId="692"/>
          <ac:cxnSpMkLst>
            <pc:docMk/>
            <pc:sldMk cId="1922895996" sldId="569"/>
            <ac:cxnSpMk id="20" creationId="{3D34E96C-74B4-46E6-A28D-49CF31D1CE29}"/>
          </ac:cxnSpMkLst>
        </pc:cxnChg>
      </pc:sldChg>
      <pc:sldChg chg="del">
        <pc:chgData name="Cristian Chilipirea" userId="34ab170da5908fc4" providerId="LiveId" clId="{40489C92-54A8-4217-9EFD-4D5231C39453}" dt="2020-03-04T08:13:44.480" v="103" actId="47"/>
        <pc:sldMkLst>
          <pc:docMk/>
          <pc:sldMk cId="3802565593" sldId="569"/>
        </pc:sldMkLst>
      </pc:sldChg>
      <pc:sldChg chg="delSp modSp add">
        <pc:chgData name="Cristian Chilipirea" userId="34ab170da5908fc4" providerId="LiveId" clId="{40489C92-54A8-4217-9EFD-4D5231C39453}" dt="2020-03-04T09:30:02.168" v="1757" actId="478"/>
        <pc:sldMkLst>
          <pc:docMk/>
          <pc:sldMk cId="1726842269" sldId="570"/>
        </pc:sldMkLst>
        <pc:spChg chg="mod">
          <ac:chgData name="Cristian Chilipirea" userId="34ab170da5908fc4" providerId="LiveId" clId="{40489C92-54A8-4217-9EFD-4D5231C39453}" dt="2020-03-04T09:29:57.956" v="1756" actId="20577"/>
          <ac:spMkLst>
            <pc:docMk/>
            <pc:sldMk cId="1726842269" sldId="570"/>
            <ac:spMk id="2" creationId="{2E1123CB-672F-4034-810E-FAE5ED2E2382}"/>
          </ac:spMkLst>
        </pc:spChg>
        <pc:spChg chg="del">
          <ac:chgData name="Cristian Chilipirea" userId="34ab170da5908fc4" providerId="LiveId" clId="{40489C92-54A8-4217-9EFD-4D5231C39453}" dt="2020-03-04T09:30:02.168" v="1757" actId="478"/>
          <ac:spMkLst>
            <pc:docMk/>
            <pc:sldMk cId="1726842269" sldId="570"/>
            <ac:spMk id="3" creationId="{344771A5-B1DC-485F-98CD-461FA051CA54}"/>
          </ac:spMkLst>
        </pc:spChg>
      </pc:sldChg>
      <pc:sldChg chg="del">
        <pc:chgData name="Cristian Chilipirea" userId="34ab170da5908fc4" providerId="LiveId" clId="{40489C92-54A8-4217-9EFD-4D5231C39453}" dt="2020-03-04T08:13:44.712" v="104" actId="47"/>
        <pc:sldMkLst>
          <pc:docMk/>
          <pc:sldMk cId="2131217211" sldId="570"/>
        </pc:sldMkLst>
      </pc:sldChg>
      <pc:sldChg chg="del">
        <pc:chgData name="Cristian Chilipirea" userId="34ab170da5908fc4" providerId="LiveId" clId="{40489C92-54A8-4217-9EFD-4D5231C39453}" dt="2020-03-04T08:13:44.063" v="102" actId="47"/>
        <pc:sldMkLst>
          <pc:docMk/>
          <pc:sldMk cId="758033702" sldId="571"/>
        </pc:sldMkLst>
      </pc:sldChg>
      <pc:sldChg chg="addSp modSp add">
        <pc:chgData name="Cristian Chilipirea" userId="34ab170da5908fc4" providerId="LiveId" clId="{40489C92-54A8-4217-9EFD-4D5231C39453}" dt="2020-03-04T09:34:36.013" v="1778" actId="1076"/>
        <pc:sldMkLst>
          <pc:docMk/>
          <pc:sldMk cId="1366264842" sldId="571"/>
        </pc:sldMkLst>
        <pc:spChg chg="mod">
          <ac:chgData name="Cristian Chilipirea" userId="34ab170da5908fc4" providerId="LiveId" clId="{40489C92-54A8-4217-9EFD-4D5231C39453}" dt="2020-03-04T09:31:23.120" v="1766" actId="6549"/>
          <ac:spMkLst>
            <pc:docMk/>
            <pc:sldMk cId="1366264842" sldId="571"/>
            <ac:spMk id="2" creationId="{2E1123CB-672F-4034-810E-FAE5ED2E2382}"/>
          </ac:spMkLst>
        </pc:spChg>
        <pc:picChg chg="add mod">
          <ac:chgData name="Cristian Chilipirea" userId="34ab170da5908fc4" providerId="LiveId" clId="{40489C92-54A8-4217-9EFD-4D5231C39453}" dt="2020-03-04T09:34:36.013" v="1778" actId="1076"/>
          <ac:picMkLst>
            <pc:docMk/>
            <pc:sldMk cId="1366264842" sldId="571"/>
            <ac:picMk id="5" creationId="{13FAAB82-A310-4BBD-91DA-070E528C9D11}"/>
          </ac:picMkLst>
        </pc:picChg>
        <pc:picChg chg="add mod">
          <ac:chgData name="Cristian Chilipirea" userId="34ab170da5908fc4" providerId="LiveId" clId="{40489C92-54A8-4217-9EFD-4D5231C39453}" dt="2020-03-04T09:34:32.989" v="1777" actId="1076"/>
          <ac:picMkLst>
            <pc:docMk/>
            <pc:sldMk cId="1366264842" sldId="571"/>
            <ac:picMk id="7" creationId="{29DCB011-1EE3-4AFA-859A-82D7A4C1CB30}"/>
          </ac:picMkLst>
        </pc:picChg>
      </pc:sldChg>
      <pc:sldChg chg="del">
        <pc:chgData name="Cristian Chilipirea" userId="34ab170da5908fc4" providerId="LiveId" clId="{40489C92-54A8-4217-9EFD-4D5231C39453}" dt="2020-03-04T08:13:45.151" v="106" actId="47"/>
        <pc:sldMkLst>
          <pc:docMk/>
          <pc:sldMk cId="2951303633" sldId="572"/>
        </pc:sldMkLst>
      </pc:sldChg>
      <pc:sldChg chg="addSp modSp add ord">
        <pc:chgData name="Cristian Chilipirea" userId="34ab170da5908fc4" providerId="LiveId" clId="{40489C92-54A8-4217-9EFD-4D5231C39453}" dt="2020-03-04T09:58:00.029" v="1849" actId="1076"/>
        <pc:sldMkLst>
          <pc:docMk/>
          <pc:sldMk cId="3669751550" sldId="572"/>
        </pc:sldMkLst>
        <pc:spChg chg="mod">
          <ac:chgData name="Cristian Chilipirea" userId="34ab170da5908fc4" providerId="LiveId" clId="{40489C92-54A8-4217-9EFD-4D5231C39453}" dt="2020-03-04T09:57:05.163" v="1838" actId="1076"/>
          <ac:spMkLst>
            <pc:docMk/>
            <pc:sldMk cId="3669751550" sldId="572"/>
            <ac:spMk id="2" creationId="{2E1123CB-672F-4034-810E-FAE5ED2E2382}"/>
          </ac:spMkLst>
        </pc:spChg>
        <pc:spChg chg="add mod">
          <ac:chgData name="Cristian Chilipirea" userId="34ab170da5908fc4" providerId="LiveId" clId="{40489C92-54A8-4217-9EFD-4D5231C39453}" dt="2020-03-04T09:58:00.029" v="1849" actId="1076"/>
          <ac:spMkLst>
            <pc:docMk/>
            <pc:sldMk cId="3669751550" sldId="572"/>
            <ac:spMk id="3" creationId="{CE7FB98A-C2D1-4C7A-9C6A-E5E28E1E4E0C}"/>
          </ac:spMkLst>
        </pc:spChg>
      </pc:sldChg>
      <pc:sldChg chg="del">
        <pc:chgData name="Cristian Chilipirea" userId="34ab170da5908fc4" providerId="LiveId" clId="{40489C92-54A8-4217-9EFD-4D5231C39453}" dt="2020-03-04T08:13:44.935" v="105" actId="47"/>
        <pc:sldMkLst>
          <pc:docMk/>
          <pc:sldMk cId="2988140177" sldId="573"/>
        </pc:sldMkLst>
      </pc:sldChg>
      <pc:sldChg chg="addSp delSp modSp add">
        <pc:chgData name="Cristian Chilipirea" userId="34ab170da5908fc4" providerId="LiveId" clId="{40489C92-54A8-4217-9EFD-4D5231C39453}" dt="2020-03-04T11:00:05.871" v="2803" actId="113"/>
        <pc:sldMkLst>
          <pc:docMk/>
          <pc:sldMk cId="3177038434" sldId="573"/>
        </pc:sldMkLst>
        <pc:spChg chg="del">
          <ac:chgData name="Cristian Chilipirea" userId="34ab170da5908fc4" providerId="LiveId" clId="{40489C92-54A8-4217-9EFD-4D5231C39453}" dt="2020-03-04T09:59:04.272" v="1852" actId="478"/>
          <ac:spMkLst>
            <pc:docMk/>
            <pc:sldMk cId="3177038434" sldId="573"/>
            <ac:spMk id="2" creationId="{2E1123CB-672F-4034-810E-FAE5ED2E2382}"/>
          </ac:spMkLst>
        </pc:spChg>
        <pc:spChg chg="del">
          <ac:chgData name="Cristian Chilipirea" userId="34ab170da5908fc4" providerId="LiveId" clId="{40489C92-54A8-4217-9EFD-4D5231C39453}" dt="2020-03-04T09:58:51.564" v="1851" actId="478"/>
          <ac:spMkLst>
            <pc:docMk/>
            <pc:sldMk cId="3177038434" sldId="573"/>
            <ac:spMk id="3" creationId="{CE7FB98A-C2D1-4C7A-9C6A-E5E28E1E4E0C}"/>
          </ac:spMkLst>
        </pc:spChg>
        <pc:spChg chg="add del mod">
          <ac:chgData name="Cristian Chilipirea" userId="34ab170da5908fc4" providerId="LiveId" clId="{40489C92-54A8-4217-9EFD-4D5231C39453}" dt="2020-03-04T09:59:14.022" v="1854" actId="478"/>
          <ac:spMkLst>
            <pc:docMk/>
            <pc:sldMk cId="3177038434" sldId="573"/>
            <ac:spMk id="5" creationId="{2EE8631A-B9CE-4262-A57F-F7A9612F465E}"/>
          </ac:spMkLst>
        </pc:spChg>
        <pc:spChg chg="add del">
          <ac:chgData name="Cristian Chilipirea" userId="34ab170da5908fc4" providerId="LiveId" clId="{40489C92-54A8-4217-9EFD-4D5231C39453}" dt="2020-03-04T09:59:27.031" v="1855" actId="478"/>
          <ac:spMkLst>
            <pc:docMk/>
            <pc:sldMk cId="3177038434" sldId="573"/>
            <ac:spMk id="6" creationId="{2C70EEA2-566A-4B47-A7F7-C60BD92FC163}"/>
          </ac:spMkLst>
        </pc:spChg>
        <pc:spChg chg="add mod">
          <ac:chgData name="Cristian Chilipirea" userId="34ab170da5908fc4" providerId="LiveId" clId="{40489C92-54A8-4217-9EFD-4D5231C39453}" dt="2020-03-04T10:01:03.132" v="1859" actId="1076"/>
          <ac:spMkLst>
            <pc:docMk/>
            <pc:sldMk cId="3177038434" sldId="573"/>
            <ac:spMk id="7" creationId="{6F422BB9-6A7F-4BD2-9676-A6410BB10371}"/>
          </ac:spMkLst>
        </pc:spChg>
        <pc:spChg chg="add mod">
          <ac:chgData name="Cristian Chilipirea" userId="34ab170da5908fc4" providerId="LiveId" clId="{40489C92-54A8-4217-9EFD-4D5231C39453}" dt="2020-03-04T10:57:33.707" v="2789" actId="207"/>
          <ac:spMkLst>
            <pc:docMk/>
            <pc:sldMk cId="3177038434" sldId="573"/>
            <ac:spMk id="8" creationId="{9A61D0B8-8FDE-43F7-AAE0-952163293C76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9" creationId="{BE6259CB-7C3A-440D-B9C6-CFCA86F52B2C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0" creationId="{E9215D6D-AEC4-42D2-BA6E-BE865345ADAD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1" creationId="{42784EC8-90EF-4911-B596-D7A9F219B1FD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2" creationId="{9DA3A207-BD67-41C1-AB61-078C67E0C605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3" creationId="{9309AEE6-D48D-45B6-A204-DFDAAC81B611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4" creationId="{F9486A59-3A13-43D7-AB65-E823DAF43242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5" creationId="{F0BD98AC-79D0-4269-83B6-23C5B4783668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16" creationId="{2C2BB258-7F61-47F3-83FF-B2B79C5346B5}"/>
          </ac:spMkLst>
        </pc:spChg>
        <pc:spChg chg="add del mod">
          <ac:chgData name="Cristian Chilipirea" userId="34ab170da5908fc4" providerId="LiveId" clId="{40489C92-54A8-4217-9EFD-4D5231C39453}" dt="2020-03-04T10:06:19.531" v="1936" actId="478"/>
          <ac:spMkLst>
            <pc:docMk/>
            <pc:sldMk cId="3177038434" sldId="573"/>
            <ac:spMk id="27" creationId="{8ED93867-2A34-4DBD-A11B-DA895616DE2F}"/>
          </ac:spMkLst>
        </pc:spChg>
        <pc:spChg chg="add mod">
          <ac:chgData name="Cristian Chilipirea" userId="34ab170da5908fc4" providerId="LiveId" clId="{40489C92-54A8-4217-9EFD-4D5231C39453}" dt="2020-03-04T10:08:45.980" v="2010" actId="1076"/>
          <ac:spMkLst>
            <pc:docMk/>
            <pc:sldMk cId="3177038434" sldId="573"/>
            <ac:spMk id="28" creationId="{8B6149B4-5D23-4526-BE8A-86B06C5A75CE}"/>
          </ac:spMkLst>
        </pc:spChg>
        <pc:spChg chg="add del mod">
          <ac:chgData name="Cristian Chilipirea" userId="34ab170da5908fc4" providerId="LiveId" clId="{40489C92-54A8-4217-9EFD-4D5231C39453}" dt="2020-03-04T10:06:03.803" v="1934" actId="478"/>
          <ac:spMkLst>
            <pc:docMk/>
            <pc:sldMk cId="3177038434" sldId="573"/>
            <ac:spMk id="29" creationId="{9AEB7602-7C09-4462-9672-392F3DAF8125}"/>
          </ac:spMkLst>
        </pc:spChg>
        <pc:spChg chg="add mod">
          <ac:chgData name="Cristian Chilipirea" userId="34ab170da5908fc4" providerId="LiveId" clId="{40489C92-54A8-4217-9EFD-4D5231C39453}" dt="2020-03-04T10:08:48.422" v="2011" actId="1076"/>
          <ac:spMkLst>
            <pc:docMk/>
            <pc:sldMk cId="3177038434" sldId="573"/>
            <ac:spMk id="30" creationId="{75569835-BEC0-475C-9A65-BAC9EF1C0503}"/>
          </ac:spMkLst>
        </pc:spChg>
        <pc:spChg chg="add mod">
          <ac:chgData name="Cristian Chilipirea" userId="34ab170da5908fc4" providerId="LiveId" clId="{40489C92-54A8-4217-9EFD-4D5231C39453}" dt="2020-03-04T10:01:45.165" v="1864" actId="1076"/>
          <ac:spMkLst>
            <pc:docMk/>
            <pc:sldMk cId="3177038434" sldId="573"/>
            <ac:spMk id="31" creationId="{7F44D038-2036-4D61-81D8-57BC5E3671CA}"/>
          </ac:spMkLst>
        </pc:spChg>
        <pc:spChg chg="add mod">
          <ac:chgData name="Cristian Chilipirea" userId="34ab170da5908fc4" providerId="LiveId" clId="{40489C92-54A8-4217-9EFD-4D5231C39453}" dt="2020-03-04T10:08:38.986" v="2008" actId="1076"/>
          <ac:spMkLst>
            <pc:docMk/>
            <pc:sldMk cId="3177038434" sldId="573"/>
            <ac:spMk id="32" creationId="{8F862C70-CEA3-4685-8319-B7D3CF9EEA3B}"/>
          </ac:spMkLst>
        </pc:spChg>
        <pc:spChg chg="add mod">
          <ac:chgData name="Cristian Chilipirea" userId="34ab170da5908fc4" providerId="LiveId" clId="{40489C92-54A8-4217-9EFD-4D5231C39453}" dt="2020-03-04T10:06:22.784" v="1938" actId="20577"/>
          <ac:spMkLst>
            <pc:docMk/>
            <pc:sldMk cId="3177038434" sldId="573"/>
            <ac:spMk id="33" creationId="{D9AFF45C-7426-4848-8132-A5C3DDC04B12}"/>
          </ac:spMkLst>
        </pc:spChg>
        <pc:spChg chg="add mod">
          <ac:chgData name="Cristian Chilipirea" userId="34ab170da5908fc4" providerId="LiveId" clId="{40489C92-54A8-4217-9EFD-4D5231C39453}" dt="2020-03-04T10:01:34.862" v="1863" actId="1076"/>
          <ac:spMkLst>
            <pc:docMk/>
            <pc:sldMk cId="3177038434" sldId="573"/>
            <ac:spMk id="34" creationId="{A659C9AD-1080-4C3A-8C72-A555F0A5216A}"/>
          </ac:spMkLst>
        </pc:spChg>
        <pc:spChg chg="add mod">
          <ac:chgData name="Cristian Chilipirea" userId="34ab170da5908fc4" providerId="LiveId" clId="{40489C92-54A8-4217-9EFD-4D5231C39453}" dt="2020-03-04T10:01:45.165" v="1864" actId="1076"/>
          <ac:spMkLst>
            <pc:docMk/>
            <pc:sldMk cId="3177038434" sldId="573"/>
            <ac:spMk id="35" creationId="{93A0EB36-C286-45D1-870B-5FDBB37A813E}"/>
          </ac:spMkLst>
        </pc:spChg>
        <pc:spChg chg="add del mod">
          <ac:chgData name="Cristian Chilipirea" userId="34ab170da5908fc4" providerId="LiveId" clId="{40489C92-54A8-4217-9EFD-4D5231C39453}" dt="2020-03-04T10:05:08.307" v="1917" actId="478"/>
          <ac:spMkLst>
            <pc:docMk/>
            <pc:sldMk cId="3177038434" sldId="573"/>
            <ac:spMk id="36" creationId="{3BF46FAF-0560-4158-B1E0-9D6144CB3003}"/>
          </ac:spMkLst>
        </pc:spChg>
        <pc:spChg chg="add del mod">
          <ac:chgData name="Cristian Chilipirea" userId="34ab170da5908fc4" providerId="LiveId" clId="{40489C92-54A8-4217-9EFD-4D5231C39453}" dt="2020-03-04T10:05:56.319" v="1931" actId="478"/>
          <ac:spMkLst>
            <pc:docMk/>
            <pc:sldMk cId="3177038434" sldId="573"/>
            <ac:spMk id="37" creationId="{53C1FE3F-8D98-40B3-90F1-15AF062738FA}"/>
          </ac:spMkLst>
        </pc:spChg>
        <pc:spChg chg="add mod">
          <ac:chgData name="Cristian Chilipirea" userId="34ab170da5908fc4" providerId="LiveId" clId="{40489C92-54A8-4217-9EFD-4D5231C39453}" dt="2020-03-04T10:16:34.490" v="2170" actId="1076"/>
          <ac:spMkLst>
            <pc:docMk/>
            <pc:sldMk cId="3177038434" sldId="573"/>
            <ac:spMk id="84" creationId="{1C5F850E-4DB7-4027-A84F-41FB67CB6E82}"/>
          </ac:spMkLst>
        </pc:spChg>
        <pc:spChg chg="add mod">
          <ac:chgData name="Cristian Chilipirea" userId="34ab170da5908fc4" providerId="LiveId" clId="{40489C92-54A8-4217-9EFD-4D5231C39453}" dt="2020-03-04T10:16:43.610" v="2174" actId="1076"/>
          <ac:spMkLst>
            <pc:docMk/>
            <pc:sldMk cId="3177038434" sldId="573"/>
            <ac:spMk id="85" creationId="{BE394DC2-7CE5-4E5D-8EBF-EB5498655366}"/>
          </ac:spMkLst>
        </pc:spChg>
        <pc:spChg chg="add mod">
          <ac:chgData name="Cristian Chilipirea" userId="34ab170da5908fc4" providerId="LiveId" clId="{40489C92-54A8-4217-9EFD-4D5231C39453}" dt="2020-03-04T10:16:48.337" v="2177" actId="1076"/>
          <ac:spMkLst>
            <pc:docMk/>
            <pc:sldMk cId="3177038434" sldId="573"/>
            <ac:spMk id="86" creationId="{29E19908-4B1B-4865-A840-3731B95A4B3F}"/>
          </ac:spMkLst>
        </pc:spChg>
        <pc:spChg chg="add mod">
          <ac:chgData name="Cristian Chilipirea" userId="34ab170da5908fc4" providerId="LiveId" clId="{40489C92-54A8-4217-9EFD-4D5231C39453}" dt="2020-03-04T10:16:56.351" v="2180" actId="1076"/>
          <ac:spMkLst>
            <pc:docMk/>
            <pc:sldMk cId="3177038434" sldId="573"/>
            <ac:spMk id="87" creationId="{7F6F1F3B-6769-464F-8DC4-F8D0EA7D68B1}"/>
          </ac:spMkLst>
        </pc:spChg>
        <pc:spChg chg="add mod">
          <ac:chgData name="Cristian Chilipirea" userId="34ab170da5908fc4" providerId="LiveId" clId="{40489C92-54A8-4217-9EFD-4D5231C39453}" dt="2020-03-04T10:17:03.352" v="2183" actId="1076"/>
          <ac:spMkLst>
            <pc:docMk/>
            <pc:sldMk cId="3177038434" sldId="573"/>
            <ac:spMk id="88" creationId="{0BDC2F7D-3913-47E8-A09B-52E99DDC1007}"/>
          </ac:spMkLst>
        </pc:spChg>
        <pc:spChg chg="add mod">
          <ac:chgData name="Cristian Chilipirea" userId="34ab170da5908fc4" providerId="LiveId" clId="{40489C92-54A8-4217-9EFD-4D5231C39453}" dt="2020-03-04T10:17:11.149" v="2186" actId="1076"/>
          <ac:spMkLst>
            <pc:docMk/>
            <pc:sldMk cId="3177038434" sldId="573"/>
            <ac:spMk id="89" creationId="{BF2DF9D8-D7CC-4C1A-9D02-27BA82743C00}"/>
          </ac:spMkLst>
        </pc:spChg>
        <pc:spChg chg="add mod">
          <ac:chgData name="Cristian Chilipirea" userId="34ab170da5908fc4" providerId="LiveId" clId="{40489C92-54A8-4217-9EFD-4D5231C39453}" dt="2020-03-04T10:17:17.151" v="2189" actId="1076"/>
          <ac:spMkLst>
            <pc:docMk/>
            <pc:sldMk cId="3177038434" sldId="573"/>
            <ac:spMk id="90" creationId="{7809CF5B-759F-45DD-AA2E-4010F3CA606E}"/>
          </ac:spMkLst>
        </pc:spChg>
        <pc:spChg chg="add mod">
          <ac:chgData name="Cristian Chilipirea" userId="34ab170da5908fc4" providerId="LiveId" clId="{40489C92-54A8-4217-9EFD-4D5231C39453}" dt="2020-03-04T10:17:24.687" v="2192" actId="1076"/>
          <ac:spMkLst>
            <pc:docMk/>
            <pc:sldMk cId="3177038434" sldId="573"/>
            <ac:spMk id="91" creationId="{9B807350-0855-42A6-AE90-F8B139166C56}"/>
          </ac:spMkLst>
        </pc:spChg>
        <pc:spChg chg="add mod">
          <ac:chgData name="Cristian Chilipirea" userId="34ab170da5908fc4" providerId="LiveId" clId="{40489C92-54A8-4217-9EFD-4D5231C39453}" dt="2020-03-04T10:17:36.845" v="2196" actId="1076"/>
          <ac:spMkLst>
            <pc:docMk/>
            <pc:sldMk cId="3177038434" sldId="573"/>
            <ac:spMk id="92" creationId="{23AEE12C-4DB8-4245-884F-33B51B068016}"/>
          </ac:spMkLst>
        </pc:spChg>
        <pc:spChg chg="add mod">
          <ac:chgData name="Cristian Chilipirea" userId="34ab170da5908fc4" providerId="LiveId" clId="{40489C92-54A8-4217-9EFD-4D5231C39453}" dt="2020-03-04T10:17:43.221" v="2200" actId="1076"/>
          <ac:spMkLst>
            <pc:docMk/>
            <pc:sldMk cId="3177038434" sldId="573"/>
            <ac:spMk id="93" creationId="{9C063DC9-C831-42D3-B66D-7D18CE2E8E4E}"/>
          </ac:spMkLst>
        </pc:spChg>
        <pc:spChg chg="add mod">
          <ac:chgData name="Cristian Chilipirea" userId="34ab170da5908fc4" providerId="LiveId" clId="{40489C92-54A8-4217-9EFD-4D5231C39453}" dt="2020-03-04T10:17:59.264" v="2205" actId="1076"/>
          <ac:spMkLst>
            <pc:docMk/>
            <pc:sldMk cId="3177038434" sldId="573"/>
            <ac:spMk id="94" creationId="{E4C1BF2F-2CAF-448C-84CC-D24070B1D843}"/>
          </ac:spMkLst>
        </pc:spChg>
        <pc:spChg chg="add mod">
          <ac:chgData name="Cristian Chilipirea" userId="34ab170da5908fc4" providerId="LiveId" clId="{40489C92-54A8-4217-9EFD-4D5231C39453}" dt="2020-03-04T10:18:05.606" v="2208" actId="20577"/>
          <ac:spMkLst>
            <pc:docMk/>
            <pc:sldMk cId="3177038434" sldId="573"/>
            <ac:spMk id="95" creationId="{48C4A364-5B41-43C8-A3AD-4CAFD51010C3}"/>
          </ac:spMkLst>
        </pc:spChg>
        <pc:spChg chg="add mod">
          <ac:chgData name="Cristian Chilipirea" userId="34ab170da5908fc4" providerId="LiveId" clId="{40489C92-54A8-4217-9EFD-4D5231C39453}" dt="2020-03-04T10:18:15.454" v="2212" actId="1076"/>
          <ac:spMkLst>
            <pc:docMk/>
            <pc:sldMk cId="3177038434" sldId="573"/>
            <ac:spMk id="96" creationId="{782D31DA-5B9E-43A0-8DD6-37C0AF477AE6}"/>
          </ac:spMkLst>
        </pc:spChg>
        <pc:spChg chg="add mod">
          <ac:chgData name="Cristian Chilipirea" userId="34ab170da5908fc4" providerId="LiveId" clId="{40489C92-54A8-4217-9EFD-4D5231C39453}" dt="2020-03-04T10:18:22.326" v="2215" actId="1076"/>
          <ac:spMkLst>
            <pc:docMk/>
            <pc:sldMk cId="3177038434" sldId="573"/>
            <ac:spMk id="97" creationId="{0AF62A28-99D6-4C97-8BB7-F0C23FCC68DA}"/>
          </ac:spMkLst>
        </pc:spChg>
        <pc:spChg chg="add mod">
          <ac:chgData name="Cristian Chilipirea" userId="34ab170da5908fc4" providerId="LiveId" clId="{40489C92-54A8-4217-9EFD-4D5231C39453}" dt="2020-03-04T10:18:27.558" v="2218" actId="1076"/>
          <ac:spMkLst>
            <pc:docMk/>
            <pc:sldMk cId="3177038434" sldId="573"/>
            <ac:spMk id="98" creationId="{7D197E47-E4DD-4445-9FA2-57E6305D2C3F}"/>
          </ac:spMkLst>
        </pc:spChg>
        <pc:spChg chg="add mod">
          <ac:chgData name="Cristian Chilipirea" userId="34ab170da5908fc4" providerId="LiveId" clId="{40489C92-54A8-4217-9EFD-4D5231C39453}" dt="2020-03-04T10:18:32.675" v="2221" actId="20577"/>
          <ac:spMkLst>
            <pc:docMk/>
            <pc:sldMk cId="3177038434" sldId="573"/>
            <ac:spMk id="99" creationId="{A77072B0-3ADD-4082-B77B-B00383AA4438}"/>
          </ac:spMkLst>
        </pc:spChg>
        <pc:spChg chg="add mod">
          <ac:chgData name="Cristian Chilipirea" userId="34ab170da5908fc4" providerId="LiveId" clId="{40489C92-54A8-4217-9EFD-4D5231C39453}" dt="2020-03-04T10:18:40.162" v="2226" actId="20577"/>
          <ac:spMkLst>
            <pc:docMk/>
            <pc:sldMk cId="3177038434" sldId="573"/>
            <ac:spMk id="100" creationId="{6F781F29-AE0F-4774-8258-D96A74FB60F8}"/>
          </ac:spMkLst>
        </pc:spChg>
        <pc:spChg chg="add mod">
          <ac:chgData name="Cristian Chilipirea" userId="34ab170da5908fc4" providerId="LiveId" clId="{40489C92-54A8-4217-9EFD-4D5231C39453}" dt="2020-03-04T10:18:49.584" v="2229" actId="1076"/>
          <ac:spMkLst>
            <pc:docMk/>
            <pc:sldMk cId="3177038434" sldId="573"/>
            <ac:spMk id="101" creationId="{5D2CD746-3465-4657-8760-B4E3AEDA4A4B}"/>
          </ac:spMkLst>
        </pc:spChg>
        <pc:spChg chg="add mod">
          <ac:chgData name="Cristian Chilipirea" userId="34ab170da5908fc4" providerId="LiveId" clId="{40489C92-54A8-4217-9EFD-4D5231C39453}" dt="2020-03-04T10:19:19.292" v="2232" actId="1076"/>
          <ac:spMkLst>
            <pc:docMk/>
            <pc:sldMk cId="3177038434" sldId="573"/>
            <ac:spMk id="102" creationId="{817EDD40-F90B-445D-B095-86516DB5404F}"/>
          </ac:spMkLst>
        </pc:spChg>
        <pc:spChg chg="add mod">
          <ac:chgData name="Cristian Chilipirea" userId="34ab170da5908fc4" providerId="LiveId" clId="{40489C92-54A8-4217-9EFD-4D5231C39453}" dt="2020-03-04T10:19:28.051" v="2235" actId="1076"/>
          <ac:spMkLst>
            <pc:docMk/>
            <pc:sldMk cId="3177038434" sldId="573"/>
            <ac:spMk id="103" creationId="{4D6F18A0-6AD8-4912-A4BB-F57C5C344AE7}"/>
          </ac:spMkLst>
        </pc:spChg>
        <pc:spChg chg="add mod">
          <ac:chgData name="Cristian Chilipirea" userId="34ab170da5908fc4" providerId="LiveId" clId="{40489C92-54A8-4217-9EFD-4D5231C39453}" dt="2020-03-04T10:19:33.722" v="2238" actId="1076"/>
          <ac:spMkLst>
            <pc:docMk/>
            <pc:sldMk cId="3177038434" sldId="573"/>
            <ac:spMk id="104" creationId="{C3155509-9BAE-4F37-9E10-2C7BE50346A1}"/>
          </ac:spMkLst>
        </pc:spChg>
        <pc:spChg chg="add mod">
          <ac:chgData name="Cristian Chilipirea" userId="34ab170da5908fc4" providerId="LiveId" clId="{40489C92-54A8-4217-9EFD-4D5231C39453}" dt="2020-03-04T10:19:38.111" v="2241" actId="1076"/>
          <ac:spMkLst>
            <pc:docMk/>
            <pc:sldMk cId="3177038434" sldId="573"/>
            <ac:spMk id="105" creationId="{12F4FE6B-BAD1-4292-928A-B8033B4A4899}"/>
          </ac:spMkLst>
        </pc:spChg>
        <pc:spChg chg="add mod">
          <ac:chgData name="Cristian Chilipirea" userId="34ab170da5908fc4" providerId="LiveId" clId="{40489C92-54A8-4217-9EFD-4D5231C39453}" dt="2020-03-04T10:19:43.079" v="2244" actId="1076"/>
          <ac:spMkLst>
            <pc:docMk/>
            <pc:sldMk cId="3177038434" sldId="573"/>
            <ac:spMk id="106" creationId="{8B663E60-A17F-48B6-8A6B-0DD11CD54235}"/>
          </ac:spMkLst>
        </pc:spChg>
        <pc:graphicFrameChg chg="add mod modGraphic">
          <ac:chgData name="Cristian Chilipirea" userId="34ab170da5908fc4" providerId="LiveId" clId="{40489C92-54A8-4217-9EFD-4D5231C39453}" dt="2020-03-04T11:00:05.871" v="2803" actId="113"/>
          <ac:graphicFrameMkLst>
            <pc:docMk/>
            <pc:sldMk cId="3177038434" sldId="573"/>
            <ac:graphicFrameMk id="54" creationId="{09AFEAE2-A08E-40B3-BB2F-BD110414058E}"/>
          </ac:graphicFrameMkLst>
        </pc:graphicFrameChg>
        <pc:graphicFrameChg chg="add del mod modGraphic">
          <ac:chgData name="Cristian Chilipirea" userId="34ab170da5908fc4" providerId="LiveId" clId="{40489C92-54A8-4217-9EFD-4D5231C39453}" dt="2020-03-04T10:10:25.337" v="2023" actId="478"/>
          <ac:graphicFrameMkLst>
            <pc:docMk/>
            <pc:sldMk cId="3177038434" sldId="573"/>
            <ac:graphicFrameMk id="66" creationId="{6B0A872F-D529-4CED-A97B-E0D3A1971791}"/>
          </ac:graphicFrameMkLst>
        </pc:graphicFrameChg>
        <pc:graphicFrameChg chg="add mod modGraphic">
          <ac:chgData name="Cristian Chilipirea" userId="34ab170da5908fc4" providerId="LiveId" clId="{40489C92-54A8-4217-9EFD-4D5231C39453}" dt="2020-03-04T10:57:29.672" v="2788"/>
          <ac:graphicFrameMkLst>
            <pc:docMk/>
            <pc:sldMk cId="3177038434" sldId="573"/>
            <ac:graphicFrameMk id="67" creationId="{B57BDB49-DE85-468C-9A26-A7DFEF9AE5B8}"/>
          </ac:graphicFrameMkLst>
        </pc:graphicFrame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17" creationId="{F9C1B811-70F4-43BE-8227-71A98FD546F7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18" creationId="{1293B9C4-59B7-496F-8549-F8DD3AF9D3F4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19" creationId="{7DC1FF99-849E-4247-A76C-B02EE7BE3F84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20" creationId="{02353525-5FF7-43E9-BA27-FA0B44A62FA6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21" creationId="{740EA462-DB64-44AE-9CE7-25B1CB5D5FE5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22" creationId="{7A6ACBE3-A358-4126-8E8B-83550041F3A1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23" creationId="{D0EABC46-0ECC-4308-8D40-C8B2CE964074}"/>
          </ac:cxnSpMkLst>
        </pc:cxnChg>
        <pc:cxnChg chg="add mod">
          <ac:chgData name="Cristian Chilipirea" userId="34ab170da5908fc4" providerId="LiveId" clId="{40489C92-54A8-4217-9EFD-4D5231C39453}" dt="2020-03-04T10:15:03.613" v="2154" actId="14100"/>
          <ac:cxnSpMkLst>
            <pc:docMk/>
            <pc:sldMk cId="3177038434" sldId="573"/>
            <ac:cxnSpMk id="24" creationId="{BF27AFDE-B944-47E3-A205-AE0DF90CBB62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25" creationId="{8B3C8EC8-C969-4459-838F-03996380ECF8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26" creationId="{14145B65-C9C0-4C7F-BA50-A3292FC5D453}"/>
          </ac:cxnSpMkLst>
        </pc:cxnChg>
        <pc:cxnChg chg="add mod">
          <ac:chgData name="Cristian Chilipirea" userId="34ab170da5908fc4" providerId="LiveId" clId="{40489C92-54A8-4217-9EFD-4D5231C39453}" dt="2020-03-04T10:08:45.980" v="2010" actId="1076"/>
          <ac:cxnSpMkLst>
            <pc:docMk/>
            <pc:sldMk cId="3177038434" sldId="573"/>
            <ac:cxnSpMk id="38" creationId="{2FDE1BEF-1612-41B6-8299-55E8EF2E397C}"/>
          </ac:cxnSpMkLst>
        </pc:cxnChg>
        <pc:cxnChg chg="add del mod">
          <ac:chgData name="Cristian Chilipirea" userId="34ab170da5908fc4" providerId="LiveId" clId="{40489C92-54A8-4217-9EFD-4D5231C39453}" dt="2020-03-04T10:06:05.191" v="1935" actId="478"/>
          <ac:cxnSpMkLst>
            <pc:docMk/>
            <pc:sldMk cId="3177038434" sldId="573"/>
            <ac:cxnSpMk id="39" creationId="{CFB6C9A6-F069-4B9D-949C-60D55DF66CF1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40" creationId="{CCBA9CB5-6CA6-429C-896E-A79D6330B255}"/>
          </ac:cxnSpMkLst>
        </pc:cxnChg>
        <pc:cxnChg chg="add mod">
          <ac:chgData name="Cristian Chilipirea" userId="34ab170da5908fc4" providerId="LiveId" clId="{40489C92-54A8-4217-9EFD-4D5231C39453}" dt="2020-03-04T10:08:48.422" v="2011" actId="1076"/>
          <ac:cxnSpMkLst>
            <pc:docMk/>
            <pc:sldMk cId="3177038434" sldId="573"/>
            <ac:cxnSpMk id="41" creationId="{C66CA45E-ACAF-4724-8040-378A71E2499B}"/>
          </ac:cxnSpMkLst>
        </pc:cxnChg>
        <pc:cxnChg chg="add mod">
          <ac:chgData name="Cristian Chilipirea" userId="34ab170da5908fc4" providerId="LiveId" clId="{40489C92-54A8-4217-9EFD-4D5231C39453}" dt="2020-03-04T10:01:34.862" v="1863" actId="1076"/>
          <ac:cxnSpMkLst>
            <pc:docMk/>
            <pc:sldMk cId="3177038434" sldId="573"/>
            <ac:cxnSpMk id="42" creationId="{E448965F-BD58-4126-80A4-20012DD1D189}"/>
          </ac:cxnSpMkLst>
        </pc:cxnChg>
        <pc:cxnChg chg="add mod">
          <ac:chgData name="Cristian Chilipirea" userId="34ab170da5908fc4" providerId="LiveId" clId="{40489C92-54A8-4217-9EFD-4D5231C39453}" dt="2020-03-04T10:08:38.986" v="2008" actId="1076"/>
          <ac:cxnSpMkLst>
            <pc:docMk/>
            <pc:sldMk cId="3177038434" sldId="573"/>
            <ac:cxnSpMk id="43" creationId="{1861C38C-382E-4E92-B32D-0427C39679E6}"/>
          </ac:cxnSpMkLst>
        </pc:cxnChg>
        <pc:cxnChg chg="add mod">
          <ac:chgData name="Cristian Chilipirea" userId="34ab170da5908fc4" providerId="LiveId" clId="{40489C92-54A8-4217-9EFD-4D5231C39453}" dt="2020-03-04T10:08:41.611" v="2009" actId="14100"/>
          <ac:cxnSpMkLst>
            <pc:docMk/>
            <pc:sldMk cId="3177038434" sldId="573"/>
            <ac:cxnSpMk id="44" creationId="{49D2EB0D-29B5-438C-883D-FFEB02FECCCD}"/>
          </ac:cxnSpMkLst>
        </pc:cxnChg>
        <pc:cxnChg chg="add del mod">
          <ac:chgData name="Cristian Chilipirea" userId="34ab170da5908fc4" providerId="LiveId" clId="{40489C92-54A8-4217-9EFD-4D5231C39453}" dt="2020-03-04T10:05:10.599" v="1918" actId="478"/>
          <ac:cxnSpMkLst>
            <pc:docMk/>
            <pc:sldMk cId="3177038434" sldId="573"/>
            <ac:cxnSpMk id="45" creationId="{1AFFBD8E-63DF-43AE-A79B-56DEE9F0BD53}"/>
          </ac:cxnSpMkLst>
        </pc:cxnChg>
        <pc:cxnChg chg="add del mod">
          <ac:chgData name="Cristian Chilipirea" userId="34ab170da5908fc4" providerId="LiveId" clId="{40489C92-54A8-4217-9EFD-4D5231C39453}" dt="2020-03-04T10:05:58.345" v="1932" actId="478"/>
          <ac:cxnSpMkLst>
            <pc:docMk/>
            <pc:sldMk cId="3177038434" sldId="573"/>
            <ac:cxnSpMk id="46" creationId="{2348EBAC-C1B9-4B2F-8794-EE07B6F5FF50}"/>
          </ac:cxnSpMkLst>
        </pc:cxnChg>
        <pc:cxnChg chg="add mod">
          <ac:chgData name="Cristian Chilipirea" userId="34ab170da5908fc4" providerId="LiveId" clId="{40489C92-54A8-4217-9EFD-4D5231C39453}" dt="2020-03-04T10:05:15.553" v="1919" actId="14100"/>
          <ac:cxnSpMkLst>
            <pc:docMk/>
            <pc:sldMk cId="3177038434" sldId="573"/>
            <ac:cxnSpMk id="47" creationId="{FBF75897-25E0-42BC-9FDA-9CDBCCF25B21}"/>
          </ac:cxnSpMkLst>
        </pc:cxnChg>
        <pc:cxnChg chg="add mod">
          <ac:chgData name="Cristian Chilipirea" userId="34ab170da5908fc4" providerId="LiveId" clId="{40489C92-54A8-4217-9EFD-4D5231C39453}" dt="2020-03-04T10:01:45.165" v="1864" actId="1076"/>
          <ac:cxnSpMkLst>
            <pc:docMk/>
            <pc:sldMk cId="3177038434" sldId="573"/>
            <ac:cxnSpMk id="48" creationId="{A08B85C2-A3EA-4E45-AE83-CE3C28DDD761}"/>
          </ac:cxnSpMkLst>
        </pc:cxnChg>
        <pc:cxnChg chg="add del mod">
          <ac:chgData name="Cristian Chilipirea" userId="34ab170da5908fc4" providerId="LiveId" clId="{40489C92-54A8-4217-9EFD-4D5231C39453}" dt="2020-03-04T10:06:27.542" v="1940" actId="478"/>
          <ac:cxnSpMkLst>
            <pc:docMk/>
            <pc:sldMk cId="3177038434" sldId="573"/>
            <ac:cxnSpMk id="49" creationId="{AAB88F71-DC52-4230-BA76-298968FB4301}"/>
          </ac:cxnSpMkLst>
        </pc:cxnChg>
        <pc:cxnChg chg="add mod">
          <ac:chgData name="Cristian Chilipirea" userId="34ab170da5908fc4" providerId="LiveId" clId="{40489C92-54A8-4217-9EFD-4D5231C39453}" dt="2020-03-04T10:08:38.986" v="2008" actId="1076"/>
          <ac:cxnSpMkLst>
            <pc:docMk/>
            <pc:sldMk cId="3177038434" sldId="573"/>
            <ac:cxnSpMk id="50" creationId="{8A496ECE-FB82-4218-A1BF-83BC1F53DED1}"/>
          </ac:cxnSpMkLst>
        </pc:cxnChg>
        <pc:cxnChg chg="add mod">
          <ac:chgData name="Cristian Chilipirea" userId="34ab170da5908fc4" providerId="LiveId" clId="{40489C92-54A8-4217-9EFD-4D5231C39453}" dt="2020-03-04T10:15:15.902" v="2157" actId="14100"/>
          <ac:cxnSpMkLst>
            <pc:docMk/>
            <pc:sldMk cId="3177038434" sldId="573"/>
            <ac:cxnSpMk id="71" creationId="{A698D50D-2A2A-43A9-9E05-6BCE3CB8867B}"/>
          </ac:cxnSpMkLst>
        </pc:cxnChg>
        <pc:cxnChg chg="add mod">
          <ac:chgData name="Cristian Chilipirea" userId="34ab170da5908fc4" providerId="LiveId" clId="{40489C92-54A8-4217-9EFD-4D5231C39453}" dt="2020-03-04T10:15:20.839" v="2160" actId="14100"/>
          <ac:cxnSpMkLst>
            <pc:docMk/>
            <pc:sldMk cId="3177038434" sldId="573"/>
            <ac:cxnSpMk id="74" creationId="{6AC50C09-4211-4160-B5BA-91A016EFB0E2}"/>
          </ac:cxnSpMkLst>
        </pc:cxnChg>
        <pc:cxnChg chg="add mod">
          <ac:chgData name="Cristian Chilipirea" userId="34ab170da5908fc4" providerId="LiveId" clId="{40489C92-54A8-4217-9EFD-4D5231C39453}" dt="2020-03-04T10:15:27.501" v="2163" actId="14100"/>
          <ac:cxnSpMkLst>
            <pc:docMk/>
            <pc:sldMk cId="3177038434" sldId="573"/>
            <ac:cxnSpMk id="77" creationId="{29AD7221-6855-490D-9F77-E090BB0B2884}"/>
          </ac:cxnSpMkLst>
        </pc:cxnChg>
        <pc:cxnChg chg="add mod">
          <ac:chgData name="Cristian Chilipirea" userId="34ab170da5908fc4" providerId="LiveId" clId="{40489C92-54A8-4217-9EFD-4D5231C39453}" dt="2020-03-04T10:15:33.720" v="2166" actId="14100"/>
          <ac:cxnSpMkLst>
            <pc:docMk/>
            <pc:sldMk cId="3177038434" sldId="573"/>
            <ac:cxnSpMk id="80" creationId="{F1325948-2FA1-49D7-8B03-54D04B9F5E37}"/>
          </ac:cxnSpMkLst>
        </pc:cxnChg>
        <pc:cxnChg chg="add del mod">
          <ac:chgData name="Cristian Chilipirea" userId="34ab170da5908fc4" providerId="LiveId" clId="{40489C92-54A8-4217-9EFD-4D5231C39453}" dt="2020-03-04T10:19:49.354" v="2246" actId="478"/>
          <ac:cxnSpMkLst>
            <pc:docMk/>
            <pc:sldMk cId="3177038434" sldId="573"/>
            <ac:cxnSpMk id="83" creationId="{3507BE37-613B-405F-8B09-061A5C2B2E47}"/>
          </ac:cxnSpMkLst>
        </pc:cxnChg>
      </pc:sldChg>
      <pc:sldChg chg="addSp delSp add ord">
        <pc:chgData name="Cristian Chilipirea" userId="34ab170da5908fc4" providerId="LiveId" clId="{40489C92-54A8-4217-9EFD-4D5231C39453}" dt="2020-03-04T10:20:48.113" v="2262"/>
        <pc:sldMkLst>
          <pc:docMk/>
          <pc:sldMk cId="122722494" sldId="574"/>
        </pc:sldMkLst>
        <pc:graphicFrameChg chg="del">
          <ac:chgData name="Cristian Chilipirea" userId="34ab170da5908fc4" providerId="LiveId" clId="{40489C92-54A8-4217-9EFD-4D5231C39453}" dt="2020-03-04T10:20:47.306" v="2261" actId="478"/>
          <ac:graphicFrameMkLst>
            <pc:docMk/>
            <pc:sldMk cId="122722494" sldId="574"/>
            <ac:graphicFrameMk id="67" creationId="{B57BDB49-DE85-468C-9A26-A7DFEF9AE5B8}"/>
          </ac:graphicFrameMkLst>
        </pc:graphicFrameChg>
        <pc:graphicFrameChg chg="add">
          <ac:chgData name="Cristian Chilipirea" userId="34ab170da5908fc4" providerId="LiveId" clId="{40489C92-54A8-4217-9EFD-4D5231C39453}" dt="2020-03-04T10:20:48.113" v="2262"/>
          <ac:graphicFrameMkLst>
            <pc:docMk/>
            <pc:sldMk cId="122722494" sldId="574"/>
            <ac:graphicFrameMk id="69" creationId="{987488D9-EA6C-4AAA-8909-026A8EDF9D54}"/>
          </ac:graphicFrameMkLst>
        </pc:graphicFrameChg>
        <pc:cxnChg chg="del">
          <ac:chgData name="Cristian Chilipirea" userId="34ab170da5908fc4" providerId="LiveId" clId="{40489C92-54A8-4217-9EFD-4D5231C39453}" dt="2020-03-04T10:19:53.639" v="2248" actId="478"/>
          <ac:cxnSpMkLst>
            <pc:docMk/>
            <pc:sldMk cId="122722494" sldId="574"/>
            <ac:cxnSpMk id="83" creationId="{3507BE37-613B-405F-8B09-061A5C2B2E47}"/>
          </ac:cxnSpMkLst>
        </pc:cxnChg>
      </pc:sldChg>
      <pc:sldChg chg="del">
        <pc:chgData name="Cristian Chilipirea" userId="34ab170da5908fc4" providerId="LiveId" clId="{40489C92-54A8-4217-9EFD-4D5231C39453}" dt="2020-03-04T08:13:45.336" v="107" actId="47"/>
        <pc:sldMkLst>
          <pc:docMk/>
          <pc:sldMk cId="2716252138" sldId="574"/>
        </pc:sldMkLst>
      </pc:sldChg>
      <pc:sldChg chg="addSp modSp add">
        <pc:chgData name="Cristian Chilipirea" userId="34ab170da5908fc4" providerId="LiveId" clId="{40489C92-54A8-4217-9EFD-4D5231C39453}" dt="2020-03-04T10:36:33.831" v="2526" actId="20577"/>
        <pc:sldMkLst>
          <pc:docMk/>
          <pc:sldMk cId="2410431790" sldId="575"/>
        </pc:sldMkLst>
        <pc:graphicFrameChg chg="add mod">
          <ac:chgData name="Cristian Chilipirea" userId="34ab170da5908fc4" providerId="LiveId" clId="{40489C92-54A8-4217-9EFD-4D5231C39453}" dt="2020-03-04T10:23:32.012" v="2319" actId="1076"/>
          <ac:graphicFrameMkLst>
            <pc:docMk/>
            <pc:sldMk cId="2410431790" sldId="575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0:36:33.831" v="2526" actId="20577"/>
          <ac:graphicFrameMkLst>
            <pc:docMk/>
            <pc:sldMk cId="2410431790" sldId="575"/>
            <ac:graphicFrameMk id="54" creationId="{09AFEAE2-A08E-40B3-BB2F-BD110414058E}"/>
          </ac:graphicFrameMkLst>
        </pc:graphicFrameChg>
        <pc:graphicFrameChg chg="mod modGraphic">
          <ac:chgData name="Cristian Chilipirea" userId="34ab170da5908fc4" providerId="LiveId" clId="{40489C92-54A8-4217-9EFD-4D5231C39453}" dt="2020-03-04T10:23:40.311" v="2321" actId="20577"/>
          <ac:graphicFrameMkLst>
            <pc:docMk/>
            <pc:sldMk cId="2410431790" sldId="575"/>
            <ac:graphicFrameMk id="67" creationId="{B57BDB49-DE85-468C-9A26-A7DFEF9AE5B8}"/>
          </ac:graphicFrameMkLst>
        </pc:graphicFrameChg>
      </pc:sldChg>
      <pc:sldChg chg="del">
        <pc:chgData name="Cristian Chilipirea" userId="34ab170da5908fc4" providerId="LiveId" clId="{40489C92-54A8-4217-9EFD-4D5231C39453}" dt="2020-03-04T08:13:45.799" v="108" actId="47"/>
        <pc:sldMkLst>
          <pc:docMk/>
          <pc:sldMk cId="3992239544" sldId="575"/>
        </pc:sldMkLst>
      </pc:sldChg>
      <pc:sldChg chg="modSp add">
        <pc:chgData name="Cristian Chilipirea" userId="34ab170da5908fc4" providerId="LiveId" clId="{40489C92-54A8-4217-9EFD-4D5231C39453}" dt="2020-03-04T11:00:15.838" v="2804" actId="113"/>
        <pc:sldMkLst>
          <pc:docMk/>
          <pc:sldMk cId="279889900" sldId="576"/>
        </pc:sldMkLst>
        <pc:spChg chg="mod">
          <ac:chgData name="Cristian Chilipirea" userId="34ab170da5908fc4" providerId="LiveId" clId="{40489C92-54A8-4217-9EFD-4D5231C39453}" dt="2020-03-04T10:58:00.534" v="2792" actId="207"/>
          <ac:spMkLst>
            <pc:docMk/>
            <pc:sldMk cId="279889900" sldId="576"/>
            <ac:spMk id="11" creationId="{42784EC8-90EF-4911-B596-D7A9F219B1FD}"/>
          </ac:spMkLst>
        </pc:spChg>
        <pc:graphicFrameChg chg="mod">
          <ac:chgData name="Cristian Chilipirea" userId="34ab170da5908fc4" providerId="LiveId" clId="{40489C92-54A8-4217-9EFD-4D5231C39453}" dt="2020-03-04T10:25:15.538" v="2330" actId="1076"/>
          <ac:graphicFrameMkLst>
            <pc:docMk/>
            <pc:sldMk cId="279889900" sldId="576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0:15.838" v="2804" actId="113"/>
          <ac:graphicFrameMkLst>
            <pc:docMk/>
            <pc:sldMk cId="279889900" sldId="576"/>
            <ac:graphicFrameMk id="54" creationId="{09AFEAE2-A08E-40B3-BB2F-BD110414058E}"/>
          </ac:graphicFrameMkLst>
        </pc:graphicFrameChg>
        <pc:graphicFrameChg chg="mod modGraphic">
          <ac:chgData name="Cristian Chilipirea" userId="34ab170da5908fc4" providerId="LiveId" clId="{40489C92-54A8-4217-9EFD-4D5231C39453}" dt="2020-03-04T10:58:45.726" v="2795"/>
          <ac:graphicFrameMkLst>
            <pc:docMk/>
            <pc:sldMk cId="279889900" sldId="576"/>
            <ac:graphicFrameMk id="67" creationId="{B57BDB49-DE85-468C-9A26-A7DFEF9AE5B8}"/>
          </ac:graphicFrameMkLst>
        </pc:graphicFrameChg>
        <pc:cxnChg chg="mod">
          <ac:chgData name="Cristian Chilipirea" userId="34ab170da5908fc4" providerId="LiveId" clId="{40489C92-54A8-4217-9EFD-4D5231C39453}" dt="2020-03-04T10:23:54.268" v="2323" actId="1076"/>
          <ac:cxnSpMkLst>
            <pc:docMk/>
            <pc:sldMk cId="279889900" sldId="576"/>
            <ac:cxnSpMk id="83" creationId="{3507BE37-613B-405F-8B09-061A5C2B2E47}"/>
          </ac:cxnSpMkLst>
        </pc:cxnChg>
      </pc:sldChg>
      <pc:sldChg chg="del">
        <pc:chgData name="Cristian Chilipirea" userId="34ab170da5908fc4" providerId="LiveId" clId="{40489C92-54A8-4217-9EFD-4D5231C39453}" dt="2020-03-04T08:13:46.028" v="109" actId="47"/>
        <pc:sldMkLst>
          <pc:docMk/>
          <pc:sldMk cId="432969524" sldId="576"/>
        </pc:sldMkLst>
      </pc:sldChg>
      <pc:sldChg chg="del">
        <pc:chgData name="Cristian Chilipirea" userId="34ab170da5908fc4" providerId="LiveId" clId="{40489C92-54A8-4217-9EFD-4D5231C39453}" dt="2020-03-04T08:13:46.251" v="110" actId="47"/>
        <pc:sldMkLst>
          <pc:docMk/>
          <pc:sldMk cId="3058035335" sldId="577"/>
        </pc:sldMkLst>
      </pc:sldChg>
      <pc:sldChg chg="modSp add">
        <pc:chgData name="Cristian Chilipirea" userId="34ab170da5908fc4" providerId="LiveId" clId="{40489C92-54A8-4217-9EFD-4D5231C39453}" dt="2020-03-04T11:00:21.827" v="2805" actId="113"/>
        <pc:sldMkLst>
          <pc:docMk/>
          <pc:sldMk cId="3419999415" sldId="577"/>
        </pc:sldMkLst>
        <pc:spChg chg="mod">
          <ac:chgData name="Cristian Chilipirea" userId="34ab170da5908fc4" providerId="LiveId" clId="{40489C92-54A8-4217-9EFD-4D5231C39453}" dt="2020-03-04T10:59:10.650" v="2797" actId="207"/>
          <ac:spMkLst>
            <pc:docMk/>
            <pc:sldMk cId="3419999415" sldId="577"/>
            <ac:spMk id="9" creationId="{BE6259CB-7C3A-440D-B9C6-CFCA86F52B2C}"/>
          </ac:spMkLst>
        </pc:spChg>
        <pc:graphicFrameChg chg="mod modGraphic">
          <ac:chgData name="Cristian Chilipirea" userId="34ab170da5908fc4" providerId="LiveId" clId="{40489C92-54A8-4217-9EFD-4D5231C39453}" dt="2020-03-04T10:59:29.090" v="2800"/>
          <ac:graphicFrameMkLst>
            <pc:docMk/>
            <pc:sldMk cId="3419999415" sldId="577"/>
            <ac:graphicFrameMk id="2" creationId="{3F897655-DD18-4E03-B632-D37872BA6F9A}"/>
          </ac:graphicFrameMkLst>
        </pc:graphicFrameChg>
        <pc:graphicFrameChg chg="mod modGraphic">
          <ac:chgData name="Cristian Chilipirea" userId="34ab170da5908fc4" providerId="LiveId" clId="{40489C92-54A8-4217-9EFD-4D5231C39453}" dt="2020-03-04T11:00:21.827" v="2805" actId="113"/>
          <ac:graphicFrameMkLst>
            <pc:docMk/>
            <pc:sldMk cId="3419999415" sldId="577"/>
            <ac:graphicFrameMk id="54" creationId="{09AFEAE2-A08E-40B3-BB2F-BD110414058E}"/>
          </ac:graphicFrameMkLst>
        </pc:graphicFrameChg>
        <pc:graphicFrameChg chg="mod modGraphic">
          <ac:chgData name="Cristian Chilipirea" userId="34ab170da5908fc4" providerId="LiveId" clId="{40489C92-54A8-4217-9EFD-4D5231C39453}" dt="2020-03-04T10:59:07.161" v="2796"/>
          <ac:graphicFrameMkLst>
            <pc:docMk/>
            <pc:sldMk cId="3419999415" sldId="577"/>
            <ac:graphicFrameMk id="67" creationId="{B57BDB49-DE85-468C-9A26-A7DFEF9AE5B8}"/>
          </ac:graphicFrameMkLst>
        </pc:graphicFrameChg>
        <pc:cxnChg chg="mod">
          <ac:chgData name="Cristian Chilipirea" userId="34ab170da5908fc4" providerId="LiveId" clId="{40489C92-54A8-4217-9EFD-4D5231C39453}" dt="2020-03-04T10:25:40.035" v="2332" actId="1076"/>
          <ac:cxnSpMkLst>
            <pc:docMk/>
            <pc:sldMk cId="3419999415" sldId="577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0:37:50.571" v="2551" actId="20577"/>
        <pc:sldMkLst>
          <pc:docMk/>
          <pc:sldMk cId="2397723803" sldId="578"/>
        </pc:sldMkLst>
        <pc:graphicFrameChg chg="mod modGraphic">
          <ac:chgData name="Cristian Chilipirea" userId="34ab170da5908fc4" providerId="LiveId" clId="{40489C92-54A8-4217-9EFD-4D5231C39453}" dt="2020-03-04T10:30:53.368" v="2411" actId="1036"/>
          <ac:graphicFrameMkLst>
            <pc:docMk/>
            <pc:sldMk cId="2397723803" sldId="578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0:37:50.571" v="2551" actId="20577"/>
          <ac:graphicFrameMkLst>
            <pc:docMk/>
            <pc:sldMk cId="2397723803" sldId="578"/>
            <ac:graphicFrameMk id="54" creationId="{09AFEAE2-A08E-40B3-BB2F-BD110414058E}"/>
          </ac:graphicFrameMkLst>
        </pc:graphicFrameChg>
        <pc:graphicFrameChg chg="mod modGraphic">
          <ac:chgData name="Cristian Chilipirea" userId="34ab170da5908fc4" providerId="LiveId" clId="{40489C92-54A8-4217-9EFD-4D5231C39453}" dt="2020-03-04T10:28:48.392" v="2380" actId="14100"/>
          <ac:graphicFrameMkLst>
            <pc:docMk/>
            <pc:sldMk cId="2397723803" sldId="578"/>
            <ac:graphicFrameMk id="67" creationId="{B57BDB49-DE85-468C-9A26-A7DFEF9AE5B8}"/>
          </ac:graphicFrameMkLst>
        </pc:graphicFrameChg>
      </pc:sldChg>
      <pc:sldChg chg="del">
        <pc:chgData name="Cristian Chilipirea" userId="34ab170da5908fc4" providerId="LiveId" clId="{40489C92-54A8-4217-9EFD-4D5231C39453}" dt="2020-03-04T08:13:46.481" v="111" actId="47"/>
        <pc:sldMkLst>
          <pc:docMk/>
          <pc:sldMk cId="4011219363" sldId="578"/>
        </pc:sldMkLst>
      </pc:sldChg>
      <pc:sldChg chg="modSp add">
        <pc:chgData name="Cristian Chilipirea" userId="34ab170da5908fc4" providerId="LiveId" clId="{40489C92-54A8-4217-9EFD-4D5231C39453}" dt="2020-03-04T11:00:51.718" v="2810"/>
        <pc:sldMkLst>
          <pc:docMk/>
          <pc:sldMk cId="1877249178" sldId="579"/>
        </pc:sldMkLst>
        <pc:spChg chg="mod">
          <ac:chgData name="Cristian Chilipirea" userId="34ab170da5908fc4" providerId="LiveId" clId="{40489C92-54A8-4217-9EFD-4D5231C39453}" dt="2020-03-04T11:00:30.442" v="2806" actId="207"/>
          <ac:spMkLst>
            <pc:docMk/>
            <pc:sldMk cId="1877249178" sldId="579"/>
            <ac:spMk id="12" creationId="{9DA3A207-BD67-41C1-AB61-078C67E0C605}"/>
          </ac:spMkLst>
        </pc:spChg>
        <pc:graphicFrameChg chg="mod modGraphic">
          <ac:chgData name="Cristian Chilipirea" userId="34ab170da5908fc4" providerId="LiveId" clId="{40489C92-54A8-4217-9EFD-4D5231C39453}" dt="2020-03-04T11:00:37.967" v="2807"/>
          <ac:graphicFrameMkLst>
            <pc:docMk/>
            <pc:sldMk cId="1877249178" sldId="579"/>
            <ac:graphicFrameMk id="2" creationId="{3F897655-DD18-4E03-B632-D37872BA6F9A}"/>
          </ac:graphicFrameMkLst>
        </pc:graphicFrameChg>
        <pc:graphicFrameChg chg="mod modGraphic">
          <ac:chgData name="Cristian Chilipirea" userId="34ab170da5908fc4" providerId="LiveId" clId="{40489C92-54A8-4217-9EFD-4D5231C39453}" dt="2020-03-04T11:00:51.718" v="2810"/>
          <ac:graphicFrameMkLst>
            <pc:docMk/>
            <pc:sldMk cId="1877249178" sldId="579"/>
            <ac:graphicFrameMk id="54" creationId="{09AFEAE2-A08E-40B3-BB2F-BD110414058E}"/>
          </ac:graphicFrameMkLst>
        </pc:graphicFrameChg>
        <pc:graphicFrameChg chg="mod">
          <ac:chgData name="Cristian Chilipirea" userId="34ab170da5908fc4" providerId="LiveId" clId="{40489C92-54A8-4217-9EFD-4D5231C39453}" dt="2020-03-04T10:31:28.051" v="2437" actId="1038"/>
          <ac:graphicFrameMkLst>
            <pc:docMk/>
            <pc:sldMk cId="1877249178" sldId="579"/>
            <ac:graphicFrameMk id="67" creationId="{B57BDB49-DE85-468C-9A26-A7DFEF9AE5B8}"/>
          </ac:graphicFrameMkLst>
        </pc:graphicFrameChg>
        <pc:cxnChg chg="mod">
          <ac:chgData name="Cristian Chilipirea" userId="34ab170da5908fc4" providerId="LiveId" clId="{40489C92-54A8-4217-9EFD-4D5231C39453}" dt="2020-03-04T10:31:03.552" v="2413" actId="1076"/>
          <ac:cxnSpMkLst>
            <pc:docMk/>
            <pc:sldMk cId="1877249178" sldId="579"/>
            <ac:cxnSpMk id="83" creationId="{3507BE37-613B-405F-8B09-061A5C2B2E47}"/>
          </ac:cxnSpMkLst>
        </pc:cxnChg>
      </pc:sldChg>
      <pc:sldChg chg="del">
        <pc:chgData name="Cristian Chilipirea" userId="34ab170da5908fc4" providerId="LiveId" clId="{40489C92-54A8-4217-9EFD-4D5231C39453}" dt="2020-03-04T08:13:46.697" v="112" actId="47"/>
        <pc:sldMkLst>
          <pc:docMk/>
          <pc:sldMk cId="2007908021" sldId="579"/>
        </pc:sldMkLst>
      </pc:sldChg>
      <pc:sldChg chg="del">
        <pc:chgData name="Cristian Chilipirea" userId="34ab170da5908fc4" providerId="LiveId" clId="{40489C92-54A8-4217-9EFD-4D5231C39453}" dt="2020-03-04T08:13:47.061" v="113" actId="47"/>
        <pc:sldMkLst>
          <pc:docMk/>
          <pc:sldMk cId="491489474" sldId="580"/>
        </pc:sldMkLst>
      </pc:sldChg>
      <pc:sldChg chg="modSp add del">
        <pc:chgData name="Cristian Chilipirea" userId="34ab170da5908fc4" providerId="LiveId" clId="{40489C92-54A8-4217-9EFD-4D5231C39453}" dt="2020-03-04T10:33:24.223" v="2464" actId="47"/>
        <pc:sldMkLst>
          <pc:docMk/>
          <pc:sldMk cId="1321133076" sldId="580"/>
        </pc:sldMkLst>
        <pc:spChg chg="mod">
          <ac:chgData name="Cristian Chilipirea" userId="34ab170da5908fc4" providerId="LiveId" clId="{40489C92-54A8-4217-9EFD-4D5231C39453}" dt="2020-03-04T10:32:55.891" v="2448" actId="1076"/>
          <ac:spMkLst>
            <pc:docMk/>
            <pc:sldMk cId="1321133076" sldId="580"/>
            <ac:spMk id="102" creationId="{817EDD40-F90B-445D-B095-86516DB5404F}"/>
          </ac:spMkLst>
        </pc:spChg>
        <pc:graphicFrameChg chg="mod">
          <ac:chgData name="Cristian Chilipirea" userId="34ab170da5908fc4" providerId="LiveId" clId="{40489C92-54A8-4217-9EFD-4D5231C39453}" dt="2020-03-04T10:33:18.070" v="2463" actId="1038"/>
          <ac:graphicFrameMkLst>
            <pc:docMk/>
            <pc:sldMk cId="1321133076" sldId="580"/>
            <ac:graphicFrameMk id="67" creationId="{B57BDB49-DE85-468C-9A26-A7DFEF9AE5B8}"/>
          </ac:graphicFrameMkLst>
        </pc:graphicFrameChg>
        <pc:cxnChg chg="mod">
          <ac:chgData name="Cristian Chilipirea" userId="34ab170da5908fc4" providerId="LiveId" clId="{40489C92-54A8-4217-9EFD-4D5231C39453}" dt="2020-03-04T10:33:03.986" v="2449" actId="1076"/>
          <ac:cxnSpMkLst>
            <pc:docMk/>
            <pc:sldMk cId="1321133076" sldId="580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0:38:30.335" v="2569" actId="20577"/>
        <pc:sldMkLst>
          <pc:docMk/>
          <pc:sldMk cId="1581255958" sldId="580"/>
        </pc:sldMkLst>
        <pc:graphicFrameChg chg="mod modGraphic">
          <ac:chgData name="Cristian Chilipirea" userId="34ab170da5908fc4" providerId="LiveId" clId="{40489C92-54A8-4217-9EFD-4D5231C39453}" dt="2020-03-04T10:33:51.847" v="2475" actId="20577"/>
          <ac:graphicFrameMkLst>
            <pc:docMk/>
            <pc:sldMk cId="1581255958" sldId="580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0:38:30.335" v="2569" actId="20577"/>
          <ac:graphicFrameMkLst>
            <pc:docMk/>
            <pc:sldMk cId="1581255958" sldId="580"/>
            <ac:graphicFrameMk id="54" creationId="{09AFEAE2-A08E-40B3-BB2F-BD110414058E}"/>
          </ac:graphicFrameMkLst>
        </pc:graphicFrameChg>
      </pc:sldChg>
      <pc:sldChg chg="modSp add">
        <pc:chgData name="Cristian Chilipirea" userId="34ab170da5908fc4" providerId="LiveId" clId="{40489C92-54A8-4217-9EFD-4D5231C39453}" dt="2020-03-04T11:01:24.495" v="2814"/>
        <pc:sldMkLst>
          <pc:docMk/>
          <pc:sldMk cId="500337889" sldId="581"/>
        </pc:sldMkLst>
        <pc:spChg chg="mod">
          <ac:chgData name="Cristian Chilipirea" userId="34ab170da5908fc4" providerId="LiveId" clId="{40489C92-54A8-4217-9EFD-4D5231C39453}" dt="2020-03-04T11:01:10.768" v="2811" actId="207"/>
          <ac:spMkLst>
            <pc:docMk/>
            <pc:sldMk cId="500337889" sldId="581"/>
            <ac:spMk id="10" creationId="{E9215D6D-AEC4-42D2-BA6E-BE865345ADAD}"/>
          </ac:spMkLst>
        </pc:spChg>
        <pc:graphicFrameChg chg="modGraphic">
          <ac:chgData name="Cristian Chilipirea" userId="34ab170da5908fc4" providerId="LiveId" clId="{40489C92-54A8-4217-9EFD-4D5231C39453}" dt="2020-03-04T11:01:24.495" v="2814"/>
          <ac:graphicFrameMkLst>
            <pc:docMk/>
            <pc:sldMk cId="500337889" sldId="581"/>
            <ac:graphicFrameMk id="54" creationId="{09AFEAE2-A08E-40B3-BB2F-BD110414058E}"/>
          </ac:graphicFrameMkLst>
        </pc:graphicFrameChg>
        <pc:graphicFrameChg chg="mod">
          <ac:chgData name="Cristian Chilipirea" userId="34ab170da5908fc4" providerId="LiveId" clId="{40489C92-54A8-4217-9EFD-4D5231C39453}" dt="2020-03-04T10:34:12.214" v="2494" actId="1038"/>
          <ac:graphicFrameMkLst>
            <pc:docMk/>
            <pc:sldMk cId="500337889" sldId="581"/>
            <ac:graphicFrameMk id="67" creationId="{B57BDB49-DE85-468C-9A26-A7DFEF9AE5B8}"/>
          </ac:graphicFrameMkLst>
        </pc:graphicFrameChg>
        <pc:cxnChg chg="mod">
          <ac:chgData name="Cristian Chilipirea" userId="34ab170da5908fc4" providerId="LiveId" clId="{40489C92-54A8-4217-9EFD-4D5231C39453}" dt="2020-03-04T10:34:01.976" v="2477" actId="1076"/>
          <ac:cxnSpMkLst>
            <pc:docMk/>
            <pc:sldMk cId="500337889" sldId="581"/>
            <ac:cxnSpMk id="83" creationId="{3507BE37-613B-405F-8B09-061A5C2B2E47}"/>
          </ac:cxnSpMkLst>
        </pc:cxnChg>
      </pc:sldChg>
      <pc:sldChg chg="del">
        <pc:chgData name="Cristian Chilipirea" userId="34ab170da5908fc4" providerId="LiveId" clId="{40489C92-54A8-4217-9EFD-4D5231C39453}" dt="2020-03-04T08:13:47.500" v="114" actId="47"/>
        <pc:sldMkLst>
          <pc:docMk/>
          <pc:sldMk cId="915622653" sldId="581"/>
        </pc:sldMkLst>
      </pc:sldChg>
      <pc:sldChg chg="del">
        <pc:chgData name="Cristian Chilipirea" userId="34ab170da5908fc4" providerId="LiveId" clId="{40489C92-54A8-4217-9EFD-4D5231C39453}" dt="2020-03-04T08:13:47.788" v="115" actId="47"/>
        <pc:sldMkLst>
          <pc:docMk/>
          <pc:sldMk cId="1924667927" sldId="582"/>
        </pc:sldMkLst>
      </pc:sldChg>
      <pc:sldChg chg="addSp delSp modSp add">
        <pc:chgData name="Cristian Chilipirea" userId="34ab170da5908fc4" providerId="LiveId" clId="{40489C92-54A8-4217-9EFD-4D5231C39453}" dt="2020-03-04T11:04:10.790" v="2838" actId="207"/>
        <pc:sldMkLst>
          <pc:docMk/>
          <pc:sldMk cId="2232898974" sldId="582"/>
        </pc:sldMkLst>
        <pc:spChg chg="mod">
          <ac:chgData name="Cristian Chilipirea" userId="34ab170da5908fc4" providerId="LiveId" clId="{40489C92-54A8-4217-9EFD-4D5231C39453}" dt="2020-03-04T11:04:10.790" v="2838" actId="207"/>
          <ac:spMkLst>
            <pc:docMk/>
            <pc:sldMk cId="2232898974" sldId="582"/>
            <ac:spMk id="33" creationId="{D9AFF45C-7426-4848-8132-A5C3DDC04B12}"/>
          </ac:spMkLst>
        </pc:spChg>
        <pc:spChg chg="mod">
          <ac:chgData name="Cristian Chilipirea" userId="34ab170da5908fc4" providerId="LiveId" clId="{40489C92-54A8-4217-9EFD-4D5231C39453}" dt="2020-03-04T10:34:44.150" v="2499" actId="1076"/>
          <ac:spMkLst>
            <pc:docMk/>
            <pc:sldMk cId="2232898974" sldId="582"/>
            <ac:spMk id="90" creationId="{7809CF5B-759F-45DD-AA2E-4010F3CA606E}"/>
          </ac:spMkLst>
        </pc:spChg>
        <pc:graphicFrameChg chg="del mod modGraphic">
          <ac:chgData name="Cristian Chilipirea" userId="34ab170da5908fc4" providerId="LiveId" clId="{40489C92-54A8-4217-9EFD-4D5231C39453}" dt="2020-03-04T10:42:49.587" v="2629" actId="478"/>
          <ac:graphicFrameMkLst>
            <pc:docMk/>
            <pc:sldMk cId="2232898974" sldId="582"/>
            <ac:graphicFrameMk id="2" creationId="{3F897655-DD18-4E03-B632-D37872BA6F9A}"/>
          </ac:graphicFrameMkLst>
        </pc:graphicFrameChg>
        <pc:graphicFrameChg chg="mod modGraphic">
          <ac:chgData name="Cristian Chilipirea" userId="34ab170da5908fc4" providerId="LiveId" clId="{40489C92-54A8-4217-9EFD-4D5231C39453}" dt="2020-03-04T11:02:02.953" v="2820"/>
          <ac:graphicFrameMkLst>
            <pc:docMk/>
            <pc:sldMk cId="2232898974" sldId="582"/>
            <ac:graphicFrameMk id="54" creationId="{09AFEAE2-A08E-40B3-BB2F-BD110414058E}"/>
          </ac:graphicFrameMkLst>
        </pc:graphicFrameChg>
        <pc:graphicFrameChg chg="del mod modGraphic">
          <ac:chgData name="Cristian Chilipirea" userId="34ab170da5908fc4" providerId="LiveId" clId="{40489C92-54A8-4217-9EFD-4D5231C39453}" dt="2020-03-04T10:35:17.414" v="2504" actId="478"/>
          <ac:graphicFrameMkLst>
            <pc:docMk/>
            <pc:sldMk cId="2232898974" sldId="582"/>
            <ac:graphicFrameMk id="67" creationId="{B57BDB49-DE85-468C-9A26-A7DFEF9AE5B8}"/>
          </ac:graphicFrameMkLst>
        </pc:graphicFrameChg>
        <pc:graphicFrameChg chg="add del">
          <ac:chgData name="Cristian Chilipirea" userId="34ab170da5908fc4" providerId="LiveId" clId="{40489C92-54A8-4217-9EFD-4D5231C39453}" dt="2020-03-04T10:42:58.884" v="2631" actId="478"/>
          <ac:graphicFrameMkLst>
            <pc:docMk/>
            <pc:sldMk cId="2232898974" sldId="582"/>
            <ac:graphicFrameMk id="70" creationId="{53D060D5-FFBA-461E-9050-B54334511997}"/>
          </ac:graphicFrameMkLst>
        </pc:graphicFrameChg>
        <pc:graphicFrameChg chg="add mod modGraphic">
          <ac:chgData name="Cristian Chilipirea" userId="34ab170da5908fc4" providerId="LiveId" clId="{40489C92-54A8-4217-9EFD-4D5231C39453}" dt="2020-03-04T11:01:41.848" v="2817"/>
          <ac:graphicFrameMkLst>
            <pc:docMk/>
            <pc:sldMk cId="2232898974" sldId="582"/>
            <ac:graphicFrameMk id="72" creationId="{BCD6125D-73EF-4F3B-B939-AF49480D09D7}"/>
          </ac:graphicFrameMkLst>
        </pc:graphicFrameChg>
        <pc:cxnChg chg="mod">
          <ac:chgData name="Cristian Chilipirea" userId="34ab170da5908fc4" providerId="LiveId" clId="{40489C92-54A8-4217-9EFD-4D5231C39453}" dt="2020-03-04T10:34:50.321" v="2500" actId="1076"/>
          <ac:cxnSpMkLst>
            <pc:docMk/>
            <pc:sldMk cId="2232898974" sldId="582"/>
            <ac:cxnSpMk id="83" creationId="{3507BE37-613B-405F-8B09-061A5C2B2E47}"/>
          </ac:cxnSpMkLst>
        </pc:cxnChg>
      </pc:sldChg>
      <pc:sldChg chg="del">
        <pc:chgData name="Cristian Chilipirea" userId="34ab170da5908fc4" providerId="LiveId" clId="{40489C92-54A8-4217-9EFD-4D5231C39453}" dt="2020-03-04T08:13:50.536" v="116" actId="47"/>
        <pc:sldMkLst>
          <pc:docMk/>
          <pc:sldMk cId="2785871262" sldId="583"/>
        </pc:sldMkLst>
      </pc:sldChg>
      <pc:sldChg chg="modSp add">
        <pc:chgData name="Cristian Chilipirea" userId="34ab170da5908fc4" providerId="LiveId" clId="{40489C92-54A8-4217-9EFD-4D5231C39453}" dt="2020-03-04T10:50:11.810" v="2719" actId="20577"/>
        <pc:sldMkLst>
          <pc:docMk/>
          <pc:sldMk cId="4200189439" sldId="583"/>
        </pc:sldMkLst>
        <pc:graphicFrameChg chg="modGraphic">
          <ac:chgData name="Cristian Chilipirea" userId="34ab170da5908fc4" providerId="LiveId" clId="{40489C92-54A8-4217-9EFD-4D5231C39453}" dt="2020-03-04T10:43:21.490" v="2635" actId="14100"/>
          <ac:graphicFrameMkLst>
            <pc:docMk/>
            <pc:sldMk cId="4200189439" sldId="583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0:50:11.810" v="2719" actId="20577"/>
          <ac:graphicFrameMkLst>
            <pc:docMk/>
            <pc:sldMk cId="4200189439" sldId="583"/>
            <ac:graphicFrameMk id="54" creationId="{09AFEAE2-A08E-40B3-BB2F-BD110414058E}"/>
          </ac:graphicFrameMkLst>
        </pc:graphicFrameChg>
      </pc:sldChg>
      <pc:sldChg chg="del">
        <pc:chgData name="Cristian Chilipirea" userId="34ab170da5908fc4" providerId="LiveId" clId="{40489C92-54A8-4217-9EFD-4D5231C39453}" dt="2020-03-04T08:13:51.824" v="117" actId="47"/>
        <pc:sldMkLst>
          <pc:docMk/>
          <pc:sldMk cId="1387558614" sldId="584"/>
        </pc:sldMkLst>
      </pc:sldChg>
      <pc:sldChg chg="modSp add">
        <pc:chgData name="Cristian Chilipirea" userId="34ab170da5908fc4" providerId="LiveId" clId="{40489C92-54A8-4217-9EFD-4D5231C39453}" dt="2020-03-04T11:04:02.032" v="2837" actId="207"/>
        <pc:sldMkLst>
          <pc:docMk/>
          <pc:sldMk cId="4007162756" sldId="584"/>
        </pc:sldMkLst>
        <pc:spChg chg="mod">
          <ac:chgData name="Cristian Chilipirea" userId="34ab170da5908fc4" providerId="LiveId" clId="{40489C92-54A8-4217-9EFD-4D5231C39453}" dt="2020-03-04T11:04:02.032" v="2837" actId="207"/>
          <ac:spMkLst>
            <pc:docMk/>
            <pc:sldMk cId="4007162756" sldId="584"/>
            <ac:spMk id="14" creationId="{F9486A59-3A13-43D7-AB65-E823DAF43242}"/>
          </ac:spMkLst>
        </pc:spChg>
        <pc:graphicFrameChg chg="mod modGraphic">
          <ac:chgData name="Cristian Chilipirea" userId="34ab170da5908fc4" providerId="LiveId" clId="{40489C92-54A8-4217-9EFD-4D5231C39453}" dt="2020-03-04T11:02:36.351" v="2824"/>
          <ac:graphicFrameMkLst>
            <pc:docMk/>
            <pc:sldMk cId="4007162756" sldId="584"/>
            <ac:graphicFrameMk id="2" creationId="{3F897655-DD18-4E03-B632-D37872BA6F9A}"/>
          </ac:graphicFrameMkLst>
        </pc:graphicFrameChg>
        <pc:graphicFrameChg chg="mod modGraphic">
          <ac:chgData name="Cristian Chilipirea" userId="34ab170da5908fc4" providerId="LiveId" clId="{40489C92-54A8-4217-9EFD-4D5231C39453}" dt="2020-03-04T11:02:42.194" v="2825"/>
          <ac:graphicFrameMkLst>
            <pc:docMk/>
            <pc:sldMk cId="4007162756" sldId="584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44:42.056" v="2650" actId="1076"/>
          <ac:cxnSpMkLst>
            <pc:docMk/>
            <pc:sldMk cId="4007162756" sldId="584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0:50:22.712" v="2723" actId="20577"/>
        <pc:sldMkLst>
          <pc:docMk/>
          <pc:sldMk cId="3716022509" sldId="585"/>
        </pc:sldMkLst>
        <pc:graphicFrameChg chg="mod">
          <ac:chgData name="Cristian Chilipirea" userId="34ab170da5908fc4" providerId="LiveId" clId="{40489C92-54A8-4217-9EFD-4D5231C39453}" dt="2020-03-04T10:47:58.547" v="2690"/>
          <ac:graphicFrameMkLst>
            <pc:docMk/>
            <pc:sldMk cId="3716022509" sldId="585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0:50:22.712" v="2723" actId="20577"/>
          <ac:graphicFrameMkLst>
            <pc:docMk/>
            <pc:sldMk cId="3716022509" sldId="585"/>
            <ac:graphicFrameMk id="54" creationId="{09AFEAE2-A08E-40B3-BB2F-BD110414058E}"/>
          </ac:graphicFrameMkLst>
        </pc:graphicFrameChg>
      </pc:sldChg>
      <pc:sldChg chg="modSp add">
        <pc:chgData name="Cristian Chilipirea" userId="34ab170da5908fc4" providerId="LiveId" clId="{40489C92-54A8-4217-9EFD-4D5231C39453}" dt="2020-03-04T11:03:56.611" v="2836" actId="207"/>
        <pc:sldMkLst>
          <pc:docMk/>
          <pc:sldMk cId="466678500" sldId="586"/>
        </pc:sldMkLst>
        <pc:spChg chg="mod">
          <ac:chgData name="Cristian Chilipirea" userId="34ab170da5908fc4" providerId="LiveId" clId="{40489C92-54A8-4217-9EFD-4D5231C39453}" dt="2020-03-04T11:03:56.611" v="2836" actId="207"/>
          <ac:spMkLst>
            <pc:docMk/>
            <pc:sldMk cId="466678500" sldId="586"/>
            <ac:spMk id="31" creationId="{7F44D038-2036-4D61-81D8-57BC5E3671CA}"/>
          </ac:spMkLst>
        </pc:spChg>
        <pc:graphicFrameChg chg="mod modGraphic">
          <ac:chgData name="Cristian Chilipirea" userId="34ab170da5908fc4" providerId="LiveId" clId="{40489C92-54A8-4217-9EFD-4D5231C39453}" dt="2020-03-04T11:03:20.264" v="2831"/>
          <ac:graphicFrameMkLst>
            <pc:docMk/>
            <pc:sldMk cId="466678500" sldId="586"/>
            <ac:graphicFrameMk id="2" creationId="{3F897655-DD18-4E03-B632-D37872BA6F9A}"/>
          </ac:graphicFrameMkLst>
        </pc:graphicFrameChg>
        <pc:graphicFrameChg chg="mod modGraphic">
          <ac:chgData name="Cristian Chilipirea" userId="34ab170da5908fc4" providerId="LiveId" clId="{40489C92-54A8-4217-9EFD-4D5231C39453}" dt="2020-03-04T11:03:11.008" v="2829"/>
          <ac:graphicFrameMkLst>
            <pc:docMk/>
            <pc:sldMk cId="466678500" sldId="586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48:12.153" v="2692" actId="1076"/>
          <ac:cxnSpMkLst>
            <pc:docMk/>
            <pc:sldMk cId="466678500" sldId="586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0:50:32.642" v="2727" actId="20577"/>
        <pc:sldMkLst>
          <pc:docMk/>
          <pc:sldMk cId="1085850107" sldId="587"/>
        </pc:sldMkLst>
        <pc:graphicFrameChg chg="mod">
          <ac:chgData name="Cristian Chilipirea" userId="34ab170da5908fc4" providerId="LiveId" clId="{40489C92-54A8-4217-9EFD-4D5231C39453}" dt="2020-03-04T10:49:36.967" v="2714"/>
          <ac:graphicFrameMkLst>
            <pc:docMk/>
            <pc:sldMk cId="1085850107" sldId="587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0:50:32.642" v="2727" actId="20577"/>
          <ac:graphicFrameMkLst>
            <pc:docMk/>
            <pc:sldMk cId="1085850107" sldId="587"/>
            <ac:graphicFrameMk id="54" creationId="{09AFEAE2-A08E-40B3-BB2F-BD110414058E}"/>
          </ac:graphicFrameMkLst>
        </pc:graphicFrameChg>
      </pc:sldChg>
      <pc:sldChg chg="modSp add">
        <pc:chgData name="Cristian Chilipirea" userId="34ab170da5908fc4" providerId="LiveId" clId="{40489C92-54A8-4217-9EFD-4D5231C39453}" dt="2020-03-04T11:03:51.570" v="2835" actId="207"/>
        <pc:sldMkLst>
          <pc:docMk/>
          <pc:sldMk cId="761443777" sldId="588"/>
        </pc:sldMkLst>
        <pc:spChg chg="mod">
          <ac:chgData name="Cristian Chilipirea" userId="34ab170da5908fc4" providerId="LiveId" clId="{40489C92-54A8-4217-9EFD-4D5231C39453}" dt="2020-03-04T11:03:51.570" v="2835" actId="207"/>
          <ac:spMkLst>
            <pc:docMk/>
            <pc:sldMk cId="761443777" sldId="588"/>
            <ac:spMk id="28" creationId="{8B6149B4-5D23-4526-BE8A-86B06C5A75CE}"/>
          </ac:spMkLst>
        </pc:spChg>
        <pc:graphicFrameChg chg="mod">
          <ac:chgData name="Cristian Chilipirea" userId="34ab170da5908fc4" providerId="LiveId" clId="{40489C92-54A8-4217-9EFD-4D5231C39453}" dt="2020-03-04T10:51:15.088" v="2734" actId="20577"/>
          <ac:graphicFrameMkLst>
            <pc:docMk/>
            <pc:sldMk cId="761443777" sldId="588"/>
            <ac:graphicFrameMk id="2" creationId="{3F897655-DD18-4E03-B632-D37872BA6F9A}"/>
          </ac:graphicFrameMkLst>
        </pc:graphicFrameChg>
        <pc:graphicFrameChg chg="mod modGraphic">
          <ac:chgData name="Cristian Chilipirea" userId="34ab170da5908fc4" providerId="LiveId" clId="{40489C92-54A8-4217-9EFD-4D5231C39453}" dt="2020-03-04T11:03:46.445" v="2834"/>
          <ac:graphicFrameMkLst>
            <pc:docMk/>
            <pc:sldMk cId="761443777" sldId="588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1:05.016" v="2731" actId="1076"/>
          <ac:cxnSpMkLst>
            <pc:docMk/>
            <pc:sldMk cId="761443777" sldId="588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0:51:57.450" v="2744"/>
        <pc:sldMkLst>
          <pc:docMk/>
          <pc:sldMk cId="108313471" sldId="589"/>
        </pc:sldMkLst>
        <pc:graphicFrameChg chg="mod">
          <ac:chgData name="Cristian Chilipirea" userId="34ab170da5908fc4" providerId="LiveId" clId="{40489C92-54A8-4217-9EFD-4D5231C39453}" dt="2020-03-04T10:51:57.450" v="2744"/>
          <ac:graphicFrameMkLst>
            <pc:docMk/>
            <pc:sldMk cId="108313471" sldId="589"/>
            <ac:graphicFrameMk id="2" creationId="{3F897655-DD18-4E03-B632-D37872BA6F9A}"/>
          </ac:graphicFrameMkLst>
        </pc:graphicFrameChg>
      </pc:sldChg>
      <pc:sldChg chg="modSp add">
        <pc:chgData name="Cristian Chilipirea" userId="34ab170da5908fc4" providerId="LiveId" clId="{40489C92-54A8-4217-9EFD-4D5231C39453}" dt="2020-03-04T11:04:57.370" v="2842"/>
        <pc:sldMkLst>
          <pc:docMk/>
          <pc:sldMk cId="2850108714" sldId="590"/>
        </pc:sldMkLst>
        <pc:spChg chg="mod">
          <ac:chgData name="Cristian Chilipirea" userId="34ab170da5908fc4" providerId="LiveId" clId="{40489C92-54A8-4217-9EFD-4D5231C39453}" dt="2020-03-04T11:04:32.189" v="2839" actId="207"/>
          <ac:spMkLst>
            <pc:docMk/>
            <pc:sldMk cId="2850108714" sldId="590"/>
            <ac:spMk id="15" creationId="{F0BD98AC-79D0-4269-83B6-23C5B4783668}"/>
          </ac:spMkLst>
        </pc:spChg>
        <pc:graphicFrameChg chg="mod">
          <ac:chgData name="Cristian Chilipirea" userId="34ab170da5908fc4" providerId="LiveId" clId="{40489C92-54A8-4217-9EFD-4D5231C39453}" dt="2020-03-04T10:52:24.465" v="2747"/>
          <ac:graphicFrameMkLst>
            <pc:docMk/>
            <pc:sldMk cId="2850108714" sldId="590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4:57.370" v="2842"/>
          <ac:graphicFrameMkLst>
            <pc:docMk/>
            <pc:sldMk cId="2850108714" sldId="590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2:19.958" v="2746" actId="1076"/>
          <ac:cxnSpMkLst>
            <pc:docMk/>
            <pc:sldMk cId="2850108714" sldId="590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1:05:22.594" v="2846" actId="113"/>
        <pc:sldMkLst>
          <pc:docMk/>
          <pc:sldMk cId="321793941" sldId="591"/>
        </pc:sldMkLst>
        <pc:spChg chg="mod">
          <ac:chgData name="Cristian Chilipirea" userId="34ab170da5908fc4" providerId="LiveId" clId="{40489C92-54A8-4217-9EFD-4D5231C39453}" dt="2020-03-04T10:52:58.237" v="2751" actId="1076"/>
          <ac:spMkLst>
            <pc:docMk/>
            <pc:sldMk cId="321793941" sldId="591"/>
            <ac:spMk id="7" creationId="{6F422BB9-6A7F-4BD2-9676-A6410BB10371}"/>
          </ac:spMkLst>
        </pc:spChg>
        <pc:spChg chg="mod">
          <ac:chgData name="Cristian Chilipirea" userId="34ab170da5908fc4" providerId="LiveId" clId="{40489C92-54A8-4217-9EFD-4D5231C39453}" dt="2020-03-04T11:05:07.719" v="2843" actId="207"/>
          <ac:spMkLst>
            <pc:docMk/>
            <pc:sldMk cId="321793941" sldId="591"/>
            <ac:spMk id="35" creationId="{93A0EB36-C286-45D1-870B-5FDBB37A813E}"/>
          </ac:spMkLst>
        </pc:spChg>
        <pc:graphicFrameChg chg="mod">
          <ac:chgData name="Cristian Chilipirea" userId="34ab170da5908fc4" providerId="LiveId" clId="{40489C92-54A8-4217-9EFD-4D5231C39453}" dt="2020-03-04T10:53:12.296" v="2753"/>
          <ac:graphicFrameMkLst>
            <pc:docMk/>
            <pc:sldMk cId="321793941" sldId="591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5:22.594" v="2846" actId="113"/>
          <ac:graphicFrameMkLst>
            <pc:docMk/>
            <pc:sldMk cId="321793941" sldId="591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3:05.421" v="2752" actId="1076"/>
          <ac:cxnSpMkLst>
            <pc:docMk/>
            <pc:sldMk cId="321793941" sldId="591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1:05:57.600" v="2851"/>
        <pc:sldMkLst>
          <pc:docMk/>
          <pc:sldMk cId="1634983897" sldId="592"/>
        </pc:sldMkLst>
        <pc:spChg chg="mod">
          <ac:chgData name="Cristian Chilipirea" userId="34ab170da5908fc4" providerId="LiveId" clId="{40489C92-54A8-4217-9EFD-4D5231C39453}" dt="2020-03-04T11:05:29.769" v="2847" actId="207"/>
          <ac:spMkLst>
            <pc:docMk/>
            <pc:sldMk cId="1634983897" sldId="592"/>
            <ac:spMk id="30" creationId="{75569835-BEC0-475C-9A65-BAC9EF1C0503}"/>
          </ac:spMkLst>
        </pc:spChg>
        <pc:graphicFrameChg chg="mod">
          <ac:chgData name="Cristian Chilipirea" userId="34ab170da5908fc4" providerId="LiveId" clId="{40489C92-54A8-4217-9EFD-4D5231C39453}" dt="2020-03-04T10:53:51.644" v="2756"/>
          <ac:graphicFrameMkLst>
            <pc:docMk/>
            <pc:sldMk cId="1634983897" sldId="592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5:57.600" v="2851"/>
          <ac:graphicFrameMkLst>
            <pc:docMk/>
            <pc:sldMk cId="1634983897" sldId="592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3:56.343" v="2757" actId="1076"/>
          <ac:cxnSpMkLst>
            <pc:docMk/>
            <pc:sldMk cId="1634983897" sldId="592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1:06:37.559" v="2857"/>
        <pc:sldMkLst>
          <pc:docMk/>
          <pc:sldMk cId="1149418056" sldId="593"/>
        </pc:sldMkLst>
        <pc:spChg chg="mod">
          <ac:chgData name="Cristian Chilipirea" userId="34ab170da5908fc4" providerId="LiveId" clId="{40489C92-54A8-4217-9EFD-4D5231C39453}" dt="2020-03-04T11:06:16.272" v="2853" actId="207"/>
          <ac:spMkLst>
            <pc:docMk/>
            <pc:sldMk cId="1149418056" sldId="593"/>
            <ac:spMk id="34" creationId="{A659C9AD-1080-4C3A-8C72-A555F0A5216A}"/>
          </ac:spMkLst>
        </pc:spChg>
        <pc:graphicFrameChg chg="mod modGraphic">
          <ac:chgData name="Cristian Chilipirea" userId="34ab170da5908fc4" providerId="LiveId" clId="{40489C92-54A8-4217-9EFD-4D5231C39453}" dt="2020-03-04T10:55:20.854" v="2770" actId="20577"/>
          <ac:graphicFrameMkLst>
            <pc:docMk/>
            <pc:sldMk cId="1149418056" sldId="593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6:37.559" v="2857"/>
          <ac:graphicFrameMkLst>
            <pc:docMk/>
            <pc:sldMk cId="1149418056" sldId="593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5:01.640" v="2763" actId="1076"/>
          <ac:cxnSpMkLst>
            <pc:docMk/>
            <pc:sldMk cId="1149418056" sldId="593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1:07:57.712" v="2873" actId="207"/>
        <pc:sldMkLst>
          <pc:docMk/>
          <pc:sldMk cId="1649685948" sldId="594"/>
        </pc:sldMkLst>
        <pc:spChg chg="mod">
          <ac:chgData name="Cristian Chilipirea" userId="34ab170da5908fc4" providerId="LiveId" clId="{40489C92-54A8-4217-9EFD-4D5231C39453}" dt="2020-03-04T11:07:57.712" v="2873" actId="207"/>
          <ac:spMkLst>
            <pc:docMk/>
            <pc:sldMk cId="1649685948" sldId="594"/>
            <ac:spMk id="16" creationId="{2C2BB258-7F61-47F3-83FF-B2B79C5346B5}"/>
          </ac:spMkLst>
        </pc:spChg>
        <pc:graphicFrameChg chg="mod">
          <ac:chgData name="Cristian Chilipirea" userId="34ab170da5908fc4" providerId="LiveId" clId="{40489C92-54A8-4217-9EFD-4D5231C39453}" dt="2020-03-04T10:55:33.949" v="2772"/>
          <ac:graphicFrameMkLst>
            <pc:docMk/>
            <pc:sldMk cId="1649685948" sldId="594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7:04.824" v="2861"/>
          <ac:graphicFrameMkLst>
            <pc:docMk/>
            <pc:sldMk cId="1649685948" sldId="594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5:45.623" v="2773" actId="1076"/>
          <ac:cxnSpMkLst>
            <pc:docMk/>
            <pc:sldMk cId="1649685948" sldId="594"/>
            <ac:cxnSpMk id="83" creationId="{3507BE37-613B-405F-8B09-061A5C2B2E47}"/>
          </ac:cxnSpMkLst>
        </pc:cxnChg>
      </pc:sldChg>
      <pc:sldChg chg="modSp add">
        <pc:chgData name="Cristian Chilipirea" userId="34ab170da5908fc4" providerId="LiveId" clId="{40489C92-54A8-4217-9EFD-4D5231C39453}" dt="2020-03-04T11:07:52.732" v="2872" actId="207"/>
        <pc:sldMkLst>
          <pc:docMk/>
          <pc:sldMk cId="2926480314" sldId="595"/>
        </pc:sldMkLst>
        <pc:spChg chg="mod">
          <ac:chgData name="Cristian Chilipirea" userId="34ab170da5908fc4" providerId="LiveId" clId="{40489C92-54A8-4217-9EFD-4D5231C39453}" dt="2020-03-04T11:07:52.732" v="2872" actId="207"/>
          <ac:spMkLst>
            <pc:docMk/>
            <pc:sldMk cId="2926480314" sldId="595"/>
            <ac:spMk id="32" creationId="{8F862C70-CEA3-4685-8319-B7D3CF9EEA3B}"/>
          </ac:spMkLst>
        </pc:spChg>
        <pc:spChg chg="mod">
          <ac:chgData name="Cristian Chilipirea" userId="34ab170da5908fc4" providerId="LiveId" clId="{40489C92-54A8-4217-9EFD-4D5231C39453}" dt="2020-03-04T10:56:04.805" v="2777" actId="1076"/>
          <ac:spMkLst>
            <pc:docMk/>
            <pc:sldMk cId="2926480314" sldId="595"/>
            <ac:spMk id="96" creationId="{782D31DA-5B9E-43A0-8DD6-37C0AF477AE6}"/>
          </ac:spMkLst>
        </pc:spChg>
        <pc:graphicFrameChg chg="mod">
          <ac:chgData name="Cristian Chilipirea" userId="34ab170da5908fc4" providerId="LiveId" clId="{40489C92-54A8-4217-9EFD-4D5231C39453}" dt="2020-03-04T10:56:19.435" v="2779"/>
          <ac:graphicFrameMkLst>
            <pc:docMk/>
            <pc:sldMk cId="2926480314" sldId="595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7:35.071" v="2867"/>
          <ac:graphicFrameMkLst>
            <pc:docMk/>
            <pc:sldMk cId="2926480314" sldId="595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6:15.266" v="2778" actId="1076"/>
          <ac:cxnSpMkLst>
            <pc:docMk/>
            <pc:sldMk cId="2926480314" sldId="595"/>
            <ac:cxnSpMk id="83" creationId="{3507BE37-613B-405F-8B09-061A5C2B2E47}"/>
          </ac:cxnSpMkLst>
        </pc:cxnChg>
      </pc:sldChg>
      <pc:sldChg chg="delSp modSp add">
        <pc:chgData name="Cristian Chilipirea" userId="34ab170da5908fc4" providerId="LiveId" clId="{40489C92-54A8-4217-9EFD-4D5231C39453}" dt="2020-03-04T11:07:48.098" v="2871" actId="207"/>
        <pc:sldMkLst>
          <pc:docMk/>
          <pc:sldMk cId="432684937" sldId="596"/>
        </pc:sldMkLst>
        <pc:spChg chg="mod">
          <ac:chgData name="Cristian Chilipirea" userId="34ab170da5908fc4" providerId="LiveId" clId="{40489C92-54A8-4217-9EFD-4D5231C39453}" dt="2020-03-04T11:07:48.098" v="2871" actId="207"/>
          <ac:spMkLst>
            <pc:docMk/>
            <pc:sldMk cId="432684937" sldId="596"/>
            <ac:spMk id="13" creationId="{9309AEE6-D48D-45B6-A204-DFDAAC81B611}"/>
          </ac:spMkLst>
        </pc:spChg>
        <pc:graphicFrameChg chg="del">
          <ac:chgData name="Cristian Chilipirea" userId="34ab170da5908fc4" providerId="LiveId" clId="{40489C92-54A8-4217-9EFD-4D5231C39453}" dt="2020-03-04T10:56:49.840" v="2786" actId="478"/>
          <ac:graphicFrameMkLst>
            <pc:docMk/>
            <pc:sldMk cId="432684937" sldId="596"/>
            <ac:graphicFrameMk id="2" creationId="{3F897655-DD18-4E03-B632-D37872BA6F9A}"/>
          </ac:graphicFrameMkLst>
        </pc:graphicFrameChg>
        <pc:graphicFrameChg chg="modGraphic">
          <ac:chgData name="Cristian Chilipirea" userId="34ab170da5908fc4" providerId="LiveId" clId="{40489C92-54A8-4217-9EFD-4D5231C39453}" dt="2020-03-04T11:07:45.027" v="2870" actId="113"/>
          <ac:graphicFrameMkLst>
            <pc:docMk/>
            <pc:sldMk cId="432684937" sldId="596"/>
            <ac:graphicFrameMk id="54" creationId="{09AFEAE2-A08E-40B3-BB2F-BD110414058E}"/>
          </ac:graphicFrameMkLst>
        </pc:graphicFrameChg>
        <pc:cxnChg chg="mod">
          <ac:chgData name="Cristian Chilipirea" userId="34ab170da5908fc4" providerId="LiveId" clId="{40489C92-54A8-4217-9EFD-4D5231C39453}" dt="2020-03-04T10:56:38.947" v="2784" actId="1076"/>
          <ac:cxnSpMkLst>
            <pc:docMk/>
            <pc:sldMk cId="432684937" sldId="596"/>
            <ac:cxnSpMk id="83" creationId="{3507BE37-613B-405F-8B09-061A5C2B2E47}"/>
          </ac:cxnSpMkLst>
        </pc:cxnChg>
      </pc:sldChg>
      <pc:sldChg chg="addSp delSp modSp add">
        <pc:chgData name="Cristian Chilipirea" userId="34ab170da5908fc4" providerId="LiveId" clId="{40489C92-54A8-4217-9EFD-4D5231C39453}" dt="2020-03-04T11:13:40.824" v="2923" actId="478"/>
        <pc:sldMkLst>
          <pc:docMk/>
          <pc:sldMk cId="9955651" sldId="597"/>
        </pc:sldMkLst>
        <pc:spChg chg="mod">
          <ac:chgData name="Cristian Chilipirea" userId="34ab170da5908fc4" providerId="LiveId" clId="{40489C92-54A8-4217-9EFD-4D5231C39453}" dt="2020-03-04T11:13:31.368" v="2921" actId="1076"/>
          <ac:spMkLst>
            <pc:docMk/>
            <pc:sldMk cId="9955651" sldId="597"/>
            <ac:spMk id="2" creationId="{0DD502D0-A644-4744-8542-A141B632F392}"/>
          </ac:spMkLst>
        </pc:spChg>
        <pc:spChg chg="del">
          <ac:chgData name="Cristian Chilipirea" userId="34ab170da5908fc4" providerId="LiveId" clId="{40489C92-54A8-4217-9EFD-4D5231C39453}" dt="2020-03-04T11:12:54.899" v="2912" actId="478"/>
          <ac:spMkLst>
            <pc:docMk/>
            <pc:sldMk cId="9955651" sldId="597"/>
            <ac:spMk id="3" creationId="{9DA52E35-1831-4109-BDBD-73F8DC3AC4D0}"/>
          </ac:spMkLst>
        </pc:spChg>
        <pc:spChg chg="add del mod">
          <ac:chgData name="Cristian Chilipirea" userId="34ab170da5908fc4" providerId="LiveId" clId="{40489C92-54A8-4217-9EFD-4D5231C39453}" dt="2020-03-04T11:13:40.824" v="2923" actId="478"/>
          <ac:spMkLst>
            <pc:docMk/>
            <pc:sldMk cId="9955651" sldId="597"/>
            <ac:spMk id="9" creationId="{82497EBA-13A8-4D21-9ACE-9B89E6B3192D}"/>
          </ac:spMkLst>
        </pc:spChg>
        <pc:spChg chg="add del mod">
          <ac:chgData name="Cristian Chilipirea" userId="34ab170da5908fc4" providerId="LiveId" clId="{40489C92-54A8-4217-9EFD-4D5231C39453}" dt="2020-03-04T11:13:40.824" v="2923" actId="478"/>
          <ac:spMkLst>
            <pc:docMk/>
            <pc:sldMk cId="9955651" sldId="597"/>
            <ac:spMk id="10" creationId="{7C9D3261-D289-4DD7-95A0-A08B18441341}"/>
          </ac:spMkLst>
        </pc:spChg>
        <pc:spChg chg="add mod">
          <ac:chgData name="Cristian Chilipirea" userId="34ab170da5908fc4" providerId="LiveId" clId="{40489C92-54A8-4217-9EFD-4D5231C39453}" dt="2020-03-04T11:13:40.824" v="2923" actId="478"/>
          <ac:spMkLst>
            <pc:docMk/>
            <pc:sldMk cId="9955651" sldId="597"/>
            <ac:spMk id="11" creationId="{40C90D46-42A3-4C4A-912A-C86F7E860488}"/>
          </ac:spMkLst>
        </pc:spChg>
        <pc:picChg chg="add del mod">
          <ac:chgData name="Cristian Chilipirea" userId="34ab170da5908fc4" providerId="LiveId" clId="{40489C92-54A8-4217-9EFD-4D5231C39453}" dt="2020-03-04T11:13:08.638" v="2917" actId="478"/>
          <ac:picMkLst>
            <pc:docMk/>
            <pc:sldMk cId="9955651" sldId="597"/>
            <ac:picMk id="6" creationId="{77040C3E-C90A-462F-8744-D5DD45CFDFAE}"/>
          </ac:picMkLst>
        </pc:picChg>
        <pc:picChg chg="add del mod">
          <ac:chgData name="Cristian Chilipirea" userId="34ab170da5908fc4" providerId="LiveId" clId="{40489C92-54A8-4217-9EFD-4D5231C39453}" dt="2020-03-04T11:13:40.824" v="2923" actId="478"/>
          <ac:picMkLst>
            <pc:docMk/>
            <pc:sldMk cId="9955651" sldId="597"/>
            <ac:picMk id="7" creationId="{3C63D915-E4AC-40A6-A29A-E1C60A9F4A40}"/>
          </ac:picMkLst>
        </pc:picChg>
        <pc:picChg chg="add del mod">
          <ac:chgData name="Cristian Chilipirea" userId="34ab170da5908fc4" providerId="LiveId" clId="{40489C92-54A8-4217-9EFD-4D5231C39453}" dt="2020-03-04T11:13:40.824" v="2923" actId="478"/>
          <ac:picMkLst>
            <pc:docMk/>
            <pc:sldMk cId="9955651" sldId="597"/>
            <ac:picMk id="8" creationId="{73D11D9B-D811-455C-BD09-469FA3D477E5}"/>
          </ac:picMkLst>
        </pc:picChg>
      </pc:sldChg>
      <pc:sldChg chg="modSp add">
        <pc:chgData name="Cristian Chilipirea" userId="34ab170da5908fc4" providerId="LiveId" clId="{40489C92-54A8-4217-9EFD-4D5231C39453}" dt="2020-03-04T11:13:49.093" v="2926" actId="20577"/>
        <pc:sldMkLst>
          <pc:docMk/>
          <pc:sldMk cId="3021993017" sldId="598"/>
        </pc:sldMkLst>
        <pc:spChg chg="mod">
          <ac:chgData name="Cristian Chilipirea" userId="34ab170da5908fc4" providerId="LiveId" clId="{40489C92-54A8-4217-9EFD-4D5231C39453}" dt="2020-03-04T11:13:49.093" v="2926" actId="20577"/>
          <ac:spMkLst>
            <pc:docMk/>
            <pc:sldMk cId="3021993017" sldId="598"/>
            <ac:spMk id="2" creationId="{0DD502D0-A644-4744-8542-A141B632F392}"/>
          </ac:spMkLst>
        </pc:spChg>
      </pc:sldChg>
      <pc:sldChg chg="modSp add">
        <pc:chgData name="Cristian Chilipirea" userId="34ab170da5908fc4" providerId="LiveId" clId="{40489C92-54A8-4217-9EFD-4D5231C39453}" dt="2020-03-04T11:16:15.155" v="2940" actId="20577"/>
        <pc:sldMkLst>
          <pc:docMk/>
          <pc:sldMk cId="1062709435" sldId="599"/>
        </pc:sldMkLst>
        <pc:spChg chg="mod">
          <ac:chgData name="Cristian Chilipirea" userId="34ab170da5908fc4" providerId="LiveId" clId="{40489C92-54A8-4217-9EFD-4D5231C39453}" dt="2020-03-04T11:16:15.155" v="2940" actId="20577"/>
          <ac:spMkLst>
            <pc:docMk/>
            <pc:sldMk cId="1062709435" sldId="599"/>
            <ac:spMk id="2" creationId="{D9DCAF4D-793B-41BF-B2DB-F387ACC8F9D9}"/>
          </ac:spMkLst>
        </pc:spChg>
      </pc:sldChg>
    </pc:docChg>
  </pc:docChgLst>
  <pc:docChgLst>
    <pc:chgData name="Cristian Chilipirea" userId="34ab170da5908fc4" providerId="LiveId" clId="{AF5339A2-2C29-471E-B710-1E00CD93A22B}"/>
    <pc:docChg chg="undo custSel addSld modSld sldOrd">
      <pc:chgData name="Cristian Chilipirea" userId="34ab170da5908fc4" providerId="LiveId" clId="{AF5339A2-2C29-471E-B710-1E00CD93A22B}" dt="2020-04-13T10:29:33.498" v="497" actId="113"/>
      <pc:docMkLst>
        <pc:docMk/>
      </pc:docMkLst>
      <pc:sldChg chg="addSp delSp modSp add ord setBg">
        <pc:chgData name="Cristian Chilipirea" userId="34ab170da5908fc4" providerId="LiveId" clId="{AF5339A2-2C29-471E-B710-1E00CD93A22B}" dt="2020-04-13T09:47:18.139" v="109" actId="207"/>
        <pc:sldMkLst>
          <pc:docMk/>
          <pc:sldMk cId="744059601" sldId="509"/>
        </pc:sldMkLst>
        <pc:spChg chg="add mod">
          <ac:chgData name="Cristian Chilipirea" userId="34ab170da5908fc4" providerId="LiveId" clId="{AF5339A2-2C29-471E-B710-1E00CD93A22B}" dt="2020-04-13T09:47:18.139" v="109" actId="207"/>
          <ac:spMkLst>
            <pc:docMk/>
            <pc:sldMk cId="744059601" sldId="509"/>
            <ac:spMk id="26" creationId="{A2FC5EB7-AD75-4BD1-B718-C222C0616F9F}"/>
          </ac:spMkLst>
        </pc:spChg>
        <pc:graphicFrameChg chg="mod modGraphic">
          <ac:chgData name="Cristian Chilipirea" userId="34ab170da5908fc4" providerId="LiveId" clId="{AF5339A2-2C29-471E-B710-1E00CD93A22B}" dt="2020-04-13T09:37:19.169" v="74" actId="1076"/>
          <ac:graphicFrameMkLst>
            <pc:docMk/>
            <pc:sldMk cId="744059601" sldId="509"/>
            <ac:graphicFrameMk id="5" creationId="{BA83C0F1-F820-4C73-98D4-BBEB4C8429EE}"/>
          </ac:graphicFrameMkLst>
        </pc:graphicFrameChg>
        <pc:graphicFrameChg chg="add del ord">
          <ac:chgData name="Cristian Chilipirea" userId="34ab170da5908fc4" providerId="LiveId" clId="{AF5339A2-2C29-471E-B710-1E00CD93A22B}" dt="2020-04-13T09:36:34.318" v="57" actId="21"/>
          <ac:graphicFrameMkLst>
            <pc:docMk/>
            <pc:sldMk cId="744059601" sldId="509"/>
            <ac:graphicFrameMk id="6" creationId="{4B43B431-D11E-4C08-90D4-889AE4B87A28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8" creationId="{B555422A-FBDB-4868-BEEB-B41652EFB579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9" creationId="{B588EE99-C4F2-452F-98B5-C052D7B801C8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0" creationId="{BF6065EA-6C25-465A-9858-EE365CA53F3D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1" creationId="{71F6BE00-EE7E-4192-8690-ED87826338A3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2" creationId="{ABBBAD38-A251-49F8-B737-909CD48469C6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3" creationId="{73A8E9C2-C9A2-49D1-B885-22DEA2098FB1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4" creationId="{5E486680-2CBC-4BC9-81C7-FAAAA84B58FC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5" creationId="{1BDE31A7-2516-4AB4-9D30-A9F42599E1AE}"/>
          </ac:graphicFrameMkLst>
        </pc:graphicFrameChg>
        <pc:graphicFrameChg chg="add mod">
          <ac:chgData name="Cristian Chilipirea" userId="34ab170da5908fc4" providerId="LiveId" clId="{AF5339A2-2C29-471E-B710-1E00CD93A22B}" dt="2020-04-13T09:45:15.308" v="91" actId="1076"/>
          <ac:graphicFrameMkLst>
            <pc:docMk/>
            <pc:sldMk cId="744059601" sldId="509"/>
            <ac:graphicFrameMk id="16" creationId="{A4911A24-E444-44D0-B3D2-96E7F909EE72}"/>
          </ac:graphicFrameMkLst>
        </pc:graphicFrameChg>
        <pc:picChg chg="add mod">
          <ac:chgData name="Cristian Chilipirea" userId="34ab170da5908fc4" providerId="LiveId" clId="{AF5339A2-2C29-471E-B710-1E00CD93A22B}" dt="2020-04-13T09:45:35.761" v="95" actId="1076"/>
          <ac:picMkLst>
            <pc:docMk/>
            <pc:sldMk cId="744059601" sldId="509"/>
            <ac:picMk id="17" creationId="{EE86CF05-649C-4F94-878D-DF8A95E6E430}"/>
          </ac:picMkLst>
        </pc:picChg>
        <pc:picChg chg="add mod">
          <ac:chgData name="Cristian Chilipirea" userId="34ab170da5908fc4" providerId="LiveId" clId="{AF5339A2-2C29-471E-B710-1E00CD93A22B}" dt="2020-04-13T09:45:41.953" v="96" actId="571"/>
          <ac:picMkLst>
            <pc:docMk/>
            <pc:sldMk cId="744059601" sldId="509"/>
            <ac:picMk id="18" creationId="{002D687D-FBE4-4D85-A672-BC1CD278A64D}"/>
          </ac:picMkLst>
        </pc:picChg>
        <pc:picChg chg="add mod">
          <ac:chgData name="Cristian Chilipirea" userId="34ab170da5908fc4" providerId="LiveId" clId="{AF5339A2-2C29-471E-B710-1E00CD93A22B}" dt="2020-04-13T09:45:44.468" v="97" actId="571"/>
          <ac:picMkLst>
            <pc:docMk/>
            <pc:sldMk cId="744059601" sldId="509"/>
            <ac:picMk id="19" creationId="{0F7EBCDB-974A-48F6-8E37-9E8B6B32C718}"/>
          </ac:picMkLst>
        </pc:picChg>
        <pc:picChg chg="add mod">
          <ac:chgData name="Cristian Chilipirea" userId="34ab170da5908fc4" providerId="LiveId" clId="{AF5339A2-2C29-471E-B710-1E00CD93A22B}" dt="2020-04-13T09:46:19.339" v="98" actId="571"/>
          <ac:picMkLst>
            <pc:docMk/>
            <pc:sldMk cId="744059601" sldId="509"/>
            <ac:picMk id="20" creationId="{168EAA94-18E4-4AAA-9591-8AC20F2F1B31}"/>
          </ac:picMkLst>
        </pc:picChg>
        <pc:picChg chg="add mod">
          <ac:chgData name="Cristian Chilipirea" userId="34ab170da5908fc4" providerId="LiveId" clId="{AF5339A2-2C29-471E-B710-1E00CD93A22B}" dt="2020-04-13T09:46:19.339" v="98" actId="571"/>
          <ac:picMkLst>
            <pc:docMk/>
            <pc:sldMk cId="744059601" sldId="509"/>
            <ac:picMk id="21" creationId="{EA35CF22-87D9-4323-BDAE-512E169BFB80}"/>
          </ac:picMkLst>
        </pc:picChg>
        <pc:picChg chg="add mod">
          <ac:chgData name="Cristian Chilipirea" userId="34ab170da5908fc4" providerId="LiveId" clId="{AF5339A2-2C29-471E-B710-1E00CD93A22B}" dt="2020-04-13T09:46:19.339" v="98" actId="571"/>
          <ac:picMkLst>
            <pc:docMk/>
            <pc:sldMk cId="744059601" sldId="509"/>
            <ac:picMk id="22" creationId="{508DB712-F23E-4C0B-BF36-196A43A3C7BA}"/>
          </ac:picMkLst>
        </pc:picChg>
        <pc:picChg chg="add mod">
          <ac:chgData name="Cristian Chilipirea" userId="34ab170da5908fc4" providerId="LiveId" clId="{AF5339A2-2C29-471E-B710-1E00CD93A22B}" dt="2020-04-13T09:46:25.281" v="99" actId="571"/>
          <ac:picMkLst>
            <pc:docMk/>
            <pc:sldMk cId="744059601" sldId="509"/>
            <ac:picMk id="23" creationId="{A43D45E9-92D1-4590-952E-8AB90849AC6F}"/>
          </ac:picMkLst>
        </pc:picChg>
        <pc:picChg chg="add mod">
          <ac:chgData name="Cristian Chilipirea" userId="34ab170da5908fc4" providerId="LiveId" clId="{AF5339A2-2C29-471E-B710-1E00CD93A22B}" dt="2020-04-13T09:46:25.281" v="99" actId="571"/>
          <ac:picMkLst>
            <pc:docMk/>
            <pc:sldMk cId="744059601" sldId="509"/>
            <ac:picMk id="24" creationId="{4C37D294-4BBA-4CDA-80C2-408058F071EA}"/>
          </ac:picMkLst>
        </pc:picChg>
        <pc:picChg chg="add mod">
          <ac:chgData name="Cristian Chilipirea" userId="34ab170da5908fc4" providerId="LiveId" clId="{AF5339A2-2C29-471E-B710-1E00CD93A22B}" dt="2020-04-13T09:46:25.281" v="99" actId="571"/>
          <ac:picMkLst>
            <pc:docMk/>
            <pc:sldMk cId="744059601" sldId="509"/>
            <ac:picMk id="25" creationId="{81366312-A779-456B-86B2-D97580C37FE6}"/>
          </ac:picMkLst>
        </pc:picChg>
      </pc:sldChg>
      <pc:sldChg chg="addSp delSp modSp add">
        <pc:chgData name="Cristian Chilipirea" userId="34ab170da5908fc4" providerId="LiveId" clId="{AF5339A2-2C29-471E-B710-1E00CD93A22B}" dt="2020-04-13T10:29:33.498" v="497" actId="113"/>
        <pc:sldMkLst>
          <pc:docMk/>
          <pc:sldMk cId="2342304756" sldId="510"/>
        </pc:sldMkLst>
        <pc:spChg chg="add mod">
          <ac:chgData name="Cristian Chilipirea" userId="34ab170da5908fc4" providerId="LiveId" clId="{AF5339A2-2C29-471E-B710-1E00CD93A22B}" dt="2020-04-13T10:29:33.498" v="497" actId="113"/>
          <ac:spMkLst>
            <pc:docMk/>
            <pc:sldMk cId="2342304756" sldId="510"/>
            <ac:spMk id="3" creationId="{06FBD3D1-E21B-49D5-BC7C-E88D0E687F4F}"/>
          </ac:spMkLst>
        </pc:spChg>
        <pc:spChg chg="mod">
          <ac:chgData name="Cristian Chilipirea" userId="34ab170da5908fc4" providerId="LiveId" clId="{AF5339A2-2C29-471E-B710-1E00CD93A22B}" dt="2020-04-13T09:50:56.670" v="120" actId="14100"/>
          <ac:spMkLst>
            <pc:docMk/>
            <pc:sldMk cId="2342304756" sldId="510"/>
            <ac:spMk id="26" creationId="{A2FC5EB7-AD75-4BD1-B718-C222C0616F9F}"/>
          </ac:spMkLst>
        </pc:spChg>
        <pc:graphicFrameChg chg="mod">
          <ac:chgData name="Cristian Chilipirea" userId="34ab170da5908fc4" providerId="LiveId" clId="{AF5339A2-2C29-471E-B710-1E00CD93A22B}" dt="2020-04-13T09:50:36.363" v="117" actId="1076"/>
          <ac:graphicFrameMkLst>
            <pc:docMk/>
            <pc:sldMk cId="2342304756" sldId="510"/>
            <ac:graphicFrameMk id="8" creationId="{B555422A-FBDB-4868-BEEB-B41652EFB579}"/>
          </ac:graphicFrameMkLst>
        </pc:graphicFrameChg>
        <pc:graphicFrameChg chg="del">
          <ac:chgData name="Cristian Chilipirea" userId="34ab170da5908fc4" providerId="LiveId" clId="{AF5339A2-2C29-471E-B710-1E00CD93A22B}" dt="2020-04-13T09:50:18.250" v="111" actId="478"/>
          <ac:graphicFrameMkLst>
            <pc:docMk/>
            <pc:sldMk cId="2342304756" sldId="510"/>
            <ac:graphicFrameMk id="9" creationId="{B588EE99-C4F2-452F-98B5-C052D7B801C8}"/>
          </ac:graphicFrameMkLst>
        </pc:graphicFrameChg>
        <pc:graphicFrameChg chg="del">
          <ac:chgData name="Cristian Chilipirea" userId="34ab170da5908fc4" providerId="LiveId" clId="{AF5339A2-2C29-471E-B710-1E00CD93A22B}" dt="2020-04-13T09:50:18.250" v="111" actId="478"/>
          <ac:graphicFrameMkLst>
            <pc:docMk/>
            <pc:sldMk cId="2342304756" sldId="510"/>
            <ac:graphicFrameMk id="10" creationId="{BF6065EA-6C25-465A-9858-EE365CA53F3D}"/>
          </ac:graphicFrameMkLst>
        </pc:graphicFrameChg>
        <pc:graphicFrameChg chg="mod">
          <ac:chgData name="Cristian Chilipirea" userId="34ab170da5908fc4" providerId="LiveId" clId="{AF5339A2-2C29-471E-B710-1E00CD93A22B}" dt="2020-04-13T09:50:44.293" v="118" actId="1076"/>
          <ac:graphicFrameMkLst>
            <pc:docMk/>
            <pc:sldMk cId="2342304756" sldId="510"/>
            <ac:graphicFrameMk id="11" creationId="{71F6BE00-EE7E-4192-8690-ED87826338A3}"/>
          </ac:graphicFrameMkLst>
        </pc:graphicFrameChg>
        <pc:graphicFrameChg chg="del">
          <ac:chgData name="Cristian Chilipirea" userId="34ab170da5908fc4" providerId="LiveId" clId="{AF5339A2-2C29-471E-B710-1E00CD93A22B}" dt="2020-04-13T09:50:18.250" v="111" actId="478"/>
          <ac:graphicFrameMkLst>
            <pc:docMk/>
            <pc:sldMk cId="2342304756" sldId="510"/>
            <ac:graphicFrameMk id="12" creationId="{ABBBAD38-A251-49F8-B737-909CD48469C6}"/>
          </ac:graphicFrameMkLst>
        </pc:graphicFrameChg>
        <pc:graphicFrameChg chg="del">
          <ac:chgData name="Cristian Chilipirea" userId="34ab170da5908fc4" providerId="LiveId" clId="{AF5339A2-2C29-471E-B710-1E00CD93A22B}" dt="2020-04-13T09:50:18.250" v="111" actId="478"/>
          <ac:graphicFrameMkLst>
            <pc:docMk/>
            <pc:sldMk cId="2342304756" sldId="510"/>
            <ac:graphicFrameMk id="13" creationId="{73A8E9C2-C9A2-49D1-B885-22DEA2098FB1}"/>
          </ac:graphicFrameMkLst>
        </pc:graphicFrameChg>
        <pc:graphicFrameChg chg="mod">
          <ac:chgData name="Cristian Chilipirea" userId="34ab170da5908fc4" providerId="LiveId" clId="{AF5339A2-2C29-471E-B710-1E00CD93A22B}" dt="2020-04-13T09:50:53.546" v="119" actId="1076"/>
          <ac:graphicFrameMkLst>
            <pc:docMk/>
            <pc:sldMk cId="2342304756" sldId="510"/>
            <ac:graphicFrameMk id="14" creationId="{5E486680-2CBC-4BC9-81C7-FAAAA84B58FC}"/>
          </ac:graphicFrameMkLst>
        </pc:graphicFrameChg>
        <pc:graphicFrameChg chg="del">
          <ac:chgData name="Cristian Chilipirea" userId="34ab170da5908fc4" providerId="LiveId" clId="{AF5339A2-2C29-471E-B710-1E00CD93A22B}" dt="2020-04-13T09:50:18.250" v="111" actId="478"/>
          <ac:graphicFrameMkLst>
            <pc:docMk/>
            <pc:sldMk cId="2342304756" sldId="510"/>
            <ac:graphicFrameMk id="15" creationId="{1BDE31A7-2516-4AB4-9D30-A9F42599E1AE}"/>
          </ac:graphicFrameMkLst>
        </pc:graphicFrameChg>
        <pc:graphicFrameChg chg="del">
          <ac:chgData name="Cristian Chilipirea" userId="34ab170da5908fc4" providerId="LiveId" clId="{AF5339A2-2C29-471E-B710-1E00CD93A22B}" dt="2020-04-13T09:50:18.250" v="111" actId="478"/>
          <ac:graphicFrameMkLst>
            <pc:docMk/>
            <pc:sldMk cId="2342304756" sldId="510"/>
            <ac:graphicFrameMk id="16" creationId="{A4911A24-E444-44D0-B3D2-96E7F909EE72}"/>
          </ac:graphicFrameMkLst>
        </pc:graphicFrameChg>
        <pc:picChg chg="mod">
          <ac:chgData name="Cristian Chilipirea" userId="34ab170da5908fc4" providerId="LiveId" clId="{AF5339A2-2C29-471E-B710-1E00CD93A22B}" dt="2020-04-13T09:50:36.363" v="117" actId="1076"/>
          <ac:picMkLst>
            <pc:docMk/>
            <pc:sldMk cId="2342304756" sldId="510"/>
            <ac:picMk id="17" creationId="{EE86CF05-649C-4F94-878D-DF8A95E6E430}"/>
          </ac:picMkLst>
        </pc:picChg>
        <pc:picChg chg="del">
          <ac:chgData name="Cristian Chilipirea" userId="34ab170da5908fc4" providerId="LiveId" clId="{AF5339A2-2C29-471E-B710-1E00CD93A22B}" dt="2020-04-13T09:50:18.250" v="111" actId="478"/>
          <ac:picMkLst>
            <pc:docMk/>
            <pc:sldMk cId="2342304756" sldId="510"/>
            <ac:picMk id="18" creationId="{002D687D-FBE4-4D85-A672-BC1CD278A64D}"/>
          </ac:picMkLst>
        </pc:picChg>
        <pc:picChg chg="del">
          <ac:chgData name="Cristian Chilipirea" userId="34ab170da5908fc4" providerId="LiveId" clId="{AF5339A2-2C29-471E-B710-1E00CD93A22B}" dt="2020-04-13T09:50:18.250" v="111" actId="478"/>
          <ac:picMkLst>
            <pc:docMk/>
            <pc:sldMk cId="2342304756" sldId="510"/>
            <ac:picMk id="19" creationId="{0F7EBCDB-974A-48F6-8E37-9E8B6B32C718}"/>
          </ac:picMkLst>
        </pc:picChg>
        <pc:picChg chg="mod">
          <ac:chgData name="Cristian Chilipirea" userId="34ab170da5908fc4" providerId="LiveId" clId="{AF5339A2-2C29-471E-B710-1E00CD93A22B}" dt="2020-04-13T09:50:44.293" v="118" actId="1076"/>
          <ac:picMkLst>
            <pc:docMk/>
            <pc:sldMk cId="2342304756" sldId="510"/>
            <ac:picMk id="20" creationId="{168EAA94-18E4-4AAA-9591-8AC20F2F1B31}"/>
          </ac:picMkLst>
        </pc:picChg>
        <pc:picChg chg="del">
          <ac:chgData name="Cristian Chilipirea" userId="34ab170da5908fc4" providerId="LiveId" clId="{AF5339A2-2C29-471E-B710-1E00CD93A22B}" dt="2020-04-13T09:50:18.250" v="111" actId="478"/>
          <ac:picMkLst>
            <pc:docMk/>
            <pc:sldMk cId="2342304756" sldId="510"/>
            <ac:picMk id="21" creationId="{EA35CF22-87D9-4323-BDAE-512E169BFB80}"/>
          </ac:picMkLst>
        </pc:picChg>
        <pc:picChg chg="del">
          <ac:chgData name="Cristian Chilipirea" userId="34ab170da5908fc4" providerId="LiveId" clId="{AF5339A2-2C29-471E-B710-1E00CD93A22B}" dt="2020-04-13T09:50:18.250" v="111" actId="478"/>
          <ac:picMkLst>
            <pc:docMk/>
            <pc:sldMk cId="2342304756" sldId="510"/>
            <ac:picMk id="22" creationId="{508DB712-F23E-4C0B-BF36-196A43A3C7BA}"/>
          </ac:picMkLst>
        </pc:picChg>
        <pc:picChg chg="mod">
          <ac:chgData name="Cristian Chilipirea" userId="34ab170da5908fc4" providerId="LiveId" clId="{AF5339A2-2C29-471E-B710-1E00CD93A22B}" dt="2020-04-13T09:50:53.546" v="119" actId="1076"/>
          <ac:picMkLst>
            <pc:docMk/>
            <pc:sldMk cId="2342304756" sldId="510"/>
            <ac:picMk id="23" creationId="{A43D45E9-92D1-4590-952E-8AB90849AC6F}"/>
          </ac:picMkLst>
        </pc:picChg>
        <pc:picChg chg="del">
          <ac:chgData name="Cristian Chilipirea" userId="34ab170da5908fc4" providerId="LiveId" clId="{AF5339A2-2C29-471E-B710-1E00CD93A22B}" dt="2020-04-13T09:50:18.250" v="111" actId="478"/>
          <ac:picMkLst>
            <pc:docMk/>
            <pc:sldMk cId="2342304756" sldId="510"/>
            <ac:picMk id="24" creationId="{4C37D294-4BBA-4CDA-80C2-408058F071EA}"/>
          </ac:picMkLst>
        </pc:picChg>
        <pc:picChg chg="del">
          <ac:chgData name="Cristian Chilipirea" userId="34ab170da5908fc4" providerId="LiveId" clId="{AF5339A2-2C29-471E-B710-1E00CD93A22B}" dt="2020-04-13T09:50:18.250" v="111" actId="478"/>
          <ac:picMkLst>
            <pc:docMk/>
            <pc:sldMk cId="2342304756" sldId="510"/>
            <ac:picMk id="25" creationId="{81366312-A779-456B-86B2-D97580C37FE6}"/>
          </ac:picMkLst>
        </pc:picChg>
      </pc:sldChg>
      <pc:sldChg chg="addSp delSp modSp add">
        <pc:chgData name="Cristian Chilipirea" userId="34ab170da5908fc4" providerId="LiveId" clId="{AF5339A2-2C29-471E-B710-1E00CD93A22B}" dt="2020-04-13T09:58:24.629" v="145"/>
        <pc:sldMkLst>
          <pc:docMk/>
          <pc:sldMk cId="1751669629" sldId="511"/>
        </pc:sldMkLst>
        <pc:spChg chg="add mod">
          <ac:chgData name="Cristian Chilipirea" userId="34ab170da5908fc4" providerId="LiveId" clId="{AF5339A2-2C29-471E-B710-1E00CD93A22B}" dt="2020-04-13T09:54:11.483" v="122" actId="571"/>
          <ac:spMkLst>
            <pc:docMk/>
            <pc:sldMk cId="1751669629" sldId="511"/>
            <ac:spMk id="12" creationId="{8E199969-63C8-4439-96E7-456AC7EF995D}"/>
          </ac:spMkLst>
        </pc:spChg>
        <pc:spChg chg="add del mod">
          <ac:chgData name="Cristian Chilipirea" userId="34ab170da5908fc4" providerId="LiveId" clId="{AF5339A2-2C29-471E-B710-1E00CD93A22B}" dt="2020-04-13T09:55:21.015" v="129" actId="478"/>
          <ac:spMkLst>
            <pc:docMk/>
            <pc:sldMk cId="1751669629" sldId="511"/>
            <ac:spMk id="13" creationId="{8AC7B367-69A4-4F4F-AA9D-B1200B441E95}"/>
          </ac:spMkLst>
        </pc:spChg>
        <pc:spChg chg="add del mod">
          <ac:chgData name="Cristian Chilipirea" userId="34ab170da5908fc4" providerId="LiveId" clId="{AF5339A2-2C29-471E-B710-1E00CD93A22B}" dt="2020-04-13T09:55:23.333" v="130" actId="478"/>
          <ac:spMkLst>
            <pc:docMk/>
            <pc:sldMk cId="1751669629" sldId="511"/>
            <ac:spMk id="15" creationId="{B748790D-7C34-4A4B-8EBD-5B99C50F9DF4}"/>
          </ac:spMkLst>
        </pc:spChg>
        <pc:graphicFrameChg chg="add mod modGraphic">
          <ac:chgData name="Cristian Chilipirea" userId="34ab170da5908fc4" providerId="LiveId" clId="{AF5339A2-2C29-471E-B710-1E00CD93A22B}" dt="2020-04-13T09:58:11.562" v="143"/>
          <ac:graphicFrameMkLst>
            <pc:docMk/>
            <pc:sldMk cId="1751669629" sldId="511"/>
            <ac:graphicFrameMk id="16" creationId="{8A180377-7887-45EF-8E62-3AD95EEFC241}"/>
          </ac:graphicFrameMkLst>
        </pc:graphicFrameChg>
        <pc:graphicFrameChg chg="add mod modGraphic">
          <ac:chgData name="Cristian Chilipirea" userId="34ab170da5908fc4" providerId="LiveId" clId="{AF5339A2-2C29-471E-B710-1E00CD93A22B}" dt="2020-04-13T09:58:24.629" v="145"/>
          <ac:graphicFrameMkLst>
            <pc:docMk/>
            <pc:sldMk cId="1751669629" sldId="511"/>
            <ac:graphicFrameMk id="18" creationId="{37F322DA-F803-4A65-8984-47DBECBD8324}"/>
          </ac:graphicFrameMkLst>
        </pc:graphicFrameChg>
        <pc:graphicFrameChg chg="add mod">
          <ac:chgData name="Cristian Chilipirea" userId="34ab170da5908fc4" providerId="LiveId" clId="{AF5339A2-2C29-471E-B710-1E00CD93A22B}" dt="2020-04-13T09:55:11.645" v="128" actId="1076"/>
          <ac:graphicFrameMkLst>
            <pc:docMk/>
            <pc:sldMk cId="1751669629" sldId="511"/>
            <ac:graphicFrameMk id="19" creationId="{B6096C7C-A716-47F4-B3FF-069B84463767}"/>
          </ac:graphicFrameMkLst>
        </pc:graphicFrameChg>
        <pc:picChg chg="add mod">
          <ac:chgData name="Cristian Chilipirea" userId="34ab170da5908fc4" providerId="LiveId" clId="{AF5339A2-2C29-471E-B710-1E00CD93A22B}" dt="2020-04-13T09:55:01.161" v="126" actId="1076"/>
          <ac:picMkLst>
            <pc:docMk/>
            <pc:sldMk cId="1751669629" sldId="511"/>
            <ac:picMk id="21" creationId="{BCB90C1B-1D35-49E8-A858-AD2EAB7D9D77}"/>
          </ac:picMkLst>
        </pc:picChg>
        <pc:picChg chg="add mod">
          <ac:chgData name="Cristian Chilipirea" userId="34ab170da5908fc4" providerId="LiveId" clId="{AF5339A2-2C29-471E-B710-1E00CD93A22B}" dt="2020-04-13T09:56:17.111" v="136" actId="1076"/>
          <ac:picMkLst>
            <pc:docMk/>
            <pc:sldMk cId="1751669629" sldId="511"/>
            <ac:picMk id="22" creationId="{FC228B6E-1FAD-4CF9-AE0E-264684F91C86}"/>
          </ac:picMkLst>
        </pc:picChg>
        <pc:picChg chg="add del mod">
          <ac:chgData name="Cristian Chilipirea" userId="34ab170da5908fc4" providerId="LiveId" clId="{AF5339A2-2C29-471E-B710-1E00CD93A22B}" dt="2020-04-13T09:56:28.772" v="141" actId="478"/>
          <ac:picMkLst>
            <pc:docMk/>
            <pc:sldMk cId="1751669629" sldId="511"/>
            <ac:picMk id="24" creationId="{89C94BE6-FF65-4276-A8F6-7E3789623194}"/>
          </ac:picMkLst>
        </pc:picChg>
        <pc:picChg chg="add mod">
          <ac:chgData name="Cristian Chilipirea" userId="34ab170da5908fc4" providerId="LiveId" clId="{AF5339A2-2C29-471E-B710-1E00CD93A22B}" dt="2020-04-13T09:55:35.791" v="132" actId="1076"/>
          <ac:picMkLst>
            <pc:docMk/>
            <pc:sldMk cId="1751669629" sldId="511"/>
            <ac:picMk id="25" creationId="{30CF1B07-0DE9-4768-AB23-E8CBC2FC4A20}"/>
          </ac:picMkLst>
        </pc:picChg>
        <pc:picChg chg="add mod">
          <ac:chgData name="Cristian Chilipirea" userId="34ab170da5908fc4" providerId="LiveId" clId="{AF5339A2-2C29-471E-B710-1E00CD93A22B}" dt="2020-04-13T09:56:00.186" v="135" actId="1076"/>
          <ac:picMkLst>
            <pc:docMk/>
            <pc:sldMk cId="1751669629" sldId="511"/>
            <ac:picMk id="27" creationId="{F89080AF-B8FC-4B7E-ADF0-86CD0B6CD768}"/>
          </ac:picMkLst>
        </pc:picChg>
        <pc:picChg chg="add mod">
          <ac:chgData name="Cristian Chilipirea" userId="34ab170da5908fc4" providerId="LiveId" clId="{AF5339A2-2C29-471E-B710-1E00CD93A22B}" dt="2020-04-13T09:56:19.641" v="137" actId="571"/>
          <ac:picMkLst>
            <pc:docMk/>
            <pc:sldMk cId="1751669629" sldId="511"/>
            <ac:picMk id="28" creationId="{FCD79AF4-F15C-4FFC-BEB1-DC865B5BC78B}"/>
          </ac:picMkLst>
        </pc:picChg>
        <pc:picChg chg="add mod">
          <ac:chgData name="Cristian Chilipirea" userId="34ab170da5908fc4" providerId="LiveId" clId="{AF5339A2-2C29-471E-B710-1E00CD93A22B}" dt="2020-04-13T09:56:22.427" v="139" actId="571"/>
          <ac:picMkLst>
            <pc:docMk/>
            <pc:sldMk cId="1751669629" sldId="511"/>
            <ac:picMk id="29" creationId="{A39D1BC5-A45A-4A0C-ACA3-B025EECE83A7}"/>
          </ac:picMkLst>
        </pc:picChg>
        <pc:picChg chg="add mod">
          <ac:chgData name="Cristian Chilipirea" userId="34ab170da5908fc4" providerId="LiveId" clId="{AF5339A2-2C29-471E-B710-1E00CD93A22B}" dt="2020-04-13T09:56:22.427" v="139" actId="571"/>
          <ac:picMkLst>
            <pc:docMk/>
            <pc:sldMk cId="1751669629" sldId="511"/>
            <ac:picMk id="30" creationId="{1E87CDCF-583C-46C6-A860-17548BB3F0AC}"/>
          </ac:picMkLst>
        </pc:picChg>
        <pc:picChg chg="add mod">
          <ac:chgData name="Cristian Chilipirea" userId="34ab170da5908fc4" providerId="LiveId" clId="{AF5339A2-2C29-471E-B710-1E00CD93A22B}" dt="2020-04-13T09:56:26.812" v="140" actId="571"/>
          <ac:picMkLst>
            <pc:docMk/>
            <pc:sldMk cId="1751669629" sldId="511"/>
            <ac:picMk id="31" creationId="{F91F4781-F070-4170-AB69-46154190B841}"/>
          </ac:picMkLst>
        </pc:picChg>
      </pc:sldChg>
      <pc:sldChg chg="addSp delSp modSp add">
        <pc:chgData name="Cristian Chilipirea" userId="34ab170da5908fc4" providerId="LiveId" clId="{AF5339A2-2C29-471E-B710-1E00CD93A22B}" dt="2020-04-13T10:01:16.590" v="171"/>
        <pc:sldMkLst>
          <pc:docMk/>
          <pc:sldMk cId="2816541842" sldId="512"/>
        </pc:sldMkLst>
        <pc:spChg chg="add mod">
          <ac:chgData name="Cristian Chilipirea" userId="34ab170da5908fc4" providerId="LiveId" clId="{AF5339A2-2C29-471E-B710-1E00CD93A22B}" dt="2020-04-13T09:59:18.856" v="153" actId="1076"/>
          <ac:spMkLst>
            <pc:docMk/>
            <pc:sldMk cId="2816541842" sldId="512"/>
            <ac:spMk id="24" creationId="{9C877622-D215-4D9D-A137-AAB29D6FD9D3}"/>
          </ac:spMkLst>
        </pc:spChg>
        <pc:graphicFrameChg chg="del">
          <ac:chgData name="Cristian Chilipirea" userId="34ab170da5908fc4" providerId="LiveId" clId="{AF5339A2-2C29-471E-B710-1E00CD93A22B}" dt="2020-04-13T09:58:44.837" v="147" actId="478"/>
          <ac:graphicFrameMkLst>
            <pc:docMk/>
            <pc:sldMk cId="2816541842" sldId="512"/>
            <ac:graphicFrameMk id="16" creationId="{8A180377-7887-45EF-8E62-3AD95EEFC241}"/>
          </ac:graphicFrameMkLst>
        </pc:graphicFrameChg>
        <pc:graphicFrameChg chg="del">
          <ac:chgData name="Cristian Chilipirea" userId="34ab170da5908fc4" providerId="LiveId" clId="{AF5339A2-2C29-471E-B710-1E00CD93A22B}" dt="2020-04-13T09:58:44.837" v="147" actId="478"/>
          <ac:graphicFrameMkLst>
            <pc:docMk/>
            <pc:sldMk cId="2816541842" sldId="512"/>
            <ac:graphicFrameMk id="18" creationId="{37F322DA-F803-4A65-8984-47DBECBD8324}"/>
          </ac:graphicFrameMkLst>
        </pc:graphicFrameChg>
        <pc:graphicFrameChg chg="mod">
          <ac:chgData name="Cristian Chilipirea" userId="34ab170da5908fc4" providerId="LiveId" clId="{AF5339A2-2C29-471E-B710-1E00CD93A22B}" dt="2020-04-13T09:59:04.995" v="151" actId="1076"/>
          <ac:graphicFrameMkLst>
            <pc:docMk/>
            <pc:sldMk cId="2816541842" sldId="512"/>
            <ac:graphicFrameMk id="19" creationId="{B6096C7C-A716-47F4-B3FF-069B84463767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0:54.816" v="167"/>
          <ac:graphicFrameMkLst>
            <pc:docMk/>
            <pc:sldMk cId="2816541842" sldId="512"/>
            <ac:graphicFrameMk id="29" creationId="{4F1CD96E-3EE8-41CE-BE04-4A78925D4C8A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1:04.488" v="169"/>
          <ac:graphicFrameMkLst>
            <pc:docMk/>
            <pc:sldMk cId="2816541842" sldId="512"/>
            <ac:graphicFrameMk id="32" creationId="{9C5CB11C-73F7-441F-B804-8A0DD0982CAD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1:16.590" v="171"/>
          <ac:graphicFrameMkLst>
            <pc:docMk/>
            <pc:sldMk cId="2816541842" sldId="512"/>
            <ac:graphicFrameMk id="34" creationId="{FDF96274-EA76-40E3-B785-FB817D7ACE88}"/>
          </ac:graphicFrameMkLst>
        </pc:graphicFrameChg>
        <pc:picChg chg="del">
          <ac:chgData name="Cristian Chilipirea" userId="34ab170da5908fc4" providerId="LiveId" clId="{AF5339A2-2C29-471E-B710-1E00CD93A22B}" dt="2020-04-13T09:58:44.837" v="147" actId="478"/>
          <ac:picMkLst>
            <pc:docMk/>
            <pc:sldMk cId="2816541842" sldId="512"/>
            <ac:picMk id="21" creationId="{BCB90C1B-1D35-49E8-A858-AD2EAB7D9D77}"/>
          </ac:picMkLst>
        </pc:picChg>
        <pc:picChg chg="del">
          <ac:chgData name="Cristian Chilipirea" userId="34ab170da5908fc4" providerId="LiveId" clId="{AF5339A2-2C29-471E-B710-1E00CD93A22B}" dt="2020-04-13T09:58:44.837" v="147" actId="478"/>
          <ac:picMkLst>
            <pc:docMk/>
            <pc:sldMk cId="2816541842" sldId="512"/>
            <ac:picMk id="22" creationId="{FC228B6E-1FAD-4CF9-AE0E-264684F91C86}"/>
          </ac:picMkLst>
        </pc:picChg>
        <pc:picChg chg="del">
          <ac:chgData name="Cristian Chilipirea" userId="34ab170da5908fc4" providerId="LiveId" clId="{AF5339A2-2C29-471E-B710-1E00CD93A22B}" dt="2020-04-13T09:58:44.837" v="147" actId="478"/>
          <ac:picMkLst>
            <pc:docMk/>
            <pc:sldMk cId="2816541842" sldId="512"/>
            <ac:picMk id="25" creationId="{30CF1B07-0DE9-4768-AB23-E8CBC2FC4A20}"/>
          </ac:picMkLst>
        </pc:picChg>
        <pc:picChg chg="mod">
          <ac:chgData name="Cristian Chilipirea" userId="34ab170da5908fc4" providerId="LiveId" clId="{AF5339A2-2C29-471E-B710-1E00CD93A22B}" dt="2020-04-13T09:59:04.995" v="151" actId="1076"/>
          <ac:picMkLst>
            <pc:docMk/>
            <pc:sldMk cId="2816541842" sldId="512"/>
            <ac:picMk id="27" creationId="{F89080AF-B8FC-4B7E-ADF0-86CD0B6CD768}"/>
          </ac:picMkLst>
        </pc:picChg>
        <pc:picChg chg="del">
          <ac:chgData name="Cristian Chilipirea" userId="34ab170da5908fc4" providerId="LiveId" clId="{AF5339A2-2C29-471E-B710-1E00CD93A22B}" dt="2020-04-13T09:58:44.837" v="147" actId="478"/>
          <ac:picMkLst>
            <pc:docMk/>
            <pc:sldMk cId="2816541842" sldId="512"/>
            <ac:picMk id="28" creationId="{FCD79AF4-F15C-4FFC-BEB1-DC865B5BC78B}"/>
          </ac:picMkLst>
        </pc:picChg>
        <pc:picChg chg="add mod">
          <ac:chgData name="Cristian Chilipirea" userId="34ab170da5908fc4" providerId="LiveId" clId="{AF5339A2-2C29-471E-B710-1E00CD93A22B}" dt="2020-04-13T09:59:37.026" v="155" actId="1076"/>
          <ac:picMkLst>
            <pc:docMk/>
            <pc:sldMk cId="2816541842" sldId="512"/>
            <ac:picMk id="30" creationId="{115A9144-A592-4660-BE5A-0D06AFA0AB15}"/>
          </ac:picMkLst>
        </pc:picChg>
        <pc:picChg chg="mod">
          <ac:chgData name="Cristian Chilipirea" userId="34ab170da5908fc4" providerId="LiveId" clId="{AF5339A2-2C29-471E-B710-1E00CD93A22B}" dt="2020-04-13T09:59:04.995" v="151" actId="1076"/>
          <ac:picMkLst>
            <pc:docMk/>
            <pc:sldMk cId="2816541842" sldId="512"/>
            <ac:picMk id="31" creationId="{F91F4781-F070-4170-AB69-46154190B841}"/>
          </ac:picMkLst>
        </pc:picChg>
        <pc:picChg chg="add mod">
          <ac:chgData name="Cristian Chilipirea" userId="34ab170da5908fc4" providerId="LiveId" clId="{AF5339A2-2C29-471E-B710-1E00CD93A22B}" dt="2020-04-13T09:59:48.803" v="157" actId="1076"/>
          <ac:picMkLst>
            <pc:docMk/>
            <pc:sldMk cId="2816541842" sldId="512"/>
            <ac:picMk id="33" creationId="{3BC74BED-3A95-436A-81D3-BE8CBE20A356}"/>
          </ac:picMkLst>
        </pc:picChg>
        <pc:picChg chg="add mod">
          <ac:chgData name="Cristian Chilipirea" userId="34ab170da5908fc4" providerId="LiveId" clId="{AF5339A2-2C29-471E-B710-1E00CD93A22B}" dt="2020-04-13T10:00:18.792" v="159" actId="1076"/>
          <ac:picMkLst>
            <pc:docMk/>
            <pc:sldMk cId="2816541842" sldId="512"/>
            <ac:picMk id="35" creationId="{CBBA2233-7E73-482E-9DF1-BE781621DF7A}"/>
          </ac:picMkLst>
        </pc:picChg>
        <pc:picChg chg="add mod">
          <ac:chgData name="Cristian Chilipirea" userId="34ab170da5908fc4" providerId="LiveId" clId="{AF5339A2-2C29-471E-B710-1E00CD93A22B}" dt="2020-04-13T10:00:26.223" v="161" actId="1076"/>
          <ac:picMkLst>
            <pc:docMk/>
            <pc:sldMk cId="2816541842" sldId="512"/>
            <ac:picMk id="36" creationId="{C833A801-9CF3-4F68-BA58-14D6FDB6C6BD}"/>
          </ac:picMkLst>
        </pc:picChg>
        <pc:picChg chg="add mod">
          <ac:chgData name="Cristian Chilipirea" userId="34ab170da5908fc4" providerId="LiveId" clId="{AF5339A2-2C29-471E-B710-1E00CD93A22B}" dt="2020-04-13T10:00:33.809" v="163" actId="1076"/>
          <ac:picMkLst>
            <pc:docMk/>
            <pc:sldMk cId="2816541842" sldId="512"/>
            <ac:picMk id="37" creationId="{B3B2B6ED-9772-43C8-BEA1-798193769083}"/>
          </ac:picMkLst>
        </pc:picChg>
        <pc:picChg chg="add mod">
          <ac:chgData name="Cristian Chilipirea" userId="34ab170da5908fc4" providerId="LiveId" clId="{AF5339A2-2C29-471E-B710-1E00CD93A22B}" dt="2020-04-13T10:00:39.345" v="165" actId="1076"/>
          <ac:picMkLst>
            <pc:docMk/>
            <pc:sldMk cId="2816541842" sldId="512"/>
            <ac:picMk id="38" creationId="{4B0E6D57-3A84-43C9-9BF7-079F5F96C35C}"/>
          </ac:picMkLst>
        </pc:picChg>
      </pc:sldChg>
      <pc:sldChg chg="addSp delSp modSp add">
        <pc:chgData name="Cristian Chilipirea" userId="34ab170da5908fc4" providerId="LiveId" clId="{AF5339A2-2C29-471E-B710-1E00CD93A22B}" dt="2020-04-13T10:05:22.881" v="202"/>
        <pc:sldMkLst>
          <pc:docMk/>
          <pc:sldMk cId="1616533133" sldId="513"/>
        </pc:sldMkLst>
        <pc:spChg chg="del">
          <ac:chgData name="Cristian Chilipirea" userId="34ab170da5908fc4" providerId="LiveId" clId="{AF5339A2-2C29-471E-B710-1E00CD93A22B}" dt="2020-04-13T10:01:48.526" v="177" actId="478"/>
          <ac:spMkLst>
            <pc:docMk/>
            <pc:sldMk cId="1616533133" sldId="513"/>
            <ac:spMk id="12" creationId="{8E199969-63C8-4439-96E7-456AC7EF995D}"/>
          </ac:spMkLst>
        </pc:spChg>
        <pc:spChg chg="mod">
          <ac:chgData name="Cristian Chilipirea" userId="34ab170da5908fc4" providerId="LiveId" clId="{AF5339A2-2C29-471E-B710-1E00CD93A22B}" dt="2020-04-13T10:02:13.305" v="181" actId="692"/>
          <ac:spMkLst>
            <pc:docMk/>
            <pc:sldMk cId="1616533133" sldId="513"/>
            <ac:spMk id="24" creationId="{9C877622-D215-4D9D-A137-AAB29D6FD9D3}"/>
          </ac:spMkLst>
        </pc:spChg>
        <pc:spChg chg="add mod">
          <ac:chgData name="Cristian Chilipirea" userId="34ab170da5908fc4" providerId="LiveId" clId="{AF5339A2-2C29-471E-B710-1E00CD93A22B}" dt="2020-04-13T10:01:38.306" v="174" actId="1076"/>
          <ac:spMkLst>
            <pc:docMk/>
            <pc:sldMk cId="1616533133" sldId="513"/>
            <ac:spMk id="28" creationId="{0C15EB3D-16B4-437A-9820-FC75C2DF49F7}"/>
          </ac:spMkLst>
        </pc:spChg>
        <pc:spChg chg="add mod">
          <ac:chgData name="Cristian Chilipirea" userId="34ab170da5908fc4" providerId="LiveId" clId="{AF5339A2-2C29-471E-B710-1E00CD93A22B}" dt="2020-04-13T10:01:57.511" v="178" actId="1076"/>
          <ac:spMkLst>
            <pc:docMk/>
            <pc:sldMk cId="1616533133" sldId="513"/>
            <ac:spMk id="39" creationId="{82CB156F-E4AE-4CA8-B6B5-47B5A0C9980B}"/>
          </ac:spMkLst>
        </pc:spChg>
        <pc:graphicFrameChg chg="del">
          <ac:chgData name="Cristian Chilipirea" userId="34ab170da5908fc4" providerId="LiveId" clId="{AF5339A2-2C29-471E-B710-1E00CD93A22B}" dt="2020-04-13T10:02:02.819" v="179" actId="478"/>
          <ac:graphicFrameMkLst>
            <pc:docMk/>
            <pc:sldMk cId="1616533133" sldId="513"/>
            <ac:graphicFrameMk id="29" creationId="{4F1CD96E-3EE8-41CE-BE04-4A78925D4C8A}"/>
          </ac:graphicFrameMkLst>
        </pc:graphicFrameChg>
        <pc:graphicFrameChg chg="del">
          <ac:chgData name="Cristian Chilipirea" userId="34ab170da5908fc4" providerId="LiveId" clId="{AF5339A2-2C29-471E-B710-1E00CD93A22B}" dt="2020-04-13T10:02:02.819" v="179" actId="478"/>
          <ac:graphicFrameMkLst>
            <pc:docMk/>
            <pc:sldMk cId="1616533133" sldId="513"/>
            <ac:graphicFrameMk id="32" creationId="{9C5CB11C-73F7-441F-B804-8A0DD0982CAD}"/>
          </ac:graphicFrameMkLst>
        </pc:graphicFrameChg>
        <pc:graphicFrameChg chg="del">
          <ac:chgData name="Cristian Chilipirea" userId="34ab170da5908fc4" providerId="LiveId" clId="{AF5339A2-2C29-471E-B710-1E00CD93A22B}" dt="2020-04-13T10:02:02.819" v="179" actId="478"/>
          <ac:graphicFrameMkLst>
            <pc:docMk/>
            <pc:sldMk cId="1616533133" sldId="513"/>
            <ac:graphicFrameMk id="34" creationId="{FDF96274-EA76-40E3-B785-FB817D7ACE88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5:22.881" v="202"/>
          <ac:graphicFrameMkLst>
            <pc:docMk/>
            <pc:sldMk cId="1616533133" sldId="513"/>
            <ac:graphicFrameMk id="40" creationId="{C2BA25FC-24BE-4A54-9022-DEDF675A1BEF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5:12.105" v="200"/>
          <ac:graphicFrameMkLst>
            <pc:docMk/>
            <pc:sldMk cId="1616533133" sldId="513"/>
            <ac:graphicFrameMk id="42" creationId="{D428DAFF-2401-4AD9-ADE1-0B9ED1E5E169}"/>
          </ac:graphicFrameMkLst>
        </pc:graphicFrameChg>
        <pc:graphicFrameChg chg="add mod">
          <ac:chgData name="Cristian Chilipirea" userId="34ab170da5908fc4" providerId="LiveId" clId="{AF5339A2-2C29-471E-B710-1E00CD93A22B}" dt="2020-04-13T10:04:24.666" v="192" actId="1076"/>
          <ac:graphicFrameMkLst>
            <pc:docMk/>
            <pc:sldMk cId="1616533133" sldId="513"/>
            <ac:graphicFrameMk id="44" creationId="{54B70CB3-3D47-4274-9FA6-4C03E52D7A9A}"/>
          </ac:graphicFrameMkLst>
        </pc:graphicFrameChg>
        <pc:picChg chg="del">
          <ac:chgData name="Cristian Chilipirea" userId="34ab170da5908fc4" providerId="LiveId" clId="{AF5339A2-2C29-471E-B710-1E00CD93A22B}" dt="2020-04-13T10:02:02.819" v="179" actId="478"/>
          <ac:picMkLst>
            <pc:docMk/>
            <pc:sldMk cId="1616533133" sldId="513"/>
            <ac:picMk id="30" creationId="{115A9144-A592-4660-BE5A-0D06AFA0AB15}"/>
          </ac:picMkLst>
        </pc:picChg>
        <pc:picChg chg="del">
          <ac:chgData name="Cristian Chilipirea" userId="34ab170da5908fc4" providerId="LiveId" clId="{AF5339A2-2C29-471E-B710-1E00CD93A22B}" dt="2020-04-13T10:02:02.819" v="179" actId="478"/>
          <ac:picMkLst>
            <pc:docMk/>
            <pc:sldMk cId="1616533133" sldId="513"/>
            <ac:picMk id="33" creationId="{3BC74BED-3A95-436A-81D3-BE8CBE20A356}"/>
          </ac:picMkLst>
        </pc:picChg>
        <pc:picChg chg="del">
          <ac:chgData name="Cristian Chilipirea" userId="34ab170da5908fc4" providerId="LiveId" clId="{AF5339A2-2C29-471E-B710-1E00CD93A22B}" dt="2020-04-13T10:02:02.819" v="179" actId="478"/>
          <ac:picMkLst>
            <pc:docMk/>
            <pc:sldMk cId="1616533133" sldId="513"/>
            <ac:picMk id="35" creationId="{CBBA2233-7E73-482E-9DF1-BE781621DF7A}"/>
          </ac:picMkLst>
        </pc:picChg>
        <pc:picChg chg="del">
          <ac:chgData name="Cristian Chilipirea" userId="34ab170da5908fc4" providerId="LiveId" clId="{AF5339A2-2C29-471E-B710-1E00CD93A22B}" dt="2020-04-13T10:02:02.819" v="179" actId="478"/>
          <ac:picMkLst>
            <pc:docMk/>
            <pc:sldMk cId="1616533133" sldId="513"/>
            <ac:picMk id="36" creationId="{C833A801-9CF3-4F68-BA58-14D6FDB6C6BD}"/>
          </ac:picMkLst>
        </pc:picChg>
        <pc:picChg chg="del">
          <ac:chgData name="Cristian Chilipirea" userId="34ab170da5908fc4" providerId="LiveId" clId="{AF5339A2-2C29-471E-B710-1E00CD93A22B}" dt="2020-04-13T10:02:02.819" v="179" actId="478"/>
          <ac:picMkLst>
            <pc:docMk/>
            <pc:sldMk cId="1616533133" sldId="513"/>
            <ac:picMk id="37" creationId="{B3B2B6ED-9772-43C8-BEA1-798193769083}"/>
          </ac:picMkLst>
        </pc:picChg>
        <pc:picChg chg="del">
          <ac:chgData name="Cristian Chilipirea" userId="34ab170da5908fc4" providerId="LiveId" clId="{AF5339A2-2C29-471E-B710-1E00CD93A22B}" dt="2020-04-13T10:02:02.819" v="179" actId="478"/>
          <ac:picMkLst>
            <pc:docMk/>
            <pc:sldMk cId="1616533133" sldId="513"/>
            <ac:picMk id="38" creationId="{4B0E6D57-3A84-43C9-9BF7-079F5F96C35C}"/>
          </ac:picMkLst>
        </pc:picChg>
        <pc:picChg chg="add mod">
          <ac:chgData name="Cristian Chilipirea" userId="34ab170da5908fc4" providerId="LiveId" clId="{AF5339A2-2C29-471E-B710-1E00CD93A22B}" dt="2020-04-13T10:04:24.666" v="192" actId="1076"/>
          <ac:picMkLst>
            <pc:docMk/>
            <pc:sldMk cId="1616533133" sldId="513"/>
            <ac:picMk id="41" creationId="{EDE5A238-F7D8-4F77-ADA3-D33D864A5E07}"/>
          </ac:picMkLst>
        </pc:picChg>
        <pc:picChg chg="add mod">
          <ac:chgData name="Cristian Chilipirea" userId="34ab170da5908fc4" providerId="LiveId" clId="{AF5339A2-2C29-471E-B710-1E00CD93A22B}" dt="2020-04-13T10:04:24.666" v="192" actId="1076"/>
          <ac:picMkLst>
            <pc:docMk/>
            <pc:sldMk cId="1616533133" sldId="513"/>
            <ac:picMk id="43" creationId="{F3A99778-F28E-49CC-BDE2-4FD4CE33CE86}"/>
          </ac:picMkLst>
        </pc:picChg>
        <pc:picChg chg="add mod">
          <ac:chgData name="Cristian Chilipirea" userId="34ab170da5908fc4" providerId="LiveId" clId="{AF5339A2-2C29-471E-B710-1E00CD93A22B}" dt="2020-04-13T10:04:24.666" v="192" actId="1076"/>
          <ac:picMkLst>
            <pc:docMk/>
            <pc:sldMk cId="1616533133" sldId="513"/>
            <ac:picMk id="45" creationId="{43AFCF3B-769C-4CCE-825A-794932414236}"/>
          </ac:picMkLst>
        </pc:picChg>
        <pc:picChg chg="add mod">
          <ac:chgData name="Cristian Chilipirea" userId="34ab170da5908fc4" providerId="LiveId" clId="{AF5339A2-2C29-471E-B710-1E00CD93A22B}" dt="2020-04-13T10:04:30.932" v="193" actId="571"/>
          <ac:picMkLst>
            <pc:docMk/>
            <pc:sldMk cId="1616533133" sldId="513"/>
            <ac:picMk id="46" creationId="{C047922A-BE66-4B30-8E10-693DB2467F36}"/>
          </ac:picMkLst>
        </pc:picChg>
        <pc:picChg chg="add mod">
          <ac:chgData name="Cristian Chilipirea" userId="34ab170da5908fc4" providerId="LiveId" clId="{AF5339A2-2C29-471E-B710-1E00CD93A22B}" dt="2020-04-13T10:04:33.417" v="194" actId="571"/>
          <ac:picMkLst>
            <pc:docMk/>
            <pc:sldMk cId="1616533133" sldId="513"/>
            <ac:picMk id="47" creationId="{2E154A2C-DA55-4A47-AA1B-76D85B9E3E2D}"/>
          </ac:picMkLst>
        </pc:picChg>
        <pc:picChg chg="add mod">
          <ac:chgData name="Cristian Chilipirea" userId="34ab170da5908fc4" providerId="LiveId" clId="{AF5339A2-2C29-471E-B710-1E00CD93A22B}" dt="2020-04-13T10:04:43.927" v="198" actId="1076"/>
          <ac:picMkLst>
            <pc:docMk/>
            <pc:sldMk cId="1616533133" sldId="513"/>
            <ac:picMk id="48" creationId="{D51B92CC-596A-493B-87FE-D1C40923BB61}"/>
          </ac:picMkLst>
        </pc:picChg>
        <pc:picChg chg="add mod">
          <ac:chgData name="Cristian Chilipirea" userId="34ab170da5908fc4" providerId="LiveId" clId="{AF5339A2-2C29-471E-B710-1E00CD93A22B}" dt="2020-04-13T10:04:40.030" v="197" actId="571"/>
          <ac:picMkLst>
            <pc:docMk/>
            <pc:sldMk cId="1616533133" sldId="513"/>
            <ac:picMk id="49" creationId="{B96CB1DE-C320-40D5-BC4E-C269AD5286B1}"/>
          </ac:picMkLst>
        </pc:picChg>
      </pc:sldChg>
      <pc:sldChg chg="addSp delSp modSp add">
        <pc:chgData name="Cristian Chilipirea" userId="34ab170da5908fc4" providerId="LiveId" clId="{AF5339A2-2C29-471E-B710-1E00CD93A22B}" dt="2020-04-13T10:08:13.932" v="228"/>
        <pc:sldMkLst>
          <pc:docMk/>
          <pc:sldMk cId="572379990" sldId="514"/>
        </pc:sldMkLst>
        <pc:spChg chg="add mod">
          <ac:chgData name="Cristian Chilipirea" userId="34ab170da5908fc4" providerId="LiveId" clId="{AF5339A2-2C29-471E-B710-1E00CD93A22B}" dt="2020-04-13T10:06:08.872" v="206" actId="571"/>
          <ac:spMkLst>
            <pc:docMk/>
            <pc:sldMk cId="572379990" sldId="514"/>
            <ac:spMk id="29" creationId="{0E96F547-E7CC-4F6C-99CE-66750CB0DF0C}"/>
          </ac:spMkLst>
        </pc:spChg>
        <pc:graphicFrameChg chg="mod">
          <ac:chgData name="Cristian Chilipirea" userId="34ab170da5908fc4" providerId="LiveId" clId="{AF5339A2-2C29-471E-B710-1E00CD93A22B}" dt="2020-04-13T10:06:20.011" v="208" actId="1076"/>
          <ac:graphicFrameMkLst>
            <pc:docMk/>
            <pc:sldMk cId="572379990" sldId="514"/>
            <ac:graphicFrameMk id="19" creationId="{B6096C7C-A716-47F4-B3FF-069B84463767}"/>
          </ac:graphicFrameMkLst>
        </pc:graphicFrameChg>
        <pc:graphicFrameChg chg="add mod">
          <ac:chgData name="Cristian Chilipirea" userId="34ab170da5908fc4" providerId="LiveId" clId="{AF5339A2-2C29-471E-B710-1E00CD93A22B}" dt="2020-04-13T10:06:39.711" v="212" actId="571"/>
          <ac:graphicFrameMkLst>
            <pc:docMk/>
            <pc:sldMk cId="572379990" sldId="514"/>
            <ac:graphicFrameMk id="33" creationId="{F16DB62A-6DBA-4177-9BE5-D4B2E5D77C8C}"/>
          </ac:graphicFrameMkLst>
        </pc:graphicFrameChg>
        <pc:graphicFrameChg chg="add mod">
          <ac:chgData name="Cristian Chilipirea" userId="34ab170da5908fc4" providerId="LiveId" clId="{AF5339A2-2C29-471E-B710-1E00CD93A22B}" dt="2020-04-13T10:06:56.138" v="214" actId="571"/>
          <ac:graphicFrameMkLst>
            <pc:docMk/>
            <pc:sldMk cId="572379990" sldId="514"/>
            <ac:graphicFrameMk id="36" creationId="{0681E610-6A4D-4185-B5FF-C10FDA7966C9}"/>
          </ac:graphicFrameMkLst>
        </pc:graphicFrameChg>
        <pc:graphicFrameChg chg="del">
          <ac:chgData name="Cristian Chilipirea" userId="34ab170da5908fc4" providerId="LiveId" clId="{AF5339A2-2C29-471E-B710-1E00CD93A22B}" dt="2020-04-13T10:05:44.878" v="204" actId="478"/>
          <ac:graphicFrameMkLst>
            <pc:docMk/>
            <pc:sldMk cId="572379990" sldId="514"/>
            <ac:graphicFrameMk id="40" creationId="{C2BA25FC-24BE-4A54-9022-DEDF675A1BEF}"/>
          </ac:graphicFrameMkLst>
        </pc:graphicFrameChg>
        <pc:graphicFrameChg chg="del">
          <ac:chgData name="Cristian Chilipirea" userId="34ab170da5908fc4" providerId="LiveId" clId="{AF5339A2-2C29-471E-B710-1E00CD93A22B}" dt="2020-04-13T10:05:44.878" v="204" actId="478"/>
          <ac:graphicFrameMkLst>
            <pc:docMk/>
            <pc:sldMk cId="572379990" sldId="514"/>
            <ac:graphicFrameMk id="42" creationId="{D428DAFF-2401-4AD9-ADE1-0B9ED1E5E169}"/>
          </ac:graphicFrameMkLst>
        </pc:graphicFrameChg>
        <pc:graphicFrameChg chg="mod">
          <ac:chgData name="Cristian Chilipirea" userId="34ab170da5908fc4" providerId="LiveId" clId="{AF5339A2-2C29-471E-B710-1E00CD93A22B}" dt="2020-04-13T10:05:59.430" v="205" actId="1076"/>
          <ac:graphicFrameMkLst>
            <pc:docMk/>
            <pc:sldMk cId="572379990" sldId="514"/>
            <ac:graphicFrameMk id="44" creationId="{54B70CB3-3D47-4274-9FA6-4C03E52D7A9A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7:47.766" v="224"/>
          <ac:graphicFrameMkLst>
            <pc:docMk/>
            <pc:sldMk cId="572379990" sldId="514"/>
            <ac:graphicFrameMk id="49" creationId="{999BF8D9-E4A0-4E4D-90CD-C0A76A7E97AE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8:01.770" v="226"/>
          <ac:graphicFrameMkLst>
            <pc:docMk/>
            <pc:sldMk cId="572379990" sldId="514"/>
            <ac:graphicFrameMk id="52" creationId="{77D99494-2C59-4853-B4EA-013EBC8E938D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08:13.932" v="228"/>
          <ac:graphicFrameMkLst>
            <pc:docMk/>
            <pc:sldMk cId="572379990" sldId="514"/>
            <ac:graphicFrameMk id="55" creationId="{E174F0CE-E9EB-4F8C-862D-BD7A8EAA793D}"/>
          </ac:graphicFrameMkLst>
        </pc:graphicFrameChg>
        <pc:picChg chg="mod">
          <ac:chgData name="Cristian Chilipirea" userId="34ab170da5908fc4" providerId="LiveId" clId="{AF5339A2-2C29-471E-B710-1E00CD93A22B}" dt="2020-04-13T10:06:20.011" v="208" actId="1076"/>
          <ac:picMkLst>
            <pc:docMk/>
            <pc:sldMk cId="572379990" sldId="514"/>
            <ac:picMk id="27" creationId="{F89080AF-B8FC-4B7E-ADF0-86CD0B6CD768}"/>
          </ac:picMkLst>
        </pc:picChg>
        <pc:picChg chg="add mod">
          <ac:chgData name="Cristian Chilipirea" userId="34ab170da5908fc4" providerId="LiveId" clId="{AF5339A2-2C29-471E-B710-1E00CD93A22B}" dt="2020-04-13T10:06:23.066" v="210" actId="571"/>
          <ac:picMkLst>
            <pc:docMk/>
            <pc:sldMk cId="572379990" sldId="514"/>
            <ac:picMk id="30" creationId="{ACC81E5A-5AE4-438B-A60E-01553A17BF19}"/>
          </ac:picMkLst>
        </pc:picChg>
        <pc:picChg chg="mod">
          <ac:chgData name="Cristian Chilipirea" userId="34ab170da5908fc4" providerId="LiveId" clId="{AF5339A2-2C29-471E-B710-1E00CD93A22B}" dt="2020-04-13T10:06:20.011" v="208" actId="1076"/>
          <ac:picMkLst>
            <pc:docMk/>
            <pc:sldMk cId="572379990" sldId="514"/>
            <ac:picMk id="31" creationId="{F91F4781-F070-4170-AB69-46154190B841}"/>
          </ac:picMkLst>
        </pc:picChg>
        <pc:picChg chg="add mod">
          <ac:chgData name="Cristian Chilipirea" userId="34ab170da5908fc4" providerId="LiveId" clId="{AF5339A2-2C29-471E-B710-1E00CD93A22B}" dt="2020-04-13T10:06:23.066" v="210" actId="571"/>
          <ac:picMkLst>
            <pc:docMk/>
            <pc:sldMk cId="572379990" sldId="514"/>
            <ac:picMk id="32" creationId="{66ACEA6B-9392-44C0-A5F3-152648C75D55}"/>
          </ac:picMkLst>
        </pc:picChg>
        <pc:picChg chg="add mod">
          <ac:chgData name="Cristian Chilipirea" userId="34ab170da5908fc4" providerId="LiveId" clId="{AF5339A2-2C29-471E-B710-1E00CD93A22B}" dt="2020-04-13T10:06:39.711" v="212" actId="571"/>
          <ac:picMkLst>
            <pc:docMk/>
            <pc:sldMk cId="572379990" sldId="514"/>
            <ac:picMk id="34" creationId="{9BD50EAD-733C-459A-8163-386EB8B6E12A}"/>
          </ac:picMkLst>
        </pc:picChg>
        <pc:picChg chg="add mod">
          <ac:chgData name="Cristian Chilipirea" userId="34ab170da5908fc4" providerId="LiveId" clId="{AF5339A2-2C29-471E-B710-1E00CD93A22B}" dt="2020-04-13T10:06:39.711" v="212" actId="571"/>
          <ac:picMkLst>
            <pc:docMk/>
            <pc:sldMk cId="572379990" sldId="514"/>
            <ac:picMk id="35" creationId="{A6BD8FCE-CC78-49D4-90C7-26018A52ABD1}"/>
          </ac:picMkLst>
        </pc:picChg>
        <pc:picChg chg="add mod">
          <ac:chgData name="Cristian Chilipirea" userId="34ab170da5908fc4" providerId="LiveId" clId="{AF5339A2-2C29-471E-B710-1E00CD93A22B}" dt="2020-04-13T10:06:56.138" v="214" actId="571"/>
          <ac:picMkLst>
            <pc:docMk/>
            <pc:sldMk cId="572379990" sldId="514"/>
            <ac:picMk id="37" creationId="{F0072F33-E6D6-427A-939F-EF39F28091A2}"/>
          </ac:picMkLst>
        </pc:picChg>
        <pc:picChg chg="add mod">
          <ac:chgData name="Cristian Chilipirea" userId="34ab170da5908fc4" providerId="LiveId" clId="{AF5339A2-2C29-471E-B710-1E00CD93A22B}" dt="2020-04-13T10:06:56.138" v="214" actId="571"/>
          <ac:picMkLst>
            <pc:docMk/>
            <pc:sldMk cId="572379990" sldId="514"/>
            <ac:picMk id="38" creationId="{D32E583D-07AE-426C-8B0F-BCBA1AA54172}"/>
          </ac:picMkLst>
        </pc:picChg>
        <pc:picChg chg="del">
          <ac:chgData name="Cristian Chilipirea" userId="34ab170da5908fc4" providerId="LiveId" clId="{AF5339A2-2C29-471E-B710-1E00CD93A22B}" dt="2020-04-13T10:05:44.878" v="204" actId="478"/>
          <ac:picMkLst>
            <pc:docMk/>
            <pc:sldMk cId="572379990" sldId="514"/>
            <ac:picMk id="41" creationId="{EDE5A238-F7D8-4F77-ADA3-D33D864A5E07}"/>
          </ac:picMkLst>
        </pc:picChg>
        <pc:picChg chg="del">
          <ac:chgData name="Cristian Chilipirea" userId="34ab170da5908fc4" providerId="LiveId" clId="{AF5339A2-2C29-471E-B710-1E00CD93A22B}" dt="2020-04-13T10:05:44.878" v="204" actId="478"/>
          <ac:picMkLst>
            <pc:docMk/>
            <pc:sldMk cId="572379990" sldId="514"/>
            <ac:picMk id="43" creationId="{F3A99778-F28E-49CC-BDE2-4FD4CE33CE86}"/>
          </ac:picMkLst>
        </pc:picChg>
        <pc:picChg chg="mod">
          <ac:chgData name="Cristian Chilipirea" userId="34ab170da5908fc4" providerId="LiveId" clId="{AF5339A2-2C29-471E-B710-1E00CD93A22B}" dt="2020-04-13T10:05:59.430" v="205" actId="1076"/>
          <ac:picMkLst>
            <pc:docMk/>
            <pc:sldMk cId="572379990" sldId="514"/>
            <ac:picMk id="45" creationId="{43AFCF3B-769C-4CCE-825A-794932414236}"/>
          </ac:picMkLst>
        </pc:picChg>
        <pc:picChg chg="mod">
          <ac:chgData name="Cristian Chilipirea" userId="34ab170da5908fc4" providerId="LiveId" clId="{AF5339A2-2C29-471E-B710-1E00CD93A22B}" dt="2020-04-13T10:05:59.430" v="205" actId="1076"/>
          <ac:picMkLst>
            <pc:docMk/>
            <pc:sldMk cId="572379990" sldId="514"/>
            <ac:picMk id="46" creationId="{C047922A-BE66-4B30-8E10-693DB2467F36}"/>
          </ac:picMkLst>
        </pc:picChg>
        <pc:picChg chg="del">
          <ac:chgData name="Cristian Chilipirea" userId="34ab170da5908fc4" providerId="LiveId" clId="{AF5339A2-2C29-471E-B710-1E00CD93A22B}" dt="2020-04-13T10:05:44.878" v="204" actId="478"/>
          <ac:picMkLst>
            <pc:docMk/>
            <pc:sldMk cId="572379990" sldId="514"/>
            <ac:picMk id="47" creationId="{2E154A2C-DA55-4A47-AA1B-76D85B9E3E2D}"/>
          </ac:picMkLst>
        </pc:picChg>
        <pc:picChg chg="del">
          <ac:chgData name="Cristian Chilipirea" userId="34ab170da5908fc4" providerId="LiveId" clId="{AF5339A2-2C29-471E-B710-1E00CD93A22B}" dt="2020-04-13T10:05:44.878" v="204" actId="478"/>
          <ac:picMkLst>
            <pc:docMk/>
            <pc:sldMk cId="572379990" sldId="514"/>
            <ac:picMk id="48" creationId="{D51B92CC-596A-493B-87FE-D1C40923BB61}"/>
          </ac:picMkLst>
        </pc:picChg>
        <pc:picChg chg="add mod">
          <ac:chgData name="Cristian Chilipirea" userId="34ab170da5908fc4" providerId="LiveId" clId="{AF5339A2-2C29-471E-B710-1E00CD93A22B}" dt="2020-04-13T10:06:59.625" v="215" actId="571"/>
          <ac:picMkLst>
            <pc:docMk/>
            <pc:sldMk cId="572379990" sldId="514"/>
            <ac:picMk id="50" creationId="{C7E76DCB-11EC-44C3-96D4-2B9C17361274}"/>
          </ac:picMkLst>
        </pc:picChg>
        <pc:picChg chg="add mod">
          <ac:chgData name="Cristian Chilipirea" userId="34ab170da5908fc4" providerId="LiveId" clId="{AF5339A2-2C29-471E-B710-1E00CD93A22B}" dt="2020-04-13T10:06:59.625" v="215" actId="571"/>
          <ac:picMkLst>
            <pc:docMk/>
            <pc:sldMk cId="572379990" sldId="514"/>
            <ac:picMk id="51" creationId="{0D4E636A-84C7-4ABC-A5E0-62CC8E2EED17}"/>
          </ac:picMkLst>
        </pc:picChg>
        <pc:picChg chg="add mod">
          <ac:chgData name="Cristian Chilipirea" userId="34ab170da5908fc4" providerId="LiveId" clId="{AF5339A2-2C29-471E-B710-1E00CD93A22B}" dt="2020-04-13T10:07:05.768" v="216" actId="571"/>
          <ac:picMkLst>
            <pc:docMk/>
            <pc:sldMk cId="572379990" sldId="514"/>
            <ac:picMk id="53" creationId="{BE0F88C5-2E60-4EA3-8285-FC61EF4020A0}"/>
          </ac:picMkLst>
        </pc:picChg>
        <pc:picChg chg="add mod">
          <ac:chgData name="Cristian Chilipirea" userId="34ab170da5908fc4" providerId="LiveId" clId="{AF5339A2-2C29-471E-B710-1E00CD93A22B}" dt="2020-04-13T10:07:05.768" v="216" actId="571"/>
          <ac:picMkLst>
            <pc:docMk/>
            <pc:sldMk cId="572379990" sldId="514"/>
            <ac:picMk id="54" creationId="{2DA78D30-62D6-467E-90EF-91D29D6AB398}"/>
          </ac:picMkLst>
        </pc:picChg>
        <pc:picChg chg="add mod">
          <ac:chgData name="Cristian Chilipirea" userId="34ab170da5908fc4" providerId="LiveId" clId="{AF5339A2-2C29-471E-B710-1E00CD93A22B}" dt="2020-04-13T10:07:11.869" v="217" actId="571"/>
          <ac:picMkLst>
            <pc:docMk/>
            <pc:sldMk cId="572379990" sldId="514"/>
            <ac:picMk id="56" creationId="{551F01E1-EA70-41E6-B687-F9E46BD5C923}"/>
          </ac:picMkLst>
        </pc:picChg>
        <pc:picChg chg="add mod">
          <ac:chgData name="Cristian Chilipirea" userId="34ab170da5908fc4" providerId="LiveId" clId="{AF5339A2-2C29-471E-B710-1E00CD93A22B}" dt="2020-04-13T10:07:11.869" v="217" actId="571"/>
          <ac:picMkLst>
            <pc:docMk/>
            <pc:sldMk cId="572379990" sldId="514"/>
            <ac:picMk id="57" creationId="{82E92BD1-7D41-47F3-91F2-FB9A1967B5EA}"/>
          </ac:picMkLst>
        </pc:picChg>
        <pc:picChg chg="add mod">
          <ac:chgData name="Cristian Chilipirea" userId="34ab170da5908fc4" providerId="LiveId" clId="{AF5339A2-2C29-471E-B710-1E00CD93A22B}" dt="2020-04-13T10:07:17.151" v="218" actId="571"/>
          <ac:picMkLst>
            <pc:docMk/>
            <pc:sldMk cId="572379990" sldId="514"/>
            <ac:picMk id="58" creationId="{783D17FC-39D8-49E4-9475-AA3987B1A298}"/>
          </ac:picMkLst>
        </pc:picChg>
        <pc:picChg chg="add mod">
          <ac:chgData name="Cristian Chilipirea" userId="34ab170da5908fc4" providerId="LiveId" clId="{AF5339A2-2C29-471E-B710-1E00CD93A22B}" dt="2020-04-13T10:07:20.613" v="220" actId="571"/>
          <ac:picMkLst>
            <pc:docMk/>
            <pc:sldMk cId="572379990" sldId="514"/>
            <ac:picMk id="59" creationId="{62943910-3C6F-4BE1-89EF-A5B5FC1CDF32}"/>
          </ac:picMkLst>
        </pc:picChg>
        <pc:picChg chg="add mod">
          <ac:chgData name="Cristian Chilipirea" userId="34ab170da5908fc4" providerId="LiveId" clId="{AF5339A2-2C29-471E-B710-1E00CD93A22B}" dt="2020-04-13T10:07:20.613" v="220" actId="571"/>
          <ac:picMkLst>
            <pc:docMk/>
            <pc:sldMk cId="572379990" sldId="514"/>
            <ac:picMk id="60" creationId="{74A5118A-70F3-4455-8EF9-40562E7BB438}"/>
          </ac:picMkLst>
        </pc:picChg>
        <pc:picChg chg="add mod">
          <ac:chgData name="Cristian Chilipirea" userId="34ab170da5908fc4" providerId="LiveId" clId="{AF5339A2-2C29-471E-B710-1E00CD93A22B}" dt="2020-04-13T10:07:25.410" v="221" actId="571"/>
          <ac:picMkLst>
            <pc:docMk/>
            <pc:sldMk cId="572379990" sldId="514"/>
            <ac:picMk id="61" creationId="{443CB576-9193-4A5D-A421-14F66B62E16D}"/>
          </ac:picMkLst>
        </pc:picChg>
        <pc:picChg chg="add mod">
          <ac:chgData name="Cristian Chilipirea" userId="34ab170da5908fc4" providerId="LiveId" clId="{AF5339A2-2C29-471E-B710-1E00CD93A22B}" dt="2020-04-13T10:07:30.324" v="222" actId="571"/>
          <ac:picMkLst>
            <pc:docMk/>
            <pc:sldMk cId="572379990" sldId="514"/>
            <ac:picMk id="62" creationId="{C4607B2B-7639-4C09-B07A-3D359A5412B8}"/>
          </ac:picMkLst>
        </pc:picChg>
      </pc:sldChg>
      <pc:sldChg chg="addSp delSp modSp add">
        <pc:chgData name="Cristian Chilipirea" userId="34ab170da5908fc4" providerId="LiveId" clId="{AF5339A2-2C29-471E-B710-1E00CD93A22B}" dt="2020-04-13T10:08:56.750" v="236"/>
        <pc:sldMkLst>
          <pc:docMk/>
          <pc:sldMk cId="1816192454" sldId="515"/>
        </pc:sldMkLst>
        <pc:spChg chg="mod">
          <ac:chgData name="Cristian Chilipirea" userId="34ab170da5908fc4" providerId="LiveId" clId="{AF5339A2-2C29-471E-B710-1E00CD93A22B}" dt="2020-04-13T10:08:36.817" v="232" actId="692"/>
          <ac:spMkLst>
            <pc:docMk/>
            <pc:sldMk cId="1816192454" sldId="515"/>
            <ac:spMk id="29" creationId="{0E96F547-E7CC-4F6C-99CE-66750CB0DF0C}"/>
          </ac:spMkLst>
        </pc:spChg>
        <pc:spChg chg="add del mod">
          <ac:chgData name="Cristian Chilipirea" userId="34ab170da5908fc4" providerId="LiveId" clId="{AF5339A2-2C29-471E-B710-1E00CD93A22B}" dt="2020-04-13T10:08:56.750" v="236"/>
          <ac:spMkLst>
            <pc:docMk/>
            <pc:sldMk cId="1816192454" sldId="515"/>
            <ac:spMk id="34" creationId="{C798794B-4F75-463B-B8D7-804B9F0ABBE9}"/>
          </ac:spMkLst>
        </pc:spChg>
        <pc:graphicFrameChg chg="del">
          <ac:chgData name="Cristian Chilipirea" userId="34ab170da5908fc4" providerId="LiveId" clId="{AF5339A2-2C29-471E-B710-1E00CD93A22B}" dt="2020-04-13T10:08:27.846" v="230" actId="478"/>
          <ac:graphicFrameMkLst>
            <pc:docMk/>
            <pc:sldMk cId="1816192454" sldId="515"/>
            <ac:graphicFrameMk id="49" creationId="{999BF8D9-E4A0-4E4D-90CD-C0A76A7E97AE}"/>
          </ac:graphicFrameMkLst>
        </pc:graphicFrameChg>
        <pc:graphicFrameChg chg="del">
          <ac:chgData name="Cristian Chilipirea" userId="34ab170da5908fc4" providerId="LiveId" clId="{AF5339A2-2C29-471E-B710-1E00CD93A22B}" dt="2020-04-13T10:08:27.846" v="230" actId="478"/>
          <ac:graphicFrameMkLst>
            <pc:docMk/>
            <pc:sldMk cId="1816192454" sldId="515"/>
            <ac:graphicFrameMk id="52" creationId="{77D99494-2C59-4853-B4EA-013EBC8E938D}"/>
          </ac:graphicFrameMkLst>
        </pc:graphicFrameChg>
        <pc:graphicFrameChg chg="del">
          <ac:chgData name="Cristian Chilipirea" userId="34ab170da5908fc4" providerId="LiveId" clId="{AF5339A2-2C29-471E-B710-1E00CD93A22B}" dt="2020-04-13T10:08:27.846" v="230" actId="478"/>
          <ac:graphicFrameMkLst>
            <pc:docMk/>
            <pc:sldMk cId="1816192454" sldId="515"/>
            <ac:graphicFrameMk id="55" creationId="{E174F0CE-E9EB-4F8C-862D-BD7A8EAA793D}"/>
          </ac:graphicFrameMkLst>
        </pc:graphicFrame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0" creationId="{C7E76DCB-11EC-44C3-96D4-2B9C17361274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1" creationId="{0D4E636A-84C7-4ABC-A5E0-62CC8E2EED17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3" creationId="{BE0F88C5-2E60-4EA3-8285-FC61EF4020A0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4" creationId="{2DA78D30-62D6-467E-90EF-91D29D6AB398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6" creationId="{551F01E1-EA70-41E6-B687-F9E46BD5C923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7" creationId="{82E92BD1-7D41-47F3-91F2-FB9A1967B5EA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58" creationId="{783D17FC-39D8-49E4-9475-AA3987B1A298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61" creationId="{443CB576-9193-4A5D-A421-14F66B62E16D}"/>
          </ac:picMkLst>
        </pc:picChg>
        <pc:picChg chg="del">
          <ac:chgData name="Cristian Chilipirea" userId="34ab170da5908fc4" providerId="LiveId" clId="{AF5339A2-2C29-471E-B710-1E00CD93A22B}" dt="2020-04-13T10:08:27.846" v="230" actId="478"/>
          <ac:picMkLst>
            <pc:docMk/>
            <pc:sldMk cId="1816192454" sldId="515"/>
            <ac:picMk id="62" creationId="{C4607B2B-7639-4C09-B07A-3D359A5412B8}"/>
          </ac:picMkLst>
        </pc:picChg>
      </pc:sldChg>
      <pc:sldChg chg="addSp modSp add">
        <pc:chgData name="Cristian Chilipirea" userId="34ab170da5908fc4" providerId="LiveId" clId="{AF5339A2-2C29-471E-B710-1E00CD93A22B}" dt="2020-04-13T10:10:24.509" v="250"/>
        <pc:sldMkLst>
          <pc:docMk/>
          <pc:sldMk cId="1943371244" sldId="516"/>
        </pc:sldMkLst>
        <pc:spChg chg="add mod">
          <ac:chgData name="Cristian Chilipirea" userId="34ab170da5908fc4" providerId="LiveId" clId="{AF5339A2-2C29-471E-B710-1E00CD93A22B}" dt="2020-04-13T10:09:12.213" v="238" actId="571"/>
          <ac:spMkLst>
            <pc:docMk/>
            <pc:sldMk cId="1943371244" sldId="516"/>
            <ac:spMk id="22" creationId="{EC080B74-AE44-42EC-98BE-D76832B96737}"/>
          </ac:spMkLst>
        </pc:spChg>
        <pc:graphicFrameChg chg="add mod modGraphic">
          <ac:chgData name="Cristian Chilipirea" userId="34ab170da5908fc4" providerId="LiveId" clId="{AF5339A2-2C29-471E-B710-1E00CD93A22B}" dt="2020-04-13T10:10:24.509" v="250"/>
          <ac:graphicFrameMkLst>
            <pc:docMk/>
            <pc:sldMk cId="1943371244" sldId="516"/>
            <ac:graphicFrameMk id="25" creationId="{D4F4FDE8-D0A4-487D-A850-F3B3A69A4407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10:14.449" v="248"/>
          <ac:graphicFrameMkLst>
            <pc:docMk/>
            <pc:sldMk cId="1943371244" sldId="516"/>
            <ac:graphicFrameMk id="33" creationId="{FC47EA48-287A-4783-A21C-26E6F2030E1C}"/>
          </ac:graphicFrameMkLst>
        </pc:graphicFrameChg>
        <pc:graphicFrameChg chg="add mod modGraphic">
          <ac:chgData name="Cristian Chilipirea" userId="34ab170da5908fc4" providerId="LiveId" clId="{AF5339A2-2C29-471E-B710-1E00CD93A22B}" dt="2020-04-13T10:10:03.463" v="246"/>
          <ac:graphicFrameMkLst>
            <pc:docMk/>
            <pc:sldMk cId="1943371244" sldId="516"/>
            <ac:graphicFrameMk id="36" creationId="{E5531B8E-7541-41C1-9AE0-176FBD4282FD}"/>
          </ac:graphicFrameMkLst>
        </pc:graphicFrameChg>
        <pc:picChg chg="add mod">
          <ac:chgData name="Cristian Chilipirea" userId="34ab170da5908fc4" providerId="LiveId" clId="{AF5339A2-2C29-471E-B710-1E00CD93A22B}" dt="2020-04-13T10:09:21.326" v="239" actId="571"/>
          <ac:picMkLst>
            <pc:docMk/>
            <pc:sldMk cId="1943371244" sldId="516"/>
            <ac:picMk id="30" creationId="{C855C1EA-AAAA-4335-B764-8416E01A1524}"/>
          </ac:picMkLst>
        </pc:picChg>
        <pc:picChg chg="add mod">
          <ac:chgData name="Cristian Chilipirea" userId="34ab170da5908fc4" providerId="LiveId" clId="{AF5339A2-2C29-471E-B710-1E00CD93A22B}" dt="2020-04-13T10:09:21.326" v="239" actId="571"/>
          <ac:picMkLst>
            <pc:docMk/>
            <pc:sldMk cId="1943371244" sldId="516"/>
            <ac:picMk id="32" creationId="{A640AE52-537E-4960-90EF-17D8AA0C4587}"/>
          </ac:picMkLst>
        </pc:picChg>
        <pc:picChg chg="add mod">
          <ac:chgData name="Cristian Chilipirea" userId="34ab170da5908fc4" providerId="LiveId" clId="{AF5339A2-2C29-471E-B710-1E00CD93A22B}" dt="2020-04-13T10:09:26.023" v="240" actId="571"/>
          <ac:picMkLst>
            <pc:docMk/>
            <pc:sldMk cId="1943371244" sldId="516"/>
            <ac:picMk id="34" creationId="{830FB8C9-BB07-45D9-994C-6E2BDB5A6EA8}"/>
          </ac:picMkLst>
        </pc:picChg>
        <pc:picChg chg="add mod">
          <ac:chgData name="Cristian Chilipirea" userId="34ab170da5908fc4" providerId="LiveId" clId="{AF5339A2-2C29-471E-B710-1E00CD93A22B}" dt="2020-04-13T10:09:26.023" v="240" actId="571"/>
          <ac:picMkLst>
            <pc:docMk/>
            <pc:sldMk cId="1943371244" sldId="516"/>
            <ac:picMk id="35" creationId="{C0357AF4-773D-4ED2-89BD-595358EAA0F5}"/>
          </ac:picMkLst>
        </pc:picChg>
        <pc:picChg chg="add mod">
          <ac:chgData name="Cristian Chilipirea" userId="34ab170da5908fc4" providerId="LiveId" clId="{AF5339A2-2C29-471E-B710-1E00CD93A22B}" dt="2020-04-13T10:09:29.837" v="241" actId="571"/>
          <ac:picMkLst>
            <pc:docMk/>
            <pc:sldMk cId="1943371244" sldId="516"/>
            <ac:picMk id="37" creationId="{930AA291-1990-4B71-A012-C5C504E76C09}"/>
          </ac:picMkLst>
        </pc:picChg>
        <pc:picChg chg="add mod">
          <ac:chgData name="Cristian Chilipirea" userId="34ab170da5908fc4" providerId="LiveId" clId="{AF5339A2-2C29-471E-B710-1E00CD93A22B}" dt="2020-04-13T10:09:29.837" v="241" actId="571"/>
          <ac:picMkLst>
            <pc:docMk/>
            <pc:sldMk cId="1943371244" sldId="516"/>
            <ac:picMk id="38" creationId="{B085E8A6-85FC-4DF5-8EC6-B9BD839965B2}"/>
          </ac:picMkLst>
        </pc:picChg>
        <pc:picChg chg="add mod">
          <ac:chgData name="Cristian Chilipirea" userId="34ab170da5908fc4" providerId="LiveId" clId="{AF5339A2-2C29-471E-B710-1E00CD93A22B}" dt="2020-04-13T10:09:36.668" v="242" actId="571"/>
          <ac:picMkLst>
            <pc:docMk/>
            <pc:sldMk cId="1943371244" sldId="516"/>
            <ac:picMk id="40" creationId="{8D1C9E9B-B84B-407E-8BF5-EB0A9C1B1C75}"/>
          </ac:picMkLst>
        </pc:picChg>
        <pc:picChg chg="add mod">
          <ac:chgData name="Cristian Chilipirea" userId="34ab170da5908fc4" providerId="LiveId" clId="{AF5339A2-2C29-471E-B710-1E00CD93A22B}" dt="2020-04-13T10:09:45.778" v="243" actId="571"/>
          <ac:picMkLst>
            <pc:docMk/>
            <pc:sldMk cId="1943371244" sldId="516"/>
            <ac:picMk id="41" creationId="{375AAA26-35BB-4A88-AEAB-5AB7FE1DE92F}"/>
          </ac:picMkLst>
        </pc:picChg>
        <pc:picChg chg="add mod">
          <ac:chgData name="Cristian Chilipirea" userId="34ab170da5908fc4" providerId="LiveId" clId="{AF5339A2-2C29-471E-B710-1E00CD93A22B}" dt="2020-04-13T10:09:51.185" v="244" actId="571"/>
          <ac:picMkLst>
            <pc:docMk/>
            <pc:sldMk cId="1943371244" sldId="516"/>
            <ac:picMk id="42" creationId="{F91CE5B7-4F6E-4B5A-9606-0EFAFF921AC6}"/>
          </ac:picMkLst>
        </pc:picChg>
      </pc:sldChg>
      <pc:sldChg chg="addSp delSp modSp add">
        <pc:chgData name="Cristian Chilipirea" userId="34ab170da5908fc4" providerId="LiveId" clId="{AF5339A2-2C29-471E-B710-1E00CD93A22B}" dt="2020-04-13T10:11:27.360" v="330" actId="1076"/>
        <pc:sldMkLst>
          <pc:docMk/>
          <pc:sldMk cId="5194409" sldId="517"/>
        </pc:sldMkLst>
        <pc:spChg chg="add mod">
          <ac:chgData name="Cristian Chilipirea" userId="34ab170da5908fc4" providerId="LiveId" clId="{AF5339A2-2C29-471E-B710-1E00CD93A22B}" dt="2020-04-13T10:11:27.360" v="330" actId="1076"/>
          <ac:spMkLst>
            <pc:docMk/>
            <pc:sldMk cId="5194409" sldId="517"/>
            <ac:spMk id="3" creationId="{C25C9570-C82D-432B-8DD3-D1F1EDF9C9D9}"/>
          </ac:spMkLst>
        </pc:spChg>
        <pc:spChg chg="mod">
          <ac:chgData name="Cristian Chilipirea" userId="34ab170da5908fc4" providerId="LiveId" clId="{AF5339A2-2C29-471E-B710-1E00CD93A22B}" dt="2020-04-13T10:10:46.993" v="254" actId="692"/>
          <ac:spMkLst>
            <pc:docMk/>
            <pc:sldMk cId="5194409" sldId="517"/>
            <ac:spMk id="22" creationId="{EC080B74-AE44-42EC-98BE-D76832B96737}"/>
          </ac:spMkLst>
        </pc:spChg>
        <pc:graphicFrameChg chg="del">
          <ac:chgData name="Cristian Chilipirea" userId="34ab170da5908fc4" providerId="LiveId" clId="{AF5339A2-2C29-471E-B710-1E00CD93A22B}" dt="2020-04-13T10:10:38.991" v="252" actId="478"/>
          <ac:graphicFrameMkLst>
            <pc:docMk/>
            <pc:sldMk cId="5194409" sldId="517"/>
            <ac:graphicFrameMk id="25" creationId="{D4F4FDE8-D0A4-487D-A850-F3B3A69A4407}"/>
          </ac:graphicFrameMkLst>
        </pc:graphicFrameChg>
        <pc:graphicFrameChg chg="del">
          <ac:chgData name="Cristian Chilipirea" userId="34ab170da5908fc4" providerId="LiveId" clId="{AF5339A2-2C29-471E-B710-1E00CD93A22B}" dt="2020-04-13T10:10:38.991" v="252" actId="478"/>
          <ac:graphicFrameMkLst>
            <pc:docMk/>
            <pc:sldMk cId="5194409" sldId="517"/>
            <ac:graphicFrameMk id="33" creationId="{FC47EA48-287A-4783-A21C-26E6F2030E1C}"/>
          </ac:graphicFrameMkLst>
        </pc:graphicFrameChg>
        <pc:graphicFrameChg chg="del">
          <ac:chgData name="Cristian Chilipirea" userId="34ab170da5908fc4" providerId="LiveId" clId="{AF5339A2-2C29-471E-B710-1E00CD93A22B}" dt="2020-04-13T10:10:38.991" v="252" actId="478"/>
          <ac:graphicFrameMkLst>
            <pc:docMk/>
            <pc:sldMk cId="5194409" sldId="517"/>
            <ac:graphicFrameMk id="36" creationId="{E5531B8E-7541-41C1-9AE0-176FBD4282FD}"/>
          </ac:graphicFrameMkLst>
        </pc:graphicFrame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30" creationId="{C855C1EA-AAAA-4335-B764-8416E01A1524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32" creationId="{A640AE52-537E-4960-90EF-17D8AA0C4587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34" creationId="{830FB8C9-BB07-45D9-994C-6E2BDB5A6EA8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35" creationId="{C0357AF4-773D-4ED2-89BD-595358EAA0F5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37" creationId="{930AA291-1990-4B71-A012-C5C504E76C09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38" creationId="{B085E8A6-85FC-4DF5-8EC6-B9BD839965B2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40" creationId="{8D1C9E9B-B84B-407E-8BF5-EB0A9C1B1C75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41" creationId="{375AAA26-35BB-4A88-AEAB-5AB7FE1DE92F}"/>
          </ac:picMkLst>
        </pc:picChg>
        <pc:picChg chg="del">
          <ac:chgData name="Cristian Chilipirea" userId="34ab170da5908fc4" providerId="LiveId" clId="{AF5339A2-2C29-471E-B710-1E00CD93A22B}" dt="2020-04-13T10:10:38.991" v="252" actId="478"/>
          <ac:picMkLst>
            <pc:docMk/>
            <pc:sldMk cId="5194409" sldId="517"/>
            <ac:picMk id="42" creationId="{F91CE5B7-4F6E-4B5A-9606-0EFAFF921AC6}"/>
          </ac:picMkLst>
        </pc:picChg>
      </pc:sldChg>
    </pc:docChg>
  </pc:docChgLst>
  <pc:docChgLst>
    <pc:chgData name="Cristian Chilipirea" userId="34ab170da5908fc4" providerId="LiveId" clId="{7B8E7756-EE48-4B7F-B3E6-1239ACBC9EF9}"/>
    <pc:docChg chg="undo custSel addSld delSld modSld sldOrd">
      <pc:chgData name="Cristian Chilipirea" userId="34ab170da5908fc4" providerId="LiveId" clId="{7B8E7756-EE48-4B7F-B3E6-1239ACBC9EF9}" dt="2020-03-01T23:20:37.595" v="5022" actId="20577"/>
      <pc:docMkLst>
        <pc:docMk/>
      </pc:docMkLst>
      <pc:sldChg chg="del">
        <pc:chgData name="Cristian Chilipirea" userId="34ab170da5908fc4" providerId="LiveId" clId="{7B8E7756-EE48-4B7F-B3E6-1239ACBC9EF9}" dt="2020-03-01T11:21:24.445" v="0" actId="47"/>
        <pc:sldMkLst>
          <pc:docMk/>
          <pc:sldMk cId="523447249" sldId="486"/>
        </pc:sldMkLst>
      </pc:sldChg>
      <pc:sldChg chg="del">
        <pc:chgData name="Cristian Chilipirea" userId="34ab170da5908fc4" providerId="LiveId" clId="{7B8E7756-EE48-4B7F-B3E6-1239ACBC9EF9}" dt="2020-03-01T11:21:24.818" v="1" actId="47"/>
        <pc:sldMkLst>
          <pc:docMk/>
          <pc:sldMk cId="524201414" sldId="487"/>
        </pc:sldMkLst>
      </pc:sldChg>
      <pc:sldChg chg="del">
        <pc:chgData name="Cristian Chilipirea" userId="34ab170da5908fc4" providerId="LiveId" clId="{7B8E7756-EE48-4B7F-B3E6-1239ACBC9EF9}" dt="2020-03-01T11:21:26.139" v="4" actId="47"/>
        <pc:sldMkLst>
          <pc:docMk/>
          <pc:sldMk cId="1893979182" sldId="488"/>
        </pc:sldMkLst>
      </pc:sldChg>
      <pc:sldChg chg="del">
        <pc:chgData name="Cristian Chilipirea" userId="34ab170da5908fc4" providerId="LiveId" clId="{7B8E7756-EE48-4B7F-B3E6-1239ACBC9EF9}" dt="2020-03-01T11:21:26.987" v="7" actId="47"/>
        <pc:sldMkLst>
          <pc:docMk/>
          <pc:sldMk cId="3122798176" sldId="489"/>
        </pc:sldMkLst>
      </pc:sldChg>
      <pc:sldChg chg="del">
        <pc:chgData name="Cristian Chilipirea" userId="34ab170da5908fc4" providerId="LiveId" clId="{7B8E7756-EE48-4B7F-B3E6-1239ACBC9EF9}" dt="2020-03-01T11:21:27.266" v="9" actId="47"/>
        <pc:sldMkLst>
          <pc:docMk/>
          <pc:sldMk cId="3082196005" sldId="491"/>
        </pc:sldMkLst>
      </pc:sldChg>
      <pc:sldChg chg="del">
        <pc:chgData name="Cristian Chilipirea" userId="34ab170da5908fc4" providerId="LiveId" clId="{7B8E7756-EE48-4B7F-B3E6-1239ACBC9EF9}" dt="2020-03-01T11:21:27.422" v="10" actId="47"/>
        <pc:sldMkLst>
          <pc:docMk/>
          <pc:sldMk cId="3787443931" sldId="492"/>
        </pc:sldMkLst>
      </pc:sldChg>
      <pc:sldChg chg="del">
        <pc:chgData name="Cristian Chilipirea" userId="34ab170da5908fc4" providerId="LiveId" clId="{7B8E7756-EE48-4B7F-B3E6-1239ACBC9EF9}" dt="2020-03-01T11:21:27.582" v="11" actId="47"/>
        <pc:sldMkLst>
          <pc:docMk/>
          <pc:sldMk cId="3306798358" sldId="493"/>
        </pc:sldMkLst>
      </pc:sldChg>
      <pc:sldChg chg="del">
        <pc:chgData name="Cristian Chilipirea" userId="34ab170da5908fc4" providerId="LiveId" clId="{7B8E7756-EE48-4B7F-B3E6-1239ACBC9EF9}" dt="2020-03-01T11:21:28.379" v="13" actId="47"/>
        <pc:sldMkLst>
          <pc:docMk/>
          <pc:sldMk cId="2722298852" sldId="494"/>
        </pc:sldMkLst>
      </pc:sldChg>
      <pc:sldChg chg="del">
        <pc:chgData name="Cristian Chilipirea" userId="34ab170da5908fc4" providerId="LiveId" clId="{7B8E7756-EE48-4B7F-B3E6-1239ACBC9EF9}" dt="2020-03-01T11:21:28.843" v="15" actId="47"/>
        <pc:sldMkLst>
          <pc:docMk/>
          <pc:sldMk cId="2439283207" sldId="495"/>
        </pc:sldMkLst>
      </pc:sldChg>
      <pc:sldChg chg="del">
        <pc:chgData name="Cristian Chilipirea" userId="34ab170da5908fc4" providerId="LiveId" clId="{7B8E7756-EE48-4B7F-B3E6-1239ACBC9EF9}" dt="2020-03-01T11:21:26.587" v="5" actId="47"/>
        <pc:sldMkLst>
          <pc:docMk/>
          <pc:sldMk cId="4281032430" sldId="496"/>
        </pc:sldMkLst>
      </pc:sldChg>
      <pc:sldChg chg="del">
        <pc:chgData name="Cristian Chilipirea" userId="34ab170da5908fc4" providerId="LiveId" clId="{7B8E7756-EE48-4B7F-B3E6-1239ACBC9EF9}" dt="2020-03-01T11:21:26.818" v="6" actId="47"/>
        <pc:sldMkLst>
          <pc:docMk/>
          <pc:sldMk cId="1959682229" sldId="498"/>
        </pc:sldMkLst>
      </pc:sldChg>
      <pc:sldChg chg="del">
        <pc:chgData name="Cristian Chilipirea" userId="34ab170da5908fc4" providerId="LiveId" clId="{7B8E7756-EE48-4B7F-B3E6-1239ACBC9EF9}" dt="2020-03-01T11:21:28.603" v="14" actId="47"/>
        <pc:sldMkLst>
          <pc:docMk/>
          <pc:sldMk cId="4255458291" sldId="499"/>
        </pc:sldMkLst>
      </pc:sldChg>
      <pc:sldChg chg="del">
        <pc:chgData name="Cristian Chilipirea" userId="34ab170da5908fc4" providerId="LiveId" clId="{7B8E7756-EE48-4B7F-B3E6-1239ACBC9EF9}" dt="2020-03-01T11:21:28.045" v="12" actId="47"/>
        <pc:sldMkLst>
          <pc:docMk/>
          <pc:sldMk cId="2691250804" sldId="500"/>
        </pc:sldMkLst>
      </pc:sldChg>
      <pc:sldChg chg="del">
        <pc:chgData name="Cristian Chilipirea" userId="34ab170da5908fc4" providerId="LiveId" clId="{7B8E7756-EE48-4B7F-B3E6-1239ACBC9EF9}" dt="2020-03-01T11:21:25.221" v="2" actId="47"/>
        <pc:sldMkLst>
          <pc:docMk/>
          <pc:sldMk cId="3492629575" sldId="501"/>
        </pc:sldMkLst>
      </pc:sldChg>
      <pc:sldChg chg="del">
        <pc:chgData name="Cristian Chilipirea" userId="34ab170da5908fc4" providerId="LiveId" clId="{7B8E7756-EE48-4B7F-B3E6-1239ACBC9EF9}" dt="2020-03-01T11:21:27.126" v="8" actId="47"/>
        <pc:sldMkLst>
          <pc:docMk/>
          <pc:sldMk cId="2274752255" sldId="502"/>
        </pc:sldMkLst>
      </pc:sldChg>
      <pc:sldChg chg="del">
        <pc:chgData name="Cristian Chilipirea" userId="34ab170da5908fc4" providerId="LiveId" clId="{7B8E7756-EE48-4B7F-B3E6-1239ACBC9EF9}" dt="2020-03-01T11:21:29.083" v="16" actId="47"/>
        <pc:sldMkLst>
          <pc:docMk/>
          <pc:sldMk cId="1454942484" sldId="503"/>
        </pc:sldMkLst>
      </pc:sldChg>
      <pc:sldChg chg="del">
        <pc:chgData name="Cristian Chilipirea" userId="34ab170da5908fc4" providerId="LiveId" clId="{7B8E7756-EE48-4B7F-B3E6-1239ACBC9EF9}" dt="2020-03-01T11:21:29.310" v="17" actId="47"/>
        <pc:sldMkLst>
          <pc:docMk/>
          <pc:sldMk cId="1222012199" sldId="504"/>
        </pc:sldMkLst>
      </pc:sldChg>
      <pc:sldChg chg="del">
        <pc:chgData name="Cristian Chilipirea" userId="34ab170da5908fc4" providerId="LiveId" clId="{7B8E7756-EE48-4B7F-B3E6-1239ACBC9EF9}" dt="2020-03-01T11:21:29.526" v="18" actId="47"/>
        <pc:sldMkLst>
          <pc:docMk/>
          <pc:sldMk cId="3293334051" sldId="505"/>
        </pc:sldMkLst>
      </pc:sldChg>
      <pc:sldChg chg="del">
        <pc:chgData name="Cristian Chilipirea" userId="34ab170da5908fc4" providerId="LiveId" clId="{7B8E7756-EE48-4B7F-B3E6-1239ACBC9EF9}" dt="2020-03-01T11:21:29.767" v="19" actId="47"/>
        <pc:sldMkLst>
          <pc:docMk/>
          <pc:sldMk cId="3347303431" sldId="506"/>
        </pc:sldMkLst>
      </pc:sldChg>
      <pc:sldChg chg="del">
        <pc:chgData name="Cristian Chilipirea" userId="34ab170da5908fc4" providerId="LiveId" clId="{7B8E7756-EE48-4B7F-B3E6-1239ACBC9EF9}" dt="2020-03-01T11:21:37.290" v="40" actId="47"/>
        <pc:sldMkLst>
          <pc:docMk/>
          <pc:sldMk cId="4109887582" sldId="507"/>
        </pc:sldMkLst>
      </pc:sldChg>
      <pc:sldChg chg="add del">
        <pc:chgData name="Cristian Chilipirea" userId="34ab170da5908fc4" providerId="LiveId" clId="{7B8E7756-EE48-4B7F-B3E6-1239ACBC9EF9}" dt="2020-03-01T11:46:08.131" v="628" actId="47"/>
        <pc:sldMkLst>
          <pc:docMk/>
          <pc:sldMk cId="588503161" sldId="508"/>
        </pc:sldMkLst>
      </pc:sldChg>
      <pc:sldChg chg="add del">
        <pc:chgData name="Cristian Chilipirea" userId="34ab170da5908fc4" providerId="LiveId" clId="{7B8E7756-EE48-4B7F-B3E6-1239ACBC9EF9}" dt="2020-03-01T11:46:09.237" v="629" actId="47"/>
        <pc:sldMkLst>
          <pc:docMk/>
          <pc:sldMk cId="2805699673" sldId="509"/>
        </pc:sldMkLst>
      </pc:sldChg>
      <pc:sldChg chg="del">
        <pc:chgData name="Cristian Chilipirea" userId="34ab170da5908fc4" providerId="LiveId" clId="{7B8E7756-EE48-4B7F-B3E6-1239ACBC9EF9}" dt="2020-03-01T11:21:38.941" v="44" actId="47"/>
        <pc:sldMkLst>
          <pc:docMk/>
          <pc:sldMk cId="1301939574" sldId="510"/>
        </pc:sldMkLst>
      </pc:sldChg>
      <pc:sldChg chg="del">
        <pc:chgData name="Cristian Chilipirea" userId="34ab170da5908fc4" providerId="LiveId" clId="{7B8E7756-EE48-4B7F-B3E6-1239ACBC9EF9}" dt="2020-03-01T11:21:39.197" v="45" actId="47"/>
        <pc:sldMkLst>
          <pc:docMk/>
          <pc:sldMk cId="13116241" sldId="511"/>
        </pc:sldMkLst>
      </pc:sldChg>
      <pc:sldChg chg="del">
        <pc:chgData name="Cristian Chilipirea" userId="34ab170da5908fc4" providerId="LiveId" clId="{7B8E7756-EE48-4B7F-B3E6-1239ACBC9EF9}" dt="2020-03-01T11:21:39.404" v="46" actId="47"/>
        <pc:sldMkLst>
          <pc:docMk/>
          <pc:sldMk cId="185469807" sldId="512"/>
        </pc:sldMkLst>
      </pc:sldChg>
      <pc:sldChg chg="del">
        <pc:chgData name="Cristian Chilipirea" userId="34ab170da5908fc4" providerId="LiveId" clId="{7B8E7756-EE48-4B7F-B3E6-1239ACBC9EF9}" dt="2020-03-01T11:21:39.668" v="47" actId="47"/>
        <pc:sldMkLst>
          <pc:docMk/>
          <pc:sldMk cId="2153484670" sldId="513"/>
        </pc:sldMkLst>
      </pc:sldChg>
      <pc:sldChg chg="del">
        <pc:chgData name="Cristian Chilipirea" userId="34ab170da5908fc4" providerId="LiveId" clId="{7B8E7756-EE48-4B7F-B3E6-1239ACBC9EF9}" dt="2020-03-01T11:21:39.915" v="48" actId="47"/>
        <pc:sldMkLst>
          <pc:docMk/>
          <pc:sldMk cId="2471946271" sldId="514"/>
        </pc:sldMkLst>
      </pc:sldChg>
      <pc:sldChg chg="del">
        <pc:chgData name="Cristian Chilipirea" userId="34ab170da5908fc4" providerId="LiveId" clId="{7B8E7756-EE48-4B7F-B3E6-1239ACBC9EF9}" dt="2020-03-01T11:21:40.084" v="49" actId="47"/>
        <pc:sldMkLst>
          <pc:docMk/>
          <pc:sldMk cId="3965273988" sldId="515"/>
        </pc:sldMkLst>
      </pc:sldChg>
      <pc:sldChg chg="del">
        <pc:chgData name="Cristian Chilipirea" userId="34ab170da5908fc4" providerId="LiveId" clId="{7B8E7756-EE48-4B7F-B3E6-1239ACBC9EF9}" dt="2020-03-01T11:21:40.251" v="50" actId="47"/>
        <pc:sldMkLst>
          <pc:docMk/>
          <pc:sldMk cId="100374904" sldId="516"/>
        </pc:sldMkLst>
      </pc:sldChg>
      <pc:sldChg chg="del">
        <pc:chgData name="Cristian Chilipirea" userId="34ab170da5908fc4" providerId="LiveId" clId="{7B8E7756-EE48-4B7F-B3E6-1239ACBC9EF9}" dt="2020-03-01T11:21:40.474" v="51" actId="47"/>
        <pc:sldMkLst>
          <pc:docMk/>
          <pc:sldMk cId="3809347329" sldId="517"/>
        </pc:sldMkLst>
      </pc:sldChg>
      <pc:sldChg chg="del">
        <pc:chgData name="Cristian Chilipirea" userId="34ab170da5908fc4" providerId="LiveId" clId="{7B8E7756-EE48-4B7F-B3E6-1239ACBC9EF9}" dt="2020-03-01T11:21:40.826" v="52" actId="47"/>
        <pc:sldMkLst>
          <pc:docMk/>
          <pc:sldMk cId="605506831" sldId="518"/>
        </pc:sldMkLst>
      </pc:sldChg>
      <pc:sldChg chg="del">
        <pc:chgData name="Cristian Chilipirea" userId="34ab170da5908fc4" providerId="LiveId" clId="{7B8E7756-EE48-4B7F-B3E6-1239ACBC9EF9}" dt="2020-03-01T11:21:41.035" v="53" actId="47"/>
        <pc:sldMkLst>
          <pc:docMk/>
          <pc:sldMk cId="2971152826" sldId="519"/>
        </pc:sldMkLst>
      </pc:sldChg>
      <pc:sldChg chg="del">
        <pc:chgData name="Cristian Chilipirea" userId="34ab170da5908fc4" providerId="LiveId" clId="{7B8E7756-EE48-4B7F-B3E6-1239ACBC9EF9}" dt="2020-03-01T11:21:41.332" v="54" actId="47"/>
        <pc:sldMkLst>
          <pc:docMk/>
          <pc:sldMk cId="2902739235" sldId="520"/>
        </pc:sldMkLst>
      </pc:sldChg>
      <pc:sldChg chg="del">
        <pc:chgData name="Cristian Chilipirea" userId="34ab170da5908fc4" providerId="LiveId" clId="{7B8E7756-EE48-4B7F-B3E6-1239ACBC9EF9}" dt="2020-03-01T11:21:41.646" v="55" actId="47"/>
        <pc:sldMkLst>
          <pc:docMk/>
          <pc:sldMk cId="2825377810" sldId="521"/>
        </pc:sldMkLst>
      </pc:sldChg>
      <pc:sldChg chg="del">
        <pc:chgData name="Cristian Chilipirea" userId="34ab170da5908fc4" providerId="LiveId" clId="{7B8E7756-EE48-4B7F-B3E6-1239ACBC9EF9}" dt="2020-03-01T11:21:41.900" v="56" actId="47"/>
        <pc:sldMkLst>
          <pc:docMk/>
          <pc:sldMk cId="4218330359" sldId="522"/>
        </pc:sldMkLst>
      </pc:sldChg>
      <pc:sldChg chg="del">
        <pc:chgData name="Cristian Chilipirea" userId="34ab170da5908fc4" providerId="LiveId" clId="{7B8E7756-EE48-4B7F-B3E6-1239ACBC9EF9}" dt="2020-03-01T11:21:42.164" v="57" actId="47"/>
        <pc:sldMkLst>
          <pc:docMk/>
          <pc:sldMk cId="1260819363" sldId="523"/>
        </pc:sldMkLst>
      </pc:sldChg>
      <pc:sldChg chg="del">
        <pc:chgData name="Cristian Chilipirea" userId="34ab170da5908fc4" providerId="LiveId" clId="{7B8E7756-EE48-4B7F-B3E6-1239ACBC9EF9}" dt="2020-03-01T11:21:42.453" v="58" actId="47"/>
        <pc:sldMkLst>
          <pc:docMk/>
          <pc:sldMk cId="2856745668" sldId="524"/>
        </pc:sldMkLst>
      </pc:sldChg>
      <pc:sldChg chg="del">
        <pc:chgData name="Cristian Chilipirea" userId="34ab170da5908fc4" providerId="LiveId" clId="{7B8E7756-EE48-4B7F-B3E6-1239ACBC9EF9}" dt="2020-03-01T11:21:42.860" v="59" actId="47"/>
        <pc:sldMkLst>
          <pc:docMk/>
          <pc:sldMk cId="1883894842" sldId="525"/>
        </pc:sldMkLst>
      </pc:sldChg>
      <pc:sldChg chg="del">
        <pc:chgData name="Cristian Chilipirea" userId="34ab170da5908fc4" providerId="LiveId" clId="{7B8E7756-EE48-4B7F-B3E6-1239ACBC9EF9}" dt="2020-03-01T11:21:43.371" v="60" actId="47"/>
        <pc:sldMkLst>
          <pc:docMk/>
          <pc:sldMk cId="4010275593" sldId="526"/>
        </pc:sldMkLst>
      </pc:sldChg>
      <pc:sldChg chg="del">
        <pc:chgData name="Cristian Chilipirea" userId="34ab170da5908fc4" providerId="LiveId" clId="{7B8E7756-EE48-4B7F-B3E6-1239ACBC9EF9}" dt="2020-03-01T11:21:43.643" v="61" actId="47"/>
        <pc:sldMkLst>
          <pc:docMk/>
          <pc:sldMk cId="3923373152" sldId="527"/>
        </pc:sldMkLst>
      </pc:sldChg>
      <pc:sldChg chg="del">
        <pc:chgData name="Cristian Chilipirea" userId="34ab170da5908fc4" providerId="LiveId" clId="{7B8E7756-EE48-4B7F-B3E6-1239ACBC9EF9}" dt="2020-03-01T11:21:44.681" v="62" actId="47"/>
        <pc:sldMkLst>
          <pc:docMk/>
          <pc:sldMk cId="29775553" sldId="528"/>
        </pc:sldMkLst>
      </pc:sldChg>
      <pc:sldChg chg="del">
        <pc:chgData name="Cristian Chilipirea" userId="34ab170da5908fc4" providerId="LiveId" clId="{7B8E7756-EE48-4B7F-B3E6-1239ACBC9EF9}" dt="2020-03-01T11:21:30.009" v="20" actId="47"/>
        <pc:sldMkLst>
          <pc:docMk/>
          <pc:sldMk cId="2867022486" sldId="529"/>
        </pc:sldMkLst>
      </pc:sldChg>
      <pc:sldChg chg="del">
        <pc:chgData name="Cristian Chilipirea" userId="34ab170da5908fc4" providerId="LiveId" clId="{7B8E7756-EE48-4B7F-B3E6-1239ACBC9EF9}" dt="2020-03-01T11:21:30.210" v="21" actId="47"/>
        <pc:sldMkLst>
          <pc:docMk/>
          <pc:sldMk cId="4288165774" sldId="530"/>
        </pc:sldMkLst>
      </pc:sldChg>
      <pc:sldChg chg="del">
        <pc:chgData name="Cristian Chilipirea" userId="34ab170da5908fc4" providerId="LiveId" clId="{7B8E7756-EE48-4B7F-B3E6-1239ACBC9EF9}" dt="2020-03-01T11:21:30.695" v="22" actId="47"/>
        <pc:sldMkLst>
          <pc:docMk/>
          <pc:sldMk cId="907023508" sldId="531"/>
        </pc:sldMkLst>
      </pc:sldChg>
      <pc:sldChg chg="del">
        <pc:chgData name="Cristian Chilipirea" userId="34ab170da5908fc4" providerId="LiveId" clId="{7B8E7756-EE48-4B7F-B3E6-1239ACBC9EF9}" dt="2020-03-01T11:21:30.906" v="23" actId="47"/>
        <pc:sldMkLst>
          <pc:docMk/>
          <pc:sldMk cId="4129204514" sldId="532"/>
        </pc:sldMkLst>
      </pc:sldChg>
      <pc:sldChg chg="del">
        <pc:chgData name="Cristian Chilipirea" userId="34ab170da5908fc4" providerId="LiveId" clId="{7B8E7756-EE48-4B7F-B3E6-1239ACBC9EF9}" dt="2020-03-01T11:21:31.115" v="24" actId="47"/>
        <pc:sldMkLst>
          <pc:docMk/>
          <pc:sldMk cId="1984932311" sldId="533"/>
        </pc:sldMkLst>
      </pc:sldChg>
      <pc:sldChg chg="del">
        <pc:chgData name="Cristian Chilipirea" userId="34ab170da5908fc4" providerId="LiveId" clId="{7B8E7756-EE48-4B7F-B3E6-1239ACBC9EF9}" dt="2020-03-01T11:21:31.290" v="25" actId="47"/>
        <pc:sldMkLst>
          <pc:docMk/>
          <pc:sldMk cId="843918866" sldId="534"/>
        </pc:sldMkLst>
      </pc:sldChg>
      <pc:sldChg chg="del">
        <pc:chgData name="Cristian Chilipirea" userId="34ab170da5908fc4" providerId="LiveId" clId="{7B8E7756-EE48-4B7F-B3E6-1239ACBC9EF9}" dt="2020-03-01T11:21:31.534" v="26" actId="47"/>
        <pc:sldMkLst>
          <pc:docMk/>
          <pc:sldMk cId="5456925" sldId="535"/>
        </pc:sldMkLst>
      </pc:sldChg>
      <pc:sldChg chg="del">
        <pc:chgData name="Cristian Chilipirea" userId="34ab170da5908fc4" providerId="LiveId" clId="{7B8E7756-EE48-4B7F-B3E6-1239ACBC9EF9}" dt="2020-03-01T11:21:31.929" v="27" actId="47"/>
        <pc:sldMkLst>
          <pc:docMk/>
          <pc:sldMk cId="3414734961" sldId="536"/>
        </pc:sldMkLst>
      </pc:sldChg>
      <pc:sldChg chg="del">
        <pc:chgData name="Cristian Chilipirea" userId="34ab170da5908fc4" providerId="LiveId" clId="{7B8E7756-EE48-4B7F-B3E6-1239ACBC9EF9}" dt="2020-03-01T11:21:32.221" v="28" actId="47"/>
        <pc:sldMkLst>
          <pc:docMk/>
          <pc:sldMk cId="4188500506" sldId="537"/>
        </pc:sldMkLst>
      </pc:sldChg>
      <pc:sldChg chg="del">
        <pc:chgData name="Cristian Chilipirea" userId="34ab170da5908fc4" providerId="LiveId" clId="{7B8E7756-EE48-4B7F-B3E6-1239ACBC9EF9}" dt="2020-03-01T11:21:32.517" v="29" actId="47"/>
        <pc:sldMkLst>
          <pc:docMk/>
          <pc:sldMk cId="2234027103" sldId="538"/>
        </pc:sldMkLst>
      </pc:sldChg>
      <pc:sldChg chg="del">
        <pc:chgData name="Cristian Chilipirea" userId="34ab170da5908fc4" providerId="LiveId" clId="{7B8E7756-EE48-4B7F-B3E6-1239ACBC9EF9}" dt="2020-03-01T11:21:32.775" v="30" actId="47"/>
        <pc:sldMkLst>
          <pc:docMk/>
          <pc:sldMk cId="720866536" sldId="539"/>
        </pc:sldMkLst>
      </pc:sldChg>
      <pc:sldChg chg="del">
        <pc:chgData name="Cristian Chilipirea" userId="34ab170da5908fc4" providerId="LiveId" clId="{7B8E7756-EE48-4B7F-B3E6-1239ACBC9EF9}" dt="2020-03-01T11:21:33.407" v="32" actId="47"/>
        <pc:sldMkLst>
          <pc:docMk/>
          <pc:sldMk cId="1891437942" sldId="540"/>
        </pc:sldMkLst>
      </pc:sldChg>
      <pc:sldChg chg="del">
        <pc:chgData name="Cristian Chilipirea" userId="34ab170da5908fc4" providerId="LiveId" clId="{7B8E7756-EE48-4B7F-B3E6-1239ACBC9EF9}" dt="2020-03-01T11:21:33.975" v="33" actId="47"/>
        <pc:sldMkLst>
          <pc:docMk/>
          <pc:sldMk cId="2721208513" sldId="541"/>
        </pc:sldMkLst>
      </pc:sldChg>
      <pc:sldChg chg="del">
        <pc:chgData name="Cristian Chilipirea" userId="34ab170da5908fc4" providerId="LiveId" clId="{7B8E7756-EE48-4B7F-B3E6-1239ACBC9EF9}" dt="2020-03-01T11:21:34.189" v="34" actId="47"/>
        <pc:sldMkLst>
          <pc:docMk/>
          <pc:sldMk cId="54327803" sldId="542"/>
        </pc:sldMkLst>
      </pc:sldChg>
      <pc:sldChg chg="del">
        <pc:chgData name="Cristian Chilipirea" userId="34ab170da5908fc4" providerId="LiveId" clId="{7B8E7756-EE48-4B7F-B3E6-1239ACBC9EF9}" dt="2020-03-01T11:21:36.465" v="38" actId="47"/>
        <pc:sldMkLst>
          <pc:docMk/>
          <pc:sldMk cId="2389790519" sldId="543"/>
        </pc:sldMkLst>
      </pc:sldChg>
      <pc:sldChg chg="del">
        <pc:chgData name="Cristian Chilipirea" userId="34ab170da5908fc4" providerId="LiveId" clId="{7B8E7756-EE48-4B7F-B3E6-1239ACBC9EF9}" dt="2020-03-01T11:21:35.589" v="36" actId="47"/>
        <pc:sldMkLst>
          <pc:docMk/>
          <pc:sldMk cId="2053997790" sldId="544"/>
        </pc:sldMkLst>
      </pc:sldChg>
      <pc:sldChg chg="del">
        <pc:chgData name="Cristian Chilipirea" userId="34ab170da5908fc4" providerId="LiveId" clId="{7B8E7756-EE48-4B7F-B3E6-1239ACBC9EF9}" dt="2020-03-01T11:21:33.096" v="31" actId="47"/>
        <pc:sldMkLst>
          <pc:docMk/>
          <pc:sldMk cId="374219890" sldId="545"/>
        </pc:sldMkLst>
      </pc:sldChg>
      <pc:sldChg chg="del">
        <pc:chgData name="Cristian Chilipirea" userId="34ab170da5908fc4" providerId="LiveId" clId="{7B8E7756-EE48-4B7F-B3E6-1239ACBC9EF9}" dt="2020-03-01T11:21:34.795" v="35" actId="47"/>
        <pc:sldMkLst>
          <pc:docMk/>
          <pc:sldMk cId="2768555889" sldId="546"/>
        </pc:sldMkLst>
      </pc:sldChg>
      <pc:sldChg chg="addSp delSp modSp add del">
        <pc:chgData name="Cristian Chilipirea" userId="34ab170da5908fc4" providerId="LiveId" clId="{7B8E7756-EE48-4B7F-B3E6-1239ACBC9EF9}" dt="2020-03-01T11:46:16.363" v="631" actId="478"/>
        <pc:sldMkLst>
          <pc:docMk/>
          <pc:sldMk cId="276947184" sldId="547"/>
        </pc:sldMkLst>
        <pc:spChg chg="mod">
          <ac:chgData name="Cristian Chilipirea" userId="34ab170da5908fc4" providerId="LiveId" clId="{7B8E7756-EE48-4B7F-B3E6-1239ACBC9EF9}" dt="2020-03-01T11:45:23.665" v="613"/>
          <ac:spMkLst>
            <pc:docMk/>
            <pc:sldMk cId="276947184" sldId="547"/>
            <ac:spMk id="2" creationId="{1CFA0E8D-B2CA-4964-921B-1050825EFE1E}"/>
          </ac:spMkLst>
        </pc:spChg>
        <pc:spChg chg="del mod">
          <ac:chgData name="Cristian Chilipirea" userId="34ab170da5908fc4" providerId="LiveId" clId="{7B8E7756-EE48-4B7F-B3E6-1239ACBC9EF9}" dt="2020-03-01T11:45:25.235" v="614" actId="478"/>
          <ac:spMkLst>
            <pc:docMk/>
            <pc:sldMk cId="276947184" sldId="547"/>
            <ac:spMk id="3" creationId="{873EA3E2-FB3A-4F91-A804-EC48381ED087}"/>
          </ac:spMkLst>
        </pc:spChg>
        <pc:spChg chg="add mod">
          <ac:chgData name="Cristian Chilipirea" userId="34ab170da5908fc4" providerId="LiveId" clId="{7B8E7756-EE48-4B7F-B3E6-1239ACBC9EF9}" dt="2020-03-01T11:45:43.765" v="624" actId="1076"/>
          <ac:spMkLst>
            <pc:docMk/>
            <pc:sldMk cId="276947184" sldId="547"/>
            <ac:spMk id="5" creationId="{D88D03C2-F391-4F6A-8386-FF348FA7A4E6}"/>
          </ac:spMkLst>
        </pc:spChg>
        <pc:spChg chg="del mod">
          <ac:chgData name="Cristian Chilipirea" userId="34ab170da5908fc4" providerId="LiveId" clId="{7B8E7756-EE48-4B7F-B3E6-1239ACBC9EF9}" dt="2020-03-01T11:46:16.363" v="631" actId="478"/>
          <ac:spMkLst>
            <pc:docMk/>
            <pc:sldMk cId="276947184" sldId="547"/>
            <ac:spMk id="24" creationId="{4F300C91-F8C3-4796-ADBE-A382358DB54D}"/>
          </ac:spMkLst>
        </pc:spChg>
        <pc:spChg chg="del">
          <ac:chgData name="Cristian Chilipirea" userId="34ab170da5908fc4" providerId="LiveId" clId="{7B8E7756-EE48-4B7F-B3E6-1239ACBC9EF9}" dt="2020-03-01T11:46:16.363" v="631" actId="478"/>
          <ac:spMkLst>
            <pc:docMk/>
            <pc:sldMk cId="276947184" sldId="547"/>
            <ac:spMk id="25" creationId="{EF446E44-4FFF-49E3-B47C-57317B153BDF}"/>
          </ac:spMkLst>
        </pc:spChg>
      </pc:sldChg>
      <pc:sldChg chg="del">
        <pc:chgData name="Cristian Chilipirea" userId="34ab170da5908fc4" providerId="LiveId" clId="{7B8E7756-EE48-4B7F-B3E6-1239ACBC9EF9}" dt="2020-03-01T11:21:36.083" v="37" actId="47"/>
        <pc:sldMkLst>
          <pc:docMk/>
          <pc:sldMk cId="282465478" sldId="548"/>
        </pc:sldMkLst>
      </pc:sldChg>
      <pc:sldChg chg="addSp delSp modSp">
        <pc:chgData name="Cristian Chilipirea" userId="34ab170da5908fc4" providerId="LiveId" clId="{7B8E7756-EE48-4B7F-B3E6-1239ACBC9EF9}" dt="2020-03-01T18:49:58.405" v="1883" actId="403"/>
        <pc:sldMkLst>
          <pc:docMk/>
          <pc:sldMk cId="372466261" sldId="549"/>
        </pc:sldMkLst>
        <pc:spChg chg="mod">
          <ac:chgData name="Cristian Chilipirea" userId="34ab170da5908fc4" providerId="LiveId" clId="{7B8E7756-EE48-4B7F-B3E6-1239ACBC9EF9}" dt="2020-03-01T11:35:22.886" v="494" actId="20577"/>
          <ac:spMkLst>
            <pc:docMk/>
            <pc:sldMk cId="372466261" sldId="549"/>
            <ac:spMk id="2" creationId="{73A44F9F-8268-4FB3-9798-BDE09DC2BE58}"/>
          </ac:spMkLst>
        </pc:spChg>
        <pc:spChg chg="del mod">
          <ac:chgData name="Cristian Chilipirea" userId="34ab170da5908fc4" providerId="LiveId" clId="{7B8E7756-EE48-4B7F-B3E6-1239ACBC9EF9}" dt="2020-03-01T18:47:09.538" v="1812" actId="478"/>
          <ac:spMkLst>
            <pc:docMk/>
            <pc:sldMk cId="372466261" sldId="549"/>
            <ac:spMk id="3" creationId="{9524C8DA-CA46-4AC8-A164-B76EC53B2325}"/>
          </ac:spMkLst>
        </pc:spChg>
        <pc:spChg chg="add del mod">
          <ac:chgData name="Cristian Chilipirea" userId="34ab170da5908fc4" providerId="LiveId" clId="{7B8E7756-EE48-4B7F-B3E6-1239ACBC9EF9}" dt="2020-03-01T18:47:11.610" v="1813" actId="478"/>
          <ac:spMkLst>
            <pc:docMk/>
            <pc:sldMk cId="372466261" sldId="549"/>
            <ac:spMk id="5" creationId="{CCDD1135-4F80-4BB0-B3D3-0DE99620B38B}"/>
          </ac:spMkLst>
        </pc:spChg>
        <pc:spChg chg="add mod">
          <ac:chgData name="Cristian Chilipirea" userId="34ab170da5908fc4" providerId="LiveId" clId="{7B8E7756-EE48-4B7F-B3E6-1239ACBC9EF9}" dt="2020-03-01T18:49:58.405" v="1883" actId="403"/>
          <ac:spMkLst>
            <pc:docMk/>
            <pc:sldMk cId="372466261" sldId="549"/>
            <ac:spMk id="6" creationId="{62B5DF88-5588-42D9-9A7B-7FB521A4931B}"/>
          </ac:spMkLst>
        </pc:spChg>
      </pc:sldChg>
      <pc:sldChg chg="modSp add">
        <pc:chgData name="Cristian Chilipirea" userId="34ab170da5908fc4" providerId="LiveId" clId="{7B8E7756-EE48-4B7F-B3E6-1239ACBC9EF9}" dt="2020-03-01T11:57:52.905" v="789" actId="5793"/>
        <pc:sldMkLst>
          <pc:docMk/>
          <pc:sldMk cId="903023806" sldId="550"/>
        </pc:sldMkLst>
        <pc:spChg chg="mod">
          <ac:chgData name="Cristian Chilipirea" userId="34ab170da5908fc4" providerId="LiveId" clId="{7B8E7756-EE48-4B7F-B3E6-1239ACBC9EF9}" dt="2020-03-01T11:35:27.953" v="495"/>
          <ac:spMkLst>
            <pc:docMk/>
            <pc:sldMk cId="903023806" sldId="550"/>
            <ac:spMk id="2" creationId="{73A44F9F-8268-4FB3-9798-BDE09DC2BE58}"/>
          </ac:spMkLst>
        </pc:spChg>
        <pc:spChg chg="mod">
          <ac:chgData name="Cristian Chilipirea" userId="34ab170da5908fc4" providerId="LiveId" clId="{7B8E7756-EE48-4B7F-B3E6-1239ACBC9EF9}" dt="2020-03-01T11:57:52.905" v="789" actId="5793"/>
          <ac:spMkLst>
            <pc:docMk/>
            <pc:sldMk cId="903023806" sldId="550"/>
            <ac:spMk id="3" creationId="{9524C8DA-CA46-4AC8-A164-B76EC53B2325}"/>
          </ac:spMkLst>
        </pc:spChg>
      </pc:sldChg>
      <pc:sldChg chg="del">
        <pc:chgData name="Cristian Chilipirea" userId="34ab170da5908fc4" providerId="LiveId" clId="{7B8E7756-EE48-4B7F-B3E6-1239ACBC9EF9}" dt="2020-03-01T11:21:36.955" v="39" actId="47"/>
        <pc:sldMkLst>
          <pc:docMk/>
          <pc:sldMk cId="2267687024" sldId="550"/>
        </pc:sldMkLst>
      </pc:sldChg>
      <pc:sldChg chg="del">
        <pc:chgData name="Cristian Chilipirea" userId="34ab170da5908fc4" providerId="LiveId" clId="{7B8E7756-EE48-4B7F-B3E6-1239ACBC9EF9}" dt="2020-03-01T11:21:25.659" v="3" actId="47"/>
        <pc:sldMkLst>
          <pc:docMk/>
          <pc:sldMk cId="3548636984" sldId="551"/>
        </pc:sldMkLst>
      </pc:sldChg>
      <pc:sldChg chg="add del">
        <pc:chgData name="Cristian Chilipirea" userId="34ab170da5908fc4" providerId="LiveId" clId="{7B8E7756-EE48-4B7F-B3E6-1239ACBC9EF9}" dt="2020-03-01T11:47:36.699" v="645" actId="47"/>
        <pc:sldMkLst>
          <pc:docMk/>
          <pc:sldMk cId="3843158910" sldId="551"/>
        </pc:sldMkLst>
      </pc:sldChg>
      <pc:sldChg chg="addSp delSp modSp add">
        <pc:chgData name="Cristian Chilipirea" userId="34ab170da5908fc4" providerId="LiveId" clId="{7B8E7756-EE48-4B7F-B3E6-1239ACBC9EF9}" dt="2020-03-01T11:46:48.804" v="636"/>
        <pc:sldMkLst>
          <pc:docMk/>
          <pc:sldMk cId="3176134443" sldId="552"/>
        </pc:sldMkLst>
        <pc:spChg chg="mod">
          <ac:chgData name="Cristian Chilipirea" userId="34ab170da5908fc4" providerId="LiveId" clId="{7B8E7756-EE48-4B7F-B3E6-1239ACBC9EF9}" dt="2020-03-01T11:46:19.836" v="632" actId="6549"/>
          <ac:spMkLst>
            <pc:docMk/>
            <pc:sldMk cId="3176134443" sldId="552"/>
            <ac:spMk id="5" creationId="{D88D03C2-F391-4F6A-8386-FF348FA7A4E6}"/>
          </ac:spMkLst>
        </pc:spChg>
        <pc:spChg chg="add del mod">
          <ac:chgData name="Cristian Chilipirea" userId="34ab170da5908fc4" providerId="LiveId" clId="{7B8E7756-EE48-4B7F-B3E6-1239ACBC9EF9}" dt="2020-03-01T11:46:48.804" v="636"/>
          <ac:spMkLst>
            <pc:docMk/>
            <pc:sldMk cId="3176134443" sldId="552"/>
            <ac:spMk id="10" creationId="{3C4E5550-14A6-4EF3-8362-D2BCAEF16A50}"/>
          </ac:spMkLst>
        </pc:spChg>
      </pc:sldChg>
      <pc:sldChg chg="addSp modSp add">
        <pc:chgData name="Cristian Chilipirea" userId="34ab170da5908fc4" providerId="LiveId" clId="{7B8E7756-EE48-4B7F-B3E6-1239ACBC9EF9}" dt="2020-03-01T11:47:07.104" v="641" actId="6549"/>
        <pc:sldMkLst>
          <pc:docMk/>
          <pc:sldMk cId="3678026768" sldId="553"/>
        </pc:sldMkLst>
        <pc:spChg chg="mod">
          <ac:chgData name="Cristian Chilipirea" userId="34ab170da5908fc4" providerId="LiveId" clId="{7B8E7756-EE48-4B7F-B3E6-1239ACBC9EF9}" dt="2020-03-01T11:47:07.104" v="641" actId="6549"/>
          <ac:spMkLst>
            <pc:docMk/>
            <pc:sldMk cId="3678026768" sldId="553"/>
            <ac:spMk id="5" creationId="{D88D03C2-F391-4F6A-8386-FF348FA7A4E6}"/>
          </ac:spMkLst>
        </pc:spChg>
        <pc:spChg chg="add mod">
          <ac:chgData name="Cristian Chilipirea" userId="34ab170da5908fc4" providerId="LiveId" clId="{7B8E7756-EE48-4B7F-B3E6-1239ACBC9EF9}" dt="2020-03-01T11:47:01.185" v="639" actId="1076"/>
          <ac:spMkLst>
            <pc:docMk/>
            <pc:sldMk cId="3678026768" sldId="553"/>
            <ac:spMk id="10" creationId="{072519D2-D8CB-43D5-92E8-FC14FBB7DB27}"/>
          </ac:spMkLst>
        </pc:spChg>
        <pc:spChg chg="mod">
          <ac:chgData name="Cristian Chilipirea" userId="34ab170da5908fc4" providerId="LiveId" clId="{7B8E7756-EE48-4B7F-B3E6-1239ACBC9EF9}" dt="2020-03-01T11:47:05.039" v="640" actId="20577"/>
          <ac:spMkLst>
            <pc:docMk/>
            <pc:sldMk cId="3678026768" sldId="553"/>
            <ac:spMk id="24" creationId="{4F300C91-F8C3-4796-ADBE-A382358DB54D}"/>
          </ac:spMkLst>
        </pc:spChg>
      </pc:sldChg>
      <pc:sldChg chg="delSp modSp add del">
        <pc:chgData name="Cristian Chilipirea" userId="34ab170da5908fc4" providerId="LiveId" clId="{7B8E7756-EE48-4B7F-B3E6-1239ACBC9EF9}" dt="2020-03-01T11:55:39.730" v="783" actId="47"/>
        <pc:sldMkLst>
          <pc:docMk/>
          <pc:sldMk cId="2845906116" sldId="554"/>
        </pc:sldMkLst>
        <pc:spChg chg="mod">
          <ac:chgData name="Cristian Chilipirea" userId="34ab170da5908fc4" providerId="LiveId" clId="{7B8E7756-EE48-4B7F-B3E6-1239ACBC9EF9}" dt="2020-03-01T11:47:21.508" v="643" actId="1076"/>
          <ac:spMkLst>
            <pc:docMk/>
            <pc:sldMk cId="2845906116" sldId="554"/>
            <ac:spMk id="24" creationId="{4F300C91-F8C3-4796-ADBE-A382358DB54D}"/>
          </ac:spMkLst>
        </pc:spChg>
        <pc:spChg chg="del">
          <ac:chgData name="Cristian Chilipirea" userId="34ab170da5908fc4" providerId="LiveId" clId="{7B8E7756-EE48-4B7F-B3E6-1239ACBC9EF9}" dt="2020-03-01T11:47:25.163" v="644" actId="478"/>
          <ac:spMkLst>
            <pc:docMk/>
            <pc:sldMk cId="2845906116" sldId="554"/>
            <ac:spMk id="25" creationId="{EF446E44-4FFF-49E3-B47C-57317B153BDF}"/>
          </ac:spMkLst>
        </pc:spChg>
      </pc:sldChg>
      <pc:sldChg chg="modSp add">
        <pc:chgData name="Cristian Chilipirea" userId="34ab170da5908fc4" providerId="LiveId" clId="{7B8E7756-EE48-4B7F-B3E6-1239ACBC9EF9}" dt="2020-03-01T11:56:24.652" v="785" actId="20577"/>
        <pc:sldMkLst>
          <pc:docMk/>
          <pc:sldMk cId="2410928874" sldId="555"/>
        </pc:sldMkLst>
        <pc:spChg chg="mod">
          <ac:chgData name="Cristian Chilipirea" userId="34ab170da5908fc4" providerId="LiveId" clId="{7B8E7756-EE48-4B7F-B3E6-1239ACBC9EF9}" dt="2020-03-01T11:56:24.652" v="785" actId="20577"/>
          <ac:spMkLst>
            <pc:docMk/>
            <pc:sldMk cId="2410928874" sldId="555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7:44.900" v="649" actId="6549"/>
        <pc:sldMkLst>
          <pc:docMk/>
          <pc:sldMk cId="824594544" sldId="556"/>
        </pc:sldMkLst>
        <pc:spChg chg="mod">
          <ac:chgData name="Cristian Chilipirea" userId="34ab170da5908fc4" providerId="LiveId" clId="{7B8E7756-EE48-4B7F-B3E6-1239ACBC9EF9}" dt="2020-03-01T11:47:44.900" v="649" actId="6549"/>
          <ac:spMkLst>
            <pc:docMk/>
            <pc:sldMk cId="824594544" sldId="556"/>
            <ac:spMk id="5" creationId="{D88D03C2-F391-4F6A-8386-FF348FA7A4E6}"/>
          </ac:spMkLst>
        </pc:spChg>
      </pc:sldChg>
      <pc:sldChg chg="addSp modSp add">
        <pc:chgData name="Cristian Chilipirea" userId="34ab170da5908fc4" providerId="LiveId" clId="{7B8E7756-EE48-4B7F-B3E6-1239ACBC9EF9}" dt="2020-03-01T11:48:44.607" v="662" actId="1076"/>
        <pc:sldMkLst>
          <pc:docMk/>
          <pc:sldMk cId="2675921238" sldId="557"/>
        </pc:sldMkLst>
        <pc:spChg chg="add mod">
          <ac:chgData name="Cristian Chilipirea" userId="34ab170da5908fc4" providerId="LiveId" clId="{7B8E7756-EE48-4B7F-B3E6-1239ACBC9EF9}" dt="2020-03-01T11:48:44.607" v="662" actId="1076"/>
          <ac:spMkLst>
            <pc:docMk/>
            <pc:sldMk cId="2675921238" sldId="557"/>
            <ac:spMk id="3" creationId="{53628F61-44ED-4DA7-8C81-129ECBFE6536}"/>
          </ac:spMkLst>
        </pc:spChg>
        <pc:spChg chg="mod">
          <ac:chgData name="Cristian Chilipirea" userId="34ab170da5908fc4" providerId="LiveId" clId="{7B8E7756-EE48-4B7F-B3E6-1239ACBC9EF9}" dt="2020-03-01T11:48:30.361" v="654"/>
          <ac:spMkLst>
            <pc:docMk/>
            <pc:sldMk cId="2675921238" sldId="557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48:27.009" v="652"/>
          <ac:spMkLst>
            <pc:docMk/>
            <pc:sldMk cId="2675921238" sldId="557"/>
            <ac:spMk id="11" creationId="{8A814907-E61D-48C8-BB5E-7C5E4095E58E}"/>
          </ac:spMkLst>
        </pc:spChg>
      </pc:sldChg>
      <pc:sldChg chg="modSp add">
        <pc:chgData name="Cristian Chilipirea" userId="34ab170da5908fc4" providerId="LiveId" clId="{7B8E7756-EE48-4B7F-B3E6-1239ACBC9EF9}" dt="2020-03-01T11:48:55.111" v="664" actId="6549"/>
        <pc:sldMkLst>
          <pc:docMk/>
          <pc:sldMk cId="1074936681" sldId="558"/>
        </pc:sldMkLst>
        <pc:spChg chg="mod">
          <ac:chgData name="Cristian Chilipirea" userId="34ab170da5908fc4" providerId="LiveId" clId="{7B8E7756-EE48-4B7F-B3E6-1239ACBC9EF9}" dt="2020-03-01T11:48:55.111" v="664" actId="6549"/>
          <ac:spMkLst>
            <pc:docMk/>
            <pc:sldMk cId="1074936681" sldId="558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9:10.298" v="666" actId="1076"/>
        <pc:sldMkLst>
          <pc:docMk/>
          <pc:sldMk cId="48851368" sldId="559"/>
        </pc:sldMkLst>
        <pc:spChg chg="mod">
          <ac:chgData name="Cristian Chilipirea" userId="34ab170da5908fc4" providerId="LiveId" clId="{7B8E7756-EE48-4B7F-B3E6-1239ACBC9EF9}" dt="2020-03-01T11:49:10.298" v="666" actId="1076"/>
          <ac:spMkLst>
            <pc:docMk/>
            <pc:sldMk cId="48851368" sldId="559"/>
            <ac:spMk id="24" creationId="{4F300C91-F8C3-4796-ADBE-A382358DB54D}"/>
          </ac:spMkLst>
        </pc:spChg>
      </pc:sldChg>
      <pc:sldChg chg="delSp modSp add">
        <pc:chgData name="Cristian Chilipirea" userId="34ab170da5908fc4" providerId="LiveId" clId="{7B8E7756-EE48-4B7F-B3E6-1239ACBC9EF9}" dt="2020-03-01T11:49:38.892" v="675" actId="6549"/>
        <pc:sldMkLst>
          <pc:docMk/>
          <pc:sldMk cId="824751759" sldId="560"/>
        </pc:sldMkLst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3" creationId="{53628F61-44ED-4DA7-8C81-129ECBFE6536}"/>
          </ac:spMkLst>
        </pc:spChg>
        <pc:spChg chg="mod">
          <ac:chgData name="Cristian Chilipirea" userId="34ab170da5908fc4" providerId="LiveId" clId="{7B8E7756-EE48-4B7F-B3E6-1239ACBC9EF9}" dt="2020-03-01T11:49:38.892" v="675" actId="6549"/>
          <ac:spMkLst>
            <pc:docMk/>
            <pc:sldMk cId="824751759" sldId="560"/>
            <ac:spMk id="5" creationId="{D88D03C2-F391-4F6A-8386-FF348FA7A4E6}"/>
          </ac:spMkLst>
        </pc:spChg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11" creationId="{8A814907-E61D-48C8-BB5E-7C5E4095E58E}"/>
          </ac:spMkLst>
        </pc:spChg>
        <pc:spChg chg="del">
          <ac:chgData name="Cristian Chilipirea" userId="34ab170da5908fc4" providerId="LiveId" clId="{7B8E7756-EE48-4B7F-B3E6-1239ACBC9EF9}" dt="2020-03-01T11:49:22.611" v="668" actId="478"/>
          <ac:spMkLst>
            <pc:docMk/>
            <pc:sldMk cId="824751759" sldId="560"/>
            <ac:spMk id="24" creationId="{4F300C91-F8C3-4796-ADBE-A382358DB54D}"/>
          </ac:spMkLst>
        </pc:spChg>
      </pc:sldChg>
      <pc:sldChg chg="modSp add">
        <pc:chgData name="Cristian Chilipirea" userId="34ab170da5908fc4" providerId="LiveId" clId="{7B8E7756-EE48-4B7F-B3E6-1239ACBC9EF9}" dt="2020-03-01T11:49:41.468" v="677" actId="6549"/>
        <pc:sldMkLst>
          <pc:docMk/>
          <pc:sldMk cId="2761971886" sldId="561"/>
        </pc:sldMkLst>
        <pc:spChg chg="mod">
          <ac:chgData name="Cristian Chilipirea" userId="34ab170da5908fc4" providerId="LiveId" clId="{7B8E7756-EE48-4B7F-B3E6-1239ACBC9EF9}" dt="2020-03-01T11:49:41.468" v="677" actId="6549"/>
          <ac:spMkLst>
            <pc:docMk/>
            <pc:sldMk cId="2761971886" sldId="561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49:44.548" v="679" actId="6549"/>
        <pc:sldMkLst>
          <pc:docMk/>
          <pc:sldMk cId="3734307052" sldId="562"/>
        </pc:sldMkLst>
        <pc:spChg chg="mod">
          <ac:chgData name="Cristian Chilipirea" userId="34ab170da5908fc4" providerId="LiveId" clId="{7B8E7756-EE48-4B7F-B3E6-1239ACBC9EF9}" dt="2020-03-01T11:49:44.548" v="679" actId="6549"/>
          <ac:spMkLst>
            <pc:docMk/>
            <pc:sldMk cId="3734307052" sldId="562"/>
            <ac:spMk id="5" creationId="{D88D03C2-F391-4F6A-8386-FF348FA7A4E6}"/>
          </ac:spMkLst>
        </pc:spChg>
      </pc:sldChg>
      <pc:sldChg chg="addSp modSp add">
        <pc:chgData name="Cristian Chilipirea" userId="34ab170da5908fc4" providerId="LiveId" clId="{7B8E7756-EE48-4B7F-B3E6-1239ACBC9EF9}" dt="2020-03-01T11:50:02.013" v="682"/>
        <pc:sldMkLst>
          <pc:docMk/>
          <pc:sldMk cId="1831446351" sldId="563"/>
        </pc:sldMkLst>
        <pc:spChg chg="mod">
          <ac:chgData name="Cristian Chilipirea" userId="34ab170da5908fc4" providerId="LiveId" clId="{7B8E7756-EE48-4B7F-B3E6-1239ACBC9EF9}" dt="2020-03-01T11:49:50.876" v="681" actId="6549"/>
          <ac:spMkLst>
            <pc:docMk/>
            <pc:sldMk cId="1831446351" sldId="563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50:02.013" v="682"/>
          <ac:spMkLst>
            <pc:docMk/>
            <pc:sldMk cId="1831446351" sldId="563"/>
            <ac:spMk id="9" creationId="{747C9DC8-B52E-4637-9871-F0BAE9262FC0}"/>
          </ac:spMkLst>
        </pc:spChg>
        <pc:spChg chg="add">
          <ac:chgData name="Cristian Chilipirea" userId="34ab170da5908fc4" providerId="LiveId" clId="{7B8E7756-EE48-4B7F-B3E6-1239ACBC9EF9}" dt="2020-03-01T11:50:02.013" v="682"/>
          <ac:spMkLst>
            <pc:docMk/>
            <pc:sldMk cId="1831446351" sldId="563"/>
            <ac:spMk id="11" creationId="{431FF654-57CB-4E22-914A-DB50E4B4A3C2}"/>
          </ac:spMkLst>
        </pc:spChg>
      </pc:sldChg>
      <pc:sldChg chg="addSp delSp add">
        <pc:chgData name="Cristian Chilipirea" userId="34ab170da5908fc4" providerId="LiveId" clId="{7B8E7756-EE48-4B7F-B3E6-1239ACBC9EF9}" dt="2020-03-01T11:50:15.540" v="685" actId="478"/>
        <pc:sldMkLst>
          <pc:docMk/>
          <pc:sldMk cId="2921147139" sldId="564"/>
        </pc:sldMkLst>
        <pc:spChg chg="del">
          <ac:chgData name="Cristian Chilipirea" userId="34ab170da5908fc4" providerId="LiveId" clId="{7B8E7756-EE48-4B7F-B3E6-1239ACBC9EF9}" dt="2020-03-01T11:50:15.540" v="685" actId="478"/>
          <ac:spMkLst>
            <pc:docMk/>
            <pc:sldMk cId="2921147139" sldId="564"/>
            <ac:spMk id="9" creationId="{747C9DC8-B52E-4637-9871-F0BAE9262FC0}"/>
          </ac:spMkLst>
        </pc:spChg>
        <pc:spChg chg="del">
          <ac:chgData name="Cristian Chilipirea" userId="34ab170da5908fc4" providerId="LiveId" clId="{7B8E7756-EE48-4B7F-B3E6-1239ACBC9EF9}" dt="2020-03-01T11:50:15.540" v="685" actId="478"/>
          <ac:spMkLst>
            <pc:docMk/>
            <pc:sldMk cId="2921147139" sldId="564"/>
            <ac:spMk id="11" creationId="{431FF654-57CB-4E22-914A-DB50E4B4A3C2}"/>
          </ac:spMkLst>
        </pc:spChg>
        <pc:spChg chg="add">
          <ac:chgData name="Cristian Chilipirea" userId="34ab170da5908fc4" providerId="LiveId" clId="{7B8E7756-EE48-4B7F-B3E6-1239ACBC9EF9}" dt="2020-03-01T11:50:12.791" v="684"/>
          <ac:spMkLst>
            <pc:docMk/>
            <pc:sldMk cId="2921147139" sldId="564"/>
            <ac:spMk id="12" creationId="{8C18FABE-765A-44B6-B0DF-E7D131D76774}"/>
          </ac:spMkLst>
        </pc:spChg>
      </pc:sldChg>
      <pc:sldChg chg="modSp add">
        <pc:chgData name="Cristian Chilipirea" userId="34ab170da5908fc4" providerId="LiveId" clId="{7B8E7756-EE48-4B7F-B3E6-1239ACBC9EF9}" dt="2020-03-01T11:50:18.396" v="687" actId="6549"/>
        <pc:sldMkLst>
          <pc:docMk/>
          <pc:sldMk cId="2874445740" sldId="565"/>
        </pc:sldMkLst>
        <pc:spChg chg="mod">
          <ac:chgData name="Cristian Chilipirea" userId="34ab170da5908fc4" providerId="LiveId" clId="{7B8E7756-EE48-4B7F-B3E6-1239ACBC9EF9}" dt="2020-03-01T11:50:18.396" v="687" actId="6549"/>
          <ac:spMkLst>
            <pc:docMk/>
            <pc:sldMk cId="2874445740" sldId="565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50:21.124" v="689" actId="6549"/>
        <pc:sldMkLst>
          <pc:docMk/>
          <pc:sldMk cId="4118544830" sldId="566"/>
        </pc:sldMkLst>
        <pc:spChg chg="mod">
          <ac:chgData name="Cristian Chilipirea" userId="34ab170da5908fc4" providerId="LiveId" clId="{7B8E7756-EE48-4B7F-B3E6-1239ACBC9EF9}" dt="2020-03-01T11:50:21.124" v="689" actId="6549"/>
          <ac:spMkLst>
            <pc:docMk/>
            <pc:sldMk cId="4118544830" sldId="566"/>
            <ac:spMk id="5" creationId="{D88D03C2-F391-4F6A-8386-FF348FA7A4E6}"/>
          </ac:spMkLst>
        </pc:spChg>
      </pc:sldChg>
      <pc:sldChg chg="modSp add">
        <pc:chgData name="Cristian Chilipirea" userId="34ab170da5908fc4" providerId="LiveId" clId="{7B8E7756-EE48-4B7F-B3E6-1239ACBC9EF9}" dt="2020-03-01T11:50:23.912" v="691" actId="6549"/>
        <pc:sldMkLst>
          <pc:docMk/>
          <pc:sldMk cId="2795146843" sldId="567"/>
        </pc:sldMkLst>
        <pc:spChg chg="mod">
          <ac:chgData name="Cristian Chilipirea" userId="34ab170da5908fc4" providerId="LiveId" clId="{7B8E7756-EE48-4B7F-B3E6-1239ACBC9EF9}" dt="2020-03-01T11:50:23.912" v="691" actId="6549"/>
          <ac:spMkLst>
            <pc:docMk/>
            <pc:sldMk cId="2795146843" sldId="567"/>
            <ac:spMk id="5" creationId="{D88D03C2-F391-4F6A-8386-FF348FA7A4E6}"/>
          </ac:spMkLst>
        </pc:spChg>
      </pc:sldChg>
      <pc:sldChg chg="addSp delSp modSp add">
        <pc:chgData name="Cristian Chilipirea" userId="34ab170da5908fc4" providerId="LiveId" clId="{7B8E7756-EE48-4B7F-B3E6-1239ACBC9EF9}" dt="2020-03-01T11:51:00.848" v="701" actId="478"/>
        <pc:sldMkLst>
          <pc:docMk/>
          <pc:sldMk cId="3497467475" sldId="568"/>
        </pc:sldMkLst>
        <pc:spChg chg="mod">
          <ac:chgData name="Cristian Chilipirea" userId="34ab170da5908fc4" providerId="LiveId" clId="{7B8E7756-EE48-4B7F-B3E6-1239ACBC9EF9}" dt="2020-03-01T11:50:29.212" v="693" actId="6549"/>
          <ac:spMkLst>
            <pc:docMk/>
            <pc:sldMk cId="3497467475" sldId="568"/>
            <ac:spMk id="5" creationId="{D88D03C2-F391-4F6A-8386-FF348FA7A4E6}"/>
          </ac:spMkLst>
        </pc:spChg>
        <pc:spChg chg="add del">
          <ac:chgData name="Cristian Chilipirea" userId="34ab170da5908fc4" providerId="LiveId" clId="{7B8E7756-EE48-4B7F-B3E6-1239ACBC9EF9}" dt="2020-03-01T11:51:00.848" v="701" actId="478"/>
          <ac:spMkLst>
            <pc:docMk/>
            <pc:sldMk cId="3497467475" sldId="568"/>
            <ac:spMk id="11" creationId="{4441BCD3-616D-4CE8-AD46-4FBE8FA6D44E}"/>
          </ac:spMkLst>
        </pc:spChg>
        <pc:spChg chg="add del">
          <ac:chgData name="Cristian Chilipirea" userId="34ab170da5908fc4" providerId="LiveId" clId="{7B8E7756-EE48-4B7F-B3E6-1239ACBC9EF9}" dt="2020-03-01T11:51:00.848" v="701" actId="478"/>
          <ac:spMkLst>
            <pc:docMk/>
            <pc:sldMk cId="3497467475" sldId="568"/>
            <ac:spMk id="13" creationId="{13E89545-2743-4CF6-A567-D5F15DA3F1E9}"/>
          </ac:spMkLst>
        </pc:spChg>
      </pc:sldChg>
      <pc:sldChg chg="addSp delSp add">
        <pc:chgData name="Cristian Chilipirea" userId="34ab170da5908fc4" providerId="LiveId" clId="{7B8E7756-EE48-4B7F-B3E6-1239ACBC9EF9}" dt="2020-03-01T11:50:53.480" v="698" actId="478"/>
        <pc:sldMkLst>
          <pc:docMk/>
          <pc:sldMk cId="3698025032" sldId="569"/>
        </pc:sldMkLst>
        <pc:spChg chg="del">
          <ac:chgData name="Cristian Chilipirea" userId="34ab170da5908fc4" providerId="LiveId" clId="{7B8E7756-EE48-4B7F-B3E6-1239ACBC9EF9}" dt="2020-03-01T11:50:50.351" v="696" actId="478"/>
          <ac:spMkLst>
            <pc:docMk/>
            <pc:sldMk cId="3698025032" sldId="569"/>
            <ac:spMk id="11" creationId="{4441BCD3-616D-4CE8-AD46-4FBE8FA6D44E}"/>
          </ac:spMkLst>
        </pc:spChg>
        <pc:spChg chg="del">
          <ac:chgData name="Cristian Chilipirea" userId="34ab170da5908fc4" providerId="LiveId" clId="{7B8E7756-EE48-4B7F-B3E6-1239ACBC9EF9}" dt="2020-03-01T11:50:53.480" v="698" actId="478"/>
          <ac:spMkLst>
            <pc:docMk/>
            <pc:sldMk cId="3698025032" sldId="569"/>
            <ac:spMk id="12" creationId="{8C18FABE-765A-44B6-B0DF-E7D131D76774}"/>
          </ac:spMkLst>
        </pc:spChg>
        <pc:spChg chg="del">
          <ac:chgData name="Cristian Chilipirea" userId="34ab170da5908fc4" providerId="LiveId" clId="{7B8E7756-EE48-4B7F-B3E6-1239ACBC9EF9}" dt="2020-03-01T11:50:50.351" v="696" actId="478"/>
          <ac:spMkLst>
            <pc:docMk/>
            <pc:sldMk cId="3698025032" sldId="569"/>
            <ac:spMk id="13" creationId="{13E89545-2743-4CF6-A567-D5F15DA3F1E9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4" creationId="{0E148343-9CF7-4D8E-ABE4-E3D3AB9FD4EE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5" creationId="{D228878A-EF06-497D-B112-B4DA6B0B23F7}"/>
          </ac:spMkLst>
        </pc:spChg>
        <pc:spChg chg="add">
          <ac:chgData name="Cristian Chilipirea" userId="34ab170da5908fc4" providerId="LiveId" clId="{7B8E7756-EE48-4B7F-B3E6-1239ACBC9EF9}" dt="2020-03-01T11:50:50.628" v="697"/>
          <ac:spMkLst>
            <pc:docMk/>
            <pc:sldMk cId="3698025032" sldId="569"/>
            <ac:spMk id="18" creationId="{48B809F4-76CE-4E81-87FD-55B720B87BBE}"/>
          </ac:spMkLst>
        </pc:spChg>
      </pc:sldChg>
      <pc:sldChg chg="addSp delSp modSp add">
        <pc:chgData name="Cristian Chilipirea" userId="34ab170da5908fc4" providerId="LiveId" clId="{7B8E7756-EE48-4B7F-B3E6-1239ACBC9EF9}" dt="2020-03-01T11:51:11.449" v="707" actId="20577"/>
        <pc:sldMkLst>
          <pc:docMk/>
          <pc:sldMk cId="1892795954" sldId="570"/>
        </pc:sldMkLst>
        <pc:spChg chg="del mod">
          <ac:chgData name="Cristian Chilipirea" userId="34ab170da5908fc4" providerId="LiveId" clId="{7B8E7756-EE48-4B7F-B3E6-1239ACBC9EF9}" dt="2020-03-01T11:51:07.599" v="705"/>
          <ac:spMkLst>
            <pc:docMk/>
            <pc:sldMk cId="1892795954" sldId="570"/>
            <ac:spMk id="5" creationId="{D88D03C2-F391-4F6A-8386-FF348FA7A4E6}"/>
          </ac:spMkLst>
        </pc:spChg>
        <pc:spChg chg="add">
          <ac:chgData name="Cristian Chilipirea" userId="34ab170da5908fc4" providerId="LiveId" clId="{7B8E7756-EE48-4B7F-B3E6-1239ACBC9EF9}" dt="2020-03-01T11:51:08.003" v="706"/>
          <ac:spMkLst>
            <pc:docMk/>
            <pc:sldMk cId="1892795954" sldId="570"/>
            <ac:spMk id="12" creationId="{99A79A23-6E4B-4493-BD28-7FFFCD0CB173}"/>
          </ac:spMkLst>
        </pc:spChg>
        <pc:spChg chg="add mod">
          <ac:chgData name="Cristian Chilipirea" userId="34ab170da5908fc4" providerId="LiveId" clId="{7B8E7756-EE48-4B7F-B3E6-1239ACBC9EF9}" dt="2020-03-01T11:51:11.449" v="707" actId="20577"/>
          <ac:spMkLst>
            <pc:docMk/>
            <pc:sldMk cId="1892795954" sldId="570"/>
            <ac:spMk id="13" creationId="{379BFC92-97A4-4089-A8CE-3DB083056708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4" creationId="{0E148343-9CF7-4D8E-ABE4-E3D3AB9FD4EE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5" creationId="{D228878A-EF06-497D-B112-B4DA6B0B23F7}"/>
          </ac:spMkLst>
        </pc:spChg>
        <pc:spChg chg="del">
          <ac:chgData name="Cristian Chilipirea" userId="34ab170da5908fc4" providerId="LiveId" clId="{7B8E7756-EE48-4B7F-B3E6-1239ACBC9EF9}" dt="2020-03-01T11:51:04.383" v="702" actId="478"/>
          <ac:spMkLst>
            <pc:docMk/>
            <pc:sldMk cId="1892795954" sldId="570"/>
            <ac:spMk id="18" creationId="{48B809F4-76CE-4E81-87FD-55B720B87BBE}"/>
          </ac:spMkLst>
        </pc:spChg>
      </pc:sldChg>
      <pc:sldChg chg="addSp delSp modSp add">
        <pc:chgData name="Cristian Chilipirea" userId="34ab170da5908fc4" providerId="LiveId" clId="{7B8E7756-EE48-4B7F-B3E6-1239ACBC9EF9}" dt="2020-03-01T11:56:43.353" v="788" actId="20577"/>
        <pc:sldMkLst>
          <pc:docMk/>
          <pc:sldMk cId="3677636954" sldId="571"/>
        </pc:sldMkLst>
        <pc:spChg chg="del">
          <ac:chgData name="Cristian Chilipirea" userId="34ab170da5908fc4" providerId="LiveId" clId="{7B8E7756-EE48-4B7F-B3E6-1239ACBC9EF9}" dt="2020-03-01T11:51:27.636" v="712" actId="478"/>
          <ac:spMkLst>
            <pc:docMk/>
            <pc:sldMk cId="3677636954" sldId="571"/>
            <ac:spMk id="10" creationId="{072519D2-D8CB-43D5-92E8-FC14FBB7DB27}"/>
          </ac:spMkLst>
        </pc:spChg>
        <pc:spChg chg="add mod">
          <ac:chgData name="Cristian Chilipirea" userId="34ab170da5908fc4" providerId="LiveId" clId="{7B8E7756-EE48-4B7F-B3E6-1239ACBC9EF9}" dt="2020-03-01T11:51:26.125" v="711" actId="20577"/>
          <ac:spMkLst>
            <pc:docMk/>
            <pc:sldMk cId="3677636954" sldId="571"/>
            <ac:spMk id="11" creationId="{1F462D46-31EC-4D92-9E69-CB5643C02591}"/>
          </ac:spMkLst>
        </pc:spChg>
        <pc:spChg chg="del">
          <ac:chgData name="Cristian Chilipirea" userId="34ab170da5908fc4" providerId="LiveId" clId="{7B8E7756-EE48-4B7F-B3E6-1239ACBC9EF9}" dt="2020-03-01T11:51:22.706" v="709" actId="478"/>
          <ac:spMkLst>
            <pc:docMk/>
            <pc:sldMk cId="3677636954" sldId="571"/>
            <ac:spMk id="12" creationId="{99A79A23-6E4B-4493-BD28-7FFFCD0CB173}"/>
          </ac:spMkLst>
        </pc:spChg>
        <pc:spChg chg="del">
          <ac:chgData name="Cristian Chilipirea" userId="34ab170da5908fc4" providerId="LiveId" clId="{7B8E7756-EE48-4B7F-B3E6-1239ACBC9EF9}" dt="2020-03-01T11:51:22.706" v="709" actId="478"/>
          <ac:spMkLst>
            <pc:docMk/>
            <pc:sldMk cId="3677636954" sldId="571"/>
            <ac:spMk id="13" creationId="{379BFC92-97A4-4089-A8CE-3DB083056708}"/>
          </ac:spMkLst>
        </pc:spChg>
        <pc:spChg chg="add">
          <ac:chgData name="Cristian Chilipirea" userId="34ab170da5908fc4" providerId="LiveId" clId="{7B8E7756-EE48-4B7F-B3E6-1239ACBC9EF9}" dt="2020-03-01T11:51:23.023" v="710"/>
          <ac:spMkLst>
            <pc:docMk/>
            <pc:sldMk cId="3677636954" sldId="571"/>
            <ac:spMk id="14" creationId="{43342590-FCC5-48DA-8F70-47C8C591B65E}"/>
          </ac:spMkLst>
        </pc:spChg>
        <pc:spChg chg="add mod">
          <ac:chgData name="Cristian Chilipirea" userId="34ab170da5908fc4" providerId="LiveId" clId="{7B8E7756-EE48-4B7F-B3E6-1239ACBC9EF9}" dt="2020-03-01T11:56:43.353" v="788" actId="20577"/>
          <ac:spMkLst>
            <pc:docMk/>
            <pc:sldMk cId="3677636954" sldId="571"/>
            <ac:spMk id="15" creationId="{B286298E-331E-461B-8BCB-D1A48643CBAD}"/>
          </ac:spMkLst>
        </pc:spChg>
      </pc:sldChg>
      <pc:sldChg chg="addSp delSp modSp add">
        <pc:chgData name="Cristian Chilipirea" userId="34ab170da5908fc4" providerId="LiveId" clId="{7B8E7756-EE48-4B7F-B3E6-1239ACBC9EF9}" dt="2020-03-01T11:52:30.908" v="747" actId="20577"/>
        <pc:sldMkLst>
          <pc:docMk/>
          <pc:sldMk cId="1585199923" sldId="572"/>
        </pc:sldMkLst>
        <pc:spChg chg="add mod">
          <ac:chgData name="Cristian Chilipirea" userId="34ab170da5908fc4" providerId="LiveId" clId="{7B8E7756-EE48-4B7F-B3E6-1239ACBC9EF9}" dt="2020-03-01T11:52:30.908" v="747" actId="20577"/>
          <ac:spMkLst>
            <pc:docMk/>
            <pc:sldMk cId="1585199923" sldId="572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1" creationId="{1F462D46-31EC-4D92-9E69-CB5643C02591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4" creationId="{43342590-FCC5-48DA-8F70-47C8C591B65E}"/>
          </ac:spMkLst>
        </pc:spChg>
        <pc:spChg chg="del">
          <ac:chgData name="Cristian Chilipirea" userId="34ab170da5908fc4" providerId="LiveId" clId="{7B8E7756-EE48-4B7F-B3E6-1239ACBC9EF9}" dt="2020-03-01T11:51:38.019" v="714" actId="478"/>
          <ac:spMkLst>
            <pc:docMk/>
            <pc:sldMk cId="1585199923" sldId="572"/>
            <ac:spMk id="15" creationId="{B286298E-331E-461B-8BCB-D1A48643CBAD}"/>
          </ac:spMkLst>
        </pc:spChg>
      </pc:sldChg>
      <pc:sldChg chg="modSp add">
        <pc:chgData name="Cristian Chilipirea" userId="34ab170da5908fc4" providerId="LiveId" clId="{7B8E7756-EE48-4B7F-B3E6-1239ACBC9EF9}" dt="2020-03-01T11:52:58.909" v="754" actId="6549"/>
        <pc:sldMkLst>
          <pc:docMk/>
          <pc:sldMk cId="1612264969" sldId="573"/>
        </pc:sldMkLst>
        <pc:spChg chg="mod">
          <ac:chgData name="Cristian Chilipirea" userId="34ab170da5908fc4" providerId="LiveId" clId="{7B8E7756-EE48-4B7F-B3E6-1239ACBC9EF9}" dt="2020-03-01T11:52:58.909" v="754" actId="6549"/>
          <ac:spMkLst>
            <pc:docMk/>
            <pc:sldMk cId="1612264969" sldId="573"/>
            <ac:spMk id="3" creationId="{788CC005-B359-4B49-9976-A17221C6328D}"/>
          </ac:spMkLst>
        </pc:spChg>
      </pc:sldChg>
      <pc:sldChg chg="addSp modSp add">
        <pc:chgData name="Cristian Chilipirea" userId="34ab170da5908fc4" providerId="LiveId" clId="{7B8E7756-EE48-4B7F-B3E6-1239ACBC9EF9}" dt="2020-03-01T11:53:26.124" v="758" actId="6549"/>
        <pc:sldMkLst>
          <pc:docMk/>
          <pc:sldMk cId="3180868532" sldId="574"/>
        </pc:sldMkLst>
        <pc:spChg chg="mod">
          <ac:chgData name="Cristian Chilipirea" userId="34ab170da5908fc4" providerId="LiveId" clId="{7B8E7756-EE48-4B7F-B3E6-1239ACBC9EF9}" dt="2020-03-01T11:53:26.124" v="758" actId="6549"/>
          <ac:spMkLst>
            <pc:docMk/>
            <pc:sldMk cId="3180868532" sldId="574"/>
            <ac:spMk id="3" creationId="{788CC005-B359-4B49-9976-A17221C6328D}"/>
          </ac:spMkLst>
        </pc:spChg>
        <pc:spChg chg="add">
          <ac:chgData name="Cristian Chilipirea" userId="34ab170da5908fc4" providerId="LiveId" clId="{7B8E7756-EE48-4B7F-B3E6-1239ACBC9EF9}" dt="2020-03-01T11:53:16.320" v="756"/>
          <ac:spMkLst>
            <pc:docMk/>
            <pc:sldMk cId="3180868532" sldId="574"/>
            <ac:spMk id="8" creationId="{D92EFEA9-20CB-4ABC-896F-43129035E847}"/>
          </ac:spMkLst>
        </pc:spChg>
        <pc:spChg chg="add">
          <ac:chgData name="Cristian Chilipirea" userId="34ab170da5908fc4" providerId="LiveId" clId="{7B8E7756-EE48-4B7F-B3E6-1239ACBC9EF9}" dt="2020-03-01T11:53:16.320" v="756"/>
          <ac:spMkLst>
            <pc:docMk/>
            <pc:sldMk cId="3180868532" sldId="574"/>
            <ac:spMk id="9" creationId="{FC439A0B-9285-4273-90DB-1F4B7E7334AF}"/>
          </ac:spMkLst>
        </pc:spChg>
      </pc:sldChg>
      <pc:sldChg chg="addSp delSp modSp add">
        <pc:chgData name="Cristian Chilipirea" userId="34ab170da5908fc4" providerId="LiveId" clId="{7B8E7756-EE48-4B7F-B3E6-1239ACBC9EF9}" dt="2020-03-01T11:53:50.353" v="761" actId="478"/>
        <pc:sldMkLst>
          <pc:docMk/>
          <pc:sldMk cId="701577345" sldId="575"/>
        </pc:sldMkLst>
        <pc:spChg chg="mod">
          <ac:chgData name="Cristian Chilipirea" userId="34ab170da5908fc4" providerId="LiveId" clId="{7B8E7756-EE48-4B7F-B3E6-1239ACBC9EF9}" dt="2020-03-01T11:53:29.948" v="759" actId="6549"/>
          <ac:spMkLst>
            <pc:docMk/>
            <pc:sldMk cId="701577345" sldId="575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3:50.353" v="761" actId="478"/>
          <ac:spMkLst>
            <pc:docMk/>
            <pc:sldMk cId="701577345" sldId="575"/>
            <ac:spMk id="8" creationId="{D92EFEA9-20CB-4ABC-896F-43129035E847}"/>
          </ac:spMkLst>
        </pc:spChg>
        <pc:spChg chg="del">
          <ac:chgData name="Cristian Chilipirea" userId="34ab170da5908fc4" providerId="LiveId" clId="{7B8E7756-EE48-4B7F-B3E6-1239ACBC9EF9}" dt="2020-03-01T11:53:50.353" v="761" actId="478"/>
          <ac:spMkLst>
            <pc:docMk/>
            <pc:sldMk cId="701577345" sldId="575"/>
            <ac:spMk id="9" creationId="{FC439A0B-9285-4273-90DB-1F4B7E7334AF}"/>
          </ac:spMkLst>
        </pc:spChg>
        <pc:spChg chg="add">
          <ac:chgData name="Cristian Chilipirea" userId="34ab170da5908fc4" providerId="LiveId" clId="{7B8E7756-EE48-4B7F-B3E6-1239ACBC9EF9}" dt="2020-03-01T11:53:44.109" v="760"/>
          <ac:spMkLst>
            <pc:docMk/>
            <pc:sldMk cId="701577345" sldId="575"/>
            <ac:spMk id="10" creationId="{BEBC3356-A765-45D4-BA47-915B34152637}"/>
          </ac:spMkLst>
        </pc:spChg>
      </pc:sldChg>
      <pc:sldChg chg="addSp modSp add">
        <pc:chgData name="Cristian Chilipirea" userId="34ab170da5908fc4" providerId="LiveId" clId="{7B8E7756-EE48-4B7F-B3E6-1239ACBC9EF9}" dt="2020-03-01T11:54:10.045" v="765" actId="20577"/>
        <pc:sldMkLst>
          <pc:docMk/>
          <pc:sldMk cId="2138852437" sldId="576"/>
        </pc:sldMkLst>
        <pc:spChg chg="mod">
          <ac:chgData name="Cristian Chilipirea" userId="34ab170da5908fc4" providerId="LiveId" clId="{7B8E7756-EE48-4B7F-B3E6-1239ACBC9EF9}" dt="2020-03-01T11:53:57.984" v="763" actId="6549"/>
          <ac:spMkLst>
            <pc:docMk/>
            <pc:sldMk cId="2138852437" sldId="576"/>
            <ac:spMk id="3" creationId="{788CC005-B359-4B49-9976-A17221C6328D}"/>
          </ac:spMkLst>
        </pc:spChg>
        <pc:spChg chg="add">
          <ac:chgData name="Cristian Chilipirea" userId="34ab170da5908fc4" providerId="LiveId" clId="{7B8E7756-EE48-4B7F-B3E6-1239ACBC9EF9}" dt="2020-03-01T11:54:06.720" v="764"/>
          <ac:spMkLst>
            <pc:docMk/>
            <pc:sldMk cId="2138852437" sldId="576"/>
            <ac:spMk id="9" creationId="{EFDB63AD-F07F-43A1-B96A-E1EDF8CFCC5E}"/>
          </ac:spMkLst>
        </pc:spChg>
        <pc:spChg chg="add mod">
          <ac:chgData name="Cristian Chilipirea" userId="34ab170da5908fc4" providerId="LiveId" clId="{7B8E7756-EE48-4B7F-B3E6-1239ACBC9EF9}" dt="2020-03-01T11:54:10.045" v="765" actId="20577"/>
          <ac:spMkLst>
            <pc:docMk/>
            <pc:sldMk cId="2138852437" sldId="576"/>
            <ac:spMk id="11" creationId="{800F2486-DD09-474C-93F3-FE2C344F532D}"/>
          </ac:spMkLst>
        </pc:spChg>
      </pc:sldChg>
      <pc:sldChg chg="addSp delSp modSp add">
        <pc:chgData name="Cristian Chilipirea" userId="34ab170da5908fc4" providerId="LiveId" clId="{7B8E7756-EE48-4B7F-B3E6-1239ACBC9EF9}" dt="2020-03-01T11:55:14.556" v="782" actId="478"/>
        <pc:sldMkLst>
          <pc:docMk/>
          <pc:sldMk cId="3977793817" sldId="577"/>
        </pc:sldMkLst>
        <pc:spChg chg="mod">
          <ac:chgData name="Cristian Chilipirea" userId="34ab170da5908fc4" providerId="LiveId" clId="{7B8E7756-EE48-4B7F-B3E6-1239ACBC9EF9}" dt="2020-03-01T11:54:55.546" v="777" actId="207"/>
          <ac:spMkLst>
            <pc:docMk/>
            <pc:sldMk cId="3977793817" sldId="577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5:14.556" v="782" actId="478"/>
          <ac:spMkLst>
            <pc:docMk/>
            <pc:sldMk cId="3977793817" sldId="577"/>
            <ac:spMk id="10" creationId="{BEBC3356-A765-45D4-BA47-915B34152637}"/>
          </ac:spMkLst>
        </pc:spChg>
        <pc:spChg chg="add">
          <ac:chgData name="Cristian Chilipirea" userId="34ab170da5908fc4" providerId="LiveId" clId="{7B8E7756-EE48-4B7F-B3E6-1239ACBC9EF9}" dt="2020-03-01T11:54:23.060" v="767"/>
          <ac:spMkLst>
            <pc:docMk/>
            <pc:sldMk cId="3977793817" sldId="577"/>
            <ac:spMk id="12" creationId="{C52D804E-7A4F-445D-BA75-A25A7F67D25B}"/>
          </ac:spMkLst>
        </pc:spChg>
      </pc:sldChg>
      <pc:sldChg chg="delSp modSp add">
        <pc:chgData name="Cristian Chilipirea" userId="34ab170da5908fc4" providerId="LiveId" clId="{7B8E7756-EE48-4B7F-B3E6-1239ACBC9EF9}" dt="2020-03-01T11:55:12.732" v="781" actId="478"/>
        <pc:sldMkLst>
          <pc:docMk/>
          <pc:sldMk cId="1540065597" sldId="578"/>
        </pc:sldMkLst>
        <pc:spChg chg="mod">
          <ac:chgData name="Cristian Chilipirea" userId="34ab170da5908fc4" providerId="LiveId" clId="{7B8E7756-EE48-4B7F-B3E6-1239ACBC9EF9}" dt="2020-03-01T11:55:09.243" v="779"/>
          <ac:spMkLst>
            <pc:docMk/>
            <pc:sldMk cId="1540065597" sldId="578"/>
            <ac:spMk id="3" creationId="{788CC005-B359-4B49-9976-A17221C6328D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9" creationId="{EFDB63AD-F07F-43A1-B96A-E1EDF8CFCC5E}"/>
          </ac:spMkLst>
        </pc:spChg>
        <pc:spChg chg="del">
          <ac:chgData name="Cristian Chilipirea" userId="34ab170da5908fc4" providerId="LiveId" clId="{7B8E7756-EE48-4B7F-B3E6-1239ACBC9EF9}" dt="2020-03-01T11:55:12.732" v="781" actId="478"/>
          <ac:spMkLst>
            <pc:docMk/>
            <pc:sldMk cId="1540065597" sldId="578"/>
            <ac:spMk id="10" creationId="{BEBC3356-A765-45D4-BA47-915B34152637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11" creationId="{800F2486-DD09-474C-93F3-FE2C344F532D}"/>
          </ac:spMkLst>
        </pc:spChg>
        <pc:spChg chg="del">
          <ac:chgData name="Cristian Chilipirea" userId="34ab170da5908fc4" providerId="LiveId" clId="{7B8E7756-EE48-4B7F-B3E6-1239ACBC9EF9}" dt="2020-03-01T11:55:11.579" v="780" actId="478"/>
          <ac:spMkLst>
            <pc:docMk/>
            <pc:sldMk cId="1540065597" sldId="578"/>
            <ac:spMk id="12" creationId="{C52D804E-7A4F-445D-BA75-A25A7F67D25B}"/>
          </ac:spMkLst>
        </pc:spChg>
      </pc:sldChg>
      <pc:sldChg chg="add">
        <pc:chgData name="Cristian Chilipirea" userId="34ab170da5908fc4" providerId="LiveId" clId="{7B8E7756-EE48-4B7F-B3E6-1239ACBC9EF9}" dt="2020-03-01T11:56:21.541" v="784"/>
        <pc:sldMkLst>
          <pc:docMk/>
          <pc:sldMk cId="2219656957" sldId="579"/>
        </pc:sldMkLst>
      </pc:sldChg>
      <pc:sldChg chg="add">
        <pc:chgData name="Cristian Chilipirea" userId="34ab170da5908fc4" providerId="LiveId" clId="{7B8E7756-EE48-4B7F-B3E6-1239ACBC9EF9}" dt="2020-03-01T16:20:45.513" v="790"/>
        <pc:sldMkLst>
          <pc:docMk/>
          <pc:sldMk cId="2079583564" sldId="580"/>
        </pc:sldMkLst>
      </pc:sldChg>
      <pc:sldChg chg="addSp delSp modSp add">
        <pc:chgData name="Cristian Chilipirea" userId="34ab170da5908fc4" providerId="LiveId" clId="{7B8E7756-EE48-4B7F-B3E6-1239ACBC9EF9}" dt="2020-03-01T16:34:47.750" v="888" actId="1076"/>
        <pc:sldMkLst>
          <pc:docMk/>
          <pc:sldMk cId="144049724" sldId="581"/>
        </pc:sldMkLst>
        <pc:spChg chg="mod">
          <ac:chgData name="Cristian Chilipirea" userId="34ab170da5908fc4" providerId="LiveId" clId="{7B8E7756-EE48-4B7F-B3E6-1239ACBC9EF9}" dt="2020-03-01T16:29:33.546" v="818" actId="1076"/>
          <ac:spMkLst>
            <pc:docMk/>
            <pc:sldMk cId="144049724" sldId="581"/>
            <ac:spMk id="2" creationId="{D27DF287-230F-4B6C-8A6E-375CEDAC022D}"/>
          </ac:spMkLst>
        </pc:spChg>
        <pc:spChg chg="del">
          <ac:chgData name="Cristian Chilipirea" userId="34ab170da5908fc4" providerId="LiveId" clId="{7B8E7756-EE48-4B7F-B3E6-1239ACBC9EF9}" dt="2020-03-01T16:27:37.149" v="809" actId="478"/>
          <ac:spMkLst>
            <pc:docMk/>
            <pc:sldMk cId="144049724" sldId="581"/>
            <ac:spMk id="3" creationId="{2241B067-DB79-4562-8B3F-A76246C011E7}"/>
          </ac:spMkLst>
        </pc:spChg>
        <pc:spChg chg="add del">
          <ac:chgData name="Cristian Chilipirea" userId="34ab170da5908fc4" providerId="LiveId" clId="{7B8E7756-EE48-4B7F-B3E6-1239ACBC9EF9}" dt="2020-03-01T16:27:55.900" v="811"/>
          <ac:spMkLst>
            <pc:docMk/>
            <pc:sldMk cId="144049724" sldId="581"/>
            <ac:spMk id="5" creationId="{DFFCF287-B3AE-4400-860F-C2950478FA3C}"/>
          </ac:spMkLst>
        </pc:spChg>
        <pc:spChg chg="add mod">
          <ac:chgData name="Cristian Chilipirea" userId="34ab170da5908fc4" providerId="LiveId" clId="{7B8E7756-EE48-4B7F-B3E6-1239ACBC9EF9}" dt="2020-03-01T16:29:44.348" v="822" actId="1076"/>
          <ac:spMkLst>
            <pc:docMk/>
            <pc:sldMk cId="144049724" sldId="581"/>
            <ac:spMk id="6" creationId="{3F9041AD-D032-44C2-83FA-B4C3D253369D}"/>
          </ac:spMkLst>
        </pc:spChg>
        <pc:spChg chg="add mod">
          <ac:chgData name="Cristian Chilipirea" userId="34ab170da5908fc4" providerId="LiveId" clId="{7B8E7756-EE48-4B7F-B3E6-1239ACBC9EF9}" dt="2020-03-01T16:31:27.446" v="861" actId="20577"/>
          <ac:spMkLst>
            <pc:docMk/>
            <pc:sldMk cId="144049724" sldId="581"/>
            <ac:spMk id="7" creationId="{2FEA55DD-026A-4AEA-A614-7A7D151ABA6A}"/>
          </ac:spMkLst>
        </pc:spChg>
        <pc:spChg chg="add mod">
          <ac:chgData name="Cristian Chilipirea" userId="34ab170da5908fc4" providerId="LiveId" clId="{7B8E7756-EE48-4B7F-B3E6-1239ACBC9EF9}" dt="2020-03-01T16:30:24.878" v="833"/>
          <ac:spMkLst>
            <pc:docMk/>
            <pc:sldMk cId="144049724" sldId="581"/>
            <ac:spMk id="8" creationId="{91469555-2D9D-485E-B96B-A1B5D4102A98}"/>
          </ac:spMkLst>
        </pc:spChg>
        <pc:spChg chg="add mod">
          <ac:chgData name="Cristian Chilipirea" userId="34ab170da5908fc4" providerId="LiveId" clId="{7B8E7756-EE48-4B7F-B3E6-1239ACBC9EF9}" dt="2020-03-01T16:34:47.750" v="888" actId="1076"/>
          <ac:spMkLst>
            <pc:docMk/>
            <pc:sldMk cId="144049724" sldId="581"/>
            <ac:spMk id="9" creationId="{06DEF43E-A80F-4F21-A8EB-228BC8E9EF6D}"/>
          </ac:spMkLst>
        </pc:spChg>
      </pc:sldChg>
      <pc:sldChg chg="add">
        <pc:chgData name="Cristian Chilipirea" userId="34ab170da5908fc4" providerId="LiveId" clId="{7B8E7756-EE48-4B7F-B3E6-1239ACBC9EF9}" dt="2020-03-01T16:31:20.524" v="847"/>
        <pc:sldMkLst>
          <pc:docMk/>
          <pc:sldMk cId="2209618566" sldId="582"/>
        </pc:sldMkLst>
      </pc:sldChg>
      <pc:sldChg chg="addSp delSp modSp add">
        <pc:chgData name="Cristian Chilipirea" userId="34ab170da5908fc4" providerId="LiveId" clId="{7B8E7756-EE48-4B7F-B3E6-1239ACBC9EF9}" dt="2020-03-01T16:35:14.832" v="927" actId="1076"/>
        <pc:sldMkLst>
          <pc:docMk/>
          <pc:sldMk cId="1198370495" sldId="583"/>
        </pc:sldMkLst>
        <pc:spChg chg="add mod">
          <ac:chgData name="Cristian Chilipirea" userId="34ab170da5908fc4" providerId="LiveId" clId="{7B8E7756-EE48-4B7F-B3E6-1239ACBC9EF9}" dt="2020-03-01T16:34:02.681" v="881" actId="6549"/>
          <ac:spMkLst>
            <pc:docMk/>
            <pc:sldMk cId="1198370495" sldId="583"/>
            <ac:spMk id="3" creationId="{C33D482C-A424-46B9-B457-EC8C0325F444}"/>
          </ac:spMkLst>
        </pc:spChg>
        <pc:spChg chg="add mod">
          <ac:chgData name="Cristian Chilipirea" userId="34ab170da5908fc4" providerId="LiveId" clId="{7B8E7756-EE48-4B7F-B3E6-1239ACBC9EF9}" dt="2020-03-01T16:33:48.780" v="873" actId="1076"/>
          <ac:spMkLst>
            <pc:docMk/>
            <pc:sldMk cId="1198370495" sldId="583"/>
            <ac:spMk id="5" creationId="{9B736D02-A109-4213-B032-5B15D58FB1DE}"/>
          </ac:spMkLst>
        </pc:spChg>
        <pc:spChg chg="del">
          <ac:chgData name="Cristian Chilipirea" userId="34ab170da5908fc4" providerId="LiveId" clId="{7B8E7756-EE48-4B7F-B3E6-1239ACBC9EF9}" dt="2020-03-01T16:33:25.389" v="863" actId="478"/>
          <ac:spMkLst>
            <pc:docMk/>
            <pc:sldMk cId="1198370495" sldId="583"/>
            <ac:spMk id="6" creationId="{3F9041AD-D032-44C2-83FA-B4C3D253369D}"/>
          </ac:spMkLst>
        </pc:spChg>
        <pc:spChg chg="del">
          <ac:chgData name="Cristian Chilipirea" userId="34ab170da5908fc4" providerId="LiveId" clId="{7B8E7756-EE48-4B7F-B3E6-1239ACBC9EF9}" dt="2020-03-01T16:33:26.741" v="864" actId="478"/>
          <ac:spMkLst>
            <pc:docMk/>
            <pc:sldMk cId="1198370495" sldId="583"/>
            <ac:spMk id="7" creationId="{2FEA55DD-026A-4AEA-A614-7A7D151ABA6A}"/>
          </ac:spMkLst>
        </pc:spChg>
        <pc:spChg chg="del">
          <ac:chgData name="Cristian Chilipirea" userId="34ab170da5908fc4" providerId="LiveId" clId="{7B8E7756-EE48-4B7F-B3E6-1239ACBC9EF9}" dt="2020-03-01T16:33:28.230" v="865" actId="478"/>
          <ac:spMkLst>
            <pc:docMk/>
            <pc:sldMk cId="1198370495" sldId="583"/>
            <ac:spMk id="8" creationId="{91469555-2D9D-485E-B96B-A1B5D4102A98}"/>
          </ac:spMkLst>
        </pc:spChg>
        <pc:spChg chg="add mod">
          <ac:chgData name="Cristian Chilipirea" userId="34ab170da5908fc4" providerId="LiveId" clId="{7B8E7756-EE48-4B7F-B3E6-1239ACBC9EF9}" dt="2020-03-01T16:35:14.832" v="927" actId="1076"/>
          <ac:spMkLst>
            <pc:docMk/>
            <pc:sldMk cId="1198370495" sldId="583"/>
            <ac:spMk id="9" creationId="{7DDE64D0-F03A-41CE-8A99-4E06BB284AD0}"/>
          </ac:spMkLst>
        </pc:spChg>
      </pc:sldChg>
      <pc:sldChg chg="add">
        <pc:chgData name="Cristian Chilipirea" userId="34ab170da5908fc4" providerId="LiveId" clId="{7B8E7756-EE48-4B7F-B3E6-1239ACBC9EF9}" dt="2020-03-01T16:37:42.304" v="928"/>
        <pc:sldMkLst>
          <pc:docMk/>
          <pc:sldMk cId="1359383787" sldId="584"/>
        </pc:sldMkLst>
      </pc:sldChg>
      <pc:sldChg chg="addSp delSp modSp add">
        <pc:chgData name="Cristian Chilipirea" userId="34ab170da5908fc4" providerId="LiveId" clId="{7B8E7756-EE48-4B7F-B3E6-1239ACBC9EF9}" dt="2020-03-01T17:00:19.403" v="1325" actId="20577"/>
        <pc:sldMkLst>
          <pc:docMk/>
          <pc:sldMk cId="773248128" sldId="585"/>
        </pc:sldMkLst>
        <pc:spChg chg="del mod">
          <ac:chgData name="Cristian Chilipirea" userId="34ab170da5908fc4" providerId="LiveId" clId="{7B8E7756-EE48-4B7F-B3E6-1239ACBC9EF9}" dt="2020-03-01T16:59:15.248" v="1267" actId="478"/>
          <ac:spMkLst>
            <pc:docMk/>
            <pc:sldMk cId="773248128" sldId="585"/>
            <ac:spMk id="2" creationId="{1ACC246E-720F-41B2-86FB-35848567D513}"/>
          </ac:spMkLst>
        </pc:spChg>
        <pc:spChg chg="del">
          <ac:chgData name="Cristian Chilipirea" userId="34ab170da5908fc4" providerId="LiveId" clId="{7B8E7756-EE48-4B7F-B3E6-1239ACBC9EF9}" dt="2020-03-01T16:38:06.246" v="997" actId="478"/>
          <ac:spMkLst>
            <pc:docMk/>
            <pc:sldMk cId="773248128" sldId="585"/>
            <ac:spMk id="3" creationId="{A9FE53B1-5D6E-4697-B661-B6022AF4C882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5" creationId="{650B1E1D-3C51-4C24-85BB-8303713FE8D4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6" creationId="{9D4A9E16-AD26-4132-B136-9E94C0DD54A0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7" creationId="{4D4681D4-C4EA-40D5-ADF3-5C9D2A3981E7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8" creationId="{B42079EB-0EB9-4EA4-B957-C9C91670D5F5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7" creationId="{AE49FA15-A8FF-420C-BDA0-4DB7AE27B00D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8" creationId="{54B4F6FD-01DC-49AF-9144-F232F0BC66B7}"/>
          </ac:spMkLst>
        </pc:spChg>
        <pc:spChg chg="add mod">
          <ac:chgData name="Cristian Chilipirea" userId="34ab170da5908fc4" providerId="LiveId" clId="{7B8E7756-EE48-4B7F-B3E6-1239ACBC9EF9}" dt="2020-03-01T16:41:02.242" v="1070" actId="1076"/>
          <ac:spMkLst>
            <pc:docMk/>
            <pc:sldMk cId="773248128" sldId="585"/>
            <ac:spMk id="19" creationId="{BDA88B54-D9D9-432D-A243-8D23E3C6509C}"/>
          </ac:spMkLst>
        </pc:spChg>
        <pc:spChg chg="add mod">
          <ac:chgData name="Cristian Chilipirea" userId="34ab170da5908fc4" providerId="LiveId" clId="{7B8E7756-EE48-4B7F-B3E6-1239ACBC9EF9}" dt="2020-03-01T16:56:01.400" v="1215" actId="20577"/>
          <ac:spMkLst>
            <pc:docMk/>
            <pc:sldMk cId="773248128" sldId="585"/>
            <ac:spMk id="30" creationId="{E7515019-1156-4BDC-937F-F194D95B17C5}"/>
          </ac:spMkLst>
        </pc:spChg>
        <pc:spChg chg="add mod">
          <ac:chgData name="Cristian Chilipirea" userId="34ab170da5908fc4" providerId="LiveId" clId="{7B8E7756-EE48-4B7F-B3E6-1239ACBC9EF9}" dt="2020-03-01T16:56:02.496" v="1216" actId="20577"/>
          <ac:spMkLst>
            <pc:docMk/>
            <pc:sldMk cId="773248128" sldId="585"/>
            <ac:spMk id="31" creationId="{40507C48-4DC0-47E8-A673-7538180A2016}"/>
          </ac:spMkLst>
        </pc:spChg>
        <pc:spChg chg="add del">
          <ac:chgData name="Cristian Chilipirea" userId="34ab170da5908fc4" providerId="LiveId" clId="{7B8E7756-EE48-4B7F-B3E6-1239ACBC9EF9}" dt="2020-03-01T16:40:41.770" v="1061"/>
          <ac:spMkLst>
            <pc:docMk/>
            <pc:sldMk cId="773248128" sldId="585"/>
            <ac:spMk id="32" creationId="{83426237-A842-4631-84B6-98E7BB0923F2}"/>
          </ac:spMkLst>
        </pc:spChg>
        <pc:spChg chg="add del">
          <ac:chgData name="Cristian Chilipirea" userId="34ab170da5908fc4" providerId="LiveId" clId="{7B8E7756-EE48-4B7F-B3E6-1239ACBC9EF9}" dt="2020-03-01T16:40:41.770" v="1061"/>
          <ac:spMkLst>
            <pc:docMk/>
            <pc:sldMk cId="773248128" sldId="585"/>
            <ac:spMk id="33" creationId="{0E3C2DEF-E25D-4E57-87C3-5B9640D5D0A6}"/>
          </ac:spMkLst>
        </pc:spChg>
        <pc:spChg chg="add mod">
          <ac:chgData name="Cristian Chilipirea" userId="34ab170da5908fc4" providerId="LiveId" clId="{7B8E7756-EE48-4B7F-B3E6-1239ACBC9EF9}" dt="2020-03-01T16:59:15.248" v="1267" actId="478"/>
          <ac:spMkLst>
            <pc:docMk/>
            <pc:sldMk cId="773248128" sldId="585"/>
            <ac:spMk id="40" creationId="{E1D475C4-6126-48CF-A247-9C4167CE173D}"/>
          </ac:spMkLst>
        </pc:spChg>
        <pc:spChg chg="add mod">
          <ac:chgData name="Cristian Chilipirea" userId="34ab170da5908fc4" providerId="LiveId" clId="{7B8E7756-EE48-4B7F-B3E6-1239ACBC9EF9}" dt="2020-03-01T17:00:19.403" v="1325" actId="20577"/>
          <ac:spMkLst>
            <pc:docMk/>
            <pc:sldMk cId="773248128" sldId="585"/>
            <ac:spMk id="41" creationId="{A39ADD96-DBC8-466F-B0B0-E17B8FF6D19B}"/>
          </ac:spMkLst>
        </pc:sp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0" creationId="{F37DF3B0-833C-4A49-AFDD-62DE76EB30BF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1" creationId="{96A5E6AE-E4CF-446F-92C9-BAE10A8EE717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14" creationId="{7BA632A0-89C2-4AE3-AA1F-038565B3B74E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0" creationId="{6CB928F9-BFCF-414F-90A0-FC18584DB83F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3" creationId="{39A25ED4-361B-4218-A4E1-31C9A744771C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26" creationId="{F23A74DC-6D91-49F0-AD01-65B2297CD36C}"/>
          </ac:cxnSpMkLst>
        </pc:cxnChg>
        <pc:cxnChg chg="add del">
          <ac:chgData name="Cristian Chilipirea" userId="34ab170da5908fc4" providerId="LiveId" clId="{7B8E7756-EE48-4B7F-B3E6-1239ACBC9EF9}" dt="2020-03-01T16:40:30.242" v="1057"/>
          <ac:cxnSpMkLst>
            <pc:docMk/>
            <pc:sldMk cId="773248128" sldId="585"/>
            <ac:cxnSpMk id="29" creationId="{5A178AA9-084C-4BA2-AA10-1FCEDAB35BBD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34" creationId="{63A2B26A-ADB2-4AD1-95F9-02885C6594E4}"/>
          </ac:cxnSpMkLst>
        </pc:cxnChg>
        <pc:cxnChg chg="add mod">
          <ac:chgData name="Cristian Chilipirea" userId="34ab170da5908fc4" providerId="LiveId" clId="{7B8E7756-EE48-4B7F-B3E6-1239ACBC9EF9}" dt="2020-03-01T16:41:02.242" v="1070" actId="1076"/>
          <ac:cxnSpMkLst>
            <pc:docMk/>
            <pc:sldMk cId="773248128" sldId="585"/>
            <ac:cxnSpMk id="37" creationId="{A896D4F7-4A65-48A3-AB8F-2AEAC49CBA6F}"/>
          </ac:cxnSpMkLst>
        </pc:cxnChg>
      </pc:sldChg>
      <pc:sldChg chg="addSp delSp modSp add">
        <pc:chgData name="Cristian Chilipirea" userId="34ab170da5908fc4" providerId="LiveId" clId="{7B8E7756-EE48-4B7F-B3E6-1239ACBC9EF9}" dt="2020-03-01T17:03:08.788" v="1533" actId="1076"/>
        <pc:sldMkLst>
          <pc:docMk/>
          <pc:sldMk cId="1038310151" sldId="586"/>
        </pc:sldMkLst>
        <pc:spChg chg="mod">
          <ac:chgData name="Cristian Chilipirea" userId="34ab170da5908fc4" providerId="LiveId" clId="{7B8E7756-EE48-4B7F-B3E6-1239ACBC9EF9}" dt="2020-03-01T16:51:16.250" v="1097" actId="20577"/>
          <ac:spMkLst>
            <pc:docMk/>
            <pc:sldMk cId="1038310151" sldId="586"/>
            <ac:spMk id="2" creationId="{1ACC246E-720F-41B2-86FB-35848567D513}"/>
          </ac:spMkLst>
        </pc:spChg>
        <pc:spChg chg="add mod">
          <ac:chgData name="Cristian Chilipirea" userId="34ab170da5908fc4" providerId="LiveId" clId="{7B8E7756-EE48-4B7F-B3E6-1239ACBC9EF9}" dt="2020-03-01T17:03:08.788" v="1533" actId="1076"/>
          <ac:spMkLst>
            <pc:docMk/>
            <pc:sldMk cId="1038310151" sldId="586"/>
            <ac:spMk id="3" creationId="{A65B1B9F-3C61-48A8-B28C-1D639DA998B6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19" creationId="{BDA88B54-D9D9-432D-A243-8D23E3C6509C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1" creationId="{24CF98BD-A208-48DB-961F-F95E08C7C517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2" creationId="{F826F117-A603-4ADE-B7AB-174414FAE0C1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4" creationId="{F123BC6D-D916-4358-8C61-01269405756C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25" creationId="{87CFBE9C-70BE-416A-97CB-08F0816E8C4C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07.803" v="1217" actId="478"/>
          <ac:spMkLst>
            <pc:docMk/>
            <pc:sldMk cId="1038310151" sldId="586"/>
            <ac:spMk id="31" creationId="{40507C48-4DC0-47E8-A673-7538180A2016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2" creationId="{81074D8C-59FA-4643-BC51-337323412343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3" creationId="{9803F6BB-0D4E-42FA-9109-291B38A92650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35" creationId="{3FC8FDD8-6FE7-40E3-807B-1CD4328D1D42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40" creationId="{28EDAD75-1B4C-4C18-B3C9-5AA2C7B98C7A}"/>
          </ac:spMkLst>
        </pc:spChg>
        <pc:spChg chg="add">
          <ac:chgData name="Cristian Chilipirea" userId="34ab170da5908fc4" providerId="LiveId" clId="{7B8E7756-EE48-4B7F-B3E6-1239ACBC9EF9}" dt="2020-03-01T16:56:08.488" v="1218"/>
          <ac:spMkLst>
            <pc:docMk/>
            <pc:sldMk cId="1038310151" sldId="586"/>
            <ac:spMk id="41" creationId="{FBC3D315-2001-43AA-8D79-C96DD51A80A3}"/>
          </ac:spMkLst>
        </pc:sp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26" creationId="{F23A74DC-6D91-49F0-AD01-65B2297CD36C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7" creationId="{F99CAF9F-C3A8-4E62-8AD5-B00E37F9A8A9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8" creationId="{D5354D2E-CBA9-4B84-9268-C8338768D9FA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29" creationId="{8DABFBBC-E917-4056-9F54-2BF0AA9E6CD2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34" creationId="{63A2B26A-ADB2-4AD1-95F9-02885C6594E4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6" creationId="{5129D979-34BA-4763-976F-FCEAC77452DD}"/>
          </ac:cxnSpMkLst>
        </pc:cxnChg>
        <pc:cxnChg chg="del mod">
          <ac:chgData name="Cristian Chilipirea" userId="34ab170da5908fc4" providerId="LiveId" clId="{7B8E7756-EE48-4B7F-B3E6-1239ACBC9EF9}" dt="2020-03-01T16:56:07.803" v="1217" actId="478"/>
          <ac:cxnSpMkLst>
            <pc:docMk/>
            <pc:sldMk cId="1038310151" sldId="586"/>
            <ac:cxnSpMk id="37" creationId="{A896D4F7-4A65-48A3-AB8F-2AEAC49CBA6F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8" creationId="{07977FF1-0E34-4C5D-B2BC-266CA34B6757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39" creationId="{D37BC81D-778F-4FDD-BDCC-D1C96281EE6C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42" creationId="{AF7846F8-6432-40CB-99A1-0FEE57B47538}"/>
          </ac:cxnSpMkLst>
        </pc:cxnChg>
        <pc:cxnChg chg="add">
          <ac:chgData name="Cristian Chilipirea" userId="34ab170da5908fc4" providerId="LiveId" clId="{7B8E7756-EE48-4B7F-B3E6-1239ACBC9EF9}" dt="2020-03-01T16:56:08.488" v="1218"/>
          <ac:cxnSpMkLst>
            <pc:docMk/>
            <pc:sldMk cId="1038310151" sldId="586"/>
            <ac:cxnSpMk id="43" creationId="{4E593062-9050-4B4F-9478-507878FFE236}"/>
          </ac:cxnSpMkLst>
        </pc:cxnChg>
      </pc:sldChg>
      <pc:sldChg chg="addSp delSp modSp add">
        <pc:chgData name="Cristian Chilipirea" userId="34ab170da5908fc4" providerId="LiveId" clId="{7B8E7756-EE48-4B7F-B3E6-1239ACBC9EF9}" dt="2020-03-01T16:56:12.187" v="1220"/>
        <pc:sldMkLst>
          <pc:docMk/>
          <pc:sldMk cId="2488151205" sldId="587"/>
        </pc:sldMkLst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19" creationId="{BDA88B54-D9D9-432D-A243-8D23E3C6509C}"/>
          </ac:spMkLst>
        </pc:spChg>
        <pc:spChg chg="add mod">
          <ac:chgData name="Cristian Chilipirea" userId="34ab170da5908fc4" providerId="LiveId" clId="{7B8E7756-EE48-4B7F-B3E6-1239ACBC9EF9}" dt="2020-03-01T16:51:34.014" v="1100" actId="1076"/>
          <ac:spMkLst>
            <pc:docMk/>
            <pc:sldMk cId="2488151205" sldId="587"/>
            <ac:spMk id="21" creationId="{4ACC7D35-F267-46EF-AD10-4AC10B7E89DB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1.483" v="1219" actId="478"/>
          <ac:spMkLst>
            <pc:docMk/>
            <pc:sldMk cId="2488151205" sldId="587"/>
            <ac:spMk id="31" creationId="{40507C48-4DC0-47E8-A673-7538180A2016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2" creationId="{DE73600E-7AA7-4B08-926F-224FD0183A3A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3" creationId="{FD6CC06C-2BE2-4EAB-85E1-166A2880C305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5" creationId="{5C1058FB-A478-409D-9C74-04929BD2F7E4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36" creationId="{5121CD81-DE39-4DEF-96F6-0777F12E6F70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1" creationId="{24F971D5-0A2A-42CA-9760-BE6F0E08D901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2" creationId="{1B4F1FFC-6F81-4342-966A-71F460213FB4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3" creationId="{0B591B78-94BB-492D-AC57-D9B8E00ACAAB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7" creationId="{921D2730-3129-4B8D-9398-9D23C4597F37}"/>
          </ac:spMkLst>
        </pc:spChg>
        <pc:spChg chg="add">
          <ac:chgData name="Cristian Chilipirea" userId="34ab170da5908fc4" providerId="LiveId" clId="{7B8E7756-EE48-4B7F-B3E6-1239ACBC9EF9}" dt="2020-03-01T16:56:12.187" v="1220"/>
          <ac:spMkLst>
            <pc:docMk/>
            <pc:sldMk cId="2488151205" sldId="587"/>
            <ac:spMk id="48" creationId="{A23B7B62-F4E2-4F3D-9905-917DB0B3ADD6}"/>
          </ac:spMkLst>
        </pc:sp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0" creationId="{6CB928F9-BFCF-414F-90A0-FC18584DB83F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2" creationId="{26897EF7-2B59-4CF9-A00E-E68D145A6582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3" creationId="{39A25ED4-361B-4218-A4E1-31C9A744771C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4" creationId="{539330A7-FE33-4AC8-A6CE-3FA3725D1FA4}"/>
          </ac:cxnSpMkLst>
        </pc:cxnChg>
        <pc:cxnChg chg="add mod">
          <ac:chgData name="Cristian Chilipirea" userId="34ab170da5908fc4" providerId="LiveId" clId="{7B8E7756-EE48-4B7F-B3E6-1239ACBC9EF9}" dt="2020-03-01T16:51:34.014" v="1100" actId="1076"/>
          <ac:cxnSpMkLst>
            <pc:docMk/>
            <pc:sldMk cId="2488151205" sldId="587"/>
            <ac:cxnSpMk id="25" creationId="{6DD50774-4DF2-4B34-92AF-655D0EF2E72A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26" creationId="{F23A74DC-6D91-49F0-AD01-65B2297CD36C}"/>
          </ac:cxnSpMkLst>
        </pc:cxnChg>
        <pc:cxnChg chg="add mod">
          <ac:chgData name="Cristian Chilipirea" userId="34ab170da5908fc4" providerId="LiveId" clId="{7B8E7756-EE48-4B7F-B3E6-1239ACBC9EF9}" dt="2020-03-01T16:53:10.331" v="1130" actId="14100"/>
          <ac:cxnSpMkLst>
            <pc:docMk/>
            <pc:sldMk cId="2488151205" sldId="587"/>
            <ac:cxnSpMk id="27" creationId="{3C8DFD7F-CBA3-4383-8487-88B2B95AC4F2}"/>
          </ac:cxnSpMkLst>
        </pc:cxnChg>
        <pc:cxnChg chg="add del mod">
          <ac:chgData name="Cristian Chilipirea" userId="34ab170da5908fc4" providerId="LiveId" clId="{7B8E7756-EE48-4B7F-B3E6-1239ACBC9EF9}" dt="2020-03-01T16:53:12.174" v="1131" actId="478"/>
          <ac:cxnSpMkLst>
            <pc:docMk/>
            <pc:sldMk cId="2488151205" sldId="587"/>
            <ac:cxnSpMk id="28" creationId="{45408C24-5F88-42C8-A286-5208BC70133B}"/>
          </ac:cxnSpMkLst>
        </pc:cxnChg>
        <pc:cxnChg chg="add mod">
          <ac:chgData name="Cristian Chilipirea" userId="34ab170da5908fc4" providerId="LiveId" clId="{7B8E7756-EE48-4B7F-B3E6-1239ACBC9EF9}" dt="2020-03-01T16:53:22.032" v="1133" actId="1076"/>
          <ac:cxnSpMkLst>
            <pc:docMk/>
            <pc:sldMk cId="2488151205" sldId="587"/>
            <ac:cxnSpMk id="29" creationId="{AA5890D9-A603-4D13-8537-E5F8C0643CAF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11.483" v="1219" actId="478"/>
          <ac:cxnSpMkLst>
            <pc:docMk/>
            <pc:sldMk cId="2488151205" sldId="587"/>
            <ac:cxnSpMk id="37" creationId="{A896D4F7-4A65-48A3-AB8F-2AEAC49CBA6F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38" creationId="{36575B37-B7C7-4361-9D9D-AAF44800F232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39" creationId="{9902FAFD-0F93-4B41-9BCA-FA2972ECE06A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0" creationId="{8605C1FF-C72F-403C-B170-B8DA7014852B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4" creationId="{28123203-EB47-4C61-A3CA-800CE3F87656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5" creationId="{157BAC54-DF71-4B09-A92A-37321E36F365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6" creationId="{36246A92-5959-4404-A238-EE0419993CB0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49" creationId="{92F28A30-1F08-4516-8353-8DC584585DA7}"/>
          </ac:cxnSpMkLst>
        </pc:cxnChg>
        <pc:cxnChg chg="add">
          <ac:chgData name="Cristian Chilipirea" userId="34ab170da5908fc4" providerId="LiveId" clId="{7B8E7756-EE48-4B7F-B3E6-1239ACBC9EF9}" dt="2020-03-01T16:56:12.187" v="1220"/>
          <ac:cxnSpMkLst>
            <pc:docMk/>
            <pc:sldMk cId="2488151205" sldId="587"/>
            <ac:cxnSpMk id="50" creationId="{23D776CD-67A3-4683-BA21-7808C86D04D8}"/>
          </ac:cxnSpMkLst>
        </pc:cxnChg>
      </pc:sldChg>
      <pc:sldChg chg="addSp delSp modSp add">
        <pc:chgData name="Cristian Chilipirea" userId="34ab170da5908fc4" providerId="LiveId" clId="{7B8E7756-EE48-4B7F-B3E6-1239ACBC9EF9}" dt="2020-03-01T16:56:15.706" v="1222"/>
        <pc:sldMkLst>
          <pc:docMk/>
          <pc:sldMk cId="2581471145" sldId="588"/>
        </pc:sldMkLst>
        <pc:spChg chg="add mod">
          <ac:chgData name="Cristian Chilipirea" userId="34ab170da5908fc4" providerId="LiveId" clId="{7B8E7756-EE48-4B7F-B3E6-1239ACBC9EF9}" dt="2020-03-01T16:52:49.233" v="1126" actId="1076"/>
          <ac:spMkLst>
            <pc:docMk/>
            <pc:sldMk cId="2581471145" sldId="588"/>
            <ac:spMk id="3" creationId="{C5B17747-E8F2-4D05-B8A1-B698C7E3B0E1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19" creationId="{BDA88B54-D9D9-432D-A243-8D23E3C6509C}"/>
          </ac:spMkLst>
        </pc:spChg>
        <pc:spChg chg="del">
          <ac:chgData name="Cristian Chilipirea" userId="34ab170da5908fc4" providerId="LiveId" clId="{7B8E7756-EE48-4B7F-B3E6-1239ACBC9EF9}" dt="2020-03-01T16:51:52.926" v="1102" actId="478"/>
          <ac:spMkLst>
            <pc:docMk/>
            <pc:sldMk cId="2581471145" sldId="588"/>
            <ac:spMk id="21" creationId="{4ACC7D35-F267-46EF-AD10-4AC10B7E89DB}"/>
          </ac:spMkLst>
        </pc:spChg>
        <pc:spChg chg="add mod">
          <ac:chgData name="Cristian Chilipirea" userId="34ab170da5908fc4" providerId="LiveId" clId="{7B8E7756-EE48-4B7F-B3E6-1239ACBC9EF9}" dt="2020-03-01T16:53:39.921" v="1135" actId="1076"/>
          <ac:spMkLst>
            <pc:docMk/>
            <pc:sldMk cId="2581471145" sldId="588"/>
            <ac:spMk id="27" creationId="{5F83F744-DE6A-4DE8-87FB-3689B45950EB}"/>
          </ac:spMkLst>
        </pc:spChg>
        <pc:spChg chg="add mod">
          <ac:chgData name="Cristian Chilipirea" userId="34ab170da5908fc4" providerId="LiveId" clId="{7B8E7756-EE48-4B7F-B3E6-1239ACBC9EF9}" dt="2020-03-01T16:53:43.911" v="1136" actId="1076"/>
          <ac:spMkLst>
            <pc:docMk/>
            <pc:sldMk cId="2581471145" sldId="588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5.116" v="1221" actId="478"/>
          <ac:spMkLst>
            <pc:docMk/>
            <pc:sldMk cId="2581471145" sldId="588"/>
            <ac:spMk id="31" creationId="{40507C48-4DC0-47E8-A673-7538180A2016}"/>
          </ac:spMkLst>
        </pc:spChg>
        <pc:spChg chg="add mod">
          <ac:chgData name="Cristian Chilipirea" userId="34ab170da5908fc4" providerId="LiveId" clId="{7B8E7756-EE48-4B7F-B3E6-1239ACBC9EF9}" dt="2020-03-01T16:54:05.382" v="1143" actId="1076"/>
          <ac:spMkLst>
            <pc:docMk/>
            <pc:sldMk cId="2581471145" sldId="588"/>
            <ac:spMk id="32" creationId="{53680975-241C-4921-8777-27C879FAF3DF}"/>
          </ac:spMkLst>
        </pc:spChg>
        <pc:spChg chg="add mod">
          <ac:chgData name="Cristian Chilipirea" userId="34ab170da5908fc4" providerId="LiveId" clId="{7B8E7756-EE48-4B7F-B3E6-1239ACBC9EF9}" dt="2020-03-01T16:52:29.215" v="1110" actId="1076"/>
          <ac:spMkLst>
            <pc:docMk/>
            <pc:sldMk cId="2581471145" sldId="588"/>
            <ac:spMk id="33" creationId="{F6F2B888-0608-43A3-B985-5A5BFEB13659}"/>
          </ac:spMkLst>
        </pc:spChg>
        <pc:spChg chg="add del mod">
          <ac:chgData name="Cristian Chilipirea" userId="34ab170da5908fc4" providerId="LiveId" clId="{7B8E7756-EE48-4B7F-B3E6-1239ACBC9EF9}" dt="2020-03-01T16:53:52.255" v="1140"/>
          <ac:spMkLst>
            <pc:docMk/>
            <pc:sldMk cId="2581471145" sldId="588"/>
            <ac:spMk id="40" creationId="{334FDBAD-DD99-4CEE-BE6F-468DFC68084F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3" creationId="{1591D037-6841-41B1-9DD2-21CB847CDEC7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4" creationId="{9D38C703-CBA6-42FD-8019-DA9287EB04B8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5" creationId="{B9AE279B-19D8-4132-8F5B-4F06B2DC1D66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46" creationId="{CED917C7-D66A-48E9-9783-9F5B06E82650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0" creationId="{CF023DF4-653D-498A-8B4C-C7BBCA406EAA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1" creationId="{9F8C5D70-1E9D-4431-874D-853456B07400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2" creationId="{2CB534C0-616A-4D47-B2B5-9693F7204A64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6" creationId="{7183B867-B808-4151-8B28-0A01A583FB52}"/>
          </ac:spMkLst>
        </pc:spChg>
        <pc:spChg chg="add">
          <ac:chgData name="Cristian Chilipirea" userId="34ab170da5908fc4" providerId="LiveId" clId="{7B8E7756-EE48-4B7F-B3E6-1239ACBC9EF9}" dt="2020-03-01T16:56:15.706" v="1222"/>
          <ac:spMkLst>
            <pc:docMk/>
            <pc:sldMk cId="2581471145" sldId="588"/>
            <ac:spMk id="57" creationId="{C39B9E29-AF9A-499C-AB84-6BFE1FDFB90F}"/>
          </ac:spMkLst>
        </pc:sp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2" creationId="{26897EF7-2B59-4CF9-A00E-E68D145A6582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4" creationId="{539330A7-FE33-4AC8-A6CE-3FA3725D1FA4}"/>
          </ac:cxnSpMkLst>
        </pc:cxnChg>
        <pc:cxnChg chg="del mod">
          <ac:chgData name="Cristian Chilipirea" userId="34ab170da5908fc4" providerId="LiveId" clId="{7B8E7756-EE48-4B7F-B3E6-1239ACBC9EF9}" dt="2020-03-01T16:51:52.926" v="1102" actId="478"/>
          <ac:cxnSpMkLst>
            <pc:docMk/>
            <pc:sldMk cId="2581471145" sldId="588"/>
            <ac:cxnSpMk id="25" creationId="{6DD50774-4DF2-4B34-92AF-655D0EF2E72A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26" creationId="{F23A74DC-6D91-49F0-AD01-65B2297CD36C}"/>
          </ac:cxnSpMkLst>
        </pc:cxnChg>
        <pc:cxnChg chg="add mod">
          <ac:chgData name="Cristian Chilipirea" userId="34ab170da5908fc4" providerId="LiveId" clId="{7B8E7756-EE48-4B7F-B3E6-1239ACBC9EF9}" dt="2020-03-01T16:53:39.921" v="1135" actId="1076"/>
          <ac:cxnSpMkLst>
            <pc:docMk/>
            <pc:sldMk cId="2581471145" sldId="588"/>
            <ac:cxnSpMk id="28" creationId="{5B3DBD42-4DB7-4E8B-8DB7-46E555ADF32F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34" creationId="{63A2B26A-ADB2-4AD1-95F9-02885C6594E4}"/>
          </ac:cxnSpMkLst>
        </pc:cxnChg>
        <pc:cxnChg chg="add">
          <ac:chgData name="Cristian Chilipirea" userId="34ab170da5908fc4" providerId="LiveId" clId="{7B8E7756-EE48-4B7F-B3E6-1239ACBC9EF9}" dt="2020-03-01T16:53:29.056" v="1134"/>
          <ac:cxnSpMkLst>
            <pc:docMk/>
            <pc:sldMk cId="2581471145" sldId="588"/>
            <ac:cxnSpMk id="35" creationId="{2D099B8E-E4B8-4A65-87EE-788BCBDDAFCD}"/>
          </ac:cxnSpMkLst>
        </pc:cxnChg>
        <pc:cxnChg chg="add">
          <ac:chgData name="Cristian Chilipirea" userId="34ab170da5908fc4" providerId="LiveId" clId="{7B8E7756-EE48-4B7F-B3E6-1239ACBC9EF9}" dt="2020-03-01T16:53:29.056" v="1134"/>
          <ac:cxnSpMkLst>
            <pc:docMk/>
            <pc:sldMk cId="2581471145" sldId="588"/>
            <ac:cxnSpMk id="36" creationId="{C2D89302-0FDC-4846-AA1E-00A9A43F30D3}"/>
          </ac:cxnSpMkLst>
        </pc:cxnChg>
        <pc:cxnChg chg="del mod">
          <ac:chgData name="Cristian Chilipirea" userId="34ab170da5908fc4" providerId="LiveId" clId="{7B8E7756-EE48-4B7F-B3E6-1239ACBC9EF9}" dt="2020-03-01T16:56:15.116" v="1221" actId="478"/>
          <ac:cxnSpMkLst>
            <pc:docMk/>
            <pc:sldMk cId="2581471145" sldId="588"/>
            <ac:cxnSpMk id="37" creationId="{A896D4F7-4A65-48A3-AB8F-2AEAC49CBA6F}"/>
          </ac:cxnSpMkLst>
        </pc:cxnChg>
        <pc:cxnChg chg="add del mod">
          <ac:chgData name="Cristian Chilipirea" userId="34ab170da5908fc4" providerId="LiveId" clId="{7B8E7756-EE48-4B7F-B3E6-1239ACBC9EF9}" dt="2020-03-01T16:53:52.255" v="1140"/>
          <ac:cxnSpMkLst>
            <pc:docMk/>
            <pc:sldMk cId="2581471145" sldId="588"/>
            <ac:cxnSpMk id="38" creationId="{87ADC006-58CD-46A0-A165-08560A263B80}"/>
          </ac:cxnSpMkLst>
        </pc:cxnChg>
        <pc:cxnChg chg="add del mod">
          <ac:chgData name="Cristian Chilipirea" userId="34ab170da5908fc4" providerId="LiveId" clId="{7B8E7756-EE48-4B7F-B3E6-1239ACBC9EF9}" dt="2020-03-01T16:53:52.255" v="1140"/>
          <ac:cxnSpMkLst>
            <pc:docMk/>
            <pc:sldMk cId="2581471145" sldId="588"/>
            <ac:cxnSpMk id="39" creationId="{AD5FF4CE-2DCF-4523-8F66-AD855270CAA5}"/>
          </ac:cxnSpMkLst>
        </pc:cxnChg>
        <pc:cxnChg chg="add mod">
          <ac:chgData name="Cristian Chilipirea" userId="34ab170da5908fc4" providerId="LiveId" clId="{7B8E7756-EE48-4B7F-B3E6-1239ACBC9EF9}" dt="2020-03-01T16:54:05.382" v="1143" actId="1076"/>
          <ac:cxnSpMkLst>
            <pc:docMk/>
            <pc:sldMk cId="2581471145" sldId="588"/>
            <ac:cxnSpMk id="41" creationId="{A6B07588-6401-4E57-8B04-3A7F86EE8790}"/>
          </ac:cxnSpMkLst>
        </pc:cxnChg>
        <pc:cxnChg chg="add mod">
          <ac:chgData name="Cristian Chilipirea" userId="34ab170da5908fc4" providerId="LiveId" clId="{7B8E7756-EE48-4B7F-B3E6-1239ACBC9EF9}" dt="2020-03-01T16:54:05.382" v="1143" actId="1076"/>
          <ac:cxnSpMkLst>
            <pc:docMk/>
            <pc:sldMk cId="2581471145" sldId="588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7" creationId="{DD52CCFD-C858-441B-89EA-44B167EA22BD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8" creationId="{C0DB2253-F6CA-43EF-9CB9-A02B4AFD9328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49" creationId="{08436D1C-8DD5-4057-B185-36523FFA51CF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3" creationId="{D7185A37-C448-48C8-B224-1B9CFACA188E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4" creationId="{A2512A95-9C34-4002-ADA2-5ADE0DEEB158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5" creationId="{3F404462-554A-4598-9143-93A9AD66B092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8" creationId="{6D588808-D35C-49F7-8D64-718652FC7834}"/>
          </ac:cxnSpMkLst>
        </pc:cxnChg>
        <pc:cxnChg chg="add">
          <ac:chgData name="Cristian Chilipirea" userId="34ab170da5908fc4" providerId="LiveId" clId="{7B8E7756-EE48-4B7F-B3E6-1239ACBC9EF9}" dt="2020-03-01T16:56:15.706" v="1222"/>
          <ac:cxnSpMkLst>
            <pc:docMk/>
            <pc:sldMk cId="2581471145" sldId="588"/>
            <ac:cxnSpMk id="59" creationId="{A49C0F92-3191-48C6-9A0B-7A0C32FB6AED}"/>
          </ac:cxnSpMkLst>
        </pc:cxnChg>
      </pc:sldChg>
      <pc:sldChg chg="addSp delSp modSp add">
        <pc:chgData name="Cristian Chilipirea" userId="34ab170da5908fc4" providerId="LiveId" clId="{7B8E7756-EE48-4B7F-B3E6-1239ACBC9EF9}" dt="2020-03-01T16:56:19.920" v="1224"/>
        <pc:sldMkLst>
          <pc:docMk/>
          <pc:sldMk cId="1528197973" sldId="589"/>
        </pc:sldMkLst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19" creationId="{BDA88B54-D9D9-432D-A243-8D23E3C6509C}"/>
          </ac:spMkLst>
        </pc:spChg>
        <pc:spChg chg="mod">
          <ac:chgData name="Cristian Chilipirea" userId="34ab170da5908fc4" providerId="LiveId" clId="{7B8E7756-EE48-4B7F-B3E6-1239ACBC9EF9}" dt="2020-03-01T16:54:21.298" v="1147" actId="1076"/>
          <ac:spMkLst>
            <pc:docMk/>
            <pc:sldMk cId="1528197973" sldId="589"/>
            <ac:spMk id="27" creationId="{5F83F744-DE6A-4DE8-87FB-3689B45950EB}"/>
          </ac:spMkLst>
        </pc:spChg>
        <pc:spChg chg="mod">
          <ac:chgData name="Cristian Chilipirea" userId="34ab170da5908fc4" providerId="LiveId" clId="{7B8E7756-EE48-4B7F-B3E6-1239ACBC9EF9}" dt="2020-03-01T16:54:27.443" v="1171" actId="1035"/>
          <ac:spMkLst>
            <pc:docMk/>
            <pc:sldMk cId="1528197973" sldId="589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19.220" v="1223" actId="478"/>
          <ac:spMkLst>
            <pc:docMk/>
            <pc:sldMk cId="1528197973" sldId="589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4:27.443" v="1171" actId="1035"/>
          <ac:spMkLst>
            <pc:docMk/>
            <pc:sldMk cId="1528197973" sldId="589"/>
            <ac:spMk id="32" creationId="{53680975-241C-4921-8777-27C879FAF3DF}"/>
          </ac:spMkLst>
        </pc:spChg>
        <pc:spChg chg="add mod">
          <ac:chgData name="Cristian Chilipirea" userId="34ab170da5908fc4" providerId="LiveId" clId="{7B8E7756-EE48-4B7F-B3E6-1239ACBC9EF9}" dt="2020-03-01T16:54:41.130" v="1173" actId="1076"/>
          <ac:spMkLst>
            <pc:docMk/>
            <pc:sldMk cId="1528197973" sldId="589"/>
            <ac:spMk id="38" creationId="{1420FC4B-FD28-4F1A-9BEE-ACCA13325B2C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0" creationId="{137E2A7D-9CB0-435A-9387-08B9021C71C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3" creationId="{E8328911-C8FA-4526-BACD-82EEF47264A6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4" creationId="{6D353B78-1412-46FB-A56A-7087317C56F8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5" creationId="{853B8E1F-6E82-423A-AEC4-5C64D8E5AC2A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49" creationId="{7147C7A7-60B5-4A5D-85BC-BFCDD97F236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0" creationId="{94312B7C-04D7-4E6F-A78C-E9F582D0E3EB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1" creationId="{1EAD83A2-33DF-409F-BA3D-A42157B31005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5" creationId="{9E253796-37B5-4DD1-951B-AFFD04FA4111}"/>
          </ac:spMkLst>
        </pc:spChg>
        <pc:spChg chg="add">
          <ac:chgData name="Cristian Chilipirea" userId="34ab170da5908fc4" providerId="LiveId" clId="{7B8E7756-EE48-4B7F-B3E6-1239ACBC9EF9}" dt="2020-03-01T16:56:19.920" v="1224"/>
          <ac:spMkLst>
            <pc:docMk/>
            <pc:sldMk cId="1528197973" sldId="589"/>
            <ac:spMk id="56" creationId="{6542A97F-9ED1-41B9-A2BB-D561E3E489D3}"/>
          </ac:spMkLst>
        </pc:sp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4:15.554" v="1146" actId="478"/>
          <ac:cxnSpMkLst>
            <pc:docMk/>
            <pc:sldMk cId="1528197973" sldId="589"/>
            <ac:cxnSpMk id="28" creationId="{5B3DBD42-4DB7-4E8B-8DB7-46E555ADF32F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19.220" v="1223" actId="478"/>
          <ac:cxnSpMkLst>
            <pc:docMk/>
            <pc:sldMk cId="1528197973" sldId="589"/>
            <ac:cxnSpMk id="37" creationId="{A896D4F7-4A65-48A3-AB8F-2AEAC49CBA6F}"/>
          </ac:cxnSpMkLst>
        </pc:cxnChg>
        <pc:cxnChg chg="add mod">
          <ac:chgData name="Cristian Chilipirea" userId="34ab170da5908fc4" providerId="LiveId" clId="{7B8E7756-EE48-4B7F-B3E6-1239ACBC9EF9}" dt="2020-03-01T16:54:41.130" v="1173" actId="1076"/>
          <ac:cxnSpMkLst>
            <pc:docMk/>
            <pc:sldMk cId="1528197973" sldId="589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4:27.443" v="1171" actId="1035"/>
          <ac:cxnSpMkLst>
            <pc:docMk/>
            <pc:sldMk cId="1528197973" sldId="589"/>
            <ac:cxnSpMk id="41" creationId="{A6B07588-6401-4E57-8B04-3A7F86EE8790}"/>
          </ac:cxnSpMkLst>
        </pc:cxnChg>
        <pc:cxnChg chg="mod">
          <ac:chgData name="Cristian Chilipirea" userId="34ab170da5908fc4" providerId="LiveId" clId="{7B8E7756-EE48-4B7F-B3E6-1239ACBC9EF9}" dt="2020-03-01T16:54:27.443" v="1171" actId="1035"/>
          <ac:cxnSpMkLst>
            <pc:docMk/>
            <pc:sldMk cId="1528197973" sldId="589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6" creationId="{22C213B2-530B-42EC-A389-17362729E921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7" creationId="{C31F8E3B-8B22-4403-AE11-CCDCBFE973E7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48" creationId="{7D8B16F0-DF8C-4B3B-A472-415F07D62A4F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2" creationId="{D91B91F9-3D38-4543-AF87-D9576B26E02B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3" creationId="{7CE1EF78-C305-4717-B73D-AFF0491F9BB0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4" creationId="{941D79B3-359E-4C96-9CFD-C0087C86FC2D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7" creationId="{B488DD65-ED39-4D09-BC84-F88901AC4283}"/>
          </ac:cxnSpMkLst>
        </pc:cxnChg>
        <pc:cxnChg chg="add">
          <ac:chgData name="Cristian Chilipirea" userId="34ab170da5908fc4" providerId="LiveId" clId="{7B8E7756-EE48-4B7F-B3E6-1239ACBC9EF9}" dt="2020-03-01T16:56:19.920" v="1224"/>
          <ac:cxnSpMkLst>
            <pc:docMk/>
            <pc:sldMk cId="1528197973" sldId="589"/>
            <ac:cxnSpMk id="58" creationId="{C549627C-13D2-485A-AF4D-01165705DCD6}"/>
          </ac:cxnSpMkLst>
        </pc:cxnChg>
      </pc:sldChg>
      <pc:sldChg chg="addSp delSp modSp add">
        <pc:chgData name="Cristian Chilipirea" userId="34ab170da5908fc4" providerId="LiveId" clId="{7B8E7756-EE48-4B7F-B3E6-1239ACBC9EF9}" dt="2020-03-01T16:56:23.671" v="1226"/>
        <pc:sldMkLst>
          <pc:docMk/>
          <pc:sldMk cId="1287048085" sldId="590"/>
        </pc:sldMkLst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19" creationId="{BDA88B54-D9D9-432D-A243-8D23E3C6509C}"/>
          </ac:spMkLst>
        </pc:spChg>
        <pc:spChg chg="mod">
          <ac:chgData name="Cristian Chilipirea" userId="34ab170da5908fc4" providerId="LiveId" clId="{7B8E7756-EE48-4B7F-B3E6-1239ACBC9EF9}" dt="2020-03-01T16:54:51.849" v="1175" actId="1076"/>
          <ac:spMkLst>
            <pc:docMk/>
            <pc:sldMk cId="1287048085" sldId="590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23.140" v="1225" actId="478"/>
          <ac:spMkLst>
            <pc:docMk/>
            <pc:sldMk cId="1287048085" sldId="590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4:59.672" v="1206" actId="1035"/>
          <ac:spMkLst>
            <pc:docMk/>
            <pc:sldMk cId="1287048085" sldId="590"/>
            <ac:spMk id="32" creationId="{53680975-241C-4921-8777-27C879FAF3DF}"/>
          </ac:spMkLst>
        </pc:spChg>
        <pc:spChg chg="mod">
          <ac:chgData name="Cristian Chilipirea" userId="34ab170da5908fc4" providerId="LiveId" clId="{7B8E7756-EE48-4B7F-B3E6-1239ACBC9EF9}" dt="2020-03-01T16:54:59.672" v="1206" actId="1035"/>
          <ac:spMkLst>
            <pc:docMk/>
            <pc:sldMk cId="1287048085" sldId="590"/>
            <ac:spMk id="38" creationId="{1420FC4B-FD28-4F1A-9BEE-ACCA13325B2C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0" creationId="{1C09119A-AF36-4323-ABD2-02F063C46EA4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3" creationId="{49F2BFF3-A684-40A1-B555-8D39214ADAA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4" creationId="{75251C00-E68C-4091-A69A-AB565F28CD7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5" creationId="{62659F85-4AD9-408D-98E9-3682964C4E70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49" creationId="{8C378F57-E560-4A91-B94D-CFE67BE6C9B6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0" creationId="{70CE3558-A9C1-4384-AFC3-7C7458C10203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1" creationId="{4F433842-250C-4A73-9FE7-9CB649795855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5" creationId="{0CD52A34-BC60-4DE0-859C-57A823BEF711}"/>
          </ac:spMkLst>
        </pc:spChg>
        <pc:spChg chg="add">
          <ac:chgData name="Cristian Chilipirea" userId="34ab170da5908fc4" providerId="LiveId" clId="{7B8E7756-EE48-4B7F-B3E6-1239ACBC9EF9}" dt="2020-03-01T16:56:23.671" v="1226"/>
          <ac:spMkLst>
            <pc:docMk/>
            <pc:sldMk cId="1287048085" sldId="590"/>
            <ac:spMk id="56" creationId="{C4418D24-EDDD-4F88-8739-4A7A7C3A446E}"/>
          </ac:spMkLst>
        </pc:sp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23.140" v="1225" actId="478"/>
          <ac:cxnSpMkLst>
            <pc:docMk/>
            <pc:sldMk cId="1287048085" sldId="590"/>
            <ac:cxnSpMk id="37" creationId="{A896D4F7-4A65-48A3-AB8F-2AEAC49CBA6F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41" creationId="{A6B07588-6401-4E57-8B04-3A7F86EE8790}"/>
          </ac:cxnSpMkLst>
        </pc:cxnChg>
        <pc:cxnChg chg="mod">
          <ac:chgData name="Cristian Chilipirea" userId="34ab170da5908fc4" providerId="LiveId" clId="{7B8E7756-EE48-4B7F-B3E6-1239ACBC9EF9}" dt="2020-03-01T16:54:59.672" v="1206" actId="1035"/>
          <ac:cxnSpMkLst>
            <pc:docMk/>
            <pc:sldMk cId="1287048085" sldId="590"/>
            <ac:cxnSpMk id="42" creationId="{93A3935C-CB48-4544-B4ED-B952CD5FC256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6" creationId="{AB2B6C4B-30CE-4CD2-A3ED-90027CE827B2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7" creationId="{B7EA3FAE-CB60-4BDB-946E-41DB3447AF97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48" creationId="{A5B088E2-04B7-4BC0-91AC-8963AE159B05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2" creationId="{517466DF-CD60-4B12-9D18-781D24D0D365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3" creationId="{52041349-D789-4E37-8855-2209B84DFB63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4" creationId="{2AF0A239-9C29-4D9F-AD78-6A3C9DD7F69C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7" creationId="{11F76592-937D-4BE2-8891-C8FA49EEE1CE}"/>
          </ac:cxnSpMkLst>
        </pc:cxnChg>
        <pc:cxnChg chg="add">
          <ac:chgData name="Cristian Chilipirea" userId="34ab170da5908fc4" providerId="LiveId" clId="{7B8E7756-EE48-4B7F-B3E6-1239ACBC9EF9}" dt="2020-03-01T16:56:23.671" v="1226"/>
          <ac:cxnSpMkLst>
            <pc:docMk/>
            <pc:sldMk cId="1287048085" sldId="590"/>
            <ac:cxnSpMk id="58" creationId="{6E006AC0-C468-4601-942C-39D79D220B76}"/>
          </ac:cxnSpMkLst>
        </pc:cxnChg>
      </pc:sldChg>
      <pc:sldChg chg="addSp delSp modSp add">
        <pc:chgData name="Cristian Chilipirea" userId="34ab170da5908fc4" providerId="LiveId" clId="{7B8E7756-EE48-4B7F-B3E6-1239ACBC9EF9}" dt="2020-03-01T16:56:27.705" v="1228"/>
        <pc:sldMkLst>
          <pc:docMk/>
          <pc:sldMk cId="3931174030" sldId="591"/>
        </pc:sldMkLst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5" creationId="{650B1E1D-3C51-4C24-85BB-8303713FE8D4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6" creationId="{9D4A9E16-AD26-4132-B136-9E94C0DD54A0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7" creationId="{4D4681D4-C4EA-40D5-ADF3-5C9D2A3981E7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8" creationId="{B42079EB-0EB9-4EA4-B957-C9C91670D5F5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7" creationId="{AE49FA15-A8FF-420C-BDA0-4DB7AE27B00D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8" creationId="{54B4F6FD-01DC-49AF-9144-F232F0BC66B7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19" creationId="{BDA88B54-D9D9-432D-A243-8D23E3C6509C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30" creationId="{E7515019-1156-4BDC-937F-F194D95B17C5}"/>
          </ac:spMkLst>
        </pc:spChg>
        <pc:spChg chg="del">
          <ac:chgData name="Cristian Chilipirea" userId="34ab170da5908fc4" providerId="LiveId" clId="{7B8E7756-EE48-4B7F-B3E6-1239ACBC9EF9}" dt="2020-03-01T16:56:27.072" v="1227" actId="478"/>
          <ac:spMkLst>
            <pc:docMk/>
            <pc:sldMk cId="3931174030" sldId="591"/>
            <ac:spMk id="31" creationId="{40507C48-4DC0-47E8-A673-7538180A2016}"/>
          </ac:spMkLst>
        </pc:spChg>
        <pc:spChg chg="mod">
          <ac:chgData name="Cristian Chilipirea" userId="34ab170da5908fc4" providerId="LiveId" clId="{7B8E7756-EE48-4B7F-B3E6-1239ACBC9EF9}" dt="2020-03-01T16:55:20.860" v="1208" actId="1076"/>
          <ac:spMkLst>
            <pc:docMk/>
            <pc:sldMk cId="3931174030" sldId="591"/>
            <ac:spMk id="32" creationId="{53680975-241C-4921-8777-27C879FAF3DF}"/>
          </ac:spMkLst>
        </pc:spChg>
        <pc:spChg chg="mod">
          <ac:chgData name="Cristian Chilipirea" userId="34ab170da5908fc4" providerId="LiveId" clId="{7B8E7756-EE48-4B7F-B3E6-1239ACBC9EF9}" dt="2020-03-01T16:55:30.031" v="1210" actId="1076"/>
          <ac:spMkLst>
            <pc:docMk/>
            <pc:sldMk cId="3931174030" sldId="591"/>
            <ac:spMk id="38" creationId="{1420FC4B-FD28-4F1A-9BEE-ACCA13325B2C}"/>
          </ac:spMkLst>
        </pc:spChg>
        <pc:spChg chg="add mod">
          <ac:chgData name="Cristian Chilipirea" userId="34ab170da5908fc4" providerId="LiveId" clId="{7B8E7756-EE48-4B7F-B3E6-1239ACBC9EF9}" dt="2020-03-01T16:55:42.979" v="1212" actId="1076"/>
          <ac:spMkLst>
            <pc:docMk/>
            <pc:sldMk cId="3931174030" sldId="591"/>
            <ac:spMk id="40" creationId="{1F719B75-73B6-4105-A7CC-748CE76F2A84}"/>
          </ac:spMkLst>
        </pc:spChg>
        <pc:spChg chg="add mod">
          <ac:chgData name="Cristian Chilipirea" userId="34ab170da5908fc4" providerId="LiveId" clId="{7B8E7756-EE48-4B7F-B3E6-1239ACBC9EF9}" dt="2020-03-01T16:55:49.773" v="1214" actId="1076"/>
          <ac:spMkLst>
            <pc:docMk/>
            <pc:sldMk cId="3931174030" sldId="591"/>
            <ac:spMk id="44" creationId="{C2B4BA01-1AFC-4B2F-93D2-FC4396F4CFCD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5" creationId="{F7043115-A609-49F7-BB9E-5BFE80413372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6" creationId="{92F5DEBE-41C8-40DA-BA84-7C4A1D6DD317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7" creationId="{10291EAC-854F-419D-BB97-5E04F2494A06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48" creationId="{E6EFAAC2-CCD9-4E3C-B907-56CF0E925D5B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2" creationId="{3FE552F7-3083-4085-9BC8-FFEB00C99CCE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3" creationId="{21B414A2-A3E1-4D8A-8004-6D4C9C6779B2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4" creationId="{54A4655C-3D60-4DD2-B576-C4CFC0F75428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8" creationId="{349CA5D2-0CA4-4240-9911-8DC77DA8BAAE}"/>
          </ac:spMkLst>
        </pc:spChg>
        <pc:spChg chg="add">
          <ac:chgData name="Cristian Chilipirea" userId="34ab170da5908fc4" providerId="LiveId" clId="{7B8E7756-EE48-4B7F-B3E6-1239ACBC9EF9}" dt="2020-03-01T16:56:27.705" v="1228"/>
          <ac:spMkLst>
            <pc:docMk/>
            <pc:sldMk cId="3931174030" sldId="591"/>
            <ac:spMk id="59" creationId="{6E46D875-3D27-4808-9E86-A793A375064D}"/>
          </ac:spMkLst>
        </pc:sp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0" creationId="{F37DF3B0-833C-4A49-AFDD-62DE76EB30BF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1" creationId="{96A5E6AE-E4CF-446F-92C9-BAE10A8EE717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14" creationId="{7BA632A0-89C2-4AE3-AA1F-038565B3B74E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0" creationId="{6CB928F9-BFCF-414F-90A0-FC18584DB83F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3" creationId="{39A25ED4-361B-4218-A4E1-31C9A744771C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26" creationId="{F23A74DC-6D91-49F0-AD01-65B2297CD36C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34" creationId="{63A2B26A-ADB2-4AD1-95F9-02885C6594E4}"/>
          </ac:cxnSpMkLst>
        </pc:cxnChg>
        <pc:cxnChg chg="del mod">
          <ac:chgData name="Cristian Chilipirea" userId="34ab170da5908fc4" providerId="LiveId" clId="{7B8E7756-EE48-4B7F-B3E6-1239ACBC9EF9}" dt="2020-03-01T16:56:27.072" v="1227" actId="478"/>
          <ac:cxnSpMkLst>
            <pc:docMk/>
            <pc:sldMk cId="3931174030" sldId="591"/>
            <ac:cxnSpMk id="37" creationId="{A896D4F7-4A65-48A3-AB8F-2AEAC49CBA6F}"/>
          </ac:cxnSpMkLst>
        </pc:cxnChg>
        <pc:cxnChg chg="mod">
          <ac:chgData name="Cristian Chilipirea" userId="34ab170da5908fc4" providerId="LiveId" clId="{7B8E7756-EE48-4B7F-B3E6-1239ACBC9EF9}" dt="2020-03-01T16:55:30.031" v="1210" actId="1076"/>
          <ac:cxnSpMkLst>
            <pc:docMk/>
            <pc:sldMk cId="3931174030" sldId="591"/>
            <ac:cxnSpMk id="39" creationId="{BCCFE6FA-211E-4066-A92D-9BBDACDCFDC4}"/>
          </ac:cxnSpMkLst>
        </pc:cxnChg>
        <pc:cxnChg chg="del">
          <ac:chgData name="Cristian Chilipirea" userId="34ab170da5908fc4" providerId="LiveId" clId="{7B8E7756-EE48-4B7F-B3E6-1239ACBC9EF9}" dt="2020-03-01T16:55:24.650" v="1209" actId="478"/>
          <ac:cxnSpMkLst>
            <pc:docMk/>
            <pc:sldMk cId="3931174030" sldId="591"/>
            <ac:cxnSpMk id="41" creationId="{A6B07588-6401-4E57-8B04-3A7F86EE8790}"/>
          </ac:cxnSpMkLst>
        </pc:cxnChg>
        <pc:cxnChg chg="del">
          <ac:chgData name="Cristian Chilipirea" userId="34ab170da5908fc4" providerId="LiveId" clId="{7B8E7756-EE48-4B7F-B3E6-1239ACBC9EF9}" dt="2020-03-01T16:55:24.650" v="1209" actId="478"/>
          <ac:cxnSpMkLst>
            <pc:docMk/>
            <pc:sldMk cId="3931174030" sldId="591"/>
            <ac:cxnSpMk id="42" creationId="{93A3935C-CB48-4544-B4ED-B952CD5FC256}"/>
          </ac:cxnSpMkLst>
        </pc:cxnChg>
        <pc:cxnChg chg="add mod">
          <ac:chgData name="Cristian Chilipirea" userId="34ab170da5908fc4" providerId="LiveId" clId="{7B8E7756-EE48-4B7F-B3E6-1239ACBC9EF9}" dt="2020-03-01T16:55:42.979" v="1212" actId="1076"/>
          <ac:cxnSpMkLst>
            <pc:docMk/>
            <pc:sldMk cId="3931174030" sldId="591"/>
            <ac:cxnSpMk id="43" creationId="{2BCE5F46-9679-41C9-AD6B-A5246B971D6A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49" creationId="{1D0C6E8D-7106-4FCE-A0E9-AC51FE113F76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0" creationId="{37A5AF5D-8DB5-43D0-9224-8D2067724075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1" creationId="{7CC65D9F-E105-407B-92B3-F60DED5BD091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5" creationId="{DA3E7964-3536-48C0-BAE6-11332C9A7169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6" creationId="{18492C30-17B9-4023-B181-0DF1BA4B94E3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57" creationId="{3A928261-A2C8-4F67-9ECB-03D7D241259A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60" creationId="{81D96EB0-EFE7-4AD3-9370-9C7B85F6C424}"/>
          </ac:cxnSpMkLst>
        </pc:cxnChg>
        <pc:cxnChg chg="add">
          <ac:chgData name="Cristian Chilipirea" userId="34ab170da5908fc4" providerId="LiveId" clId="{7B8E7756-EE48-4B7F-B3E6-1239ACBC9EF9}" dt="2020-03-01T16:56:27.705" v="1228"/>
          <ac:cxnSpMkLst>
            <pc:docMk/>
            <pc:sldMk cId="3931174030" sldId="591"/>
            <ac:cxnSpMk id="61" creationId="{65AFF916-F79A-4F7B-B53D-E1257598FE74}"/>
          </ac:cxnSpMkLst>
        </pc:cxnChg>
      </pc:sldChg>
      <pc:sldChg chg="addSp delSp modSp add">
        <pc:chgData name="Cristian Chilipirea" userId="34ab170da5908fc4" providerId="LiveId" clId="{7B8E7756-EE48-4B7F-B3E6-1239ACBC9EF9}" dt="2020-03-01T16:57:00.933" v="1257" actId="1076"/>
        <pc:sldMkLst>
          <pc:docMk/>
          <pc:sldMk cId="4221651538" sldId="592"/>
        </pc:sldMkLst>
        <pc:spChg chg="add mod">
          <ac:chgData name="Cristian Chilipirea" userId="34ab170da5908fc4" providerId="LiveId" clId="{7B8E7756-EE48-4B7F-B3E6-1239ACBC9EF9}" dt="2020-03-01T16:57:00.933" v="1257" actId="1076"/>
          <ac:spMkLst>
            <pc:docMk/>
            <pc:sldMk cId="4221651538" sldId="592"/>
            <ac:spMk id="34" creationId="{A567B3E1-D725-4F28-B781-C78C685C79DB}"/>
          </ac:spMkLst>
        </pc:spChg>
        <pc:spChg chg="mod">
          <ac:chgData name="Cristian Chilipirea" userId="34ab170da5908fc4" providerId="LiveId" clId="{7B8E7756-EE48-4B7F-B3E6-1239ACBC9EF9}" dt="2020-03-01T16:56:45.290" v="1230" actId="1076"/>
          <ac:spMkLst>
            <pc:docMk/>
            <pc:sldMk cId="4221651538" sldId="592"/>
            <ac:spMk id="38" creationId="{1420FC4B-FD28-4F1A-9BEE-ACCA13325B2C}"/>
          </ac:spMkLst>
        </pc:spChg>
        <pc:spChg chg="mod">
          <ac:chgData name="Cristian Chilipirea" userId="34ab170da5908fc4" providerId="LiveId" clId="{7B8E7756-EE48-4B7F-B3E6-1239ACBC9EF9}" dt="2020-03-01T16:56:52.194" v="1255" actId="1035"/>
          <ac:spMkLst>
            <pc:docMk/>
            <pc:sldMk cId="4221651538" sldId="592"/>
            <ac:spMk id="40" creationId="{1F719B75-73B6-4105-A7CC-748CE76F2A84}"/>
          </ac:spMkLst>
        </pc:spChg>
        <pc:spChg chg="mod">
          <ac:chgData name="Cristian Chilipirea" userId="34ab170da5908fc4" providerId="LiveId" clId="{7B8E7756-EE48-4B7F-B3E6-1239ACBC9EF9}" dt="2020-03-01T16:56:52.194" v="1255" actId="1035"/>
          <ac:spMkLst>
            <pc:docMk/>
            <pc:sldMk cId="4221651538" sldId="592"/>
            <ac:spMk id="44" creationId="{C2B4BA01-1AFC-4B2F-93D2-FC4396F4CFCD}"/>
          </ac:spMkLst>
        </pc:spChg>
        <pc:cxnChg chg="del mod">
          <ac:chgData name="Cristian Chilipirea" userId="34ab170da5908fc4" providerId="LiveId" clId="{7B8E7756-EE48-4B7F-B3E6-1239ACBC9EF9}" dt="2020-03-01T16:56:47.895" v="1231" actId="478"/>
          <ac:cxnSpMkLst>
            <pc:docMk/>
            <pc:sldMk cId="4221651538" sldId="592"/>
            <ac:cxnSpMk id="39" creationId="{BCCFE6FA-211E-4066-A92D-9BBDACDCFDC4}"/>
          </ac:cxnSpMkLst>
        </pc:cxnChg>
        <pc:cxnChg chg="mod">
          <ac:chgData name="Cristian Chilipirea" userId="34ab170da5908fc4" providerId="LiveId" clId="{7B8E7756-EE48-4B7F-B3E6-1239ACBC9EF9}" dt="2020-03-01T16:56:52.194" v="1255" actId="1035"/>
          <ac:cxnSpMkLst>
            <pc:docMk/>
            <pc:sldMk cId="4221651538" sldId="592"/>
            <ac:cxnSpMk id="43" creationId="{2BCE5F46-9679-41C9-AD6B-A5246B971D6A}"/>
          </ac:cxnSpMkLst>
        </pc:cxnChg>
      </pc:sldChg>
      <pc:sldChg chg="addSp delSp modSp add">
        <pc:chgData name="Cristian Chilipirea" userId="34ab170da5908fc4" providerId="LiveId" clId="{7B8E7756-EE48-4B7F-B3E6-1239ACBC9EF9}" dt="2020-03-01T17:03:44.636" v="1535" actId="1076"/>
        <pc:sldMkLst>
          <pc:docMk/>
          <pc:sldMk cId="2592642322" sldId="593"/>
        </pc:sldMkLst>
        <pc:spChg chg="mod">
          <ac:chgData name="Cristian Chilipirea" userId="34ab170da5908fc4" providerId="LiveId" clId="{7B8E7756-EE48-4B7F-B3E6-1239ACBC9EF9}" dt="2020-03-01T16:57:24.639" v="1261" actId="1076"/>
          <ac:spMkLst>
            <pc:docMk/>
            <pc:sldMk cId="2592642322" sldId="593"/>
            <ac:spMk id="34" creationId="{A567B3E1-D725-4F28-B781-C78C685C79DB}"/>
          </ac:spMkLst>
        </pc:spChg>
        <pc:spChg chg="add mod">
          <ac:chgData name="Cristian Chilipirea" userId="34ab170da5908fc4" providerId="LiveId" clId="{7B8E7756-EE48-4B7F-B3E6-1239ACBC9EF9}" dt="2020-03-01T17:03:44.636" v="1535" actId="1076"/>
          <ac:spMkLst>
            <pc:docMk/>
            <pc:sldMk cId="2592642322" sldId="593"/>
            <ac:spMk id="37" creationId="{F80FD55F-DC5A-457A-A922-164E9E28F2BC}"/>
          </ac:spMkLst>
        </pc:spChg>
        <pc:spChg chg="mod">
          <ac:chgData name="Cristian Chilipirea" userId="34ab170da5908fc4" providerId="LiveId" clId="{7B8E7756-EE48-4B7F-B3E6-1239ACBC9EF9}" dt="2020-03-01T16:57:18.086" v="1259" actId="1076"/>
          <ac:spMkLst>
            <pc:docMk/>
            <pc:sldMk cId="2592642322" sldId="593"/>
            <ac:spMk id="40" creationId="{1F719B75-73B6-4105-A7CC-748CE76F2A84}"/>
          </ac:spMkLst>
        </pc:spChg>
        <pc:spChg chg="mod">
          <ac:chgData name="Cristian Chilipirea" userId="34ab170da5908fc4" providerId="LiveId" clId="{7B8E7756-EE48-4B7F-B3E6-1239ACBC9EF9}" dt="2020-03-01T16:57:24.639" v="1261" actId="1076"/>
          <ac:spMkLst>
            <pc:docMk/>
            <pc:sldMk cId="2592642322" sldId="593"/>
            <ac:spMk id="44" creationId="{C2B4BA01-1AFC-4B2F-93D2-FC4396F4CFCD}"/>
          </ac:spMkLst>
        </pc:spChg>
        <pc:cxnChg chg="del mod">
          <ac:chgData name="Cristian Chilipirea" userId="34ab170da5908fc4" providerId="LiveId" clId="{7B8E7756-EE48-4B7F-B3E6-1239ACBC9EF9}" dt="2020-03-01T16:57:20.082" v="1260" actId="478"/>
          <ac:cxnSpMkLst>
            <pc:docMk/>
            <pc:sldMk cId="2592642322" sldId="593"/>
            <ac:cxnSpMk id="43" creationId="{2BCE5F46-9679-41C9-AD6B-A5246B971D6A}"/>
          </ac:cxnSpMkLst>
        </pc:cxnChg>
      </pc:sldChg>
      <pc:sldChg chg="addSp modSp add">
        <pc:chgData name="Cristian Chilipirea" userId="34ab170da5908fc4" providerId="LiveId" clId="{7B8E7756-EE48-4B7F-B3E6-1239ACBC9EF9}" dt="2020-03-01T17:03:48.348" v="1536"/>
        <pc:sldMkLst>
          <pc:docMk/>
          <pc:sldMk cId="878214405" sldId="594"/>
        </pc:sldMkLst>
        <pc:spChg chg="add">
          <ac:chgData name="Cristian Chilipirea" userId="34ab170da5908fc4" providerId="LiveId" clId="{7B8E7756-EE48-4B7F-B3E6-1239ACBC9EF9}" dt="2020-03-01T17:03:48.348" v="1536"/>
          <ac:spMkLst>
            <pc:docMk/>
            <pc:sldMk cId="878214405" sldId="594"/>
            <ac:spMk id="37" creationId="{D0BE6B74-3805-4444-A376-0893150AAA3C}"/>
          </ac:spMkLst>
        </pc:spChg>
        <pc:spChg chg="mod">
          <ac:chgData name="Cristian Chilipirea" userId="34ab170da5908fc4" providerId="LiveId" clId="{7B8E7756-EE48-4B7F-B3E6-1239ACBC9EF9}" dt="2020-03-01T16:58:36.126" v="1263" actId="1076"/>
          <ac:spMkLst>
            <pc:docMk/>
            <pc:sldMk cId="878214405" sldId="594"/>
            <ac:spMk id="44" creationId="{C2B4BA01-1AFC-4B2F-93D2-FC4396F4CFCD}"/>
          </ac:spMkLst>
        </pc:spChg>
      </pc:sldChg>
      <pc:sldChg chg="addSp modSp add">
        <pc:chgData name="Cristian Chilipirea" userId="34ab170da5908fc4" providerId="LiveId" clId="{7B8E7756-EE48-4B7F-B3E6-1239ACBC9EF9}" dt="2020-03-01T17:03:51.684" v="1537"/>
        <pc:sldMkLst>
          <pc:docMk/>
          <pc:sldMk cId="4181293268" sldId="595"/>
        </pc:sldMkLst>
        <pc:spChg chg="mod">
          <ac:chgData name="Cristian Chilipirea" userId="34ab170da5908fc4" providerId="LiveId" clId="{7B8E7756-EE48-4B7F-B3E6-1239ACBC9EF9}" dt="2020-03-01T16:58:42.535" v="1265" actId="1076"/>
          <ac:spMkLst>
            <pc:docMk/>
            <pc:sldMk cId="4181293268" sldId="595"/>
            <ac:spMk id="34" creationId="{A567B3E1-D725-4F28-B781-C78C685C79DB}"/>
          </ac:spMkLst>
        </pc:spChg>
        <pc:spChg chg="add">
          <ac:chgData name="Cristian Chilipirea" userId="34ab170da5908fc4" providerId="LiveId" clId="{7B8E7756-EE48-4B7F-B3E6-1239ACBC9EF9}" dt="2020-03-01T17:03:51.684" v="1537"/>
          <ac:spMkLst>
            <pc:docMk/>
            <pc:sldMk cId="4181293268" sldId="595"/>
            <ac:spMk id="37" creationId="{CA559D8B-6365-4C01-9EFD-6D6DC7F12F5C}"/>
          </ac:spMkLst>
        </pc:spChg>
      </pc:sldChg>
      <pc:sldChg chg="add">
        <pc:chgData name="Cristian Chilipirea" userId="34ab170da5908fc4" providerId="LiveId" clId="{7B8E7756-EE48-4B7F-B3E6-1239ACBC9EF9}" dt="2020-03-01T16:59:12.532" v="1266"/>
        <pc:sldMkLst>
          <pc:docMk/>
          <pc:sldMk cId="2106375257" sldId="596"/>
        </pc:sldMkLst>
      </pc:sldChg>
      <pc:sldChg chg="add">
        <pc:chgData name="Cristian Chilipirea" userId="34ab170da5908fc4" providerId="LiveId" clId="{7B8E7756-EE48-4B7F-B3E6-1239ACBC9EF9}" dt="2020-03-01T17:00:11.689" v="1302"/>
        <pc:sldMkLst>
          <pc:docMk/>
          <pc:sldMk cId="1310689941" sldId="597"/>
        </pc:sldMkLst>
      </pc:sldChg>
      <pc:sldChg chg="modSp add">
        <pc:chgData name="Cristian Chilipirea" userId="34ab170da5908fc4" providerId="LiveId" clId="{7B8E7756-EE48-4B7F-B3E6-1239ACBC9EF9}" dt="2020-03-01T17:04:20.227" v="1542" actId="1076"/>
        <pc:sldMkLst>
          <pc:docMk/>
          <pc:sldMk cId="1711707616" sldId="598"/>
        </pc:sldMkLst>
        <pc:spChg chg="mod">
          <ac:chgData name="Cristian Chilipirea" userId="34ab170da5908fc4" providerId="LiveId" clId="{7B8E7756-EE48-4B7F-B3E6-1239ACBC9EF9}" dt="2020-03-01T17:04:20.227" v="1542" actId="1076"/>
          <ac:spMkLst>
            <pc:docMk/>
            <pc:sldMk cId="1711707616" sldId="598"/>
            <ac:spMk id="27" creationId="{5F83F744-DE6A-4DE8-87FB-3689B45950EB}"/>
          </ac:spMkLst>
        </pc:spChg>
        <pc:spChg chg="mod">
          <ac:chgData name="Cristian Chilipirea" userId="34ab170da5908fc4" providerId="LiveId" clId="{7B8E7756-EE48-4B7F-B3E6-1239ACBC9EF9}" dt="2020-03-01T17:04:13.734" v="1540" actId="1076"/>
          <ac:spMkLst>
            <pc:docMk/>
            <pc:sldMk cId="1711707616" sldId="598"/>
            <ac:spMk id="37" creationId="{CA559D8B-6365-4C01-9EFD-6D6DC7F12F5C}"/>
          </ac:spMkLst>
        </pc:spChg>
      </pc:sldChg>
      <pc:sldChg chg="addSp delSp modSp add">
        <pc:chgData name="Cristian Chilipirea" userId="34ab170da5908fc4" providerId="LiveId" clId="{7B8E7756-EE48-4B7F-B3E6-1239ACBC9EF9}" dt="2020-03-01T17:05:21.407" v="1554" actId="478"/>
        <pc:sldMkLst>
          <pc:docMk/>
          <pc:sldMk cId="962520965" sldId="599"/>
        </pc:sldMkLst>
        <pc:spChg chg="mod">
          <ac:chgData name="Cristian Chilipirea" userId="34ab170da5908fc4" providerId="LiveId" clId="{7B8E7756-EE48-4B7F-B3E6-1239ACBC9EF9}" dt="2020-03-01T17:04:47.807" v="1548" actId="20577"/>
          <ac:spMkLst>
            <pc:docMk/>
            <pc:sldMk cId="962520965" sldId="599"/>
            <ac:spMk id="2" creationId="{1ACC246E-720F-41B2-86FB-35848567D513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" creationId="{C5B17747-E8F2-4D05-B8A1-B698C7E3B0E1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27" creationId="{5F83F744-DE6A-4DE8-87FB-3689B45950EB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2" creationId="{53680975-241C-4921-8777-27C879FAF3DF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3" creationId="{F6F2B888-0608-43A3-B985-5A5BFEB13659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4" creationId="{A567B3E1-D725-4F28-B781-C78C685C79DB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7" creationId="{CA559D8B-6365-4C01-9EFD-6D6DC7F12F5C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38" creationId="{1420FC4B-FD28-4F1A-9BEE-ACCA13325B2C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40" creationId="{1F719B75-73B6-4105-A7CC-748CE76F2A84}"/>
          </ac:spMkLst>
        </pc:spChg>
        <pc:spChg chg="del">
          <ac:chgData name="Cristian Chilipirea" userId="34ab170da5908fc4" providerId="LiveId" clId="{7B8E7756-EE48-4B7F-B3E6-1239ACBC9EF9}" dt="2020-03-01T17:05:14.403" v="1553" actId="478"/>
          <ac:spMkLst>
            <pc:docMk/>
            <pc:sldMk cId="962520965" sldId="599"/>
            <ac:spMk id="44" creationId="{C2B4BA01-1AFC-4B2F-93D2-FC4396F4CFCD}"/>
          </ac:spMkLst>
        </pc:spChg>
        <pc:cxnChg chg="del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5" creationId="{2D099B8E-E4B8-4A65-87EE-788BCBDDAFCD}"/>
          </ac:cxnSpMkLst>
        </pc:cxnChg>
        <pc:cxnChg chg="del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6" creationId="{C2D89302-0FDC-4846-AA1E-00A9A43F30D3}"/>
          </ac:cxnSpMkLst>
        </pc:cxnChg>
        <pc:cxnChg chg="add del mod">
          <ac:chgData name="Cristian Chilipirea" userId="34ab170da5908fc4" providerId="LiveId" clId="{7B8E7756-EE48-4B7F-B3E6-1239ACBC9EF9}" dt="2020-03-01T17:05:21.407" v="1554" actId="478"/>
          <ac:cxnSpMkLst>
            <pc:docMk/>
            <pc:sldMk cId="962520965" sldId="599"/>
            <ac:cxnSpMk id="39" creationId="{6779E23B-8BD0-4AA8-80DF-23166499B102}"/>
          </ac:cxnSpMkLst>
        </pc:cxnChg>
      </pc:sldChg>
      <pc:sldChg chg="addSp delSp modSp add">
        <pc:chgData name="Cristian Chilipirea" userId="34ab170da5908fc4" providerId="LiveId" clId="{7B8E7756-EE48-4B7F-B3E6-1239ACBC9EF9}" dt="2020-03-01T17:11:45.151" v="1661"/>
        <pc:sldMkLst>
          <pc:docMk/>
          <pc:sldMk cId="2044981453" sldId="600"/>
        </pc:sldMkLst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27" creationId="{5F83F744-DE6A-4DE8-87FB-3689B45950EB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29" creationId="{7E71EA78-B3F5-4157-AF3F-DF15396B3C00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2" creationId="{53680975-241C-4921-8777-27C879FAF3DF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3" creationId="{F6F2B888-0608-43A3-B985-5A5BFEB13659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4" creationId="{A567B3E1-D725-4F28-B781-C78C685C79DB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7" creationId="{CA559D8B-6365-4C01-9EFD-6D6DC7F12F5C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38" creationId="{1420FC4B-FD28-4F1A-9BEE-ACCA13325B2C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40" creationId="{1F719B75-73B6-4105-A7CC-748CE76F2A84}"/>
          </ac:spMkLst>
        </pc:spChg>
        <pc:spChg chg="add del mod">
          <ac:chgData name="Cristian Chilipirea" userId="34ab170da5908fc4" providerId="LiveId" clId="{7B8E7756-EE48-4B7F-B3E6-1239ACBC9EF9}" dt="2020-03-01T17:11:45.151" v="1661"/>
          <ac:spMkLst>
            <pc:docMk/>
            <pc:sldMk cId="2044981453" sldId="600"/>
            <ac:spMk id="41" creationId="{29B131EB-F905-44A5-AEB2-F2FBD73F3E69}"/>
          </ac:spMkLst>
        </pc:spChg>
        <pc:spChg chg="del">
          <ac:chgData name="Cristian Chilipirea" userId="34ab170da5908fc4" providerId="LiveId" clId="{7B8E7756-EE48-4B7F-B3E6-1239ACBC9EF9}" dt="2020-03-01T17:05:24.986" v="1555" actId="478"/>
          <ac:spMkLst>
            <pc:docMk/>
            <pc:sldMk cId="2044981453" sldId="600"/>
            <ac:spMk id="44" creationId="{C2B4BA01-1AFC-4B2F-93D2-FC4396F4CFCD}"/>
          </ac:spMkLst>
        </pc:sp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42" creationId="{D34DF62C-35C3-43CD-BD6C-03E08240307A}"/>
          </ac:cxnSpMkLst>
        </pc:cxn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43" creationId="{5D2F32C4-10C8-45C0-9A91-1040EBAA44CD}"/>
          </ac:cxnSpMkLst>
        </pc:cxnChg>
        <pc:cxnChg chg="add del mod">
          <ac:chgData name="Cristian Chilipirea" userId="34ab170da5908fc4" providerId="LiveId" clId="{7B8E7756-EE48-4B7F-B3E6-1239ACBC9EF9}" dt="2020-03-01T17:11:45.151" v="1661"/>
          <ac:cxnSpMkLst>
            <pc:docMk/>
            <pc:sldMk cId="2044981453" sldId="600"/>
            <ac:cxnSpMk id="62" creationId="{0B5B9A14-E95A-4343-B1E9-7B10A946A833}"/>
          </ac:cxnSpMkLst>
        </pc:cxnChg>
      </pc:sldChg>
      <pc:sldChg chg="addSp modSp add">
        <pc:chgData name="Cristian Chilipirea" userId="34ab170da5908fc4" providerId="LiveId" clId="{7B8E7756-EE48-4B7F-B3E6-1239ACBC9EF9}" dt="2020-03-01T17:07:28.699" v="1657" actId="403"/>
        <pc:sldMkLst>
          <pc:docMk/>
          <pc:sldMk cId="3948613112" sldId="601"/>
        </pc:sldMkLst>
        <pc:spChg chg="add mod">
          <ac:chgData name="Cristian Chilipirea" userId="34ab170da5908fc4" providerId="LiveId" clId="{7B8E7756-EE48-4B7F-B3E6-1239ACBC9EF9}" dt="2020-03-01T17:07:28.699" v="1657" actId="403"/>
          <ac:spMkLst>
            <pc:docMk/>
            <pc:sldMk cId="3948613112" sldId="601"/>
            <ac:spMk id="3" creationId="{9BFE10CE-31FE-4667-BBDB-059BD8B32D25}"/>
          </ac:spMkLst>
        </pc:spChg>
        <pc:spChg chg="add mod">
          <ac:chgData name="Cristian Chilipirea" userId="34ab170da5908fc4" providerId="LiveId" clId="{7B8E7756-EE48-4B7F-B3E6-1239ACBC9EF9}" dt="2020-03-01T17:06:32.333" v="1587" actId="20577"/>
          <ac:spMkLst>
            <pc:docMk/>
            <pc:sldMk cId="3948613112" sldId="601"/>
            <ac:spMk id="21" creationId="{0EBA5793-83D0-46A6-A39C-6980DCE6DA8E}"/>
          </ac:spMkLst>
        </pc:spChg>
      </pc:sldChg>
      <pc:sldChg chg="addSp modSp add">
        <pc:chgData name="Cristian Chilipirea" userId="34ab170da5908fc4" providerId="LiveId" clId="{7B8E7756-EE48-4B7F-B3E6-1239ACBC9EF9}" dt="2020-03-01T17:11:55.836" v="1663" actId="1076"/>
        <pc:sldMkLst>
          <pc:docMk/>
          <pc:sldMk cId="1485695320" sldId="602"/>
        </pc:sldMkLst>
        <pc:spChg chg="add mod">
          <ac:chgData name="Cristian Chilipirea" userId="34ab170da5908fc4" providerId="LiveId" clId="{7B8E7756-EE48-4B7F-B3E6-1239ACBC9EF9}" dt="2020-03-01T17:11:55.836" v="1663" actId="1076"/>
          <ac:spMkLst>
            <pc:docMk/>
            <pc:sldMk cId="1485695320" sldId="602"/>
            <ac:spMk id="25" creationId="{0880A7AD-FC51-483A-B0D5-97DFB7F02DEC}"/>
          </ac:spMkLst>
        </pc:sp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6" creationId="{FC545588-2781-4FDA-815A-D0F0B53323EB}"/>
          </ac:cxnSpMkLst>
        </pc:cxn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7" creationId="{1F33FFF7-6D7B-46A5-8CAE-CA1C0C38D97B}"/>
          </ac:cxnSpMkLst>
        </pc:cxnChg>
        <pc:cxnChg chg="add mod">
          <ac:chgData name="Cristian Chilipirea" userId="34ab170da5908fc4" providerId="LiveId" clId="{7B8E7756-EE48-4B7F-B3E6-1239ACBC9EF9}" dt="2020-03-01T17:11:55.836" v="1663" actId="1076"/>
          <ac:cxnSpMkLst>
            <pc:docMk/>
            <pc:sldMk cId="1485695320" sldId="602"/>
            <ac:cxnSpMk id="28" creationId="{29B6E923-3BE5-40D9-BDDF-5E53EFBA3325}"/>
          </ac:cxnSpMkLst>
        </pc:cxnChg>
      </pc:sldChg>
      <pc:sldChg chg="addSp delSp modSp add">
        <pc:chgData name="Cristian Chilipirea" userId="34ab170da5908fc4" providerId="LiveId" clId="{7B8E7756-EE48-4B7F-B3E6-1239ACBC9EF9}" dt="2020-03-01T17:12:37.752" v="1674" actId="1076"/>
        <pc:sldMkLst>
          <pc:docMk/>
          <pc:sldMk cId="3984853342" sldId="603"/>
        </pc:sldMkLst>
        <pc:spChg chg="mod">
          <ac:chgData name="Cristian Chilipirea" userId="34ab170da5908fc4" providerId="LiveId" clId="{7B8E7756-EE48-4B7F-B3E6-1239ACBC9EF9}" dt="2020-03-01T17:12:06.317" v="1665" actId="1076"/>
          <ac:spMkLst>
            <pc:docMk/>
            <pc:sldMk cId="3984853342" sldId="603"/>
            <ac:spMk id="25" creationId="{0880A7AD-FC51-483A-B0D5-97DFB7F02DEC}"/>
          </ac:spMkLst>
        </pc:spChg>
        <pc:spChg chg="add mod">
          <ac:chgData name="Cristian Chilipirea" userId="34ab170da5908fc4" providerId="LiveId" clId="{7B8E7756-EE48-4B7F-B3E6-1239ACBC9EF9}" dt="2020-03-01T17:12:17.646" v="1670" actId="1076"/>
          <ac:spMkLst>
            <pc:docMk/>
            <pc:sldMk cId="3984853342" sldId="603"/>
            <ac:spMk id="29" creationId="{C526C343-25CB-4801-BBF2-13FB870F9605}"/>
          </ac:spMkLst>
        </pc:spChg>
        <pc:spChg chg="add mod">
          <ac:chgData name="Cristian Chilipirea" userId="34ab170da5908fc4" providerId="LiveId" clId="{7B8E7756-EE48-4B7F-B3E6-1239ACBC9EF9}" dt="2020-03-01T17:12:23.495" v="1672" actId="1076"/>
          <ac:spMkLst>
            <pc:docMk/>
            <pc:sldMk cId="3984853342" sldId="603"/>
            <ac:spMk id="31" creationId="{67DDBFF4-73E5-45B8-AA87-395263781300}"/>
          </ac:spMkLst>
        </pc:spChg>
        <pc:spChg chg="add mod">
          <ac:chgData name="Cristian Chilipirea" userId="34ab170da5908fc4" providerId="LiveId" clId="{7B8E7756-EE48-4B7F-B3E6-1239ACBC9EF9}" dt="2020-03-01T17:12:37.752" v="1674" actId="1076"/>
          <ac:spMkLst>
            <pc:docMk/>
            <pc:sldMk cId="3984853342" sldId="603"/>
            <ac:spMk id="32" creationId="{A0065E1B-9E67-4F82-8C19-4E0C0B028CA2}"/>
          </ac:spMkLst>
        </pc:spChg>
        <pc:cxnChg chg="del mod">
          <ac:chgData name="Cristian Chilipirea" userId="34ab170da5908fc4" providerId="LiveId" clId="{7B8E7756-EE48-4B7F-B3E6-1239ACBC9EF9}" dt="2020-03-01T17:12:09.945" v="1668" actId="478"/>
          <ac:cxnSpMkLst>
            <pc:docMk/>
            <pc:sldMk cId="3984853342" sldId="603"/>
            <ac:cxnSpMk id="26" creationId="{FC545588-2781-4FDA-815A-D0F0B53323EB}"/>
          </ac:cxnSpMkLst>
        </pc:cxnChg>
        <pc:cxnChg chg="del mod">
          <ac:chgData name="Cristian Chilipirea" userId="34ab170da5908fc4" providerId="LiveId" clId="{7B8E7756-EE48-4B7F-B3E6-1239ACBC9EF9}" dt="2020-03-01T17:12:09.194" v="1667" actId="478"/>
          <ac:cxnSpMkLst>
            <pc:docMk/>
            <pc:sldMk cId="3984853342" sldId="603"/>
            <ac:cxnSpMk id="27" creationId="{1F33FFF7-6D7B-46A5-8CAE-CA1C0C38D97B}"/>
          </ac:cxnSpMkLst>
        </pc:cxnChg>
        <pc:cxnChg chg="del mod">
          <ac:chgData name="Cristian Chilipirea" userId="34ab170da5908fc4" providerId="LiveId" clId="{7B8E7756-EE48-4B7F-B3E6-1239ACBC9EF9}" dt="2020-03-01T17:12:07.956" v="1666" actId="478"/>
          <ac:cxnSpMkLst>
            <pc:docMk/>
            <pc:sldMk cId="3984853342" sldId="603"/>
            <ac:cxnSpMk id="28" creationId="{29B6E923-3BE5-40D9-BDDF-5E53EFBA3325}"/>
          </ac:cxnSpMkLst>
        </pc:cxnChg>
        <pc:cxnChg chg="add mod">
          <ac:chgData name="Cristian Chilipirea" userId="34ab170da5908fc4" providerId="LiveId" clId="{7B8E7756-EE48-4B7F-B3E6-1239ACBC9EF9}" dt="2020-03-01T17:12:17.646" v="1670" actId="1076"/>
          <ac:cxnSpMkLst>
            <pc:docMk/>
            <pc:sldMk cId="3984853342" sldId="603"/>
            <ac:cxnSpMk id="30" creationId="{3C97DDF2-D072-43F7-BC7C-F3B6B181D5E1}"/>
          </ac:cxnSpMkLst>
        </pc:cxnChg>
        <pc:cxnChg chg="add mod">
          <ac:chgData name="Cristian Chilipirea" userId="34ab170da5908fc4" providerId="LiveId" clId="{7B8E7756-EE48-4B7F-B3E6-1239ACBC9EF9}" dt="2020-03-01T17:12:37.752" v="1674" actId="1076"/>
          <ac:cxnSpMkLst>
            <pc:docMk/>
            <pc:sldMk cId="3984853342" sldId="603"/>
            <ac:cxnSpMk id="33" creationId="{BA2EE211-E4FB-44C5-8423-1C2AC518DC4A}"/>
          </ac:cxnSpMkLst>
        </pc:cxnChg>
        <pc:cxnChg chg="add mod">
          <ac:chgData name="Cristian Chilipirea" userId="34ab170da5908fc4" providerId="LiveId" clId="{7B8E7756-EE48-4B7F-B3E6-1239ACBC9EF9}" dt="2020-03-01T17:12:37.752" v="1674" actId="1076"/>
          <ac:cxnSpMkLst>
            <pc:docMk/>
            <pc:sldMk cId="3984853342" sldId="603"/>
            <ac:cxnSpMk id="34" creationId="{964B20BF-6624-495D-BA0E-AF511DBEF186}"/>
          </ac:cxnSpMkLst>
        </pc:cxnChg>
      </pc:sldChg>
      <pc:sldChg chg="addSp delSp modSp add">
        <pc:chgData name="Cristian Chilipirea" userId="34ab170da5908fc4" providerId="LiveId" clId="{7B8E7756-EE48-4B7F-B3E6-1239ACBC9EF9}" dt="2020-03-01T17:13:22.279" v="1688" actId="1076"/>
        <pc:sldMkLst>
          <pc:docMk/>
          <pc:sldMk cId="3884066094" sldId="604"/>
        </pc:sldMkLst>
        <pc:spChg chg="mod">
          <ac:chgData name="Cristian Chilipirea" userId="34ab170da5908fc4" providerId="LiveId" clId="{7B8E7756-EE48-4B7F-B3E6-1239ACBC9EF9}" dt="2020-03-01T17:12:49.018" v="1676" actId="1076"/>
          <ac:spMkLst>
            <pc:docMk/>
            <pc:sldMk cId="3884066094" sldId="604"/>
            <ac:spMk id="32" creationId="{A0065E1B-9E67-4F82-8C19-4E0C0B028CA2}"/>
          </ac:spMkLst>
        </pc:spChg>
        <pc:spChg chg="add del mod">
          <ac:chgData name="Cristian Chilipirea" userId="34ab170da5908fc4" providerId="LiveId" clId="{7B8E7756-EE48-4B7F-B3E6-1239ACBC9EF9}" dt="2020-03-01T17:13:03.876" v="1684"/>
          <ac:spMkLst>
            <pc:docMk/>
            <pc:sldMk cId="3884066094" sldId="604"/>
            <ac:spMk id="37" creationId="{9F47D1E5-AC09-4D16-A7A4-135BBD481E44}"/>
          </ac:spMkLst>
        </pc:spChg>
        <pc:spChg chg="add del mod">
          <ac:chgData name="Cristian Chilipirea" userId="34ab170da5908fc4" providerId="LiveId" clId="{7B8E7756-EE48-4B7F-B3E6-1239ACBC9EF9}" dt="2020-03-01T17:13:03.876" v="1684"/>
          <ac:spMkLst>
            <pc:docMk/>
            <pc:sldMk cId="3884066094" sldId="604"/>
            <ac:spMk id="38" creationId="{3CBE927A-39D1-4460-8A40-48BBBEBCA118}"/>
          </ac:spMkLst>
        </pc:spChg>
        <pc:spChg chg="add mod">
          <ac:chgData name="Cristian Chilipirea" userId="34ab170da5908fc4" providerId="LiveId" clId="{7B8E7756-EE48-4B7F-B3E6-1239ACBC9EF9}" dt="2020-03-01T17:13:13.887" v="1686" actId="1076"/>
          <ac:spMkLst>
            <pc:docMk/>
            <pc:sldMk cId="3884066094" sldId="604"/>
            <ac:spMk id="40" creationId="{45683BEB-BED6-40C6-80E0-444B1B8EEA6D}"/>
          </ac:spMkLst>
        </pc:spChg>
        <pc:spChg chg="add mod">
          <ac:chgData name="Cristian Chilipirea" userId="34ab170da5908fc4" providerId="LiveId" clId="{7B8E7756-EE48-4B7F-B3E6-1239ACBC9EF9}" dt="2020-03-01T17:13:22.279" v="1688" actId="1076"/>
          <ac:spMkLst>
            <pc:docMk/>
            <pc:sldMk cId="3884066094" sldId="604"/>
            <ac:spMk id="42" creationId="{A9579E31-3346-4C08-B912-B4106693AB3D}"/>
          </ac:spMkLst>
        </pc:spChg>
        <pc:spChg chg="mod">
          <ac:chgData name="Cristian Chilipirea" userId="34ab170da5908fc4" providerId="LiveId" clId="{7B8E7756-EE48-4B7F-B3E6-1239ACBC9EF9}" dt="2020-03-01T17:12:58.704" v="1680" actId="1076"/>
          <ac:spMkLst>
            <pc:docMk/>
            <pc:sldMk cId="3884066094" sldId="604"/>
            <ac:spMk id="53" creationId="{21B414A2-A3E1-4D8A-8004-6D4C9C6779B2}"/>
          </ac:spMkLst>
        </pc:spChg>
        <pc:spChg chg="mod">
          <ac:chgData name="Cristian Chilipirea" userId="34ab170da5908fc4" providerId="LiveId" clId="{7B8E7756-EE48-4B7F-B3E6-1239ACBC9EF9}" dt="2020-03-01T17:12:58.704" v="1680" actId="1076"/>
          <ac:spMkLst>
            <pc:docMk/>
            <pc:sldMk cId="3884066094" sldId="604"/>
            <ac:spMk id="54" creationId="{54A4655C-3D60-4DD2-B576-C4CFC0F75428}"/>
          </ac:spMkLst>
        </pc:spChg>
        <pc:cxnChg chg="del mod">
          <ac:chgData name="Cristian Chilipirea" userId="34ab170da5908fc4" providerId="LiveId" clId="{7B8E7756-EE48-4B7F-B3E6-1239ACBC9EF9}" dt="2020-03-01T17:12:51.166" v="1678" actId="478"/>
          <ac:cxnSpMkLst>
            <pc:docMk/>
            <pc:sldMk cId="3884066094" sldId="604"/>
            <ac:cxnSpMk id="33" creationId="{BA2EE211-E4FB-44C5-8423-1C2AC518DC4A}"/>
          </ac:cxnSpMkLst>
        </pc:cxnChg>
        <pc:cxnChg chg="del mod">
          <ac:chgData name="Cristian Chilipirea" userId="34ab170da5908fc4" providerId="LiveId" clId="{7B8E7756-EE48-4B7F-B3E6-1239ACBC9EF9}" dt="2020-03-01T17:12:50.576" v="1677" actId="478"/>
          <ac:cxnSpMkLst>
            <pc:docMk/>
            <pc:sldMk cId="3884066094" sldId="604"/>
            <ac:cxnSpMk id="34" creationId="{964B20BF-6624-495D-BA0E-AF511DBEF186}"/>
          </ac:cxnSpMkLst>
        </pc:cxnChg>
        <pc:cxnChg chg="add mod">
          <ac:chgData name="Cristian Chilipirea" userId="34ab170da5908fc4" providerId="LiveId" clId="{7B8E7756-EE48-4B7F-B3E6-1239ACBC9EF9}" dt="2020-03-01T17:13:13.887" v="1686" actId="1076"/>
          <ac:cxnSpMkLst>
            <pc:docMk/>
            <pc:sldMk cId="3884066094" sldId="604"/>
            <ac:cxnSpMk id="41" creationId="{37FE806F-A4FE-47A3-8C47-66C10216C0EC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55" creationId="{DA3E7964-3536-48C0-BAE6-11332C9A7169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56" creationId="{18492C30-17B9-4023-B181-0DF1BA4B94E3}"/>
          </ac:cxnSpMkLst>
        </pc:cxnChg>
        <pc:cxnChg chg="mod">
          <ac:chgData name="Cristian Chilipirea" userId="34ab170da5908fc4" providerId="LiveId" clId="{7B8E7756-EE48-4B7F-B3E6-1239ACBC9EF9}" dt="2020-03-01T17:12:58.704" v="1680" actId="1076"/>
          <ac:cxnSpMkLst>
            <pc:docMk/>
            <pc:sldMk cId="3884066094" sldId="604"/>
            <ac:cxnSpMk id="60" creationId="{81D96EB0-EFE7-4AD3-9370-9C7B85F6C424}"/>
          </ac:cxnSpMkLst>
        </pc:cxnChg>
      </pc:sldChg>
      <pc:sldChg chg="modSp add">
        <pc:chgData name="Cristian Chilipirea" userId="34ab170da5908fc4" providerId="LiveId" clId="{7B8E7756-EE48-4B7F-B3E6-1239ACBC9EF9}" dt="2020-03-01T17:13:39.369" v="1690" actId="1076"/>
        <pc:sldMkLst>
          <pc:docMk/>
          <pc:sldMk cId="2319897751" sldId="605"/>
        </pc:sldMkLst>
        <pc:spChg chg="mod">
          <ac:chgData name="Cristian Chilipirea" userId="34ab170da5908fc4" providerId="LiveId" clId="{7B8E7756-EE48-4B7F-B3E6-1239ACBC9EF9}" dt="2020-03-01T17:13:39.369" v="1690" actId="1076"/>
          <ac:spMkLst>
            <pc:docMk/>
            <pc:sldMk cId="2319897751" sldId="605"/>
            <ac:spMk id="42" creationId="{A9579E31-3346-4C08-B912-B4106693AB3D}"/>
          </ac:spMkLst>
        </pc:spChg>
      </pc:sldChg>
      <pc:sldChg chg="addSp delSp modSp add">
        <pc:chgData name="Cristian Chilipirea" userId="34ab170da5908fc4" providerId="LiveId" clId="{7B8E7756-EE48-4B7F-B3E6-1239ACBC9EF9}" dt="2020-03-01T17:13:59.996" v="1695" actId="1076"/>
        <pc:sldMkLst>
          <pc:docMk/>
          <pc:sldMk cId="2329601204" sldId="606"/>
        </pc:sldMkLst>
        <pc:spChg chg="add mod">
          <ac:chgData name="Cristian Chilipirea" userId="34ab170da5908fc4" providerId="LiveId" clId="{7B8E7756-EE48-4B7F-B3E6-1239ACBC9EF9}" dt="2020-03-01T17:13:59.996" v="1695" actId="1076"/>
          <ac:spMkLst>
            <pc:docMk/>
            <pc:sldMk cId="2329601204" sldId="606"/>
            <ac:spMk id="33" creationId="{A4F6EBF5-3A66-47A7-9274-2CA696F98A0F}"/>
          </ac:spMkLst>
        </pc:spChg>
        <pc:spChg chg="mod">
          <ac:chgData name="Cristian Chilipirea" userId="34ab170da5908fc4" providerId="LiveId" clId="{7B8E7756-EE48-4B7F-B3E6-1239ACBC9EF9}" dt="2020-03-01T17:13:48.714" v="1692" actId="1076"/>
          <ac:spMkLst>
            <pc:docMk/>
            <pc:sldMk cId="2329601204" sldId="606"/>
            <ac:spMk id="40" creationId="{45683BEB-BED6-40C6-80E0-444B1B8EEA6D}"/>
          </ac:spMkLst>
        </pc:spChg>
        <pc:cxnChg chg="del mod">
          <ac:chgData name="Cristian Chilipirea" userId="34ab170da5908fc4" providerId="LiveId" clId="{7B8E7756-EE48-4B7F-B3E6-1239ACBC9EF9}" dt="2020-03-01T17:13:50.648" v="1693" actId="478"/>
          <ac:cxnSpMkLst>
            <pc:docMk/>
            <pc:sldMk cId="2329601204" sldId="606"/>
            <ac:cxnSpMk id="41" creationId="{37FE806F-A4FE-47A3-8C47-66C10216C0EC}"/>
          </ac:cxnSpMkLst>
        </pc:cxnChg>
      </pc:sldChg>
      <pc:sldChg chg="addSp delSp modSp add">
        <pc:chgData name="Cristian Chilipirea" userId="34ab170da5908fc4" providerId="LiveId" clId="{7B8E7756-EE48-4B7F-B3E6-1239ACBC9EF9}" dt="2020-03-01T17:14:22.836" v="1699" actId="478"/>
        <pc:sldMkLst>
          <pc:docMk/>
          <pc:sldMk cId="2748028044" sldId="607"/>
        </pc:sldMkLst>
        <pc:spChg chg="del">
          <ac:chgData name="Cristian Chilipirea" userId="34ab170da5908fc4" providerId="LiveId" clId="{7B8E7756-EE48-4B7F-B3E6-1239ACBC9EF9}" dt="2020-03-01T17:14:22.836" v="1699" actId="478"/>
          <ac:spMkLst>
            <pc:docMk/>
            <pc:sldMk cId="2748028044" sldId="607"/>
            <ac:spMk id="33" creationId="{A4F6EBF5-3A66-47A7-9274-2CA696F98A0F}"/>
          </ac:spMkLst>
        </pc:spChg>
        <pc:spChg chg="add mod">
          <ac:chgData name="Cristian Chilipirea" userId="34ab170da5908fc4" providerId="LiveId" clId="{7B8E7756-EE48-4B7F-B3E6-1239ACBC9EF9}" dt="2020-03-01T17:14:17.552" v="1698" actId="1076"/>
          <ac:spMkLst>
            <pc:docMk/>
            <pc:sldMk cId="2748028044" sldId="607"/>
            <ac:spMk id="34" creationId="{125DB982-1028-446B-9BC9-E0164D556E64}"/>
          </ac:spMkLst>
        </pc:spChg>
      </pc:sldChg>
      <pc:sldChg chg="modSp add">
        <pc:chgData name="Cristian Chilipirea" userId="34ab170da5908fc4" providerId="LiveId" clId="{7B8E7756-EE48-4B7F-B3E6-1239ACBC9EF9}" dt="2020-03-01T17:14:36.576" v="1701" actId="1076"/>
        <pc:sldMkLst>
          <pc:docMk/>
          <pc:sldMk cId="1029723783" sldId="608"/>
        </pc:sldMkLst>
        <pc:spChg chg="mod">
          <ac:chgData name="Cristian Chilipirea" userId="34ab170da5908fc4" providerId="LiveId" clId="{7B8E7756-EE48-4B7F-B3E6-1239ACBC9EF9}" dt="2020-03-01T17:14:36.576" v="1701" actId="1076"/>
          <ac:spMkLst>
            <pc:docMk/>
            <pc:sldMk cId="1029723783" sldId="608"/>
            <ac:spMk id="31" creationId="{67DDBFF4-73E5-45B8-AA87-395263781300}"/>
          </ac:spMkLst>
        </pc:spChg>
      </pc:sldChg>
      <pc:sldChg chg="addSp delSp modSp add">
        <pc:chgData name="Cristian Chilipirea" userId="34ab170da5908fc4" providerId="LiveId" clId="{7B8E7756-EE48-4B7F-B3E6-1239ACBC9EF9}" dt="2020-03-01T17:15:04.877" v="1708" actId="1076"/>
        <pc:sldMkLst>
          <pc:docMk/>
          <pc:sldMk cId="3444809045" sldId="609"/>
        </pc:sldMkLst>
        <pc:spChg chg="mod">
          <ac:chgData name="Cristian Chilipirea" userId="34ab170da5908fc4" providerId="LiveId" clId="{7B8E7756-EE48-4B7F-B3E6-1239ACBC9EF9}" dt="2020-03-01T17:14:55.587" v="1706" actId="1076"/>
          <ac:spMkLst>
            <pc:docMk/>
            <pc:sldMk cId="3444809045" sldId="609"/>
            <ac:spMk id="29" creationId="{C526C343-25CB-4801-BBF2-13FB870F9605}"/>
          </ac:spMkLst>
        </pc:spChg>
        <pc:spChg chg="add mod">
          <ac:chgData name="Cristian Chilipirea" userId="34ab170da5908fc4" providerId="LiveId" clId="{7B8E7756-EE48-4B7F-B3E6-1239ACBC9EF9}" dt="2020-03-01T17:15:04.877" v="1708" actId="1076"/>
          <ac:spMkLst>
            <pc:docMk/>
            <pc:sldMk cId="3444809045" sldId="609"/>
            <ac:spMk id="33" creationId="{708ED872-CD4D-48D4-AC05-FF740868D0E5}"/>
          </ac:spMkLst>
        </pc:spChg>
        <pc:cxnChg chg="del mod">
          <ac:chgData name="Cristian Chilipirea" userId="34ab170da5908fc4" providerId="LiveId" clId="{7B8E7756-EE48-4B7F-B3E6-1239ACBC9EF9}" dt="2020-03-01T17:14:47.926" v="1704" actId="478"/>
          <ac:cxnSpMkLst>
            <pc:docMk/>
            <pc:sldMk cId="3444809045" sldId="609"/>
            <ac:cxnSpMk id="30" creationId="{3C97DDF2-D072-43F7-BC7C-F3B6B181D5E1}"/>
          </ac:cxnSpMkLst>
        </pc:cxnChg>
        <pc:cxnChg chg="add mod">
          <ac:chgData name="Cristian Chilipirea" userId="34ab170da5908fc4" providerId="LiveId" clId="{7B8E7756-EE48-4B7F-B3E6-1239ACBC9EF9}" dt="2020-03-01T17:15:04.877" v="1708" actId="1076"/>
          <ac:cxnSpMkLst>
            <pc:docMk/>
            <pc:sldMk cId="3444809045" sldId="609"/>
            <ac:cxnSpMk id="37" creationId="{BAED0194-0A83-4ED6-BDBD-888509EC99D3}"/>
          </ac:cxnSpMkLst>
        </pc:cxnChg>
      </pc:sldChg>
      <pc:sldChg chg="addSp delSp modSp add">
        <pc:chgData name="Cristian Chilipirea" userId="34ab170da5908fc4" providerId="LiveId" clId="{7B8E7756-EE48-4B7F-B3E6-1239ACBC9EF9}" dt="2020-03-01T17:15:36.162" v="1714" actId="1076"/>
        <pc:sldMkLst>
          <pc:docMk/>
          <pc:sldMk cId="2456891915" sldId="610"/>
        </pc:sldMkLst>
        <pc:spChg chg="mod">
          <ac:chgData name="Cristian Chilipirea" userId="34ab170da5908fc4" providerId="LiveId" clId="{7B8E7756-EE48-4B7F-B3E6-1239ACBC9EF9}" dt="2020-03-01T17:15:21.750" v="1710" actId="1076"/>
          <ac:spMkLst>
            <pc:docMk/>
            <pc:sldMk cId="2456891915" sldId="610"/>
            <ac:spMk id="33" creationId="{708ED872-CD4D-48D4-AC05-FF740868D0E5}"/>
          </ac:spMkLst>
        </pc:spChg>
        <pc:spChg chg="add mod">
          <ac:chgData name="Cristian Chilipirea" userId="34ab170da5908fc4" providerId="LiveId" clId="{7B8E7756-EE48-4B7F-B3E6-1239ACBC9EF9}" dt="2020-03-01T17:15:36.162" v="1714" actId="1076"/>
          <ac:spMkLst>
            <pc:docMk/>
            <pc:sldMk cId="2456891915" sldId="610"/>
            <ac:spMk id="38" creationId="{F16C1817-C3F6-434D-8B60-B91064A9F060}"/>
          </ac:spMkLst>
        </pc:spChg>
        <pc:cxnChg chg="del mod">
          <ac:chgData name="Cristian Chilipirea" userId="34ab170da5908fc4" providerId="LiveId" clId="{7B8E7756-EE48-4B7F-B3E6-1239ACBC9EF9}" dt="2020-03-01T17:15:23.560" v="1711" actId="478"/>
          <ac:cxnSpMkLst>
            <pc:docMk/>
            <pc:sldMk cId="2456891915" sldId="610"/>
            <ac:cxnSpMk id="37" creationId="{BAED0194-0A83-4ED6-BDBD-888509EC99D3}"/>
          </ac:cxnSpMkLst>
        </pc:cxnChg>
      </pc:sldChg>
      <pc:sldChg chg="add del">
        <pc:chgData name="Cristian Chilipirea" userId="34ab170da5908fc4" providerId="LiveId" clId="{7B8E7756-EE48-4B7F-B3E6-1239ACBC9EF9}" dt="2020-03-01T17:15:40.736" v="1716" actId="47"/>
        <pc:sldMkLst>
          <pc:docMk/>
          <pc:sldMk cId="2585855735" sldId="611"/>
        </pc:sldMkLst>
      </pc:sldChg>
      <pc:sldChg chg="addSp modSp add">
        <pc:chgData name="Cristian Chilipirea" userId="34ab170da5908fc4" providerId="LiveId" clId="{7B8E7756-EE48-4B7F-B3E6-1239ACBC9EF9}" dt="2020-03-01T17:15:48.924" v="1718" actId="1076"/>
        <pc:sldMkLst>
          <pc:docMk/>
          <pc:sldMk cId="3269401478" sldId="612"/>
        </pc:sldMkLst>
        <pc:spChg chg="add mod">
          <ac:chgData name="Cristian Chilipirea" userId="34ab170da5908fc4" providerId="LiveId" clId="{7B8E7756-EE48-4B7F-B3E6-1239ACBC9EF9}" dt="2020-03-01T17:15:48.924" v="1718" actId="1076"/>
          <ac:spMkLst>
            <pc:docMk/>
            <pc:sldMk cId="3269401478" sldId="612"/>
            <ac:spMk id="37" creationId="{8BB974A9-ED8A-4DC2-9292-AF4DBAAE96E1}"/>
          </ac:spMkLst>
        </pc:spChg>
      </pc:sldChg>
      <pc:sldChg chg="delSp modSp add">
        <pc:chgData name="Cristian Chilipirea" userId="34ab170da5908fc4" providerId="LiveId" clId="{7B8E7756-EE48-4B7F-B3E6-1239ACBC9EF9}" dt="2020-03-01T18:42:29.413" v="1747" actId="478"/>
        <pc:sldMkLst>
          <pc:docMk/>
          <pc:sldMk cId="2919561066" sldId="613"/>
        </pc:sldMkLst>
        <pc:spChg chg="mod">
          <ac:chgData name="Cristian Chilipirea" userId="34ab170da5908fc4" providerId="LiveId" clId="{7B8E7756-EE48-4B7F-B3E6-1239ACBC9EF9}" dt="2020-03-01T18:42:25.406" v="1746" actId="20577"/>
          <ac:spMkLst>
            <pc:docMk/>
            <pc:sldMk cId="2919561066" sldId="613"/>
            <ac:spMk id="2" creationId="{145A80DF-413C-41A2-9C39-918D390F5420}"/>
          </ac:spMkLst>
        </pc:spChg>
        <pc:spChg chg="del">
          <ac:chgData name="Cristian Chilipirea" userId="34ab170da5908fc4" providerId="LiveId" clId="{7B8E7756-EE48-4B7F-B3E6-1239ACBC9EF9}" dt="2020-03-01T18:42:29.413" v="1747" actId="478"/>
          <ac:spMkLst>
            <pc:docMk/>
            <pc:sldMk cId="2919561066" sldId="613"/>
            <ac:spMk id="3" creationId="{909093EC-6F53-431D-A222-EA316754597A}"/>
          </ac:spMkLst>
        </pc:spChg>
      </pc:sldChg>
      <pc:sldChg chg="addSp modSp add">
        <pc:chgData name="Cristian Chilipirea" userId="34ab170da5908fc4" providerId="LiveId" clId="{7B8E7756-EE48-4B7F-B3E6-1239ACBC9EF9}" dt="2020-03-01T18:43:20.275" v="1762"/>
        <pc:sldMkLst>
          <pc:docMk/>
          <pc:sldMk cId="3172639705" sldId="614"/>
        </pc:sldMkLst>
        <pc:spChg chg="add mod">
          <ac:chgData name="Cristian Chilipirea" userId="34ab170da5908fc4" providerId="LiveId" clId="{7B8E7756-EE48-4B7F-B3E6-1239ACBC9EF9}" dt="2020-03-01T18:43:02.121" v="1761" actId="1076"/>
          <ac:spMkLst>
            <pc:docMk/>
            <pc:sldMk cId="3172639705" sldId="614"/>
            <ac:spMk id="3" creationId="{919D8537-4CD6-4B8E-BC68-C18ADE8E2877}"/>
          </ac:spMkLst>
        </pc:sp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5" creationId="{7C3B23E9-A78B-4624-9D8D-764933687850}"/>
          </ac:cxnSpMkLst>
        </pc:cxn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6" creationId="{ABF82A86-5C65-48B5-BAF1-48EED40BB9C9}"/>
          </ac:cxnSpMkLst>
        </pc:cxnChg>
        <pc:cxnChg chg="add">
          <ac:chgData name="Cristian Chilipirea" userId="34ab170da5908fc4" providerId="LiveId" clId="{7B8E7756-EE48-4B7F-B3E6-1239ACBC9EF9}" dt="2020-03-01T18:43:20.275" v="1762"/>
          <ac:cxnSpMkLst>
            <pc:docMk/>
            <pc:sldMk cId="3172639705" sldId="614"/>
            <ac:cxnSpMk id="7" creationId="{4D47C8B8-1F7E-45B6-9143-FD8A5052976C}"/>
          </ac:cxnSpMkLst>
        </pc:cxnChg>
      </pc:sldChg>
      <pc:sldChg chg="addSp modSp add">
        <pc:chgData name="Cristian Chilipirea" userId="34ab170da5908fc4" providerId="LiveId" clId="{7B8E7756-EE48-4B7F-B3E6-1239ACBC9EF9}" dt="2020-03-01T18:43:54.035" v="1766" actId="6549"/>
        <pc:sldMkLst>
          <pc:docMk/>
          <pc:sldMk cId="4082489489" sldId="615"/>
        </pc:sldMkLst>
        <pc:spChg chg="mod">
          <ac:chgData name="Cristian Chilipirea" userId="34ab170da5908fc4" providerId="LiveId" clId="{7B8E7756-EE48-4B7F-B3E6-1239ACBC9EF9}" dt="2020-03-01T18:43:54.035" v="1766" actId="6549"/>
          <ac:spMkLst>
            <pc:docMk/>
            <pc:sldMk cId="4082489489" sldId="615"/>
            <ac:spMk id="3" creationId="{919D8537-4CD6-4B8E-BC68-C18ADE8E2877}"/>
          </ac:spMkLst>
        </pc:spChg>
        <pc:spChg chg="add">
          <ac:chgData name="Cristian Chilipirea" userId="34ab170da5908fc4" providerId="LiveId" clId="{7B8E7756-EE48-4B7F-B3E6-1239ACBC9EF9}" dt="2020-03-01T18:43:47.077" v="1764"/>
          <ac:spMkLst>
            <pc:docMk/>
            <pc:sldMk cId="4082489489" sldId="615"/>
            <ac:spMk id="8" creationId="{733FC8D2-39B8-4274-9325-2E1558CC67FE}"/>
          </ac:spMkLst>
        </pc:spChg>
        <pc:spChg chg="add mod">
          <ac:chgData name="Cristian Chilipirea" userId="34ab170da5908fc4" providerId="LiveId" clId="{7B8E7756-EE48-4B7F-B3E6-1239ACBC9EF9}" dt="2020-03-01T18:43:48.770" v="1765" actId="20577"/>
          <ac:spMkLst>
            <pc:docMk/>
            <pc:sldMk cId="4082489489" sldId="615"/>
            <ac:spMk id="9" creationId="{3EAB12B8-7CC5-42E1-A1E5-F1240EE9E1A0}"/>
          </ac:spMkLst>
        </pc:spChg>
      </pc:sldChg>
      <pc:sldChg chg="addSp modSp add">
        <pc:chgData name="Cristian Chilipirea" userId="34ab170da5908fc4" providerId="LiveId" clId="{7B8E7756-EE48-4B7F-B3E6-1239ACBC9EF9}" dt="2020-03-01T18:44:14.139" v="1771" actId="6549"/>
        <pc:sldMkLst>
          <pc:docMk/>
          <pc:sldMk cId="2222932814" sldId="616"/>
        </pc:sldMkLst>
        <pc:spChg chg="mod">
          <ac:chgData name="Cristian Chilipirea" userId="34ab170da5908fc4" providerId="LiveId" clId="{7B8E7756-EE48-4B7F-B3E6-1239ACBC9EF9}" dt="2020-03-01T18:44:14.139" v="1771" actId="6549"/>
          <ac:spMkLst>
            <pc:docMk/>
            <pc:sldMk cId="2222932814" sldId="616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11.538" v="1770" actId="20577"/>
          <ac:spMkLst>
            <pc:docMk/>
            <pc:sldMk cId="2222932814" sldId="616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07.979" v="1769" actId="1076"/>
          <ac:spMkLst>
            <pc:docMk/>
            <pc:sldMk cId="2222932814" sldId="616"/>
            <ac:spMk id="10" creationId="{592B713C-60A7-4FEF-A50D-5331F5A1CC60}"/>
          </ac:spMkLst>
        </pc:spChg>
      </pc:sldChg>
      <pc:sldChg chg="addSp modSp add">
        <pc:chgData name="Cristian Chilipirea" userId="34ab170da5908fc4" providerId="LiveId" clId="{7B8E7756-EE48-4B7F-B3E6-1239ACBC9EF9}" dt="2020-03-01T18:44:33.655" v="1777" actId="6549"/>
        <pc:sldMkLst>
          <pc:docMk/>
          <pc:sldMk cId="3671577175" sldId="617"/>
        </pc:sldMkLst>
        <pc:spChg chg="mod">
          <ac:chgData name="Cristian Chilipirea" userId="34ab170da5908fc4" providerId="LiveId" clId="{7B8E7756-EE48-4B7F-B3E6-1239ACBC9EF9}" dt="2020-03-01T18:44:33.655" v="1777" actId="6549"/>
          <ac:spMkLst>
            <pc:docMk/>
            <pc:sldMk cId="3671577175" sldId="617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31.893" v="1776" actId="20577"/>
          <ac:spMkLst>
            <pc:docMk/>
            <pc:sldMk cId="3671577175" sldId="617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29.886" v="1775" actId="20577"/>
          <ac:spMkLst>
            <pc:docMk/>
            <pc:sldMk cId="3671577175" sldId="617"/>
            <ac:spMk id="11" creationId="{5C3E1A6D-0D31-4482-B9FD-997EA4CB6AC0}"/>
          </ac:spMkLst>
        </pc:spChg>
      </pc:sldChg>
      <pc:sldChg chg="addSp modSp add">
        <pc:chgData name="Cristian Chilipirea" userId="34ab170da5908fc4" providerId="LiveId" clId="{7B8E7756-EE48-4B7F-B3E6-1239ACBC9EF9}" dt="2020-03-01T18:44:50.571" v="1783" actId="6549"/>
        <pc:sldMkLst>
          <pc:docMk/>
          <pc:sldMk cId="4217856432" sldId="618"/>
        </pc:sldMkLst>
        <pc:spChg chg="mod">
          <ac:chgData name="Cristian Chilipirea" userId="34ab170da5908fc4" providerId="LiveId" clId="{7B8E7756-EE48-4B7F-B3E6-1239ACBC9EF9}" dt="2020-03-01T18:44:50.571" v="1783" actId="6549"/>
          <ac:spMkLst>
            <pc:docMk/>
            <pc:sldMk cId="4217856432" sldId="618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4:49.059" v="1782" actId="20577"/>
          <ac:spMkLst>
            <pc:docMk/>
            <pc:sldMk cId="4217856432" sldId="618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4:45.093" v="1781" actId="20577"/>
          <ac:spMkLst>
            <pc:docMk/>
            <pc:sldMk cId="4217856432" sldId="618"/>
            <ac:spMk id="12" creationId="{EEEEFBB9-1614-4402-8025-B79E7FA2FA22}"/>
          </ac:spMkLst>
        </pc:spChg>
      </pc:sldChg>
      <pc:sldChg chg="addSp modSp add">
        <pc:chgData name="Cristian Chilipirea" userId="34ab170da5908fc4" providerId="LiveId" clId="{7B8E7756-EE48-4B7F-B3E6-1239ACBC9EF9}" dt="2020-03-01T18:45:07.690" v="1791" actId="6549"/>
        <pc:sldMkLst>
          <pc:docMk/>
          <pc:sldMk cId="1903833904" sldId="619"/>
        </pc:sldMkLst>
        <pc:spChg chg="mod">
          <ac:chgData name="Cristian Chilipirea" userId="34ab170da5908fc4" providerId="LiveId" clId="{7B8E7756-EE48-4B7F-B3E6-1239ACBC9EF9}" dt="2020-03-01T18:45:07.690" v="1791" actId="6549"/>
          <ac:spMkLst>
            <pc:docMk/>
            <pc:sldMk cId="1903833904" sldId="619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5:06.266" v="1790" actId="20577"/>
          <ac:spMkLst>
            <pc:docMk/>
            <pc:sldMk cId="1903833904" sldId="619"/>
            <ac:spMk id="9" creationId="{3EAB12B8-7CC5-42E1-A1E5-F1240EE9E1A0}"/>
          </ac:spMkLst>
        </pc:spChg>
        <pc:spChg chg="mod">
          <ac:chgData name="Cristian Chilipirea" userId="34ab170da5908fc4" providerId="LiveId" clId="{7B8E7756-EE48-4B7F-B3E6-1239ACBC9EF9}" dt="2020-03-01T18:44:57.778" v="1787" actId="1076"/>
          <ac:spMkLst>
            <pc:docMk/>
            <pc:sldMk cId="1903833904" sldId="619"/>
            <ac:spMk id="12" creationId="{EEEEFBB9-1614-4402-8025-B79E7FA2FA22}"/>
          </ac:spMkLst>
        </pc:spChg>
        <pc:spChg chg="add mod">
          <ac:chgData name="Cristian Chilipirea" userId="34ab170da5908fc4" providerId="LiveId" clId="{7B8E7756-EE48-4B7F-B3E6-1239ACBC9EF9}" dt="2020-03-01T18:45:04.458" v="1789" actId="20577"/>
          <ac:spMkLst>
            <pc:docMk/>
            <pc:sldMk cId="1903833904" sldId="619"/>
            <ac:spMk id="13" creationId="{0B1A5458-C6D2-475E-B774-1D56A9F5E7D2}"/>
          </ac:spMkLst>
        </pc:spChg>
      </pc:sldChg>
      <pc:sldChg chg="addSp delSp modSp add">
        <pc:chgData name="Cristian Chilipirea" userId="34ab170da5908fc4" providerId="LiveId" clId="{7B8E7756-EE48-4B7F-B3E6-1239ACBC9EF9}" dt="2020-03-01T18:45:34.112" v="1799"/>
        <pc:sldMkLst>
          <pc:docMk/>
          <pc:sldMk cId="1427541841" sldId="620"/>
        </pc:sldMkLst>
        <pc:spChg chg="del mod">
          <ac:chgData name="Cristian Chilipirea" userId="34ab170da5908fc4" providerId="LiveId" clId="{7B8E7756-EE48-4B7F-B3E6-1239ACBC9EF9}" dt="2020-03-01T18:45:34.112" v="1799"/>
          <ac:spMkLst>
            <pc:docMk/>
            <pc:sldMk cId="1427541841" sldId="620"/>
            <ac:spMk id="3" creationId="{919D8537-4CD6-4B8E-BC68-C18ADE8E2877}"/>
          </ac:spMkLst>
        </pc:spChg>
        <pc:spChg chg="mod">
          <ac:chgData name="Cristian Chilipirea" userId="34ab170da5908fc4" providerId="LiveId" clId="{7B8E7756-EE48-4B7F-B3E6-1239ACBC9EF9}" dt="2020-03-01T18:45:30.519" v="1796" actId="20577"/>
          <ac:spMkLst>
            <pc:docMk/>
            <pc:sldMk cId="1427541841" sldId="620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5:28.855" v="1795" actId="20577"/>
          <ac:spMkLst>
            <pc:docMk/>
            <pc:sldMk cId="1427541841" sldId="620"/>
            <ac:spMk id="14" creationId="{0A88F941-7F58-4CFA-84FD-F63708E97486}"/>
          </ac:spMkLst>
        </pc:spChg>
      </pc:sldChg>
      <pc:sldChg chg="addSp delSp modSp add">
        <pc:chgData name="Cristian Chilipirea" userId="34ab170da5908fc4" providerId="LiveId" clId="{7B8E7756-EE48-4B7F-B3E6-1239ACBC9EF9}" dt="2020-03-01T18:45:46.886" v="1804" actId="478"/>
        <pc:sldMkLst>
          <pc:docMk/>
          <pc:sldMk cId="4291518200" sldId="621"/>
        </pc:sldMkLst>
        <pc:spChg chg="del">
          <ac:chgData name="Cristian Chilipirea" userId="34ab170da5908fc4" providerId="LiveId" clId="{7B8E7756-EE48-4B7F-B3E6-1239ACBC9EF9}" dt="2020-03-01T18:45:46.886" v="1804" actId="478"/>
          <ac:spMkLst>
            <pc:docMk/>
            <pc:sldMk cId="4291518200" sldId="621"/>
            <ac:spMk id="8" creationId="{733FC8D2-39B8-4274-9325-2E1558CC67FE}"/>
          </ac:spMkLst>
        </pc:spChg>
        <pc:spChg chg="del">
          <ac:chgData name="Cristian Chilipirea" userId="34ab170da5908fc4" providerId="LiveId" clId="{7B8E7756-EE48-4B7F-B3E6-1239ACBC9EF9}" dt="2020-03-01T18:45:46.886" v="1804" actId="478"/>
          <ac:spMkLst>
            <pc:docMk/>
            <pc:sldMk cId="4291518200" sldId="621"/>
            <ac:spMk id="9" creationId="{3EAB12B8-7CC5-42E1-A1E5-F1240EE9E1A0}"/>
          </ac:spMkLst>
        </pc:spChg>
        <pc:spChg chg="add mod">
          <ac:chgData name="Cristian Chilipirea" userId="34ab170da5908fc4" providerId="LiveId" clId="{7B8E7756-EE48-4B7F-B3E6-1239ACBC9EF9}" dt="2020-03-01T18:45:43.439" v="1803" actId="20577"/>
          <ac:spMkLst>
            <pc:docMk/>
            <pc:sldMk cId="4291518200" sldId="621"/>
            <ac:spMk id="15" creationId="{4F8E4483-EAA3-468F-B4CB-4EBDAB8F99A6}"/>
          </ac:spMkLst>
        </pc:spChg>
      </pc:sldChg>
      <pc:sldChg chg="addSp add">
        <pc:chgData name="Cristian Chilipirea" userId="34ab170da5908fc4" providerId="LiveId" clId="{7B8E7756-EE48-4B7F-B3E6-1239ACBC9EF9}" dt="2020-03-01T18:46:35.201" v="1806"/>
        <pc:sldMkLst>
          <pc:docMk/>
          <pc:sldMk cId="3098239973" sldId="622"/>
        </pc:sldMkLst>
        <pc:spChg chg="add">
          <ac:chgData name="Cristian Chilipirea" userId="34ab170da5908fc4" providerId="LiveId" clId="{7B8E7756-EE48-4B7F-B3E6-1239ACBC9EF9}" dt="2020-03-01T18:46:35.201" v="1806"/>
          <ac:spMkLst>
            <pc:docMk/>
            <pc:sldMk cId="3098239973" sldId="622"/>
            <ac:spMk id="16" creationId="{474CADFA-7F9E-4253-8797-080F271143D5}"/>
          </ac:spMkLst>
        </pc:spChg>
      </pc:sldChg>
      <pc:sldChg chg="addSp delSp modSp add">
        <pc:chgData name="Cristian Chilipirea" userId="34ab170da5908fc4" providerId="LiveId" clId="{7B8E7756-EE48-4B7F-B3E6-1239ACBC9EF9}" dt="2020-03-01T18:47:34.263" v="1818"/>
        <pc:sldMkLst>
          <pc:docMk/>
          <pc:sldMk cId="1997918954" sldId="623"/>
        </pc:sldMkLst>
        <pc:spChg chg="del">
          <ac:chgData name="Cristian Chilipirea" userId="34ab170da5908fc4" providerId="LiveId" clId="{7B8E7756-EE48-4B7F-B3E6-1239ACBC9EF9}" dt="2020-03-01T18:46:48.389" v="1810" actId="478"/>
          <ac:spMkLst>
            <pc:docMk/>
            <pc:sldMk cId="1997918954" sldId="623"/>
            <ac:spMk id="15" creationId="{4F8E4483-EAA3-468F-B4CB-4EBDAB8F99A6}"/>
          </ac:spMkLst>
        </pc:spChg>
        <pc:spChg chg="add mod">
          <ac:chgData name="Cristian Chilipirea" userId="34ab170da5908fc4" providerId="LiveId" clId="{7B8E7756-EE48-4B7F-B3E6-1239ACBC9EF9}" dt="2020-03-01T18:46:45.289" v="1809" actId="1076"/>
          <ac:spMkLst>
            <pc:docMk/>
            <pc:sldMk cId="1997918954" sldId="623"/>
            <ac:spMk id="17" creationId="{6FDBA49B-4E8E-4BDC-8771-6290E4C09C87}"/>
          </ac:spMkLst>
        </pc:spChg>
        <pc:spChg chg="add del">
          <ac:chgData name="Cristian Chilipirea" userId="34ab170da5908fc4" providerId="LiveId" clId="{7B8E7756-EE48-4B7F-B3E6-1239ACBC9EF9}" dt="2020-03-01T18:47:17.818" v="1815" actId="478"/>
          <ac:spMkLst>
            <pc:docMk/>
            <pc:sldMk cId="1997918954" sldId="623"/>
            <ac:spMk id="18" creationId="{9C7F4A01-EA42-4B85-9FD8-6439FBD06492}"/>
          </ac:spMkLst>
        </pc:spChg>
        <pc:spChg chg="add del mod">
          <ac:chgData name="Cristian Chilipirea" userId="34ab170da5908fc4" providerId="LiveId" clId="{7B8E7756-EE48-4B7F-B3E6-1239ACBC9EF9}" dt="2020-03-01T18:47:34.263" v="1818"/>
          <ac:spMkLst>
            <pc:docMk/>
            <pc:sldMk cId="1997918954" sldId="623"/>
            <ac:spMk id="19" creationId="{BFBCE828-DDF0-455F-93FB-F9AB34AC111E}"/>
          </ac:spMkLst>
        </pc:spChg>
      </pc:sldChg>
      <pc:sldChg chg="add">
        <pc:chgData name="Cristian Chilipirea" userId="34ab170da5908fc4" providerId="LiveId" clId="{7B8E7756-EE48-4B7F-B3E6-1239ACBC9EF9}" dt="2020-03-01T18:47:04.314" v="1811"/>
        <pc:sldMkLst>
          <pc:docMk/>
          <pc:sldMk cId="1876029715" sldId="624"/>
        </pc:sldMkLst>
      </pc:sldChg>
      <pc:sldChg chg="addSp delSp modSp add">
        <pc:chgData name="Cristian Chilipirea" userId="34ab170da5908fc4" providerId="LiveId" clId="{7B8E7756-EE48-4B7F-B3E6-1239ACBC9EF9}" dt="2020-03-01T18:47:43.373" v="1822" actId="478"/>
        <pc:sldMkLst>
          <pc:docMk/>
          <pc:sldMk cId="1552834307" sldId="625"/>
        </pc:sldMkLst>
        <pc:spChg chg="del">
          <ac:chgData name="Cristian Chilipirea" userId="34ab170da5908fc4" providerId="LiveId" clId="{7B8E7756-EE48-4B7F-B3E6-1239ACBC9EF9}" dt="2020-03-01T18:47:43.373" v="1822" actId="478"/>
          <ac:spMkLst>
            <pc:docMk/>
            <pc:sldMk cId="1552834307" sldId="625"/>
            <ac:spMk id="14" creationId="{0A88F941-7F58-4CFA-84FD-F63708E97486}"/>
          </ac:spMkLst>
        </pc:spChg>
        <pc:spChg chg="add">
          <ac:chgData name="Cristian Chilipirea" userId="34ab170da5908fc4" providerId="LiveId" clId="{7B8E7756-EE48-4B7F-B3E6-1239ACBC9EF9}" dt="2020-03-01T18:47:38.931" v="1820"/>
          <ac:spMkLst>
            <pc:docMk/>
            <pc:sldMk cId="1552834307" sldId="625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7:41.303" v="1821" actId="20577"/>
          <ac:spMkLst>
            <pc:docMk/>
            <pc:sldMk cId="1552834307" sldId="625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7:52.346" v="1826" actId="478"/>
        <pc:sldMkLst>
          <pc:docMk/>
          <pc:sldMk cId="791408128" sldId="626"/>
        </pc:sldMkLst>
        <pc:spChg chg="del">
          <ac:chgData name="Cristian Chilipirea" userId="34ab170da5908fc4" providerId="LiveId" clId="{7B8E7756-EE48-4B7F-B3E6-1239ACBC9EF9}" dt="2020-03-01T18:47:52.346" v="1826" actId="478"/>
          <ac:spMkLst>
            <pc:docMk/>
            <pc:sldMk cId="791408128" sldId="626"/>
            <ac:spMk id="13" creationId="{0B1A5458-C6D2-475E-B774-1D56A9F5E7D2}"/>
          </ac:spMkLst>
        </pc:spChg>
        <pc:spChg chg="mod">
          <ac:chgData name="Cristian Chilipirea" userId="34ab170da5908fc4" providerId="LiveId" clId="{7B8E7756-EE48-4B7F-B3E6-1239ACBC9EF9}" dt="2020-03-01T18:47:47.934" v="1824" actId="20577"/>
          <ac:spMkLst>
            <pc:docMk/>
            <pc:sldMk cId="791408128" sldId="626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7:50.871" v="1825" actId="20577"/>
          <ac:spMkLst>
            <pc:docMk/>
            <pc:sldMk cId="791408128" sldId="626"/>
            <ac:spMk id="17" creationId="{6FDBA49B-4E8E-4BDC-8771-6290E4C09C87}"/>
          </ac:spMkLst>
        </pc:spChg>
      </pc:sldChg>
      <pc:sldChg chg="addSp delSp modSp add">
        <pc:chgData name="Cristian Chilipirea" userId="34ab170da5908fc4" providerId="LiveId" clId="{7B8E7756-EE48-4B7F-B3E6-1239ACBC9EF9}" dt="2020-03-01T18:48:04.970" v="1832" actId="478"/>
        <pc:sldMkLst>
          <pc:docMk/>
          <pc:sldMk cId="1517287947" sldId="627"/>
        </pc:sldMkLst>
        <pc:spChg chg="del">
          <ac:chgData name="Cristian Chilipirea" userId="34ab170da5908fc4" providerId="LiveId" clId="{7B8E7756-EE48-4B7F-B3E6-1239ACBC9EF9}" dt="2020-03-01T18:48:04.970" v="1832" actId="478"/>
          <ac:spMkLst>
            <pc:docMk/>
            <pc:sldMk cId="1517287947" sldId="627"/>
            <ac:spMk id="12" creationId="{EEEEFBB9-1614-4402-8025-B79E7FA2FA22}"/>
          </ac:spMkLst>
        </pc:spChg>
        <pc:spChg chg="mod">
          <ac:chgData name="Cristian Chilipirea" userId="34ab170da5908fc4" providerId="LiveId" clId="{7B8E7756-EE48-4B7F-B3E6-1239ACBC9EF9}" dt="2020-03-01T18:47:57.242" v="1828" actId="20577"/>
          <ac:spMkLst>
            <pc:docMk/>
            <pc:sldMk cId="1517287947" sldId="627"/>
            <ac:spMk id="15" creationId="{39F69831-3AAA-4CD1-843B-6EBDBAF5D975}"/>
          </ac:spMkLst>
        </pc:spChg>
        <pc:spChg chg="add del mod">
          <ac:chgData name="Cristian Chilipirea" userId="34ab170da5908fc4" providerId="LiveId" clId="{7B8E7756-EE48-4B7F-B3E6-1239ACBC9EF9}" dt="2020-03-01T18:48:03.594" v="1831" actId="20577"/>
          <ac:spMkLst>
            <pc:docMk/>
            <pc:sldMk cId="1517287947" sldId="627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24.718" v="1836" actId="478"/>
        <pc:sldMkLst>
          <pc:docMk/>
          <pc:sldMk cId="1507656073" sldId="628"/>
        </pc:sldMkLst>
        <pc:spChg chg="del">
          <ac:chgData name="Cristian Chilipirea" userId="34ab170da5908fc4" providerId="LiveId" clId="{7B8E7756-EE48-4B7F-B3E6-1239ACBC9EF9}" dt="2020-03-01T18:48:24.718" v="1836" actId="478"/>
          <ac:spMkLst>
            <pc:docMk/>
            <pc:sldMk cId="1507656073" sldId="628"/>
            <ac:spMk id="11" creationId="{5C3E1A6D-0D31-4482-B9FD-997EA4CB6AC0}"/>
          </ac:spMkLst>
        </pc:spChg>
        <pc:spChg chg="mod">
          <ac:chgData name="Cristian Chilipirea" userId="34ab170da5908fc4" providerId="LiveId" clId="{7B8E7756-EE48-4B7F-B3E6-1239ACBC9EF9}" dt="2020-03-01T18:48:22.990" v="1835" actId="20577"/>
          <ac:spMkLst>
            <pc:docMk/>
            <pc:sldMk cId="1507656073" sldId="628"/>
            <ac:spMk id="15" creationId="{39F69831-3AAA-4CD1-843B-6EBDBAF5D975}"/>
          </ac:spMkLst>
        </pc:spChg>
        <pc:spChg chg="mod">
          <ac:chgData name="Cristian Chilipirea" userId="34ab170da5908fc4" providerId="LiveId" clId="{7B8E7756-EE48-4B7F-B3E6-1239ACBC9EF9}" dt="2020-03-01T18:48:11.970" v="1834" actId="20577"/>
          <ac:spMkLst>
            <pc:docMk/>
            <pc:sldMk cId="1507656073" sldId="628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50.573" v="1843" actId="478"/>
        <pc:sldMkLst>
          <pc:docMk/>
          <pc:sldMk cId="546258490" sldId="629"/>
        </pc:sldMkLst>
        <pc:spChg chg="del">
          <ac:chgData name="Cristian Chilipirea" userId="34ab170da5908fc4" providerId="LiveId" clId="{7B8E7756-EE48-4B7F-B3E6-1239ACBC9EF9}" dt="2020-03-01T18:48:37.830" v="1840" actId="478"/>
          <ac:spMkLst>
            <pc:docMk/>
            <pc:sldMk cId="546258490" sldId="629"/>
            <ac:spMk id="10" creationId="{592B713C-60A7-4FEF-A50D-5331F5A1CC60}"/>
          </ac:spMkLst>
        </pc:spChg>
        <pc:spChg chg="mod">
          <ac:chgData name="Cristian Chilipirea" userId="34ab170da5908fc4" providerId="LiveId" clId="{7B8E7756-EE48-4B7F-B3E6-1239ACBC9EF9}" dt="2020-03-01T18:48:34.910" v="1838" actId="20577"/>
          <ac:spMkLst>
            <pc:docMk/>
            <pc:sldMk cId="546258490" sldId="629"/>
            <ac:spMk id="15" creationId="{39F69831-3AAA-4CD1-843B-6EBDBAF5D975}"/>
          </ac:spMkLst>
        </pc:spChg>
        <pc:spChg chg="del">
          <ac:chgData name="Cristian Chilipirea" userId="34ab170da5908fc4" providerId="LiveId" clId="{7B8E7756-EE48-4B7F-B3E6-1239ACBC9EF9}" dt="2020-03-01T18:48:50.573" v="1843" actId="478"/>
          <ac:spMkLst>
            <pc:docMk/>
            <pc:sldMk cId="546258490" sldId="629"/>
            <ac:spMk id="16" creationId="{474CADFA-7F9E-4253-8797-080F271143D5}"/>
          </ac:spMkLst>
        </pc:spChg>
        <pc:spChg chg="mod">
          <ac:chgData name="Cristian Chilipirea" userId="34ab170da5908fc4" providerId="LiveId" clId="{7B8E7756-EE48-4B7F-B3E6-1239ACBC9EF9}" dt="2020-03-01T18:48:36.510" v="1839" actId="20577"/>
          <ac:spMkLst>
            <pc:docMk/>
            <pc:sldMk cId="546258490" sldId="629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48:55.006" v="1845" actId="20577"/>
        <pc:sldMkLst>
          <pc:docMk/>
          <pc:sldMk cId="85156069" sldId="630"/>
        </pc:sldMkLst>
        <pc:spChg chg="mod">
          <ac:chgData name="Cristian Chilipirea" userId="34ab170da5908fc4" providerId="LiveId" clId="{7B8E7756-EE48-4B7F-B3E6-1239ACBC9EF9}" dt="2020-03-01T18:48:55.006" v="1845" actId="20577"/>
          <ac:spMkLst>
            <pc:docMk/>
            <pc:sldMk cId="85156069" sldId="630"/>
            <ac:spMk id="15" creationId="{39F69831-3AAA-4CD1-843B-6EBDBAF5D975}"/>
          </ac:spMkLst>
        </pc:spChg>
        <pc:spChg chg="del">
          <ac:chgData name="Cristian Chilipirea" userId="34ab170da5908fc4" providerId="LiveId" clId="{7B8E7756-EE48-4B7F-B3E6-1239ACBC9EF9}" dt="2020-03-01T18:48:43.926" v="1842" actId="478"/>
          <ac:spMkLst>
            <pc:docMk/>
            <pc:sldMk cId="85156069" sldId="630"/>
            <ac:spMk id="16" creationId="{474CADFA-7F9E-4253-8797-080F271143D5}"/>
          </ac:spMkLst>
        </pc:spChg>
        <pc:spChg chg="del">
          <ac:chgData name="Cristian Chilipirea" userId="34ab170da5908fc4" providerId="LiveId" clId="{7B8E7756-EE48-4B7F-B3E6-1239ACBC9EF9}" dt="2020-03-01T18:48:53.487" v="1844" actId="478"/>
          <ac:spMkLst>
            <pc:docMk/>
            <pc:sldMk cId="85156069" sldId="630"/>
            <ac:spMk id="17" creationId="{6FDBA49B-4E8E-4BDC-8771-6290E4C09C87}"/>
          </ac:spMkLst>
        </pc:spChg>
      </pc:sldChg>
      <pc:sldChg chg="delSp modSp add">
        <pc:chgData name="Cristian Chilipirea" userId="34ab170da5908fc4" providerId="LiveId" clId="{7B8E7756-EE48-4B7F-B3E6-1239ACBC9EF9}" dt="2020-03-01T18:50:34.237" v="1900" actId="478"/>
        <pc:sldMkLst>
          <pc:docMk/>
          <pc:sldMk cId="1008001726" sldId="631"/>
        </pc:sldMkLst>
        <pc:spChg chg="mod">
          <ac:chgData name="Cristian Chilipirea" userId="34ab170da5908fc4" providerId="LiveId" clId="{7B8E7756-EE48-4B7F-B3E6-1239ACBC9EF9}" dt="2020-03-01T18:50:30.134" v="1899" actId="20577"/>
          <ac:spMkLst>
            <pc:docMk/>
            <pc:sldMk cId="1008001726" sldId="631"/>
            <ac:spMk id="2" creationId="{4717C1FB-84F1-49A3-8F25-733ECD791BF3}"/>
          </ac:spMkLst>
        </pc:spChg>
        <pc:spChg chg="del">
          <ac:chgData name="Cristian Chilipirea" userId="34ab170da5908fc4" providerId="LiveId" clId="{7B8E7756-EE48-4B7F-B3E6-1239ACBC9EF9}" dt="2020-03-01T18:50:34.237" v="1900" actId="478"/>
          <ac:spMkLst>
            <pc:docMk/>
            <pc:sldMk cId="1008001726" sldId="631"/>
            <ac:spMk id="3" creationId="{9802BA04-858B-461F-B2F8-60ECC73B9D7A}"/>
          </ac:spMkLst>
        </pc:spChg>
      </pc:sldChg>
      <pc:sldChg chg="add del">
        <pc:chgData name="Cristian Chilipirea" userId="34ab170da5908fc4" providerId="LiveId" clId="{7B8E7756-EE48-4B7F-B3E6-1239ACBC9EF9}" dt="2020-03-01T18:50:23.560" v="1885" actId="47"/>
        <pc:sldMkLst>
          <pc:docMk/>
          <pc:sldMk cId="2965073468" sldId="631"/>
        </pc:sldMkLst>
      </pc:sldChg>
      <pc:sldChg chg="addSp delSp modSp add">
        <pc:chgData name="Cristian Chilipirea" userId="34ab170da5908fc4" providerId="LiveId" clId="{7B8E7756-EE48-4B7F-B3E6-1239ACBC9EF9}" dt="2020-03-01T19:13:05.161" v="2634" actId="20577"/>
        <pc:sldMkLst>
          <pc:docMk/>
          <pc:sldMk cId="345249067" sldId="632"/>
        </pc:sldMkLst>
        <pc:spChg chg="mod">
          <ac:chgData name="Cristian Chilipirea" userId="34ab170da5908fc4" providerId="LiveId" clId="{7B8E7756-EE48-4B7F-B3E6-1239ACBC9EF9}" dt="2020-03-01T19:13:05.161" v="2634" actId="20577"/>
          <ac:spMkLst>
            <pc:docMk/>
            <pc:sldMk cId="345249067" sldId="632"/>
            <ac:spMk id="2" creationId="{AD9ED6AF-05E9-4450-BA98-C99D43568D62}"/>
          </ac:spMkLst>
        </pc:spChg>
        <pc:spChg chg="add del">
          <ac:chgData name="Cristian Chilipirea" userId="34ab170da5908fc4" providerId="LiveId" clId="{7B8E7756-EE48-4B7F-B3E6-1239ACBC9EF9}" dt="2020-03-01T18:50:47.458" v="1905" actId="478"/>
          <ac:spMkLst>
            <pc:docMk/>
            <pc:sldMk cId="345249067" sldId="632"/>
            <ac:spMk id="3" creationId="{3935D5A8-2426-4526-ADE8-98A31057383E}"/>
          </ac:spMkLst>
        </pc:spChg>
        <pc:spChg chg="add del mod">
          <ac:chgData name="Cristian Chilipirea" userId="34ab170da5908fc4" providerId="LiveId" clId="{7B8E7756-EE48-4B7F-B3E6-1239ACBC9EF9}" dt="2020-03-01T18:51:49.186" v="1960" actId="767"/>
          <ac:spMkLst>
            <pc:docMk/>
            <pc:sldMk cId="345249067" sldId="632"/>
            <ac:spMk id="5" creationId="{8DF3550C-A457-4FF7-AAF4-35FE8C40CD78}"/>
          </ac:spMkLst>
        </pc:spChg>
        <pc:graphicFrameChg chg="add mod modGraphic">
          <ac:chgData name="Cristian Chilipirea" userId="34ab170da5908fc4" providerId="LiveId" clId="{7B8E7756-EE48-4B7F-B3E6-1239ACBC9EF9}" dt="2020-03-01T19:02:36.593" v="2212" actId="207"/>
          <ac:graphicFrameMkLst>
            <pc:docMk/>
            <pc:sldMk cId="345249067" sldId="632"/>
            <ac:graphicFrameMk id="6" creationId="{E410A42B-1B53-4975-9EC5-7CA8DCAA758B}"/>
          </ac:graphicFrameMkLst>
        </pc:graphicFrameChg>
      </pc:sldChg>
      <pc:sldChg chg="modSp add ord">
        <pc:chgData name="Cristian Chilipirea" userId="34ab170da5908fc4" providerId="LiveId" clId="{7B8E7756-EE48-4B7F-B3E6-1239ACBC9EF9}" dt="2020-03-01T19:13:06.745" v="2635" actId="20577"/>
        <pc:sldMkLst>
          <pc:docMk/>
          <pc:sldMk cId="672748770" sldId="633"/>
        </pc:sldMkLst>
        <pc:spChg chg="mod">
          <ac:chgData name="Cristian Chilipirea" userId="34ab170da5908fc4" providerId="LiveId" clId="{7B8E7756-EE48-4B7F-B3E6-1239ACBC9EF9}" dt="2020-03-01T19:13:06.745" v="2635" actId="20577"/>
          <ac:spMkLst>
            <pc:docMk/>
            <pc:sldMk cId="672748770" sldId="633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8:57:06.367" v="2091" actId="113"/>
          <ac:graphicFrameMkLst>
            <pc:docMk/>
            <pc:sldMk cId="672748770" sldId="633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17.747" v="2637"/>
        <pc:sldMkLst>
          <pc:docMk/>
          <pc:sldMk cId="1308790049" sldId="634"/>
        </pc:sldMkLst>
        <pc:spChg chg="mod">
          <ac:chgData name="Cristian Chilipirea" userId="34ab170da5908fc4" providerId="LiveId" clId="{7B8E7756-EE48-4B7F-B3E6-1239ACBC9EF9}" dt="2020-03-01T19:13:17.747" v="2637"/>
          <ac:spMkLst>
            <pc:docMk/>
            <pc:sldMk cId="1308790049" sldId="634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4.651" v="2213"/>
          <ac:graphicFrameMkLst>
            <pc:docMk/>
            <pc:sldMk cId="1308790049" sldId="634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20.923" v="2638"/>
        <pc:sldMkLst>
          <pc:docMk/>
          <pc:sldMk cId="1836995851" sldId="635"/>
        </pc:sldMkLst>
        <pc:spChg chg="mod">
          <ac:chgData name="Cristian Chilipirea" userId="34ab170da5908fc4" providerId="LiveId" clId="{7B8E7756-EE48-4B7F-B3E6-1239ACBC9EF9}" dt="2020-03-01T19:13:20.923" v="2638"/>
          <ac:spMkLst>
            <pc:docMk/>
            <pc:sldMk cId="1836995851" sldId="635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7.532" v="2214"/>
          <ac:graphicFrameMkLst>
            <pc:docMk/>
            <pc:sldMk cId="1836995851" sldId="635"/>
            <ac:graphicFrameMk id="6" creationId="{E410A42B-1B53-4975-9EC5-7CA8DCAA758B}"/>
          </ac:graphicFrameMkLst>
        </pc:graphicFrameChg>
      </pc:sldChg>
      <pc:sldChg chg="modSp add ord">
        <pc:chgData name="Cristian Chilipirea" userId="34ab170da5908fc4" providerId="LiveId" clId="{7B8E7756-EE48-4B7F-B3E6-1239ACBC9EF9}" dt="2020-03-01T19:13:14.842" v="2636"/>
        <pc:sldMkLst>
          <pc:docMk/>
          <pc:sldMk cId="1700168700" sldId="636"/>
        </pc:sldMkLst>
        <pc:spChg chg="mod">
          <ac:chgData name="Cristian Chilipirea" userId="34ab170da5908fc4" providerId="LiveId" clId="{7B8E7756-EE48-4B7F-B3E6-1239ACBC9EF9}" dt="2020-03-01T19:13:14.842" v="2636"/>
          <ac:spMkLst>
            <pc:docMk/>
            <pc:sldMk cId="1700168700" sldId="636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33.563" v="2211" actId="207"/>
          <ac:graphicFrameMkLst>
            <pc:docMk/>
            <pc:sldMk cId="1700168700" sldId="636"/>
            <ac:graphicFrameMk id="6" creationId="{E410A42B-1B53-4975-9EC5-7CA8DCAA758B}"/>
          </ac:graphicFrameMkLst>
        </pc:graphicFrameChg>
      </pc:sldChg>
      <pc:sldChg chg="modSp add">
        <pc:chgData name="Cristian Chilipirea" userId="34ab170da5908fc4" providerId="LiveId" clId="{7B8E7756-EE48-4B7F-B3E6-1239ACBC9EF9}" dt="2020-03-01T19:13:24.570" v="2639"/>
        <pc:sldMkLst>
          <pc:docMk/>
          <pc:sldMk cId="2240652187" sldId="637"/>
        </pc:sldMkLst>
        <pc:spChg chg="mod">
          <ac:chgData name="Cristian Chilipirea" userId="34ab170da5908fc4" providerId="LiveId" clId="{7B8E7756-EE48-4B7F-B3E6-1239ACBC9EF9}" dt="2020-03-01T19:13:24.570" v="2639"/>
          <ac:spMkLst>
            <pc:docMk/>
            <pc:sldMk cId="2240652187" sldId="637"/>
            <ac:spMk id="2" creationId="{AD9ED6AF-05E9-4450-BA98-C99D43568D62}"/>
          </ac:spMkLst>
        </pc:spChg>
        <pc:graphicFrameChg chg="mod modGraphic">
          <ac:chgData name="Cristian Chilipirea" userId="34ab170da5908fc4" providerId="LiveId" clId="{7B8E7756-EE48-4B7F-B3E6-1239ACBC9EF9}" dt="2020-03-01T19:02:49.960" v="2215"/>
          <ac:graphicFrameMkLst>
            <pc:docMk/>
            <pc:sldMk cId="2240652187" sldId="637"/>
            <ac:graphicFrameMk id="6" creationId="{E410A42B-1B53-4975-9EC5-7CA8DCAA758B}"/>
          </ac:graphicFrameMkLst>
        </pc:graphicFrameChg>
      </pc:sldChg>
      <pc:sldChg chg="addSp modSp add">
        <pc:chgData name="Cristian Chilipirea" userId="34ab170da5908fc4" providerId="LiveId" clId="{7B8E7756-EE48-4B7F-B3E6-1239ACBC9EF9}" dt="2020-03-01T19:13:27.802" v="2640"/>
        <pc:sldMkLst>
          <pc:docMk/>
          <pc:sldMk cId="2849444599" sldId="638"/>
        </pc:sldMkLst>
        <pc:spChg chg="mod">
          <ac:chgData name="Cristian Chilipirea" userId="34ab170da5908fc4" providerId="LiveId" clId="{7B8E7756-EE48-4B7F-B3E6-1239ACBC9EF9}" dt="2020-03-01T19:13:27.802" v="2640"/>
          <ac:spMkLst>
            <pc:docMk/>
            <pc:sldMk cId="2849444599" sldId="638"/>
            <ac:spMk id="2" creationId="{AD9ED6AF-05E9-4450-BA98-C99D43568D62}"/>
          </ac:spMkLst>
        </pc:spChg>
        <pc:spChg chg="add mod">
          <ac:chgData name="Cristian Chilipirea" userId="34ab170da5908fc4" providerId="LiveId" clId="{7B8E7756-EE48-4B7F-B3E6-1239ACBC9EF9}" dt="2020-03-01T19:04:20.714" v="2328" actId="20577"/>
          <ac:spMkLst>
            <pc:docMk/>
            <pc:sldMk cId="2849444599" sldId="638"/>
            <ac:spMk id="3" creationId="{1C9A25D3-775E-407F-9942-6FE8D7D9C779}"/>
          </ac:spMkLst>
        </pc:spChg>
        <pc:graphicFrameChg chg="modGraphic">
          <ac:chgData name="Cristian Chilipirea" userId="34ab170da5908fc4" providerId="LiveId" clId="{7B8E7756-EE48-4B7F-B3E6-1239ACBC9EF9}" dt="2020-03-01T19:03:35.454" v="2242" actId="20577"/>
          <ac:graphicFrameMkLst>
            <pc:docMk/>
            <pc:sldMk cId="2849444599" sldId="638"/>
            <ac:graphicFrameMk id="6" creationId="{E410A42B-1B53-4975-9EC5-7CA8DCAA758B}"/>
          </ac:graphicFrameMkLst>
        </pc:graphicFrameChg>
      </pc:sldChg>
      <pc:sldChg chg="addSp delSp modSp add">
        <pc:chgData name="Cristian Chilipirea" userId="34ab170da5908fc4" providerId="LiveId" clId="{7B8E7756-EE48-4B7F-B3E6-1239ACBC9EF9}" dt="2020-03-01T19:15:32.383" v="2673" actId="478"/>
        <pc:sldMkLst>
          <pc:docMk/>
          <pc:sldMk cId="2323239643" sldId="639"/>
        </pc:sldMkLst>
        <pc:spChg chg="mod">
          <ac:chgData name="Cristian Chilipirea" userId="34ab170da5908fc4" providerId="LiveId" clId="{7B8E7756-EE48-4B7F-B3E6-1239ACBC9EF9}" dt="2020-03-01T19:07:26.807" v="2359" actId="20577"/>
          <ac:spMkLst>
            <pc:docMk/>
            <pc:sldMk cId="2323239643" sldId="639"/>
            <ac:spMk id="2" creationId="{AD9ED6AF-05E9-4450-BA98-C99D43568D62}"/>
          </ac:spMkLst>
        </pc:spChg>
        <pc:spChg chg="del">
          <ac:chgData name="Cristian Chilipirea" userId="34ab170da5908fc4" providerId="LiveId" clId="{7B8E7756-EE48-4B7F-B3E6-1239ACBC9EF9}" dt="2020-03-01T19:06:22.423" v="2346" actId="478"/>
          <ac:spMkLst>
            <pc:docMk/>
            <pc:sldMk cId="2323239643" sldId="639"/>
            <ac:spMk id="3" creationId="{1C9A25D3-775E-407F-9942-6FE8D7D9C779}"/>
          </ac:spMkLst>
        </pc:spChg>
        <pc:spChg chg="add del mod">
          <ac:chgData name="Cristian Chilipirea" userId="34ab170da5908fc4" providerId="LiveId" clId="{7B8E7756-EE48-4B7F-B3E6-1239ACBC9EF9}" dt="2020-03-01T19:15:32.383" v="2673" actId="478"/>
          <ac:spMkLst>
            <pc:docMk/>
            <pc:sldMk cId="2323239643" sldId="639"/>
            <ac:spMk id="10" creationId="{3A4ED525-7998-4356-B26B-D27E6ADFFBA6}"/>
          </ac:spMkLst>
        </pc:spChg>
        <pc:graphicFrameChg chg="add del mod">
          <ac:chgData name="Cristian Chilipirea" userId="34ab170da5908fc4" providerId="LiveId" clId="{7B8E7756-EE48-4B7F-B3E6-1239ACBC9EF9}" dt="2020-03-01T19:06:49.932" v="2351" actId="3680"/>
          <ac:graphicFrameMkLst>
            <pc:docMk/>
            <pc:sldMk cId="2323239643" sldId="639"/>
            <ac:graphicFrameMk id="5" creationId="{4E937A83-EB28-43A4-85D6-35B1A5CCF3D9}"/>
          </ac:graphicFrameMkLst>
        </pc:graphicFrameChg>
        <pc:graphicFrameChg chg="del">
          <ac:chgData name="Cristian Chilipirea" userId="34ab170da5908fc4" providerId="LiveId" clId="{7B8E7756-EE48-4B7F-B3E6-1239ACBC9EF9}" dt="2020-03-01T19:06:20.760" v="2345" actId="478"/>
          <ac:graphicFrameMkLst>
            <pc:docMk/>
            <pc:sldMk cId="2323239643" sldId="639"/>
            <ac:graphicFrameMk id="6" creationId="{E410A42B-1B53-4975-9EC5-7CA8DCAA758B}"/>
          </ac:graphicFrameMkLst>
        </pc:graphicFrameChg>
        <pc:graphicFrameChg chg="add mod modGraphic">
          <ac:chgData name="Cristian Chilipirea" userId="34ab170da5908fc4" providerId="LiveId" clId="{7B8E7756-EE48-4B7F-B3E6-1239ACBC9EF9}" dt="2020-03-01T19:10:05.562" v="2544" actId="1076"/>
          <ac:graphicFrameMkLst>
            <pc:docMk/>
            <pc:sldMk cId="2323239643" sldId="639"/>
            <ac:graphicFrameMk id="8" creationId="{3BB300F4-A9B4-4EB2-AC77-C2913AC72AE6}"/>
          </ac:graphicFrameMkLst>
        </pc:graphicFrameChg>
      </pc:sldChg>
      <pc:sldChg chg="addSp delSp modSp add">
        <pc:chgData name="Cristian Chilipirea" userId="34ab170da5908fc4" providerId="LiveId" clId="{7B8E7756-EE48-4B7F-B3E6-1239ACBC9EF9}" dt="2020-03-01T19:21:04.401" v="2806" actId="20577"/>
        <pc:sldMkLst>
          <pc:docMk/>
          <pc:sldMk cId="846565428" sldId="640"/>
        </pc:sldMkLst>
        <pc:spChg chg="mod">
          <ac:chgData name="Cristian Chilipirea" userId="34ab170da5908fc4" providerId="LiveId" clId="{7B8E7756-EE48-4B7F-B3E6-1239ACBC9EF9}" dt="2020-03-01T19:21:04.401" v="2806" actId="20577"/>
          <ac:spMkLst>
            <pc:docMk/>
            <pc:sldMk cId="846565428" sldId="640"/>
            <ac:spMk id="2" creationId="{AD9ED6AF-05E9-4450-BA98-C99D43568D62}"/>
          </ac:spMkLst>
        </pc:spChg>
        <pc:graphicFrameChg chg="add modGraphic">
          <ac:chgData name="Cristian Chilipirea" userId="34ab170da5908fc4" providerId="LiveId" clId="{7B8E7756-EE48-4B7F-B3E6-1239ACBC9EF9}" dt="2020-03-01T19:20:15.688" v="2786" actId="20577"/>
          <ac:graphicFrameMkLst>
            <pc:docMk/>
            <pc:sldMk cId="846565428" sldId="640"/>
            <ac:graphicFrameMk id="5" creationId="{117CAFB4-7E92-47E5-B915-BC13D815B346}"/>
          </ac:graphicFrameMkLst>
        </pc:graphicFrameChg>
        <pc:graphicFrameChg chg="del">
          <ac:chgData name="Cristian Chilipirea" userId="34ab170da5908fc4" providerId="LiveId" clId="{7B8E7756-EE48-4B7F-B3E6-1239ACBC9EF9}" dt="2020-03-01T19:19:54.293" v="2782" actId="478"/>
          <ac:graphicFrameMkLst>
            <pc:docMk/>
            <pc:sldMk cId="846565428" sldId="640"/>
            <ac:graphicFrameMk id="8" creationId="{3BB300F4-A9B4-4EB2-AC77-C2913AC72AE6}"/>
          </ac:graphicFrameMkLst>
        </pc:graphicFrameChg>
      </pc:sldChg>
      <pc:sldChg chg="modSp add">
        <pc:chgData name="Cristian Chilipirea" userId="34ab170da5908fc4" providerId="LiveId" clId="{7B8E7756-EE48-4B7F-B3E6-1239ACBC9EF9}" dt="2020-03-01T19:20:18.304" v="2787" actId="20577"/>
        <pc:sldMkLst>
          <pc:docMk/>
          <pc:sldMk cId="1536744534" sldId="641"/>
        </pc:sldMkLst>
        <pc:spChg chg="mod">
          <ac:chgData name="Cristian Chilipirea" userId="34ab170da5908fc4" providerId="LiveId" clId="{7B8E7756-EE48-4B7F-B3E6-1239ACBC9EF9}" dt="2020-03-01T19:18:06.764" v="2780" actId="1076"/>
          <ac:spMkLst>
            <pc:docMk/>
            <pc:sldMk cId="1536744534" sldId="641"/>
            <ac:spMk id="10" creationId="{3A4ED525-7998-4356-B26B-D27E6ADFFBA6}"/>
          </ac:spMkLst>
        </pc:spChg>
        <pc:graphicFrameChg chg="mod modGraphic">
          <ac:chgData name="Cristian Chilipirea" userId="34ab170da5908fc4" providerId="LiveId" clId="{7B8E7756-EE48-4B7F-B3E6-1239ACBC9EF9}" dt="2020-03-01T19:20:18.304" v="2787" actId="20577"/>
          <ac:graphicFrameMkLst>
            <pc:docMk/>
            <pc:sldMk cId="1536744534" sldId="641"/>
            <ac:graphicFrameMk id="8" creationId="{3BB300F4-A9B4-4EB2-AC77-C2913AC72AE6}"/>
          </ac:graphicFrameMkLst>
        </pc:graphicFrameChg>
      </pc:sldChg>
      <pc:sldChg chg="modSp add">
        <pc:chgData name="Cristian Chilipirea" userId="34ab170da5908fc4" providerId="LiveId" clId="{7B8E7756-EE48-4B7F-B3E6-1239ACBC9EF9}" dt="2020-03-01T19:26:53.472" v="3171" actId="20577"/>
        <pc:sldMkLst>
          <pc:docMk/>
          <pc:sldMk cId="608252700" sldId="642"/>
        </pc:sldMkLst>
        <pc:spChg chg="mod">
          <ac:chgData name="Cristian Chilipirea" userId="34ab170da5908fc4" providerId="LiveId" clId="{7B8E7756-EE48-4B7F-B3E6-1239ACBC9EF9}" dt="2020-03-01T19:26:53.472" v="3171" actId="20577"/>
          <ac:spMkLst>
            <pc:docMk/>
            <pc:sldMk cId="608252700" sldId="642"/>
            <ac:spMk id="2" creationId="{2791D35B-F69E-4E69-9B3C-B097D567AA7B}"/>
          </ac:spMkLst>
        </pc:spChg>
        <pc:spChg chg="mod">
          <ac:chgData name="Cristian Chilipirea" userId="34ab170da5908fc4" providerId="LiveId" clId="{7B8E7756-EE48-4B7F-B3E6-1239ACBC9EF9}" dt="2020-03-01T19:26:38.481" v="3162" actId="20577"/>
          <ac:spMkLst>
            <pc:docMk/>
            <pc:sldMk cId="608252700" sldId="642"/>
            <ac:spMk id="3" creationId="{61039935-5FCC-49EA-9787-04D9747DCFD4}"/>
          </ac:spMkLst>
        </pc:spChg>
      </pc:sldChg>
      <pc:sldChg chg="modSp add">
        <pc:chgData name="Cristian Chilipirea" userId="34ab170da5908fc4" providerId="LiveId" clId="{7B8E7756-EE48-4B7F-B3E6-1239ACBC9EF9}" dt="2020-03-01T19:43:02.551" v="3871" actId="20577"/>
        <pc:sldMkLst>
          <pc:docMk/>
          <pc:sldMk cId="3521333921" sldId="643"/>
        </pc:sldMkLst>
        <pc:spChg chg="mod">
          <ac:chgData name="Cristian Chilipirea" userId="34ab170da5908fc4" providerId="LiveId" clId="{7B8E7756-EE48-4B7F-B3E6-1239ACBC9EF9}" dt="2020-03-01T19:27:29.264" v="3215" actId="20577"/>
          <ac:spMkLst>
            <pc:docMk/>
            <pc:sldMk cId="3521333921" sldId="643"/>
            <ac:spMk id="2" creationId="{24842E98-A5DC-483E-BD34-958EB58E2D1F}"/>
          </ac:spMkLst>
        </pc:spChg>
        <pc:spChg chg="mod">
          <ac:chgData name="Cristian Chilipirea" userId="34ab170da5908fc4" providerId="LiveId" clId="{7B8E7756-EE48-4B7F-B3E6-1239ACBC9EF9}" dt="2020-03-01T19:43:02.551" v="3871" actId="20577"/>
          <ac:spMkLst>
            <pc:docMk/>
            <pc:sldMk cId="3521333921" sldId="643"/>
            <ac:spMk id="3" creationId="{BB4242A2-F029-47A2-91E5-B2A3C70CC593}"/>
          </ac:spMkLst>
        </pc:spChg>
      </pc:sldChg>
      <pc:sldChg chg="addSp delSp modSp add">
        <pc:chgData name="Cristian Chilipirea" userId="34ab170da5908fc4" providerId="LiveId" clId="{7B8E7756-EE48-4B7F-B3E6-1239ACBC9EF9}" dt="2020-03-01T19:43:32.586" v="3889" actId="20577"/>
        <pc:sldMkLst>
          <pc:docMk/>
          <pc:sldMk cId="3088798341" sldId="644"/>
        </pc:sldMkLst>
        <pc:spChg chg="mod">
          <ac:chgData name="Cristian Chilipirea" userId="34ab170da5908fc4" providerId="LiveId" clId="{7B8E7756-EE48-4B7F-B3E6-1239ACBC9EF9}" dt="2020-03-01T19:43:32.586" v="3889" actId="20577"/>
          <ac:spMkLst>
            <pc:docMk/>
            <pc:sldMk cId="3088798341" sldId="644"/>
            <ac:spMk id="2" creationId="{C4273928-3215-4337-8AB4-168CB3D57D7E}"/>
          </ac:spMkLst>
        </pc:spChg>
        <pc:spChg chg="del">
          <ac:chgData name="Cristian Chilipirea" userId="34ab170da5908fc4" providerId="LiveId" clId="{7B8E7756-EE48-4B7F-B3E6-1239ACBC9EF9}" dt="2020-03-01T19:33:44.688" v="3719" actId="478"/>
          <ac:spMkLst>
            <pc:docMk/>
            <pc:sldMk cId="3088798341" sldId="644"/>
            <ac:spMk id="3" creationId="{BDCF9B97-A219-4F08-8B7B-1CD209A1A442}"/>
          </ac:spMkLst>
        </pc:spChg>
        <pc:spChg chg="add del mod">
          <ac:chgData name="Cristian Chilipirea" userId="34ab170da5908fc4" providerId="LiveId" clId="{7B8E7756-EE48-4B7F-B3E6-1239ACBC9EF9}" dt="2020-03-01T19:35:40.147" v="3765"/>
          <ac:spMkLst>
            <pc:docMk/>
            <pc:sldMk cId="3088798341" sldId="644"/>
            <ac:spMk id="7" creationId="{EC7A5646-CFC7-4AB9-97FB-2BF0D43C614A}"/>
          </ac:spMkLst>
        </pc:spChg>
        <pc:graphicFrameChg chg="add mod modGraphic">
          <ac:chgData name="Cristian Chilipirea" userId="34ab170da5908fc4" providerId="LiveId" clId="{7B8E7756-EE48-4B7F-B3E6-1239ACBC9EF9}" dt="2020-03-01T19:34:50.006" v="3750"/>
          <ac:graphicFrameMkLst>
            <pc:docMk/>
            <pc:sldMk cId="3088798341" sldId="644"/>
            <ac:graphicFrameMk id="5" creationId="{E1562540-6ABA-4854-A191-7648453AD59F}"/>
          </ac:graphicFrameMkLst>
        </pc:graphicFrameChg>
      </pc:sldChg>
      <pc:sldChg chg="add del">
        <pc:chgData name="Cristian Chilipirea" userId="34ab170da5908fc4" providerId="LiveId" clId="{7B8E7756-EE48-4B7F-B3E6-1239ACBC9EF9}" dt="2020-03-01T19:36:04.224" v="3771" actId="2696"/>
        <pc:sldMkLst>
          <pc:docMk/>
          <pc:sldMk cId="3845270711" sldId="645"/>
        </pc:sldMkLst>
      </pc:sldChg>
      <pc:sldChg chg="addSp modSp add">
        <pc:chgData name="Cristian Chilipirea" userId="34ab170da5908fc4" providerId="LiveId" clId="{7B8E7756-EE48-4B7F-B3E6-1239ACBC9EF9}" dt="2020-03-01T19:43:38.624" v="3891"/>
        <pc:sldMkLst>
          <pc:docMk/>
          <pc:sldMk cId="3544728985" sldId="646"/>
        </pc:sldMkLst>
        <pc:spChg chg="mod">
          <ac:chgData name="Cristian Chilipirea" userId="34ab170da5908fc4" providerId="LiveId" clId="{7B8E7756-EE48-4B7F-B3E6-1239ACBC9EF9}" dt="2020-03-01T19:43:38.624" v="3891"/>
          <ac:spMkLst>
            <pc:docMk/>
            <pc:sldMk cId="3544728985" sldId="646"/>
            <ac:spMk id="2" creationId="{C4273928-3215-4337-8AB4-168CB3D57D7E}"/>
          </ac:spMkLst>
        </pc:spChg>
        <pc:spChg chg="add mod">
          <ac:chgData name="Cristian Chilipirea" userId="34ab170da5908fc4" providerId="LiveId" clId="{7B8E7756-EE48-4B7F-B3E6-1239ACBC9EF9}" dt="2020-03-01T19:36:09.587" v="3774" actId="6549"/>
          <ac:spMkLst>
            <pc:docMk/>
            <pc:sldMk cId="3544728985" sldId="646"/>
            <ac:spMk id="6" creationId="{CE9E73BA-2799-45FA-92D3-E07769711E9E}"/>
          </ac:spMkLst>
        </pc:spChg>
      </pc:sldChg>
      <pc:sldChg chg="addSp modSp add">
        <pc:chgData name="Cristian Chilipirea" userId="34ab170da5908fc4" providerId="LiveId" clId="{7B8E7756-EE48-4B7F-B3E6-1239ACBC9EF9}" dt="2020-03-01T19:43:42.824" v="3893"/>
        <pc:sldMkLst>
          <pc:docMk/>
          <pc:sldMk cId="1783604243" sldId="647"/>
        </pc:sldMkLst>
        <pc:spChg chg="mod">
          <ac:chgData name="Cristian Chilipirea" userId="34ab170da5908fc4" providerId="LiveId" clId="{7B8E7756-EE48-4B7F-B3E6-1239ACBC9EF9}" dt="2020-03-01T19:43:42.824" v="3893"/>
          <ac:spMkLst>
            <pc:docMk/>
            <pc:sldMk cId="1783604243" sldId="647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6:35.404" v="3782" actId="20577"/>
          <ac:spMkLst>
            <pc:docMk/>
            <pc:sldMk cId="1783604243" sldId="647"/>
            <ac:spMk id="6" creationId="{CE9E73BA-2799-45FA-92D3-E07769711E9E}"/>
          </ac:spMkLst>
        </pc:spChg>
        <pc:graphicFrameChg chg="modGraphic">
          <ac:chgData name="Cristian Chilipirea" userId="34ab170da5908fc4" providerId="LiveId" clId="{7B8E7756-EE48-4B7F-B3E6-1239ACBC9EF9}" dt="2020-03-01T19:39:54.432" v="3825"/>
          <ac:graphicFrameMkLst>
            <pc:docMk/>
            <pc:sldMk cId="1783604243" sldId="647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6:53.688" v="3791" actId="692"/>
          <ac:cxnSpMkLst>
            <pc:docMk/>
            <pc:sldMk cId="1783604243" sldId="647"/>
            <ac:cxnSpMk id="7" creationId="{B0873AED-396C-4494-BE46-4AD250F522C3}"/>
          </ac:cxnSpMkLst>
        </pc:cxnChg>
      </pc:sldChg>
      <pc:sldChg chg="addSp modSp add">
        <pc:chgData name="Cristian Chilipirea" userId="34ab170da5908fc4" providerId="LiveId" clId="{7B8E7756-EE48-4B7F-B3E6-1239ACBC9EF9}" dt="2020-03-01T19:43:46.928" v="3895"/>
        <pc:sldMkLst>
          <pc:docMk/>
          <pc:sldMk cId="2075618015" sldId="648"/>
        </pc:sldMkLst>
        <pc:spChg chg="mod">
          <ac:chgData name="Cristian Chilipirea" userId="34ab170da5908fc4" providerId="LiveId" clId="{7B8E7756-EE48-4B7F-B3E6-1239ACBC9EF9}" dt="2020-03-01T19:43:46.928" v="3895"/>
          <ac:spMkLst>
            <pc:docMk/>
            <pc:sldMk cId="2075618015" sldId="648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7:11.074" v="3795" actId="20577"/>
          <ac:spMkLst>
            <pc:docMk/>
            <pc:sldMk cId="2075618015" sldId="648"/>
            <ac:spMk id="6" creationId="{CE9E73BA-2799-45FA-92D3-E07769711E9E}"/>
          </ac:spMkLst>
        </pc:spChg>
        <pc:graphicFrameChg chg="modGraphic">
          <ac:chgData name="Cristian Chilipirea" userId="34ab170da5908fc4" providerId="LiveId" clId="{7B8E7756-EE48-4B7F-B3E6-1239ACBC9EF9}" dt="2020-03-01T19:40:04.231" v="3827"/>
          <ac:graphicFrameMkLst>
            <pc:docMk/>
            <pc:sldMk cId="2075618015" sldId="648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7:24.040" v="3798" actId="14100"/>
          <ac:cxnSpMkLst>
            <pc:docMk/>
            <pc:sldMk cId="2075618015" sldId="648"/>
            <ac:cxnSpMk id="8" creationId="{B10CBFB8-D6B4-4EA1-B43E-83E773ECD85B}"/>
          </ac:cxnSpMkLst>
        </pc:cxnChg>
      </pc:sldChg>
      <pc:sldChg chg="addSp modSp add">
        <pc:chgData name="Cristian Chilipirea" userId="34ab170da5908fc4" providerId="LiveId" clId="{7B8E7756-EE48-4B7F-B3E6-1239ACBC9EF9}" dt="2020-03-01T19:43:50.872" v="3897"/>
        <pc:sldMkLst>
          <pc:docMk/>
          <pc:sldMk cId="4223136636" sldId="649"/>
        </pc:sldMkLst>
        <pc:spChg chg="mod">
          <ac:chgData name="Cristian Chilipirea" userId="34ab170da5908fc4" providerId="LiveId" clId="{7B8E7756-EE48-4B7F-B3E6-1239ACBC9EF9}" dt="2020-03-01T19:43:50.872" v="3897"/>
          <ac:spMkLst>
            <pc:docMk/>
            <pc:sldMk cId="4223136636" sldId="649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8:03.398" v="3810" actId="207"/>
          <ac:spMkLst>
            <pc:docMk/>
            <pc:sldMk cId="4223136636" sldId="649"/>
            <ac:spMk id="6" creationId="{CE9E73BA-2799-45FA-92D3-E07769711E9E}"/>
          </ac:spMkLst>
        </pc:spChg>
        <pc:spChg chg="add mod">
          <ac:chgData name="Cristian Chilipirea" userId="34ab170da5908fc4" providerId="LiveId" clId="{7B8E7756-EE48-4B7F-B3E6-1239ACBC9EF9}" dt="2020-03-01T19:38:18.089" v="3813" actId="20577"/>
          <ac:spMkLst>
            <pc:docMk/>
            <pc:sldMk cId="4223136636" sldId="649"/>
            <ac:spMk id="9" creationId="{8F811F79-8A19-4CD7-8602-2FFC3639CB98}"/>
          </ac:spMkLst>
        </pc:spChg>
        <pc:graphicFrameChg chg="modGraphic">
          <ac:chgData name="Cristian Chilipirea" userId="34ab170da5908fc4" providerId="LiveId" clId="{7B8E7756-EE48-4B7F-B3E6-1239ACBC9EF9}" dt="2020-03-01T19:40:31.535" v="3832"/>
          <ac:graphicFrameMkLst>
            <pc:docMk/>
            <pc:sldMk cId="4223136636" sldId="649"/>
            <ac:graphicFrameMk id="5" creationId="{E1562540-6ABA-4854-A191-7648453AD59F}"/>
          </ac:graphicFrameMkLst>
        </pc:graphicFrameChg>
        <pc:cxnChg chg="mod">
          <ac:chgData name="Cristian Chilipirea" userId="34ab170da5908fc4" providerId="LiveId" clId="{7B8E7756-EE48-4B7F-B3E6-1239ACBC9EF9}" dt="2020-03-01T19:37:49.243" v="3808" actId="6549"/>
          <ac:cxnSpMkLst>
            <pc:docMk/>
            <pc:sldMk cId="4223136636" sldId="649"/>
            <ac:cxnSpMk id="7" creationId="{B0873AED-396C-4494-BE46-4AD250F522C3}"/>
          </ac:cxnSpMkLst>
        </pc:cxnChg>
        <pc:cxnChg chg="mod">
          <ac:chgData name="Cristian Chilipirea" userId="34ab170da5908fc4" providerId="LiveId" clId="{7B8E7756-EE48-4B7F-B3E6-1239ACBC9EF9}" dt="2020-03-01T19:37:49.243" v="3808" actId="6549"/>
          <ac:cxnSpMkLst>
            <pc:docMk/>
            <pc:sldMk cId="4223136636" sldId="649"/>
            <ac:cxnSpMk id="8" creationId="{B10CBFB8-D6B4-4EA1-B43E-83E773ECD85B}"/>
          </ac:cxnSpMkLst>
        </pc:cxnChg>
      </pc:sldChg>
      <pc:sldChg chg="addSp modSp add">
        <pc:chgData name="Cristian Chilipirea" userId="34ab170da5908fc4" providerId="LiveId" clId="{7B8E7756-EE48-4B7F-B3E6-1239ACBC9EF9}" dt="2020-03-01T19:43:54.809" v="3899"/>
        <pc:sldMkLst>
          <pc:docMk/>
          <pc:sldMk cId="2492944796" sldId="650"/>
        </pc:sldMkLst>
        <pc:spChg chg="mod">
          <ac:chgData name="Cristian Chilipirea" userId="34ab170da5908fc4" providerId="LiveId" clId="{7B8E7756-EE48-4B7F-B3E6-1239ACBC9EF9}" dt="2020-03-01T19:43:54.809" v="3899"/>
          <ac:spMkLst>
            <pc:docMk/>
            <pc:sldMk cId="2492944796" sldId="650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38:38.964" v="3818" actId="20577"/>
          <ac:spMkLst>
            <pc:docMk/>
            <pc:sldMk cId="2492944796" sldId="650"/>
            <ac:spMk id="9" creationId="{8F811F79-8A19-4CD7-8602-2FFC3639CB98}"/>
          </ac:spMkLst>
        </pc:spChg>
        <pc:graphicFrameChg chg="modGraphic">
          <ac:chgData name="Cristian Chilipirea" userId="34ab170da5908fc4" providerId="LiveId" clId="{7B8E7756-EE48-4B7F-B3E6-1239ACBC9EF9}" dt="2020-03-01T19:40:20.458" v="3830"/>
          <ac:graphicFrameMkLst>
            <pc:docMk/>
            <pc:sldMk cId="2492944796" sldId="650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39:06.203" v="3821" actId="14100"/>
          <ac:cxnSpMkLst>
            <pc:docMk/>
            <pc:sldMk cId="2492944796" sldId="650"/>
            <ac:cxnSpMk id="10" creationId="{016F1E3C-D7BB-4971-A291-ED01565797AE}"/>
          </ac:cxnSpMkLst>
        </pc:cxnChg>
      </pc:sldChg>
      <pc:sldChg chg="addSp modSp add">
        <pc:chgData name="Cristian Chilipirea" userId="34ab170da5908fc4" providerId="LiveId" clId="{7B8E7756-EE48-4B7F-B3E6-1239ACBC9EF9}" dt="2020-03-01T19:43:58.567" v="3901"/>
        <pc:sldMkLst>
          <pc:docMk/>
          <pc:sldMk cId="1231496513" sldId="651"/>
        </pc:sldMkLst>
        <pc:spChg chg="mod">
          <ac:chgData name="Cristian Chilipirea" userId="34ab170da5908fc4" providerId="LiveId" clId="{7B8E7756-EE48-4B7F-B3E6-1239ACBC9EF9}" dt="2020-03-01T19:43:58.567" v="3901"/>
          <ac:spMkLst>
            <pc:docMk/>
            <pc:sldMk cId="1231496513" sldId="651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0:47.729" v="3835" actId="20577"/>
          <ac:spMkLst>
            <pc:docMk/>
            <pc:sldMk cId="1231496513" sldId="651"/>
            <ac:spMk id="9" creationId="{8F811F79-8A19-4CD7-8602-2FFC3639CB98}"/>
          </ac:spMkLst>
        </pc:spChg>
        <pc:cxnChg chg="add mod">
          <ac:chgData name="Cristian Chilipirea" userId="34ab170da5908fc4" providerId="LiveId" clId="{7B8E7756-EE48-4B7F-B3E6-1239ACBC9EF9}" dt="2020-03-01T19:40:54.916" v="3838" actId="14100"/>
          <ac:cxnSpMkLst>
            <pc:docMk/>
            <pc:sldMk cId="1231496513" sldId="651"/>
            <ac:cxnSpMk id="11" creationId="{BDA5B41B-D74E-4129-9DC6-224DC00D2E46}"/>
          </ac:cxnSpMkLst>
        </pc:cxnChg>
      </pc:sldChg>
      <pc:sldChg chg="addSp modSp add">
        <pc:chgData name="Cristian Chilipirea" userId="34ab170da5908fc4" providerId="LiveId" clId="{7B8E7756-EE48-4B7F-B3E6-1239ACBC9EF9}" dt="2020-03-01T19:44:02.876" v="3903"/>
        <pc:sldMkLst>
          <pc:docMk/>
          <pc:sldMk cId="3400052545" sldId="652"/>
        </pc:sldMkLst>
        <pc:spChg chg="mod">
          <ac:chgData name="Cristian Chilipirea" userId="34ab170da5908fc4" providerId="LiveId" clId="{7B8E7756-EE48-4B7F-B3E6-1239ACBC9EF9}" dt="2020-03-01T19:44:02.876" v="3903"/>
          <ac:spMkLst>
            <pc:docMk/>
            <pc:sldMk cId="3400052545" sldId="652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1:07.059" v="3841" actId="207"/>
          <ac:spMkLst>
            <pc:docMk/>
            <pc:sldMk cId="3400052545" sldId="652"/>
            <ac:spMk id="9" creationId="{8F811F79-8A19-4CD7-8602-2FFC3639CB98}"/>
          </ac:spMkLst>
        </pc:spChg>
        <pc:spChg chg="add mod">
          <ac:chgData name="Cristian Chilipirea" userId="34ab170da5908fc4" providerId="LiveId" clId="{7B8E7756-EE48-4B7F-B3E6-1239ACBC9EF9}" dt="2020-03-01T19:41:17.253" v="3844" actId="20577"/>
          <ac:spMkLst>
            <pc:docMk/>
            <pc:sldMk cId="3400052545" sldId="652"/>
            <ac:spMk id="12" creationId="{7E5BF11A-56B6-47E3-A076-24A629E1C9E4}"/>
          </ac:spMkLst>
        </pc:spChg>
      </pc:sldChg>
      <pc:sldChg chg="addSp modSp add">
        <pc:chgData name="Cristian Chilipirea" userId="34ab170da5908fc4" providerId="LiveId" clId="{7B8E7756-EE48-4B7F-B3E6-1239ACBC9EF9}" dt="2020-03-01T19:44:07.300" v="3905"/>
        <pc:sldMkLst>
          <pc:docMk/>
          <pc:sldMk cId="2672357880" sldId="653"/>
        </pc:sldMkLst>
        <pc:spChg chg="mod">
          <ac:chgData name="Cristian Chilipirea" userId="34ab170da5908fc4" providerId="LiveId" clId="{7B8E7756-EE48-4B7F-B3E6-1239ACBC9EF9}" dt="2020-03-01T19:44:07.300" v="3905"/>
          <ac:spMkLst>
            <pc:docMk/>
            <pc:sldMk cId="2672357880" sldId="653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1:39.169" v="3850" actId="20577"/>
          <ac:spMkLst>
            <pc:docMk/>
            <pc:sldMk cId="2672357880" sldId="653"/>
            <ac:spMk id="12" creationId="{7E5BF11A-56B6-47E3-A076-24A629E1C9E4}"/>
          </ac:spMkLst>
        </pc:spChg>
        <pc:cxnChg chg="add mod">
          <ac:chgData name="Cristian Chilipirea" userId="34ab170da5908fc4" providerId="LiveId" clId="{7B8E7756-EE48-4B7F-B3E6-1239ACBC9EF9}" dt="2020-03-01T19:41:51.918" v="3854" actId="14100"/>
          <ac:cxnSpMkLst>
            <pc:docMk/>
            <pc:sldMk cId="2672357880" sldId="653"/>
            <ac:cxnSpMk id="13" creationId="{C96297AF-ABB6-435F-9471-51D21BF45A71}"/>
          </ac:cxnSpMkLst>
        </pc:cxnChg>
      </pc:sldChg>
      <pc:sldChg chg="addSp modSp add">
        <pc:chgData name="Cristian Chilipirea" userId="34ab170da5908fc4" providerId="LiveId" clId="{7B8E7756-EE48-4B7F-B3E6-1239ACBC9EF9}" dt="2020-03-01T19:44:10.835" v="3906"/>
        <pc:sldMkLst>
          <pc:docMk/>
          <pc:sldMk cId="2827525949" sldId="654"/>
        </pc:sldMkLst>
        <pc:spChg chg="mod">
          <ac:chgData name="Cristian Chilipirea" userId="34ab170da5908fc4" providerId="LiveId" clId="{7B8E7756-EE48-4B7F-B3E6-1239ACBC9EF9}" dt="2020-03-01T19:44:10.835" v="3906"/>
          <ac:spMkLst>
            <pc:docMk/>
            <pc:sldMk cId="2827525949" sldId="654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2:04.437" v="3858" actId="20577"/>
          <ac:spMkLst>
            <pc:docMk/>
            <pc:sldMk cId="2827525949" sldId="654"/>
            <ac:spMk id="12" creationId="{7E5BF11A-56B6-47E3-A076-24A629E1C9E4}"/>
          </ac:spMkLst>
        </pc:spChg>
        <pc:graphicFrameChg chg="modGraphic">
          <ac:chgData name="Cristian Chilipirea" userId="34ab170da5908fc4" providerId="LiveId" clId="{7B8E7756-EE48-4B7F-B3E6-1239ACBC9EF9}" dt="2020-03-01T19:42:26.022" v="3863"/>
          <ac:graphicFrameMkLst>
            <pc:docMk/>
            <pc:sldMk cId="2827525949" sldId="654"/>
            <ac:graphicFrameMk id="5" creationId="{E1562540-6ABA-4854-A191-7648453AD59F}"/>
          </ac:graphicFrameMkLst>
        </pc:graphicFrameChg>
        <pc:cxnChg chg="mod">
          <ac:chgData name="Cristian Chilipirea" userId="34ab170da5908fc4" providerId="LiveId" clId="{7B8E7756-EE48-4B7F-B3E6-1239ACBC9EF9}" dt="2020-03-01T19:42:04.437" v="3858" actId="20577"/>
          <ac:cxnSpMkLst>
            <pc:docMk/>
            <pc:sldMk cId="2827525949" sldId="654"/>
            <ac:cxnSpMk id="13" creationId="{C96297AF-ABB6-435F-9471-51D21BF45A71}"/>
          </ac:cxnSpMkLst>
        </pc:cxnChg>
        <pc:cxnChg chg="add mod">
          <ac:chgData name="Cristian Chilipirea" userId="34ab170da5908fc4" providerId="LiveId" clId="{7B8E7756-EE48-4B7F-B3E6-1239ACBC9EF9}" dt="2020-03-01T19:42:18.611" v="3861" actId="14100"/>
          <ac:cxnSpMkLst>
            <pc:docMk/>
            <pc:sldMk cId="2827525949" sldId="654"/>
            <ac:cxnSpMk id="14" creationId="{A1C496CB-128C-468D-9B1D-7602A3E6832B}"/>
          </ac:cxnSpMkLst>
        </pc:cxnChg>
      </pc:sldChg>
      <pc:sldChg chg="modSp add">
        <pc:chgData name="Cristian Chilipirea" userId="34ab170da5908fc4" providerId="LiveId" clId="{7B8E7756-EE48-4B7F-B3E6-1239ACBC9EF9}" dt="2020-03-01T19:44:14.861" v="3907"/>
        <pc:sldMkLst>
          <pc:docMk/>
          <pc:sldMk cId="1190642748" sldId="655"/>
        </pc:sldMkLst>
        <pc:spChg chg="mod">
          <ac:chgData name="Cristian Chilipirea" userId="34ab170da5908fc4" providerId="LiveId" clId="{7B8E7756-EE48-4B7F-B3E6-1239ACBC9EF9}" dt="2020-03-01T19:44:14.861" v="3907"/>
          <ac:spMkLst>
            <pc:docMk/>
            <pc:sldMk cId="1190642748" sldId="655"/>
            <ac:spMk id="2" creationId="{C4273928-3215-4337-8AB4-168CB3D57D7E}"/>
          </ac:spMkLst>
        </pc:spChg>
        <pc:spChg chg="mod">
          <ac:chgData name="Cristian Chilipirea" userId="34ab170da5908fc4" providerId="LiveId" clId="{7B8E7756-EE48-4B7F-B3E6-1239ACBC9EF9}" dt="2020-03-01T19:42:41.633" v="3868" actId="207"/>
          <ac:spMkLst>
            <pc:docMk/>
            <pc:sldMk cId="1190642748" sldId="655"/>
            <ac:spMk id="12" creationId="{7E5BF11A-56B6-47E3-A076-24A629E1C9E4}"/>
          </ac:spMkLst>
        </pc:spChg>
        <pc:cxnChg chg="mod">
          <ac:chgData name="Cristian Chilipirea" userId="34ab170da5908fc4" providerId="LiveId" clId="{7B8E7756-EE48-4B7F-B3E6-1239ACBC9EF9}" dt="2020-03-01T19:42:35.971" v="3866" actId="6549"/>
          <ac:cxnSpMkLst>
            <pc:docMk/>
            <pc:sldMk cId="1190642748" sldId="655"/>
            <ac:cxnSpMk id="13" creationId="{C96297AF-ABB6-435F-9471-51D21BF45A71}"/>
          </ac:cxnSpMkLst>
        </pc:cxnChg>
        <pc:cxnChg chg="mod">
          <ac:chgData name="Cristian Chilipirea" userId="34ab170da5908fc4" providerId="LiveId" clId="{7B8E7756-EE48-4B7F-B3E6-1239ACBC9EF9}" dt="2020-03-01T19:42:35.971" v="3866" actId="6549"/>
          <ac:cxnSpMkLst>
            <pc:docMk/>
            <pc:sldMk cId="1190642748" sldId="655"/>
            <ac:cxnSpMk id="14" creationId="{A1C496CB-128C-468D-9B1D-7602A3E6832B}"/>
          </ac:cxnSpMkLst>
        </pc:cxnChg>
      </pc:sldChg>
      <pc:sldChg chg="addSp modSp add">
        <pc:chgData name="Cristian Chilipirea" userId="34ab170da5908fc4" providerId="LiveId" clId="{7B8E7756-EE48-4B7F-B3E6-1239ACBC9EF9}" dt="2020-03-01T19:45:25.120" v="3933" actId="20577"/>
        <pc:sldMkLst>
          <pc:docMk/>
          <pc:sldMk cId="2583344523" sldId="656"/>
        </pc:sldMkLst>
        <pc:spChg chg="mod">
          <ac:chgData name="Cristian Chilipirea" userId="34ab170da5908fc4" providerId="LiveId" clId="{7B8E7756-EE48-4B7F-B3E6-1239ACBC9EF9}" dt="2020-03-01T19:44:40.153" v="3920" actId="20577"/>
          <ac:spMkLst>
            <pc:docMk/>
            <pc:sldMk cId="2583344523" sldId="656"/>
            <ac:spMk id="2" creationId="{C4273928-3215-4337-8AB4-168CB3D57D7E}"/>
          </ac:spMkLst>
        </pc:spChg>
        <pc:spChg chg="add mod">
          <ac:chgData name="Cristian Chilipirea" userId="34ab170da5908fc4" providerId="LiveId" clId="{7B8E7756-EE48-4B7F-B3E6-1239ACBC9EF9}" dt="2020-03-01T19:45:25.120" v="3933" actId="20577"/>
          <ac:spMkLst>
            <pc:docMk/>
            <pc:sldMk cId="2583344523" sldId="656"/>
            <ac:spMk id="15" creationId="{EB9FCDF9-13A5-488C-8001-B191D272A1C6}"/>
          </ac:spMkLst>
        </pc:spChg>
      </pc:sldChg>
      <pc:sldChg chg="addSp modSp add">
        <pc:chgData name="Cristian Chilipirea" userId="34ab170da5908fc4" providerId="LiveId" clId="{7B8E7756-EE48-4B7F-B3E6-1239ACBC9EF9}" dt="2020-03-01T19:45:54.625" v="3942" actId="14100"/>
        <pc:sldMkLst>
          <pc:docMk/>
          <pc:sldMk cId="2021335195" sldId="657"/>
        </pc:sldMkLst>
        <pc:spChg chg="mod">
          <ac:chgData name="Cristian Chilipirea" userId="34ab170da5908fc4" providerId="LiveId" clId="{7B8E7756-EE48-4B7F-B3E6-1239ACBC9EF9}" dt="2020-03-01T19:45:46.100" v="3939" actId="20577"/>
          <ac:spMkLst>
            <pc:docMk/>
            <pc:sldMk cId="2021335195" sldId="657"/>
            <ac:spMk id="15" creationId="{EB9FCDF9-13A5-488C-8001-B191D272A1C6}"/>
          </ac:spMkLst>
        </pc:spChg>
        <pc:cxnChg chg="add mod">
          <ac:chgData name="Cristian Chilipirea" userId="34ab170da5908fc4" providerId="LiveId" clId="{7B8E7756-EE48-4B7F-B3E6-1239ACBC9EF9}" dt="2020-03-01T19:45:54.625" v="3942" actId="14100"/>
          <ac:cxnSpMkLst>
            <pc:docMk/>
            <pc:sldMk cId="2021335195" sldId="657"/>
            <ac:cxnSpMk id="16" creationId="{580497ED-D954-4AA2-AC50-FD9E6372DE93}"/>
          </ac:cxnSpMkLst>
        </pc:cxnChg>
      </pc:sldChg>
      <pc:sldChg chg="addSp modSp add">
        <pc:chgData name="Cristian Chilipirea" userId="34ab170da5908fc4" providerId="LiveId" clId="{7B8E7756-EE48-4B7F-B3E6-1239ACBC9EF9}" dt="2020-03-01T19:46:26.339" v="3958" actId="403"/>
        <pc:sldMkLst>
          <pc:docMk/>
          <pc:sldMk cId="1721777327" sldId="658"/>
        </pc:sldMkLst>
        <pc:spChg chg="mod">
          <ac:chgData name="Cristian Chilipirea" userId="34ab170da5908fc4" providerId="LiveId" clId="{7B8E7756-EE48-4B7F-B3E6-1239ACBC9EF9}" dt="2020-03-01T19:46:02.065" v="3945" actId="20577"/>
          <ac:spMkLst>
            <pc:docMk/>
            <pc:sldMk cId="1721777327" sldId="658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46:26.339" v="3958" actId="403"/>
          <ac:spMkLst>
            <pc:docMk/>
            <pc:sldMk cId="1721777327" sldId="658"/>
            <ac:spMk id="19" creationId="{EA1CF55D-9ECD-4268-A621-8C7C65062C50}"/>
          </ac:spMkLst>
        </pc:spChg>
        <pc:cxnChg chg="mod">
          <ac:chgData name="Cristian Chilipirea" userId="34ab170da5908fc4" providerId="LiveId" clId="{7B8E7756-EE48-4B7F-B3E6-1239ACBC9EF9}" dt="2020-03-01T19:46:02.065" v="3945" actId="20577"/>
          <ac:cxnSpMkLst>
            <pc:docMk/>
            <pc:sldMk cId="1721777327" sldId="658"/>
            <ac:cxnSpMk id="16" creationId="{580497ED-D954-4AA2-AC50-FD9E6372DE93}"/>
          </ac:cxnSpMkLst>
        </pc:cxnChg>
        <pc:cxnChg chg="add mod">
          <ac:chgData name="Cristian Chilipirea" userId="34ab170da5908fc4" providerId="LiveId" clId="{7B8E7756-EE48-4B7F-B3E6-1239ACBC9EF9}" dt="2020-03-01T19:46:11.455" v="3948" actId="14100"/>
          <ac:cxnSpMkLst>
            <pc:docMk/>
            <pc:sldMk cId="1721777327" sldId="658"/>
            <ac:cxnSpMk id="17" creationId="{FF2AA6DF-1CC9-4115-BEC7-BF4BFC9F3E7F}"/>
          </ac:cxnSpMkLst>
        </pc:cxnChg>
      </pc:sldChg>
      <pc:sldChg chg="delSp modSp add">
        <pc:chgData name="Cristian Chilipirea" userId="34ab170da5908fc4" providerId="LiveId" clId="{7B8E7756-EE48-4B7F-B3E6-1239ACBC9EF9}" dt="2020-03-01T19:46:59.467" v="3968" actId="207"/>
        <pc:sldMkLst>
          <pc:docMk/>
          <pc:sldMk cId="660577042" sldId="659"/>
        </pc:sldMkLst>
        <pc:spChg chg="mod">
          <ac:chgData name="Cristian Chilipirea" userId="34ab170da5908fc4" providerId="LiveId" clId="{7B8E7756-EE48-4B7F-B3E6-1239ACBC9EF9}" dt="2020-03-01T19:46:59.467" v="3968" actId="207"/>
          <ac:spMkLst>
            <pc:docMk/>
            <pc:sldMk cId="660577042" sldId="659"/>
            <ac:spMk id="15" creationId="{EB9FCDF9-13A5-488C-8001-B191D272A1C6}"/>
          </ac:spMkLst>
        </pc:spChg>
        <pc:spChg chg="del">
          <ac:chgData name="Cristian Chilipirea" userId="34ab170da5908fc4" providerId="LiveId" clId="{7B8E7756-EE48-4B7F-B3E6-1239ACBC9EF9}" dt="2020-03-01T19:46:48.198" v="3964" actId="478"/>
          <ac:spMkLst>
            <pc:docMk/>
            <pc:sldMk cId="660577042" sldId="659"/>
            <ac:spMk id="19" creationId="{EA1CF55D-9ECD-4268-A621-8C7C65062C50}"/>
          </ac:spMkLst>
        </pc:spChg>
        <pc:cxnChg chg="del mod">
          <ac:chgData name="Cristian Chilipirea" userId="34ab170da5908fc4" providerId="LiveId" clId="{7B8E7756-EE48-4B7F-B3E6-1239ACBC9EF9}" dt="2020-03-01T19:46:40.075" v="3962" actId="478"/>
          <ac:cxnSpMkLst>
            <pc:docMk/>
            <pc:sldMk cId="660577042" sldId="659"/>
            <ac:cxnSpMk id="16" creationId="{580497ED-D954-4AA2-AC50-FD9E6372DE93}"/>
          </ac:cxnSpMkLst>
        </pc:cxnChg>
        <pc:cxnChg chg="del mod">
          <ac:chgData name="Cristian Chilipirea" userId="34ab170da5908fc4" providerId="LiveId" clId="{7B8E7756-EE48-4B7F-B3E6-1239ACBC9EF9}" dt="2020-03-01T19:46:38.813" v="3961" actId="478"/>
          <ac:cxnSpMkLst>
            <pc:docMk/>
            <pc:sldMk cId="660577042" sldId="659"/>
            <ac:cxnSpMk id="17" creationId="{FF2AA6DF-1CC9-4115-BEC7-BF4BFC9F3E7F}"/>
          </ac:cxnSpMkLst>
        </pc:cxnChg>
      </pc:sldChg>
      <pc:sldChg chg="addSp modSp add">
        <pc:chgData name="Cristian Chilipirea" userId="34ab170da5908fc4" providerId="LiveId" clId="{7B8E7756-EE48-4B7F-B3E6-1239ACBC9EF9}" dt="2020-03-01T19:47:47.260" v="3989" actId="1076"/>
        <pc:sldMkLst>
          <pc:docMk/>
          <pc:sldMk cId="3793223334" sldId="660"/>
        </pc:sldMkLst>
        <pc:spChg chg="mod">
          <ac:chgData name="Cristian Chilipirea" userId="34ab170da5908fc4" providerId="LiveId" clId="{7B8E7756-EE48-4B7F-B3E6-1239ACBC9EF9}" dt="2020-03-01T19:47:11.858" v="3972" actId="20577"/>
          <ac:spMkLst>
            <pc:docMk/>
            <pc:sldMk cId="3793223334" sldId="660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47:47.260" v="3989" actId="1076"/>
          <ac:spMkLst>
            <pc:docMk/>
            <pc:sldMk cId="3793223334" sldId="660"/>
            <ac:spMk id="18" creationId="{768E4D1C-884C-4AAD-A32B-D1FCE14D9E27}"/>
          </ac:spMkLst>
        </pc:spChg>
        <pc:graphicFrameChg chg="modGraphic">
          <ac:chgData name="Cristian Chilipirea" userId="34ab170da5908fc4" providerId="LiveId" clId="{7B8E7756-EE48-4B7F-B3E6-1239ACBC9EF9}" dt="2020-03-01T19:47:25.901" v="3976"/>
          <ac:graphicFrameMkLst>
            <pc:docMk/>
            <pc:sldMk cId="3793223334" sldId="660"/>
            <ac:graphicFrameMk id="5" creationId="{E1562540-6ABA-4854-A191-7648453AD59F}"/>
          </ac:graphicFrameMkLst>
        </pc:graphicFrameChg>
        <pc:cxnChg chg="add mod">
          <ac:chgData name="Cristian Chilipirea" userId="34ab170da5908fc4" providerId="LiveId" clId="{7B8E7756-EE48-4B7F-B3E6-1239ACBC9EF9}" dt="2020-03-01T19:47:20.884" v="3975" actId="14100"/>
          <ac:cxnSpMkLst>
            <pc:docMk/>
            <pc:sldMk cId="3793223334" sldId="660"/>
            <ac:cxnSpMk id="16" creationId="{50CC2731-C06B-480E-8C02-D2EB1481CDBD}"/>
          </ac:cxnSpMkLst>
        </pc:cxnChg>
      </pc:sldChg>
      <pc:sldChg chg="delSp modSp add">
        <pc:chgData name="Cristian Chilipirea" userId="34ab170da5908fc4" providerId="LiveId" clId="{7B8E7756-EE48-4B7F-B3E6-1239ACBC9EF9}" dt="2020-03-01T19:49:35.090" v="4038" actId="20577"/>
        <pc:sldMkLst>
          <pc:docMk/>
          <pc:sldMk cId="1764957005" sldId="661"/>
        </pc:sldMkLst>
        <pc:spChg chg="mod">
          <ac:chgData name="Cristian Chilipirea" userId="34ab170da5908fc4" providerId="LiveId" clId="{7B8E7756-EE48-4B7F-B3E6-1239ACBC9EF9}" dt="2020-03-01T19:49:35.090" v="4038" actId="20577"/>
          <ac:spMkLst>
            <pc:docMk/>
            <pc:sldMk cId="1764957005" sldId="661"/>
            <ac:spMk id="15" creationId="{EB9FCDF9-13A5-488C-8001-B191D272A1C6}"/>
          </ac:spMkLst>
        </pc:spChg>
        <pc:spChg chg="del">
          <ac:chgData name="Cristian Chilipirea" userId="34ab170da5908fc4" providerId="LiveId" clId="{7B8E7756-EE48-4B7F-B3E6-1239ACBC9EF9}" dt="2020-03-01T19:48:05.558" v="3993" actId="478"/>
          <ac:spMkLst>
            <pc:docMk/>
            <pc:sldMk cId="1764957005" sldId="661"/>
            <ac:spMk id="18" creationId="{768E4D1C-884C-4AAD-A32B-D1FCE14D9E27}"/>
          </ac:spMkLst>
        </pc:spChg>
        <pc:graphicFrameChg chg="modGraphic">
          <ac:chgData name="Cristian Chilipirea" userId="34ab170da5908fc4" providerId="LiveId" clId="{7B8E7756-EE48-4B7F-B3E6-1239ACBC9EF9}" dt="2020-03-01T19:48:02.754" v="3992"/>
          <ac:graphicFrameMkLst>
            <pc:docMk/>
            <pc:sldMk cId="1764957005" sldId="661"/>
            <ac:graphicFrameMk id="5" creationId="{E1562540-6ABA-4854-A191-7648453AD59F}"/>
          </ac:graphicFrameMkLst>
        </pc:graphicFrameChg>
        <pc:cxnChg chg="del mod">
          <ac:chgData name="Cristian Chilipirea" userId="34ab170da5908fc4" providerId="LiveId" clId="{7B8E7756-EE48-4B7F-B3E6-1239ACBC9EF9}" dt="2020-03-01T19:47:58.197" v="3991" actId="478"/>
          <ac:cxnSpMkLst>
            <pc:docMk/>
            <pc:sldMk cId="1764957005" sldId="661"/>
            <ac:cxnSpMk id="16" creationId="{50CC2731-C06B-480E-8C02-D2EB1481CDBD}"/>
          </ac:cxnSpMkLst>
        </pc:cxnChg>
      </pc:sldChg>
      <pc:sldChg chg="addSp modSp add">
        <pc:chgData name="Cristian Chilipirea" userId="34ab170da5908fc4" providerId="LiveId" clId="{7B8E7756-EE48-4B7F-B3E6-1239ACBC9EF9}" dt="2020-03-01T19:50:01.872" v="4045" actId="14100"/>
        <pc:sldMkLst>
          <pc:docMk/>
          <pc:sldMk cId="3057541961" sldId="662"/>
        </pc:sldMkLst>
        <pc:spChg chg="mod">
          <ac:chgData name="Cristian Chilipirea" userId="34ab170da5908fc4" providerId="LiveId" clId="{7B8E7756-EE48-4B7F-B3E6-1239ACBC9EF9}" dt="2020-03-01T19:49:54.171" v="4042" actId="20577"/>
          <ac:spMkLst>
            <pc:docMk/>
            <pc:sldMk cId="3057541961" sldId="662"/>
            <ac:spMk id="15" creationId="{EB9FCDF9-13A5-488C-8001-B191D272A1C6}"/>
          </ac:spMkLst>
        </pc:spChg>
        <pc:cxnChg chg="add mod">
          <ac:chgData name="Cristian Chilipirea" userId="34ab170da5908fc4" providerId="LiveId" clId="{7B8E7756-EE48-4B7F-B3E6-1239ACBC9EF9}" dt="2020-03-01T19:50:01.872" v="4045" actId="14100"/>
          <ac:cxnSpMkLst>
            <pc:docMk/>
            <pc:sldMk cId="3057541961" sldId="662"/>
            <ac:cxnSpMk id="16" creationId="{4C205F7A-0D6E-4ACC-BEDE-21CE0C831A55}"/>
          </ac:cxnSpMkLst>
        </pc:cxnChg>
      </pc:sldChg>
      <pc:sldChg chg="addSp modSp add">
        <pc:chgData name="Cristian Chilipirea" userId="34ab170da5908fc4" providerId="LiveId" clId="{7B8E7756-EE48-4B7F-B3E6-1239ACBC9EF9}" dt="2020-03-01T19:50:48.300" v="4064" actId="207"/>
        <pc:sldMkLst>
          <pc:docMk/>
          <pc:sldMk cId="1160227122" sldId="663"/>
        </pc:sldMkLst>
        <pc:spChg chg="mod">
          <ac:chgData name="Cristian Chilipirea" userId="34ab170da5908fc4" providerId="LiveId" clId="{7B8E7756-EE48-4B7F-B3E6-1239ACBC9EF9}" dt="2020-03-01T19:50:15.689" v="4048" actId="20577"/>
          <ac:spMkLst>
            <pc:docMk/>
            <pc:sldMk cId="1160227122" sldId="663"/>
            <ac:spMk id="15" creationId="{EB9FCDF9-13A5-488C-8001-B191D272A1C6}"/>
          </ac:spMkLst>
        </pc:spChg>
        <pc:spChg chg="add mod">
          <ac:chgData name="Cristian Chilipirea" userId="34ab170da5908fc4" providerId="LiveId" clId="{7B8E7756-EE48-4B7F-B3E6-1239ACBC9EF9}" dt="2020-03-01T19:50:48.300" v="4064" actId="207"/>
          <ac:spMkLst>
            <pc:docMk/>
            <pc:sldMk cId="1160227122" sldId="663"/>
            <ac:spMk id="19" creationId="{564F23D3-7B88-4985-B24A-1ADAF36DA88A}"/>
          </ac:spMkLst>
        </pc:spChg>
        <pc:cxnChg chg="mod">
          <ac:chgData name="Cristian Chilipirea" userId="34ab170da5908fc4" providerId="LiveId" clId="{7B8E7756-EE48-4B7F-B3E6-1239ACBC9EF9}" dt="2020-03-01T19:50:15.689" v="4048" actId="20577"/>
          <ac:cxnSpMkLst>
            <pc:docMk/>
            <pc:sldMk cId="1160227122" sldId="663"/>
            <ac:cxnSpMk id="16" creationId="{4C205F7A-0D6E-4ACC-BEDE-21CE0C831A55}"/>
          </ac:cxnSpMkLst>
        </pc:cxnChg>
        <pc:cxnChg chg="add mod">
          <ac:chgData name="Cristian Chilipirea" userId="34ab170da5908fc4" providerId="LiveId" clId="{7B8E7756-EE48-4B7F-B3E6-1239ACBC9EF9}" dt="2020-03-01T19:50:26.228" v="4051" actId="14100"/>
          <ac:cxnSpMkLst>
            <pc:docMk/>
            <pc:sldMk cId="1160227122" sldId="663"/>
            <ac:cxnSpMk id="17" creationId="{A8676D86-0737-4A2B-B5C0-84F211E1798A}"/>
          </ac:cxnSpMkLst>
        </pc:cxnChg>
      </pc:sldChg>
      <pc:sldChg chg="modSp add">
        <pc:chgData name="Cristian Chilipirea" userId="34ab170da5908fc4" providerId="LiveId" clId="{7B8E7756-EE48-4B7F-B3E6-1239ACBC9EF9}" dt="2020-03-01T19:57:37.106" v="4762" actId="20577"/>
        <pc:sldMkLst>
          <pc:docMk/>
          <pc:sldMk cId="3038556941" sldId="664"/>
        </pc:sldMkLst>
        <pc:spChg chg="mod">
          <ac:chgData name="Cristian Chilipirea" userId="34ab170da5908fc4" providerId="LiveId" clId="{7B8E7756-EE48-4B7F-B3E6-1239ACBC9EF9}" dt="2020-03-01T19:52:43.805" v="4077" actId="20577"/>
          <ac:spMkLst>
            <pc:docMk/>
            <pc:sldMk cId="3038556941" sldId="664"/>
            <ac:spMk id="2" creationId="{FF19E07B-4107-4B4E-B5E7-94190892F8B9}"/>
          </ac:spMkLst>
        </pc:spChg>
        <pc:spChg chg="mod">
          <ac:chgData name="Cristian Chilipirea" userId="34ab170da5908fc4" providerId="LiveId" clId="{7B8E7756-EE48-4B7F-B3E6-1239ACBC9EF9}" dt="2020-03-01T19:57:37.106" v="4762" actId="20577"/>
          <ac:spMkLst>
            <pc:docMk/>
            <pc:sldMk cId="3038556941" sldId="664"/>
            <ac:spMk id="3" creationId="{78EAA620-CE02-4E7D-B73A-559E71369C0F}"/>
          </ac:spMkLst>
        </pc:spChg>
      </pc:sldChg>
      <pc:sldChg chg="addSp delSp modSp add">
        <pc:chgData name="Cristian Chilipirea" userId="34ab170da5908fc4" providerId="LiveId" clId="{7B8E7756-EE48-4B7F-B3E6-1239ACBC9EF9}" dt="2020-03-01T23:20:37.595" v="5022" actId="20577"/>
        <pc:sldMkLst>
          <pc:docMk/>
          <pc:sldMk cId="4266447998" sldId="665"/>
        </pc:sldMkLst>
        <pc:spChg chg="mod">
          <ac:chgData name="Cristian Chilipirea" userId="34ab170da5908fc4" providerId="LiveId" clId="{7B8E7756-EE48-4B7F-B3E6-1239ACBC9EF9}" dt="2020-03-01T23:12:59.662" v="4792" actId="20577"/>
          <ac:spMkLst>
            <pc:docMk/>
            <pc:sldMk cId="4266447998" sldId="665"/>
            <ac:spMk id="2" creationId="{41553FA1-DEE1-447D-B354-FE07AA1AC15D}"/>
          </ac:spMkLst>
        </pc:spChg>
        <pc:spChg chg="add del mod">
          <ac:chgData name="Cristian Chilipirea" userId="34ab170da5908fc4" providerId="LiveId" clId="{7B8E7756-EE48-4B7F-B3E6-1239ACBC9EF9}" dt="2020-03-01T23:20:37.595" v="5022" actId="20577"/>
          <ac:spMkLst>
            <pc:docMk/>
            <pc:sldMk cId="4266447998" sldId="665"/>
            <ac:spMk id="3" creationId="{C9BA5829-901A-46AC-AC60-9E8B8B95BC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Some code is taken from </a:t>
            </a:r>
            <a:r>
              <a:rPr lang="en-GB" dirty="0" err="1">
                <a:cs typeface="+mn-cs"/>
              </a:rPr>
              <a:t>Cormen</a:t>
            </a:r>
            <a:r>
              <a:rPr lang="en-GB" dirty="0">
                <a:cs typeface="+mn-cs"/>
              </a:rPr>
              <a:t>  - Introduction to Algorithms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D3D39-3F4D-47DE-B57A-449B097AC896}" type="slidenum">
              <a:rPr lang="en-US"/>
              <a:pPr/>
              <a:t>38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Text de la Cezar </a:t>
            </a:r>
            <a:r>
              <a:rPr lang="ro-RO" dirty="0" err="1"/>
              <a:t>Plesca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Obiectiv</a:t>
            </a:r>
            <a:r>
              <a:rPr lang="en-US" sz="1200" dirty="0"/>
              <a:t> : </a:t>
            </a:r>
            <a:r>
              <a:rPr lang="en-US" sz="1200" dirty="0" err="1"/>
              <a:t>aducerea</a:t>
            </a:r>
            <a:r>
              <a:rPr lang="en-US" sz="1200" dirty="0"/>
              <a:t> </a:t>
            </a:r>
            <a:r>
              <a:rPr lang="en-US" sz="1200" dirty="0" err="1"/>
              <a:t>numerelor</a:t>
            </a:r>
            <a:r>
              <a:rPr lang="en-US" sz="1200" dirty="0"/>
              <a:t>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ordine</a:t>
            </a:r>
            <a:r>
              <a:rPr lang="en-US" sz="1200" dirty="0"/>
              <a:t> </a:t>
            </a:r>
            <a:r>
              <a:rPr lang="en-US" sz="1200" dirty="0" err="1"/>
              <a:t>cresc</a:t>
            </a:r>
            <a:r>
              <a:rPr lang="ro-RO" sz="1200" dirty="0"/>
              <a:t>ă</a:t>
            </a:r>
            <a:r>
              <a:rPr lang="en-US" sz="1200" dirty="0" err="1"/>
              <a:t>toare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de sus </a:t>
            </a:r>
            <a:r>
              <a:rPr lang="ro-RO" sz="1200" dirty="0"/>
              <a:t>î</a:t>
            </a:r>
            <a:r>
              <a:rPr lang="en-US" sz="1200" dirty="0"/>
              <a:t>n </a:t>
            </a:r>
            <a:r>
              <a:rPr lang="en-US" sz="1200" dirty="0" err="1"/>
              <a:t>jos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deplas</a:t>
            </a:r>
            <a:r>
              <a:rPr lang="ro-RO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 ale </a:t>
            </a:r>
            <a:r>
              <a:rPr lang="en-US" sz="1200" dirty="0" err="1"/>
              <a:t>celulelor</a:t>
            </a:r>
            <a:r>
              <a:rPr lang="en-US" sz="1200" dirty="0"/>
              <a:t> din</a:t>
            </a:r>
          </a:p>
          <a:p>
            <a:pPr marL="0" indent="0">
              <a:buNone/>
            </a:pPr>
            <a:r>
              <a:rPr lang="en-US" sz="1200" dirty="0" err="1"/>
              <a:t>vecin</a:t>
            </a:r>
            <a:r>
              <a:rPr lang="ro-RO" sz="1200" dirty="0"/>
              <a:t>ă</a:t>
            </a:r>
            <a:r>
              <a:rPr lang="en-US" sz="1200" dirty="0" err="1"/>
              <a:t>tatea</a:t>
            </a:r>
            <a:r>
              <a:rPr lang="en-US" sz="1200" dirty="0"/>
              <a:t>  </a:t>
            </a:r>
            <a:r>
              <a:rPr lang="en-US" sz="1200" dirty="0" err="1"/>
              <a:t>celulei</a:t>
            </a:r>
            <a:r>
              <a:rPr lang="en-US" sz="1200" dirty="0"/>
              <a:t> </a:t>
            </a:r>
            <a:r>
              <a:rPr lang="en-US" sz="1200" dirty="0" err="1"/>
              <a:t>libere</a:t>
            </a:r>
            <a:r>
              <a:rPr lang="en-US" sz="1200" dirty="0"/>
              <a:t>!</a:t>
            </a:r>
          </a:p>
          <a:p>
            <a:pPr marL="0" indent="0">
              <a:buNone/>
            </a:pPr>
            <a:r>
              <a:rPr lang="en-US" sz="1200" dirty="0"/>
              <a:t>Set de </a:t>
            </a:r>
            <a:r>
              <a:rPr lang="en-US" sz="1200" dirty="0" err="1"/>
              <a:t>deplas</a:t>
            </a:r>
            <a:r>
              <a:rPr lang="ro-RO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 </a:t>
            </a:r>
            <a:r>
              <a:rPr lang="en-US" sz="1200" dirty="0" err="1"/>
              <a:t>cunoscute</a:t>
            </a:r>
            <a:r>
              <a:rPr lang="en-US" sz="1200" dirty="0"/>
              <a:t> :</a:t>
            </a:r>
          </a:p>
          <a:p>
            <a:pPr marL="0" indent="0">
              <a:buNone/>
            </a:pPr>
            <a:r>
              <a:rPr lang="en-US" sz="1200" dirty="0" err="1"/>
              <a:t>st</a:t>
            </a:r>
            <a:r>
              <a:rPr lang="ro-RO" sz="1200" dirty="0"/>
              <a:t>â</a:t>
            </a:r>
            <a:r>
              <a:rPr lang="en-US" sz="1200" dirty="0" err="1"/>
              <a:t>nga</a:t>
            </a:r>
            <a:r>
              <a:rPr lang="en-US" sz="1200" dirty="0"/>
              <a:t>, </a:t>
            </a:r>
            <a:r>
              <a:rPr lang="en-US" sz="1200" dirty="0" err="1"/>
              <a:t>dreapta</a:t>
            </a:r>
            <a:r>
              <a:rPr lang="en-US" sz="1200" dirty="0"/>
              <a:t>, sus, </a:t>
            </a:r>
            <a:r>
              <a:rPr lang="en-US" sz="1200" dirty="0" err="1"/>
              <a:t>jos.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Constr</a:t>
            </a:r>
            <a:r>
              <a:rPr lang="ro-RO" sz="1200" b="1" dirty="0">
                <a:solidFill>
                  <a:srgbClr val="FF0000"/>
                </a:solidFill>
              </a:rPr>
              <a:t>â</a:t>
            </a:r>
            <a:r>
              <a:rPr lang="en-US" sz="1200" b="1" dirty="0" err="1">
                <a:solidFill>
                  <a:srgbClr val="FF0000"/>
                </a:solidFill>
              </a:rPr>
              <a:t>ngeri</a:t>
            </a:r>
            <a:r>
              <a:rPr lang="en-US" sz="1200" b="1" dirty="0">
                <a:solidFill>
                  <a:srgbClr val="FF0000"/>
                </a:solidFill>
              </a:rPr>
              <a:t> :</a:t>
            </a:r>
            <a:r>
              <a:rPr lang="en-US" sz="1200" b="1" dirty="0" err="1">
                <a:solidFill>
                  <a:srgbClr val="FF0000"/>
                </a:solidFill>
              </a:rPr>
              <a:t>nerepetarea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acelea</a:t>
            </a:r>
            <a:r>
              <a:rPr lang="ro-RO" sz="1200" b="1" dirty="0" err="1">
                <a:solidFill>
                  <a:srgbClr val="FF0000"/>
                </a:solidFill>
              </a:rPr>
              <a:t>ş</a:t>
            </a:r>
            <a:r>
              <a:rPr lang="en-US" sz="1200" b="1" dirty="0">
                <a:solidFill>
                  <a:srgbClr val="FF0000"/>
                </a:solidFill>
              </a:rPr>
              <a:t>i </a:t>
            </a:r>
            <a:r>
              <a:rPr lang="en-US" sz="1200" b="1" dirty="0" err="1">
                <a:solidFill>
                  <a:srgbClr val="FF0000"/>
                </a:solidFill>
              </a:rPr>
              <a:t>configura</a:t>
            </a:r>
            <a:r>
              <a:rPr lang="ro-RO" sz="1200" b="1" dirty="0" err="1">
                <a:solidFill>
                  <a:srgbClr val="FF0000"/>
                </a:solidFill>
              </a:rPr>
              <a:t>ţ</a:t>
            </a:r>
            <a:r>
              <a:rPr lang="en-US" sz="1200" b="1" dirty="0">
                <a:solidFill>
                  <a:srgbClr val="FF0000"/>
                </a:solidFill>
              </a:rPr>
              <a:t>ii de </a:t>
            </a:r>
            <a:r>
              <a:rPr lang="en-US" sz="1200" b="1" dirty="0" err="1">
                <a:solidFill>
                  <a:srgbClr val="FF0000"/>
                </a:solidFill>
              </a:rPr>
              <a:t>joc</a:t>
            </a:r>
            <a:r>
              <a:rPr lang="en-US" sz="1200" b="1" dirty="0">
                <a:solidFill>
                  <a:srgbClr val="FF0000"/>
                </a:solidFill>
              </a:rPr>
              <a:t>!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FF0000"/>
                </a:solidFill>
                <a:latin typeface="Cambria Math"/>
                <a:ea typeface="Cambria Math"/>
              </a:rPr>
              <a:t>⇨</a:t>
            </a:r>
            <a:r>
              <a:rPr lang="ro-RO" sz="1200" b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ro-RO" sz="1200" b="1" dirty="0">
                <a:solidFill>
                  <a:srgbClr val="FF0000"/>
                </a:solidFill>
              </a:rPr>
              <a:t>p</a:t>
            </a:r>
            <a:r>
              <a:rPr lang="en-US" sz="1200" b="1" dirty="0" err="1">
                <a:solidFill>
                  <a:srgbClr val="FF0000"/>
                </a:solidFill>
              </a:rPr>
              <a:t>roblema</a:t>
            </a:r>
            <a:r>
              <a:rPr lang="en-US" sz="1200" b="1" dirty="0">
                <a:solidFill>
                  <a:srgbClr val="FF0000"/>
                </a:solidFill>
              </a:rPr>
              <a:t> de c</a:t>
            </a:r>
            <a:r>
              <a:rPr lang="ro-RO" sz="1200" b="1" dirty="0">
                <a:solidFill>
                  <a:srgbClr val="FF0000"/>
                </a:solidFill>
              </a:rPr>
              <a:t>ă</a:t>
            </a:r>
            <a:r>
              <a:rPr lang="en-US" sz="1200" b="1" dirty="0" err="1">
                <a:solidFill>
                  <a:srgbClr val="FF0000"/>
                </a:solidFill>
              </a:rPr>
              <a:t>utare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r>
              <a:rPr lang="ro-RO" sz="1200" b="1" dirty="0">
                <a:solidFill>
                  <a:srgbClr val="FF0000"/>
                </a:solidFill>
              </a:rPr>
              <a:t>î</a:t>
            </a:r>
            <a:r>
              <a:rPr lang="en-US" sz="1200" b="1" dirty="0">
                <a:solidFill>
                  <a:srgbClr val="FF0000"/>
                </a:solidFill>
              </a:rPr>
              <a:t>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FF0000"/>
                </a:solidFill>
              </a:rPr>
              <a:t>spa</a:t>
            </a:r>
            <a:r>
              <a:rPr lang="ro-RO" sz="1200" b="1" dirty="0" err="1">
                <a:solidFill>
                  <a:srgbClr val="FF0000"/>
                </a:solidFill>
              </a:rPr>
              <a:t>ţ</a:t>
            </a:r>
            <a:r>
              <a:rPr lang="en-US" sz="1200" b="1" dirty="0" err="1">
                <a:solidFill>
                  <a:srgbClr val="FF0000"/>
                </a:solidFill>
              </a:rPr>
              <a:t>iul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configura</a:t>
            </a:r>
            <a:r>
              <a:rPr lang="ro-RO" sz="1200" b="1" dirty="0" err="1">
                <a:solidFill>
                  <a:srgbClr val="FF0000"/>
                </a:solidFill>
              </a:rPr>
              <a:t>ţ</a:t>
            </a:r>
            <a:r>
              <a:rPr lang="en-US" sz="1200" b="1" dirty="0" err="1">
                <a:solidFill>
                  <a:srgbClr val="FF0000"/>
                </a:solidFill>
              </a:rPr>
              <a:t>iilor</a:t>
            </a:r>
            <a:r>
              <a:rPr lang="en-US" sz="1200" b="1" dirty="0">
                <a:solidFill>
                  <a:srgbClr val="FF0000"/>
                </a:solidFill>
              </a:rPr>
              <a:t>!</a:t>
            </a:r>
            <a:endParaRPr lang="ro-RO" sz="12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399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https://en.wikipedia.org/wiki/Graph_coloring</a:t>
            </a:r>
            <a:endParaRPr lang="ro-RO" dirty="0"/>
          </a:p>
          <a:p>
            <a:r>
              <a:rPr lang="en-US" dirty="0"/>
              <a:t>https://zyxyvy.wordpress.com/2016/07/25/is-the-world-map-four-colorable/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626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https://en.wikipedia.org/wiki/Hamiltonian_path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2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https://miro.medium.com/max/1400/1*3Ct_bqpIsDVnMEJh6R29Hw.png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53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13.04.2020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/>
              <a:t>Cristian Chilipirea</a:t>
            </a: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755A1C30-59BD-47C4-94B0-45E5A522B3F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" y="90946"/>
            <a:ext cx="593094" cy="697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recioni.github.io/fifteen-puzzle-game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Structuri</a:t>
            </a:r>
            <a:r>
              <a:rPr lang="en-US" altLang="en-US" sz="3200" dirty="0">
                <a:ea typeface="ＭＳ Ｐゴシック" panose="020B0600070205080204" pitchFamily="34" charset="-128"/>
              </a:rPr>
              <a:t> de date </a:t>
            </a:r>
            <a:r>
              <a:rPr lang="ro-RO" altLang="en-US" sz="3200" dirty="0">
                <a:ea typeface="ＭＳ Ｐゴシック" panose="020B0600070205080204" pitchFamily="34" charset="-128"/>
              </a:rPr>
              <a:t>și algoritmi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Backtracking</a:t>
            </a: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Ș.L. Dr. Ing. </a:t>
            </a:r>
            <a:r>
              <a:rPr lang="ro-RO" altLang="en-US" sz="2400">
                <a:solidFill>
                  <a:schemeClr val="bg1"/>
                </a:solidFill>
              </a:rPr>
              <a:t>Cristian</a:t>
            </a:r>
            <a:r>
              <a:rPr lang="ro-RO" altLang="en-US" sz="2000">
                <a:solidFill>
                  <a:schemeClr val="bg1"/>
                </a:solidFill>
              </a:rPr>
              <a:t> Chilipirea</a:t>
            </a:r>
          </a:p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cristian.chilipirea@mta.ro</a:t>
            </a:r>
            <a:endParaRPr lang="de-DE" alt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B3B1186E-7250-42CF-B411-97A500B0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5599082"/>
            <a:ext cx="2781120" cy="1001203"/>
          </a:xfrm>
          <a:prstGeom prst="rect">
            <a:avLst/>
          </a:prstGeom>
        </p:spPr>
      </p:pic>
      <p:pic>
        <p:nvPicPr>
          <p:cNvPr id="7" name="Picture 6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2EA4FBAB-66B0-417E-8CBB-5E631650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52" y="4665790"/>
            <a:ext cx="1472415" cy="19695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79133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22" y="1202181"/>
            <a:ext cx="489205" cy="4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>
            <a:off x="1900978" y="1086500"/>
            <a:ext cx="5456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Se pot </a:t>
            </a:r>
            <a:r>
              <a:rPr lang="en-US" sz="4400" b="1" dirty="0" err="1"/>
              <a:t>ataca</a:t>
            </a:r>
            <a:r>
              <a:rPr lang="en-US" sz="4400" b="1" dirty="0"/>
              <a:t> pe </a:t>
            </a:r>
            <a:r>
              <a:rPr lang="en-US" sz="4400" b="1" dirty="0" err="1"/>
              <a:t>linii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8112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73996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5864834"/>
            <a:ext cx="489205" cy="4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 rot="16200000">
            <a:off x="-501602" y="350433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 pot </a:t>
            </a:r>
            <a:r>
              <a:rPr lang="en-US" sz="2800" b="1" dirty="0" err="1"/>
              <a:t>ataca</a:t>
            </a:r>
            <a:r>
              <a:rPr lang="en-US" sz="2800" b="1" dirty="0"/>
              <a:t> pe </a:t>
            </a:r>
            <a:r>
              <a:rPr lang="en-US" sz="2800" b="1" dirty="0" err="1"/>
              <a:t>coloane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801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50480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3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69" y="5923199"/>
            <a:ext cx="489205" cy="4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 rot="2319456">
            <a:off x="1331369" y="3384425"/>
            <a:ext cx="6481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Se pot </a:t>
            </a:r>
            <a:r>
              <a:rPr lang="en-US" sz="4000" b="1" dirty="0" err="1"/>
              <a:t>ataca</a:t>
            </a:r>
            <a:r>
              <a:rPr lang="en-US" sz="4000" b="1" dirty="0"/>
              <a:t> pe </a:t>
            </a:r>
            <a:r>
              <a:rPr lang="en-US" sz="4000" b="1" dirty="0" err="1"/>
              <a:t>diagonale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3553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1860"/>
              </p:ext>
            </p:extLst>
          </p:nvPr>
        </p:nvGraphicFramePr>
        <p:xfrm>
          <a:off x="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660146-734E-4915-8F3E-50B6D2462B81}"/>
              </a:ext>
            </a:extLst>
          </p:cNvPr>
          <p:cNvSpPr txBox="1"/>
          <p:nvPr/>
        </p:nvSpPr>
        <p:spPr>
          <a:xfrm>
            <a:off x="6629401" y="1490008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Vrem</a:t>
            </a:r>
            <a:r>
              <a:rPr lang="en-US" sz="4000" b="1" dirty="0"/>
              <a:t> s</a:t>
            </a:r>
            <a:r>
              <a:rPr lang="ro-RO" sz="4000" b="1" dirty="0"/>
              <a:t>ă așezăm 8 regine care NU se pot ataca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6072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77701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24956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3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14569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83390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5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9105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53E6-7312-49C9-A737-DF02A74A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18" y="1475922"/>
            <a:ext cx="6372563" cy="47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3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86538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32571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25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82836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67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2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93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6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61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0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4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8" y="3199606"/>
            <a:ext cx="489205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5770"/>
              </p:ext>
            </p:extLst>
          </p:nvPr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8277"/>
              </p:ext>
            </p:extLst>
          </p:nvPr>
        </p:nvGraphicFramePr>
        <p:xfrm>
          <a:off x="2603089" y="281401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588EE99-C4F2-452F-98B5-C052D7B80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66612"/>
              </p:ext>
            </p:extLst>
          </p:nvPr>
        </p:nvGraphicFramePr>
        <p:xfrm>
          <a:off x="3826581" y="281401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F6065EA-6C25-465A-9858-EE365CA5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29121"/>
              </p:ext>
            </p:extLst>
          </p:nvPr>
        </p:nvGraphicFramePr>
        <p:xfrm>
          <a:off x="5050073" y="281401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13350"/>
              </p:ext>
            </p:extLst>
          </p:nvPr>
        </p:nvGraphicFramePr>
        <p:xfrm>
          <a:off x="2603089" y="3978631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BBBAD38-A251-49F8-B737-909CD4846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7321"/>
              </p:ext>
            </p:extLst>
          </p:nvPr>
        </p:nvGraphicFramePr>
        <p:xfrm>
          <a:off x="3826581" y="3978631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3A8E9C2-C9A2-49D1-B885-22DEA209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48974"/>
              </p:ext>
            </p:extLst>
          </p:nvPr>
        </p:nvGraphicFramePr>
        <p:xfrm>
          <a:off x="5050073" y="3978631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65215"/>
              </p:ext>
            </p:extLst>
          </p:nvPr>
        </p:nvGraphicFramePr>
        <p:xfrm>
          <a:off x="2603089" y="5221459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BDE31A7-2516-4AB4-9D30-A9F42599E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65654"/>
              </p:ext>
            </p:extLst>
          </p:nvPr>
        </p:nvGraphicFramePr>
        <p:xfrm>
          <a:off x="3826581" y="5221459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4911A24-E444-44D0-B3D2-96E7F909E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09101"/>
              </p:ext>
            </p:extLst>
          </p:nvPr>
        </p:nvGraphicFramePr>
        <p:xfrm>
          <a:off x="5050073" y="52267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9" y="2894679"/>
            <a:ext cx="195441" cy="18328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02D687D-FBE4-4D85-A672-BC1CD278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58" y="2876340"/>
            <a:ext cx="195441" cy="183289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F7EBCDB-974A-48F6-8E37-9E8B6B32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2885873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9" y="4418679"/>
            <a:ext cx="195441" cy="183289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EA35CF22-87D9-4323-BDAE-512E169B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58" y="4400340"/>
            <a:ext cx="195441" cy="18328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08DB712-F23E-4C0B-BF36-196A43A3C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4409873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09" y="6008566"/>
            <a:ext cx="195441" cy="183289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4C37D294-4BBA-4CDA-80C2-408058F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58" y="5990227"/>
            <a:ext cx="195441" cy="183289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366312-A779-456B-86B2-D97580C3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599976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272958" y="2174914"/>
            <a:ext cx="243840" cy="587997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5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77602"/>
              </p:ext>
            </p:extLst>
          </p:nvPr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07134"/>
              </p:ext>
            </p:extLst>
          </p:nvPr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61071"/>
              </p:ext>
            </p:extLst>
          </p:nvPr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BD3D1-E21B-49D5-BC7C-E88D0E687F4F}"/>
              </a:ext>
            </a:extLst>
          </p:cNvPr>
          <p:cNvSpPr txBox="1"/>
          <p:nvPr/>
        </p:nvSpPr>
        <p:spPr>
          <a:xfrm>
            <a:off x="177165" y="4775735"/>
            <a:ext cx="8789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Simplificare: </a:t>
            </a:r>
            <a:r>
              <a:rPr lang="ro-RO" sz="2800" dirty="0"/>
              <a:t>Știm că putem avea maxim o regină pe coloană și atâtea regine cât coloane. Putem astfel să completăm reginele coloană cu coloană.</a:t>
            </a:r>
          </a:p>
        </p:txBody>
      </p:sp>
    </p:spTree>
    <p:extLst>
      <p:ext uri="{BB962C8B-B14F-4D97-AF65-F5344CB8AC3E}">
        <p14:creationId xmlns:p14="http://schemas.microsoft.com/office/powerpoint/2010/main" val="234230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199969-63C8-4439-96E7-456AC7EF995D}"/>
              </a:ext>
            </a:extLst>
          </p:cNvPr>
          <p:cNvSpPr/>
          <p:nvPr/>
        </p:nvSpPr>
        <p:spPr bwMode="auto">
          <a:xfrm>
            <a:off x="492663" y="356318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A180377-7887-45EF-8E62-3AD95EEFC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20887"/>
              </p:ext>
            </p:extLst>
          </p:nvPr>
        </p:nvGraphicFramePr>
        <p:xfrm>
          <a:off x="56388" y="384333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7F322DA-F803-4A65-8984-47DBECBD8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14318"/>
              </p:ext>
            </p:extLst>
          </p:nvPr>
        </p:nvGraphicFramePr>
        <p:xfrm>
          <a:off x="1235304" y="384333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851"/>
              </p:ext>
            </p:extLst>
          </p:nvPr>
        </p:nvGraphicFramePr>
        <p:xfrm>
          <a:off x="2412651" y="384333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CB90C1B-1D35-49E8-A858-AD2EAB7D9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" y="3923999"/>
            <a:ext cx="195441" cy="18328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FC228B6E-1FAD-4CF9-AE0E-264684F9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" y="3915192"/>
            <a:ext cx="195441" cy="183289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0CF1B07-0DE9-4768-AB23-E8CBC2FC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00" y="3923999"/>
            <a:ext cx="195441" cy="183289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66" y="3915193"/>
            <a:ext cx="195441" cy="183289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FCD79AF4-F15C-4FFC-BEB1-DC865B5B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81" y="4253096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28" y="4607343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199969-63C8-4439-96E7-456AC7EF995D}"/>
              </a:ext>
            </a:extLst>
          </p:cNvPr>
          <p:cNvSpPr/>
          <p:nvPr/>
        </p:nvSpPr>
        <p:spPr bwMode="auto">
          <a:xfrm>
            <a:off x="492663" y="356318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17945"/>
              </p:ext>
            </p:extLst>
          </p:nvPr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4F1CD96E-3EE8-41CE-BE04-4A78925D4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82734"/>
              </p:ext>
            </p:extLst>
          </p:nvPr>
        </p:nvGraphicFramePr>
        <p:xfrm>
          <a:off x="262031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115A9144-A592-4660-BE5A-0D06AFA0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5" y="4247944"/>
            <a:ext cx="195441" cy="183289"/>
          </a:xfrm>
          <a:prstGeom prst="rect">
            <a:avLst/>
          </a:prstGeom>
        </p:spPr>
      </p:pic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9C5CB11C-73F7-441F-B804-8A0DD0982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11722"/>
              </p:ext>
            </p:extLst>
          </p:nvPr>
        </p:nvGraphicFramePr>
        <p:xfrm>
          <a:off x="3839515" y="3814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3BC74BED-3A95-436A-81D3-BE8CBE20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4254130"/>
            <a:ext cx="195441" cy="183289"/>
          </a:xfrm>
          <a:prstGeom prst="rect">
            <a:avLst/>
          </a:prstGeom>
        </p:spPr>
      </p:pic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FDF96274-EA76-40E3-B785-FB817D7AC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86292"/>
              </p:ext>
            </p:extLst>
          </p:nvPr>
        </p:nvGraphicFramePr>
        <p:xfrm>
          <a:off x="5057309" y="381721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BBA2233-7E73-482E-9DF1-BE781621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9" y="4257260"/>
            <a:ext cx="195441" cy="183289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C833A801-9CF3-4F68-BA58-14D6FDB6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25" y="3899397"/>
            <a:ext cx="195441" cy="183289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3B2B6ED-9772-43C8-BEA1-79819376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89" y="4230026"/>
            <a:ext cx="195441" cy="183289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4B0E6D57-3A84-43C9-9BF7-079F5F96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86" y="4571900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C2BA25FC-24BE-4A54-9022-DEDF675A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42132"/>
              </p:ext>
            </p:extLst>
          </p:nvPr>
        </p:nvGraphicFramePr>
        <p:xfrm>
          <a:off x="7993493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EDE5A238-F7D8-4F77-ADA3-D33D864A5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13" y="4595003"/>
            <a:ext cx="195441" cy="183289"/>
          </a:xfrm>
          <a:prstGeom prst="rect">
            <a:avLst/>
          </a:prstGeom>
        </p:spPr>
      </p:pic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428DAFF-2401-4AD9-ADE1-0B9ED1E5E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11936"/>
              </p:ext>
            </p:extLst>
          </p:nvPr>
        </p:nvGraphicFramePr>
        <p:xfrm>
          <a:off x="6848724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F3A99778-F28E-49CC-BDE2-4FD4CE33C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44" y="4595003"/>
            <a:ext cx="195441" cy="183289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01148"/>
              </p:ext>
            </p:extLst>
          </p:nvPr>
        </p:nvGraphicFramePr>
        <p:xfrm>
          <a:off x="570395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75" y="4595003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32" y="3879750"/>
            <a:ext cx="195441" cy="183289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E154A2C-DA55-4A47-AA1B-76D85B9E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01" y="4220710"/>
            <a:ext cx="195441" cy="183289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D51B92CC-596A-493B-87FE-D1C40923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96" y="4571900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12166"/>
              </p:ext>
            </p:extLst>
          </p:nvPr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43188"/>
              </p:ext>
            </p:extLst>
          </p:nvPr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999BF8D9-E4A0-4E4D-90CD-C0A76A7E9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81515"/>
              </p:ext>
            </p:extLst>
          </p:nvPr>
        </p:nvGraphicFramePr>
        <p:xfrm>
          <a:off x="314325" y="512454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C7E76DCB-11EC-44C3-96D4-2B9C1736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5196403"/>
            <a:ext cx="195441" cy="183289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0D4E636A-84C7-4ABC-A5E0-62CC8E2E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5888553"/>
            <a:ext cx="195441" cy="183289"/>
          </a:xfrm>
          <a:prstGeom prst="rect">
            <a:avLst/>
          </a:prstGeom>
        </p:spPr>
      </p:pic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77D99494-2C59-4853-B4EA-013EBC8E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84331"/>
              </p:ext>
            </p:extLst>
          </p:nvPr>
        </p:nvGraphicFramePr>
        <p:xfrm>
          <a:off x="1567391" y="512454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BE0F88C5-2E60-4EA3-8285-FC61EF40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06" y="5196403"/>
            <a:ext cx="195441" cy="183289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2DA78D30-62D6-467E-90EF-91D29D6A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68" y="5888553"/>
            <a:ext cx="195441" cy="183289"/>
          </a:xfrm>
          <a:prstGeom prst="rect">
            <a:avLst/>
          </a:prstGeom>
        </p:spPr>
      </p:pic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E174F0CE-E9EB-4F8C-862D-BD7A8EAA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83405"/>
              </p:ext>
            </p:extLst>
          </p:nvPr>
        </p:nvGraphicFramePr>
        <p:xfrm>
          <a:off x="2820457" y="512676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51F01E1-EA70-41E6-B687-F9E46BD5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72" y="5198618"/>
            <a:ext cx="195441" cy="183289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82E92BD1-7D41-47F3-91F2-FB9A1967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34" y="5890768"/>
            <a:ext cx="195441" cy="183289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783D17FC-39D8-49E4-9475-AA3987B1A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1" y="5196403"/>
            <a:ext cx="195441" cy="18328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443CB576-9193-4A5D-A421-14F66B62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62" y="5537362"/>
            <a:ext cx="195441" cy="183289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C4607B2B-7639-4C09-B07A-3D359A541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28" y="5888552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53E6-7312-49C9-A737-DF02A74A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53" y="3094923"/>
            <a:ext cx="4227141" cy="3140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D3D85-71FE-47F9-A5B3-66344CCD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en-US" dirty="0"/>
              <a:t>Din orice </a:t>
            </a:r>
            <a:r>
              <a:rPr lang="en-US" dirty="0" err="1"/>
              <a:t>pozi</a:t>
            </a:r>
            <a:r>
              <a:rPr lang="ro-RO" dirty="0"/>
              <a:t>ție avem maxim 4 mutări: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b="1" dirty="0"/>
              <a:t>SUS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b="1" dirty="0"/>
              <a:t>JOS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b="1" dirty="0"/>
              <a:t>STÂNGA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b="1" dirty="0"/>
              <a:t>DREAPTA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0486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47417"/>
              </p:ext>
            </p:extLst>
          </p:nvPr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080B74-AE44-42EC-98BE-D76832B96737}"/>
              </a:ext>
            </a:extLst>
          </p:cNvPr>
          <p:cNvSpPr/>
          <p:nvPr/>
        </p:nvSpPr>
        <p:spPr bwMode="auto">
          <a:xfrm>
            <a:off x="7829096" y="4845794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D4F4FDE8-D0A4-487D-A850-F3B3A69A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99674"/>
              </p:ext>
            </p:extLst>
          </p:nvPr>
        </p:nvGraphicFramePr>
        <p:xfrm>
          <a:off x="7650759" y="509564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C855C1EA-AAAA-4335-B764-8416E01A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5882750"/>
            <a:ext cx="195441" cy="183289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A640AE52-537E-4960-90EF-17D8AA0C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5167497"/>
            <a:ext cx="195441" cy="183289"/>
          </a:xfrm>
          <a:prstGeom prst="rect">
            <a:avLst/>
          </a:prstGeom>
        </p:spPr>
      </p:pic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C47EA48-287A-4783-A21C-26E6F203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596"/>
              </p:ext>
            </p:extLst>
          </p:nvPr>
        </p:nvGraphicFramePr>
        <p:xfrm>
          <a:off x="6430095" y="509564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30FB8C9-BB07-45D9-994C-6E2BDB5A6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5882750"/>
            <a:ext cx="195441" cy="183289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0357AF4-773D-4ED2-89BD-595358EA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72" y="5167497"/>
            <a:ext cx="195441" cy="183289"/>
          </a:xfrm>
          <a:prstGeom prst="rect">
            <a:avLst/>
          </a:prstGeom>
        </p:spPr>
      </p:pic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E5531B8E-7541-41C1-9AE0-176FBD428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72609"/>
              </p:ext>
            </p:extLst>
          </p:nvPr>
        </p:nvGraphicFramePr>
        <p:xfrm>
          <a:off x="5209431" y="509564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30AA291-1990-4B71-A012-C5C504E7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51" y="5882750"/>
            <a:ext cx="195441" cy="183289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B085E8A6-85FC-4DF5-8EC6-B9BD8399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08" y="5167497"/>
            <a:ext cx="195441" cy="183289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8D1C9E9B-B84B-407E-8BF5-EB0A9C1B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65" y="5167496"/>
            <a:ext cx="195441" cy="183289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375AAA26-35BB-4A88-AEAB-5AB7FE1D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89" y="5508457"/>
            <a:ext cx="195441" cy="183289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F91CE5B7-4F6E-4B5A-9606-0EFAFF921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95" y="5843137"/>
            <a:ext cx="195441" cy="1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080B74-AE44-42EC-98BE-D76832B96737}"/>
              </a:ext>
            </a:extLst>
          </p:cNvPr>
          <p:cNvSpPr/>
          <p:nvPr/>
        </p:nvSpPr>
        <p:spPr bwMode="auto">
          <a:xfrm>
            <a:off x="7829096" y="4845794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C9570-C82D-432B-8DD3-D1F1EDF9C9D9}"/>
              </a:ext>
            </a:extLst>
          </p:cNvPr>
          <p:cNvSpPr txBox="1"/>
          <p:nvPr/>
        </p:nvSpPr>
        <p:spPr>
          <a:xfrm>
            <a:off x="314325" y="5736924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 </a:t>
            </a:r>
            <a:r>
              <a:rPr lang="en-US" sz="2400" b="1" dirty="0" err="1"/>
              <a:t>verificat</a:t>
            </a:r>
            <a:r>
              <a:rPr lang="en-US" sz="2400" b="1" dirty="0"/>
              <a:t> tot </a:t>
            </a:r>
            <a:r>
              <a:rPr lang="en-US" sz="2400" b="1" dirty="0" err="1"/>
              <a:t>arborele</a:t>
            </a:r>
            <a:r>
              <a:rPr lang="en-US" sz="2400" b="1" dirty="0"/>
              <a:t>. Pentru 3 </a:t>
            </a:r>
            <a:r>
              <a:rPr lang="en-US" sz="2400" b="1" dirty="0" err="1"/>
              <a:t>regine</a:t>
            </a:r>
            <a:r>
              <a:rPr lang="en-US" sz="2400" b="1" dirty="0"/>
              <a:t> nu exist</a:t>
            </a:r>
            <a:r>
              <a:rPr lang="ro-RO" sz="2400" b="1" dirty="0"/>
              <a:t>ă soluție.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9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1081088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55422A-FBDB-4868-BEEB-B41652EFB579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1F6BE00-EE7E-4192-8690-ED87826338A3}"/>
              </a:ext>
            </a:extLst>
          </p:cNvPr>
          <p:cNvGraphicFramePr>
            <a:graphicFrameLocks noGrp="1"/>
          </p:cNvGraphicFramePr>
          <p:nvPr/>
        </p:nvGraphicFramePr>
        <p:xfrm>
          <a:off x="3839515" y="2420082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E486680-2CBC-4BC9-81C7-FAAAA84B58FC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242782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E86CF05-649C-4F94-878D-DF8A95E6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" y="2508484"/>
            <a:ext cx="195441" cy="18328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68EAA94-18E4-4AAA-9591-8AC20F2F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35" y="2860130"/>
            <a:ext cx="195441" cy="18328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43D45E9-92D1-4590-952E-8AB90849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3214930"/>
            <a:ext cx="195441" cy="1832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A2FC5EB7-AD75-4BD1-B718-C222C0616F9F}"/>
              </a:ext>
            </a:extLst>
          </p:cNvPr>
          <p:cNvSpPr/>
          <p:nvPr/>
        </p:nvSpPr>
        <p:spPr bwMode="auto">
          <a:xfrm>
            <a:off x="4023360" y="217491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6096C7C-A716-47F4-B3FF-069B84463767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3807896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F89080AF-B8FC-4B7E-ADF0-86CD0B6C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" y="3879751"/>
            <a:ext cx="195441" cy="18328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91F4781-F070-4170-AB69-4615419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2" y="4571901"/>
            <a:ext cx="195441" cy="183289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C877622-D215-4D9D-A137-AAB29D6FD9D3}"/>
              </a:ext>
            </a:extLst>
          </p:cNvPr>
          <p:cNvSpPr/>
          <p:nvPr/>
        </p:nvSpPr>
        <p:spPr bwMode="auto">
          <a:xfrm>
            <a:off x="4017853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15EB3D-16B4-437A-9820-FC75C2DF49F7}"/>
              </a:ext>
            </a:extLst>
          </p:cNvPr>
          <p:cNvSpPr/>
          <p:nvPr/>
        </p:nvSpPr>
        <p:spPr bwMode="auto">
          <a:xfrm>
            <a:off x="7829097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2CB156F-E4AE-4CA8-B6B5-47B5A0C9980B}"/>
              </a:ext>
            </a:extLst>
          </p:cNvPr>
          <p:cNvSpPr/>
          <p:nvPr/>
        </p:nvSpPr>
        <p:spPr bwMode="auto">
          <a:xfrm>
            <a:off x="492662" y="3517225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tx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4B70CB3-3D47-4274-9FA6-4C03E52D7A9A}"/>
              </a:ext>
            </a:extLst>
          </p:cNvPr>
          <p:cNvGraphicFramePr>
            <a:graphicFrameLocks noGrp="1"/>
          </p:cNvGraphicFramePr>
          <p:nvPr/>
        </p:nvGraphicFramePr>
        <p:xfrm>
          <a:off x="7650759" y="3761733"/>
          <a:ext cx="1088196" cy="100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732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362732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</a:tblGrid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BC99F"/>
                        </a:solidFill>
                      </a:endParaRPr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3136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</a:tbl>
          </a:graphicData>
        </a:graphic>
      </p:graphicFrame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3AFCF3B-769C-4CCE-825A-79493241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9" y="4548840"/>
            <a:ext cx="195441" cy="183289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C047922A-BE66-4B30-8E10-693DB246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36" y="3833587"/>
            <a:ext cx="195441" cy="18328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E96F547-E7CC-4F6C-99CE-66750CB0DF0C}"/>
              </a:ext>
            </a:extLst>
          </p:cNvPr>
          <p:cNvSpPr/>
          <p:nvPr/>
        </p:nvSpPr>
        <p:spPr bwMode="auto">
          <a:xfrm>
            <a:off x="492662" y="4888669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080B74-AE44-42EC-98BE-D76832B96737}"/>
              </a:ext>
            </a:extLst>
          </p:cNvPr>
          <p:cNvSpPr/>
          <p:nvPr/>
        </p:nvSpPr>
        <p:spPr bwMode="auto">
          <a:xfrm>
            <a:off x="7829096" y="4845794"/>
            <a:ext cx="731520" cy="164024"/>
          </a:xfrm>
          <a:prstGeom prst="downArrow">
            <a:avLst>
              <a:gd name="adj1" fmla="val 50000"/>
              <a:gd name="adj2" fmla="val 66290"/>
            </a:avLst>
          </a:prstGeom>
          <a:solidFill>
            <a:schemeClr val="bg2">
              <a:lumMod val="40000"/>
              <a:lumOff val="60000"/>
            </a:schemeClr>
          </a:solidFill>
          <a:ln w="508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C9570-C82D-432B-8DD3-D1F1EDF9C9D9}"/>
              </a:ext>
            </a:extLst>
          </p:cNvPr>
          <p:cNvSpPr txBox="1"/>
          <p:nvPr/>
        </p:nvSpPr>
        <p:spPr>
          <a:xfrm>
            <a:off x="164273" y="5332233"/>
            <a:ext cx="8815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Dac</a:t>
            </a:r>
            <a:r>
              <a:rPr lang="ro-RO" sz="2000" b="1" dirty="0"/>
              <a:t>ă avem doar o regină pe coloană putem să nu folosim o matrice ci un vector.</a:t>
            </a:r>
          </a:p>
          <a:p>
            <a:r>
              <a:rPr lang="ro-RO" sz="2000" b="1" dirty="0"/>
              <a:t>Index-</a:t>
            </a:r>
            <a:r>
              <a:rPr lang="ro-RO" sz="2000" b="1" dirty="0" err="1"/>
              <a:t>ul</a:t>
            </a:r>
            <a:r>
              <a:rPr lang="ro-RO" sz="2000" b="1" dirty="0"/>
              <a:t> vectorului reprezintă coloana iar valoarea reprezintă linia.</a:t>
            </a:r>
            <a:endParaRPr lang="en-US" sz="2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8C783E-0F6C-4CF1-9B5F-E791C257F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3669"/>
              </p:ext>
            </p:extLst>
          </p:nvPr>
        </p:nvGraphicFramePr>
        <p:xfrm>
          <a:off x="1662532" y="2553701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A63085CC-320E-43E0-9193-64A94A59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71776"/>
              </p:ext>
            </p:extLst>
          </p:nvPr>
        </p:nvGraphicFramePr>
        <p:xfrm>
          <a:off x="1662532" y="3961022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3D3A9619-6744-4198-AC0E-439866A7D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51709"/>
              </p:ext>
            </p:extLst>
          </p:nvPr>
        </p:nvGraphicFramePr>
        <p:xfrm>
          <a:off x="4987344" y="2553701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C011B976-2F23-407C-A638-BAD652B1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03992"/>
              </p:ext>
            </p:extLst>
          </p:nvPr>
        </p:nvGraphicFramePr>
        <p:xfrm>
          <a:off x="6398271" y="2571756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0FCB36F7-FABF-4A4B-9AF2-CADC98FB5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5016"/>
              </p:ext>
            </p:extLst>
          </p:nvPr>
        </p:nvGraphicFramePr>
        <p:xfrm>
          <a:off x="6398271" y="3851642"/>
          <a:ext cx="1207128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376">
                  <a:extLst>
                    <a:ext uri="{9D8B030D-6E8A-4147-A177-3AD203B41FA5}">
                      <a16:colId xmlns:a16="http://schemas.microsoft.com/office/drawing/2014/main" val="2050091331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3599387287"/>
                    </a:ext>
                  </a:extLst>
                </a:gridCol>
                <a:gridCol w="402376">
                  <a:extLst>
                    <a:ext uri="{9D8B030D-6E8A-4147-A177-3AD203B41FA5}">
                      <a16:colId xmlns:a16="http://schemas.microsoft.com/office/drawing/2014/main" val="2042533248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2529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0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r>
              <a:rPr lang="ro-RO" dirty="0"/>
              <a:t> – soluție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51151"/>
              </p:ext>
            </p:extLst>
          </p:nvPr>
        </p:nvGraphicFramePr>
        <p:xfrm>
          <a:off x="314325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AC5651E-788B-4922-8B9D-78E020DD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92" y="1208275"/>
            <a:ext cx="489205" cy="45878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AFAE5-E01F-47CF-85C5-9FDD31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07" y="1886220"/>
            <a:ext cx="489205" cy="45878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8DC706-C91E-4DAD-806C-C901D92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18" y="2534730"/>
            <a:ext cx="489205" cy="4587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246136-8521-4D45-9070-8D0FCEA6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41" y="3877148"/>
            <a:ext cx="489205" cy="45878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AC3D841-9EDF-4045-B66E-4D980B57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86" y="5883265"/>
            <a:ext cx="489205" cy="45878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7D5C81E-2281-4A7B-B969-734FF359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5" y="5221784"/>
            <a:ext cx="489205" cy="45878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01A57F-873E-4FB4-98AD-AF2BE9746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89" y="4570031"/>
            <a:ext cx="489205" cy="45878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B6C2DA-5905-437F-A29D-E96D71F9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3" y="3199606"/>
            <a:ext cx="489205" cy="458788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097ECAF-781B-4030-B080-03C239581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98060"/>
              </p:ext>
            </p:extLst>
          </p:nvPr>
        </p:nvGraphicFramePr>
        <p:xfrm>
          <a:off x="2880760" y="3120705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077465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653738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909042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4445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08907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39738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98122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0984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0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732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9780-0052-49F1-8EEF-B5197514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problemelor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8015-5632-4143-9C42-1B754098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Foarte multe soluții pentru probleme pot fi modelate ca un arbore.</a:t>
            </a:r>
          </a:p>
          <a:p>
            <a:r>
              <a:rPr lang="ro-RO" dirty="0"/>
              <a:t>Fiecare nod al arborelui reprezintă o soluție parțială.</a:t>
            </a:r>
          </a:p>
          <a:p>
            <a:r>
              <a:rPr lang="ro-RO" dirty="0"/>
              <a:t>Cu cât mergem mai adânc, mai jos, în arbore soluția crește.</a:t>
            </a:r>
          </a:p>
          <a:p>
            <a:r>
              <a:rPr lang="ro-RO" dirty="0"/>
              <a:t>Unele frunze pot fi soluții.</a:t>
            </a:r>
          </a:p>
          <a:p>
            <a:endParaRPr lang="ro-RO" dirty="0"/>
          </a:p>
          <a:p>
            <a:r>
              <a:rPr lang="ro-RO" dirty="0"/>
              <a:t>E important ca verificarea soluției să se poate face mai rapid decât găsirea ei.</a:t>
            </a:r>
          </a:p>
          <a:p>
            <a:endParaRPr lang="ro-RO" dirty="0"/>
          </a:p>
          <a:p>
            <a:r>
              <a:rPr lang="ro-RO" dirty="0"/>
              <a:t>Dacă putem construi un astfel de arbore putem găsi soluții printr-o simplă parcurgere a sa.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D5DB3-3107-4320-AFED-831F76C9AE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11357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C64D-70B2-4AD5-A745-CC0B8B3E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DFS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AFB6F-6E97-4A99-BBA3-8234E5AE33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26DEB-6DE8-4F6E-97E9-29DEE4ADFF59}"/>
              </a:ext>
            </a:extLst>
          </p:cNvPr>
          <p:cNvSpPr/>
          <p:nvPr/>
        </p:nvSpPr>
        <p:spPr>
          <a:xfrm>
            <a:off x="314325" y="2251750"/>
            <a:ext cx="9912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{ 0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DFS(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vertex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.name] =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(!visited[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[i]-&gt;name])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DFS(*(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currentNode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.neighbors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981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CAEA-F2A1-4C6E-B9E3-99803A2C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3675C-F46D-4A71-B776-EB546A89E9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C97C4-5449-4828-8456-E037A472FEFA}"/>
              </a:ext>
            </a:extLst>
          </p:cNvPr>
          <p:cNvSpPr/>
          <p:nvPr/>
        </p:nvSpPr>
        <p:spPr>
          <a:xfrm>
            <a:off x="447471" y="1403608"/>
            <a:ext cx="85153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backtracking(</a:t>
            </a:r>
            <a:r>
              <a:rPr lang="en-US" sz="2800" err="1">
                <a:solidFill>
                  <a:srgbClr val="000000"/>
                </a:solidFill>
                <a:latin typeface="Consolas" panose="020B0609020204030204" pitchFamily="49" charset="0"/>
              </a:rPr>
              <a:t>partialSolution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canReject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isSolution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printSolution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increaseStep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hasChoiceAtStep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getNextChoiceAtStep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backtracking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54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70DE-4680-4A62-A1B1-677C5F5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backtracking </a:t>
            </a:r>
            <a:r>
              <a:rPr lang="ro-RO" dirty="0"/>
              <a:t>și </a:t>
            </a:r>
            <a:r>
              <a:rPr lang="en-US" dirty="0"/>
              <a:t>nu DFS?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1EC3-7FB5-4A4C-AF32-DC979A6E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869660"/>
            <a:ext cx="8524875" cy="3545428"/>
          </a:xfrm>
        </p:spPr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s</a:t>
            </a:r>
            <a:r>
              <a:rPr lang="ro-RO" dirty="0"/>
              <a:t>ă ținem avem tot arborele, știind structura sa putem să lucrăm cu un singur nod la un moment dat.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67495-AD5B-4CC9-B1AE-2E623CD6EC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3409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8068"/>
            <a:ext cx="8534400" cy="762000"/>
          </a:xfrm>
        </p:spPr>
        <p:txBody>
          <a:bodyPr/>
          <a:lstStyle/>
          <a:p>
            <a:pPr marL="0" indent="0"/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 err="1"/>
              <a:t>utarea</a:t>
            </a:r>
            <a:r>
              <a:rPr lang="en-US" dirty="0"/>
              <a:t> </a:t>
            </a:r>
            <a:r>
              <a:rPr lang="en-US" dirty="0" err="1"/>
              <a:t>progresiv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ţ</a:t>
            </a:r>
            <a:r>
              <a:rPr lang="en-US" dirty="0"/>
              <a:t>ii </a:t>
            </a:r>
            <a:endParaRPr lang="ro-RO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43038" y="3962400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438400" y="2514600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14600" y="3962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657600" y="2057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576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4958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733800" y="22098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581400" y="2743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590800" y="2819400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657600" y="3657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48200" y="31242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724400" y="37338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19800" y="3886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48200" y="3886200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57600" y="38100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05200" y="4191000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191000" y="480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95800" y="45720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495800" y="5105400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181600" y="5334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success!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4343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4724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951" y="6509932"/>
            <a:ext cx="2093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o-RO" dirty="0" err="1">
                <a:solidFill>
                  <a:schemeClr val="tx1"/>
                </a:solidFill>
              </a:rPr>
              <a:t>Slide</a:t>
            </a:r>
            <a:r>
              <a:rPr lang="ro-RO" dirty="0">
                <a:solidFill>
                  <a:schemeClr val="tx1"/>
                </a:solidFill>
              </a:rPr>
              <a:t> preluat Cezar </a:t>
            </a:r>
            <a:r>
              <a:rPr lang="ro-RO" dirty="0" err="1">
                <a:solidFill>
                  <a:schemeClr val="tx1"/>
                </a:solidFill>
              </a:rPr>
              <a:t>Plesca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it-IT"/>
              <a:t>Backtracking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E11-AE0B-4097-A372-019BFC61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aranjamentelor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 err="1"/>
                  <a:t>Aranjamante</a:t>
                </a:r>
                <a:r>
                  <a:rPr lang="ro-RO" dirty="0"/>
                  <a:t> de 4 luate câte 2:</a:t>
                </a:r>
              </a:p>
              <a:p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{1,2},{1,3},{1,4},{2,1},{2,3},{2,4},{3,1},{3,2},{3,4},{4,1},{4,2},{4,3}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r>
                  <a:rPr lang="en-US" dirty="0" err="1"/>
                  <a:t>Aranjamente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luate</a:t>
                </a:r>
                <a:r>
                  <a:rPr lang="en-US" dirty="0"/>
                  <a:t> c</a:t>
                </a:r>
                <a:r>
                  <a:rPr lang="ro-RO" dirty="0"/>
                  <a:t>â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o-RO" dirty="0"/>
                  <a:t>sunt </a:t>
                </a:r>
                <a:r>
                  <a:rPr lang="en-US" dirty="0"/>
                  <a:t>toate </a:t>
                </a:r>
                <a:r>
                  <a:rPr lang="en-US" dirty="0" err="1"/>
                  <a:t>submul</a:t>
                </a:r>
                <a:r>
                  <a:rPr lang="ro-RO" dirty="0"/>
                  <a:t>ţ</a:t>
                </a:r>
                <a:r>
                  <a:rPr lang="en-US" dirty="0" err="1"/>
                  <a:t>imile</a:t>
                </a:r>
                <a:r>
                  <a:rPr lang="en-US" dirty="0"/>
                  <a:t> 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elemente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∈{1,2…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4" t="-838" r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4C34-E613-4E24-802B-5D065F29C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1211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53E6-7312-49C9-A737-DF02A74A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53" y="3094923"/>
            <a:ext cx="4227141" cy="3140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D3D85-71FE-47F9-A5B3-66344CCD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en-US" dirty="0" err="1"/>
              <a:t>Unele</a:t>
            </a:r>
            <a:r>
              <a:rPr lang="en-US" dirty="0"/>
              <a:t> mut</a:t>
            </a:r>
            <a:r>
              <a:rPr lang="ro-RO" dirty="0" err="1"/>
              <a:t>ări</a:t>
            </a:r>
            <a:r>
              <a:rPr lang="ro-RO" dirty="0"/>
              <a:t> evident nu pot fi făcute. Nu putem intra într-un zid.</a:t>
            </a:r>
          </a:p>
          <a:p>
            <a:r>
              <a:rPr lang="ro-RO" dirty="0"/>
              <a:t>Nu dorim să trecem printr-o celulă de 2 ori.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2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4524-3B77-47BC-8A47-0420A20752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A45A4E-25A3-4C00-AA76-FC5F40395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57897"/>
              </p:ext>
            </p:extLst>
          </p:nvPr>
        </p:nvGraphicFramePr>
        <p:xfrm>
          <a:off x="4403792" y="1620736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1E05628-1BEC-4F3E-A433-98CE359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14887"/>
              </p:ext>
            </p:extLst>
          </p:nvPr>
        </p:nvGraphicFramePr>
        <p:xfrm>
          <a:off x="1018161" y="415641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3CE548C-E494-4F29-93C6-B97F23C91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02046"/>
              </p:ext>
            </p:extLst>
          </p:nvPr>
        </p:nvGraphicFramePr>
        <p:xfrm>
          <a:off x="3431431" y="4149714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9C24709-EE01-40EC-B795-1EB1DCB4A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90619"/>
              </p:ext>
            </p:extLst>
          </p:nvPr>
        </p:nvGraphicFramePr>
        <p:xfrm>
          <a:off x="5706895" y="4149714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418D11B-FDA9-4F06-ADB8-E0336D0C2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45600"/>
              </p:ext>
            </p:extLst>
          </p:nvPr>
        </p:nvGraphicFramePr>
        <p:xfrm>
          <a:off x="7934528" y="415641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9AB16-A3BE-411F-91D2-C43D3C04CA8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1186369" y="1991576"/>
            <a:ext cx="3385631" cy="2164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D72F81-1580-46B2-8DB3-3A393318A6B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flipH="1">
            <a:off x="3599639" y="1991576"/>
            <a:ext cx="972361" cy="21581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13CA8-7082-4F0F-9BAF-60EE9057A9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4572000" y="1991576"/>
            <a:ext cx="1303103" cy="21581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21C48-FEBE-470F-BFAA-4F8B5569ACDD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>
            <a:off x="4572000" y="1991576"/>
            <a:ext cx="3530736" cy="2164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3B99ECE-4951-4C68-9D1E-BCFE7CC8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7111"/>
              </p:ext>
            </p:extLst>
          </p:nvPr>
        </p:nvGraphicFramePr>
        <p:xfrm>
          <a:off x="206913" y="5894783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29" name="Table 23">
            <a:extLst>
              <a:ext uri="{FF2B5EF4-FFF2-40B4-BE49-F238E27FC236}">
                <a16:creationId xmlns:a16="http://schemas.microsoft.com/office/drawing/2014/main" id="{A89FCE1A-C9AB-4B30-A8DA-B7DAA822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73192"/>
              </p:ext>
            </p:extLst>
          </p:nvPr>
        </p:nvGraphicFramePr>
        <p:xfrm>
          <a:off x="922100" y="5892550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30" name="Table 23">
            <a:extLst>
              <a:ext uri="{FF2B5EF4-FFF2-40B4-BE49-F238E27FC236}">
                <a16:creationId xmlns:a16="http://schemas.microsoft.com/office/drawing/2014/main" id="{D3428D3D-3E67-4D66-BC8C-4E5864B31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50060"/>
              </p:ext>
            </p:extLst>
          </p:nvPr>
        </p:nvGraphicFramePr>
        <p:xfrm>
          <a:off x="1630598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06FAB-55BD-4729-A1C1-91C752D5058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 flipH="1">
            <a:off x="471181" y="4527253"/>
            <a:ext cx="715188" cy="1367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174E7-C2C7-476A-A634-7EDBCEBEEAFE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 bwMode="auto">
          <a:xfrm flipH="1">
            <a:off x="1186368" y="4527253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9BF69E-CF6E-4D56-9A3D-4E609A030F3E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 bwMode="auto">
          <a:xfrm>
            <a:off x="1186369" y="4527253"/>
            <a:ext cx="708497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Table 23">
            <a:extLst>
              <a:ext uri="{FF2B5EF4-FFF2-40B4-BE49-F238E27FC236}">
                <a16:creationId xmlns:a16="http://schemas.microsoft.com/office/drawing/2014/main" id="{6B4F9398-346A-486C-82DB-1DE94FB8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26717"/>
              </p:ext>
            </p:extLst>
          </p:nvPr>
        </p:nvGraphicFramePr>
        <p:xfrm>
          <a:off x="2621196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1" name="Table 23">
            <a:extLst>
              <a:ext uri="{FF2B5EF4-FFF2-40B4-BE49-F238E27FC236}">
                <a16:creationId xmlns:a16="http://schemas.microsoft.com/office/drawing/2014/main" id="{040DAFB7-622F-438D-9DBF-E4201D4A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52504"/>
              </p:ext>
            </p:extLst>
          </p:nvPr>
        </p:nvGraphicFramePr>
        <p:xfrm>
          <a:off x="3336992" y="5885851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2" name="Table 23">
            <a:extLst>
              <a:ext uri="{FF2B5EF4-FFF2-40B4-BE49-F238E27FC236}">
                <a16:creationId xmlns:a16="http://schemas.microsoft.com/office/drawing/2014/main" id="{D4B31312-B967-4432-B5C0-BE1D4DF8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72111"/>
              </p:ext>
            </p:extLst>
          </p:nvPr>
        </p:nvGraphicFramePr>
        <p:xfrm>
          <a:off x="4052788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3232B-AEA7-4C4F-9A8A-C354E06097F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 bwMode="auto">
          <a:xfrm flipH="1">
            <a:off x="2885464" y="4520554"/>
            <a:ext cx="714175" cy="13697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5793CF-4CC7-408A-9E34-BD9BB2614B3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 flipH="1">
            <a:off x="3601260" y="4520554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216B84-B6BE-42EC-A15C-081539C1BF8C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 bwMode="auto">
          <a:xfrm>
            <a:off x="3599639" y="4520554"/>
            <a:ext cx="717417" cy="13697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6" name="Table 23">
            <a:extLst>
              <a:ext uri="{FF2B5EF4-FFF2-40B4-BE49-F238E27FC236}">
                <a16:creationId xmlns:a16="http://schemas.microsoft.com/office/drawing/2014/main" id="{5A7E8EF8-C33A-40BF-A353-F785D611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26249"/>
              </p:ext>
            </p:extLst>
          </p:nvPr>
        </p:nvGraphicFramePr>
        <p:xfrm>
          <a:off x="4885712" y="588361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id="{3C707904-CA60-4D71-AAA3-ABBA27D8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80400"/>
              </p:ext>
            </p:extLst>
          </p:nvPr>
        </p:nvGraphicFramePr>
        <p:xfrm>
          <a:off x="5610834" y="588361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id="{64E4D5F7-FE14-4E4D-9279-3F1D74B3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58246"/>
              </p:ext>
            </p:extLst>
          </p:nvPr>
        </p:nvGraphicFramePr>
        <p:xfrm>
          <a:off x="6335956" y="588361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A4B8E1-231C-4781-ACAD-EC2DE6545331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 bwMode="auto">
          <a:xfrm flipH="1">
            <a:off x="5149980" y="4520554"/>
            <a:ext cx="725123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D0720F-02BC-435F-B3C6-2CC1B93F95AB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5875102" y="4518321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AC662-C4D2-4085-9536-198401FDAE54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 bwMode="auto">
          <a:xfrm>
            <a:off x="5875103" y="4520554"/>
            <a:ext cx="725121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Table 23">
            <a:extLst>
              <a:ext uri="{FF2B5EF4-FFF2-40B4-BE49-F238E27FC236}">
                <a16:creationId xmlns:a16="http://schemas.microsoft.com/office/drawing/2014/main" id="{3F469F92-DECF-4A33-BC0C-1E2415B93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42383"/>
              </p:ext>
            </p:extLst>
          </p:nvPr>
        </p:nvGraphicFramePr>
        <p:xfrm>
          <a:off x="7104840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53" name="Table 23">
            <a:extLst>
              <a:ext uri="{FF2B5EF4-FFF2-40B4-BE49-F238E27FC236}">
                <a16:creationId xmlns:a16="http://schemas.microsoft.com/office/drawing/2014/main" id="{8B247D79-2297-4AC2-95EE-4CEE16CC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18546"/>
              </p:ext>
            </p:extLst>
          </p:nvPr>
        </p:nvGraphicFramePr>
        <p:xfrm>
          <a:off x="7838467" y="5888084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54" name="Table 23">
            <a:extLst>
              <a:ext uri="{FF2B5EF4-FFF2-40B4-BE49-F238E27FC236}">
                <a16:creationId xmlns:a16="http://schemas.microsoft.com/office/drawing/2014/main" id="{B77BF13B-5EA4-424B-BD40-EE6CD5F04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93644"/>
              </p:ext>
            </p:extLst>
          </p:nvPr>
        </p:nvGraphicFramePr>
        <p:xfrm>
          <a:off x="8547568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CCAE9F-C412-4511-A75F-E5285E8C1D44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 bwMode="auto">
          <a:xfrm flipH="1">
            <a:off x="7369108" y="4527253"/>
            <a:ext cx="733628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CF240D-D7A6-4C31-B0D5-361B5DCB4F80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flipH="1">
            <a:off x="8102735" y="4522787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66E499-093D-49EF-9DC4-FE6286463F7F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 bwMode="auto">
          <a:xfrm>
            <a:off x="8102736" y="4527253"/>
            <a:ext cx="709100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B4D1830E-BAFB-425D-A311-7A27231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622300"/>
            <a:ext cx="8515350" cy="458788"/>
          </a:xfrm>
        </p:spPr>
        <p:txBody>
          <a:bodyPr/>
          <a:lstStyle/>
          <a:p>
            <a:r>
              <a:rPr lang="ro-RO" dirty="0"/>
              <a:t>Problemă: generarea aranjamentelor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CAEA-F2A1-4C6E-B9E3-99803A2C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3675C-F46D-4A71-B776-EB546A89E9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C97C4-5449-4828-8456-E037A472FEFA}"/>
              </a:ext>
            </a:extLst>
          </p:cNvPr>
          <p:cNvSpPr/>
          <p:nvPr/>
        </p:nvSpPr>
        <p:spPr>
          <a:xfrm>
            <a:off x="447471" y="1403608"/>
            <a:ext cx="85153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backtracking(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partialSolution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canReject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isSolution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printSolution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increaseStep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hasChoiceAtStep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getNextChoiceAtStep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backtracking(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997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E11-AE0B-4097-A372-019BFC61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aranjamentelor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4C34-E613-4E24-802B-5D065F29C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FAAB1-75ED-4EE8-839F-BF45C7654226}"/>
              </a:ext>
            </a:extLst>
          </p:cNvPr>
          <p:cNvSpPr/>
          <p:nvPr/>
        </p:nvSpPr>
        <p:spPr>
          <a:xfrm>
            <a:off x="486382" y="1331734"/>
            <a:ext cx="6264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//ARANGEMENTS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originalVector[</a:t>
            </a:r>
            <a:r>
              <a:rPr lang="pt-BR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 = { 0, 2, 4, 8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arrangement[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{ -1,-1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step = 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choice = 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1B66B-1A01-4CD0-934E-A7DF2E8573FF}"/>
              </a:ext>
            </a:extLst>
          </p:cNvPr>
          <p:cNvSpPr/>
          <p:nvPr/>
        </p:nvSpPr>
        <p:spPr>
          <a:xfrm>
            <a:off x="389105" y="4885311"/>
            <a:ext cx="8112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k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"%3i"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.arrangement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9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CAEA-F2A1-4C6E-B9E3-99803A2C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3675C-F46D-4A71-B776-EB546A89E9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C97C4-5449-4828-8456-E037A472FEFA}"/>
              </a:ext>
            </a:extLst>
          </p:cNvPr>
          <p:cNvSpPr/>
          <p:nvPr/>
        </p:nvSpPr>
        <p:spPr>
          <a:xfrm>
            <a:off x="447471" y="1403608"/>
            <a:ext cx="85153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backtracking(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partialSolution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canReject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isSolution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printSolution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increaseStep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hasChoiceAtStep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getNextChoiceAtStep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backtracking(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3398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A05F-9E19-410F-8F66-BC156952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aranjamentelor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1CBE-FD8E-40C1-A20B-F174578239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E5A85-6128-4DCA-A835-BD803EB06ADD}"/>
              </a:ext>
            </a:extLst>
          </p:cNvPr>
          <p:cNvSpPr/>
          <p:nvPr/>
        </p:nvSpPr>
        <p:spPr>
          <a:xfrm>
            <a:off x="603115" y="1580987"/>
            <a:ext cx="90272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.choice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hasChoiceAtStep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.step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6F008A"/>
                </a:solidFill>
                <a:latin typeface="Consolas" panose="020B0609020204030204" pitchFamily="49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.choice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getNextChoiceAtStep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.arrangement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.originalVector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.choice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.choice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40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A05F-9E19-410F-8F66-BC156952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aranjamentelor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1CBE-FD8E-40C1-A20B-F174578239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52AE8-86C9-4DE5-B778-878726E02827}"/>
              </a:ext>
            </a:extLst>
          </p:cNvPr>
          <p:cNvSpPr/>
          <p:nvPr/>
        </p:nvSpPr>
        <p:spPr>
          <a:xfrm>
            <a:off x="606155" y="2197976"/>
            <a:ext cx="83627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canReject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.step;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.arrangement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.arrangement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partialSolution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canReject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PS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.step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dirty="0">
                <a:solidFill>
                  <a:srgbClr val="6F008A"/>
                </a:solidFill>
                <a:latin typeface="Consolas" panose="020B0609020204030204" pitchFamily="49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50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66-484E-47B2-9C5C-8584041E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7182-C71C-45DC-9571-A0975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3112851"/>
            <a:ext cx="8524875" cy="3302237"/>
          </a:xfrm>
        </p:spPr>
        <p:txBody>
          <a:bodyPr/>
          <a:lstStyle/>
          <a:p>
            <a:r>
              <a:rPr lang="ro-RO" dirty="0"/>
              <a:t>Cum scoatem o singură soluție? (Nu ne interesează care)</a:t>
            </a:r>
          </a:p>
          <a:p>
            <a:r>
              <a:rPr lang="ro-RO" dirty="0"/>
              <a:t>Cum scoatem cea mai bună soluție după un criteriu?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904A2-2F9A-42E3-9D6F-CC8EBE8B0A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091460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E11-AE0B-4097-A372-019BFC61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combinărilor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Combinări de 4 luate câte 2:</a:t>
                </a:r>
              </a:p>
              <a:p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{1,2},{1,3},{1,4},{2,3},{2,4},{3,4}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r>
                  <a:rPr lang="en-US" dirty="0" err="1"/>
                  <a:t>Combin</a:t>
                </a:r>
                <a:r>
                  <a:rPr lang="ro-RO" dirty="0" err="1"/>
                  <a:t>ări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luate</a:t>
                </a:r>
                <a:r>
                  <a:rPr lang="en-US" dirty="0"/>
                  <a:t> c</a:t>
                </a:r>
                <a:r>
                  <a:rPr lang="ro-RO" dirty="0"/>
                  <a:t>â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o-RO" dirty="0"/>
                  <a:t>sunt </a:t>
                </a:r>
                <a:r>
                  <a:rPr lang="en-US" dirty="0"/>
                  <a:t>toate </a:t>
                </a:r>
                <a:r>
                  <a:rPr lang="en-US" dirty="0" err="1"/>
                  <a:t>submul</a:t>
                </a:r>
                <a:r>
                  <a:rPr lang="ro-RO" dirty="0"/>
                  <a:t>ţ</a:t>
                </a:r>
                <a:r>
                  <a:rPr lang="en-US" dirty="0" err="1"/>
                  <a:t>imile</a:t>
                </a:r>
                <a:r>
                  <a:rPr lang="en-US" dirty="0"/>
                  <a:t> 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elemente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∈{1,2…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4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4C34-E613-4E24-802B-5D065F29C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33443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4524-3B77-47BC-8A47-0420A20752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A45A4E-25A3-4C00-AA76-FC5F40395081}"/>
              </a:ext>
            </a:extLst>
          </p:cNvPr>
          <p:cNvGraphicFramePr>
            <a:graphicFrameLocks noGrp="1"/>
          </p:cNvGraphicFramePr>
          <p:nvPr/>
        </p:nvGraphicFramePr>
        <p:xfrm>
          <a:off x="4403792" y="1620736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1E05628-1BEC-4F3E-A433-98CE3591680B}"/>
              </a:ext>
            </a:extLst>
          </p:cNvPr>
          <p:cNvGraphicFramePr>
            <a:graphicFrameLocks noGrp="1"/>
          </p:cNvGraphicFramePr>
          <p:nvPr/>
        </p:nvGraphicFramePr>
        <p:xfrm>
          <a:off x="1018161" y="415641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3CE548C-E494-4F29-93C6-B97F23C916D8}"/>
              </a:ext>
            </a:extLst>
          </p:cNvPr>
          <p:cNvGraphicFramePr>
            <a:graphicFrameLocks noGrp="1"/>
          </p:cNvGraphicFramePr>
          <p:nvPr/>
        </p:nvGraphicFramePr>
        <p:xfrm>
          <a:off x="3431431" y="4149714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9C24709-EE01-40EC-B795-1EB1DCB4AFA7}"/>
              </a:ext>
            </a:extLst>
          </p:cNvPr>
          <p:cNvGraphicFramePr>
            <a:graphicFrameLocks noGrp="1"/>
          </p:cNvGraphicFramePr>
          <p:nvPr/>
        </p:nvGraphicFramePr>
        <p:xfrm>
          <a:off x="5706895" y="4149714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418D11B-FDA9-4F06-ADB8-E0336D0C2890}"/>
              </a:ext>
            </a:extLst>
          </p:cNvPr>
          <p:cNvGraphicFramePr>
            <a:graphicFrameLocks noGrp="1"/>
          </p:cNvGraphicFramePr>
          <p:nvPr/>
        </p:nvGraphicFramePr>
        <p:xfrm>
          <a:off x="7934528" y="415641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9AB16-A3BE-411F-91D2-C43D3C04CA8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1186369" y="1991576"/>
            <a:ext cx="3385631" cy="2164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D72F81-1580-46B2-8DB3-3A393318A6B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flipH="1">
            <a:off x="3599639" y="1991576"/>
            <a:ext cx="972361" cy="21581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13CA8-7082-4F0F-9BAF-60EE9057A9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4572000" y="1991576"/>
            <a:ext cx="1303103" cy="21581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21C48-FEBE-470F-BFAA-4F8B5569ACDD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>
            <a:off x="4572000" y="1991576"/>
            <a:ext cx="3530736" cy="2164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3B99ECE-4951-4C68-9D1E-BCFE7CC8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97228"/>
              </p:ext>
            </p:extLst>
          </p:nvPr>
        </p:nvGraphicFramePr>
        <p:xfrm>
          <a:off x="206913" y="5894783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29" name="Table 23">
            <a:extLst>
              <a:ext uri="{FF2B5EF4-FFF2-40B4-BE49-F238E27FC236}">
                <a16:creationId xmlns:a16="http://schemas.microsoft.com/office/drawing/2014/main" id="{A89FCE1A-C9AB-4B30-A8DA-B7DAA822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23340"/>
              </p:ext>
            </p:extLst>
          </p:nvPr>
        </p:nvGraphicFramePr>
        <p:xfrm>
          <a:off x="922100" y="5892550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30" name="Table 23">
            <a:extLst>
              <a:ext uri="{FF2B5EF4-FFF2-40B4-BE49-F238E27FC236}">
                <a16:creationId xmlns:a16="http://schemas.microsoft.com/office/drawing/2014/main" id="{D3428D3D-3E67-4D66-BC8C-4E5864B31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74232"/>
              </p:ext>
            </p:extLst>
          </p:nvPr>
        </p:nvGraphicFramePr>
        <p:xfrm>
          <a:off x="1630598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06FAB-55BD-4729-A1C1-91C752D5058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 flipH="1">
            <a:off x="471181" y="4527253"/>
            <a:ext cx="715188" cy="1367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174E7-C2C7-476A-A634-7EDBCEBEEAFE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 bwMode="auto">
          <a:xfrm flipH="1">
            <a:off x="1186368" y="4527253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9BF69E-CF6E-4D56-9A3D-4E609A030F3E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 bwMode="auto">
          <a:xfrm>
            <a:off x="1186369" y="4527253"/>
            <a:ext cx="708497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Table 23">
            <a:extLst>
              <a:ext uri="{FF2B5EF4-FFF2-40B4-BE49-F238E27FC236}">
                <a16:creationId xmlns:a16="http://schemas.microsoft.com/office/drawing/2014/main" id="{6B4F9398-346A-486C-82DB-1DE94FB8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85963"/>
              </p:ext>
            </p:extLst>
          </p:nvPr>
        </p:nvGraphicFramePr>
        <p:xfrm>
          <a:off x="2621196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1" name="Table 23">
            <a:extLst>
              <a:ext uri="{FF2B5EF4-FFF2-40B4-BE49-F238E27FC236}">
                <a16:creationId xmlns:a16="http://schemas.microsoft.com/office/drawing/2014/main" id="{040DAFB7-622F-438D-9DBF-E4201D4A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17706"/>
              </p:ext>
            </p:extLst>
          </p:nvPr>
        </p:nvGraphicFramePr>
        <p:xfrm>
          <a:off x="3336992" y="5885851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2" name="Table 23">
            <a:extLst>
              <a:ext uri="{FF2B5EF4-FFF2-40B4-BE49-F238E27FC236}">
                <a16:creationId xmlns:a16="http://schemas.microsoft.com/office/drawing/2014/main" id="{D4B31312-B967-4432-B5C0-BE1D4DF8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24613"/>
              </p:ext>
            </p:extLst>
          </p:nvPr>
        </p:nvGraphicFramePr>
        <p:xfrm>
          <a:off x="4052788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43232B-AEA7-4C4F-9A8A-C354E06097F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 bwMode="auto">
          <a:xfrm flipH="1">
            <a:off x="2885464" y="4520554"/>
            <a:ext cx="714175" cy="13697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5793CF-4CC7-408A-9E34-BD9BB2614B3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 flipH="1">
            <a:off x="3601260" y="4520554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216B84-B6BE-42EC-A15C-081539C1BF8C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 bwMode="auto">
          <a:xfrm>
            <a:off x="3599639" y="4520554"/>
            <a:ext cx="717417" cy="13697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6" name="Table 23">
            <a:extLst>
              <a:ext uri="{FF2B5EF4-FFF2-40B4-BE49-F238E27FC236}">
                <a16:creationId xmlns:a16="http://schemas.microsoft.com/office/drawing/2014/main" id="{5A7E8EF8-C33A-40BF-A353-F785D611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54203"/>
              </p:ext>
            </p:extLst>
          </p:nvPr>
        </p:nvGraphicFramePr>
        <p:xfrm>
          <a:off x="4885712" y="588361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id="{3C707904-CA60-4D71-AAA3-ABBA27D8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16930"/>
              </p:ext>
            </p:extLst>
          </p:nvPr>
        </p:nvGraphicFramePr>
        <p:xfrm>
          <a:off x="5610834" y="588361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id="{64E4D5F7-FE14-4E4D-9279-3F1D74B3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21458"/>
              </p:ext>
            </p:extLst>
          </p:nvPr>
        </p:nvGraphicFramePr>
        <p:xfrm>
          <a:off x="6335956" y="588361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A4B8E1-231C-4781-ACAD-EC2DE6545331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 bwMode="auto">
          <a:xfrm flipH="1">
            <a:off x="5149980" y="4520554"/>
            <a:ext cx="725123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D0720F-02BC-435F-B3C6-2CC1B93F95AB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5875102" y="4518321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AC662-C4D2-4085-9536-198401FDAE54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 bwMode="auto">
          <a:xfrm>
            <a:off x="5875103" y="4520554"/>
            <a:ext cx="725121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Table 23">
            <a:extLst>
              <a:ext uri="{FF2B5EF4-FFF2-40B4-BE49-F238E27FC236}">
                <a16:creationId xmlns:a16="http://schemas.microsoft.com/office/drawing/2014/main" id="{3F469F92-DECF-4A33-BC0C-1E2415B93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91442"/>
              </p:ext>
            </p:extLst>
          </p:nvPr>
        </p:nvGraphicFramePr>
        <p:xfrm>
          <a:off x="7104840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53" name="Table 23">
            <a:extLst>
              <a:ext uri="{FF2B5EF4-FFF2-40B4-BE49-F238E27FC236}">
                <a16:creationId xmlns:a16="http://schemas.microsoft.com/office/drawing/2014/main" id="{8B247D79-2297-4AC2-95EE-4CEE16CC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04798"/>
              </p:ext>
            </p:extLst>
          </p:nvPr>
        </p:nvGraphicFramePr>
        <p:xfrm>
          <a:off x="7838467" y="5888084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54" name="Table 23">
            <a:extLst>
              <a:ext uri="{FF2B5EF4-FFF2-40B4-BE49-F238E27FC236}">
                <a16:creationId xmlns:a16="http://schemas.microsoft.com/office/drawing/2014/main" id="{B77BF13B-5EA4-424B-BD40-EE6CD5F04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84485"/>
              </p:ext>
            </p:extLst>
          </p:nvPr>
        </p:nvGraphicFramePr>
        <p:xfrm>
          <a:off x="8547568" y="5890317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CCAE9F-C412-4511-A75F-E5285E8C1D44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 bwMode="auto">
          <a:xfrm flipH="1">
            <a:off x="7369108" y="4527253"/>
            <a:ext cx="733628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CF240D-D7A6-4C31-B0D5-361B5DCB4F80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flipH="1">
            <a:off x="8102735" y="4522787"/>
            <a:ext cx="1" cy="1365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66E499-093D-49EF-9DC4-FE6286463F7F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 bwMode="auto">
          <a:xfrm>
            <a:off x="8102736" y="4527253"/>
            <a:ext cx="709100" cy="1363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B4D1830E-BAFB-425D-A311-7A27231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622300"/>
            <a:ext cx="8515350" cy="458788"/>
          </a:xfrm>
        </p:spPr>
        <p:txBody>
          <a:bodyPr/>
          <a:lstStyle/>
          <a:p>
            <a:r>
              <a:rPr lang="ro-RO" dirty="0"/>
              <a:t>Problemă: generarea combinărilor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6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E11-AE0B-4097-A372-019BFC61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permutărilor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Permutări de 3 elemente. Fie acestea X = </a:t>
                </a:r>
                <a:r>
                  <a:rPr lang="en-US" dirty="0"/>
                  <a:t>{1,4,7}</a:t>
                </a:r>
                <a:r>
                  <a:rPr lang="ro-RO" dirty="0"/>
                  <a:t>:</a:t>
                </a:r>
              </a:p>
              <a:p>
                <a:endParaRPr lang="ro-RO" dirty="0"/>
              </a:p>
              <a:p>
                <a:pPr marL="0" indent="0">
                  <a:buNone/>
                </a:pPr>
                <a:r>
                  <a:rPr lang="en-US" dirty="0"/>
                  <a:t>{1,4,7},{1,7,4},{4,1,7},{4,7,1},{7,1,4},{7,4,1}</a:t>
                </a: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r>
                  <a:rPr lang="en-US" dirty="0" err="1"/>
                  <a:t>Permut</a:t>
                </a:r>
                <a:r>
                  <a:rPr lang="ro-RO" dirty="0" err="1"/>
                  <a:t>ările</a:t>
                </a:r>
                <a:r>
                  <a:rPr lang="ro-RO" dirty="0"/>
                  <a:t> unei mulțimi 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elemente sunt </a:t>
                </a:r>
                <a:r>
                  <a:rPr lang="en-US" dirty="0"/>
                  <a:t>toate </a:t>
                </a:r>
                <a:r>
                  <a:rPr lang="en-US" dirty="0" err="1"/>
                  <a:t>mul</a:t>
                </a:r>
                <a:r>
                  <a:rPr lang="ro-RO" dirty="0" err="1"/>
                  <a:t>ţ</a:t>
                </a:r>
                <a:r>
                  <a:rPr lang="en-US" dirty="0" err="1"/>
                  <a:t>imile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</m:oMath>
                </a14:m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4" t="-838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4C34-E613-4E24-802B-5D065F29C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7245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53E6-7312-49C9-A737-DF02A74A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53" y="3094923"/>
            <a:ext cx="4227141" cy="3140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D3D85-71FE-47F9-A5B3-66344CCD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ro-RO" dirty="0"/>
              <a:t>La fiecare pas putem lua maxim 4 decizii.</a:t>
            </a:r>
          </a:p>
          <a:p>
            <a:r>
              <a:rPr lang="ro-RO" dirty="0"/>
              <a:t>Oricare ar fi decizia repetăm procesul până nu mai avem posibilitate de mișcare sau am ajuns la sfârșit.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Dacă reprezentăm toate </a:t>
            </a:r>
          </a:p>
          <a:p>
            <a:pPr marL="0" indent="0">
              <a:buNone/>
            </a:pPr>
            <a:r>
              <a:rPr lang="ro-RO" dirty="0"/>
              <a:t>deciziile avem un arbore.</a:t>
            </a:r>
          </a:p>
        </p:txBody>
      </p:sp>
    </p:spTree>
    <p:extLst>
      <p:ext uri="{BB962C8B-B14F-4D97-AF65-F5344CB8AC3E}">
        <p14:creationId xmlns:p14="http://schemas.microsoft.com/office/powerpoint/2010/main" val="1874368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4524-3B77-47BC-8A47-0420A20752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A45A4E-25A3-4C00-AA76-FC5F40395081}"/>
              </a:ext>
            </a:extLst>
          </p:cNvPr>
          <p:cNvGraphicFramePr>
            <a:graphicFrameLocks noGrp="1"/>
          </p:cNvGraphicFramePr>
          <p:nvPr/>
        </p:nvGraphicFramePr>
        <p:xfrm>
          <a:off x="4403792" y="1620736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1E05628-1BEC-4F3E-A433-98CE359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35975"/>
              </p:ext>
            </p:extLst>
          </p:nvPr>
        </p:nvGraphicFramePr>
        <p:xfrm>
          <a:off x="1897297" y="2421242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3CE548C-E494-4F29-93C6-B97F23C91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76067"/>
              </p:ext>
            </p:extLst>
          </p:nvPr>
        </p:nvGraphicFramePr>
        <p:xfrm>
          <a:off x="4310567" y="241454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9C24709-EE01-40EC-B795-1EB1DCB4A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38078"/>
              </p:ext>
            </p:extLst>
          </p:nvPr>
        </p:nvGraphicFramePr>
        <p:xfrm>
          <a:off x="6586031" y="241454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9AB16-A3BE-411F-91D2-C43D3C04CA8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2065505" y="1991576"/>
            <a:ext cx="2506495" cy="42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D72F81-1580-46B2-8DB3-3A393318A6B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flipH="1">
            <a:off x="4478775" y="1991576"/>
            <a:ext cx="93225" cy="422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13CA8-7082-4F0F-9BAF-60EE9057A9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4572000" y="1991576"/>
            <a:ext cx="2182239" cy="422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3B99ECE-4951-4C68-9D1E-BCFE7CC8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86693"/>
              </p:ext>
            </p:extLst>
          </p:nvPr>
        </p:nvGraphicFramePr>
        <p:xfrm>
          <a:off x="1350318" y="369619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29" name="Table 23">
            <a:extLst>
              <a:ext uri="{FF2B5EF4-FFF2-40B4-BE49-F238E27FC236}">
                <a16:creationId xmlns:a16="http://schemas.microsoft.com/office/drawing/2014/main" id="{A89FCE1A-C9AB-4B30-A8DA-B7DAA822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94115"/>
              </p:ext>
            </p:extLst>
          </p:nvPr>
        </p:nvGraphicFramePr>
        <p:xfrm>
          <a:off x="2065505" y="36939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06FAB-55BD-4729-A1C1-91C752D5058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 flipH="1">
            <a:off x="1614586" y="2792082"/>
            <a:ext cx="450919" cy="9041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174E7-C2C7-476A-A634-7EDBCEBEEAFE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 bwMode="auto">
          <a:xfrm>
            <a:off x="2065505" y="2792082"/>
            <a:ext cx="264268" cy="9018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Table 23">
            <a:extLst>
              <a:ext uri="{FF2B5EF4-FFF2-40B4-BE49-F238E27FC236}">
                <a16:creationId xmlns:a16="http://schemas.microsoft.com/office/drawing/2014/main" id="{040DAFB7-622F-438D-9DBF-E4201D4A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67193"/>
              </p:ext>
            </p:extLst>
          </p:nvPr>
        </p:nvGraphicFramePr>
        <p:xfrm>
          <a:off x="3856104" y="3698599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2" name="Table 23">
            <a:extLst>
              <a:ext uri="{FF2B5EF4-FFF2-40B4-BE49-F238E27FC236}">
                <a16:creationId xmlns:a16="http://schemas.microsoft.com/office/drawing/2014/main" id="{D4B31312-B967-4432-B5C0-BE1D4DF8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3556"/>
              </p:ext>
            </p:extLst>
          </p:nvPr>
        </p:nvGraphicFramePr>
        <p:xfrm>
          <a:off x="4571900" y="37030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5793CF-4CC7-408A-9E34-BD9BB2614B3E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 bwMode="auto">
          <a:xfrm flipH="1">
            <a:off x="4120372" y="2785383"/>
            <a:ext cx="358403" cy="913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216B84-B6BE-42EC-A15C-081539C1BF8C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 bwMode="auto">
          <a:xfrm>
            <a:off x="4478775" y="2785383"/>
            <a:ext cx="357393" cy="917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id="{3C707904-CA60-4D71-AAA3-ABBA27D8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53806"/>
              </p:ext>
            </p:extLst>
          </p:nvPr>
        </p:nvGraphicFramePr>
        <p:xfrm>
          <a:off x="6225602" y="37030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id="{64E4D5F7-FE14-4E4D-9279-3F1D74B3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31461"/>
              </p:ext>
            </p:extLst>
          </p:nvPr>
        </p:nvGraphicFramePr>
        <p:xfrm>
          <a:off x="6950724" y="37030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D0720F-02BC-435F-B3C6-2CC1B93F95AB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 bwMode="auto">
          <a:xfrm flipH="1">
            <a:off x="6489870" y="2785383"/>
            <a:ext cx="264369" cy="917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AC662-C4D2-4085-9536-198401FDAE54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 bwMode="auto">
          <a:xfrm>
            <a:off x="6754239" y="2785383"/>
            <a:ext cx="460753" cy="917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B4D1830E-BAFB-425D-A311-7A27231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622300"/>
            <a:ext cx="8515350" cy="458788"/>
          </a:xfrm>
        </p:spPr>
        <p:txBody>
          <a:bodyPr/>
          <a:lstStyle/>
          <a:p>
            <a:r>
              <a:rPr lang="ro-RO" dirty="0"/>
              <a:t>Problemă: generarea permutărilor</a:t>
            </a:r>
            <a:endParaRPr lang="en-US" dirty="0"/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DEF4F6B7-A121-448F-A66D-0791139B0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54690"/>
              </p:ext>
            </p:extLst>
          </p:nvPr>
        </p:nvGraphicFramePr>
        <p:xfrm>
          <a:off x="314325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2" name="Table 37">
            <a:extLst>
              <a:ext uri="{FF2B5EF4-FFF2-40B4-BE49-F238E27FC236}">
                <a16:creationId xmlns:a16="http://schemas.microsoft.com/office/drawing/2014/main" id="{7E8A4BD4-DFFD-4AEC-88FB-90125D2BC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0191"/>
              </p:ext>
            </p:extLst>
          </p:nvPr>
        </p:nvGraphicFramePr>
        <p:xfrm>
          <a:off x="2032877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B37F75AC-E021-4239-82CC-DBDD2E5E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90625"/>
              </p:ext>
            </p:extLst>
          </p:nvPr>
        </p:nvGraphicFramePr>
        <p:xfrm>
          <a:off x="3318752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4" name="Table 37">
            <a:extLst>
              <a:ext uri="{FF2B5EF4-FFF2-40B4-BE49-F238E27FC236}">
                <a16:creationId xmlns:a16="http://schemas.microsoft.com/office/drawing/2014/main" id="{B992B0E2-3724-4E72-9E46-834CCCB0D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6459"/>
              </p:ext>
            </p:extLst>
          </p:nvPr>
        </p:nvGraphicFramePr>
        <p:xfrm>
          <a:off x="4604627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5" name="Table 37">
            <a:extLst>
              <a:ext uri="{FF2B5EF4-FFF2-40B4-BE49-F238E27FC236}">
                <a16:creationId xmlns:a16="http://schemas.microsoft.com/office/drawing/2014/main" id="{BE43ED43-BF00-48F2-8246-458DDEE54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3161"/>
              </p:ext>
            </p:extLst>
          </p:nvPr>
        </p:nvGraphicFramePr>
        <p:xfrm>
          <a:off x="5981750" y="5080013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6" name="Table 37">
            <a:extLst>
              <a:ext uri="{FF2B5EF4-FFF2-40B4-BE49-F238E27FC236}">
                <a16:creationId xmlns:a16="http://schemas.microsoft.com/office/drawing/2014/main" id="{ADA58F23-1318-406A-8D82-217002C1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95665"/>
              </p:ext>
            </p:extLst>
          </p:nvPr>
        </p:nvGraphicFramePr>
        <p:xfrm>
          <a:off x="7358874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9919A8-D88E-46AF-85C1-4FCB50726092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 bwMode="auto">
          <a:xfrm flipH="1">
            <a:off x="782874" y="4067038"/>
            <a:ext cx="831712" cy="1019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46327F-C6A8-4ABE-A088-7279131993AF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 bwMode="auto">
          <a:xfrm>
            <a:off x="2329773" y="4064805"/>
            <a:ext cx="171653" cy="1021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1132C8-5F23-460A-BCE6-C826EC47D059}"/>
              </a:ext>
            </a:extLst>
          </p:cNvPr>
          <p:cNvCxnSpPr>
            <a:cxnSpLocks/>
            <a:stCxn id="41" idx="2"/>
            <a:endCxn id="63" idx="0"/>
          </p:cNvCxnSpPr>
          <p:nvPr/>
        </p:nvCxnSpPr>
        <p:spPr bwMode="auto">
          <a:xfrm flipH="1">
            <a:off x="3787301" y="4069439"/>
            <a:ext cx="333071" cy="1017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75CEC7-7998-454E-AD09-9CD28079D7D6}"/>
              </a:ext>
            </a:extLst>
          </p:cNvPr>
          <p:cNvCxnSpPr>
            <a:cxnSpLocks/>
            <a:stCxn id="42" idx="2"/>
            <a:endCxn id="64" idx="0"/>
          </p:cNvCxnSpPr>
          <p:nvPr/>
        </p:nvCxnSpPr>
        <p:spPr bwMode="auto">
          <a:xfrm>
            <a:off x="4836168" y="4073905"/>
            <a:ext cx="237008" cy="10128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3FD281-1E2D-45DE-AB9D-6E91862D71A3}"/>
              </a:ext>
            </a:extLst>
          </p:cNvPr>
          <p:cNvCxnSpPr>
            <a:cxnSpLocks/>
            <a:stCxn id="47" idx="2"/>
            <a:endCxn id="65" idx="0"/>
          </p:cNvCxnSpPr>
          <p:nvPr/>
        </p:nvCxnSpPr>
        <p:spPr bwMode="auto">
          <a:xfrm flipH="1">
            <a:off x="6450299" y="4073905"/>
            <a:ext cx="39571" cy="1006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724665-15E8-4A03-BA3B-081632A008EA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 bwMode="auto">
          <a:xfrm>
            <a:off x="7214992" y="4073905"/>
            <a:ext cx="612431" cy="10128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79750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E11-AE0B-4097-A372-019BFC61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generarea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submul</a:t>
            </a:r>
            <a:r>
              <a:rPr lang="ro-RO" dirty="0" err="1"/>
              <a:t>țimiilor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Submulțimile mulțimii de 3 elemente. Fie acestea X = </a:t>
                </a:r>
                <a:r>
                  <a:rPr lang="en-US" dirty="0"/>
                  <a:t>{1,4,7}</a:t>
                </a:r>
                <a:r>
                  <a:rPr lang="ro-RO" dirty="0"/>
                  <a:t>:</a:t>
                </a:r>
              </a:p>
              <a:p>
                <a:endParaRPr lang="ro-RO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ro-RO" dirty="0"/>
                  <a:t>,</a:t>
                </a:r>
                <a:r>
                  <a:rPr lang="en-US" dirty="0"/>
                  <a:t>{1},{4},{7},{1,4},{1,7},{4,7},{1,4,7}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r>
                  <a:rPr lang="en-US" dirty="0" err="1"/>
                  <a:t>Submul</a:t>
                </a:r>
                <a:r>
                  <a:rPr lang="ro-RO" dirty="0" err="1"/>
                  <a:t>țimiile</a:t>
                </a:r>
                <a:r>
                  <a:rPr lang="ro-RO" dirty="0"/>
                  <a:t> unei mulțimi 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elemente sunt </a:t>
                </a:r>
                <a:r>
                  <a:rPr lang="en-US" dirty="0"/>
                  <a:t>toate </a:t>
                </a:r>
                <a:r>
                  <a:rPr lang="en-US" dirty="0" err="1"/>
                  <a:t>mul</a:t>
                </a:r>
                <a:r>
                  <a:rPr lang="ro-RO" dirty="0" err="1"/>
                  <a:t>ţ</a:t>
                </a:r>
                <a:r>
                  <a:rPr lang="en-US" dirty="0" err="1"/>
                  <a:t>imile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FAF88-047E-4F72-96EA-BB9CFEFB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838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4C34-E613-4E24-802B-5D065F29C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269996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4524-3B77-47BC-8A47-0420A20752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A45A4E-25A3-4C00-AA76-FC5F40395081}"/>
              </a:ext>
            </a:extLst>
          </p:cNvPr>
          <p:cNvGraphicFramePr>
            <a:graphicFrameLocks noGrp="1"/>
          </p:cNvGraphicFramePr>
          <p:nvPr/>
        </p:nvGraphicFramePr>
        <p:xfrm>
          <a:off x="4403792" y="1620736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1E05628-1BEC-4F3E-A433-98CE359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36995"/>
              </p:ext>
            </p:extLst>
          </p:nvPr>
        </p:nvGraphicFramePr>
        <p:xfrm>
          <a:off x="1897297" y="2421242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3CE548C-E494-4F29-93C6-B97F23C91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69834"/>
              </p:ext>
            </p:extLst>
          </p:nvPr>
        </p:nvGraphicFramePr>
        <p:xfrm>
          <a:off x="4310567" y="241454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9C24709-EE01-40EC-B795-1EB1DCB4A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82668"/>
              </p:ext>
            </p:extLst>
          </p:nvPr>
        </p:nvGraphicFramePr>
        <p:xfrm>
          <a:off x="6586031" y="2414543"/>
          <a:ext cx="33641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6416">
                  <a:extLst>
                    <a:ext uri="{9D8B030D-6E8A-4147-A177-3AD203B41FA5}">
                      <a16:colId xmlns:a16="http://schemas.microsoft.com/office/drawing/2014/main" val="363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1947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9AB16-A3BE-411F-91D2-C43D3C04CA8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2065505" y="1991576"/>
            <a:ext cx="2506495" cy="429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D72F81-1580-46B2-8DB3-3A393318A6B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flipH="1">
            <a:off x="4478775" y="1991576"/>
            <a:ext cx="93225" cy="422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13CA8-7082-4F0F-9BAF-60EE9057A9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>
            <a:off x="4572000" y="1991576"/>
            <a:ext cx="2182239" cy="422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3B99ECE-4951-4C68-9D1E-BCFE7CC8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70294"/>
              </p:ext>
            </p:extLst>
          </p:nvPr>
        </p:nvGraphicFramePr>
        <p:xfrm>
          <a:off x="1350318" y="3696198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29" name="Table 23">
            <a:extLst>
              <a:ext uri="{FF2B5EF4-FFF2-40B4-BE49-F238E27FC236}">
                <a16:creationId xmlns:a16="http://schemas.microsoft.com/office/drawing/2014/main" id="{A89FCE1A-C9AB-4B30-A8DA-B7DAA822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15897"/>
              </p:ext>
            </p:extLst>
          </p:nvPr>
        </p:nvGraphicFramePr>
        <p:xfrm>
          <a:off x="2065505" y="36939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506FAB-55BD-4729-A1C1-91C752D5058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 flipH="1">
            <a:off x="1614586" y="2792082"/>
            <a:ext cx="450919" cy="9041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174E7-C2C7-476A-A634-7EDBCEBEEAFE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 bwMode="auto">
          <a:xfrm>
            <a:off x="2065505" y="2792082"/>
            <a:ext cx="264268" cy="9018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Table 23">
            <a:extLst>
              <a:ext uri="{FF2B5EF4-FFF2-40B4-BE49-F238E27FC236}">
                <a16:creationId xmlns:a16="http://schemas.microsoft.com/office/drawing/2014/main" id="{040DAFB7-622F-438D-9DBF-E4201D4A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88659"/>
              </p:ext>
            </p:extLst>
          </p:nvPr>
        </p:nvGraphicFramePr>
        <p:xfrm>
          <a:off x="3856104" y="3698599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2" name="Table 23">
            <a:extLst>
              <a:ext uri="{FF2B5EF4-FFF2-40B4-BE49-F238E27FC236}">
                <a16:creationId xmlns:a16="http://schemas.microsoft.com/office/drawing/2014/main" id="{D4B31312-B967-4432-B5C0-BE1D4DF8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69571"/>
              </p:ext>
            </p:extLst>
          </p:nvPr>
        </p:nvGraphicFramePr>
        <p:xfrm>
          <a:off x="4571900" y="37030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5793CF-4CC7-408A-9E34-BD9BB2614B3E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 bwMode="auto">
          <a:xfrm flipH="1">
            <a:off x="4120372" y="2785383"/>
            <a:ext cx="358403" cy="913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216B84-B6BE-42EC-A15C-081539C1BF8C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 bwMode="auto">
          <a:xfrm>
            <a:off x="4478775" y="2785383"/>
            <a:ext cx="357393" cy="917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Table 23">
            <a:extLst>
              <a:ext uri="{FF2B5EF4-FFF2-40B4-BE49-F238E27FC236}">
                <a16:creationId xmlns:a16="http://schemas.microsoft.com/office/drawing/2014/main" id="{3C707904-CA60-4D71-AAA3-ABBA27D8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02390"/>
              </p:ext>
            </p:extLst>
          </p:nvPr>
        </p:nvGraphicFramePr>
        <p:xfrm>
          <a:off x="6225602" y="37030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graphicFrame>
        <p:nvGraphicFramePr>
          <p:cNvPr id="48" name="Table 23">
            <a:extLst>
              <a:ext uri="{FF2B5EF4-FFF2-40B4-BE49-F238E27FC236}">
                <a16:creationId xmlns:a16="http://schemas.microsoft.com/office/drawing/2014/main" id="{64E4D5F7-FE14-4E4D-9279-3F1D74B3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96421"/>
              </p:ext>
            </p:extLst>
          </p:nvPr>
        </p:nvGraphicFramePr>
        <p:xfrm>
          <a:off x="6950724" y="3703065"/>
          <a:ext cx="528537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6162">
                  <a:extLst>
                    <a:ext uri="{9D8B030D-6E8A-4147-A177-3AD203B41FA5}">
                      <a16:colId xmlns:a16="http://schemas.microsoft.com/office/drawing/2014/main" val="1824156707"/>
                    </a:ext>
                  </a:extLst>
                </a:gridCol>
                <a:gridCol w="272375">
                  <a:extLst>
                    <a:ext uri="{9D8B030D-6E8A-4147-A177-3AD203B41FA5}">
                      <a16:colId xmlns:a16="http://schemas.microsoft.com/office/drawing/2014/main" val="402739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5834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D0720F-02BC-435F-B3C6-2CC1B93F95AB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 bwMode="auto">
          <a:xfrm flipH="1">
            <a:off x="6489870" y="2785383"/>
            <a:ext cx="264369" cy="917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AC662-C4D2-4085-9536-198401FDAE54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 bwMode="auto">
          <a:xfrm>
            <a:off x="6754239" y="2785383"/>
            <a:ext cx="460753" cy="917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itle 1">
            <a:extLst>
              <a:ext uri="{FF2B5EF4-FFF2-40B4-BE49-F238E27FC236}">
                <a16:creationId xmlns:a16="http://schemas.microsoft.com/office/drawing/2014/main" id="{B4D1830E-BAFB-425D-A311-7A27231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622300"/>
            <a:ext cx="8515350" cy="458788"/>
          </a:xfrm>
        </p:spPr>
        <p:txBody>
          <a:bodyPr/>
          <a:lstStyle/>
          <a:p>
            <a:r>
              <a:rPr lang="ro-RO" dirty="0"/>
              <a:t>Problemă: generarea permutărilor</a:t>
            </a:r>
            <a:endParaRPr lang="en-US" dirty="0"/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DEF4F6B7-A121-448F-A66D-0791139B00F3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2" name="Table 37">
            <a:extLst>
              <a:ext uri="{FF2B5EF4-FFF2-40B4-BE49-F238E27FC236}">
                <a16:creationId xmlns:a16="http://schemas.microsoft.com/office/drawing/2014/main" id="{7E8A4BD4-DFFD-4AEC-88FB-90125D2BC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46354"/>
              </p:ext>
            </p:extLst>
          </p:nvPr>
        </p:nvGraphicFramePr>
        <p:xfrm>
          <a:off x="2032877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graphicFrame>
        <p:nvGraphicFramePr>
          <p:cNvPr id="64" name="Table 37">
            <a:extLst>
              <a:ext uri="{FF2B5EF4-FFF2-40B4-BE49-F238E27FC236}">
                <a16:creationId xmlns:a16="http://schemas.microsoft.com/office/drawing/2014/main" id="{B992B0E2-3724-4E72-9E46-834CCCB0D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8473"/>
              </p:ext>
            </p:extLst>
          </p:nvPr>
        </p:nvGraphicFramePr>
        <p:xfrm>
          <a:off x="4604627" y="5086712"/>
          <a:ext cx="93709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2366">
                  <a:extLst>
                    <a:ext uri="{9D8B030D-6E8A-4147-A177-3AD203B41FA5}">
                      <a16:colId xmlns:a16="http://schemas.microsoft.com/office/drawing/2014/main" val="2534128868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2875390042"/>
                    </a:ext>
                  </a:extLst>
                </a:gridCol>
                <a:gridCol w="312366">
                  <a:extLst>
                    <a:ext uri="{9D8B030D-6E8A-4147-A177-3AD203B41FA5}">
                      <a16:colId xmlns:a16="http://schemas.microsoft.com/office/drawing/2014/main" val="183232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07385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9919A8-D88E-46AF-85C1-4FCB50726092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 bwMode="auto">
          <a:xfrm flipH="1">
            <a:off x="782874" y="4067038"/>
            <a:ext cx="831712" cy="1019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46327F-C6A8-4ABE-A088-7279131993AF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 bwMode="auto">
          <a:xfrm>
            <a:off x="2329773" y="4064805"/>
            <a:ext cx="171653" cy="1021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75CEC7-7998-454E-AD09-9CD28079D7D6}"/>
              </a:ext>
            </a:extLst>
          </p:cNvPr>
          <p:cNvCxnSpPr>
            <a:cxnSpLocks/>
            <a:stCxn id="42" idx="2"/>
            <a:endCxn id="64" idx="0"/>
          </p:cNvCxnSpPr>
          <p:nvPr/>
        </p:nvCxnSpPr>
        <p:spPr bwMode="auto">
          <a:xfrm>
            <a:off x="4836168" y="4073905"/>
            <a:ext cx="237008" cy="10128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099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1290-9F1C-4CBA-9164-D38C0DF1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15 – </a:t>
            </a:r>
            <a:r>
              <a:rPr lang="ro-RO" dirty="0" err="1"/>
              <a:t>sliding</a:t>
            </a:r>
            <a:r>
              <a:rPr lang="ro-RO" dirty="0"/>
              <a:t> puzzle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5D1A7-9AEE-4D62-B8CF-78EA738636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817C3F3-6796-4CF9-879F-C148822DE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8" y="724168"/>
            <a:ext cx="6735764" cy="5664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6A9905-8AB1-4735-97F1-97BE9848E64A}"/>
              </a:ext>
            </a:extLst>
          </p:cNvPr>
          <p:cNvSpPr/>
          <p:nvPr/>
        </p:nvSpPr>
        <p:spPr>
          <a:xfrm>
            <a:off x="1322961" y="5927309"/>
            <a:ext cx="6203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http://lorecioni.github.io/fifteen-puzzle-game/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25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E7E9-1E58-4661-89F4-C183655E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</a:t>
            </a:r>
            <a:r>
              <a:rPr lang="ro-RO" dirty="0" err="1"/>
              <a:t>Graph</a:t>
            </a:r>
            <a:r>
              <a:rPr lang="ro-RO" dirty="0"/>
              <a:t> </a:t>
            </a:r>
            <a:r>
              <a:rPr lang="ro-RO" dirty="0" err="1"/>
              <a:t>coloring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F51E-4EBA-483A-9EE4-EF069151DB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9197E82-1C7D-4E02-9D36-14E402BF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0" y="1812605"/>
            <a:ext cx="8122928" cy="406146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909227-84ED-464D-96F9-563A58EF6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56" y="851694"/>
            <a:ext cx="2284944" cy="2188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BB151-732F-4EF8-90E4-E41D7DC9A443}"/>
              </a:ext>
            </a:extLst>
          </p:cNvPr>
          <p:cNvSpPr txBox="1"/>
          <p:nvPr/>
        </p:nvSpPr>
        <p:spPr>
          <a:xfrm>
            <a:off x="408562" y="6051034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Două noduri adiacente trebuie să aibă culori diferite.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70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E30F-3D96-4D33-91B7-D42BF596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Ciclu </a:t>
            </a:r>
            <a:r>
              <a:rPr lang="ro-RO" dirty="0" err="1"/>
              <a:t>hamiltonian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DB264-09A0-437F-BA83-EBE10ADAED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6" name="Picture 5" descr="A picture containing building, air, made, red&#10;&#10;Description automatically generated">
            <a:extLst>
              <a:ext uri="{FF2B5EF4-FFF2-40B4-BE49-F238E27FC236}">
                <a16:creationId xmlns:a16="http://schemas.microsoft.com/office/drawing/2014/main" id="{5D7FB1F6-4DB1-4D02-BA04-BCECA551F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4" y="1332690"/>
            <a:ext cx="3467911" cy="3467911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42733FE-6EAF-4CB2-BD88-88115084A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30" y="2235993"/>
            <a:ext cx="3357563" cy="3214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5CA14-BFA3-43A7-89BB-FE14F81EA621}"/>
              </a:ext>
            </a:extLst>
          </p:cNvPr>
          <p:cNvSpPr txBox="1"/>
          <p:nvPr/>
        </p:nvSpPr>
        <p:spPr>
          <a:xfrm>
            <a:off x="314325" y="5909046"/>
            <a:ext cx="638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Ciclu care trece prin fiecare nod exact o dată.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917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511F-671E-4937-8AC3-238FEFE4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comis voiajor (</a:t>
            </a:r>
            <a:r>
              <a:rPr lang="ro-RO" dirty="0" err="1"/>
              <a:t>travelling</a:t>
            </a:r>
            <a:r>
              <a:rPr lang="ro-RO" dirty="0"/>
              <a:t> </a:t>
            </a:r>
            <a:r>
              <a:rPr lang="ro-RO" dirty="0" err="1"/>
              <a:t>salesman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D13C-04C0-4663-B09D-097ACC0241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6" name="Picture 5" descr="A picture containing text, flying, map, skiing&#10;&#10;Description automatically generated">
            <a:extLst>
              <a:ext uri="{FF2B5EF4-FFF2-40B4-BE49-F238E27FC236}">
                <a16:creationId xmlns:a16="http://schemas.microsoft.com/office/drawing/2014/main" id="{5D45BFF5-EF8E-49EC-9720-313F19575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77" y="1449716"/>
            <a:ext cx="7050088" cy="3958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6FBDF-43DB-42FB-8064-4A84D2272200}"/>
              </a:ext>
            </a:extLst>
          </p:cNvPr>
          <p:cNvSpPr txBox="1"/>
          <p:nvPr/>
        </p:nvSpPr>
        <p:spPr>
          <a:xfrm>
            <a:off x="314325" y="6051034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Cel mai scurt drum care trece prin toate orașele.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9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2EB4-2FB5-4F5C-943E-BBE285A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Rucsacului (</a:t>
            </a:r>
            <a:r>
              <a:rPr lang="ro-RO" dirty="0" err="1"/>
              <a:t>Kanpsack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AD254-4171-46E6-B9CC-0FA9B7F3CA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F0E942-58EE-4830-8286-939B7C8E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4" y="1881187"/>
            <a:ext cx="3571875" cy="3095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812CDF-2E79-46AF-AD13-8CCF22D600B7}"/>
              </a:ext>
            </a:extLst>
          </p:cNvPr>
          <p:cNvSpPr txBox="1"/>
          <p:nvPr/>
        </p:nvSpPr>
        <p:spPr>
          <a:xfrm>
            <a:off x="398834" y="594360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Ce obiecte aleg să fac cât mai valoros ghiozdanul?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60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DB3-5DA6-487B-A8A0-1BFD8086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Problemă: subset de sume (subset sub)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B42CE-D9B1-4C3E-9011-7DECBD6F10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 dirty="0" err="1"/>
              <a:t>Slide</a:t>
            </a:r>
            <a:r>
              <a:rPr lang="ro-RO" altLang="ro-RO" dirty="0"/>
              <a:t> preluat de la Cezar </a:t>
            </a:r>
            <a:r>
              <a:rPr lang="ro-RO" altLang="ro-RO" dirty="0" err="1"/>
              <a:t>Pleșca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2FE57C5A-7BC3-4F04-939E-F0EA9C61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610600" cy="5181600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ro-RO" dirty="0"/>
                  <a:t>ă</a:t>
                </a:r>
                <a:r>
                  <a:rPr lang="en-US" dirty="0"/>
                  <a:t> o </a:t>
                </a:r>
                <a:r>
                  <a:rPr lang="en-US" dirty="0" err="1"/>
                  <a:t>mul</a:t>
                </a:r>
                <a:r>
                  <a:rPr lang="ro-RO" dirty="0"/>
                  <a:t>ţ</a:t>
                </a:r>
                <a:r>
                  <a:rPr lang="en-US" dirty="0" err="1"/>
                  <a:t>ime</a:t>
                </a:r>
                <a:r>
                  <a:rPr lang="en-US" dirty="0"/>
                  <a:t> S de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naturale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o-RO" dirty="0"/>
                  <a:t>ş</a:t>
                </a:r>
                <a:r>
                  <a:rPr lang="en-US" dirty="0"/>
                  <a:t>i</a:t>
                </a:r>
              </a:p>
              <a:p>
                <a:pPr marL="0" indent="0">
                  <a:buNone/>
                </a:pPr>
                <a:r>
                  <a:rPr lang="en-US" dirty="0"/>
                  <a:t>un </a:t>
                </a:r>
                <a:r>
                  <a:rPr lang="en-US" dirty="0" err="1"/>
                  <a:t>num</a:t>
                </a:r>
                <a:r>
                  <a:rPr lang="ro-RO" dirty="0"/>
                  <a:t>ă</a:t>
                </a:r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s</a:t>
                </a:r>
                <a:r>
                  <a:rPr lang="ro-RO" dirty="0"/>
                  <a:t>ă</a:t>
                </a:r>
                <a:r>
                  <a:rPr lang="en-US" dirty="0"/>
                  <a:t> se g</a:t>
                </a:r>
                <a:r>
                  <a:rPr lang="ro-RO" dirty="0"/>
                  <a:t>ă</a:t>
                </a:r>
                <a:r>
                  <a:rPr lang="en-US" dirty="0" err="1"/>
                  <a:t>seasc</a:t>
                </a:r>
                <a:r>
                  <a:rPr lang="ro-RO" dirty="0"/>
                  <a:t>ă</a:t>
                </a:r>
                <a:r>
                  <a:rPr lang="en-US" dirty="0"/>
                  <a:t> </a:t>
                </a:r>
                <a:r>
                  <a:rPr lang="en-US" dirty="0" err="1"/>
                  <a:t>submul</a:t>
                </a:r>
                <a:r>
                  <a:rPr lang="ro-RO" dirty="0"/>
                  <a:t>ţ</a:t>
                </a:r>
                <a:r>
                  <a:rPr lang="en-US" dirty="0" err="1"/>
                  <a:t>imea</a:t>
                </a:r>
                <a:r>
                  <a:rPr lang="en-US" dirty="0"/>
                  <a:t> de sum</a:t>
                </a:r>
                <a:r>
                  <a:rPr lang="ro-RO" dirty="0"/>
                  <a:t>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Exemplu : </a:t>
                </a:r>
                <a:r>
                  <a:rPr lang="en-US" dirty="0" err="1"/>
                  <a:t>dac</a:t>
                </a:r>
                <a:r>
                  <a:rPr lang="ro-RO" dirty="0"/>
                  <a:t>ă</a:t>
                </a:r>
                <a:r>
                  <a:rPr lang="en-US" dirty="0"/>
                  <a:t> S={8, 11, 26, 29, 37} </a:t>
                </a:r>
                <a:r>
                  <a:rPr lang="ro-RO" dirty="0" err="1"/>
                  <a:t>ş</a:t>
                </a:r>
                <a:r>
                  <a:rPr lang="en-US" dirty="0"/>
                  <a:t>i </a:t>
                </a:r>
                <a:r>
                  <a:rPr lang="ro-RO" dirty="0"/>
                  <a:t>T</a:t>
                </a:r>
                <a:r>
                  <a:rPr lang="en-US" dirty="0"/>
                  <a:t>=37. </a:t>
                </a:r>
              </a:p>
              <a:p>
                <a:pPr marL="0" indent="0">
                  <a:buNone/>
                </a:pPr>
                <a:r>
                  <a:rPr lang="en-US" dirty="0" err="1"/>
                  <a:t>Solu</a:t>
                </a:r>
                <a:r>
                  <a:rPr lang="ro-RO" dirty="0"/>
                  <a:t>ţ</a:t>
                </a:r>
                <a:r>
                  <a:rPr lang="en-US" dirty="0"/>
                  <a:t>ii </a:t>
                </a:r>
                <a:r>
                  <a:rPr lang="en-US" dirty="0" err="1"/>
                  <a:t>posibile</a:t>
                </a:r>
                <a:r>
                  <a:rPr lang="en-US" dirty="0"/>
                  <a:t> </a:t>
                </a:r>
                <a:r>
                  <a:rPr lang="en-US" dirty="0" err="1"/>
                  <a:t>sunt</a:t>
                </a:r>
                <a:r>
                  <a:rPr lang="en-US" dirty="0"/>
                  <a:t>: {8, 29}, {11, 26}, {37}.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La </a:t>
                </a:r>
                <a:r>
                  <a:rPr lang="en-US" dirty="0" err="1"/>
                  <a:t>fiecare</a:t>
                </a:r>
                <a:r>
                  <a:rPr lang="en-US" dirty="0"/>
                  <a:t> pas, set de </a:t>
                </a:r>
                <a:r>
                  <a:rPr lang="en-US" dirty="0" err="1"/>
                  <a:t>alegeri</a:t>
                </a:r>
                <a:r>
                  <a:rPr lang="en-US" dirty="0"/>
                  <a:t> </a:t>
                </a:r>
                <a:r>
                  <a:rPr lang="en-US" dirty="0" err="1"/>
                  <a:t>cunoscute</a:t>
                </a:r>
                <a:r>
                  <a:rPr lang="en-US" dirty="0"/>
                  <a:t> (</a:t>
                </a:r>
                <a:r>
                  <a:rPr lang="en-US" dirty="0" err="1"/>
                  <a:t>unul</a:t>
                </a:r>
                <a:r>
                  <a:rPr lang="en-US" dirty="0"/>
                  <a:t> din</a:t>
                </a:r>
                <a:r>
                  <a:rPr lang="ro-RO" dirty="0"/>
                  <a:t>tre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 err="1"/>
                  <a:t>elementele</a:t>
                </a:r>
                <a:r>
                  <a:rPr lang="en-US" dirty="0"/>
                  <a:t> r</a:t>
                </a:r>
                <a:r>
                  <a:rPr lang="ro-RO" dirty="0"/>
                  <a:t>ă</a:t>
                </a:r>
                <a:r>
                  <a:rPr lang="en-US" dirty="0" err="1"/>
                  <a:t>mase</a:t>
                </a:r>
                <a:r>
                  <a:rPr lang="en-US" dirty="0"/>
                  <a:t>) !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Constr</a:t>
                </a:r>
                <a:r>
                  <a:rPr lang="ro-RO" b="1" dirty="0">
                    <a:solidFill>
                      <a:srgbClr val="FF0000"/>
                    </a:solidFill>
                  </a:rPr>
                  <a:t>â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ngerile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sunt</a:t>
                </a:r>
                <a:r>
                  <a:rPr lang="en-US" b="1" dirty="0">
                    <a:solidFill>
                      <a:srgbClr val="FF0000"/>
                    </a:solidFill>
                  </a:rPr>
                  <a:t> date de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elemente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diferite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ro-RO" b="1" dirty="0">
                    <a:solidFill>
                      <a:srgbClr val="FF0000"/>
                    </a:solidFill>
                  </a:rPr>
                  <a:t>î</a:t>
                </a:r>
                <a:r>
                  <a:rPr lang="en-US" b="1" dirty="0">
                    <a:solidFill>
                      <a:srgbClr val="FF0000"/>
                    </a:solidFill>
                  </a:rPr>
                  <a:t>n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cadrul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mul</a:t>
                </a:r>
                <a:r>
                  <a:rPr lang="ro-RO" b="1" dirty="0">
                    <a:solidFill>
                      <a:srgbClr val="FF0000"/>
                    </a:solidFill>
                  </a:rPr>
                  <a:t>ţ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imii</a:t>
                </a:r>
                <a:r>
                  <a:rPr lang="en-US" b="1" dirty="0">
                    <a:solidFill>
                      <a:srgbClr val="FF0000"/>
                    </a:solidFill>
                  </a:rPr>
                  <a:t> 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posibil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ordonate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ro-RO" b="1" dirty="0" err="1">
                    <a:solidFill>
                      <a:srgbClr val="FF0000"/>
                    </a:solidFill>
                  </a:rPr>
                  <a:t>ş</a:t>
                </a:r>
                <a:r>
                  <a:rPr lang="en-US" b="1" dirty="0">
                    <a:solidFill>
                      <a:srgbClr val="FF0000"/>
                    </a:solidFill>
                  </a:rPr>
                  <a:t>i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nedep</a:t>
                </a:r>
                <a:r>
                  <a:rPr lang="ro-RO" b="1" dirty="0">
                    <a:solidFill>
                      <a:srgbClr val="FF0000"/>
                    </a:solidFill>
                  </a:rPr>
                  <a:t>ăş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irea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sumei</a:t>
                </a:r>
                <a:r>
                  <a:rPr lang="en-US" b="1" dirty="0">
                    <a:solidFill>
                      <a:srgbClr val="FF0000"/>
                    </a:solidFill>
                  </a:rPr>
                  <a:t> date!</a:t>
                </a:r>
                <a:endParaRPr lang="it-IT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2FE57C5A-7BC3-4F04-939E-F0EA9C61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610600" cy="5181600"/>
              </a:xfrm>
              <a:blipFill>
                <a:blip r:embed="rId2"/>
                <a:stretch>
                  <a:fillRect l="-2123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2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1943-0228-4110-8A13-60C9036E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 </a:t>
            </a:r>
            <a:r>
              <a:rPr lang="ro-RO" dirty="0" err="1"/>
              <a:t>backtracking</a:t>
            </a:r>
            <a:r>
              <a:rPr lang="ro-RO" dirty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F27F9-D262-431E-AB9B-A46400343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alegeri pe nivel 0 * </a:t>
                </a:r>
              </a:p>
              <a:p>
                <a:pPr marL="0" indent="0">
                  <a:buNone/>
                </a:pPr>
                <a:r>
                  <a:rPr lang="ro-RO" dirty="0"/>
                  <a:t>alegeri pe nivel 1 * </a:t>
                </a:r>
              </a:p>
              <a:p>
                <a:pPr marL="0" indent="0">
                  <a:buNone/>
                </a:pPr>
                <a:r>
                  <a:rPr lang="ro-RO" dirty="0"/>
                  <a:t>alegeri pe nivel 2 *</a:t>
                </a:r>
              </a:p>
              <a:p>
                <a:pPr marL="0" indent="0">
                  <a:buNone/>
                </a:pPr>
                <a:r>
                  <a:rPr lang="ro-RO" dirty="0"/>
                  <a:t>...</a:t>
                </a:r>
              </a:p>
              <a:p>
                <a:endParaRPr lang="ro-RO" dirty="0"/>
              </a:p>
              <a:p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         </a:t>
                </a:r>
                <a:r>
                  <a:rPr lang="ro-RO" b="1" dirty="0"/>
                  <a:t>În general: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o-RO" sz="48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ro-RO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4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48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ro-RO" sz="48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  <m:r>
                      <a:rPr lang="ro-RO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4800" b="0" i="1" smtClean="0">
                        <a:latin typeface="Cambria Math" panose="02040503050406030204" pitchFamily="18" charset="0"/>
                      </a:rPr>
                      <m:t>𝑠𝑎𝑢</m:t>
                    </m:r>
                    <m:r>
                      <a:rPr lang="ro-RO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4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48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o-RO" sz="4800" i="0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ro-RO" sz="4800" dirty="0"/>
                  <a:t> </a:t>
                </a:r>
                <a:endParaRPr lang="en-US" sz="4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F27F9-D262-431E-AB9B-A46400343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4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4B2FE-3B28-4693-BC35-E74A4B314E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61504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 b="1"/>
              <a:t>Cristian Chilipirea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0DD-0E88-463B-BCEA-3EB379C8E601}"/>
              </a:ext>
            </a:extLst>
          </p:cNvPr>
          <p:cNvSpPr/>
          <p:nvPr/>
        </p:nvSpPr>
        <p:spPr bwMode="auto">
          <a:xfrm>
            <a:off x="3954580" y="1172815"/>
            <a:ext cx="704968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8F5079-DB4A-4833-951B-7DEEA4678E38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 bwMode="auto">
          <a:xfrm flipH="1">
            <a:off x="2371923" y="1513030"/>
            <a:ext cx="1935141" cy="18647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ECBC-CAC7-453C-B174-F5D2FB635E3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 bwMode="auto">
          <a:xfrm flipH="1">
            <a:off x="3676286" y="1513030"/>
            <a:ext cx="630778" cy="1861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1DE40-C557-4C8F-AAE8-731FAF28D09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>
            <a:off x="4307064" y="1513030"/>
            <a:ext cx="393485" cy="1861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6646E-F0E8-42C6-9D24-F5C055664CA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 bwMode="auto">
          <a:xfrm>
            <a:off x="4307064" y="1513030"/>
            <a:ext cx="1716446" cy="1861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D9F60-940A-42A3-A70B-0A9FCFA1B665}"/>
              </a:ext>
            </a:extLst>
          </p:cNvPr>
          <p:cNvSpPr/>
          <p:nvPr/>
        </p:nvSpPr>
        <p:spPr bwMode="auto">
          <a:xfrm>
            <a:off x="2214277" y="3377756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C58A87-E42A-4A03-A47D-DF6D133F8860}"/>
              </a:ext>
            </a:extLst>
          </p:cNvPr>
          <p:cNvSpPr/>
          <p:nvPr/>
        </p:nvSpPr>
        <p:spPr bwMode="auto">
          <a:xfrm>
            <a:off x="3500043" y="3375008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4EB3B-C351-4591-A1FE-5AD7909F504A}"/>
              </a:ext>
            </a:extLst>
          </p:cNvPr>
          <p:cNvSpPr/>
          <p:nvPr/>
        </p:nvSpPr>
        <p:spPr bwMode="auto">
          <a:xfrm>
            <a:off x="4522017" y="3375008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2E85DF-C4E9-48DF-91F2-B920552A5B46}"/>
              </a:ext>
            </a:extLst>
          </p:cNvPr>
          <p:cNvSpPr/>
          <p:nvPr/>
        </p:nvSpPr>
        <p:spPr bwMode="auto">
          <a:xfrm>
            <a:off x="5844978" y="3375007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EA6FF-C213-4EB8-A2DF-54BDF443DFA7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447126" y="3717971"/>
            <a:ext cx="1924797" cy="18516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A37059-02F8-4926-AB65-CDF14265318E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 bwMode="auto">
          <a:xfrm flipH="1">
            <a:off x="909698" y="3717971"/>
            <a:ext cx="1462225" cy="18550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DE43EA-7C9B-40B9-9FE8-5A0E94D437D3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 bwMode="auto">
          <a:xfrm flipH="1">
            <a:off x="1434255" y="3717971"/>
            <a:ext cx="937668" cy="18550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0496E6-3341-4F75-8A4B-C62A3C50A7DD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 bwMode="auto">
          <a:xfrm flipH="1">
            <a:off x="1949415" y="3717971"/>
            <a:ext cx="422508" cy="18581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03DF0FC-2E1A-4EE5-BBA4-8848C37B307F}"/>
              </a:ext>
            </a:extLst>
          </p:cNvPr>
          <p:cNvSpPr/>
          <p:nvPr/>
        </p:nvSpPr>
        <p:spPr bwMode="auto">
          <a:xfrm>
            <a:off x="289480" y="5569655"/>
            <a:ext cx="315291" cy="336034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BB957F-6712-4E30-80EC-EFC82C0C0859}"/>
              </a:ext>
            </a:extLst>
          </p:cNvPr>
          <p:cNvSpPr/>
          <p:nvPr/>
        </p:nvSpPr>
        <p:spPr bwMode="auto">
          <a:xfrm>
            <a:off x="733455" y="5573022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FF951F-DBBA-4C94-9688-5BBB74235BEC}"/>
              </a:ext>
            </a:extLst>
          </p:cNvPr>
          <p:cNvSpPr/>
          <p:nvPr/>
        </p:nvSpPr>
        <p:spPr bwMode="auto">
          <a:xfrm>
            <a:off x="1255723" y="5573021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7D0E5-ECA5-4B17-B603-A29287567AB7}"/>
              </a:ext>
            </a:extLst>
          </p:cNvPr>
          <p:cNvSpPr/>
          <p:nvPr/>
        </p:nvSpPr>
        <p:spPr bwMode="auto">
          <a:xfrm>
            <a:off x="1770883" y="5576164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AF7E44-78C6-4850-B906-350A2A67C727}"/>
              </a:ext>
            </a:extLst>
          </p:cNvPr>
          <p:cNvCxnSpPr>
            <a:cxnSpLocks/>
            <a:stCxn id="20" idx="2"/>
            <a:endCxn id="63" idx="0"/>
          </p:cNvCxnSpPr>
          <p:nvPr/>
        </p:nvCxnSpPr>
        <p:spPr bwMode="auto">
          <a:xfrm flipH="1">
            <a:off x="2465101" y="3715223"/>
            <a:ext cx="1211185" cy="185883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E1803F-06B8-4E9A-84F6-65E75BFECD6B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 bwMode="auto">
          <a:xfrm flipH="1">
            <a:off x="2967384" y="3715223"/>
            <a:ext cx="708902" cy="185802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D412A0-8B4D-417E-ACCB-89820064E5D0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 bwMode="auto">
          <a:xfrm flipH="1">
            <a:off x="3500043" y="3715223"/>
            <a:ext cx="176243" cy="18580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851DD-B236-42E3-AA09-C4F8E7B6F5B8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 bwMode="auto">
          <a:xfrm>
            <a:off x="3676286" y="3715223"/>
            <a:ext cx="426554" cy="186427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85F97-47A0-4EA0-9890-2EC81B0A6504}"/>
              </a:ext>
            </a:extLst>
          </p:cNvPr>
          <p:cNvSpPr/>
          <p:nvPr/>
        </p:nvSpPr>
        <p:spPr bwMode="auto">
          <a:xfrm>
            <a:off x="2307455" y="5574061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16F486-1ADC-4EB0-9437-46CCCB22CF0C}"/>
              </a:ext>
            </a:extLst>
          </p:cNvPr>
          <p:cNvSpPr/>
          <p:nvPr/>
        </p:nvSpPr>
        <p:spPr bwMode="auto">
          <a:xfrm>
            <a:off x="2791141" y="5573247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A8AA7B-9D5F-4F3A-9630-E3997D77EEC8}"/>
              </a:ext>
            </a:extLst>
          </p:cNvPr>
          <p:cNvSpPr/>
          <p:nvPr/>
        </p:nvSpPr>
        <p:spPr bwMode="auto">
          <a:xfrm>
            <a:off x="3321511" y="5573246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1D61FA-8E30-49A3-92EE-AFDA55668CEA}"/>
              </a:ext>
            </a:extLst>
          </p:cNvPr>
          <p:cNvSpPr/>
          <p:nvPr/>
        </p:nvSpPr>
        <p:spPr bwMode="auto">
          <a:xfrm>
            <a:off x="3924308" y="5579502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3E8513-E65D-4519-BAD3-2E8BB32399AC}"/>
              </a:ext>
            </a:extLst>
          </p:cNvPr>
          <p:cNvCxnSpPr>
            <a:cxnSpLocks/>
            <a:stCxn id="23" idx="2"/>
            <a:endCxn id="79" idx="0"/>
          </p:cNvCxnSpPr>
          <p:nvPr/>
        </p:nvCxnSpPr>
        <p:spPr bwMode="auto">
          <a:xfrm flipH="1">
            <a:off x="4678620" y="3715223"/>
            <a:ext cx="21929" cy="18510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B59588-0956-4662-95B5-BB4F6A93B5FC}"/>
              </a:ext>
            </a:extLst>
          </p:cNvPr>
          <p:cNvCxnSpPr>
            <a:cxnSpLocks/>
            <a:stCxn id="23" idx="2"/>
            <a:endCxn id="80" idx="0"/>
          </p:cNvCxnSpPr>
          <p:nvPr/>
        </p:nvCxnSpPr>
        <p:spPr bwMode="auto">
          <a:xfrm>
            <a:off x="4700549" y="3715223"/>
            <a:ext cx="596639" cy="18502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DE8180-0B0A-4D8D-8F8D-6640FD61B6FB}"/>
              </a:ext>
            </a:extLst>
          </p:cNvPr>
          <p:cNvCxnSpPr>
            <a:cxnSpLocks/>
            <a:stCxn id="23" idx="2"/>
            <a:endCxn id="81" idx="0"/>
          </p:cNvCxnSpPr>
          <p:nvPr/>
        </p:nvCxnSpPr>
        <p:spPr bwMode="auto">
          <a:xfrm>
            <a:off x="4700549" y="3715223"/>
            <a:ext cx="1188482" cy="18502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664D16-9389-4AA1-88E0-9B2B5B0B7023}"/>
              </a:ext>
            </a:extLst>
          </p:cNvPr>
          <p:cNvCxnSpPr>
            <a:cxnSpLocks/>
            <a:stCxn id="23" idx="2"/>
            <a:endCxn id="82" idx="0"/>
          </p:cNvCxnSpPr>
          <p:nvPr/>
        </p:nvCxnSpPr>
        <p:spPr bwMode="auto">
          <a:xfrm>
            <a:off x="4700549" y="3715223"/>
            <a:ext cx="1760942" cy="18500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8EB38AC-6A1C-4DDE-A9FB-F1209C03B5FB}"/>
              </a:ext>
            </a:extLst>
          </p:cNvPr>
          <p:cNvSpPr/>
          <p:nvPr/>
        </p:nvSpPr>
        <p:spPr bwMode="auto">
          <a:xfrm>
            <a:off x="4520974" y="5566288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0E84F8-72E7-4906-A5CD-75502C3D3FAA}"/>
              </a:ext>
            </a:extLst>
          </p:cNvPr>
          <p:cNvSpPr/>
          <p:nvPr/>
        </p:nvSpPr>
        <p:spPr bwMode="auto">
          <a:xfrm>
            <a:off x="5120945" y="5565474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8FF0BF-DED9-4763-A03C-50DF612A5A5E}"/>
              </a:ext>
            </a:extLst>
          </p:cNvPr>
          <p:cNvSpPr/>
          <p:nvPr/>
        </p:nvSpPr>
        <p:spPr bwMode="auto">
          <a:xfrm>
            <a:off x="5710499" y="5565473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D89C8A-4E6D-4138-A92D-427063F62DDB}"/>
              </a:ext>
            </a:extLst>
          </p:cNvPr>
          <p:cNvSpPr/>
          <p:nvPr/>
        </p:nvSpPr>
        <p:spPr bwMode="auto">
          <a:xfrm>
            <a:off x="6282959" y="5565249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77D4A6-75F5-4BAD-B04B-DD35EAA78DFD}"/>
              </a:ext>
            </a:extLst>
          </p:cNvPr>
          <p:cNvCxnSpPr>
            <a:cxnSpLocks/>
            <a:stCxn id="25" idx="2"/>
            <a:endCxn id="91" idx="0"/>
          </p:cNvCxnSpPr>
          <p:nvPr/>
        </p:nvCxnSpPr>
        <p:spPr bwMode="auto">
          <a:xfrm>
            <a:off x="6023510" y="3715222"/>
            <a:ext cx="907282" cy="18510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CB65A2B-4B43-4057-90C8-FCA112533A4E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 bwMode="auto">
          <a:xfrm>
            <a:off x="6023510" y="3715222"/>
            <a:ext cx="1525850" cy="18502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481EB3-FF66-4826-BFD7-B3AE29CE3343}"/>
              </a:ext>
            </a:extLst>
          </p:cNvPr>
          <p:cNvCxnSpPr>
            <a:cxnSpLocks/>
            <a:stCxn id="25" idx="2"/>
            <a:endCxn id="93" idx="0"/>
          </p:cNvCxnSpPr>
          <p:nvPr/>
        </p:nvCxnSpPr>
        <p:spPr bwMode="auto">
          <a:xfrm>
            <a:off x="6023510" y="3715222"/>
            <a:ext cx="2117693" cy="18502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5CC6D-FD8D-4BBE-9980-2323528273EE}"/>
              </a:ext>
            </a:extLst>
          </p:cNvPr>
          <p:cNvCxnSpPr>
            <a:cxnSpLocks/>
            <a:stCxn id="25" idx="2"/>
            <a:endCxn id="94" idx="0"/>
          </p:cNvCxnSpPr>
          <p:nvPr/>
        </p:nvCxnSpPr>
        <p:spPr bwMode="auto">
          <a:xfrm>
            <a:off x="6023510" y="3715222"/>
            <a:ext cx="2690153" cy="18500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07F494-15E6-4CAA-8BAC-7DFC70F1C945}"/>
              </a:ext>
            </a:extLst>
          </p:cNvPr>
          <p:cNvSpPr/>
          <p:nvPr/>
        </p:nvSpPr>
        <p:spPr bwMode="auto">
          <a:xfrm>
            <a:off x="6773146" y="5566288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4F667C-A6E0-420D-81CB-88556D1C13DB}"/>
              </a:ext>
            </a:extLst>
          </p:cNvPr>
          <p:cNvSpPr/>
          <p:nvPr/>
        </p:nvSpPr>
        <p:spPr bwMode="auto">
          <a:xfrm>
            <a:off x="7373117" y="5565474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7998F1-F2FA-4BEE-9FB5-E6B68F49760E}"/>
              </a:ext>
            </a:extLst>
          </p:cNvPr>
          <p:cNvSpPr/>
          <p:nvPr/>
        </p:nvSpPr>
        <p:spPr bwMode="auto">
          <a:xfrm>
            <a:off x="7962671" y="5565473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ACE628-457F-4BB0-B4C9-677E8F1476A6}"/>
              </a:ext>
            </a:extLst>
          </p:cNvPr>
          <p:cNvSpPr/>
          <p:nvPr/>
        </p:nvSpPr>
        <p:spPr bwMode="auto">
          <a:xfrm>
            <a:off x="8535131" y="5565249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C66FD9-3975-4A4B-A702-A5D7365F3054}"/>
              </a:ext>
            </a:extLst>
          </p:cNvPr>
          <p:cNvSpPr txBox="1"/>
          <p:nvPr/>
        </p:nvSpPr>
        <p:spPr>
          <a:xfrm>
            <a:off x="2929238" y="2130357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1A01287-A3A2-4F66-80D4-9FED9CDF4F00}"/>
              </a:ext>
            </a:extLst>
          </p:cNvPr>
          <p:cNvSpPr txBox="1"/>
          <p:nvPr/>
        </p:nvSpPr>
        <p:spPr>
          <a:xfrm>
            <a:off x="3477864" y="26386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EDD341-BE4B-4533-9296-6DB0BD009F73}"/>
              </a:ext>
            </a:extLst>
          </p:cNvPr>
          <p:cNvSpPr txBox="1"/>
          <p:nvPr/>
        </p:nvSpPr>
        <p:spPr>
          <a:xfrm>
            <a:off x="4169363" y="27743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999898-985F-465C-A8F6-644BB912CAC8}"/>
              </a:ext>
            </a:extLst>
          </p:cNvPr>
          <p:cNvSpPr txBox="1"/>
          <p:nvPr/>
        </p:nvSpPr>
        <p:spPr>
          <a:xfrm>
            <a:off x="4998868" y="246878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928FFB3-37C7-4BDD-B345-90D2D154A42C}"/>
              </a:ext>
            </a:extLst>
          </p:cNvPr>
          <p:cNvSpPr txBox="1"/>
          <p:nvPr/>
        </p:nvSpPr>
        <p:spPr>
          <a:xfrm>
            <a:off x="507086" y="469600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FABF41-0C30-46A9-A788-67F8C55F2D33}"/>
              </a:ext>
            </a:extLst>
          </p:cNvPr>
          <p:cNvSpPr txBox="1"/>
          <p:nvPr/>
        </p:nvSpPr>
        <p:spPr>
          <a:xfrm>
            <a:off x="948492" y="49481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494B4C-11A6-4E26-AC18-F969A2599510}"/>
              </a:ext>
            </a:extLst>
          </p:cNvPr>
          <p:cNvSpPr txBox="1"/>
          <p:nvPr/>
        </p:nvSpPr>
        <p:spPr>
          <a:xfrm>
            <a:off x="1136999" y="51060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73E73D-3CE0-4B86-9982-98EA919120A2}"/>
              </a:ext>
            </a:extLst>
          </p:cNvPr>
          <p:cNvSpPr txBox="1"/>
          <p:nvPr/>
        </p:nvSpPr>
        <p:spPr>
          <a:xfrm>
            <a:off x="1762859" y="486389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DAD0EA-6058-4042-A670-CC9934457AA2}"/>
              </a:ext>
            </a:extLst>
          </p:cNvPr>
          <p:cNvSpPr/>
          <p:nvPr/>
        </p:nvSpPr>
        <p:spPr>
          <a:xfrm>
            <a:off x="7354576" y="1484026"/>
            <a:ext cx="1533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o-RO" b="1" dirty="0"/>
              <a:t>SUS</a:t>
            </a:r>
          </a:p>
          <a:p>
            <a:pPr marL="0" indent="0">
              <a:buNone/>
            </a:pPr>
            <a:r>
              <a:rPr lang="ro-RO" b="1" dirty="0"/>
              <a:t>JOS</a:t>
            </a:r>
          </a:p>
          <a:p>
            <a:pPr marL="0" indent="0">
              <a:buNone/>
            </a:pPr>
            <a:r>
              <a:rPr lang="ro-RO" b="1" dirty="0"/>
              <a:t>STÂNGA</a:t>
            </a:r>
          </a:p>
          <a:p>
            <a:pPr marL="0" indent="0">
              <a:buNone/>
            </a:pPr>
            <a:r>
              <a:rPr lang="ro-RO" b="1" dirty="0"/>
              <a:t>DREAPTA</a:t>
            </a:r>
            <a:endParaRPr lang="en-US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EB8B4A-8E04-4C2C-8013-EEA0E607483E}"/>
              </a:ext>
            </a:extLst>
          </p:cNvPr>
          <p:cNvSpPr txBox="1"/>
          <p:nvPr/>
        </p:nvSpPr>
        <p:spPr>
          <a:xfrm>
            <a:off x="2603899" y="428027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BB94A-DE7B-4B43-A0A9-92B0559B99B1}"/>
              </a:ext>
            </a:extLst>
          </p:cNvPr>
          <p:cNvSpPr txBox="1"/>
          <p:nvPr/>
        </p:nvSpPr>
        <p:spPr>
          <a:xfrm>
            <a:off x="2920652" y="47710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3DD1CD-5832-4217-8643-5BA047C8FBCA}"/>
              </a:ext>
            </a:extLst>
          </p:cNvPr>
          <p:cNvSpPr txBox="1"/>
          <p:nvPr/>
        </p:nvSpPr>
        <p:spPr>
          <a:xfrm>
            <a:off x="4788097" y="4849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DEC1EDA-A1D8-4265-8A1D-931FCEFADB38}"/>
              </a:ext>
            </a:extLst>
          </p:cNvPr>
          <p:cNvSpPr txBox="1"/>
          <p:nvPr/>
        </p:nvSpPr>
        <p:spPr>
          <a:xfrm>
            <a:off x="6807632" y="49213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849B226-E418-4699-A0F8-08796EC48D81}"/>
              </a:ext>
            </a:extLst>
          </p:cNvPr>
          <p:cNvSpPr txBox="1"/>
          <p:nvPr/>
        </p:nvSpPr>
        <p:spPr>
          <a:xfrm>
            <a:off x="4258224" y="449924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3CE999-1139-4D7D-9B5D-33A1112FB1C2}"/>
              </a:ext>
            </a:extLst>
          </p:cNvPr>
          <p:cNvSpPr txBox="1"/>
          <p:nvPr/>
        </p:nvSpPr>
        <p:spPr>
          <a:xfrm>
            <a:off x="5968644" y="44309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DC6D543-93BE-4B99-92DA-D82882761DF0}"/>
              </a:ext>
            </a:extLst>
          </p:cNvPr>
          <p:cNvSpPr txBox="1"/>
          <p:nvPr/>
        </p:nvSpPr>
        <p:spPr>
          <a:xfrm>
            <a:off x="3104092" y="50954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D8FBF-4468-4579-BA0C-E9E3B9B433B0}"/>
              </a:ext>
            </a:extLst>
          </p:cNvPr>
          <p:cNvSpPr txBox="1"/>
          <p:nvPr/>
        </p:nvSpPr>
        <p:spPr>
          <a:xfrm>
            <a:off x="5240655" y="50177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749F14-C3F6-4F7D-91AD-85218E92547C}"/>
              </a:ext>
            </a:extLst>
          </p:cNvPr>
          <p:cNvSpPr txBox="1"/>
          <p:nvPr/>
        </p:nvSpPr>
        <p:spPr>
          <a:xfrm>
            <a:off x="7381141" y="51060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E60C354-2BD4-460D-9B0F-4889C1C3992B}"/>
              </a:ext>
            </a:extLst>
          </p:cNvPr>
          <p:cNvSpPr txBox="1"/>
          <p:nvPr/>
        </p:nvSpPr>
        <p:spPr>
          <a:xfrm>
            <a:off x="3656425" y="50337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8FF952D-EA6D-4F47-A0D4-50FA9D327AD3}"/>
              </a:ext>
            </a:extLst>
          </p:cNvPr>
          <p:cNvSpPr txBox="1"/>
          <p:nvPr/>
        </p:nvSpPr>
        <p:spPr>
          <a:xfrm>
            <a:off x="5708350" y="499636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77C6F5-693C-490E-93CA-C7ABEB146855}"/>
              </a:ext>
            </a:extLst>
          </p:cNvPr>
          <p:cNvSpPr txBox="1"/>
          <p:nvPr/>
        </p:nvSpPr>
        <p:spPr>
          <a:xfrm>
            <a:off x="7783815" y="50270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38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9742-E741-4F13-9973-DFD39CC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Backtracking</a:t>
            </a:r>
            <a:r>
              <a:rPr lang="ro-RO" dirty="0"/>
              <a:t> – discuție finală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5C6-CB81-4142-BFBE-DC522137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Nu putem folosi dacă pe un nivel avem extrem de multe sau o infinitate de alegeri disponibile.</a:t>
            </a:r>
          </a:p>
          <a:p>
            <a:pPr lvl="1"/>
            <a:r>
              <a:rPr lang="ro-RO" dirty="0"/>
              <a:t>Gen: care două numere adunate dau 15?</a:t>
            </a:r>
          </a:p>
          <a:p>
            <a:pPr marL="171450" indent="-342900"/>
            <a:r>
              <a:rPr lang="ro-RO" dirty="0"/>
              <a:t>Este </a:t>
            </a:r>
            <a:r>
              <a:rPr lang="ro-RO" b="1" dirty="0"/>
              <a:t>extraordinar</a:t>
            </a:r>
            <a:r>
              <a:rPr lang="ro-RO" dirty="0"/>
              <a:t> </a:t>
            </a:r>
            <a:r>
              <a:rPr lang="ro-RO" b="1" dirty="0"/>
              <a:t>de lent</a:t>
            </a:r>
            <a:r>
              <a:rPr lang="ro-RO" dirty="0"/>
              <a:t>, în general dacă avem altă opțiune e bine să alegem pe aceea.</a:t>
            </a:r>
          </a:p>
          <a:p>
            <a:pPr marL="704850" lvl="1" indent="-342900"/>
            <a:r>
              <a:rPr lang="ro-RO" dirty="0"/>
              <a:t>Gândiți-vă cât ar dura o sortare cu </a:t>
            </a:r>
            <a:r>
              <a:rPr lang="ro-RO" dirty="0" err="1"/>
              <a:t>backtracking</a:t>
            </a:r>
            <a:r>
              <a:rPr lang="ro-RO" dirty="0"/>
              <a:t>?</a:t>
            </a:r>
          </a:p>
          <a:p>
            <a:pPr marL="171450" indent="-342900"/>
            <a:r>
              <a:rPr lang="ro-RO" dirty="0"/>
              <a:t>Aproape orice problemă poate fi abordată prin </a:t>
            </a:r>
            <a:r>
              <a:rPr lang="ro-RO" dirty="0" err="1"/>
              <a:t>backtracking</a:t>
            </a:r>
            <a:r>
              <a:rPr lang="ro-RO" dirty="0"/>
              <a:t>. Avantajul este că o astfel de implementare este ușor de scris și poate fi folosită pentru a genera soluții complexe corecte cu care putem să verificăm corectitudinea unui algoritm mai eficient.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8456F-5F5A-4DB1-AC02-198299D264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0294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 b="1"/>
              <a:t>Cristian Chilipirea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0DD-0E88-463B-BCEA-3EB379C8E601}"/>
              </a:ext>
            </a:extLst>
          </p:cNvPr>
          <p:cNvSpPr/>
          <p:nvPr/>
        </p:nvSpPr>
        <p:spPr bwMode="auto">
          <a:xfrm>
            <a:off x="3954580" y="1172815"/>
            <a:ext cx="704968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8F5079-DB4A-4833-951B-7DEEA4678E38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 bwMode="auto">
          <a:xfrm flipH="1">
            <a:off x="2371923" y="1513030"/>
            <a:ext cx="1935141" cy="18647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ECBC-CAC7-453C-B174-F5D2FB635E3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 bwMode="auto">
          <a:xfrm flipH="1">
            <a:off x="3676286" y="1513030"/>
            <a:ext cx="630778" cy="1861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1DE40-C557-4C8F-AAE8-731FAF28D09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>
            <a:off x="4307064" y="1513030"/>
            <a:ext cx="393485" cy="1861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6646E-F0E8-42C6-9D24-F5C055664CA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 bwMode="auto">
          <a:xfrm>
            <a:off x="4307064" y="1513030"/>
            <a:ext cx="1716446" cy="1861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D9F60-940A-42A3-A70B-0A9FCFA1B665}"/>
              </a:ext>
            </a:extLst>
          </p:cNvPr>
          <p:cNvSpPr/>
          <p:nvPr/>
        </p:nvSpPr>
        <p:spPr bwMode="auto">
          <a:xfrm>
            <a:off x="2214277" y="3377756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C58A87-E42A-4A03-A47D-DF6D133F8860}"/>
              </a:ext>
            </a:extLst>
          </p:cNvPr>
          <p:cNvSpPr/>
          <p:nvPr/>
        </p:nvSpPr>
        <p:spPr bwMode="auto">
          <a:xfrm>
            <a:off x="3500043" y="3375008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4EB3B-C351-4591-A1FE-5AD7909F504A}"/>
              </a:ext>
            </a:extLst>
          </p:cNvPr>
          <p:cNvSpPr/>
          <p:nvPr/>
        </p:nvSpPr>
        <p:spPr bwMode="auto">
          <a:xfrm>
            <a:off x="4522017" y="3375008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2E85DF-C4E9-48DF-91F2-B920552A5B46}"/>
              </a:ext>
            </a:extLst>
          </p:cNvPr>
          <p:cNvSpPr/>
          <p:nvPr/>
        </p:nvSpPr>
        <p:spPr bwMode="auto">
          <a:xfrm>
            <a:off x="5844978" y="3375007"/>
            <a:ext cx="357063" cy="340215"/>
          </a:xfrm>
          <a:prstGeom prst="rect">
            <a:avLst/>
          </a:prstGeom>
          <a:solidFill>
            <a:srgbClr val="92D05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EA6FF-C213-4EB8-A2DF-54BDF443DFA7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447126" y="3717971"/>
            <a:ext cx="1924797" cy="18516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A37059-02F8-4926-AB65-CDF14265318E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 bwMode="auto">
          <a:xfrm flipH="1">
            <a:off x="909698" y="3717971"/>
            <a:ext cx="1462225" cy="18550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DE43EA-7C9B-40B9-9FE8-5A0E94D437D3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 bwMode="auto">
          <a:xfrm flipH="1">
            <a:off x="1434255" y="3717971"/>
            <a:ext cx="937668" cy="18550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0496E6-3341-4F75-8A4B-C62A3C50A7DD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 bwMode="auto">
          <a:xfrm flipH="1">
            <a:off x="1949415" y="3717971"/>
            <a:ext cx="422508" cy="18581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03DF0FC-2E1A-4EE5-BBA4-8848C37B307F}"/>
              </a:ext>
            </a:extLst>
          </p:cNvPr>
          <p:cNvSpPr/>
          <p:nvPr/>
        </p:nvSpPr>
        <p:spPr bwMode="auto">
          <a:xfrm>
            <a:off x="289480" y="5569655"/>
            <a:ext cx="315291" cy="336034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BB957F-6712-4E30-80EC-EFC82C0C0859}"/>
              </a:ext>
            </a:extLst>
          </p:cNvPr>
          <p:cNvSpPr/>
          <p:nvPr/>
        </p:nvSpPr>
        <p:spPr bwMode="auto">
          <a:xfrm>
            <a:off x="733455" y="5573022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FF951F-DBBA-4C94-9688-5BBB74235BEC}"/>
              </a:ext>
            </a:extLst>
          </p:cNvPr>
          <p:cNvSpPr/>
          <p:nvPr/>
        </p:nvSpPr>
        <p:spPr bwMode="auto">
          <a:xfrm>
            <a:off x="1255723" y="5573021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7D0E5-ECA5-4B17-B603-A29287567AB7}"/>
              </a:ext>
            </a:extLst>
          </p:cNvPr>
          <p:cNvSpPr/>
          <p:nvPr/>
        </p:nvSpPr>
        <p:spPr bwMode="auto">
          <a:xfrm>
            <a:off x="1770883" y="5576164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AF7E44-78C6-4850-B906-350A2A67C727}"/>
              </a:ext>
            </a:extLst>
          </p:cNvPr>
          <p:cNvCxnSpPr>
            <a:cxnSpLocks/>
            <a:stCxn id="20" idx="2"/>
            <a:endCxn id="63" idx="0"/>
          </p:cNvCxnSpPr>
          <p:nvPr/>
        </p:nvCxnSpPr>
        <p:spPr bwMode="auto">
          <a:xfrm flipH="1">
            <a:off x="2465101" y="3715223"/>
            <a:ext cx="1211185" cy="185883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E1803F-06B8-4E9A-84F6-65E75BFECD6B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 bwMode="auto">
          <a:xfrm flipH="1">
            <a:off x="2967384" y="3715223"/>
            <a:ext cx="708902" cy="185802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D412A0-8B4D-417E-ACCB-89820064E5D0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 bwMode="auto">
          <a:xfrm flipH="1">
            <a:off x="3500043" y="3715223"/>
            <a:ext cx="176243" cy="18580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851DD-B236-42E3-AA09-C4F8E7B6F5B8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 bwMode="auto">
          <a:xfrm>
            <a:off x="3676286" y="3715223"/>
            <a:ext cx="426554" cy="186427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85F97-47A0-4EA0-9890-2EC81B0A6504}"/>
              </a:ext>
            </a:extLst>
          </p:cNvPr>
          <p:cNvSpPr/>
          <p:nvPr/>
        </p:nvSpPr>
        <p:spPr bwMode="auto">
          <a:xfrm>
            <a:off x="2307455" y="5574061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16F486-1ADC-4EB0-9437-46CCCB22CF0C}"/>
              </a:ext>
            </a:extLst>
          </p:cNvPr>
          <p:cNvSpPr/>
          <p:nvPr/>
        </p:nvSpPr>
        <p:spPr bwMode="auto">
          <a:xfrm>
            <a:off x="2791141" y="5573247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A8AA7B-9D5F-4F3A-9630-E3997D77EEC8}"/>
              </a:ext>
            </a:extLst>
          </p:cNvPr>
          <p:cNvSpPr/>
          <p:nvPr/>
        </p:nvSpPr>
        <p:spPr bwMode="auto">
          <a:xfrm>
            <a:off x="3321511" y="5573246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1D61FA-8E30-49A3-92EE-AFDA55668CEA}"/>
              </a:ext>
            </a:extLst>
          </p:cNvPr>
          <p:cNvSpPr/>
          <p:nvPr/>
        </p:nvSpPr>
        <p:spPr bwMode="auto">
          <a:xfrm>
            <a:off x="3924308" y="5579502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3E8513-E65D-4519-BAD3-2E8BB32399AC}"/>
              </a:ext>
            </a:extLst>
          </p:cNvPr>
          <p:cNvCxnSpPr>
            <a:cxnSpLocks/>
            <a:stCxn id="23" idx="2"/>
            <a:endCxn id="79" idx="0"/>
          </p:cNvCxnSpPr>
          <p:nvPr/>
        </p:nvCxnSpPr>
        <p:spPr bwMode="auto">
          <a:xfrm flipH="1">
            <a:off x="4678620" y="3715223"/>
            <a:ext cx="21929" cy="18510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B59588-0956-4662-95B5-BB4F6A93B5FC}"/>
              </a:ext>
            </a:extLst>
          </p:cNvPr>
          <p:cNvCxnSpPr>
            <a:cxnSpLocks/>
            <a:stCxn id="23" idx="2"/>
            <a:endCxn id="80" idx="0"/>
          </p:cNvCxnSpPr>
          <p:nvPr/>
        </p:nvCxnSpPr>
        <p:spPr bwMode="auto">
          <a:xfrm>
            <a:off x="4700549" y="3715223"/>
            <a:ext cx="596639" cy="18502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DE8180-0B0A-4D8D-8F8D-6640FD61B6FB}"/>
              </a:ext>
            </a:extLst>
          </p:cNvPr>
          <p:cNvCxnSpPr>
            <a:cxnSpLocks/>
            <a:stCxn id="23" idx="2"/>
            <a:endCxn id="81" idx="0"/>
          </p:cNvCxnSpPr>
          <p:nvPr/>
        </p:nvCxnSpPr>
        <p:spPr bwMode="auto">
          <a:xfrm>
            <a:off x="4700549" y="3715223"/>
            <a:ext cx="1188482" cy="18502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664D16-9389-4AA1-88E0-9B2B5B0B7023}"/>
              </a:ext>
            </a:extLst>
          </p:cNvPr>
          <p:cNvCxnSpPr>
            <a:cxnSpLocks/>
            <a:stCxn id="23" idx="2"/>
            <a:endCxn id="82" idx="0"/>
          </p:cNvCxnSpPr>
          <p:nvPr/>
        </p:nvCxnSpPr>
        <p:spPr bwMode="auto">
          <a:xfrm>
            <a:off x="4700549" y="3715223"/>
            <a:ext cx="1760942" cy="18500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8EB38AC-6A1C-4DDE-A9FB-F1209C03B5FB}"/>
              </a:ext>
            </a:extLst>
          </p:cNvPr>
          <p:cNvSpPr/>
          <p:nvPr/>
        </p:nvSpPr>
        <p:spPr bwMode="auto">
          <a:xfrm>
            <a:off x="4520974" y="5566288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0E84F8-72E7-4906-A5CD-75502C3D3FAA}"/>
              </a:ext>
            </a:extLst>
          </p:cNvPr>
          <p:cNvSpPr/>
          <p:nvPr/>
        </p:nvSpPr>
        <p:spPr bwMode="auto">
          <a:xfrm>
            <a:off x="5120945" y="5565474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8FF0BF-DED9-4763-A03C-50DF612A5A5E}"/>
              </a:ext>
            </a:extLst>
          </p:cNvPr>
          <p:cNvSpPr/>
          <p:nvPr/>
        </p:nvSpPr>
        <p:spPr bwMode="auto">
          <a:xfrm>
            <a:off x="5710499" y="5565473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D89C8A-4E6D-4138-A92D-427063F62DDB}"/>
              </a:ext>
            </a:extLst>
          </p:cNvPr>
          <p:cNvSpPr/>
          <p:nvPr/>
        </p:nvSpPr>
        <p:spPr bwMode="auto">
          <a:xfrm>
            <a:off x="6282959" y="5565249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77D4A6-75F5-4BAD-B04B-DD35EAA78DFD}"/>
              </a:ext>
            </a:extLst>
          </p:cNvPr>
          <p:cNvCxnSpPr>
            <a:cxnSpLocks/>
            <a:stCxn id="25" idx="2"/>
            <a:endCxn id="91" idx="0"/>
          </p:cNvCxnSpPr>
          <p:nvPr/>
        </p:nvCxnSpPr>
        <p:spPr bwMode="auto">
          <a:xfrm>
            <a:off x="6023510" y="3715222"/>
            <a:ext cx="907282" cy="18510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CB65A2B-4B43-4057-90C8-FCA112533A4E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 bwMode="auto">
          <a:xfrm>
            <a:off x="6023510" y="3715222"/>
            <a:ext cx="1525850" cy="18502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481EB3-FF66-4826-BFD7-B3AE29CE3343}"/>
              </a:ext>
            </a:extLst>
          </p:cNvPr>
          <p:cNvCxnSpPr>
            <a:cxnSpLocks/>
            <a:stCxn id="25" idx="2"/>
            <a:endCxn id="93" idx="0"/>
          </p:cNvCxnSpPr>
          <p:nvPr/>
        </p:nvCxnSpPr>
        <p:spPr bwMode="auto">
          <a:xfrm>
            <a:off x="6023510" y="3715222"/>
            <a:ext cx="2117693" cy="18502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5CC6D-FD8D-4BBE-9980-2323528273EE}"/>
              </a:ext>
            </a:extLst>
          </p:cNvPr>
          <p:cNvCxnSpPr>
            <a:cxnSpLocks/>
            <a:stCxn id="25" idx="2"/>
            <a:endCxn id="94" idx="0"/>
          </p:cNvCxnSpPr>
          <p:nvPr/>
        </p:nvCxnSpPr>
        <p:spPr bwMode="auto">
          <a:xfrm>
            <a:off x="6023510" y="3715222"/>
            <a:ext cx="2690153" cy="18500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07F494-15E6-4CAA-8BAC-7DFC70F1C945}"/>
              </a:ext>
            </a:extLst>
          </p:cNvPr>
          <p:cNvSpPr/>
          <p:nvPr/>
        </p:nvSpPr>
        <p:spPr bwMode="auto">
          <a:xfrm>
            <a:off x="6773146" y="5566288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4F667C-A6E0-420D-81CB-88556D1C13DB}"/>
              </a:ext>
            </a:extLst>
          </p:cNvPr>
          <p:cNvSpPr/>
          <p:nvPr/>
        </p:nvSpPr>
        <p:spPr bwMode="auto">
          <a:xfrm>
            <a:off x="7373117" y="5565474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7998F1-F2FA-4BEE-9FB5-E6B68F49760E}"/>
              </a:ext>
            </a:extLst>
          </p:cNvPr>
          <p:cNvSpPr/>
          <p:nvPr/>
        </p:nvSpPr>
        <p:spPr bwMode="auto">
          <a:xfrm>
            <a:off x="7962671" y="5565473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ACE628-457F-4BB0-B4C9-677E8F1476A6}"/>
              </a:ext>
            </a:extLst>
          </p:cNvPr>
          <p:cNvSpPr/>
          <p:nvPr/>
        </p:nvSpPr>
        <p:spPr bwMode="auto">
          <a:xfrm>
            <a:off x="8535131" y="5565249"/>
            <a:ext cx="357063" cy="340215"/>
          </a:xfrm>
          <a:prstGeom prst="rect">
            <a:avLst/>
          </a:prstGeom>
          <a:solidFill>
            <a:srgbClr val="92D05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C66FD9-3975-4A4B-A702-A5D7365F3054}"/>
              </a:ext>
            </a:extLst>
          </p:cNvPr>
          <p:cNvSpPr txBox="1"/>
          <p:nvPr/>
        </p:nvSpPr>
        <p:spPr>
          <a:xfrm>
            <a:off x="2929238" y="2130357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1A01287-A3A2-4F66-80D4-9FED9CDF4F00}"/>
              </a:ext>
            </a:extLst>
          </p:cNvPr>
          <p:cNvSpPr txBox="1"/>
          <p:nvPr/>
        </p:nvSpPr>
        <p:spPr>
          <a:xfrm>
            <a:off x="3477864" y="26386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EDD341-BE4B-4533-9296-6DB0BD009F73}"/>
              </a:ext>
            </a:extLst>
          </p:cNvPr>
          <p:cNvSpPr txBox="1"/>
          <p:nvPr/>
        </p:nvSpPr>
        <p:spPr>
          <a:xfrm>
            <a:off x="4169363" y="27743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999898-985F-465C-A8F6-644BB912CAC8}"/>
              </a:ext>
            </a:extLst>
          </p:cNvPr>
          <p:cNvSpPr txBox="1"/>
          <p:nvPr/>
        </p:nvSpPr>
        <p:spPr>
          <a:xfrm>
            <a:off x="4998868" y="246878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928FFB3-37C7-4BDD-B345-90D2D154A42C}"/>
              </a:ext>
            </a:extLst>
          </p:cNvPr>
          <p:cNvSpPr txBox="1"/>
          <p:nvPr/>
        </p:nvSpPr>
        <p:spPr>
          <a:xfrm>
            <a:off x="507086" y="469600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FABF41-0C30-46A9-A788-67F8C55F2D33}"/>
              </a:ext>
            </a:extLst>
          </p:cNvPr>
          <p:cNvSpPr txBox="1"/>
          <p:nvPr/>
        </p:nvSpPr>
        <p:spPr>
          <a:xfrm>
            <a:off x="948492" y="49481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494B4C-11A6-4E26-AC18-F969A2599510}"/>
              </a:ext>
            </a:extLst>
          </p:cNvPr>
          <p:cNvSpPr txBox="1"/>
          <p:nvPr/>
        </p:nvSpPr>
        <p:spPr>
          <a:xfrm>
            <a:off x="1136999" y="51060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73E73D-3CE0-4B86-9982-98EA919120A2}"/>
              </a:ext>
            </a:extLst>
          </p:cNvPr>
          <p:cNvSpPr txBox="1"/>
          <p:nvPr/>
        </p:nvSpPr>
        <p:spPr>
          <a:xfrm>
            <a:off x="1762859" y="486389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DAD0EA-6058-4042-A670-CC9934457AA2}"/>
              </a:ext>
            </a:extLst>
          </p:cNvPr>
          <p:cNvSpPr/>
          <p:nvPr/>
        </p:nvSpPr>
        <p:spPr>
          <a:xfrm>
            <a:off x="7354576" y="1484026"/>
            <a:ext cx="1533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o-RO" b="1" dirty="0"/>
              <a:t>SUS</a:t>
            </a:r>
          </a:p>
          <a:p>
            <a:pPr marL="0" indent="0">
              <a:buNone/>
            </a:pPr>
            <a:r>
              <a:rPr lang="ro-RO" b="1" dirty="0"/>
              <a:t>JOS</a:t>
            </a:r>
          </a:p>
          <a:p>
            <a:pPr marL="0" indent="0">
              <a:buNone/>
            </a:pPr>
            <a:r>
              <a:rPr lang="ro-RO" b="1" dirty="0"/>
              <a:t>STÂNGA</a:t>
            </a:r>
          </a:p>
          <a:p>
            <a:pPr marL="0" indent="0">
              <a:buNone/>
            </a:pPr>
            <a:r>
              <a:rPr lang="ro-RO" b="1" dirty="0"/>
              <a:t>DREAPTA</a:t>
            </a:r>
            <a:endParaRPr lang="en-US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EB8B4A-8E04-4C2C-8013-EEA0E607483E}"/>
              </a:ext>
            </a:extLst>
          </p:cNvPr>
          <p:cNvSpPr txBox="1"/>
          <p:nvPr/>
        </p:nvSpPr>
        <p:spPr>
          <a:xfrm>
            <a:off x="2603899" y="428027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BB94A-DE7B-4B43-A0A9-92B0559B99B1}"/>
              </a:ext>
            </a:extLst>
          </p:cNvPr>
          <p:cNvSpPr txBox="1"/>
          <p:nvPr/>
        </p:nvSpPr>
        <p:spPr>
          <a:xfrm>
            <a:off x="2920652" y="47710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3DD1CD-5832-4217-8643-5BA047C8FBCA}"/>
              </a:ext>
            </a:extLst>
          </p:cNvPr>
          <p:cNvSpPr txBox="1"/>
          <p:nvPr/>
        </p:nvSpPr>
        <p:spPr>
          <a:xfrm>
            <a:off x="4788097" y="4849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DEC1EDA-A1D8-4265-8A1D-931FCEFADB38}"/>
              </a:ext>
            </a:extLst>
          </p:cNvPr>
          <p:cNvSpPr txBox="1"/>
          <p:nvPr/>
        </p:nvSpPr>
        <p:spPr>
          <a:xfrm>
            <a:off x="6807632" y="49213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849B226-E418-4699-A0F8-08796EC48D81}"/>
              </a:ext>
            </a:extLst>
          </p:cNvPr>
          <p:cNvSpPr txBox="1"/>
          <p:nvPr/>
        </p:nvSpPr>
        <p:spPr>
          <a:xfrm>
            <a:off x="4258224" y="449924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3CE999-1139-4D7D-9B5D-33A1112FB1C2}"/>
              </a:ext>
            </a:extLst>
          </p:cNvPr>
          <p:cNvSpPr txBox="1"/>
          <p:nvPr/>
        </p:nvSpPr>
        <p:spPr>
          <a:xfrm>
            <a:off x="5968644" y="44309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DC6D543-93BE-4B99-92DA-D82882761DF0}"/>
              </a:ext>
            </a:extLst>
          </p:cNvPr>
          <p:cNvSpPr txBox="1"/>
          <p:nvPr/>
        </p:nvSpPr>
        <p:spPr>
          <a:xfrm>
            <a:off x="3104092" y="50954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D8FBF-4468-4579-BA0C-E9E3B9B433B0}"/>
              </a:ext>
            </a:extLst>
          </p:cNvPr>
          <p:cNvSpPr txBox="1"/>
          <p:nvPr/>
        </p:nvSpPr>
        <p:spPr>
          <a:xfrm>
            <a:off x="5240655" y="50177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749F14-C3F6-4F7D-91AD-85218E92547C}"/>
              </a:ext>
            </a:extLst>
          </p:cNvPr>
          <p:cNvSpPr txBox="1"/>
          <p:nvPr/>
        </p:nvSpPr>
        <p:spPr>
          <a:xfrm>
            <a:off x="7381141" y="51060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E60C354-2BD4-460D-9B0F-4889C1C3992B}"/>
              </a:ext>
            </a:extLst>
          </p:cNvPr>
          <p:cNvSpPr txBox="1"/>
          <p:nvPr/>
        </p:nvSpPr>
        <p:spPr>
          <a:xfrm>
            <a:off x="3656425" y="50337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8FF952D-EA6D-4F47-A0D4-50FA9D327AD3}"/>
              </a:ext>
            </a:extLst>
          </p:cNvPr>
          <p:cNvSpPr txBox="1"/>
          <p:nvPr/>
        </p:nvSpPr>
        <p:spPr>
          <a:xfrm>
            <a:off x="5708350" y="499636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77C6F5-693C-490E-93CA-C7ABEB146855}"/>
              </a:ext>
            </a:extLst>
          </p:cNvPr>
          <p:cNvSpPr txBox="1"/>
          <p:nvPr/>
        </p:nvSpPr>
        <p:spPr>
          <a:xfrm>
            <a:off x="7783815" y="50270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417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0211-6335-4354-94BB-095008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labirint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4AA2-A150-4E4E-888A-6AEB23B8C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 b="1"/>
              <a:t>Cristian Chilipirea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0DD-0E88-463B-BCEA-3EB379C8E601}"/>
              </a:ext>
            </a:extLst>
          </p:cNvPr>
          <p:cNvSpPr/>
          <p:nvPr/>
        </p:nvSpPr>
        <p:spPr bwMode="auto">
          <a:xfrm>
            <a:off x="3954580" y="1172815"/>
            <a:ext cx="704968" cy="340215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8F5079-DB4A-4833-951B-7DEEA4678E38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 bwMode="auto">
          <a:xfrm flipH="1">
            <a:off x="2371923" y="1513030"/>
            <a:ext cx="1935141" cy="18647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ECBC-CAC7-453C-B174-F5D2FB635E3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 bwMode="auto">
          <a:xfrm flipH="1">
            <a:off x="3676286" y="1513030"/>
            <a:ext cx="630778" cy="1861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1DE40-C557-4C8F-AAE8-731FAF28D09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 bwMode="auto">
          <a:xfrm>
            <a:off x="4307064" y="1513030"/>
            <a:ext cx="393485" cy="1861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6646E-F0E8-42C6-9D24-F5C055664CA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 bwMode="auto">
          <a:xfrm>
            <a:off x="4307064" y="1513030"/>
            <a:ext cx="1716446" cy="1861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D9F60-940A-42A3-A70B-0A9FCFA1B665}"/>
              </a:ext>
            </a:extLst>
          </p:cNvPr>
          <p:cNvSpPr/>
          <p:nvPr/>
        </p:nvSpPr>
        <p:spPr bwMode="auto">
          <a:xfrm>
            <a:off x="2214277" y="3377756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C58A87-E42A-4A03-A47D-DF6D133F8860}"/>
              </a:ext>
            </a:extLst>
          </p:cNvPr>
          <p:cNvSpPr/>
          <p:nvPr/>
        </p:nvSpPr>
        <p:spPr bwMode="auto">
          <a:xfrm>
            <a:off x="3500043" y="3375008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4EB3B-C351-4591-A1FE-5AD7909F504A}"/>
              </a:ext>
            </a:extLst>
          </p:cNvPr>
          <p:cNvSpPr/>
          <p:nvPr/>
        </p:nvSpPr>
        <p:spPr bwMode="auto">
          <a:xfrm>
            <a:off x="4522017" y="3375008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2E85DF-C4E9-48DF-91F2-B920552A5B46}"/>
              </a:ext>
            </a:extLst>
          </p:cNvPr>
          <p:cNvSpPr/>
          <p:nvPr/>
        </p:nvSpPr>
        <p:spPr bwMode="auto">
          <a:xfrm>
            <a:off x="5844978" y="3375007"/>
            <a:ext cx="357063" cy="340215"/>
          </a:xfrm>
          <a:prstGeom prst="rect">
            <a:avLst/>
          </a:prstGeom>
          <a:solidFill>
            <a:srgbClr val="92D05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2EA6FF-C213-4EB8-A2DF-54BDF443DFA7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447126" y="3717971"/>
            <a:ext cx="1924797" cy="18516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A37059-02F8-4926-AB65-CDF14265318E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 bwMode="auto">
          <a:xfrm flipH="1">
            <a:off x="909698" y="3717971"/>
            <a:ext cx="1462225" cy="18550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DE43EA-7C9B-40B9-9FE8-5A0E94D437D3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 bwMode="auto">
          <a:xfrm flipH="1">
            <a:off x="1434255" y="3717971"/>
            <a:ext cx="937668" cy="18550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0496E6-3341-4F75-8A4B-C62A3C50A7DD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 bwMode="auto">
          <a:xfrm flipH="1">
            <a:off x="1949415" y="3717971"/>
            <a:ext cx="422508" cy="18581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03DF0FC-2E1A-4EE5-BBA4-8848C37B307F}"/>
              </a:ext>
            </a:extLst>
          </p:cNvPr>
          <p:cNvSpPr/>
          <p:nvPr/>
        </p:nvSpPr>
        <p:spPr bwMode="auto">
          <a:xfrm>
            <a:off x="289480" y="5569655"/>
            <a:ext cx="315291" cy="336034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BB957F-6712-4E30-80EC-EFC82C0C0859}"/>
              </a:ext>
            </a:extLst>
          </p:cNvPr>
          <p:cNvSpPr/>
          <p:nvPr/>
        </p:nvSpPr>
        <p:spPr bwMode="auto">
          <a:xfrm>
            <a:off x="733455" y="5573022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FF951F-DBBA-4C94-9688-5BBB74235BEC}"/>
              </a:ext>
            </a:extLst>
          </p:cNvPr>
          <p:cNvSpPr/>
          <p:nvPr/>
        </p:nvSpPr>
        <p:spPr bwMode="auto">
          <a:xfrm>
            <a:off x="1255723" y="5573021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7D0E5-ECA5-4B17-B603-A29287567AB7}"/>
              </a:ext>
            </a:extLst>
          </p:cNvPr>
          <p:cNvSpPr/>
          <p:nvPr/>
        </p:nvSpPr>
        <p:spPr bwMode="auto">
          <a:xfrm>
            <a:off x="1770883" y="5576164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AF7E44-78C6-4850-B906-350A2A67C727}"/>
              </a:ext>
            </a:extLst>
          </p:cNvPr>
          <p:cNvCxnSpPr>
            <a:cxnSpLocks/>
            <a:stCxn id="20" idx="2"/>
            <a:endCxn id="63" idx="0"/>
          </p:cNvCxnSpPr>
          <p:nvPr/>
        </p:nvCxnSpPr>
        <p:spPr bwMode="auto">
          <a:xfrm flipH="1">
            <a:off x="2465101" y="3715223"/>
            <a:ext cx="1211185" cy="185883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E1803F-06B8-4E9A-84F6-65E75BFECD6B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 bwMode="auto">
          <a:xfrm flipH="1">
            <a:off x="2967384" y="3715223"/>
            <a:ext cx="708902" cy="185802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D412A0-8B4D-417E-ACCB-89820064E5D0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 bwMode="auto">
          <a:xfrm flipH="1">
            <a:off x="3500043" y="3715223"/>
            <a:ext cx="176243" cy="185802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851DD-B236-42E3-AA09-C4F8E7B6F5B8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 bwMode="auto">
          <a:xfrm>
            <a:off x="3676286" y="3715223"/>
            <a:ext cx="426554" cy="186427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85F97-47A0-4EA0-9890-2EC81B0A6504}"/>
              </a:ext>
            </a:extLst>
          </p:cNvPr>
          <p:cNvSpPr/>
          <p:nvPr/>
        </p:nvSpPr>
        <p:spPr bwMode="auto">
          <a:xfrm>
            <a:off x="2307455" y="5574061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16F486-1ADC-4EB0-9437-46CCCB22CF0C}"/>
              </a:ext>
            </a:extLst>
          </p:cNvPr>
          <p:cNvSpPr/>
          <p:nvPr/>
        </p:nvSpPr>
        <p:spPr bwMode="auto">
          <a:xfrm>
            <a:off x="2791141" y="5573247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A8AA7B-9D5F-4F3A-9630-E3997D77EEC8}"/>
              </a:ext>
            </a:extLst>
          </p:cNvPr>
          <p:cNvSpPr/>
          <p:nvPr/>
        </p:nvSpPr>
        <p:spPr bwMode="auto">
          <a:xfrm>
            <a:off x="3321511" y="5573246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1D61FA-8E30-49A3-92EE-AFDA55668CEA}"/>
              </a:ext>
            </a:extLst>
          </p:cNvPr>
          <p:cNvSpPr/>
          <p:nvPr/>
        </p:nvSpPr>
        <p:spPr bwMode="auto">
          <a:xfrm>
            <a:off x="3924308" y="5579502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3E8513-E65D-4519-BAD3-2E8BB32399AC}"/>
              </a:ext>
            </a:extLst>
          </p:cNvPr>
          <p:cNvCxnSpPr>
            <a:cxnSpLocks/>
            <a:stCxn id="23" idx="2"/>
            <a:endCxn id="79" idx="0"/>
          </p:cNvCxnSpPr>
          <p:nvPr/>
        </p:nvCxnSpPr>
        <p:spPr bwMode="auto">
          <a:xfrm flipH="1">
            <a:off x="4678620" y="3715223"/>
            <a:ext cx="21929" cy="18510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B59588-0956-4662-95B5-BB4F6A93B5FC}"/>
              </a:ext>
            </a:extLst>
          </p:cNvPr>
          <p:cNvCxnSpPr>
            <a:cxnSpLocks/>
            <a:stCxn id="23" idx="2"/>
            <a:endCxn id="80" idx="0"/>
          </p:cNvCxnSpPr>
          <p:nvPr/>
        </p:nvCxnSpPr>
        <p:spPr bwMode="auto">
          <a:xfrm>
            <a:off x="4700549" y="3715223"/>
            <a:ext cx="596639" cy="18502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DE8180-0B0A-4D8D-8F8D-6640FD61B6FB}"/>
              </a:ext>
            </a:extLst>
          </p:cNvPr>
          <p:cNvCxnSpPr>
            <a:cxnSpLocks/>
            <a:stCxn id="23" idx="2"/>
            <a:endCxn id="81" idx="0"/>
          </p:cNvCxnSpPr>
          <p:nvPr/>
        </p:nvCxnSpPr>
        <p:spPr bwMode="auto">
          <a:xfrm>
            <a:off x="4700549" y="3715223"/>
            <a:ext cx="1188482" cy="18502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664D16-9389-4AA1-88E0-9B2B5B0B7023}"/>
              </a:ext>
            </a:extLst>
          </p:cNvPr>
          <p:cNvCxnSpPr>
            <a:cxnSpLocks/>
            <a:stCxn id="23" idx="2"/>
            <a:endCxn id="82" idx="0"/>
          </p:cNvCxnSpPr>
          <p:nvPr/>
        </p:nvCxnSpPr>
        <p:spPr bwMode="auto">
          <a:xfrm>
            <a:off x="4700549" y="3715223"/>
            <a:ext cx="1760942" cy="18500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8EB38AC-6A1C-4DDE-A9FB-F1209C03B5FB}"/>
              </a:ext>
            </a:extLst>
          </p:cNvPr>
          <p:cNvSpPr/>
          <p:nvPr/>
        </p:nvSpPr>
        <p:spPr bwMode="auto">
          <a:xfrm>
            <a:off x="4520974" y="5566288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0E84F8-72E7-4906-A5CD-75502C3D3FAA}"/>
              </a:ext>
            </a:extLst>
          </p:cNvPr>
          <p:cNvSpPr/>
          <p:nvPr/>
        </p:nvSpPr>
        <p:spPr bwMode="auto">
          <a:xfrm>
            <a:off x="5120945" y="5565474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8FF0BF-DED9-4763-A03C-50DF612A5A5E}"/>
              </a:ext>
            </a:extLst>
          </p:cNvPr>
          <p:cNvSpPr/>
          <p:nvPr/>
        </p:nvSpPr>
        <p:spPr bwMode="auto">
          <a:xfrm>
            <a:off x="5710499" y="5565473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D89C8A-4E6D-4138-A92D-427063F62DDB}"/>
              </a:ext>
            </a:extLst>
          </p:cNvPr>
          <p:cNvSpPr/>
          <p:nvPr/>
        </p:nvSpPr>
        <p:spPr bwMode="auto">
          <a:xfrm>
            <a:off x="6282959" y="5565249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77D4A6-75F5-4BAD-B04B-DD35EAA78DFD}"/>
              </a:ext>
            </a:extLst>
          </p:cNvPr>
          <p:cNvCxnSpPr>
            <a:cxnSpLocks/>
            <a:stCxn id="25" idx="2"/>
            <a:endCxn id="91" idx="0"/>
          </p:cNvCxnSpPr>
          <p:nvPr/>
        </p:nvCxnSpPr>
        <p:spPr bwMode="auto">
          <a:xfrm>
            <a:off x="6023510" y="3715222"/>
            <a:ext cx="907282" cy="18510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CB65A2B-4B43-4057-90C8-FCA112533A4E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 bwMode="auto">
          <a:xfrm>
            <a:off x="6023510" y="3715222"/>
            <a:ext cx="1525850" cy="18502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481EB3-FF66-4826-BFD7-B3AE29CE3343}"/>
              </a:ext>
            </a:extLst>
          </p:cNvPr>
          <p:cNvCxnSpPr>
            <a:cxnSpLocks/>
            <a:stCxn id="25" idx="2"/>
            <a:endCxn id="93" idx="0"/>
          </p:cNvCxnSpPr>
          <p:nvPr/>
        </p:nvCxnSpPr>
        <p:spPr bwMode="auto">
          <a:xfrm>
            <a:off x="6023510" y="3715222"/>
            <a:ext cx="2117693" cy="185025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5CC6D-FD8D-4BBE-9980-2323528273EE}"/>
              </a:ext>
            </a:extLst>
          </p:cNvPr>
          <p:cNvCxnSpPr>
            <a:cxnSpLocks/>
            <a:stCxn id="25" idx="2"/>
            <a:endCxn id="94" idx="0"/>
          </p:cNvCxnSpPr>
          <p:nvPr/>
        </p:nvCxnSpPr>
        <p:spPr bwMode="auto">
          <a:xfrm>
            <a:off x="6023510" y="3715222"/>
            <a:ext cx="2690153" cy="18500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07F494-15E6-4CAA-8BAC-7DFC70F1C945}"/>
              </a:ext>
            </a:extLst>
          </p:cNvPr>
          <p:cNvSpPr/>
          <p:nvPr/>
        </p:nvSpPr>
        <p:spPr bwMode="auto">
          <a:xfrm>
            <a:off x="6773146" y="5566288"/>
            <a:ext cx="315291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4F667C-A6E0-420D-81CB-88556D1C13DB}"/>
              </a:ext>
            </a:extLst>
          </p:cNvPr>
          <p:cNvSpPr/>
          <p:nvPr/>
        </p:nvSpPr>
        <p:spPr bwMode="auto">
          <a:xfrm>
            <a:off x="7373117" y="5565474"/>
            <a:ext cx="352485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7998F1-F2FA-4BEE-9FB5-E6B68F49760E}"/>
              </a:ext>
            </a:extLst>
          </p:cNvPr>
          <p:cNvSpPr/>
          <p:nvPr/>
        </p:nvSpPr>
        <p:spPr bwMode="auto">
          <a:xfrm>
            <a:off x="7962671" y="5565473"/>
            <a:ext cx="357063" cy="340215"/>
          </a:xfrm>
          <a:prstGeom prst="rect">
            <a:avLst/>
          </a:prstGeom>
          <a:noFill/>
          <a:ln w="508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ACE628-457F-4BB0-B4C9-677E8F1476A6}"/>
              </a:ext>
            </a:extLst>
          </p:cNvPr>
          <p:cNvSpPr/>
          <p:nvPr/>
        </p:nvSpPr>
        <p:spPr bwMode="auto">
          <a:xfrm>
            <a:off x="8535131" y="5565249"/>
            <a:ext cx="357063" cy="340215"/>
          </a:xfrm>
          <a:prstGeom prst="rect">
            <a:avLst/>
          </a:prstGeom>
          <a:solidFill>
            <a:srgbClr val="92D05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C66FD9-3975-4A4B-A702-A5D7365F3054}"/>
              </a:ext>
            </a:extLst>
          </p:cNvPr>
          <p:cNvSpPr txBox="1"/>
          <p:nvPr/>
        </p:nvSpPr>
        <p:spPr>
          <a:xfrm>
            <a:off x="2929238" y="2130357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1A01287-A3A2-4F66-80D4-9FED9CDF4F00}"/>
              </a:ext>
            </a:extLst>
          </p:cNvPr>
          <p:cNvSpPr txBox="1"/>
          <p:nvPr/>
        </p:nvSpPr>
        <p:spPr>
          <a:xfrm>
            <a:off x="3477864" y="26386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EDD341-BE4B-4533-9296-6DB0BD009F73}"/>
              </a:ext>
            </a:extLst>
          </p:cNvPr>
          <p:cNvSpPr txBox="1"/>
          <p:nvPr/>
        </p:nvSpPr>
        <p:spPr>
          <a:xfrm>
            <a:off x="4169363" y="27743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999898-985F-465C-A8F6-644BB912CAC8}"/>
              </a:ext>
            </a:extLst>
          </p:cNvPr>
          <p:cNvSpPr txBox="1"/>
          <p:nvPr/>
        </p:nvSpPr>
        <p:spPr>
          <a:xfrm>
            <a:off x="4998868" y="246878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928FFB3-37C7-4BDD-B345-90D2D154A42C}"/>
              </a:ext>
            </a:extLst>
          </p:cNvPr>
          <p:cNvSpPr txBox="1"/>
          <p:nvPr/>
        </p:nvSpPr>
        <p:spPr>
          <a:xfrm>
            <a:off x="507086" y="469600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FABF41-0C30-46A9-A788-67F8C55F2D33}"/>
              </a:ext>
            </a:extLst>
          </p:cNvPr>
          <p:cNvSpPr txBox="1"/>
          <p:nvPr/>
        </p:nvSpPr>
        <p:spPr>
          <a:xfrm>
            <a:off x="948492" y="494816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494B4C-11A6-4E26-AC18-F969A2599510}"/>
              </a:ext>
            </a:extLst>
          </p:cNvPr>
          <p:cNvSpPr txBox="1"/>
          <p:nvPr/>
        </p:nvSpPr>
        <p:spPr>
          <a:xfrm>
            <a:off x="1136999" y="51060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73E73D-3CE0-4B86-9982-98EA919120A2}"/>
              </a:ext>
            </a:extLst>
          </p:cNvPr>
          <p:cNvSpPr txBox="1"/>
          <p:nvPr/>
        </p:nvSpPr>
        <p:spPr>
          <a:xfrm>
            <a:off x="1762859" y="486389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DAD0EA-6058-4042-A670-CC9934457AA2}"/>
              </a:ext>
            </a:extLst>
          </p:cNvPr>
          <p:cNvSpPr/>
          <p:nvPr/>
        </p:nvSpPr>
        <p:spPr>
          <a:xfrm>
            <a:off x="7354576" y="1484026"/>
            <a:ext cx="1533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o-RO" b="1" dirty="0"/>
              <a:t>SUS</a:t>
            </a:r>
          </a:p>
          <a:p>
            <a:pPr marL="0" indent="0">
              <a:buNone/>
            </a:pPr>
            <a:r>
              <a:rPr lang="ro-RO" b="1" dirty="0"/>
              <a:t>JOS</a:t>
            </a:r>
          </a:p>
          <a:p>
            <a:pPr marL="0" indent="0">
              <a:buNone/>
            </a:pPr>
            <a:r>
              <a:rPr lang="ro-RO" b="1" dirty="0"/>
              <a:t>STÂNGA</a:t>
            </a:r>
          </a:p>
          <a:p>
            <a:pPr marL="0" indent="0">
              <a:buNone/>
            </a:pPr>
            <a:r>
              <a:rPr lang="ro-RO" b="1" dirty="0"/>
              <a:t>DREAPTA</a:t>
            </a:r>
            <a:endParaRPr lang="en-US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EB8B4A-8E04-4C2C-8013-EEA0E607483E}"/>
              </a:ext>
            </a:extLst>
          </p:cNvPr>
          <p:cNvSpPr txBox="1"/>
          <p:nvPr/>
        </p:nvSpPr>
        <p:spPr>
          <a:xfrm>
            <a:off x="2603899" y="428027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BB94A-DE7B-4B43-A0A9-92B0559B99B1}"/>
              </a:ext>
            </a:extLst>
          </p:cNvPr>
          <p:cNvSpPr txBox="1"/>
          <p:nvPr/>
        </p:nvSpPr>
        <p:spPr>
          <a:xfrm>
            <a:off x="2920652" y="47710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63DD1CD-5832-4217-8643-5BA047C8FBCA}"/>
              </a:ext>
            </a:extLst>
          </p:cNvPr>
          <p:cNvSpPr txBox="1"/>
          <p:nvPr/>
        </p:nvSpPr>
        <p:spPr>
          <a:xfrm>
            <a:off x="4788097" y="48490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DEC1EDA-A1D8-4265-8A1D-931FCEFADB38}"/>
              </a:ext>
            </a:extLst>
          </p:cNvPr>
          <p:cNvSpPr txBox="1"/>
          <p:nvPr/>
        </p:nvSpPr>
        <p:spPr>
          <a:xfrm>
            <a:off x="6807632" y="49213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J</a:t>
            </a:r>
            <a:endParaRPr 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849B226-E418-4699-A0F8-08796EC48D81}"/>
              </a:ext>
            </a:extLst>
          </p:cNvPr>
          <p:cNvSpPr txBox="1"/>
          <p:nvPr/>
        </p:nvSpPr>
        <p:spPr>
          <a:xfrm>
            <a:off x="4258224" y="449924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3CE999-1139-4D7D-9B5D-33A1112FB1C2}"/>
              </a:ext>
            </a:extLst>
          </p:cNvPr>
          <p:cNvSpPr txBox="1"/>
          <p:nvPr/>
        </p:nvSpPr>
        <p:spPr>
          <a:xfrm>
            <a:off x="5968644" y="44309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 err="1"/>
              <a:t>Su</a:t>
            </a:r>
            <a:endParaRPr 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DC6D543-93BE-4B99-92DA-D82882761DF0}"/>
              </a:ext>
            </a:extLst>
          </p:cNvPr>
          <p:cNvSpPr txBox="1"/>
          <p:nvPr/>
        </p:nvSpPr>
        <p:spPr>
          <a:xfrm>
            <a:off x="3104092" y="50954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D8FBF-4468-4579-BA0C-E9E3B9B433B0}"/>
              </a:ext>
            </a:extLst>
          </p:cNvPr>
          <p:cNvSpPr txBox="1"/>
          <p:nvPr/>
        </p:nvSpPr>
        <p:spPr>
          <a:xfrm>
            <a:off x="5240655" y="50177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749F14-C3F6-4F7D-91AD-85218E92547C}"/>
              </a:ext>
            </a:extLst>
          </p:cNvPr>
          <p:cNvSpPr txBox="1"/>
          <p:nvPr/>
        </p:nvSpPr>
        <p:spPr>
          <a:xfrm>
            <a:off x="7381141" y="51060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St</a:t>
            </a:r>
            <a:endParaRPr 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E60C354-2BD4-460D-9B0F-4889C1C3992B}"/>
              </a:ext>
            </a:extLst>
          </p:cNvPr>
          <p:cNvSpPr txBox="1"/>
          <p:nvPr/>
        </p:nvSpPr>
        <p:spPr>
          <a:xfrm>
            <a:off x="3656425" y="50337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8FF952D-EA6D-4F47-A0D4-50FA9D327AD3}"/>
              </a:ext>
            </a:extLst>
          </p:cNvPr>
          <p:cNvSpPr txBox="1"/>
          <p:nvPr/>
        </p:nvSpPr>
        <p:spPr>
          <a:xfrm>
            <a:off x="5708350" y="499636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77C6F5-693C-490E-93CA-C7ABEB146855}"/>
              </a:ext>
            </a:extLst>
          </p:cNvPr>
          <p:cNvSpPr txBox="1"/>
          <p:nvPr/>
        </p:nvSpPr>
        <p:spPr>
          <a:xfrm>
            <a:off x="7783815" y="50270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D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AAD82-7184-4107-8B8A-F363C1EB9C63}"/>
              </a:ext>
            </a:extLst>
          </p:cNvPr>
          <p:cNvSpPr txBox="1"/>
          <p:nvPr/>
        </p:nvSpPr>
        <p:spPr>
          <a:xfrm>
            <a:off x="23466" y="6051379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Garantat: Dacă labirintul are soluție va exista minim o frunză care ajunge la ieșire.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1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22E7-E7B4-4B7D-9F3C-A5280D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 </a:t>
            </a:r>
            <a:r>
              <a:rPr lang="en-US" dirty="0" err="1"/>
              <a:t>reginelor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A736-73A3-459D-A5C7-E2D22E6271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3C0F1-F820-4C73-98D4-BBEB4C84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70235"/>
              </p:ext>
            </p:extLst>
          </p:nvPr>
        </p:nvGraphicFramePr>
        <p:xfrm>
          <a:off x="1257300" y="1081088"/>
          <a:ext cx="6629400" cy="5397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41054259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43422405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0006513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126896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45280806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1061246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0539683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98268783"/>
                    </a:ext>
                  </a:extLst>
                </a:gridCol>
              </a:tblGrid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85880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135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0012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7414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6379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91611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2275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FBC9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8666" marR="168666" marT="84333" marB="84333">
                    <a:solidFill>
                      <a:srgbClr val="D18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70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2053</Words>
  <Application>Microsoft Office PowerPoint</Application>
  <PresentationFormat>On-screen Show (4:3)</PresentationFormat>
  <Paragraphs>549</Paragraphs>
  <Slides>60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Cambria Math</vt:lpstr>
      <vt:lpstr>Consolas</vt:lpstr>
      <vt:lpstr>Courier New</vt:lpstr>
      <vt:lpstr>Times New Roman</vt:lpstr>
      <vt:lpstr>Wingdings</vt:lpstr>
      <vt:lpstr>Standarddesign</vt:lpstr>
      <vt:lpstr>Structuri de date și algoritmi Backtracking</vt:lpstr>
      <vt:lpstr>Rezolvarea unui labirint</vt:lpstr>
      <vt:lpstr>Rezolvarea unui labirint</vt:lpstr>
      <vt:lpstr>Rezolvarea unui labirint</vt:lpstr>
      <vt:lpstr>Rezolvarea unui labirint</vt:lpstr>
      <vt:lpstr>Rezolvarea unui labirint</vt:lpstr>
      <vt:lpstr>Rezolvarea unui labirint</vt:lpstr>
      <vt:lpstr>Rezolvarea unui labirint</vt:lpstr>
      <vt:lpstr>Problema reginelor</vt:lpstr>
      <vt:lpstr>Problema reginelor</vt:lpstr>
      <vt:lpstr>Problema reginelor</vt:lpstr>
      <vt:lpstr>Problema reginelor</vt:lpstr>
      <vt:lpstr>Problema reginelor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 – soluție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</vt:lpstr>
      <vt:lpstr>Problema reginelor – soluție</vt:lpstr>
      <vt:lpstr>Modelarea problemelor</vt:lpstr>
      <vt:lpstr>Reminder DFS</vt:lpstr>
      <vt:lpstr>Backtracking</vt:lpstr>
      <vt:lpstr>De ce backtracking și nu DFS?</vt:lpstr>
      <vt:lpstr>Căutarea progresivă a unei soluţii </vt:lpstr>
      <vt:lpstr>Problemă: generarea aranjamentelor</vt:lpstr>
      <vt:lpstr>Problemă: generarea aranjamentelor</vt:lpstr>
      <vt:lpstr>Backtracking algorithm</vt:lpstr>
      <vt:lpstr>Problemă: generarea aranjamentelor</vt:lpstr>
      <vt:lpstr>Backtracking algorithm</vt:lpstr>
      <vt:lpstr>Problemă: generarea aranjamentelor</vt:lpstr>
      <vt:lpstr>Problemă: generarea aranjamentelor</vt:lpstr>
      <vt:lpstr>Întrebări</vt:lpstr>
      <vt:lpstr>Problemă: generarea combinărilor</vt:lpstr>
      <vt:lpstr>Problemă: generarea combinărilor</vt:lpstr>
      <vt:lpstr>Problemă: generarea permutărilor</vt:lpstr>
      <vt:lpstr>Problemă: generarea permutărilor</vt:lpstr>
      <vt:lpstr>Problemă: generarea tuturor submulțimiilor</vt:lpstr>
      <vt:lpstr>Problemă: generarea permutărilor</vt:lpstr>
      <vt:lpstr>Problemă: 15 – sliding puzzle</vt:lpstr>
      <vt:lpstr>Problemă: Graph coloring</vt:lpstr>
      <vt:lpstr>Problemă: Ciclu hamiltonian</vt:lpstr>
      <vt:lpstr>Problemă: comis voiajor (travelling salesman)</vt:lpstr>
      <vt:lpstr>Problemă: Rucsacului (Kanpsack)</vt:lpstr>
      <vt:lpstr>Problemă: subset de sume (subset sub)</vt:lpstr>
      <vt:lpstr>Complexitate backtracking?</vt:lpstr>
      <vt:lpstr>Backtracking – discuție finală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1</cp:revision>
  <cp:lastPrinted>2005-03-15T07:48:11Z</cp:lastPrinted>
  <dcterms:created xsi:type="dcterms:W3CDTF">2004-11-16T16:03:16Z</dcterms:created>
  <dcterms:modified xsi:type="dcterms:W3CDTF">2020-04-14T11:40:27Z</dcterms:modified>
</cp:coreProperties>
</file>