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41"/>
  </p:notesMasterIdLst>
  <p:handoutMasterIdLst>
    <p:handoutMasterId r:id="rId142"/>
  </p:handoutMasterIdLst>
  <p:sldIdLst>
    <p:sldId id="485" r:id="rId2"/>
    <p:sldId id="708" r:id="rId3"/>
    <p:sldId id="709" r:id="rId4"/>
    <p:sldId id="710" r:id="rId5"/>
    <p:sldId id="716" r:id="rId6"/>
    <p:sldId id="711" r:id="rId7"/>
    <p:sldId id="715" r:id="rId8"/>
    <p:sldId id="712" r:id="rId9"/>
    <p:sldId id="713" r:id="rId10"/>
    <p:sldId id="719" r:id="rId11"/>
    <p:sldId id="720" r:id="rId12"/>
    <p:sldId id="721" r:id="rId13"/>
    <p:sldId id="722" r:id="rId14"/>
    <p:sldId id="811" r:id="rId15"/>
    <p:sldId id="702" r:id="rId16"/>
    <p:sldId id="703" r:id="rId17"/>
    <p:sldId id="707" r:id="rId18"/>
    <p:sldId id="724" r:id="rId19"/>
    <p:sldId id="725" r:id="rId20"/>
    <p:sldId id="726" r:id="rId21"/>
    <p:sldId id="727" r:id="rId22"/>
    <p:sldId id="728" r:id="rId23"/>
    <p:sldId id="729" r:id="rId24"/>
    <p:sldId id="730" r:id="rId25"/>
    <p:sldId id="731" r:id="rId26"/>
    <p:sldId id="733" r:id="rId27"/>
    <p:sldId id="732" r:id="rId28"/>
    <p:sldId id="734" r:id="rId29"/>
    <p:sldId id="735" r:id="rId30"/>
    <p:sldId id="736" r:id="rId31"/>
    <p:sldId id="737" r:id="rId32"/>
    <p:sldId id="738" r:id="rId33"/>
    <p:sldId id="755" r:id="rId34"/>
    <p:sldId id="756" r:id="rId35"/>
    <p:sldId id="739" r:id="rId36"/>
    <p:sldId id="740" r:id="rId37"/>
    <p:sldId id="741" r:id="rId38"/>
    <p:sldId id="742" r:id="rId39"/>
    <p:sldId id="743" r:id="rId40"/>
    <p:sldId id="744" r:id="rId41"/>
    <p:sldId id="745" r:id="rId42"/>
    <p:sldId id="746" r:id="rId43"/>
    <p:sldId id="747" r:id="rId44"/>
    <p:sldId id="748" r:id="rId45"/>
    <p:sldId id="749" r:id="rId46"/>
    <p:sldId id="750" r:id="rId47"/>
    <p:sldId id="751" r:id="rId48"/>
    <p:sldId id="752" r:id="rId49"/>
    <p:sldId id="753" r:id="rId50"/>
    <p:sldId id="754" r:id="rId51"/>
    <p:sldId id="704" r:id="rId52"/>
    <p:sldId id="757" r:id="rId53"/>
    <p:sldId id="706" r:id="rId54"/>
    <p:sldId id="718" r:id="rId55"/>
    <p:sldId id="705" r:id="rId56"/>
    <p:sldId id="758" r:id="rId57"/>
    <p:sldId id="759" r:id="rId58"/>
    <p:sldId id="760" r:id="rId59"/>
    <p:sldId id="763" r:id="rId60"/>
    <p:sldId id="761" r:id="rId61"/>
    <p:sldId id="762" r:id="rId62"/>
    <p:sldId id="717" r:id="rId63"/>
    <p:sldId id="812" r:id="rId64"/>
    <p:sldId id="723" r:id="rId65"/>
    <p:sldId id="764" r:id="rId66"/>
    <p:sldId id="765" r:id="rId67"/>
    <p:sldId id="769" r:id="rId68"/>
    <p:sldId id="813" r:id="rId69"/>
    <p:sldId id="814" r:id="rId70"/>
    <p:sldId id="770" r:id="rId71"/>
    <p:sldId id="767" r:id="rId72"/>
    <p:sldId id="265" r:id="rId73"/>
    <p:sldId id="266" r:id="rId74"/>
    <p:sldId id="268" r:id="rId75"/>
    <p:sldId id="269" r:id="rId76"/>
    <p:sldId id="768" r:id="rId77"/>
    <p:sldId id="267" r:id="rId78"/>
    <p:sldId id="270" r:id="rId79"/>
    <p:sldId id="775" r:id="rId80"/>
    <p:sldId id="271" r:id="rId81"/>
    <p:sldId id="272" r:id="rId82"/>
    <p:sldId id="276" r:id="rId83"/>
    <p:sldId id="278" r:id="rId84"/>
    <p:sldId id="771" r:id="rId85"/>
    <p:sldId id="277" r:id="rId86"/>
    <p:sldId id="273" r:id="rId87"/>
    <p:sldId id="274" r:id="rId88"/>
    <p:sldId id="275" r:id="rId89"/>
    <p:sldId id="279" r:id="rId90"/>
    <p:sldId id="777" r:id="rId91"/>
    <p:sldId id="793" r:id="rId92"/>
    <p:sldId id="794" r:id="rId93"/>
    <p:sldId id="797" r:id="rId94"/>
    <p:sldId id="796" r:id="rId95"/>
    <p:sldId id="795" r:id="rId96"/>
    <p:sldId id="809" r:id="rId97"/>
    <p:sldId id="766" r:id="rId98"/>
    <p:sldId id="502" r:id="rId99"/>
    <p:sldId id="503" r:id="rId100"/>
    <p:sldId id="504" r:id="rId101"/>
    <p:sldId id="772" r:id="rId102"/>
    <p:sldId id="773" r:id="rId103"/>
    <p:sldId id="506" r:id="rId104"/>
    <p:sldId id="507" r:id="rId105"/>
    <p:sldId id="508" r:id="rId106"/>
    <p:sldId id="509" r:id="rId107"/>
    <p:sldId id="510" r:id="rId108"/>
    <p:sldId id="511" r:id="rId109"/>
    <p:sldId id="512" r:id="rId110"/>
    <p:sldId id="513" r:id="rId111"/>
    <p:sldId id="774" r:id="rId112"/>
    <p:sldId id="780" r:id="rId113"/>
    <p:sldId id="781" r:id="rId114"/>
    <p:sldId id="783" r:id="rId115"/>
    <p:sldId id="782" r:id="rId116"/>
    <p:sldId id="784" r:id="rId117"/>
    <p:sldId id="779" r:id="rId118"/>
    <p:sldId id="776" r:id="rId119"/>
    <p:sldId id="778" r:id="rId120"/>
    <p:sldId id="786" r:id="rId121"/>
    <p:sldId id="785" r:id="rId122"/>
    <p:sldId id="787" r:id="rId123"/>
    <p:sldId id="788" r:id="rId124"/>
    <p:sldId id="789" r:id="rId125"/>
    <p:sldId id="790" r:id="rId126"/>
    <p:sldId id="791" r:id="rId127"/>
    <p:sldId id="792" r:id="rId128"/>
    <p:sldId id="798" r:id="rId129"/>
    <p:sldId id="799" r:id="rId130"/>
    <p:sldId id="801" r:id="rId131"/>
    <p:sldId id="802" r:id="rId132"/>
    <p:sldId id="803" r:id="rId133"/>
    <p:sldId id="800" r:id="rId134"/>
    <p:sldId id="804" r:id="rId135"/>
    <p:sldId id="805" r:id="rId136"/>
    <p:sldId id="806" r:id="rId137"/>
    <p:sldId id="807" r:id="rId138"/>
    <p:sldId id="808" r:id="rId139"/>
    <p:sldId id="810" r:id="rId140"/>
  </p:sldIdLst>
  <p:sldSz cx="9144000" cy="6858000" type="screen4x3"/>
  <p:notesSz cx="6699250" cy="9836150"/>
  <p:custDataLst>
    <p:tags r:id="rId143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13">
          <p15:clr>
            <a:srgbClr val="A4A3A4"/>
          </p15:clr>
        </p15:guide>
        <p15:guide id="3" pos="5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70E87"/>
    <a:srgbClr val="AEA3B7"/>
    <a:srgbClr val="574B60"/>
    <a:srgbClr val="FF6978"/>
    <a:srgbClr val="3F334D"/>
    <a:srgbClr val="CFFFB3"/>
    <a:srgbClr val="005066"/>
    <a:srgbClr val="78CC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03E59F-5F4B-440E-8AB9-59359AE659A4}" v="131" dt="2020-10-18T20:23:20.6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535" autoAdjust="0"/>
  </p:normalViewPr>
  <p:slideViewPr>
    <p:cSldViewPr snapToGrid="0">
      <p:cViewPr varScale="1">
        <p:scale>
          <a:sx n="105" d="100"/>
          <a:sy n="105" d="100"/>
        </p:scale>
        <p:origin x="1716" y="108"/>
      </p:cViewPr>
      <p:guideLst>
        <p:guide orient="horz" pos="4319"/>
        <p:guide pos="213"/>
        <p:guide pos="5565"/>
      </p:guideLst>
    </p:cSldViewPr>
  </p:slideViewPr>
  <p:outlineViewPr>
    <p:cViewPr>
      <p:scale>
        <a:sx n="33" d="100"/>
        <a:sy n="33" d="100"/>
      </p:scale>
      <p:origin x="0" y="-35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presProps" Target="presProps.xml"/><Relationship Id="rId149" Type="http://schemas.microsoft.com/office/2015/10/relationships/revisionInfo" Target="revisionInfo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tags" Target="tags/tag1.xml"/><Relationship Id="rId14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notesMaster" Target="notesMasters/notesMaster1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hilipirea" userId="34ab170da5908fc4" providerId="LiveId" clId="{22CAA82C-E66D-46AC-8766-166F124C113E}"/>
    <pc:docChg chg="undo custSel addSld delSld modSld sldOrd modMainMaster">
      <pc:chgData name="Cristian Chilipirea" userId="34ab170da5908fc4" providerId="LiveId" clId="{22CAA82C-E66D-46AC-8766-166F124C113E}" dt="2020-10-04T15:39:07.193" v="1677" actId="1076"/>
      <pc:docMkLst>
        <pc:docMk/>
      </pc:docMkLst>
      <pc:sldChg chg="addSp modSp mod">
        <pc:chgData name="Cristian Chilipirea" userId="34ab170da5908fc4" providerId="LiveId" clId="{22CAA82C-E66D-46AC-8766-166F124C113E}" dt="2020-10-04T13:20:52.958" v="171" actId="6549"/>
        <pc:sldMkLst>
          <pc:docMk/>
          <pc:sldMk cId="0" sldId="485"/>
        </pc:sldMkLst>
        <pc:spChg chg="mod">
          <ac:chgData name="Cristian Chilipirea" userId="34ab170da5908fc4" providerId="LiveId" clId="{22CAA82C-E66D-46AC-8766-166F124C113E}" dt="2020-10-04T13:20:52.958" v="171" actId="6549"/>
          <ac:spMkLst>
            <pc:docMk/>
            <pc:sldMk cId="0" sldId="485"/>
            <ac:spMk id="15362" creationId="{CC882FC6-7014-4E03-8D17-D2C052718A68}"/>
          </ac:spMkLst>
        </pc:spChg>
        <pc:spChg chg="mod">
          <ac:chgData name="Cristian Chilipirea" userId="34ab170da5908fc4" providerId="LiveId" clId="{22CAA82C-E66D-46AC-8766-166F124C113E}" dt="2020-10-04T13:13:27.463" v="8" actId="20577"/>
          <ac:spMkLst>
            <pc:docMk/>
            <pc:sldMk cId="0" sldId="485"/>
            <ac:spMk id="15363" creationId="{8AD4A1D2-344F-4CD3-949B-26BEB5FF75C3}"/>
          </ac:spMkLst>
        </pc:spChg>
        <pc:picChg chg="add mod">
          <ac:chgData name="Cristian Chilipirea" userId="34ab170da5908fc4" providerId="LiveId" clId="{22CAA82C-E66D-46AC-8766-166F124C113E}" dt="2020-10-04T13:18:58.858" v="170" actId="14100"/>
          <ac:picMkLst>
            <pc:docMk/>
            <pc:sldMk cId="0" sldId="485"/>
            <ac:picMk id="3" creationId="{92D7D4D0-3C86-4A12-AA81-B75EE4FD541E}"/>
          </ac:picMkLst>
        </pc:picChg>
      </pc:sldChg>
      <pc:sldChg chg="addSp delSp modSp mod">
        <pc:chgData name="Cristian Chilipirea" userId="34ab170da5908fc4" providerId="LiveId" clId="{22CAA82C-E66D-46AC-8766-166F124C113E}" dt="2020-10-04T13:24:25.164" v="265"/>
        <pc:sldMkLst>
          <pc:docMk/>
          <pc:sldMk cId="1456688437" sldId="497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456688437" sldId="497"/>
            <ac:spMk id="2" creationId="{0BC93C77-58F3-497F-9A97-667F438B4A9D}"/>
          </ac:spMkLst>
        </pc:spChg>
        <pc:spChg chg="mod">
          <ac:chgData name="Cristian Chilipirea" userId="34ab170da5908fc4" providerId="LiveId" clId="{22CAA82C-E66D-46AC-8766-166F124C113E}" dt="2020-10-04T13:16:31.580" v="161" actId="20577"/>
          <ac:spMkLst>
            <pc:docMk/>
            <pc:sldMk cId="1456688437" sldId="497"/>
            <ac:spMk id="3" creationId="{DD15A386-FC8D-4F0D-8903-89C7729CE66F}"/>
          </ac:spMkLst>
        </pc:spChg>
        <pc:spChg chg="add del mod">
          <ac:chgData name="Cristian Chilipirea" userId="34ab170da5908fc4" providerId="LiveId" clId="{22CAA82C-E66D-46AC-8766-166F124C113E}" dt="2020-10-04T13:23:58.396" v="264" actId="478"/>
          <ac:spMkLst>
            <pc:docMk/>
            <pc:sldMk cId="1456688437" sldId="497"/>
            <ac:spMk id="4" creationId="{D9172620-7530-45FF-8053-A5C7E3137E3E}"/>
          </ac:spMkLst>
        </pc:spChg>
      </pc:sldChg>
      <pc:sldChg chg="modSp mod">
        <pc:chgData name="Cristian Chilipirea" userId="34ab170da5908fc4" providerId="LiveId" clId="{22CAA82C-E66D-46AC-8766-166F124C113E}" dt="2020-10-04T13:24:25.164" v="265"/>
        <pc:sldMkLst>
          <pc:docMk/>
          <pc:sldMk cId="2850693201" sldId="49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850693201" sldId="498"/>
            <ac:spMk id="2" creationId="{A2E1C21B-F1D3-4170-A890-B8691890E8EF}"/>
          </ac:spMkLst>
        </pc:spChg>
        <pc:spChg chg="mod">
          <ac:chgData name="Cristian Chilipirea" userId="34ab170da5908fc4" providerId="LiveId" clId="{22CAA82C-E66D-46AC-8766-166F124C113E}" dt="2020-10-04T13:16:08.042" v="126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 mod">
        <pc:chgData name="Cristian Chilipirea" userId="34ab170da5908fc4" providerId="LiveId" clId="{22CAA82C-E66D-46AC-8766-166F124C113E}" dt="2020-10-04T13:50:19.002" v="453" actId="6549"/>
        <pc:sldMkLst>
          <pc:docMk/>
          <pc:sldMk cId="3593157976" sldId="49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593157976" sldId="499"/>
            <ac:spMk id="2" creationId="{D953BD27-5FD5-4EAC-B8C4-CA94D3B73005}"/>
          </ac:spMkLst>
        </pc:spChg>
        <pc:spChg chg="mod">
          <ac:chgData name="Cristian Chilipirea" userId="34ab170da5908fc4" providerId="LiveId" clId="{22CAA82C-E66D-46AC-8766-166F124C113E}" dt="2020-10-04T13:50:19.002" v="453" actId="6549"/>
          <ac:spMkLst>
            <pc:docMk/>
            <pc:sldMk cId="3593157976" sldId="499"/>
            <ac:spMk id="3" creationId="{38DD686F-6C2C-4E52-A196-BD47AD4C72BA}"/>
          </ac:spMkLst>
        </pc:spChg>
      </pc:sldChg>
      <pc:sldChg chg="addSp delSp modSp mod">
        <pc:chgData name="Cristian Chilipirea" userId="34ab170da5908fc4" providerId="LiveId" clId="{22CAA82C-E66D-46AC-8766-166F124C113E}" dt="2020-10-04T14:07:18.925" v="712" actId="478"/>
        <pc:sldMkLst>
          <pc:docMk/>
          <pc:sldMk cId="3805068390" sldId="500"/>
        </pc:sldMkLst>
        <pc:spChg chg="mod">
          <ac:chgData name="Cristian Chilipirea" userId="34ab170da5908fc4" providerId="LiveId" clId="{22CAA82C-E66D-46AC-8766-166F124C113E}" dt="2020-10-04T14:03:16.593" v="657" actId="20577"/>
          <ac:spMkLst>
            <pc:docMk/>
            <pc:sldMk cId="3805068390" sldId="500"/>
            <ac:spMk id="2" creationId="{F7D617E4-B2DF-4202-A942-D5B426391336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3" creationId="{B5621D6F-8835-4637-963F-B0643071AB32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9" creationId="{E4EA52F9-EF66-4B71-9B2F-32A92111A77F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11" creationId="{D6DE4854-E96A-4876-98C3-4A1013C63E89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13" creationId="{58552E00-EE47-40F3-975D-14C74F43470D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22" creationId="{839324EE-B904-4FD1-ACD4-63004D4093B6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24" creationId="{FC5CAB67-73DC-418B-BC36-F222F4A49B18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26" creationId="{8E2A7AF5-1B00-41EE-AD0F-68DFB1821551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28" creationId="{DE9A73B9-6B17-4E9F-879E-65D9A2FE379D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30" creationId="{E5E0AAA1-94C4-4731-A76D-2B2AB8A0C917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36" creationId="{BF7AAF8B-B847-480D-936C-65005A91C3C5}"/>
          </ac:spMkLst>
        </pc:spChg>
        <pc:spChg chg="add del mod">
          <ac:chgData name="Cristian Chilipirea" userId="34ab170da5908fc4" providerId="LiveId" clId="{22CAA82C-E66D-46AC-8766-166F124C113E}" dt="2020-10-04T14:01:25.214" v="623"/>
          <ac:spMkLst>
            <pc:docMk/>
            <pc:sldMk cId="3805068390" sldId="500"/>
            <ac:spMk id="37" creationId="{0EF674E9-A907-4C21-9F68-9F499CEFF587}"/>
          </ac:spMkLst>
        </pc:spChg>
        <pc:spChg chg="add del mod">
          <ac:chgData name="Cristian Chilipirea" userId="34ab170da5908fc4" providerId="LiveId" clId="{22CAA82C-E66D-46AC-8766-166F124C113E}" dt="2020-10-04T14:01:25.214" v="623"/>
          <ac:spMkLst>
            <pc:docMk/>
            <pc:sldMk cId="3805068390" sldId="500"/>
            <ac:spMk id="38" creationId="{CA11BDC8-84F4-443D-87B5-E29B7AF16510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0" creationId="{A1226C1C-39AD-4034-B4FA-B42F5114E5EE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1" creationId="{E2957830-9E9B-4D0D-9E0F-5F6F03AF9EF0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5" creationId="{B507B832-E869-4788-8495-C75D22652D61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6" creationId="{92AA4509-33F3-4734-922B-97E47E556F36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7" creationId="{58F5D9DD-9240-45E3-98B3-55ABD7E4305C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9" creationId="{23FA3126-3006-4E83-9FC4-E7C97BC89EDB}"/>
          </ac:spMkLst>
        </pc:spChg>
        <pc:spChg chg="add del mod">
          <ac:chgData name="Cristian Chilipirea" userId="34ab170da5908fc4" providerId="LiveId" clId="{22CAA82C-E66D-46AC-8766-166F124C113E}" dt="2020-10-04T14:02:48.190" v="646"/>
          <ac:spMkLst>
            <pc:docMk/>
            <pc:sldMk cId="3805068390" sldId="500"/>
            <ac:spMk id="50" creationId="{080DABEB-DD46-4C11-8BA0-9F11008CB4CC}"/>
          </ac:spMkLst>
        </pc:spChg>
        <pc:spChg chg="add del mod">
          <ac:chgData name="Cristian Chilipirea" userId="34ab170da5908fc4" providerId="LiveId" clId="{22CAA82C-E66D-46AC-8766-166F124C113E}" dt="2020-10-04T14:02:48.190" v="646"/>
          <ac:spMkLst>
            <pc:docMk/>
            <pc:sldMk cId="3805068390" sldId="500"/>
            <ac:spMk id="51" creationId="{AADEF13E-AE76-4B62-9F9A-5C0D3C9C961F}"/>
          </ac:spMkLst>
        </pc:spChg>
        <pc:spChg chg="add del mod">
          <ac:chgData name="Cristian Chilipirea" userId="34ab170da5908fc4" providerId="LiveId" clId="{22CAA82C-E66D-46AC-8766-166F124C113E}" dt="2020-10-04T14:02:48.190" v="646"/>
          <ac:spMkLst>
            <pc:docMk/>
            <pc:sldMk cId="3805068390" sldId="500"/>
            <ac:spMk id="53" creationId="{272D3B8E-AACB-4270-B088-21578AD21A47}"/>
          </ac:spMkLst>
        </pc:spChg>
        <pc:picChg chg="del mod">
          <ac:chgData name="Cristian Chilipirea" userId="34ab170da5908fc4" providerId="LiveId" clId="{22CAA82C-E66D-46AC-8766-166F124C113E}" dt="2020-10-04T13:56:30.032" v="524" actId="478"/>
          <ac:picMkLst>
            <pc:docMk/>
            <pc:sldMk cId="3805068390" sldId="500"/>
            <ac:picMk id="5" creationId="{036995E6-B3DE-4A3A-9AF6-4B3D255FE304}"/>
          </ac:picMkLst>
        </pc:picChg>
        <pc:picChg chg="del mod">
          <ac:chgData name="Cristian Chilipirea" userId="34ab170da5908fc4" providerId="LiveId" clId="{22CAA82C-E66D-46AC-8766-166F124C113E}" dt="2020-10-04T14:00:25.304" v="588" actId="478"/>
          <ac:picMkLst>
            <pc:docMk/>
            <pc:sldMk cId="3805068390" sldId="500"/>
            <ac:picMk id="6" creationId="{2A129800-071C-4ED4-A5DB-526AB9E15BFC}"/>
          </ac:picMkLst>
        </pc:picChg>
        <pc:picChg chg="del mod">
          <ac:chgData name="Cristian Chilipirea" userId="34ab170da5908fc4" providerId="LiveId" clId="{22CAA82C-E66D-46AC-8766-166F124C113E}" dt="2020-10-04T14:07:18.925" v="712" actId="478"/>
          <ac:picMkLst>
            <pc:docMk/>
            <pc:sldMk cId="3805068390" sldId="500"/>
            <ac:picMk id="7" creationId="{7AC6C40D-7A95-4079-A369-AEA436B95733}"/>
          </ac:picMkLst>
        </pc:pic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15" creationId="{F564CEE8-3310-4436-A5FD-4FA9703D9F69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16" creationId="{B0387E1F-C42C-4E75-890A-BD1BCDDDD432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19" creationId="{71D1D856-8926-4E92-8C40-C26E9ACBB4D5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31" creationId="{27B55E14-2A94-4862-89AC-A01051EA41F2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34" creationId="{0C9F6666-02B4-4A0D-86C5-EEC68475DF29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35" creationId="{1F566E7E-9AA3-48C7-986B-ACA39100FF53}"/>
          </ac:cxnSpMkLst>
        </pc:cxnChg>
        <pc:cxnChg chg="add del mod">
          <ac:chgData name="Cristian Chilipirea" userId="34ab170da5908fc4" providerId="LiveId" clId="{22CAA82C-E66D-46AC-8766-166F124C113E}" dt="2020-10-04T14:01:25.214" v="623"/>
          <ac:cxnSpMkLst>
            <pc:docMk/>
            <pc:sldMk cId="3805068390" sldId="500"/>
            <ac:cxnSpMk id="39" creationId="{3664246E-B27C-43B7-99C8-D1FCAE940D53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42" creationId="{1CD035C2-7950-4C3A-85BD-EB1C4042DE7F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48" creationId="{601F906A-F3A6-4111-ACEE-3E6C28704E15}"/>
          </ac:cxnSpMkLst>
        </pc:cxnChg>
        <pc:cxnChg chg="add del mod">
          <ac:chgData name="Cristian Chilipirea" userId="34ab170da5908fc4" providerId="LiveId" clId="{22CAA82C-E66D-46AC-8766-166F124C113E}" dt="2020-10-04T14:02:48.190" v="646"/>
          <ac:cxnSpMkLst>
            <pc:docMk/>
            <pc:sldMk cId="3805068390" sldId="500"/>
            <ac:cxnSpMk id="52" creationId="{6AB180AF-CB9F-4664-BCAA-C4A502C9272C}"/>
          </ac:cxnSpMkLst>
        </pc:cxn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240204320" sldId="50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240204320" sldId="501"/>
            <ac:spMk id="2" creationId="{5256A4F4-68E4-4C78-829F-2A3B141F6320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057009429" sldId="50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057009429" sldId="502"/>
            <ac:spMk id="2" creationId="{312021EE-843E-490F-B841-399562B662B4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013673347" sldId="50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013673347" sldId="503"/>
            <ac:spMk id="2" creationId="{2CAB0339-8ECB-4A27-A3AD-91EE677C5B6B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381332427" sldId="50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381332427" sldId="506"/>
            <ac:spMk id="2" creationId="{276F7AA1-98E6-4A8B-9303-5D7F767C0B12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162047561" sldId="50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162047561" sldId="508"/>
            <ac:spMk id="2" creationId="{1B435E87-B783-4F25-A773-06139E15FD36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653909499" sldId="50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653909499" sldId="509"/>
            <ac:spMk id="2" creationId="{5CA14E37-593D-4F4A-A2A9-D7FB5B67CD0C}"/>
          </ac:spMkLst>
        </pc:spChg>
      </pc:sldChg>
      <pc:sldChg chg="addSp delSp modSp mod modAnim">
        <pc:chgData name="Cristian Chilipirea" userId="34ab170da5908fc4" providerId="LiveId" clId="{22CAA82C-E66D-46AC-8766-166F124C113E}" dt="2020-10-04T15:13:05.418" v="1296" actId="5793"/>
        <pc:sldMkLst>
          <pc:docMk/>
          <pc:sldMk cId="3608127337" sldId="510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608127337" sldId="510"/>
            <ac:spMk id="2" creationId="{57F5A773-3E76-4C81-BF15-587B923C2435}"/>
          </ac:spMkLst>
        </pc:spChg>
        <pc:spChg chg="del">
          <ac:chgData name="Cristian Chilipirea" userId="34ab170da5908fc4" providerId="LiveId" clId="{22CAA82C-E66D-46AC-8766-166F124C113E}" dt="2020-10-04T14:53:55.155" v="1061" actId="478"/>
          <ac:spMkLst>
            <pc:docMk/>
            <pc:sldMk cId="3608127337" sldId="510"/>
            <ac:spMk id="3" creationId="{B3BEC9FF-7713-4BC0-8FEB-5A93EF934C03}"/>
          </ac:spMkLst>
        </pc:spChg>
        <pc:spChg chg="add mod">
          <ac:chgData name="Cristian Chilipirea" userId="34ab170da5908fc4" providerId="LiveId" clId="{22CAA82C-E66D-46AC-8766-166F124C113E}" dt="2020-10-04T15:01:33.840" v="1180" actId="1076"/>
          <ac:spMkLst>
            <pc:docMk/>
            <pc:sldMk cId="3608127337" sldId="510"/>
            <ac:spMk id="21" creationId="{7F61853B-0C73-47E3-8D4E-079CE991CC46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22" creationId="{322530C4-3A8A-4119-85C3-07C76D43D1A6}"/>
          </ac:spMkLst>
        </pc:spChg>
        <pc:spChg chg="add mod">
          <ac:chgData name="Cristian Chilipirea" userId="34ab170da5908fc4" providerId="LiveId" clId="{22CAA82C-E66D-46AC-8766-166F124C113E}" dt="2020-10-04T15:06:45.893" v="1290"/>
          <ac:spMkLst>
            <pc:docMk/>
            <pc:sldMk cId="3608127337" sldId="510"/>
            <ac:spMk id="23" creationId="{389A3229-2E27-4687-AC6F-7070B807683A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24" creationId="{8F3C7376-C435-4137-9854-C3ED3A489CEB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25" creationId="{D5C17B08-9F1E-4D95-9121-45EB0C4BFB2D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33" creationId="{D1EF341F-52B2-4D7D-9D58-DB3C0F3CEF78}"/>
          </ac:spMkLst>
        </pc:spChg>
        <pc:spChg chg="add mod">
          <ac:chgData name="Cristian Chilipirea" userId="34ab170da5908fc4" providerId="LiveId" clId="{22CAA82C-E66D-46AC-8766-166F124C113E}" dt="2020-10-04T15:06:05.945" v="1266" actId="207"/>
          <ac:spMkLst>
            <pc:docMk/>
            <pc:sldMk cId="3608127337" sldId="510"/>
            <ac:spMk id="34" creationId="{5B5A644C-2070-4F75-8656-BE8255F0A3F7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36" creationId="{76F21E87-FB9E-4B16-AE4F-55AC432170A4}"/>
          </ac:spMkLst>
        </pc:spChg>
        <pc:spChg chg="add mod">
          <ac:chgData name="Cristian Chilipirea" userId="34ab170da5908fc4" providerId="LiveId" clId="{22CAA82C-E66D-46AC-8766-166F124C113E}" dt="2020-10-04T15:05:52.070" v="1262"/>
          <ac:spMkLst>
            <pc:docMk/>
            <pc:sldMk cId="3608127337" sldId="510"/>
            <ac:spMk id="37" creationId="{DCFEE360-FD9D-4E81-87A1-CEA44E2F1EEC}"/>
          </ac:spMkLst>
        </pc:spChg>
        <pc:spChg chg="add mod">
          <ac:chgData name="Cristian Chilipirea" userId="34ab170da5908fc4" providerId="LiveId" clId="{22CAA82C-E66D-46AC-8766-166F124C113E}" dt="2020-10-04T15:13:05.418" v="1296" actId="5793"/>
          <ac:spMkLst>
            <pc:docMk/>
            <pc:sldMk cId="3608127337" sldId="510"/>
            <ac:spMk id="48" creationId="{78B6EFAD-17E2-4FB0-A079-EF407412D9C8}"/>
          </ac:spMkLst>
        </pc:spChg>
        <pc:grpChg chg="del mod">
          <ac:chgData name="Cristian Chilipirea" userId="34ab170da5908fc4" providerId="LiveId" clId="{22CAA82C-E66D-46AC-8766-166F124C113E}" dt="2020-10-04T15:04:14.080" v="1249" actId="478"/>
          <ac:grpSpMkLst>
            <pc:docMk/>
            <pc:sldMk cId="3608127337" sldId="510"/>
            <ac:grpSpMk id="6" creationId="{406050F1-A71C-4A24-9159-219F1229CD81}"/>
          </ac:grpSpMkLst>
        </pc:grpChg>
        <pc:graphicFrameChg chg="add mod modGraphic">
          <ac:chgData name="Cristian Chilipirea" userId="34ab170da5908fc4" providerId="LiveId" clId="{22CAA82C-E66D-46AC-8766-166F124C113E}" dt="2020-10-04T15:06:40.566" v="1288"/>
          <ac:graphicFrameMkLst>
            <pc:docMk/>
            <pc:sldMk cId="3608127337" sldId="510"/>
            <ac:graphicFrameMk id="47" creationId="{7419275E-D57A-4FDE-9ED2-042F223DFE99}"/>
          </ac:graphicFrameMkLst>
        </pc:graphicFrameChg>
        <pc:picChg chg="del mod">
          <ac:chgData name="Cristian Chilipirea" userId="34ab170da5908fc4" providerId="LiveId" clId="{22CAA82C-E66D-46AC-8766-166F124C113E}" dt="2020-10-04T15:04:15.483" v="1250" actId="478"/>
          <ac:picMkLst>
            <pc:docMk/>
            <pc:sldMk cId="3608127337" sldId="510"/>
            <ac:picMk id="5" creationId="{7A884150-E1DD-4B23-9BC4-8574EE41BD49}"/>
          </ac:picMkLst>
        </pc:pic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26" creationId="{A218F22F-28E5-42A1-8D45-ADA9BC1C1254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27" creationId="{BA154929-E258-410A-9610-99F642E3AB38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30" creationId="{160F4E80-1A43-4FFE-BC05-7818D0654C28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31" creationId="{D3FCF6AF-C815-4958-BDF1-630B7006FE74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35" creationId="{6D907061-F04A-4AEA-9EE4-593D78ED677C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38" creationId="{D3649165-EDF3-4B27-86BD-6C77686309D3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40" creationId="{A1E370E8-FB6B-46BD-9EF1-0F4B802DFEA9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43" creationId="{0850A170-1DEC-4B12-A8B4-91F15FB83FC0}"/>
          </ac:cxnSpMkLst>
        </pc:cxn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4042985229" sldId="51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4042985229" sldId="511"/>
            <ac:spMk id="2" creationId="{2AC95419-3022-427B-A37A-0984E7167BD1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727535347" sldId="51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727535347" sldId="512"/>
            <ac:spMk id="2" creationId="{40E9CEC3-606F-4D19-A153-0AFACEF2A7D5}"/>
          </ac:spMkLst>
        </pc:spChg>
      </pc:sldChg>
      <pc:sldChg chg="addSp delSp modSp mod delAnim modAnim">
        <pc:chgData name="Cristian Chilipirea" userId="34ab170da5908fc4" providerId="LiveId" clId="{22CAA82C-E66D-46AC-8766-166F124C113E}" dt="2020-10-04T15:18:57.689" v="1391" actId="20577"/>
        <pc:sldMkLst>
          <pc:docMk/>
          <pc:sldMk cId="3285445849" sldId="51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285445849" sldId="513"/>
            <ac:spMk id="2" creationId="{180F9517-1C9D-4E13-8F5B-ED3E1C119D3C}"/>
          </ac:spMkLst>
        </pc:spChg>
        <pc:spChg chg="del">
          <ac:chgData name="Cristian Chilipirea" userId="34ab170da5908fc4" providerId="LiveId" clId="{22CAA82C-E66D-46AC-8766-166F124C113E}" dt="2020-10-04T15:13:14.808" v="1298" actId="478"/>
          <ac:spMkLst>
            <pc:docMk/>
            <pc:sldMk cId="3285445849" sldId="513"/>
            <ac:spMk id="3" creationId="{771506BE-343C-40DB-8C1C-AEC9321D7DFB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1" creationId="{CEE4E7D0-48C3-414A-AC1A-8AEA4545A17B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2" creationId="{BA36264E-E74D-42E9-9C78-70102D9B260A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3" creationId="{CAD24EB8-F3EC-4E83-9E7D-30C5DEE8625B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4" creationId="{B4D309F3-2117-4DB4-8601-088E25BEE8B9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9" creationId="{C5A24C34-78AE-40B6-A5A3-2E64C2F900F1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30" creationId="{BACC3090-13FD-45C9-8B98-2BDA67BCFAC1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32" creationId="{2FB8F745-C399-4B9D-8770-2863C0B36927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33" creationId="{F6476655-638A-455F-A5A5-604A76C9F4F6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37" creationId="{54765E58-3598-46E1-913F-B112F7B33BCF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38" creationId="{513AED0E-62B6-46A5-B722-8E55D2ECF2E4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39" creationId="{FEDC7E27-047B-4222-AEFE-83C17099D4E4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40" creationId="{49EA7F40-E82C-4240-A0CE-4A73DFC13423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41" creationId="{B0591F71-CB75-4208-A8EA-53D1C9E701B2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42" creationId="{CA0DEA62-2702-4764-B0AF-5025BA8FCABA}"/>
          </ac:spMkLst>
        </pc:spChg>
        <pc:spChg chg="add del mod">
          <ac:chgData name="Cristian Chilipirea" userId="34ab170da5908fc4" providerId="LiveId" clId="{22CAA82C-E66D-46AC-8766-166F124C113E}" dt="2020-10-04T15:14:18.264" v="1310" actId="478"/>
          <ac:spMkLst>
            <pc:docMk/>
            <pc:sldMk cId="3285445849" sldId="513"/>
            <ac:spMk id="47" creationId="{BA46259B-08AB-45B7-884D-A94AC55D6770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48" creationId="{3A75517F-37E6-48DC-B44B-5DB3F96B1228}"/>
          </ac:spMkLst>
        </pc:spChg>
        <pc:spChg chg="add del mod">
          <ac:chgData name="Cristian Chilipirea" userId="34ab170da5908fc4" providerId="LiveId" clId="{22CAA82C-E66D-46AC-8766-166F124C113E}" dt="2020-10-04T15:14:16.473" v="1309" actId="478"/>
          <ac:spMkLst>
            <pc:docMk/>
            <pc:sldMk cId="3285445849" sldId="513"/>
            <ac:spMk id="50" creationId="{4672BD42-31D2-4E93-9FBB-0BED789E3040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51" creationId="{54C52397-046F-41D8-B3C1-09B26938052F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55" creationId="{1F11869A-63D5-42C9-8979-A9C1B5CCC418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60" creationId="{6BE0D934-AB04-4ACC-8B19-ACEC394D37D6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61" creationId="{5236B44A-069B-4D85-B408-1EC8280F3371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63" creationId="{3DBC30E5-D98B-4CE7-A6A2-1C11C339A52B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64" creationId="{D9A88171-E606-4765-A64D-7AEF92B8E180}"/>
          </ac:spMkLst>
        </pc:spChg>
        <pc:grpChg chg="del mod">
          <ac:chgData name="Cristian Chilipirea" userId="34ab170da5908fc4" providerId="LiveId" clId="{22CAA82C-E66D-46AC-8766-166F124C113E}" dt="2020-10-04T15:16:08.132" v="1332" actId="478"/>
          <ac:grpSpMkLst>
            <pc:docMk/>
            <pc:sldMk cId="3285445849" sldId="513"/>
            <ac:grpSpMk id="6" creationId="{81B2B4A8-2B8B-49B7-83B6-B7FB33ED32F4}"/>
          </ac:grpSpMkLst>
        </pc:grpChg>
        <pc:graphicFrameChg chg="add mod modGraphic">
          <ac:chgData name="Cristian Chilipirea" userId="34ab170da5908fc4" providerId="LiveId" clId="{22CAA82C-E66D-46AC-8766-166F124C113E}" dt="2020-10-04T15:18:57.689" v="1391" actId="20577"/>
          <ac:graphicFrameMkLst>
            <pc:docMk/>
            <pc:sldMk cId="3285445849" sldId="513"/>
            <ac:graphicFrameMk id="67" creationId="{A22896EB-E878-4BDF-85CB-FBD21593B8BE}"/>
          </ac:graphicFrameMkLst>
        </pc:graphicFrameChg>
        <pc:picChg chg="del mod">
          <ac:chgData name="Cristian Chilipirea" userId="34ab170da5908fc4" providerId="LiveId" clId="{22CAA82C-E66D-46AC-8766-166F124C113E}" dt="2020-10-04T15:18:45.872" v="1389" actId="478"/>
          <ac:picMkLst>
            <pc:docMk/>
            <pc:sldMk cId="3285445849" sldId="513"/>
            <ac:picMk id="5" creationId="{5ED7E43C-4E6D-41B9-83D3-BBF1B1C37FDC}"/>
          </ac:picMkLst>
        </pc:pic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25" creationId="{FE5092DB-4576-4C9C-B8DC-B9B38D6A90FD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26" creationId="{A69D4C7E-04FD-4614-90EC-22B50D616BCC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27" creationId="{9E9F41BE-F0CC-405B-9D31-1F59A3750F65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28" creationId="{8FCEC022-BAE0-416D-8138-BC26C37FEF45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31" creationId="{1A0E68E8-7A32-4CD5-ACCA-A55B217E240F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34" creationId="{AAE1FFFC-E162-4570-A07F-D0137BBC60D4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35" creationId="{0FA27CC9-8535-4064-9856-ACCA2CE3161B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36" creationId="{043B1548-1BB2-4216-835B-E42BC036955F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43" creationId="{8335C806-034D-4919-ADD6-44BC152877D6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44" creationId="{BD80743F-A216-470B-88EA-292C91549509}"/>
          </ac:cxnSpMkLst>
        </pc:cxnChg>
        <pc:cxnChg chg="add del mod">
          <ac:chgData name="Cristian Chilipirea" userId="34ab170da5908fc4" providerId="LiveId" clId="{22CAA82C-E66D-46AC-8766-166F124C113E}" dt="2020-10-04T15:14:00.104" v="1305" actId="478"/>
          <ac:cxnSpMkLst>
            <pc:docMk/>
            <pc:sldMk cId="3285445849" sldId="513"/>
            <ac:cxnSpMk id="45" creationId="{4E2DD4BA-A841-4C04-ACA3-B09C40870DAC}"/>
          </ac:cxnSpMkLst>
        </pc:cxnChg>
        <pc:cxnChg chg="add del mod">
          <ac:chgData name="Cristian Chilipirea" userId="34ab170da5908fc4" providerId="LiveId" clId="{22CAA82C-E66D-46AC-8766-166F124C113E}" dt="2020-10-04T15:13:58.497" v="1304" actId="478"/>
          <ac:cxnSpMkLst>
            <pc:docMk/>
            <pc:sldMk cId="3285445849" sldId="513"/>
            <ac:cxnSpMk id="46" creationId="{06CB73CC-8D0C-42BC-A4A5-6CD886F61BFC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49" creationId="{F167D62B-133A-4F6B-AD93-7C9934C7D6E9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52" creationId="{577BDF16-2D60-4D80-BD51-0D85B49E41B0}"/>
          </ac:cxnSpMkLst>
        </pc:cxnChg>
        <pc:cxnChg chg="add del mod">
          <ac:chgData name="Cristian Chilipirea" userId="34ab170da5908fc4" providerId="LiveId" clId="{22CAA82C-E66D-46AC-8766-166F124C113E}" dt="2020-10-04T15:15:20.787" v="1322" actId="478"/>
          <ac:cxnSpMkLst>
            <pc:docMk/>
            <pc:sldMk cId="3285445849" sldId="513"/>
            <ac:cxnSpMk id="53" creationId="{753FF34D-60C5-4449-91A4-F906948E5742}"/>
          </ac:cxnSpMkLst>
        </pc:cxnChg>
        <pc:cxnChg chg="add del mod">
          <ac:chgData name="Cristian Chilipirea" userId="34ab170da5908fc4" providerId="LiveId" clId="{22CAA82C-E66D-46AC-8766-166F124C113E}" dt="2020-10-04T15:15:22.547" v="1323" actId="478"/>
          <ac:cxnSpMkLst>
            <pc:docMk/>
            <pc:sldMk cId="3285445849" sldId="513"/>
            <ac:cxnSpMk id="54" creationId="{0CC88788-9323-45B2-8A30-3A5D35EE341C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62" creationId="{17EE27FC-1189-4812-BED8-F5EA33D0D6A1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65" creationId="{41B4E948-C3C8-46D4-8FFB-5E0A2998CF28}"/>
          </ac:cxnSpMkLst>
        </pc:cxnChg>
      </pc:sldChg>
      <pc:sldChg chg="addSp delSp modSp mod modAnim">
        <pc:chgData name="Cristian Chilipirea" userId="34ab170da5908fc4" providerId="LiveId" clId="{22CAA82C-E66D-46AC-8766-166F124C113E}" dt="2020-10-04T15:24:45.637" v="1562" actId="478"/>
        <pc:sldMkLst>
          <pc:docMk/>
          <pc:sldMk cId="650840403" sldId="51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650840403" sldId="514"/>
            <ac:spMk id="2" creationId="{00ACA689-ED54-4A3A-A866-56FA5BA235EA}"/>
          </ac:spMkLst>
        </pc:spChg>
        <pc:spChg chg="del">
          <ac:chgData name="Cristian Chilipirea" userId="34ab170da5908fc4" providerId="LiveId" clId="{22CAA82C-E66D-46AC-8766-166F124C113E}" dt="2020-10-04T15:19:17.576" v="1392" actId="478"/>
          <ac:spMkLst>
            <pc:docMk/>
            <pc:sldMk cId="650840403" sldId="514"/>
            <ac:spMk id="3" creationId="{BE197CBF-A264-4DB3-B5E8-E8D327332E9E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23" creationId="{4D6AA609-3D14-4D63-B669-3AF79CC8AE9B}"/>
          </ac:spMkLst>
        </pc:spChg>
        <pc:spChg chg="add mod">
          <ac:chgData name="Cristian Chilipirea" userId="34ab170da5908fc4" providerId="LiveId" clId="{22CAA82C-E66D-46AC-8766-166F124C113E}" dt="2020-10-04T15:20:50.088" v="1410" actId="1076"/>
          <ac:spMkLst>
            <pc:docMk/>
            <pc:sldMk cId="650840403" sldId="514"/>
            <ac:spMk id="24" creationId="{20137125-D70F-4A1E-8F14-2A7EC3DC5F12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25" creationId="{C4A557FC-BD02-46B8-B50D-B3DF3F686D8F}"/>
          </ac:spMkLst>
        </pc:spChg>
        <pc:spChg chg="add mod">
          <ac:chgData name="Cristian Chilipirea" userId="34ab170da5908fc4" providerId="LiveId" clId="{22CAA82C-E66D-46AC-8766-166F124C113E}" dt="2020-10-04T15:20:23.462" v="1401" actId="14100"/>
          <ac:spMkLst>
            <pc:docMk/>
            <pc:sldMk cId="650840403" sldId="514"/>
            <ac:spMk id="26" creationId="{3DBB0135-C927-4A1A-8E7F-5D5B4EBE887A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27" creationId="{94F3C98E-3D38-44AF-8058-5628722F402A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0" creationId="{5EE6ED53-CA3C-4B40-8C0E-6B53B4841A12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2" creationId="{CD1403BC-B56B-43D1-A2EC-9D7363810BAE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4" creationId="{876BBEBE-938F-40BD-93BC-37635D63E42B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5" creationId="{065D75D9-EBA4-4D19-B958-5A0AEA0EE3C6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6" creationId="{716C258A-7679-42DC-905D-CEB8292318A8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8" creationId="{D211674B-ABED-4C76-A0D1-73ABC2C24661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9" creationId="{72022A83-7E89-4BAD-B15C-A8E1F5C92AA6}"/>
          </ac:spMkLst>
        </pc:spChg>
        <pc:spChg chg="add mod">
          <ac:chgData name="Cristian Chilipirea" userId="34ab170da5908fc4" providerId="LiveId" clId="{22CAA82C-E66D-46AC-8766-166F124C113E}" dt="2020-10-04T15:20:45.568" v="1409" actId="20577"/>
          <ac:spMkLst>
            <pc:docMk/>
            <pc:sldMk cId="650840403" sldId="514"/>
            <ac:spMk id="46" creationId="{A67D7746-96F7-4F2F-8700-42C24275B313}"/>
          </ac:spMkLst>
        </pc:spChg>
        <pc:spChg chg="add mod">
          <ac:chgData name="Cristian Chilipirea" userId="34ab170da5908fc4" providerId="LiveId" clId="{22CAA82C-E66D-46AC-8766-166F124C113E}" dt="2020-10-04T15:21:05.707" v="1415" actId="20577"/>
          <ac:spMkLst>
            <pc:docMk/>
            <pc:sldMk cId="650840403" sldId="514"/>
            <ac:spMk id="49" creationId="{156DA5E5-C9EE-4574-8865-2AA5D2C03030}"/>
          </ac:spMkLst>
        </pc:spChg>
        <pc:spChg chg="add mod">
          <ac:chgData name="Cristian Chilipirea" userId="34ab170da5908fc4" providerId="LiveId" clId="{22CAA82C-E66D-46AC-8766-166F124C113E}" dt="2020-10-04T15:21:13.278" v="1417" actId="1076"/>
          <ac:spMkLst>
            <pc:docMk/>
            <pc:sldMk cId="650840403" sldId="514"/>
            <ac:spMk id="50" creationId="{5F9450B8-5ACF-4260-BC24-0638DC9CAC94}"/>
          </ac:spMkLst>
        </pc:spChg>
        <pc:spChg chg="add mod">
          <ac:chgData name="Cristian Chilipirea" userId="34ab170da5908fc4" providerId="LiveId" clId="{22CAA82C-E66D-46AC-8766-166F124C113E}" dt="2020-10-04T15:21:16.863" v="1419" actId="1076"/>
          <ac:spMkLst>
            <pc:docMk/>
            <pc:sldMk cId="650840403" sldId="514"/>
            <ac:spMk id="51" creationId="{C7ADF616-9C9C-4495-B1F0-077B79F88E1E}"/>
          </ac:spMkLst>
        </pc:spChg>
        <pc:grpChg chg="del mod">
          <ac:chgData name="Cristian Chilipirea" userId="34ab170da5908fc4" providerId="LiveId" clId="{22CAA82C-E66D-46AC-8766-166F124C113E}" dt="2020-10-04T15:24:45.637" v="1562" actId="478"/>
          <ac:grpSpMkLst>
            <pc:docMk/>
            <pc:sldMk cId="650840403" sldId="514"/>
            <ac:grpSpMk id="6" creationId="{62BC0519-6F00-4A3A-BE80-A94FB871275B}"/>
          </ac:grpSpMkLst>
        </pc:grpChg>
        <pc:graphicFrameChg chg="add mod modGraphic">
          <ac:chgData name="Cristian Chilipirea" userId="34ab170da5908fc4" providerId="LiveId" clId="{22CAA82C-E66D-46AC-8766-166F124C113E}" dt="2020-10-04T15:24:39.043" v="1560" actId="20577"/>
          <ac:graphicFrameMkLst>
            <pc:docMk/>
            <pc:sldMk cId="650840403" sldId="514"/>
            <ac:graphicFrameMk id="53" creationId="{F1FDDDF5-BE52-443A-8E59-F39FFA4A6354}"/>
          </ac:graphicFrameMkLst>
        </pc:graphicFrameChg>
        <pc:picChg chg="del mod">
          <ac:chgData name="Cristian Chilipirea" userId="34ab170da5908fc4" providerId="LiveId" clId="{22CAA82C-E66D-46AC-8766-166F124C113E}" dt="2020-10-04T15:24:42.060" v="1561" actId="478"/>
          <ac:picMkLst>
            <pc:docMk/>
            <pc:sldMk cId="650840403" sldId="514"/>
            <ac:picMk id="5" creationId="{B8124AB0-C420-4DA1-A9A5-9266E8AF1EFE}"/>
          </ac:picMkLst>
        </pc:picChg>
        <pc:cxnChg chg="add mod">
          <ac:chgData name="Cristian Chilipirea" userId="34ab170da5908fc4" providerId="LiveId" clId="{22CAA82C-E66D-46AC-8766-166F124C113E}" dt="2020-10-04T15:20:00.837" v="1395"/>
          <ac:cxnSpMkLst>
            <pc:docMk/>
            <pc:sldMk cId="650840403" sldId="514"/>
            <ac:cxnSpMk id="28" creationId="{3A6E978B-1A6B-431F-AEF2-9243B75142CA}"/>
          </ac:cxnSpMkLst>
        </pc:cxnChg>
        <pc:cxnChg chg="add mod">
          <ac:chgData name="Cristian Chilipirea" userId="34ab170da5908fc4" providerId="LiveId" clId="{22CAA82C-E66D-46AC-8766-166F124C113E}" dt="2020-10-04T15:20:34.638" v="1405" actId="14100"/>
          <ac:cxnSpMkLst>
            <pc:docMk/>
            <pc:sldMk cId="650840403" sldId="514"/>
            <ac:cxnSpMk id="29" creationId="{0E76DF2D-5621-4FE8-8018-3030D984E901}"/>
          </ac:cxnSpMkLst>
        </pc:cxnChg>
        <pc:cxnChg chg="add mod">
          <ac:chgData name="Cristian Chilipirea" userId="34ab170da5908fc4" providerId="LiveId" clId="{22CAA82C-E66D-46AC-8766-166F124C113E}" dt="2020-10-04T15:20:37.888" v="1406" actId="1076"/>
          <ac:cxnSpMkLst>
            <pc:docMk/>
            <pc:sldMk cId="650840403" sldId="514"/>
            <ac:cxnSpMk id="31" creationId="{578C2998-5C60-49D3-B507-9E3A37988152}"/>
          </ac:cxnSpMkLst>
        </pc:cxnChg>
        <pc:cxnChg chg="add mod">
          <ac:chgData name="Cristian Chilipirea" userId="34ab170da5908fc4" providerId="LiveId" clId="{22CAA82C-E66D-46AC-8766-166F124C113E}" dt="2020-10-04T15:20:54.997" v="1412" actId="1076"/>
          <ac:cxnSpMkLst>
            <pc:docMk/>
            <pc:sldMk cId="650840403" sldId="514"/>
            <ac:cxnSpMk id="33" creationId="{A41F4BAE-F418-4C67-B274-A0EE7C6453EA}"/>
          </ac:cxnSpMkLst>
        </pc:cxnChg>
        <pc:cxnChg chg="add mod">
          <ac:chgData name="Cristian Chilipirea" userId="34ab170da5908fc4" providerId="LiveId" clId="{22CAA82C-E66D-46AC-8766-166F124C113E}" dt="2020-10-04T15:20:00.837" v="1395"/>
          <ac:cxnSpMkLst>
            <pc:docMk/>
            <pc:sldMk cId="650840403" sldId="514"/>
            <ac:cxnSpMk id="37" creationId="{19E3BDEA-0C21-4D7E-8692-92C35F257223}"/>
          </ac:cxnSpMkLst>
        </pc:cxnChg>
        <pc:cxnChg chg="add mod">
          <ac:chgData name="Cristian Chilipirea" userId="34ab170da5908fc4" providerId="LiveId" clId="{22CAA82C-E66D-46AC-8766-166F124C113E}" dt="2020-10-04T15:20:00.837" v="1395"/>
          <ac:cxnSpMkLst>
            <pc:docMk/>
            <pc:sldMk cId="650840403" sldId="514"/>
            <ac:cxnSpMk id="40" creationId="{1A4B5240-397B-412C-A62D-0553AEA9C2AD}"/>
          </ac:cxnSpMkLst>
        </pc:cxnChg>
      </pc:sldChg>
      <pc:sldChg chg="addSp delSp modSp mod">
        <pc:chgData name="Cristian Chilipirea" userId="34ab170da5908fc4" providerId="LiveId" clId="{22CAA82C-E66D-46AC-8766-166F124C113E}" dt="2020-10-04T14:35:45.819" v="828" actId="1076"/>
        <pc:sldMkLst>
          <pc:docMk/>
          <pc:sldMk cId="2095946675" sldId="515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095946675" sldId="515"/>
            <ac:spMk id="2" creationId="{E54A7731-4F29-4A46-956E-28BFEB677C27}"/>
          </ac:spMkLst>
        </pc:spChg>
        <pc:spChg chg="mod">
          <ac:chgData name="Cristian Chilipirea" userId="34ab170da5908fc4" providerId="LiveId" clId="{22CAA82C-E66D-46AC-8766-166F124C113E}" dt="2020-10-04T14:34:55.484" v="824" actId="113"/>
          <ac:spMkLst>
            <pc:docMk/>
            <pc:sldMk cId="2095946675" sldId="515"/>
            <ac:spMk id="3" creationId="{0601EB07-DC04-4FFE-8550-35F1572DD968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7" creationId="{30AE2ACD-C78B-4A23-B166-9A1638D3685B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8" creationId="{1C63588B-65AE-48E2-98BF-08D70EBA1B91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9" creationId="{012D6A0E-ACE9-4220-ABC6-B8D6262B6668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10" creationId="{606DD0E1-284A-4928-AACE-0711FFEC610C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14" creationId="{6ADA2733-158D-4FC8-9DAC-BA85641D1F3E}"/>
          </ac:spMkLst>
        </pc:spChg>
        <pc:picChg chg="del mod">
          <ac:chgData name="Cristian Chilipirea" userId="34ab170da5908fc4" providerId="LiveId" clId="{22CAA82C-E66D-46AC-8766-166F124C113E}" dt="2020-10-04T14:35:17.562" v="826" actId="478"/>
          <ac:picMkLst>
            <pc:docMk/>
            <pc:sldMk cId="2095946675" sldId="515"/>
            <ac:picMk id="6" creationId="{1BBA67C4-B158-4AF5-B879-1D84106A0846}"/>
          </ac:picMkLst>
        </pc:picChg>
        <pc:cxnChg chg="add mod">
          <ac:chgData name="Cristian Chilipirea" userId="34ab170da5908fc4" providerId="LiveId" clId="{22CAA82C-E66D-46AC-8766-166F124C113E}" dt="2020-10-04T14:35:45.819" v="828" actId="1076"/>
          <ac:cxnSpMkLst>
            <pc:docMk/>
            <pc:sldMk cId="2095946675" sldId="515"/>
            <ac:cxnSpMk id="11" creationId="{78E1F26F-592C-4D41-BAF4-5DF2D287050E}"/>
          </ac:cxnSpMkLst>
        </pc:cxnChg>
        <pc:cxnChg chg="add mod">
          <ac:chgData name="Cristian Chilipirea" userId="34ab170da5908fc4" providerId="LiveId" clId="{22CAA82C-E66D-46AC-8766-166F124C113E}" dt="2020-10-04T14:35:45.819" v="828" actId="1076"/>
          <ac:cxnSpMkLst>
            <pc:docMk/>
            <pc:sldMk cId="2095946675" sldId="515"/>
            <ac:cxnSpMk id="12" creationId="{9DC61E62-4BED-49B9-BB10-976DE7668678}"/>
          </ac:cxnSpMkLst>
        </pc:cxnChg>
        <pc:cxnChg chg="add mod">
          <ac:chgData name="Cristian Chilipirea" userId="34ab170da5908fc4" providerId="LiveId" clId="{22CAA82C-E66D-46AC-8766-166F124C113E}" dt="2020-10-04T14:35:45.819" v="828" actId="1076"/>
          <ac:cxnSpMkLst>
            <pc:docMk/>
            <pc:sldMk cId="2095946675" sldId="515"/>
            <ac:cxnSpMk id="13" creationId="{230E01A5-87B2-4CE1-A050-B0D94A58A9BE}"/>
          </ac:cxnSpMkLst>
        </pc:cxnChg>
      </pc:sldChg>
      <pc:sldChg chg="addSp delSp modSp mod">
        <pc:chgData name="Cristian Chilipirea" userId="34ab170da5908fc4" providerId="LiveId" clId="{22CAA82C-E66D-46AC-8766-166F124C113E}" dt="2020-10-04T14:40:47.440" v="894" actId="1076"/>
        <pc:sldMkLst>
          <pc:docMk/>
          <pc:sldMk cId="1633443332" sldId="51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633443332" sldId="516"/>
            <ac:spMk id="2" creationId="{85AFB233-6F65-4686-8090-0A76531D8180}"/>
          </ac:spMkLst>
        </pc:spChg>
        <pc:spChg chg="mod">
          <ac:chgData name="Cristian Chilipirea" userId="34ab170da5908fc4" providerId="LiveId" clId="{22CAA82C-E66D-46AC-8766-166F124C113E}" dt="2020-10-04T14:38:01.376" v="848" actId="6549"/>
          <ac:spMkLst>
            <pc:docMk/>
            <pc:sldMk cId="1633443332" sldId="516"/>
            <ac:spMk id="3" creationId="{33B8F6FA-EE0A-476D-8AB6-4D4F1DB8E52E}"/>
          </ac:spMkLst>
        </pc:spChg>
        <pc:spChg chg="add mod">
          <ac:chgData name="Cristian Chilipirea" userId="34ab170da5908fc4" providerId="LiveId" clId="{22CAA82C-E66D-46AC-8766-166F124C113E}" dt="2020-10-04T14:39:57.134" v="872" actId="1076"/>
          <ac:spMkLst>
            <pc:docMk/>
            <pc:sldMk cId="1633443332" sldId="516"/>
            <ac:spMk id="6" creationId="{F889E25F-CE5F-430C-B2BE-F1FFDB888092}"/>
          </ac:spMkLst>
        </pc:spChg>
        <pc:spChg chg="add mod">
          <ac:chgData name="Cristian Chilipirea" userId="34ab170da5908fc4" providerId="LiveId" clId="{22CAA82C-E66D-46AC-8766-166F124C113E}" dt="2020-10-04T14:39:57.134" v="872" actId="1076"/>
          <ac:spMkLst>
            <pc:docMk/>
            <pc:sldMk cId="1633443332" sldId="516"/>
            <ac:spMk id="7" creationId="{B41BB7D4-79FE-4C92-8D31-755724DA685F}"/>
          </ac:spMkLst>
        </pc:spChg>
        <pc:spChg chg="add mod">
          <ac:chgData name="Cristian Chilipirea" userId="34ab170da5908fc4" providerId="LiveId" clId="{22CAA82C-E66D-46AC-8766-166F124C113E}" dt="2020-10-04T14:39:57.134" v="872" actId="1076"/>
          <ac:spMkLst>
            <pc:docMk/>
            <pc:sldMk cId="1633443332" sldId="516"/>
            <ac:spMk id="9" creationId="{CF2F7810-278A-45AA-B663-C363F96EA932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0" creationId="{2F74B61A-C64F-419C-8545-3AECD3D4BFDE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1" creationId="{CE78A663-42E6-49DB-8A77-07844FAECFD8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3" creationId="{654FE1AF-1E32-4424-8ECE-B29CB04FC3C1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4" creationId="{0BBAC3CC-7CD6-449C-9F16-E254D031E2F2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5" creationId="{4EBAA5A6-7792-430D-A57B-67382D082367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7" creationId="{A3FD179E-59D1-44F3-972F-ADA7385A5BB4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8" creationId="{6C039823-D098-4AD3-A49B-B8EA4EEA90C5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9" creationId="{D4F92649-5AC3-4ECE-B2CB-70DD18A83958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21" creationId="{CD276DE8-FA83-4DFF-9505-EFB1D0A1D141}"/>
          </ac:spMkLst>
        </pc:spChg>
        <pc:spChg chg="add del mod">
          <ac:chgData name="Cristian Chilipirea" userId="34ab170da5908fc4" providerId="LiveId" clId="{22CAA82C-E66D-46AC-8766-166F124C113E}" dt="2020-10-04T14:39:59.262" v="873" actId="478"/>
          <ac:spMkLst>
            <pc:docMk/>
            <pc:sldMk cId="1633443332" sldId="516"/>
            <ac:spMk id="28" creationId="{367C61F8-84E3-4219-A741-715ACA0BC986}"/>
          </ac:spMkLst>
        </pc:spChg>
        <pc:spChg chg="add mod">
          <ac:chgData name="Cristian Chilipirea" userId="34ab170da5908fc4" providerId="LiveId" clId="{22CAA82C-E66D-46AC-8766-166F124C113E}" dt="2020-10-04T14:40:47.440" v="894" actId="1076"/>
          <ac:spMkLst>
            <pc:docMk/>
            <pc:sldMk cId="1633443332" sldId="516"/>
            <ac:spMk id="44" creationId="{2DF0A209-AE91-4057-B663-434C1862B501}"/>
          </ac:spMkLst>
        </pc:spChg>
        <pc:picChg chg="del mod">
          <ac:chgData name="Cristian Chilipirea" userId="34ab170da5908fc4" providerId="LiveId" clId="{22CAA82C-E66D-46AC-8766-166F124C113E}" dt="2020-10-04T14:39:30.743" v="868" actId="478"/>
          <ac:picMkLst>
            <pc:docMk/>
            <pc:sldMk cId="1633443332" sldId="516"/>
            <ac:picMk id="5" creationId="{32A7C8BE-6B5C-40D6-B97D-5195B2B780C3}"/>
          </ac:picMkLst>
        </pc:picChg>
        <pc:cxnChg chg="add mod">
          <ac:chgData name="Cristian Chilipirea" userId="34ab170da5908fc4" providerId="LiveId" clId="{22CAA82C-E66D-46AC-8766-166F124C113E}" dt="2020-10-04T14:39:57.134" v="872" actId="1076"/>
          <ac:cxnSpMkLst>
            <pc:docMk/>
            <pc:sldMk cId="1633443332" sldId="516"/>
            <ac:cxnSpMk id="8" creationId="{C8DFBD19-7C6E-43DB-96BE-3FB8B7FF1526}"/>
          </ac:cxnSpMkLst>
        </pc:cxnChg>
        <pc:cxnChg chg="add mod">
          <ac:chgData name="Cristian Chilipirea" userId="34ab170da5908fc4" providerId="LiveId" clId="{22CAA82C-E66D-46AC-8766-166F124C113E}" dt="2020-10-04T14:39:46.772" v="869"/>
          <ac:cxnSpMkLst>
            <pc:docMk/>
            <pc:sldMk cId="1633443332" sldId="516"/>
            <ac:cxnSpMk id="12" creationId="{12229391-71B9-4969-98D4-81CCF60757BC}"/>
          </ac:cxnSpMkLst>
        </pc:cxnChg>
        <pc:cxnChg chg="add mod">
          <ac:chgData name="Cristian Chilipirea" userId="34ab170da5908fc4" providerId="LiveId" clId="{22CAA82C-E66D-46AC-8766-166F124C113E}" dt="2020-10-04T14:39:46.772" v="869"/>
          <ac:cxnSpMkLst>
            <pc:docMk/>
            <pc:sldMk cId="1633443332" sldId="516"/>
            <ac:cxnSpMk id="16" creationId="{5F091E19-70C1-463A-BBF9-50C48C364777}"/>
          </ac:cxnSpMkLst>
        </pc:cxnChg>
        <pc:cxnChg chg="add mod">
          <ac:chgData name="Cristian Chilipirea" userId="34ab170da5908fc4" providerId="LiveId" clId="{22CAA82C-E66D-46AC-8766-166F124C113E}" dt="2020-10-04T14:39:46.772" v="869"/>
          <ac:cxnSpMkLst>
            <pc:docMk/>
            <pc:sldMk cId="1633443332" sldId="516"/>
            <ac:cxnSpMk id="20" creationId="{29B83D7E-F3FA-4774-BA93-781CB0268434}"/>
          </ac:cxnSpMkLst>
        </pc:cxnChg>
        <pc:cxnChg chg="add del mod">
          <ac:chgData name="Cristian Chilipirea" userId="34ab170da5908fc4" providerId="LiveId" clId="{22CAA82C-E66D-46AC-8766-166F124C113E}" dt="2020-10-04T14:40:01.287" v="874" actId="478"/>
          <ac:cxnSpMkLst>
            <pc:docMk/>
            <pc:sldMk cId="1633443332" sldId="516"/>
            <ac:cxnSpMk id="22" creationId="{678ADAB8-9710-4F44-B0D5-B7E665E815AD}"/>
          </ac:cxnSpMkLst>
        </pc:cxnChg>
        <pc:cxnChg chg="add mod">
          <ac:chgData name="Cristian Chilipirea" userId="34ab170da5908fc4" providerId="LiveId" clId="{22CAA82C-E66D-46AC-8766-166F124C113E}" dt="2020-10-04T14:40:32.445" v="885" actId="14100"/>
          <ac:cxnSpMkLst>
            <pc:docMk/>
            <pc:sldMk cId="1633443332" sldId="516"/>
            <ac:cxnSpMk id="23" creationId="{908579A7-9671-4912-9885-85EF71CBE219}"/>
          </ac:cxnSpMkLst>
        </pc:cxnChg>
        <pc:cxnChg chg="add mod">
          <ac:chgData name="Cristian Chilipirea" userId="34ab170da5908fc4" providerId="LiveId" clId="{22CAA82C-E66D-46AC-8766-166F124C113E}" dt="2020-10-04T14:40:11.295" v="877" actId="14100"/>
          <ac:cxnSpMkLst>
            <pc:docMk/>
            <pc:sldMk cId="1633443332" sldId="516"/>
            <ac:cxnSpMk id="24" creationId="{19743EF9-B9F8-4152-82EF-9F8FC5172414}"/>
          </ac:cxnSpMkLst>
        </pc:cxnChg>
        <pc:cxnChg chg="add mod">
          <ac:chgData name="Cristian Chilipirea" userId="34ab170da5908fc4" providerId="LiveId" clId="{22CAA82C-E66D-46AC-8766-166F124C113E}" dt="2020-10-04T14:40:20.410" v="880" actId="14100"/>
          <ac:cxnSpMkLst>
            <pc:docMk/>
            <pc:sldMk cId="1633443332" sldId="516"/>
            <ac:cxnSpMk id="25" creationId="{C9E56600-B4F3-47EA-986D-62AA9A39CEAA}"/>
          </ac:cxnSpMkLst>
        </pc:cxnChg>
        <pc:cxnChg chg="add mod">
          <ac:chgData name="Cristian Chilipirea" userId="34ab170da5908fc4" providerId="LiveId" clId="{22CAA82C-E66D-46AC-8766-166F124C113E}" dt="2020-10-04T14:40:27.638" v="883" actId="14100"/>
          <ac:cxnSpMkLst>
            <pc:docMk/>
            <pc:sldMk cId="1633443332" sldId="516"/>
            <ac:cxnSpMk id="26" creationId="{6A71A9EF-B59E-46AF-867B-413F980E16B7}"/>
          </ac:cxnSpMkLst>
        </pc:cxnChg>
        <pc:cxnChg chg="add mod">
          <ac:chgData name="Cristian Chilipirea" userId="34ab170da5908fc4" providerId="LiveId" clId="{22CAA82C-E66D-46AC-8766-166F124C113E}" dt="2020-10-04T14:40:16.572" v="879" actId="14100"/>
          <ac:cxnSpMkLst>
            <pc:docMk/>
            <pc:sldMk cId="1633443332" sldId="516"/>
            <ac:cxnSpMk id="27" creationId="{7F520136-CDA0-4A41-AD0B-258159D9B781}"/>
          </ac:cxnSpMkLst>
        </pc:cxnChg>
      </pc:sldChg>
      <pc:sldChg chg="addSp delSp modSp mod">
        <pc:chgData name="Cristian Chilipirea" userId="34ab170da5908fc4" providerId="LiveId" clId="{22CAA82C-E66D-46AC-8766-166F124C113E}" dt="2020-10-04T14:39:15.728" v="866" actId="1076"/>
        <pc:sldMkLst>
          <pc:docMk/>
          <pc:sldMk cId="3100481663" sldId="517"/>
        </pc:sldMkLst>
        <pc:spChg chg="mod">
          <ac:chgData name="Cristian Chilipirea" userId="34ab170da5908fc4" providerId="LiveId" clId="{22CAA82C-E66D-46AC-8766-166F124C113E}" dt="2020-10-04T14:38:15.887" v="854" actId="1076"/>
          <ac:spMkLst>
            <pc:docMk/>
            <pc:sldMk cId="3100481663" sldId="517"/>
            <ac:spMk id="2" creationId="{566596C4-7953-4E18-BCBF-2195BB03BB2B}"/>
          </ac:spMkLst>
        </pc:spChg>
        <pc:spChg chg="del">
          <ac:chgData name="Cristian Chilipirea" userId="34ab170da5908fc4" providerId="LiveId" clId="{22CAA82C-E66D-46AC-8766-166F124C113E}" dt="2020-10-04T14:35:58.154" v="829" actId="478"/>
          <ac:spMkLst>
            <pc:docMk/>
            <pc:sldMk cId="3100481663" sldId="517"/>
            <ac:spMk id="3" creationId="{64BA25E4-7EF8-43A6-9E7F-FFAE0B3BB9FD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5" creationId="{C2B440F4-1F24-4881-9778-96E959CD2109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6" creationId="{3211C332-7649-4E12-A82F-204D5BF4365A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7" creationId="{6C8B4770-B351-4AD7-BA6D-34B774C2FB9F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8" creationId="{2271376D-9299-42F2-9D2C-5A3BE90B8CE6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9" creationId="{01EDD93A-DE45-4198-BF70-F1FF227448B1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0" creationId="{DD44B966-028A-4315-9793-4EA175302736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1" creationId="{0828F0D5-1A6A-447F-A2FE-9E1C666731A2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2" creationId="{A03E8CED-E3E3-4271-9FAF-1675D6BC5545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3" creationId="{8153254A-4FFC-4D0C-8CF8-AC13A1FCB758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4" creationId="{E775374E-919E-4DC8-BBFA-60E59E21D259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5" creationId="{EDB9F3B2-0BF6-41A0-965D-7D19527E9C13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6" creationId="{00CDF08D-7637-4AA8-BD27-D07E08A8D09A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7" creationId="{0CB354F5-3140-4EF7-9ECA-2AF7AD6BB31D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8" creationId="{007DC190-18D8-44A7-9AFD-6940F2042F47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23" creationId="{51F941AA-FBAC-47C5-8E2B-4A4A18BBF499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27" creationId="{13391BEE-645C-46DC-B1E0-E28807ADD69B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28" creationId="{E8308F83-6846-451E-A943-12DA99200CEB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29" creationId="{1673F296-BAA2-4BCE-9567-E66710B74E4E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30" creationId="{1F90C9BB-80D2-42D9-9398-76E8D2EF01C2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34" creationId="{88E5E074-C3EB-449F-90CD-5A69CE80A9C4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37" creationId="{2A27F820-5C5A-4473-ABB6-2B489846A925}"/>
          </ac:spMkLst>
        </pc:spChg>
        <pc:grpChg chg="del">
          <ac:chgData name="Cristian Chilipirea" userId="34ab170da5908fc4" providerId="LiveId" clId="{22CAA82C-E66D-46AC-8766-166F124C113E}" dt="2020-10-04T14:36:31.163" v="831" actId="478"/>
          <ac:grpSpMkLst>
            <pc:docMk/>
            <pc:sldMk cId="3100481663" sldId="517"/>
            <ac:grpSpMk id="19" creationId="{D9694E66-5F7A-4ABC-B087-155744F71AB6}"/>
          </ac:grpSpMkLst>
        </pc:grpChg>
        <pc:cxnChg chg="del mod">
          <ac:chgData name="Cristian Chilipirea" userId="34ab170da5908fc4" providerId="LiveId" clId="{22CAA82C-E66D-46AC-8766-166F124C113E}" dt="2020-10-04T14:36:31.163" v="831" actId="478"/>
          <ac:cxnSpMkLst>
            <pc:docMk/>
            <pc:sldMk cId="3100481663" sldId="517"/>
            <ac:cxnSpMk id="24" creationId="{62D6AEB7-19FF-4ED8-97B4-F6D30E3AABA6}"/>
          </ac:cxnSpMkLst>
        </pc:cxnChg>
        <pc:cxnChg chg="del mod">
          <ac:chgData name="Cristian Chilipirea" userId="34ab170da5908fc4" providerId="LiveId" clId="{22CAA82C-E66D-46AC-8766-166F124C113E}" dt="2020-10-04T14:36:31.163" v="831" actId="478"/>
          <ac:cxnSpMkLst>
            <pc:docMk/>
            <pc:sldMk cId="3100481663" sldId="517"/>
            <ac:cxnSpMk id="25" creationId="{304F95C7-03C2-4CD5-8AA1-9760DB0EEB80}"/>
          </ac:cxnSpMkLst>
        </pc:cxnChg>
        <pc:cxnChg chg="del mod">
          <ac:chgData name="Cristian Chilipirea" userId="34ab170da5908fc4" providerId="LiveId" clId="{22CAA82C-E66D-46AC-8766-166F124C113E}" dt="2020-10-04T14:36:31.163" v="831" actId="478"/>
          <ac:cxnSpMkLst>
            <pc:docMk/>
            <pc:sldMk cId="3100481663" sldId="517"/>
            <ac:cxnSpMk id="26" creationId="{44F57E99-63AA-42ED-8A6B-551CB1DCE836}"/>
          </ac:cxnSpMkLst>
        </pc:cxnChg>
        <pc:cxnChg chg="add mod">
          <ac:chgData name="Cristian Chilipirea" userId="34ab170da5908fc4" providerId="LiveId" clId="{22CAA82C-E66D-46AC-8766-166F124C113E}" dt="2020-10-04T14:39:15.728" v="866" actId="1076"/>
          <ac:cxnSpMkLst>
            <pc:docMk/>
            <pc:sldMk cId="3100481663" sldId="517"/>
            <ac:cxnSpMk id="31" creationId="{8E909BDA-F447-462B-AFAF-65E8FC8A3382}"/>
          </ac:cxnSpMkLst>
        </pc:cxnChg>
        <pc:cxnChg chg="add mod">
          <ac:chgData name="Cristian Chilipirea" userId="34ab170da5908fc4" providerId="LiveId" clId="{22CAA82C-E66D-46AC-8766-166F124C113E}" dt="2020-10-04T14:39:15.728" v="866" actId="1076"/>
          <ac:cxnSpMkLst>
            <pc:docMk/>
            <pc:sldMk cId="3100481663" sldId="517"/>
            <ac:cxnSpMk id="32" creationId="{A3D813C5-8B7D-4160-9CCD-E2998E602C66}"/>
          </ac:cxnSpMkLst>
        </pc:cxnChg>
        <pc:cxnChg chg="add mod">
          <ac:chgData name="Cristian Chilipirea" userId="34ab170da5908fc4" providerId="LiveId" clId="{22CAA82C-E66D-46AC-8766-166F124C113E}" dt="2020-10-04T14:39:15.728" v="866" actId="1076"/>
          <ac:cxnSpMkLst>
            <pc:docMk/>
            <pc:sldMk cId="3100481663" sldId="517"/>
            <ac:cxnSpMk id="33" creationId="{716FFC63-8C73-48D1-9AE1-646C5517FFD9}"/>
          </ac:cxnSpMkLst>
        </pc:cxnChg>
        <pc:cxnChg chg="add mod">
          <ac:chgData name="Cristian Chilipirea" userId="34ab170da5908fc4" providerId="LiveId" clId="{22CAA82C-E66D-46AC-8766-166F124C113E}" dt="2020-10-04T14:39:15.728" v="866" actId="1076"/>
          <ac:cxnSpMkLst>
            <pc:docMk/>
            <pc:sldMk cId="3100481663" sldId="517"/>
            <ac:cxnSpMk id="38" creationId="{4C78838F-05B9-45E0-BCB8-4151196C8107}"/>
          </ac:cxnSpMkLst>
        </pc:cxnChg>
      </pc:sldChg>
      <pc:sldChg chg="addSp delSp modSp mod">
        <pc:chgData name="Cristian Chilipirea" userId="34ab170da5908fc4" providerId="LiveId" clId="{22CAA82C-E66D-46AC-8766-166F124C113E}" dt="2020-10-04T14:42:50.975" v="918" actId="14100"/>
        <pc:sldMkLst>
          <pc:docMk/>
          <pc:sldMk cId="3859228379" sldId="51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859228379" sldId="518"/>
            <ac:spMk id="2" creationId="{AEC913E0-66E8-4B77-A4BD-CA1C48FD439F}"/>
          </ac:spMkLst>
        </pc:spChg>
        <pc:spChg chg="del mod">
          <ac:chgData name="Cristian Chilipirea" userId="34ab170da5908fc4" providerId="LiveId" clId="{22CAA82C-E66D-46AC-8766-166F124C113E}" dt="2020-10-04T14:41:01.898" v="896" actId="478"/>
          <ac:spMkLst>
            <pc:docMk/>
            <pc:sldMk cId="3859228379" sldId="518"/>
            <ac:spMk id="3" creationId="{EEAA631D-0929-4E4A-9266-FE46B430E3F2}"/>
          </ac:spMkLst>
        </pc:spChg>
        <pc:spChg chg="add mod">
          <ac:chgData name="Cristian Chilipirea" userId="34ab170da5908fc4" providerId="LiveId" clId="{22CAA82C-E66D-46AC-8766-166F124C113E}" dt="2020-10-04T14:41:12.075" v="899" actId="1076"/>
          <ac:spMkLst>
            <pc:docMk/>
            <pc:sldMk cId="3859228379" sldId="518"/>
            <ac:spMk id="29" creationId="{C6AA17B2-CD3C-4DA0-8D25-E7319C9A97F0}"/>
          </ac:spMkLst>
        </pc:spChg>
        <pc:spChg chg="add mod">
          <ac:chgData name="Cristian Chilipirea" userId="34ab170da5908fc4" providerId="LiveId" clId="{22CAA82C-E66D-46AC-8766-166F124C113E}" dt="2020-10-04T14:41:12.075" v="899" actId="1076"/>
          <ac:spMkLst>
            <pc:docMk/>
            <pc:sldMk cId="3859228379" sldId="518"/>
            <ac:spMk id="30" creationId="{740ED4B1-868C-445F-9323-3109841FB94E}"/>
          </ac:spMkLst>
        </pc:spChg>
        <pc:spChg chg="add mod">
          <ac:chgData name="Cristian Chilipirea" userId="34ab170da5908fc4" providerId="LiveId" clId="{22CAA82C-E66D-46AC-8766-166F124C113E}" dt="2020-10-04T14:41:12.075" v="899" actId="1076"/>
          <ac:spMkLst>
            <pc:docMk/>
            <pc:sldMk cId="3859228379" sldId="518"/>
            <ac:spMk id="32" creationId="{61F655BB-7DBD-4463-B0BD-1A210CA2A95E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3" creationId="{9171863C-2488-4C72-BECC-F609D6AB8EE6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4" creationId="{6FA19856-D8E2-4E08-963B-9E874D144B7A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6" creationId="{CC078330-F14D-48FE-9B36-BDD219D21F06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7" creationId="{ABB773DC-EA7F-4733-B107-965F7B17D469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8" creationId="{5EC260E1-3E16-4CEC-BFAA-8832A0BEAC04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40" creationId="{9A83A6B1-457C-408C-B4A5-DD0AF2829EB9}"/>
          </ac:spMkLst>
        </pc:spChg>
        <pc:spChg chg="add mod">
          <ac:chgData name="Cristian Chilipirea" userId="34ab170da5908fc4" providerId="LiveId" clId="{22CAA82C-E66D-46AC-8766-166F124C113E}" dt="2020-10-04T14:41:52.537" v="906" actId="1076"/>
          <ac:spMkLst>
            <pc:docMk/>
            <pc:sldMk cId="3859228379" sldId="518"/>
            <ac:spMk id="41" creationId="{10DFFD64-CDF7-4F54-8A46-75B8589D50E9}"/>
          </ac:spMkLst>
        </pc:spChg>
        <pc:spChg chg="add mod">
          <ac:chgData name="Cristian Chilipirea" userId="34ab170da5908fc4" providerId="LiveId" clId="{22CAA82C-E66D-46AC-8766-166F124C113E}" dt="2020-10-04T14:41:52.537" v="906" actId="1076"/>
          <ac:spMkLst>
            <pc:docMk/>
            <pc:sldMk cId="3859228379" sldId="518"/>
            <ac:spMk id="42" creationId="{AEEE8414-2673-4DB7-84C0-2C988A7FFCB9}"/>
          </ac:spMkLst>
        </pc:spChg>
        <pc:spChg chg="add mod">
          <ac:chgData name="Cristian Chilipirea" userId="34ab170da5908fc4" providerId="LiveId" clId="{22CAA82C-E66D-46AC-8766-166F124C113E}" dt="2020-10-04T14:41:52.537" v="906" actId="1076"/>
          <ac:spMkLst>
            <pc:docMk/>
            <pc:sldMk cId="3859228379" sldId="518"/>
            <ac:spMk id="44" creationId="{751EF04E-4D14-40F7-90B6-5E4156F74489}"/>
          </ac:spMkLst>
        </pc:s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5" creationId="{605DAD5C-734F-4FC6-B5A6-8304ED140B6F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9" creationId="{C9BA4368-0D45-4882-9A20-6ABC97A3800E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13" creationId="{CA490CEC-8CE4-42E5-A854-AA46FA9A77A4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17" creationId="{73FA37A1-C6E9-4A5C-A833-2D5766CD4044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21" creationId="{6B236F02-81E4-4B7B-80F6-F5EA207EF98C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25" creationId="{83BE5509-CC97-4A70-B602-FC57C10C61F0}"/>
          </ac:grpSpMkLst>
        </pc:grpChg>
        <pc:cxnChg chg="add mod">
          <ac:chgData name="Cristian Chilipirea" userId="34ab170da5908fc4" providerId="LiveId" clId="{22CAA82C-E66D-46AC-8766-166F124C113E}" dt="2020-10-04T14:41:12.075" v="899" actId="1076"/>
          <ac:cxnSpMkLst>
            <pc:docMk/>
            <pc:sldMk cId="3859228379" sldId="518"/>
            <ac:cxnSpMk id="31" creationId="{C80002B3-AD54-4C18-A022-40D9F9DC8DBF}"/>
          </ac:cxnSpMkLst>
        </pc:cxnChg>
        <pc:cxnChg chg="add mod">
          <ac:chgData name="Cristian Chilipirea" userId="34ab170da5908fc4" providerId="LiveId" clId="{22CAA82C-E66D-46AC-8766-166F124C113E}" dt="2020-10-04T14:42:10.609" v="909" actId="1076"/>
          <ac:cxnSpMkLst>
            <pc:docMk/>
            <pc:sldMk cId="3859228379" sldId="518"/>
            <ac:cxnSpMk id="35" creationId="{66073316-46D7-4843-B6A5-912A4A0F6F98}"/>
          </ac:cxnSpMkLst>
        </pc:cxnChg>
        <pc:cxnChg chg="add mod">
          <ac:chgData name="Cristian Chilipirea" userId="34ab170da5908fc4" providerId="LiveId" clId="{22CAA82C-E66D-46AC-8766-166F124C113E}" dt="2020-10-04T14:42:10.609" v="909" actId="1076"/>
          <ac:cxnSpMkLst>
            <pc:docMk/>
            <pc:sldMk cId="3859228379" sldId="518"/>
            <ac:cxnSpMk id="39" creationId="{603036BA-7427-4A3B-9832-46690AEA21CA}"/>
          </ac:cxnSpMkLst>
        </pc:cxnChg>
        <pc:cxnChg chg="add mod">
          <ac:chgData name="Cristian Chilipirea" userId="34ab170da5908fc4" providerId="LiveId" clId="{22CAA82C-E66D-46AC-8766-166F124C113E}" dt="2020-10-04T14:41:52.537" v="906" actId="1076"/>
          <ac:cxnSpMkLst>
            <pc:docMk/>
            <pc:sldMk cId="3859228379" sldId="518"/>
            <ac:cxnSpMk id="43" creationId="{3CE7D972-37C0-4F99-B657-1CAA0574AA24}"/>
          </ac:cxnSpMkLst>
        </pc:cxnChg>
        <pc:cxnChg chg="add mod">
          <ac:chgData name="Cristian Chilipirea" userId="34ab170da5908fc4" providerId="LiveId" clId="{22CAA82C-E66D-46AC-8766-166F124C113E}" dt="2020-10-04T14:42:38.772" v="913" actId="692"/>
          <ac:cxnSpMkLst>
            <pc:docMk/>
            <pc:sldMk cId="3859228379" sldId="518"/>
            <ac:cxnSpMk id="46" creationId="{775C9340-AA1F-4634-B37F-9C6853EE1928}"/>
          </ac:cxnSpMkLst>
        </pc:cxnChg>
        <pc:cxnChg chg="add mod">
          <ac:chgData name="Cristian Chilipirea" userId="34ab170da5908fc4" providerId="LiveId" clId="{22CAA82C-E66D-46AC-8766-166F124C113E}" dt="2020-10-04T14:42:50.975" v="918" actId="14100"/>
          <ac:cxnSpMkLst>
            <pc:docMk/>
            <pc:sldMk cId="3859228379" sldId="518"/>
            <ac:cxnSpMk id="48" creationId="{D9538619-C4EC-4E3F-A7FD-EF81816EA04D}"/>
          </ac:cxnSpMkLst>
        </pc:cxn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93191226" sldId="52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93191226" sldId="523"/>
            <ac:spMk id="2" creationId="{276F7AA1-98E6-4A8B-9303-5D7F767C0B12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761323086" sldId="52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761323086" sldId="524"/>
            <ac:spMk id="2" creationId="{276F7AA1-98E6-4A8B-9303-5D7F767C0B12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84922801" sldId="52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84922801" sldId="526"/>
            <ac:spMk id="2" creationId="{C246B18D-21B3-4B24-B48E-7496160B3CF6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918988431" sldId="527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918988431" sldId="527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71541737" sldId="52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71541737" sldId="528"/>
            <ac:spMk id="2" creationId="{A1D93475-2C96-4076-8427-B487F8A011F7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617174008" sldId="52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617174008" sldId="529"/>
            <ac:spMk id="2" creationId="{3EFA92BB-C69E-43F3-9DE0-27787169A731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742774632" sldId="530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742774632" sldId="530"/>
            <ac:spMk id="2" creationId="{3EFA92BB-C69E-43F3-9DE0-27787169A731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619967694" sldId="53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619967694" sldId="531"/>
            <ac:spMk id="2" creationId="{2CAB0339-8ECB-4A27-A3AD-91EE677C5B6B}"/>
          </ac:spMkLst>
        </pc:spChg>
      </pc:sldChg>
      <pc:sldChg chg="addSp delSp modSp mod">
        <pc:chgData name="Cristian Chilipirea" userId="34ab170da5908fc4" providerId="LiveId" clId="{22CAA82C-E66D-46AC-8766-166F124C113E}" dt="2020-10-04T13:37:11.574" v="325" actId="1076"/>
        <pc:sldMkLst>
          <pc:docMk/>
          <pc:sldMk cId="1290587018" sldId="53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290587018" sldId="532"/>
            <ac:spMk id="2" creationId="{276F7AA1-98E6-4A8B-9303-5D7F767C0B12}"/>
          </ac:spMkLst>
        </pc:spChg>
        <pc:picChg chg="add mod">
          <ac:chgData name="Cristian Chilipirea" userId="34ab170da5908fc4" providerId="LiveId" clId="{22CAA82C-E66D-46AC-8766-166F124C113E}" dt="2020-10-04T13:37:11.574" v="325" actId="1076"/>
          <ac:picMkLst>
            <pc:docMk/>
            <pc:sldMk cId="1290587018" sldId="532"/>
            <ac:picMk id="5" creationId="{5BA6959E-3462-47C8-8C88-D697D747F486}"/>
          </ac:picMkLst>
        </pc:picChg>
        <pc:picChg chg="add del mod">
          <ac:chgData name="Cristian Chilipirea" userId="34ab170da5908fc4" providerId="LiveId" clId="{22CAA82C-E66D-46AC-8766-166F124C113E}" dt="2020-10-04T13:36:56.703" v="319" actId="1076"/>
          <ac:picMkLst>
            <pc:docMk/>
            <pc:sldMk cId="1290587018" sldId="532"/>
            <ac:picMk id="9" creationId="{24A4AA8F-55AD-4E50-971E-03E91E6A433C}"/>
          </ac:picMkLst>
        </pc:picChg>
      </pc:sldChg>
      <pc:sldChg chg="addSp modSp mod modNotesTx">
        <pc:chgData name="Cristian Chilipirea" userId="34ab170da5908fc4" providerId="LiveId" clId="{22CAA82C-E66D-46AC-8766-166F124C113E}" dt="2020-10-04T14:12:54.759" v="802" actId="962"/>
        <pc:sldMkLst>
          <pc:docMk/>
          <pc:sldMk cId="238918458" sldId="533"/>
        </pc:sldMkLst>
        <pc:picChg chg="add mod">
          <ac:chgData name="Cristian Chilipirea" userId="34ab170da5908fc4" providerId="LiveId" clId="{22CAA82C-E66D-46AC-8766-166F124C113E}" dt="2020-10-04T14:12:44.527" v="786" actId="962"/>
          <ac:picMkLst>
            <pc:docMk/>
            <pc:sldMk cId="238918458" sldId="533"/>
            <ac:picMk id="5" creationId="{46980426-59DE-4BF0-A220-AAD621B4214C}"/>
          </ac:picMkLst>
        </pc:picChg>
        <pc:picChg chg="add mod">
          <ac:chgData name="Cristian Chilipirea" userId="34ab170da5908fc4" providerId="LiveId" clId="{22CAA82C-E66D-46AC-8766-166F124C113E}" dt="2020-10-04T14:12:54.759" v="802" actId="962"/>
          <ac:picMkLst>
            <pc:docMk/>
            <pc:sldMk cId="238918458" sldId="533"/>
            <ac:picMk id="6" creationId="{7A9B01C5-18D1-4D14-9E5A-5F1A8B410B49}"/>
          </ac:picMkLst>
        </pc:picChg>
        <pc:picChg chg="mod">
          <ac:chgData name="Cristian Chilipirea" userId="34ab170da5908fc4" providerId="LiveId" clId="{22CAA82C-E66D-46AC-8766-166F124C113E}" dt="2020-10-04T14:12:49.281" v="794" actId="962"/>
          <ac:picMkLst>
            <pc:docMk/>
            <pc:sldMk cId="238918458" sldId="533"/>
            <ac:picMk id="11" creationId="{7187F0D2-EF9C-462D-B613-36E59D176009}"/>
          </ac:picMkLst>
        </pc:picChg>
      </pc:sldChg>
      <pc:sldChg chg="modSp mod modNotesTx">
        <pc:chgData name="Cristian Chilipirea" userId="34ab170da5908fc4" providerId="LiveId" clId="{22CAA82C-E66D-46AC-8766-166F124C113E}" dt="2020-10-04T14:14:30.197" v="811" actId="962"/>
        <pc:sldMkLst>
          <pc:docMk/>
          <pc:sldMk cId="162901516" sldId="53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62901516" sldId="534"/>
            <ac:spMk id="2" creationId="{F0E10AA8-D063-4FA6-95F8-4024B4CC6F0E}"/>
          </ac:spMkLst>
        </pc:spChg>
        <pc:picChg chg="mod">
          <ac:chgData name="Cristian Chilipirea" userId="34ab170da5908fc4" providerId="LiveId" clId="{22CAA82C-E66D-46AC-8766-166F124C113E}" dt="2020-10-04T14:14:30.197" v="811" actId="962"/>
          <ac:picMkLst>
            <pc:docMk/>
            <pc:sldMk cId="162901516" sldId="534"/>
            <ac:picMk id="7" creationId="{C9F94140-5116-4753-86D3-117EB09854C7}"/>
          </ac:picMkLst>
        </pc:pic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632471956" sldId="535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632471956" sldId="535"/>
            <ac:spMk id="2" creationId="{36DA95D2-76E5-416E-A7A2-C343803F5F91}"/>
          </ac:spMkLst>
        </pc:spChg>
      </pc:sldChg>
      <pc:sldChg chg="modSp mod ord">
        <pc:chgData name="Cristian Chilipirea" userId="34ab170da5908fc4" providerId="LiveId" clId="{22CAA82C-E66D-46AC-8766-166F124C113E}" dt="2020-10-04T14:14:40.233" v="813" actId="962"/>
        <pc:sldMkLst>
          <pc:docMk/>
          <pc:sldMk cId="2927050837" sldId="53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927050837" sldId="536"/>
            <ac:spMk id="2" creationId="{3F3BEEF4-2CD0-4BD5-B27B-F2CC22C6A6CF}"/>
          </ac:spMkLst>
        </pc:spChg>
        <pc:picChg chg="mod">
          <ac:chgData name="Cristian Chilipirea" userId="34ab170da5908fc4" providerId="LiveId" clId="{22CAA82C-E66D-46AC-8766-166F124C113E}" dt="2020-10-04T14:14:40.233" v="813" actId="962"/>
          <ac:picMkLst>
            <pc:docMk/>
            <pc:sldMk cId="2927050837" sldId="536"/>
            <ac:picMk id="6" creationId="{1693115A-0982-43D7-B755-09EC9BF6CB86}"/>
          </ac:picMkLst>
        </pc:picChg>
      </pc:sldChg>
      <pc:sldChg chg="addSp delSp modSp mod">
        <pc:chgData name="Cristian Chilipirea" userId="34ab170da5908fc4" providerId="LiveId" clId="{22CAA82C-E66D-46AC-8766-166F124C113E}" dt="2020-10-04T13:31:44.763" v="308" actId="20577"/>
        <pc:sldMkLst>
          <pc:docMk/>
          <pc:sldMk cId="625462843" sldId="537"/>
        </pc:sldMkLst>
        <pc:spChg chg="mod">
          <ac:chgData name="Cristian Chilipirea" userId="34ab170da5908fc4" providerId="LiveId" clId="{22CAA82C-E66D-46AC-8766-166F124C113E}" dt="2020-10-04T13:31:44.763" v="308" actId="20577"/>
          <ac:spMkLst>
            <pc:docMk/>
            <pc:sldMk cId="625462843" sldId="537"/>
            <ac:spMk id="2" creationId="{3AB47608-D492-43E1-AFB5-C77AB80D72B2}"/>
          </ac:spMkLst>
        </pc:spChg>
        <pc:picChg chg="add mod">
          <ac:chgData name="Cristian Chilipirea" userId="34ab170da5908fc4" providerId="LiveId" clId="{22CAA82C-E66D-46AC-8766-166F124C113E}" dt="2020-10-04T13:31:40.004" v="301" actId="962"/>
          <ac:picMkLst>
            <pc:docMk/>
            <pc:sldMk cId="625462843" sldId="537"/>
            <ac:picMk id="5" creationId="{C00785EB-72B4-41FE-A887-20A3C6C10F6D}"/>
          </ac:picMkLst>
        </pc:picChg>
        <pc:picChg chg="del">
          <ac:chgData name="Cristian Chilipirea" userId="34ab170da5908fc4" providerId="LiveId" clId="{22CAA82C-E66D-46AC-8766-166F124C113E}" dt="2020-10-04T13:31:36.580" v="297" actId="478"/>
          <ac:picMkLst>
            <pc:docMk/>
            <pc:sldMk cId="625462843" sldId="537"/>
            <ac:picMk id="6" creationId="{CBAC2328-BE11-4186-91AF-950D3B274356}"/>
          </ac:picMkLst>
        </pc:picChg>
      </pc:sldChg>
      <pc:sldChg chg="addSp delSp modSp mod">
        <pc:chgData name="Cristian Chilipirea" userId="34ab170da5908fc4" providerId="LiveId" clId="{22CAA82C-E66D-46AC-8766-166F124C113E}" dt="2020-10-04T13:41:57.450" v="434" actId="962"/>
        <pc:sldMkLst>
          <pc:docMk/>
          <pc:sldMk cId="1741540215" sldId="538"/>
        </pc:sldMkLst>
        <pc:spChg chg="add del mod">
          <ac:chgData name="Cristian Chilipirea" userId="34ab170da5908fc4" providerId="LiveId" clId="{22CAA82C-E66D-46AC-8766-166F124C113E}" dt="2020-10-04T13:41:29.545" v="407" actId="478"/>
          <ac:spMkLst>
            <pc:docMk/>
            <pc:sldMk cId="1741540215" sldId="538"/>
            <ac:spMk id="5" creationId="{D4E5F58C-E36B-4A6F-B0CD-4DCED343AE4C}"/>
          </ac:spMkLst>
        </pc:spChg>
        <pc:picChg chg="add mod">
          <ac:chgData name="Cristian Chilipirea" userId="34ab170da5908fc4" providerId="LiveId" clId="{22CAA82C-E66D-46AC-8766-166F124C113E}" dt="2020-10-04T13:41:57.450" v="434" actId="962"/>
          <ac:picMkLst>
            <pc:docMk/>
            <pc:sldMk cId="1741540215" sldId="538"/>
            <ac:picMk id="3" creationId="{345739FE-5CBD-4E2F-A183-6DAC86291262}"/>
          </ac:picMkLst>
        </pc:picChg>
        <pc:picChg chg="add mod">
          <ac:chgData name="Cristian Chilipirea" userId="34ab170da5908fc4" providerId="LiveId" clId="{22CAA82C-E66D-46AC-8766-166F124C113E}" dt="2020-10-04T13:41:51.194" v="426" actId="962"/>
          <ac:picMkLst>
            <pc:docMk/>
            <pc:sldMk cId="1741540215" sldId="538"/>
            <ac:picMk id="6" creationId="{141AB825-13C4-4038-8102-69420D79D2D1}"/>
          </ac:picMkLst>
        </pc:picChg>
        <pc:picChg chg="add mod">
          <ac:chgData name="Cristian Chilipirea" userId="34ab170da5908fc4" providerId="LiveId" clId="{22CAA82C-E66D-46AC-8766-166F124C113E}" dt="2020-10-04T13:41:41.885" v="416" actId="962"/>
          <ac:picMkLst>
            <pc:docMk/>
            <pc:sldMk cId="1741540215" sldId="538"/>
            <ac:picMk id="7" creationId="{6F1DAA64-9C05-4E9B-A059-C773FDC4911B}"/>
          </ac:picMkLst>
        </pc:picChg>
        <pc:picChg chg="del mod">
          <ac:chgData name="Cristian Chilipirea" userId="34ab170da5908fc4" providerId="LiveId" clId="{22CAA82C-E66D-46AC-8766-166F124C113E}" dt="2020-10-04T13:41:20.408" v="404" actId="478"/>
          <ac:picMkLst>
            <pc:docMk/>
            <pc:sldMk cId="1741540215" sldId="538"/>
            <ac:picMk id="10" creationId="{3F38ED30-6807-4C93-B632-3C556619CC34}"/>
          </ac:picMkLst>
        </pc:picChg>
      </pc:sldChg>
      <pc:sldChg chg="addSp delSp modSp mod delAnim">
        <pc:chgData name="Cristian Chilipirea" userId="34ab170da5908fc4" providerId="LiveId" clId="{22CAA82C-E66D-46AC-8766-166F124C113E}" dt="2020-10-04T14:54:55.655" v="1073" actId="1076"/>
        <pc:sldMkLst>
          <pc:docMk/>
          <pc:sldMk cId="1544035050" sldId="53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544035050" sldId="539"/>
            <ac:spMk id="2" creationId="{5CA14E37-593D-4F4A-A2A9-D7FB5B67CD0C}"/>
          </ac:spMkLst>
        </pc:spChg>
        <pc:spChg chg="del">
          <ac:chgData name="Cristian Chilipirea" userId="34ab170da5908fc4" providerId="LiveId" clId="{22CAA82C-E66D-46AC-8766-166F124C113E}" dt="2020-10-04T14:48:46.755" v="940" actId="478"/>
          <ac:spMkLst>
            <pc:docMk/>
            <pc:sldMk cId="1544035050" sldId="539"/>
            <ac:spMk id="6" creationId="{7EA1E09F-19A7-48B1-9E1B-30860187FB25}"/>
          </ac:spMkLst>
        </pc:spChg>
        <pc:spChg chg="del">
          <ac:chgData name="Cristian Chilipirea" userId="34ab170da5908fc4" providerId="LiveId" clId="{22CAA82C-E66D-46AC-8766-166F124C113E}" dt="2020-10-04T14:43:55.499" v="919" actId="478"/>
          <ac:spMkLst>
            <pc:docMk/>
            <pc:sldMk cId="1544035050" sldId="539"/>
            <ac:spMk id="7" creationId="{E6215701-7D46-42BC-BBE7-8BEE9FC929A2}"/>
          </ac:spMkLst>
        </pc:spChg>
        <pc:spChg chg="del">
          <ac:chgData name="Cristian Chilipirea" userId="34ab170da5908fc4" providerId="LiveId" clId="{22CAA82C-E66D-46AC-8766-166F124C113E}" dt="2020-10-04T14:44:21.099" v="924" actId="478"/>
          <ac:spMkLst>
            <pc:docMk/>
            <pc:sldMk cId="1544035050" sldId="539"/>
            <ac:spMk id="8" creationId="{DB4E325C-A10C-4B67-80D4-CAA5163EA6BC}"/>
          </ac:spMkLst>
        </pc:spChg>
        <pc:spChg chg="del mod">
          <ac:chgData name="Cristian Chilipirea" userId="34ab170da5908fc4" providerId="LiveId" clId="{22CAA82C-E66D-46AC-8766-166F124C113E}" dt="2020-10-04T14:54:17.648" v="1065" actId="478"/>
          <ac:spMkLst>
            <pc:docMk/>
            <pc:sldMk cId="1544035050" sldId="539"/>
            <ac:spMk id="9" creationId="{CBB00072-C1DD-47FA-9AC3-FF570ACD8158}"/>
          </ac:spMkLst>
        </pc:spChg>
        <pc:spChg chg="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0" creationId="{984CB7F1-3A41-4766-A415-4F5E11B8A81B}"/>
          </ac:spMkLst>
        </pc:spChg>
        <pc:spChg chg="del mod">
          <ac:chgData name="Cristian Chilipirea" userId="34ab170da5908fc4" providerId="LiveId" clId="{22CAA82C-E66D-46AC-8766-166F124C113E}" dt="2020-10-04T14:54:18.879" v="1066" actId="478"/>
          <ac:spMkLst>
            <pc:docMk/>
            <pc:sldMk cId="1544035050" sldId="539"/>
            <ac:spMk id="11" creationId="{F9B6C442-07F9-4F0A-B43D-9458D1BD6731}"/>
          </ac:spMkLst>
        </pc:spChg>
        <pc:spChg chg="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2" creationId="{D30575D3-B1A9-4A14-90E6-7DEB43E9B646}"/>
          </ac:spMkLst>
        </pc:spChg>
        <pc:spChg chg="add 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4" creationId="{CA239959-54A5-46AF-A8C5-30F04C54E34E}"/>
          </ac:spMkLst>
        </pc:spChg>
        <pc:spChg chg="add 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6" creationId="{5C7EF272-0935-4D55-8091-A85D56862891}"/>
          </ac:spMkLst>
        </pc:spChg>
        <pc:spChg chg="add 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8" creationId="{F1231C3D-1C7F-44A1-910D-77D6FEF6BF84}"/>
          </ac:spMkLst>
        </pc:spChg>
        <pc:graphicFrameChg chg="add mod modGraphic">
          <ac:chgData name="Cristian Chilipirea" userId="34ab170da5908fc4" providerId="LiveId" clId="{22CAA82C-E66D-46AC-8766-166F124C113E}" dt="2020-10-04T14:54:55.655" v="1073" actId="1076"/>
          <ac:graphicFrameMkLst>
            <pc:docMk/>
            <pc:sldMk cId="1544035050" sldId="539"/>
            <ac:graphicFrameMk id="19" creationId="{F27D61E7-A3D6-47BD-80E9-841893C69B00}"/>
          </ac:graphicFrameMkLst>
        </pc:graphicFrameChg>
        <pc:picChg chg="del mod">
          <ac:chgData name="Cristian Chilipirea" userId="34ab170da5908fc4" providerId="LiveId" clId="{22CAA82C-E66D-46AC-8766-166F124C113E}" dt="2020-10-04T14:52:50.148" v="1057" actId="478"/>
          <ac:picMkLst>
            <pc:docMk/>
            <pc:sldMk cId="1544035050" sldId="539"/>
            <ac:picMk id="5" creationId="{F01E146E-8F81-48AB-BAD5-3328CBD56D76}"/>
          </ac:picMkLst>
        </pc:picChg>
        <pc:cxnChg chg="add mod">
          <ac:chgData name="Cristian Chilipirea" userId="34ab170da5908fc4" providerId="LiveId" clId="{22CAA82C-E66D-46AC-8766-166F124C113E}" dt="2020-10-04T14:54:55.655" v="1073" actId="1076"/>
          <ac:cxnSpMkLst>
            <pc:docMk/>
            <pc:sldMk cId="1544035050" sldId="539"/>
            <ac:cxnSpMk id="21" creationId="{FDFC53DC-B952-4A34-B5F7-9356494D2992}"/>
          </ac:cxnSpMkLst>
        </pc:cxnChg>
        <pc:cxnChg chg="add mod">
          <ac:chgData name="Cristian Chilipirea" userId="34ab170da5908fc4" providerId="LiveId" clId="{22CAA82C-E66D-46AC-8766-166F124C113E}" dt="2020-10-04T14:54:55.655" v="1073" actId="1076"/>
          <ac:cxnSpMkLst>
            <pc:docMk/>
            <pc:sldMk cId="1544035050" sldId="539"/>
            <ac:cxnSpMk id="22" creationId="{3E23681D-6184-4875-87FE-482845915EC8}"/>
          </ac:cxnSpMkLst>
        </pc:cxnChg>
      </pc:sldChg>
      <pc:sldChg chg="modSp mod">
        <pc:chgData name="Cristian Chilipirea" userId="34ab170da5908fc4" providerId="LiveId" clId="{22CAA82C-E66D-46AC-8766-166F124C113E}" dt="2020-10-04T13:37:39.013" v="335" actId="6549"/>
        <pc:sldMkLst>
          <pc:docMk/>
          <pc:sldMk cId="2002666867" sldId="540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002666867" sldId="540"/>
            <ac:spMk id="2" creationId="{1B435E87-B783-4F25-A773-06139E15FD36}"/>
          </ac:spMkLst>
        </pc:spChg>
        <pc:spChg chg="mod">
          <ac:chgData name="Cristian Chilipirea" userId="34ab170da5908fc4" providerId="LiveId" clId="{22CAA82C-E66D-46AC-8766-166F124C113E}" dt="2020-10-04T13:37:39.013" v="335" actId="6549"/>
          <ac:spMkLst>
            <pc:docMk/>
            <pc:sldMk cId="2002666867" sldId="540"/>
            <ac:spMk id="3" creationId="{D8E55A74-EA14-488A-A45A-25C1A867A44B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888411994" sldId="54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888411994" sldId="541"/>
            <ac:spMk id="2" creationId="{C246B18D-21B3-4B24-B48E-7496160B3CF6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728125730" sldId="54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728125730" sldId="542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289218972" sldId="54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289218972" sldId="543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126027227" sldId="54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126027227" sldId="544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144370955" sldId="545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144370955" sldId="545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882107523" sldId="54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882107523" sldId="546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558091035" sldId="547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558091035" sldId="547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034493033" sldId="54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034493033" sldId="548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448597296" sldId="54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448597296" sldId="549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128890427" sldId="550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128890427" sldId="550"/>
            <ac:spMk id="2" creationId="{C3E94133-1880-4417-AA41-BF0388D21CA5}"/>
          </ac:spMkLst>
        </pc:spChg>
      </pc:sldChg>
      <pc:sldChg chg="modSp mod">
        <pc:chgData name="Cristian Chilipirea" userId="34ab170da5908fc4" providerId="LiveId" clId="{22CAA82C-E66D-46AC-8766-166F124C113E}" dt="2020-10-04T13:39:10.788" v="398" actId="20577"/>
        <pc:sldMkLst>
          <pc:docMk/>
          <pc:sldMk cId="447635862" sldId="55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447635862" sldId="551"/>
            <ac:spMk id="2" creationId="{C3E94133-1880-4417-AA41-BF0388D21CA5}"/>
          </ac:spMkLst>
        </pc:spChg>
        <pc:spChg chg="mod">
          <ac:chgData name="Cristian Chilipirea" userId="34ab170da5908fc4" providerId="LiveId" clId="{22CAA82C-E66D-46AC-8766-166F124C113E}" dt="2020-10-04T13:39:10.788" v="398" actId="20577"/>
          <ac:spMkLst>
            <pc:docMk/>
            <pc:sldMk cId="447635862" sldId="551"/>
            <ac:spMk id="3" creationId="{6634E7C2-E6C2-465A-8B72-4336D89C5A7C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483517246" sldId="55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483517246" sldId="552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901537233" sldId="55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901537233" sldId="553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544456519" sldId="55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544456519" sldId="554"/>
            <ac:spMk id="2" creationId="{C3E94133-1880-4417-AA41-BF0388D21CA5}"/>
          </ac:spMkLst>
        </pc:spChg>
      </pc:sldChg>
      <pc:sldChg chg="addSp delSp modSp new mod modNotesTx">
        <pc:chgData name="Cristian Chilipirea" userId="34ab170da5908fc4" providerId="LiveId" clId="{22CAA82C-E66D-46AC-8766-166F124C113E}" dt="2020-10-04T13:30:04.236" v="294" actId="1076"/>
        <pc:sldMkLst>
          <pc:docMk/>
          <pc:sldMk cId="469359816" sldId="555"/>
        </pc:sldMkLst>
        <pc:spChg chg="del">
          <ac:chgData name="Cristian Chilipirea" userId="34ab170da5908fc4" providerId="LiveId" clId="{22CAA82C-E66D-46AC-8766-166F124C113E}" dt="2020-10-04T13:29:53.888" v="285" actId="478"/>
          <ac:spMkLst>
            <pc:docMk/>
            <pc:sldMk cId="469359816" sldId="555"/>
            <ac:spMk id="2" creationId="{386E4BF3-8C30-47C4-864B-61A46FFFAED9}"/>
          </ac:spMkLst>
        </pc:spChg>
        <pc:spChg chg="mod">
          <ac:chgData name="Cristian Chilipirea" userId="34ab170da5908fc4" providerId="LiveId" clId="{22CAA82C-E66D-46AC-8766-166F124C113E}" dt="2020-10-04T13:29:47.731" v="284" actId="20577"/>
          <ac:spMkLst>
            <pc:docMk/>
            <pc:sldMk cId="469359816" sldId="555"/>
            <ac:spMk id="4" creationId="{B7B19F45-99AF-4628-AF6D-720C45F20965}"/>
          </ac:spMkLst>
        </pc:spChg>
        <pc:spChg chg="add del">
          <ac:chgData name="Cristian Chilipirea" userId="34ab170da5908fc4" providerId="LiveId" clId="{22CAA82C-E66D-46AC-8766-166F124C113E}" dt="2020-10-04T13:29:55.305" v="287" actId="22"/>
          <ac:spMkLst>
            <pc:docMk/>
            <pc:sldMk cId="469359816" sldId="555"/>
            <ac:spMk id="6" creationId="{9695B5E4-489D-4DB5-A4F1-6F3974F5D1BE}"/>
          </ac:spMkLst>
        </pc:spChg>
        <pc:picChg chg="add mod">
          <ac:chgData name="Cristian Chilipirea" userId="34ab170da5908fc4" providerId="LiveId" clId="{22CAA82C-E66D-46AC-8766-166F124C113E}" dt="2020-10-04T13:30:04.236" v="294" actId="1076"/>
          <ac:picMkLst>
            <pc:docMk/>
            <pc:sldMk cId="469359816" sldId="555"/>
            <ac:picMk id="8" creationId="{7BD86560-082E-4136-A297-E1B238980957}"/>
          </ac:picMkLst>
        </pc:picChg>
      </pc:sldChg>
      <pc:sldChg chg="delSp modSp new mod">
        <pc:chgData name="Cristian Chilipirea" userId="34ab170da5908fc4" providerId="LiveId" clId="{22CAA82C-E66D-46AC-8766-166F124C113E}" dt="2020-10-04T13:44:59.509" v="438" actId="478"/>
        <pc:sldMkLst>
          <pc:docMk/>
          <pc:sldMk cId="2139583102" sldId="556"/>
        </pc:sldMkLst>
        <pc:spChg chg="del mod">
          <ac:chgData name="Cristian Chilipirea" userId="34ab170da5908fc4" providerId="LiveId" clId="{22CAA82C-E66D-46AC-8766-166F124C113E}" dt="2020-10-04T13:44:59.509" v="438" actId="478"/>
          <ac:spMkLst>
            <pc:docMk/>
            <pc:sldMk cId="2139583102" sldId="556"/>
            <ac:spMk id="2" creationId="{2998302F-7AD8-41C6-A0F3-7C4E27D69906}"/>
          </ac:spMkLst>
        </pc:spChg>
        <pc:spChg chg="mod">
          <ac:chgData name="Cristian Chilipirea" userId="34ab170da5908fc4" providerId="LiveId" clId="{22CAA82C-E66D-46AC-8766-166F124C113E}" dt="2020-10-04T13:44:57.214" v="436"/>
          <ac:spMkLst>
            <pc:docMk/>
            <pc:sldMk cId="2139583102" sldId="556"/>
            <ac:spMk id="4" creationId="{8CA29F60-1D24-4890-859A-047AEB40D55C}"/>
          </ac:spMkLst>
        </pc:spChg>
      </pc:sldChg>
      <pc:sldChg chg="addSp delSp modSp new mod">
        <pc:chgData name="Cristian Chilipirea" userId="34ab170da5908fc4" providerId="LiveId" clId="{22CAA82C-E66D-46AC-8766-166F124C113E}" dt="2020-10-04T14:10:29.889" v="766" actId="14100"/>
        <pc:sldMkLst>
          <pc:docMk/>
          <pc:sldMk cId="828686303" sldId="557"/>
        </pc:sldMkLst>
        <pc:spChg chg="del">
          <ac:chgData name="Cristian Chilipirea" userId="34ab170da5908fc4" providerId="LiveId" clId="{22CAA82C-E66D-46AC-8766-166F124C113E}" dt="2020-10-04T14:03:56.577" v="662" actId="478"/>
          <ac:spMkLst>
            <pc:docMk/>
            <pc:sldMk cId="828686303" sldId="557"/>
            <ac:spMk id="2" creationId="{F73BF736-87E9-4B90-B916-496C3839C633}"/>
          </ac:spMkLst>
        </pc:spChg>
        <pc:spChg chg="mod">
          <ac:chgData name="Cristian Chilipirea" userId="34ab170da5908fc4" providerId="LiveId" clId="{22CAA82C-E66D-46AC-8766-166F124C113E}" dt="2020-10-04T14:03:47.454" v="661" actId="6549"/>
          <ac:spMkLst>
            <pc:docMk/>
            <pc:sldMk cId="828686303" sldId="557"/>
            <ac:spMk id="4" creationId="{96E2F09E-A240-4B9F-AD3B-E8BF7C1326AC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5" creationId="{57931CCC-8623-4F2D-A133-4076397ACE9F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6" creationId="{6B5A8C18-B7FA-42CE-A800-B144C34CA44C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7" creationId="{BE5086DD-C499-4568-B015-BC9C97849FB6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8" creationId="{08EE7238-CAAC-4CA6-80BC-7C58D5E6B329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12" creationId="{014DEC8D-5365-4AE4-9099-DCEF60435219}"/>
          </ac:spMkLst>
        </pc:spChg>
        <pc:spChg chg="add mod">
          <ac:chgData name="Cristian Chilipirea" userId="34ab170da5908fc4" providerId="LiveId" clId="{22CAA82C-E66D-46AC-8766-166F124C113E}" dt="2020-10-04T14:09:59.657" v="759" actId="14100"/>
          <ac:spMkLst>
            <pc:docMk/>
            <pc:sldMk cId="828686303" sldId="557"/>
            <ac:spMk id="13" creationId="{FEBDB70E-D727-438D-B7A4-67E8B40F923D}"/>
          </ac:spMkLst>
        </pc:spChg>
        <pc:spChg chg="add mod">
          <ac:chgData name="Cristian Chilipirea" userId="34ab170da5908fc4" providerId="LiveId" clId="{22CAA82C-E66D-46AC-8766-166F124C113E}" dt="2020-10-04T14:09:59.657" v="759" actId="14100"/>
          <ac:spMkLst>
            <pc:docMk/>
            <pc:sldMk cId="828686303" sldId="557"/>
            <ac:spMk id="14" creationId="{9640D3EF-1A43-420F-9C70-3E320032A762}"/>
          </ac:spMkLst>
        </pc:spChg>
        <pc:spChg chg="add mod">
          <ac:chgData name="Cristian Chilipirea" userId="34ab170da5908fc4" providerId="LiveId" clId="{22CAA82C-E66D-46AC-8766-166F124C113E}" dt="2020-10-04T14:09:59.657" v="759" actId="14100"/>
          <ac:spMkLst>
            <pc:docMk/>
            <pc:sldMk cId="828686303" sldId="557"/>
            <ac:spMk id="15" creationId="{EB92E1DA-EA12-4854-9C65-367E7D45D066}"/>
          </ac:spMkLst>
        </pc:spChg>
        <pc:spChg chg="add mod">
          <ac:chgData name="Cristian Chilipirea" userId="34ab170da5908fc4" providerId="LiveId" clId="{22CAA82C-E66D-46AC-8766-166F124C113E}" dt="2020-10-04T14:09:59.657" v="759" actId="14100"/>
          <ac:spMkLst>
            <pc:docMk/>
            <pc:sldMk cId="828686303" sldId="557"/>
            <ac:spMk id="16" creationId="{DC8402E6-F3F9-4CA7-914A-CEF84E66D7F6}"/>
          </ac:spMkLst>
        </pc:spChg>
        <pc:spChg chg="add del mod">
          <ac:chgData name="Cristian Chilipirea" userId="34ab170da5908fc4" providerId="LiveId" clId="{22CAA82C-E66D-46AC-8766-166F124C113E}" dt="2020-10-04T14:08:32.422" v="738" actId="478"/>
          <ac:spMkLst>
            <pc:docMk/>
            <pc:sldMk cId="828686303" sldId="557"/>
            <ac:spMk id="20" creationId="{47394179-9168-4612-A476-07786EF1ACD3}"/>
          </ac:spMkLst>
        </pc:spChg>
        <pc:spChg chg="add mod">
          <ac:chgData name="Cristian Chilipirea" userId="34ab170da5908fc4" providerId="LiveId" clId="{22CAA82C-E66D-46AC-8766-166F124C113E}" dt="2020-10-04T14:09:54.303" v="758" actId="14100"/>
          <ac:spMkLst>
            <pc:docMk/>
            <pc:sldMk cId="828686303" sldId="557"/>
            <ac:spMk id="23" creationId="{67CA168E-DD15-494C-AE7C-B40EB56BA725}"/>
          </ac:spMkLst>
        </pc:spChg>
        <pc:spChg chg="add mod">
          <ac:chgData name="Cristian Chilipirea" userId="34ab170da5908fc4" providerId="LiveId" clId="{22CAA82C-E66D-46AC-8766-166F124C113E}" dt="2020-10-04T14:09:54.303" v="758" actId="14100"/>
          <ac:spMkLst>
            <pc:docMk/>
            <pc:sldMk cId="828686303" sldId="557"/>
            <ac:spMk id="24" creationId="{2425324F-5895-4F51-B027-6A939636723F}"/>
          </ac:spMkLst>
        </pc:spChg>
        <pc:spChg chg="add mod">
          <ac:chgData name="Cristian Chilipirea" userId="34ab170da5908fc4" providerId="LiveId" clId="{22CAA82C-E66D-46AC-8766-166F124C113E}" dt="2020-10-04T14:09:54.303" v="758" actId="14100"/>
          <ac:spMkLst>
            <pc:docMk/>
            <pc:sldMk cId="828686303" sldId="557"/>
            <ac:spMk id="25" creationId="{74815856-30E6-4B62-BC99-207E4E07034C}"/>
          </ac:spMkLst>
        </pc:spChg>
        <pc:spChg chg="add mod">
          <ac:chgData name="Cristian Chilipirea" userId="34ab170da5908fc4" providerId="LiveId" clId="{22CAA82C-E66D-46AC-8766-166F124C113E}" dt="2020-10-04T14:09:54.303" v="758" actId="14100"/>
          <ac:spMkLst>
            <pc:docMk/>
            <pc:sldMk cId="828686303" sldId="557"/>
            <ac:spMk id="26" creationId="{332D76EC-CE20-4C74-B234-61E93879EC91}"/>
          </ac:spMkLst>
        </pc:spChg>
        <pc:spChg chg="add mod">
          <ac:chgData name="Cristian Chilipirea" userId="34ab170da5908fc4" providerId="LiveId" clId="{22CAA82C-E66D-46AC-8766-166F124C113E}" dt="2020-10-04T14:09:25.453" v="756" actId="1076"/>
          <ac:spMkLst>
            <pc:docMk/>
            <pc:sldMk cId="828686303" sldId="557"/>
            <ac:spMk id="32" creationId="{3B1C3CB0-EAD3-4BF3-913C-15B38BD56439}"/>
          </ac:spMkLst>
        </pc:spChg>
        <pc:spChg chg="add mod">
          <ac:chgData name="Cristian Chilipirea" userId="34ab170da5908fc4" providerId="LiveId" clId="{22CAA82C-E66D-46AC-8766-166F124C113E}" dt="2020-10-04T14:10:29.889" v="766" actId="14100"/>
          <ac:spMkLst>
            <pc:docMk/>
            <pc:sldMk cId="828686303" sldId="557"/>
            <ac:spMk id="37" creationId="{6030798D-E720-4EAC-9C4E-9A49FEBA1101}"/>
          </ac:spMkLst>
        </pc:spChg>
        <pc:cxnChg chg="add mod">
          <ac:chgData name="Cristian Chilipirea" userId="34ab170da5908fc4" providerId="LiveId" clId="{22CAA82C-E66D-46AC-8766-166F124C113E}" dt="2020-10-04T14:04:02.254" v="664" actId="1076"/>
          <ac:cxnSpMkLst>
            <pc:docMk/>
            <pc:sldMk cId="828686303" sldId="557"/>
            <ac:cxnSpMk id="9" creationId="{9F38CD84-2AFB-4279-A1C6-93A2EEA8052B}"/>
          </ac:cxnSpMkLst>
        </pc:cxnChg>
        <pc:cxnChg chg="add mod">
          <ac:chgData name="Cristian Chilipirea" userId="34ab170da5908fc4" providerId="LiveId" clId="{22CAA82C-E66D-46AC-8766-166F124C113E}" dt="2020-10-04T14:04:02.254" v="664" actId="1076"/>
          <ac:cxnSpMkLst>
            <pc:docMk/>
            <pc:sldMk cId="828686303" sldId="557"/>
            <ac:cxnSpMk id="10" creationId="{184776E9-F8D7-464F-9641-3C9D0C4835C8}"/>
          </ac:cxnSpMkLst>
        </pc:cxnChg>
        <pc:cxnChg chg="add mod">
          <ac:chgData name="Cristian Chilipirea" userId="34ab170da5908fc4" providerId="LiveId" clId="{22CAA82C-E66D-46AC-8766-166F124C113E}" dt="2020-10-04T14:04:02.254" v="664" actId="1076"/>
          <ac:cxnSpMkLst>
            <pc:docMk/>
            <pc:sldMk cId="828686303" sldId="557"/>
            <ac:cxnSpMk id="11" creationId="{2E57AA21-53F0-4FD3-8CBA-5137DA8ECACB}"/>
          </ac:cxnSpMkLst>
        </pc:cxnChg>
        <pc:cxnChg chg="add mod">
          <ac:chgData name="Cristian Chilipirea" userId="34ab170da5908fc4" providerId="LiveId" clId="{22CAA82C-E66D-46AC-8766-166F124C113E}" dt="2020-10-04T14:09:59.657" v="759" actId="14100"/>
          <ac:cxnSpMkLst>
            <pc:docMk/>
            <pc:sldMk cId="828686303" sldId="557"/>
            <ac:cxnSpMk id="17" creationId="{DCF6B95D-70C4-460B-8315-FDE6A11CAFD1}"/>
          </ac:cxnSpMkLst>
        </pc:cxnChg>
        <pc:cxnChg chg="add mod">
          <ac:chgData name="Cristian Chilipirea" userId="34ab170da5908fc4" providerId="LiveId" clId="{22CAA82C-E66D-46AC-8766-166F124C113E}" dt="2020-10-04T14:09:59.657" v="759" actId="14100"/>
          <ac:cxnSpMkLst>
            <pc:docMk/>
            <pc:sldMk cId="828686303" sldId="557"/>
            <ac:cxnSpMk id="18" creationId="{2FFCE5FF-09F5-4564-99D4-977DF52550DA}"/>
          </ac:cxnSpMkLst>
        </pc:cxnChg>
        <pc:cxnChg chg="add mod">
          <ac:chgData name="Cristian Chilipirea" userId="34ab170da5908fc4" providerId="LiveId" clId="{22CAA82C-E66D-46AC-8766-166F124C113E}" dt="2020-10-04T14:09:59.657" v="759" actId="14100"/>
          <ac:cxnSpMkLst>
            <pc:docMk/>
            <pc:sldMk cId="828686303" sldId="557"/>
            <ac:cxnSpMk id="19" creationId="{0BBD132C-3031-49DC-8943-07C298CB7411}"/>
          </ac:cxnSpMkLst>
        </pc:cxnChg>
        <pc:cxnChg chg="add mod">
          <ac:chgData name="Cristian Chilipirea" userId="34ab170da5908fc4" providerId="LiveId" clId="{22CAA82C-E66D-46AC-8766-166F124C113E}" dt="2020-10-04T14:10:03.703" v="760" actId="14100"/>
          <ac:cxnSpMkLst>
            <pc:docMk/>
            <pc:sldMk cId="828686303" sldId="557"/>
            <ac:cxnSpMk id="21" creationId="{A59345A8-E96C-44AD-9C29-DBF639DB10F4}"/>
          </ac:cxnSpMkLst>
        </pc:cxnChg>
        <pc:cxnChg chg="add mod">
          <ac:chgData name="Cristian Chilipirea" userId="34ab170da5908fc4" providerId="LiveId" clId="{22CAA82C-E66D-46AC-8766-166F124C113E}" dt="2020-10-04T14:09:54.303" v="758" actId="14100"/>
          <ac:cxnSpMkLst>
            <pc:docMk/>
            <pc:sldMk cId="828686303" sldId="557"/>
            <ac:cxnSpMk id="27" creationId="{80929940-C462-4D2F-B3F7-B9AB3FFB604D}"/>
          </ac:cxnSpMkLst>
        </pc:cxnChg>
        <pc:cxnChg chg="add mod">
          <ac:chgData name="Cristian Chilipirea" userId="34ab170da5908fc4" providerId="LiveId" clId="{22CAA82C-E66D-46AC-8766-166F124C113E}" dt="2020-10-04T14:09:54.303" v="758" actId="14100"/>
          <ac:cxnSpMkLst>
            <pc:docMk/>
            <pc:sldMk cId="828686303" sldId="557"/>
            <ac:cxnSpMk id="28" creationId="{D959770C-62DE-43B5-945D-DFC6F1E12B79}"/>
          </ac:cxnSpMkLst>
        </pc:cxnChg>
        <pc:cxnChg chg="add mod">
          <ac:chgData name="Cristian Chilipirea" userId="34ab170da5908fc4" providerId="LiveId" clId="{22CAA82C-E66D-46AC-8766-166F124C113E}" dt="2020-10-04T14:09:54.303" v="758" actId="14100"/>
          <ac:cxnSpMkLst>
            <pc:docMk/>
            <pc:sldMk cId="828686303" sldId="557"/>
            <ac:cxnSpMk id="29" creationId="{18E60848-F30B-439E-958D-23022366F8C5}"/>
          </ac:cxnSpMkLst>
        </pc:cxnChg>
        <pc:cxnChg chg="add del mod">
          <ac:chgData name="Cristian Chilipirea" userId="34ab170da5908fc4" providerId="LiveId" clId="{22CAA82C-E66D-46AC-8766-166F124C113E}" dt="2020-10-04T14:08:58.382" v="743" actId="478"/>
          <ac:cxnSpMkLst>
            <pc:docMk/>
            <pc:sldMk cId="828686303" sldId="557"/>
            <ac:cxnSpMk id="30" creationId="{D67D397C-DA11-4FF0-A4DF-F21F523B2F39}"/>
          </ac:cxnSpMkLst>
        </pc:cxnChg>
        <pc:cxnChg chg="add">
          <ac:chgData name="Cristian Chilipirea" userId="34ab170da5908fc4" providerId="LiveId" clId="{22CAA82C-E66D-46AC-8766-166F124C113E}" dt="2020-10-04T14:09:35.081" v="757" actId="11529"/>
          <ac:cxnSpMkLst>
            <pc:docMk/>
            <pc:sldMk cId="828686303" sldId="557"/>
            <ac:cxnSpMk id="34" creationId="{FB9F0C8F-5583-41BF-B6AC-9E137360727C}"/>
          </ac:cxnSpMkLst>
        </pc:cxnChg>
      </pc:sldChg>
      <pc:sldChg chg="addSp delSp modSp add mod">
        <pc:chgData name="Cristian Chilipirea" userId="34ab170da5908fc4" providerId="LiveId" clId="{22CAA82C-E66D-46AC-8766-166F124C113E}" dt="2020-10-04T14:10:13.057" v="761" actId="478"/>
        <pc:sldMkLst>
          <pc:docMk/>
          <pc:sldMk cId="3132517813" sldId="558"/>
        </pc:sldMkLst>
        <pc:spChg chg="mod">
          <ac:chgData name="Cristian Chilipirea" userId="34ab170da5908fc4" providerId="LiveId" clId="{22CAA82C-E66D-46AC-8766-166F124C113E}" dt="2020-10-04T14:03:35.319" v="659" actId="6549"/>
          <ac:spMkLst>
            <pc:docMk/>
            <pc:sldMk cId="3132517813" sldId="558"/>
            <ac:spMk id="2" creationId="{F7D617E4-B2DF-4202-A942-D5B426391336}"/>
          </ac:spMkLst>
        </pc:spChg>
        <pc:spChg chg="add mod">
          <ac:chgData name="Cristian Chilipirea" userId="34ab170da5908fc4" providerId="LiveId" clId="{22CAA82C-E66D-46AC-8766-166F124C113E}" dt="2020-10-04T14:07:34.741" v="720" actId="1076"/>
          <ac:spMkLst>
            <pc:docMk/>
            <pc:sldMk cId="3132517813" sldId="558"/>
            <ac:spMk id="5" creationId="{300F1CAC-DE77-4128-8C6D-624CCCDFF87F}"/>
          </ac:spMkLst>
        </pc:spChg>
        <pc:spChg chg="del">
          <ac:chgData name="Cristian Chilipirea" userId="34ab170da5908fc4" providerId="LiveId" clId="{22CAA82C-E66D-46AC-8766-166F124C113E}" dt="2020-10-04T14:10:13.057" v="761" actId="478"/>
          <ac:spMkLst>
            <pc:docMk/>
            <pc:sldMk cId="3132517813" sldId="558"/>
            <ac:spMk id="22" creationId="{839324EE-B904-4FD1-ACD4-63004D4093B6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24" creationId="{FC5CAB67-73DC-418B-BC36-F222F4A49B18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26" creationId="{8E2A7AF5-1B00-41EE-AD0F-68DFB1821551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28" creationId="{DE9A73B9-6B17-4E9F-879E-65D9A2FE379D}"/>
          </ac:spMkLst>
        </pc:spChg>
        <pc:spChg chg="add mod">
          <ac:chgData name="Cristian Chilipirea" userId="34ab170da5908fc4" providerId="LiveId" clId="{22CAA82C-E66D-46AC-8766-166F124C113E}" dt="2020-10-04T14:04:56.302" v="677" actId="1076"/>
          <ac:spMkLst>
            <pc:docMk/>
            <pc:sldMk cId="3132517813" sldId="558"/>
            <ac:spMk id="29" creationId="{7E0DD243-5C74-4806-A288-13D053A56ECA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30" creationId="{E5E0AAA1-94C4-4731-A76D-2B2AB8A0C917}"/>
          </ac:spMkLst>
        </pc:spChg>
        <pc:spChg chg="add mod">
          <ac:chgData name="Cristian Chilipirea" userId="34ab170da5908fc4" providerId="LiveId" clId="{22CAA82C-E66D-46AC-8766-166F124C113E}" dt="2020-10-04T14:04:56.302" v="677" actId="1076"/>
          <ac:spMkLst>
            <pc:docMk/>
            <pc:sldMk cId="3132517813" sldId="558"/>
            <ac:spMk id="32" creationId="{FD19FED5-8929-402F-9CDC-AB5E31EFB81F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36" creationId="{BF7AAF8B-B847-480D-936C-65005A91C3C5}"/>
          </ac:spMkLst>
        </pc:spChg>
        <pc:spChg chg="add mod">
          <ac:chgData name="Cristian Chilipirea" userId="34ab170da5908fc4" providerId="LiveId" clId="{22CAA82C-E66D-46AC-8766-166F124C113E}" dt="2020-10-04T14:04:56.302" v="677" actId="1076"/>
          <ac:spMkLst>
            <pc:docMk/>
            <pc:sldMk cId="3132517813" sldId="558"/>
            <ac:spMk id="37" creationId="{786CEDA2-38A8-4333-8659-55CB012897F5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0" creationId="{A1226C1C-39AD-4034-B4FA-B42F5114E5EE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1" creationId="{E2957830-9E9B-4D0D-9E0F-5F6F03AF9EF0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5" creationId="{B507B832-E869-4788-8495-C75D22652D61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6" creationId="{92AA4509-33F3-4734-922B-97E47E556F36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7" creationId="{58F5D9DD-9240-45E3-98B3-55ABD7E4305C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9" creationId="{23FA3126-3006-4E83-9FC4-E7C97BC89EDB}"/>
          </ac:spMkLst>
        </pc:spChg>
        <pc:picChg chg="del">
          <ac:chgData name="Cristian Chilipirea" userId="34ab170da5908fc4" providerId="LiveId" clId="{22CAA82C-E66D-46AC-8766-166F124C113E}" dt="2020-10-04T14:04:49.389" v="675" actId="478"/>
          <ac:picMkLst>
            <pc:docMk/>
            <pc:sldMk cId="3132517813" sldId="558"/>
            <ac:picMk id="7" creationId="{7AC6C40D-7A95-4079-A369-AEA436B95733}"/>
          </ac:picMkLst>
        </pc:picChg>
        <pc:cxnChg chg="add mod">
          <ac:chgData name="Cristian Chilipirea" userId="34ab170da5908fc4" providerId="LiveId" clId="{22CAA82C-E66D-46AC-8766-166F124C113E}" dt="2020-10-04T14:05:51.665" v="692" actId="14100"/>
          <ac:cxnSpMkLst>
            <pc:docMk/>
            <pc:sldMk cId="3132517813" sldId="558"/>
            <ac:cxnSpMk id="8" creationId="{2BCF7CC6-8F90-401D-BE83-3F7F21D61CC9}"/>
          </ac:cxnSpMkLst>
        </pc:cxnChg>
        <pc:cxnChg chg="del mod">
          <ac:chgData name="Cristian Chilipirea" userId="34ab170da5908fc4" providerId="LiveId" clId="{22CAA82C-E66D-46AC-8766-166F124C113E}" dt="2020-10-04T14:04:10.825" v="665" actId="478"/>
          <ac:cxnSpMkLst>
            <pc:docMk/>
            <pc:sldMk cId="3132517813" sldId="558"/>
            <ac:cxnSpMk id="31" creationId="{27B55E14-2A94-4862-89AC-A01051EA41F2}"/>
          </ac:cxnSpMkLst>
        </pc:cxnChg>
        <pc:cxnChg chg="add mod">
          <ac:chgData name="Cristian Chilipirea" userId="34ab170da5908fc4" providerId="LiveId" clId="{22CAA82C-E66D-46AC-8766-166F124C113E}" dt="2020-10-04T14:04:56.302" v="677" actId="1076"/>
          <ac:cxnSpMkLst>
            <pc:docMk/>
            <pc:sldMk cId="3132517813" sldId="558"/>
            <ac:cxnSpMk id="33" creationId="{C65592DD-9CAC-4879-86B4-8FD04038771D}"/>
          </ac:cxnSpMkLst>
        </pc:cxnChg>
        <pc:cxnChg chg="del">
          <ac:chgData name="Cristian Chilipirea" userId="34ab170da5908fc4" providerId="LiveId" clId="{22CAA82C-E66D-46AC-8766-166F124C113E}" dt="2020-10-04T14:04:10.825" v="665" actId="478"/>
          <ac:cxnSpMkLst>
            <pc:docMk/>
            <pc:sldMk cId="3132517813" sldId="558"/>
            <ac:cxnSpMk id="34" creationId="{0C9F6666-02B4-4A0D-86C5-EEC68475DF29}"/>
          </ac:cxnSpMkLst>
        </pc:cxnChg>
        <pc:cxnChg chg="del">
          <ac:chgData name="Cristian Chilipirea" userId="34ab170da5908fc4" providerId="LiveId" clId="{22CAA82C-E66D-46AC-8766-166F124C113E}" dt="2020-10-04T14:04:10.825" v="665" actId="478"/>
          <ac:cxnSpMkLst>
            <pc:docMk/>
            <pc:sldMk cId="3132517813" sldId="558"/>
            <ac:cxnSpMk id="35" creationId="{1F566E7E-9AA3-48C7-986B-ACA39100FF53}"/>
          </ac:cxnSpMkLst>
        </pc:cxnChg>
        <pc:cxnChg chg="del mod">
          <ac:chgData name="Cristian Chilipirea" userId="34ab170da5908fc4" providerId="LiveId" clId="{22CAA82C-E66D-46AC-8766-166F124C113E}" dt="2020-10-04T14:04:27.581" v="670" actId="21"/>
          <ac:cxnSpMkLst>
            <pc:docMk/>
            <pc:sldMk cId="3132517813" sldId="558"/>
            <ac:cxnSpMk id="42" creationId="{1CD035C2-7950-4C3A-85BD-EB1C4042DE7F}"/>
          </ac:cxnSpMkLst>
        </pc:cxnChg>
        <pc:cxnChg chg="del mod">
          <ac:chgData name="Cristian Chilipirea" userId="34ab170da5908fc4" providerId="LiveId" clId="{22CAA82C-E66D-46AC-8766-166F124C113E}" dt="2020-10-04T14:04:27.581" v="670" actId="21"/>
          <ac:cxnSpMkLst>
            <pc:docMk/>
            <pc:sldMk cId="3132517813" sldId="558"/>
            <ac:cxnSpMk id="48" creationId="{601F906A-F3A6-4111-ACEE-3E6C28704E15}"/>
          </ac:cxnSpMkLst>
        </pc:cxnChg>
      </pc:sldChg>
      <pc:sldChg chg="addSp delSp modSp new mod">
        <pc:chgData name="Cristian Chilipirea" userId="34ab170da5908fc4" providerId="LiveId" clId="{22CAA82C-E66D-46AC-8766-166F124C113E}" dt="2020-10-04T14:11:55.996" v="778" actId="692"/>
        <pc:sldMkLst>
          <pc:docMk/>
          <pc:sldMk cId="839275458" sldId="559"/>
        </pc:sldMkLst>
        <pc:spChg chg="del">
          <ac:chgData name="Cristian Chilipirea" userId="34ab170da5908fc4" providerId="LiveId" clId="{22CAA82C-E66D-46AC-8766-166F124C113E}" dt="2020-10-04T14:04:24.397" v="669" actId="478"/>
          <ac:spMkLst>
            <pc:docMk/>
            <pc:sldMk cId="839275458" sldId="559"/>
            <ac:spMk id="2" creationId="{C74FABD2-F1B0-4CE2-B3C3-A036C4A94528}"/>
          </ac:spMkLst>
        </pc:spChg>
        <pc:spChg chg="mod">
          <ac:chgData name="Cristian Chilipirea" userId="34ab170da5908fc4" providerId="LiveId" clId="{22CAA82C-E66D-46AC-8766-166F124C113E}" dt="2020-10-04T14:04:22.022" v="668" actId="6549"/>
          <ac:spMkLst>
            <pc:docMk/>
            <pc:sldMk cId="839275458" sldId="559"/>
            <ac:spMk id="4" creationId="{E17516E7-1352-4D5E-82BB-E5F23237312B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5" creationId="{A26199D9-90C1-4638-B5E2-6FF8C6FCE12C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6" creationId="{4F5AB921-72C9-46F5-94E1-0AAD9FB35298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8" creationId="{E3391403-F1F2-4343-BED0-171EB5BB3ADB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9" creationId="{C3A605B8-EB82-41B2-A9BB-B1B74937C72F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0" creationId="{C1DA7D8A-8902-41F1-9EA0-823092589EA0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2" creationId="{1A364140-07C5-4A25-B5D4-9ABAAE9C851E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3" creationId="{2321A22B-99BA-49B5-A2FC-0223EADA78E1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4" creationId="{11966C13-9445-4ED9-91A9-5F9E18321262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6" creationId="{FD26A3AD-E9CA-45BD-B248-D6E5189EECB9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7" creationId="{6F441C74-DDB0-45CA-9686-0EE4D2D36613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8" creationId="{9394D725-BC08-43AC-8BB2-6CD47616AFD8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20" creationId="{A2B06BEC-BA8B-4547-82AB-6849BC4D0A67}"/>
          </ac:spMkLst>
        </pc:spChg>
        <pc:spChg chg="add mod">
          <ac:chgData name="Cristian Chilipirea" userId="34ab170da5908fc4" providerId="LiveId" clId="{22CAA82C-E66D-46AC-8766-166F124C113E}" dt="2020-10-04T14:08:00.844" v="735" actId="1076"/>
          <ac:spMkLst>
            <pc:docMk/>
            <pc:sldMk cId="839275458" sldId="559"/>
            <ac:spMk id="41" creationId="{FD0AF2B2-7CBF-4351-842C-3E5065C188C4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42" creationId="{F15CD2A5-7055-408B-821E-51FDBCDDF1F2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43" creationId="{8C07CD2E-244E-426D-8B59-CEDF9A9BACF6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44" creationId="{BEBDD6C9-8C43-45B4-9D2D-EBBBA95D580A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45" creationId="{4DEA2CDD-E461-483A-B1C1-5DDEAE42E471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0" creationId="{E9D13B94-0438-4B18-9E89-432905422DA4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1" creationId="{3585DB11-8D55-4AFE-BA6D-BF600E1250AF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2" creationId="{E94527D5-F7F6-4D4A-914A-FC9A61E56829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3" creationId="{AB2EF47B-FBA9-4AAB-AF85-26518D0935CF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7" creationId="{35AE50BA-585B-4AAE-BE8E-C2C0F134E893}"/>
          </ac:spMkLst>
        </pc:spChg>
        <pc:cxnChg chg="add mod">
          <ac:chgData name="Cristian Chilipirea" userId="34ab170da5908fc4" providerId="LiveId" clId="{22CAA82C-E66D-46AC-8766-166F124C113E}" dt="2020-10-04T14:07:43.558" v="721" actId="1076"/>
          <ac:cxnSpMkLst>
            <pc:docMk/>
            <pc:sldMk cId="839275458" sldId="559"/>
            <ac:cxnSpMk id="7" creationId="{CB0F917B-1FBA-489D-BA7A-CB77C8D1F789}"/>
          </ac:cxnSpMkLst>
        </pc:cxnChg>
        <pc:cxnChg chg="add mod">
          <ac:chgData name="Cristian Chilipirea" userId="34ab170da5908fc4" providerId="LiveId" clId="{22CAA82C-E66D-46AC-8766-166F124C113E}" dt="2020-10-04T14:07:43.558" v="721" actId="1076"/>
          <ac:cxnSpMkLst>
            <pc:docMk/>
            <pc:sldMk cId="839275458" sldId="559"/>
            <ac:cxnSpMk id="11" creationId="{A91D43B0-02B0-46D3-A0F1-5ECDE567955A}"/>
          </ac:cxnSpMkLst>
        </pc:cxnChg>
        <pc:cxnChg chg="add mod">
          <ac:chgData name="Cristian Chilipirea" userId="34ab170da5908fc4" providerId="LiveId" clId="{22CAA82C-E66D-46AC-8766-166F124C113E}" dt="2020-10-04T14:07:43.558" v="721" actId="1076"/>
          <ac:cxnSpMkLst>
            <pc:docMk/>
            <pc:sldMk cId="839275458" sldId="559"/>
            <ac:cxnSpMk id="15" creationId="{EF47A7B5-E7D4-4BE1-AE32-AF9F9AFE2725}"/>
          </ac:cxnSpMkLst>
        </pc:cxnChg>
        <pc:cxnChg chg="add mod">
          <ac:chgData name="Cristian Chilipirea" userId="34ab170da5908fc4" providerId="LiveId" clId="{22CAA82C-E66D-46AC-8766-166F124C113E}" dt="2020-10-04T14:07:43.558" v="721" actId="1076"/>
          <ac:cxnSpMkLst>
            <pc:docMk/>
            <pc:sldMk cId="839275458" sldId="559"/>
            <ac:cxnSpMk id="19" creationId="{D3A3F41A-B836-40B7-A62C-B9510A647A97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21" creationId="{8350F702-B260-4BEB-B66F-78059F22CEC5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24" creationId="{94B2F9A9-2A2D-4EA5-A21D-D5F8FCF038E5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27" creationId="{4C5963B1-7BDA-469C-B16C-BCD46CF84A96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30" creationId="{BDA48007-13B2-4D81-95DB-0669FE214804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33" creationId="{B61FAC04-281C-438A-AD5F-E14B146D09B4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37" creationId="{FB95C374-02E1-4A5B-98E1-91B49B16E00E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46" creationId="{C44B5D9B-6D48-49CE-A1AE-38F64FBDBC14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47" creationId="{11E30F2D-5F0A-4802-B67B-747DFE3868CC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48" creationId="{480021CE-79A5-4381-9131-BB96C42AD364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49" creationId="{0C95DFE8-AC3C-4692-91EC-6A51EB8C0B88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54" creationId="{8333BE5E-629F-4CEA-9E74-6D6FDDB05295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55" creationId="{E4FA3214-B30E-4D6C-8BCE-F52EA2B6EB49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56" creationId="{C3F1C0B0-8240-4B01-AA36-93F93C4532BD}"/>
          </ac:cxnSpMkLst>
        </pc:cxnChg>
        <pc:cxnChg chg="add del mod">
          <ac:chgData name="Cristian Chilipirea" userId="34ab170da5908fc4" providerId="LiveId" clId="{22CAA82C-E66D-46AC-8766-166F124C113E}" dt="2020-10-04T14:10:50.989" v="769" actId="478"/>
          <ac:cxnSpMkLst>
            <pc:docMk/>
            <pc:sldMk cId="839275458" sldId="559"/>
            <ac:cxnSpMk id="58" creationId="{19C4DA23-5628-4BC3-9DDF-3F56BDA0BA4C}"/>
          </ac:cxnSpMkLst>
        </pc:cxnChg>
        <pc:cxnChg chg="add mod">
          <ac:chgData name="Cristian Chilipirea" userId="34ab170da5908fc4" providerId="LiveId" clId="{22CAA82C-E66D-46AC-8766-166F124C113E}" dt="2020-10-04T14:11:15.718" v="773" actId="14100"/>
          <ac:cxnSpMkLst>
            <pc:docMk/>
            <pc:sldMk cId="839275458" sldId="559"/>
            <ac:cxnSpMk id="59" creationId="{10E9CF0A-96D1-4CA6-B74F-B1278634477C}"/>
          </ac:cxnSpMkLst>
        </pc:cxnChg>
        <pc:cxnChg chg="add mod">
          <ac:chgData name="Cristian Chilipirea" userId="34ab170da5908fc4" providerId="LiveId" clId="{22CAA82C-E66D-46AC-8766-166F124C113E}" dt="2020-10-04T14:11:55.996" v="778" actId="692"/>
          <ac:cxnSpMkLst>
            <pc:docMk/>
            <pc:sldMk cId="839275458" sldId="559"/>
            <ac:cxnSpMk id="62" creationId="{D084676A-ACD5-452D-AC00-B3ABC10D325D}"/>
          </ac:cxnSpMkLst>
        </pc:cxnChg>
      </pc:sldChg>
      <pc:sldChg chg="addSp delSp modSp new del mod">
        <pc:chgData name="Cristian Chilipirea" userId="34ab170da5908fc4" providerId="LiveId" clId="{22CAA82C-E66D-46AC-8766-166F124C113E}" dt="2020-10-04T14:32:42.475" v="815" actId="2696"/>
        <pc:sldMkLst>
          <pc:docMk/>
          <pc:sldMk cId="3110836286" sldId="560"/>
        </pc:sldMkLst>
        <pc:spChg chg="del">
          <ac:chgData name="Cristian Chilipirea" userId="34ab170da5908fc4" providerId="LiveId" clId="{22CAA82C-E66D-46AC-8766-166F124C113E}" dt="2020-10-04T14:13:23.501" v="804" actId="478"/>
          <ac:spMkLst>
            <pc:docMk/>
            <pc:sldMk cId="3110836286" sldId="560"/>
            <ac:spMk id="2" creationId="{B3508DDA-317A-4458-A138-477153DD8C4E}"/>
          </ac:spMkLst>
        </pc:spChg>
        <pc:picChg chg="add del mod">
          <ac:chgData name="Cristian Chilipirea" userId="34ab170da5908fc4" providerId="LiveId" clId="{22CAA82C-E66D-46AC-8766-166F124C113E}" dt="2020-10-04T14:14:52.201" v="814" actId="478"/>
          <ac:picMkLst>
            <pc:docMk/>
            <pc:sldMk cId="3110836286" sldId="560"/>
            <ac:picMk id="6" creationId="{D3649F36-F139-4435-B432-EC37E24744B1}"/>
          </ac:picMkLst>
        </pc:picChg>
      </pc:sldChg>
      <pc:sldChg chg="delSp modSp add mod">
        <pc:chgData name="Cristian Chilipirea" userId="34ab170da5908fc4" providerId="LiveId" clId="{22CAA82C-E66D-46AC-8766-166F124C113E}" dt="2020-10-04T15:38:08.761" v="1672" actId="478"/>
        <pc:sldMkLst>
          <pc:docMk/>
          <pc:sldMk cId="1004568210" sldId="587"/>
        </pc:sldMkLst>
        <pc:spChg chg="mod">
          <ac:chgData name="Cristian Chilipirea" userId="34ab170da5908fc4" providerId="LiveId" clId="{22CAA82C-E66D-46AC-8766-166F124C113E}" dt="2020-10-04T15:36:49.801" v="1574" actId="6549"/>
          <ac:spMkLst>
            <pc:docMk/>
            <pc:sldMk cId="1004568210" sldId="587"/>
            <ac:spMk id="2" creationId="{C77EA277-0F09-4B32-8D70-DF7DAF34BF19}"/>
          </ac:spMkLst>
        </pc:spChg>
        <pc:spChg chg="mod">
          <ac:chgData name="Cristian Chilipirea" userId="34ab170da5908fc4" providerId="LiveId" clId="{22CAA82C-E66D-46AC-8766-166F124C113E}" dt="2020-10-04T15:37:27.673" v="1667" actId="20577"/>
          <ac:spMkLst>
            <pc:docMk/>
            <pc:sldMk cId="1004568210" sldId="587"/>
            <ac:spMk id="3" creationId="{339551E0-5B4F-468D-A5F2-74EA52B6C9FD}"/>
          </ac:spMkLst>
        </pc:spChg>
        <pc:spChg chg="del">
          <ac:chgData name="Cristian Chilipirea" userId="34ab170da5908fc4" providerId="LiveId" clId="{22CAA82C-E66D-46AC-8766-166F124C113E}" dt="2020-10-04T15:38:08.761" v="1672" actId="478"/>
          <ac:spMkLst>
            <pc:docMk/>
            <pc:sldMk cId="1004568210" sldId="587"/>
            <ac:spMk id="4" creationId="{A54FB5CA-7127-491A-BC3C-165EC8738CB0}"/>
          </ac:spMkLst>
        </pc:spChg>
      </pc:sldChg>
      <pc:sldChg chg="modSp add mod">
        <pc:chgData name="Cristian Chilipirea" userId="34ab170da5908fc4" providerId="LiveId" clId="{22CAA82C-E66D-46AC-8766-166F124C113E}" dt="2020-10-04T15:37:36.399" v="1668"/>
        <pc:sldMkLst>
          <pc:docMk/>
          <pc:sldMk cId="2844747525" sldId="588"/>
        </pc:sldMkLst>
        <pc:spChg chg="mod">
          <ac:chgData name="Cristian Chilipirea" userId="34ab170da5908fc4" providerId="LiveId" clId="{22CAA82C-E66D-46AC-8766-166F124C113E}" dt="2020-10-04T15:37:36.399" v="1668"/>
          <ac:spMkLst>
            <pc:docMk/>
            <pc:sldMk cId="2844747525" sldId="588"/>
            <ac:spMk id="2" creationId="{C77EA277-0F09-4B32-8D70-DF7DAF34BF19}"/>
          </ac:spMkLst>
        </pc:spChg>
      </pc:sldChg>
      <pc:sldChg chg="modSp add mod">
        <pc:chgData name="Cristian Chilipirea" userId="34ab170da5908fc4" providerId="LiveId" clId="{22CAA82C-E66D-46AC-8766-166F124C113E}" dt="2020-10-04T15:37:40.391" v="1669"/>
        <pc:sldMkLst>
          <pc:docMk/>
          <pc:sldMk cId="2226103853" sldId="674"/>
        </pc:sldMkLst>
        <pc:spChg chg="mod">
          <ac:chgData name="Cristian Chilipirea" userId="34ab170da5908fc4" providerId="LiveId" clId="{22CAA82C-E66D-46AC-8766-166F124C113E}" dt="2020-10-04T15:37:40.391" v="1669"/>
          <ac:spMkLst>
            <pc:docMk/>
            <pc:sldMk cId="2226103853" sldId="674"/>
            <ac:spMk id="2" creationId="{C77EA277-0F09-4B32-8D70-DF7DAF34BF19}"/>
          </ac:spMkLst>
        </pc:spChg>
      </pc:sldChg>
      <pc:sldChg chg="addSp modSp add mod">
        <pc:chgData name="Cristian Chilipirea" userId="34ab170da5908fc4" providerId="LiveId" clId="{22CAA82C-E66D-46AC-8766-166F124C113E}" dt="2020-10-04T15:39:07.193" v="1677" actId="1076"/>
        <pc:sldMkLst>
          <pc:docMk/>
          <pc:sldMk cId="3773405892" sldId="675"/>
        </pc:sldMkLst>
        <pc:spChg chg="mod">
          <ac:chgData name="Cristian Chilipirea" userId="34ab170da5908fc4" providerId="LiveId" clId="{22CAA82C-E66D-46AC-8766-166F124C113E}" dt="2020-10-04T15:37:45.375" v="1670"/>
          <ac:spMkLst>
            <pc:docMk/>
            <pc:sldMk cId="3773405892" sldId="675"/>
            <ac:spMk id="2" creationId="{C77EA277-0F09-4B32-8D70-DF7DAF34BF19}"/>
          </ac:spMkLst>
        </pc:spChg>
        <pc:graphicFrameChg chg="add mod modGraphic">
          <ac:chgData name="Cristian Chilipirea" userId="34ab170da5908fc4" providerId="LiveId" clId="{22CAA82C-E66D-46AC-8766-166F124C113E}" dt="2020-10-04T15:39:07.193" v="1677" actId="1076"/>
          <ac:graphicFrameMkLst>
            <pc:docMk/>
            <pc:sldMk cId="3773405892" sldId="675"/>
            <ac:graphicFrameMk id="6" creationId="{F15F5B72-9821-4673-9C18-F53CC54CB6EB}"/>
          </ac:graphicFrameMkLst>
        </pc:graphicFrameChg>
      </pc:sldChg>
      <pc:sldChg chg="modSp add mod">
        <pc:chgData name="Cristian Chilipirea" userId="34ab170da5908fc4" providerId="LiveId" clId="{22CAA82C-E66D-46AC-8766-166F124C113E}" dt="2020-10-04T15:37:53.964" v="1671"/>
        <pc:sldMkLst>
          <pc:docMk/>
          <pc:sldMk cId="1837309573" sldId="676"/>
        </pc:sldMkLst>
        <pc:spChg chg="mod">
          <ac:chgData name="Cristian Chilipirea" userId="34ab170da5908fc4" providerId="LiveId" clId="{22CAA82C-E66D-46AC-8766-166F124C113E}" dt="2020-10-04T15:37:53.964" v="1671"/>
          <ac:spMkLst>
            <pc:docMk/>
            <pc:sldMk cId="1837309573" sldId="676"/>
            <ac:spMk id="2" creationId="{C77EA277-0F09-4B32-8D70-DF7DAF34BF19}"/>
          </ac:spMkLst>
        </pc:spChg>
      </pc:sldChg>
      <pc:sldMasterChg chg="addSp delSp modSp mod addSldLayout delSldLayout modSldLayout">
        <pc:chgData name="Cristian Chilipirea" userId="34ab170da5908fc4" providerId="LiveId" clId="{22CAA82C-E66D-46AC-8766-166F124C113E}" dt="2020-10-04T13:25:25.645" v="269" actId="22"/>
        <pc:sldMasterMkLst>
          <pc:docMk/>
          <pc:sldMasterMk cId="0" sldId="2147483661"/>
        </pc:sldMasterMkLst>
        <pc:spChg chg="mod">
          <ac:chgData name="Cristian Chilipirea" userId="34ab170da5908fc4" providerId="LiveId" clId="{22CAA82C-E66D-46AC-8766-166F124C113E}" dt="2020-10-04T13:22:46.916" v="215" actId="6549"/>
          <ac:spMkLst>
            <pc:docMk/>
            <pc:sldMasterMk cId="0" sldId="2147483661"/>
            <ac:spMk id="10" creationId="{D0BDA4B6-313A-6240-968C-9D21F3807FCD}"/>
          </ac:spMkLst>
        </pc:spChg>
        <pc:picChg chg="add mod">
          <ac:chgData name="Cristian Chilipirea" userId="34ab170da5908fc4" providerId="LiveId" clId="{22CAA82C-E66D-46AC-8766-166F124C113E}" dt="2020-10-04T13:22:10.754" v="182" actId="1076"/>
          <ac:picMkLst>
            <pc:docMk/>
            <pc:sldMasterMk cId="0" sldId="2147483661"/>
            <ac:picMk id="3" creationId="{CB1E6F51-439F-4299-956E-0A539E73966D}"/>
          </ac:picMkLst>
        </pc:picChg>
        <pc:picChg chg="del">
          <ac:chgData name="Cristian Chilipirea" userId="34ab170da5908fc4" providerId="LiveId" clId="{22CAA82C-E66D-46AC-8766-166F124C113E}" dt="2020-10-04T13:21:45.120" v="172" actId="478"/>
          <ac:picMkLst>
            <pc:docMk/>
            <pc:sldMasterMk cId="0" sldId="2147483661"/>
            <ac:picMk id="1033" creationId="{20CAB226-3914-49D2-99AC-E2E2AE63DAA1}"/>
          </ac:picMkLst>
        </pc:picChg>
        <pc:sldLayoutChg chg="addSp modSp mod">
          <pc:chgData name="Cristian Chilipirea" userId="34ab170da5908fc4" providerId="LiveId" clId="{22CAA82C-E66D-46AC-8766-166F124C113E}" dt="2020-10-04T13:25:25.645" v="269" actId="22"/>
          <pc:sldLayoutMkLst>
            <pc:docMk/>
            <pc:sldMasterMk cId="0" sldId="2147483661"/>
            <pc:sldLayoutMk cId="2202867552" sldId="2147483984"/>
          </pc:sldLayoutMkLst>
          <pc:picChg chg="add">
            <ac:chgData name="Cristian Chilipirea" userId="34ab170da5908fc4" providerId="LiveId" clId="{22CAA82C-E66D-46AC-8766-166F124C113E}" dt="2020-10-04T13:25:25.645" v="269" actId="22"/>
            <ac:picMkLst>
              <pc:docMk/>
              <pc:sldMasterMk cId="0" sldId="2147483661"/>
              <pc:sldLayoutMk cId="2202867552" sldId="2147483984"/>
              <ac:picMk id="2" creationId="{653DB37B-7225-431A-8FAC-AF26FE80C3DD}"/>
            </ac:picMkLst>
          </pc:picChg>
          <pc:picChg chg="mod">
            <ac:chgData name="Cristian Chilipirea" userId="34ab170da5908fc4" providerId="LiveId" clId="{22CAA82C-E66D-46AC-8766-166F124C113E}" dt="2020-10-04T13:14:17.947" v="14" actId="1076"/>
            <ac:picMkLst>
              <pc:docMk/>
              <pc:sldMasterMk cId="0" sldId="2147483661"/>
              <pc:sldLayoutMk cId="2202867552" sldId="2147483984"/>
              <ac:picMk id="5" creationId="{9B7288B3-909B-4A56-B161-6F651026131B}"/>
            </ac:picMkLst>
          </pc:picChg>
          <pc:picChg chg="mod">
            <ac:chgData name="Cristian Chilipirea" userId="34ab170da5908fc4" providerId="LiveId" clId="{22CAA82C-E66D-46AC-8766-166F124C113E}" dt="2020-10-04T13:14:17.947" v="14" actId="1076"/>
            <ac:picMkLst>
              <pc:docMk/>
              <pc:sldMasterMk cId="0" sldId="2147483661"/>
              <pc:sldLayoutMk cId="2202867552" sldId="2147483984"/>
              <ac:picMk id="6" creationId="{49294E9D-0F88-479C-A040-55E58B694A68}"/>
            </ac:picMkLst>
          </pc:picChg>
        </pc:sldLayoutChg>
        <pc:sldLayoutChg chg="addSp delSp modSp mod">
          <pc:chgData name="Cristian Chilipirea" userId="34ab170da5908fc4" providerId="LiveId" clId="{22CAA82C-E66D-46AC-8766-166F124C113E}" dt="2020-10-04T13:24:25.693" v="266"/>
          <pc:sldLayoutMkLst>
            <pc:docMk/>
            <pc:sldMasterMk cId="0" sldId="2147483661"/>
            <pc:sldLayoutMk cId="1079532080" sldId="2147483985"/>
          </pc:sldLayoutMkLst>
          <pc:spChg chg="del">
            <ac:chgData name="Cristian Chilipirea" userId="34ab170da5908fc4" providerId="LiveId" clId="{22CAA82C-E66D-46AC-8766-166F124C113E}" dt="2020-10-04T13:24:25.164" v="265"/>
            <ac:spMkLst>
              <pc:docMk/>
              <pc:sldMasterMk cId="0" sldId="2147483661"/>
              <pc:sldLayoutMk cId="1079532080" sldId="2147483985"/>
              <ac:spMk id="2" creationId="{00000000-0000-0000-0000-000000000000}"/>
            </ac:spMkLst>
          </pc:spChg>
          <pc:spChg chg="add mod">
            <ac:chgData name="Cristian Chilipirea" userId="34ab170da5908fc4" providerId="LiveId" clId="{22CAA82C-E66D-46AC-8766-166F124C113E}" dt="2020-10-04T13:24:25.693" v="266"/>
            <ac:spMkLst>
              <pc:docMk/>
              <pc:sldMasterMk cId="0" sldId="2147483661"/>
              <pc:sldLayoutMk cId="1079532080" sldId="2147483985"/>
              <ac:spMk id="4" creationId="{24EBED76-F28E-4D58-BB9E-1EE71E31493F}"/>
            </ac:spMkLst>
          </pc:spChg>
          <pc:spChg chg="mod">
            <ac:chgData name="Cristian Chilipirea" userId="34ab170da5908fc4" providerId="LiveId" clId="{22CAA82C-E66D-46AC-8766-166F124C113E}" dt="2020-10-04T13:23:03.281" v="216"/>
            <ac:spMkLst>
              <pc:docMk/>
              <pc:sldMasterMk cId="0" sldId="2147483661"/>
              <pc:sldLayoutMk cId="1079532080" sldId="2147483985"/>
              <ac:spMk id="6" creationId="{DB0E9FB9-D240-4F74-AD38-54882D205CEF}"/>
            </ac:spMkLst>
          </pc:spChg>
        </pc:sldLayoutChg>
        <pc:sldLayoutChg chg="new del mod">
          <pc:chgData name="Cristian Chilipirea" userId="34ab170da5908fc4" providerId="LiveId" clId="{22CAA82C-E66D-46AC-8766-166F124C113E}" dt="2020-10-04T13:24:57.424" v="268" actId="2696"/>
          <pc:sldLayoutMkLst>
            <pc:docMk/>
            <pc:sldMasterMk cId="0" sldId="2147483661"/>
            <pc:sldLayoutMk cId="3257254828" sldId="2147483987"/>
          </pc:sldLayoutMkLst>
        </pc:sldLayoutChg>
      </pc:sldMasterChg>
    </pc:docChg>
  </pc:docChgLst>
  <pc:docChgLst>
    <pc:chgData name="Cristian Chilipirea" userId="34ab170da5908fc4" providerId="LiveId" clId="{51945C1F-10CD-418A-B58A-C5CF549BDF85}"/>
    <pc:docChg chg="undo custSel addSld delSld modSld">
      <pc:chgData name="Cristian Chilipirea" userId="34ab170da5908fc4" providerId="LiveId" clId="{51945C1F-10CD-418A-B58A-C5CF549BDF85}" dt="2020-10-06T11:50:59.547" v="928" actId="6549"/>
      <pc:docMkLst>
        <pc:docMk/>
      </pc:docMkLst>
      <pc:sldChg chg="add">
        <pc:chgData name="Cristian Chilipirea" userId="34ab170da5908fc4" providerId="LiveId" clId="{51945C1F-10CD-418A-B58A-C5CF549BDF85}" dt="2020-10-04T15:42:41.481" v="5"/>
        <pc:sldMkLst>
          <pc:docMk/>
          <pc:sldMk cId="771936063" sldId="26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724823294" sldId="26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810417660" sldId="26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74182113" sldId="26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187237" sldId="27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52213275" sldId="27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96622311" sldId="27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239565847" sldId="27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446500507" sldId="27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18038314" sldId="27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41731681" sldId="27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97219459" sldId="27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68684844" sldId="27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354362939" sldId="279"/>
        </pc:sldMkLst>
      </pc:sldChg>
      <pc:sldChg chg="addSp delSp modSp add mod">
        <pc:chgData name="Cristian Chilipirea" userId="34ab170da5908fc4" providerId="LiveId" clId="{51945C1F-10CD-418A-B58A-C5CF549BDF85}" dt="2020-10-04T16:02:40.704" v="711" actId="14100"/>
        <pc:sldMkLst>
          <pc:docMk/>
          <pc:sldMk cId="3085238357" sldId="280"/>
        </pc:sldMkLst>
        <pc:spChg chg="mod">
          <ac:chgData name="Cristian Chilipirea" userId="34ab170da5908fc4" providerId="LiveId" clId="{51945C1F-10CD-418A-B58A-C5CF549BDF85}" dt="2020-10-04T16:02:08.452" v="703" actId="1076"/>
          <ac:spMkLst>
            <pc:docMk/>
            <pc:sldMk cId="3085238357" sldId="280"/>
            <ac:spMk id="29" creationId="{00000000-0000-0000-0000-000000000000}"/>
          </ac:spMkLst>
        </pc:spChg>
        <pc:spChg chg="del mod">
          <ac:chgData name="Cristian Chilipirea" userId="34ab170da5908fc4" providerId="LiveId" clId="{51945C1F-10CD-418A-B58A-C5CF549BDF85}" dt="2020-10-04T16:02:33.986" v="708" actId="478"/>
          <ac:spMkLst>
            <pc:docMk/>
            <pc:sldMk cId="3085238357" sldId="280"/>
            <ac:spMk id="34" creationId="{871156A0-8BD1-42FA-94EE-64486253FEEF}"/>
          </ac:spMkLst>
        </pc:spChg>
        <pc:spChg chg="add">
          <ac:chgData name="Cristian Chilipirea" userId="34ab170da5908fc4" providerId="LiveId" clId="{51945C1F-10CD-418A-B58A-C5CF549BDF85}" dt="2020-10-04T16:02:34.480" v="709" actId="22"/>
          <ac:spMkLst>
            <pc:docMk/>
            <pc:sldMk cId="3085238357" sldId="280"/>
            <ac:spMk id="36" creationId="{A532FD41-2810-42F2-9BAC-338E6A20C537}"/>
          </ac:spMkLst>
        </pc:spChg>
        <pc:cxnChg chg="mod">
          <ac:chgData name="Cristian Chilipirea" userId="34ab170da5908fc4" providerId="LiveId" clId="{51945C1F-10CD-418A-B58A-C5CF549BDF85}" dt="2020-10-04T16:02:40.704" v="711" actId="14100"/>
          <ac:cxnSpMkLst>
            <pc:docMk/>
            <pc:sldMk cId="3085238357" sldId="280"/>
            <ac:cxnSpMk id="28" creationId="{00000000-0000-0000-0000-000000000000}"/>
          </ac:cxnSpMkLst>
        </pc:cxnChg>
        <pc:cxnChg chg="mod">
          <ac:chgData name="Cristian Chilipirea" userId="34ab170da5908fc4" providerId="LiveId" clId="{51945C1F-10CD-418A-B58A-C5CF549BDF85}" dt="2020-10-04T16:02:16.439" v="705" actId="14100"/>
          <ac:cxnSpMkLst>
            <pc:docMk/>
            <pc:sldMk cId="3085238357" sldId="280"/>
            <ac:cxnSpMk id="32" creationId="{00000000-0000-0000-0000-000000000000}"/>
          </ac:cxnSpMkLst>
        </pc:cxn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297006857" sldId="28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582673609" sldId="28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73056092" sldId="28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27090702" sldId="284"/>
        </pc:sldMkLst>
      </pc:sldChg>
      <pc:sldChg chg="delSp modSp mod">
        <pc:chgData name="Cristian Chilipirea" userId="34ab170da5908fc4" providerId="LiveId" clId="{51945C1F-10CD-418A-B58A-C5CF549BDF85}" dt="2020-10-04T15:40:58.089" v="3" actId="1076"/>
        <pc:sldMkLst>
          <pc:docMk/>
          <pc:sldMk cId="0" sldId="485"/>
        </pc:sldMkLst>
        <pc:spChg chg="mod">
          <ac:chgData name="Cristian Chilipirea" userId="34ab170da5908fc4" providerId="LiveId" clId="{51945C1F-10CD-418A-B58A-C5CF549BDF85}" dt="2020-10-04T15:40:58.089" v="3" actId="1076"/>
          <ac:spMkLst>
            <pc:docMk/>
            <pc:sldMk cId="0" sldId="485"/>
            <ac:spMk id="15361" creationId="{B7373C27-AE51-474E-BA1F-0C5F0233AACE}"/>
          </ac:spMkLst>
        </pc:spChg>
        <pc:picChg chg="del mod">
          <ac:chgData name="Cristian Chilipirea" userId="34ab170da5908fc4" providerId="LiveId" clId="{51945C1F-10CD-418A-B58A-C5CF549BDF85}" dt="2020-10-04T15:40:54.561" v="2" actId="478"/>
          <ac:picMkLst>
            <pc:docMk/>
            <pc:sldMk cId="0" sldId="485"/>
            <ac:picMk id="3" creationId="{92D7D4D0-3C86-4A12-AA81-B75EE4FD541E}"/>
          </ac:picMkLst>
        </pc:pic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456688437" sldId="49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850693201" sldId="49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593157976" sldId="49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805068390" sldId="50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240204320" sldId="50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057009429" sldId="50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013673347" sldId="50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381332427" sldId="50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62047561" sldId="50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653909499" sldId="50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608127337" sldId="51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4042985229" sldId="51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727535347" sldId="51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285445849" sldId="51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650840403" sldId="514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095946675" sldId="515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633443332" sldId="51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00481663" sldId="51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859228379" sldId="518"/>
        </pc:sldMkLst>
      </pc:sldChg>
      <pc:sldChg chg="add">
        <pc:chgData name="Cristian Chilipirea" userId="34ab170da5908fc4" providerId="LiveId" clId="{51945C1F-10CD-418A-B58A-C5CF549BDF85}" dt="2020-10-06T07:42:26.906" v="865"/>
        <pc:sldMkLst>
          <pc:docMk/>
          <pc:sldMk cId="256685442" sldId="520"/>
        </pc:sldMkLst>
      </pc:sldChg>
      <pc:sldChg chg="add del">
        <pc:chgData name="Cristian Chilipirea" userId="34ab170da5908fc4" providerId="LiveId" clId="{51945C1F-10CD-418A-B58A-C5CF549BDF85}" dt="2020-10-06T07:42:19.579" v="864" actId="2696"/>
        <pc:sldMkLst>
          <pc:docMk/>
          <pc:sldMk cId="1223463397" sldId="52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93191226" sldId="52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761323086" sldId="524"/>
        </pc:sldMkLst>
      </pc:sldChg>
      <pc:sldChg chg="add del">
        <pc:chgData name="Cristian Chilipirea" userId="34ab170da5908fc4" providerId="LiveId" clId="{51945C1F-10CD-418A-B58A-C5CF549BDF85}" dt="2020-10-06T07:42:19.579" v="864" actId="2696"/>
        <pc:sldMkLst>
          <pc:docMk/>
          <pc:sldMk cId="2128174877" sldId="525"/>
        </pc:sldMkLst>
      </pc:sldChg>
      <pc:sldChg chg="add">
        <pc:chgData name="Cristian Chilipirea" userId="34ab170da5908fc4" providerId="LiveId" clId="{51945C1F-10CD-418A-B58A-C5CF549BDF85}" dt="2020-10-06T07:42:26.906" v="865"/>
        <pc:sldMkLst>
          <pc:docMk/>
          <pc:sldMk cId="3768368127" sldId="525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84922801" sldId="52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918988431" sldId="52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71541737" sldId="52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617174008" sldId="52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742774632" sldId="53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619967694" sldId="53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290587018" sldId="53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38918458" sldId="53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62901516" sldId="534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632471956" sldId="535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927050837" sldId="53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625462843" sldId="53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741540215" sldId="53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544035050" sldId="53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002666867" sldId="54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888411994" sldId="54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728125730" sldId="54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289218972" sldId="54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126027227" sldId="544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44370955" sldId="545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882107523" sldId="54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558091035" sldId="54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034493033" sldId="54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448597296" sldId="54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28890427" sldId="55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447635862" sldId="55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483517246" sldId="55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901537233" sldId="55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544456519" sldId="554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469359816" sldId="555"/>
        </pc:sldMkLst>
      </pc:sldChg>
      <pc:sldChg chg="delSp add mod">
        <pc:chgData name="Cristian Chilipirea" userId="34ab170da5908fc4" providerId="LiveId" clId="{51945C1F-10CD-418A-B58A-C5CF549BDF85}" dt="2020-10-04T15:43:46.373" v="6" actId="478"/>
        <pc:sldMkLst>
          <pc:docMk/>
          <pc:sldMk cId="2819740296" sldId="555"/>
        </pc:sldMkLst>
        <pc:spChg chg="del">
          <ac:chgData name="Cristian Chilipirea" userId="34ab170da5908fc4" providerId="LiveId" clId="{51945C1F-10CD-418A-B58A-C5CF549BDF85}" dt="2020-10-04T15:43:46.373" v="6" actId="478"/>
          <ac:spMkLst>
            <pc:docMk/>
            <pc:sldMk cId="2819740296" sldId="555"/>
            <ac:spMk id="4" creationId="{CF4F32BD-099A-448F-BAC0-DDD83C5602F3}"/>
          </ac:spMkLst>
        </pc:sp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139583102" sldId="556"/>
        </pc:sldMkLst>
      </pc:sldChg>
      <pc:sldChg chg="addSp delSp modSp add">
        <pc:chgData name="Cristian Chilipirea" userId="34ab170da5908fc4" providerId="LiveId" clId="{51945C1F-10CD-418A-B58A-C5CF549BDF85}" dt="2020-10-04T15:46:28.276" v="39" actId="478"/>
        <pc:sldMkLst>
          <pc:docMk/>
          <pc:sldMk cId="2622810347" sldId="556"/>
        </pc:sldMkLst>
        <pc:spChg chg="del">
          <ac:chgData name="Cristian Chilipirea" userId="34ab170da5908fc4" providerId="LiveId" clId="{51945C1F-10CD-418A-B58A-C5CF549BDF85}" dt="2020-10-04T15:46:26.710" v="38" actId="478"/>
          <ac:spMkLst>
            <pc:docMk/>
            <pc:sldMk cId="2622810347" sldId="556"/>
            <ac:spMk id="3" creationId="{5A14C1F4-F0BE-4574-8BC1-C0AAD28D5DFD}"/>
          </ac:spMkLst>
        </pc:spChg>
        <pc:spChg chg="add del mod">
          <ac:chgData name="Cristian Chilipirea" userId="34ab170da5908fc4" providerId="LiveId" clId="{51945C1F-10CD-418A-B58A-C5CF549BDF85}" dt="2020-10-04T15:46:28.276" v="39" actId="478"/>
          <ac:spMkLst>
            <pc:docMk/>
            <pc:sldMk cId="2622810347" sldId="556"/>
            <ac:spMk id="5" creationId="{CDC02F2C-8ED0-416C-99FA-5807FAB4FA4E}"/>
          </ac:spMkLst>
        </pc:spChg>
        <pc:spChg chg="mod">
          <ac:chgData name="Cristian Chilipirea" userId="34ab170da5908fc4" providerId="LiveId" clId="{51945C1F-10CD-418A-B58A-C5CF549BDF85}" dt="2020-10-04T15:46:22.001" v="37" actId="14100"/>
          <ac:spMkLst>
            <pc:docMk/>
            <pc:sldMk cId="2622810347" sldId="556"/>
            <ac:spMk id="7" creationId="{DBF33FA6-13D1-4543-A988-46261EA357A1}"/>
          </ac:spMkLst>
        </pc:sp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828686303" sldId="557"/>
        </pc:sldMkLst>
      </pc:sldChg>
      <pc:sldChg chg="modSp add mod">
        <pc:chgData name="Cristian Chilipirea" userId="34ab170da5908fc4" providerId="LiveId" clId="{51945C1F-10CD-418A-B58A-C5CF549BDF85}" dt="2020-10-04T15:47:30.142" v="64" actId="20577"/>
        <pc:sldMkLst>
          <pc:docMk/>
          <pc:sldMk cId="3885902090" sldId="557"/>
        </pc:sldMkLst>
        <pc:spChg chg="mod">
          <ac:chgData name="Cristian Chilipirea" userId="34ab170da5908fc4" providerId="LiveId" clId="{51945C1F-10CD-418A-B58A-C5CF549BDF85}" dt="2020-10-04T15:47:30.142" v="64" actId="20577"/>
          <ac:spMkLst>
            <pc:docMk/>
            <pc:sldMk cId="3885902090" sldId="557"/>
            <ac:spMk id="5" creationId="{99FD5B4F-9890-4C96-B60C-BCBA2D04923D}"/>
          </ac:spMkLst>
        </pc:sp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32517813" sldId="558"/>
        </pc:sldMkLst>
      </pc:sldChg>
      <pc:sldChg chg="addSp delSp modSp add">
        <pc:chgData name="Cristian Chilipirea" userId="34ab170da5908fc4" providerId="LiveId" clId="{51945C1F-10CD-418A-B58A-C5CF549BDF85}" dt="2020-10-04T15:46:38.841" v="42" actId="478"/>
        <pc:sldMkLst>
          <pc:docMk/>
          <pc:sldMk cId="3791159766" sldId="558"/>
        </pc:sldMkLst>
        <pc:spChg chg="del">
          <ac:chgData name="Cristian Chilipirea" userId="34ab170da5908fc4" providerId="LiveId" clId="{51945C1F-10CD-418A-B58A-C5CF549BDF85}" dt="2020-10-04T15:46:37.633" v="41" actId="478"/>
          <ac:spMkLst>
            <pc:docMk/>
            <pc:sldMk cId="3791159766" sldId="558"/>
            <ac:spMk id="3" creationId="{5A14C1F4-F0BE-4574-8BC1-C0AAD28D5DFD}"/>
          </ac:spMkLst>
        </pc:spChg>
        <pc:spChg chg="add del mod">
          <ac:chgData name="Cristian Chilipirea" userId="34ab170da5908fc4" providerId="LiveId" clId="{51945C1F-10CD-418A-B58A-C5CF549BDF85}" dt="2020-10-04T15:46:38.841" v="42" actId="478"/>
          <ac:spMkLst>
            <pc:docMk/>
            <pc:sldMk cId="3791159766" sldId="558"/>
            <ac:spMk id="5" creationId="{0F7BD8A9-B742-4B1F-B13B-1DC7A2F09711}"/>
          </ac:spMkLst>
        </pc:spChg>
        <pc:spChg chg="mod">
          <ac:chgData name="Cristian Chilipirea" userId="34ab170da5908fc4" providerId="LiveId" clId="{51945C1F-10CD-418A-B58A-C5CF549BDF85}" dt="2020-10-04T15:46:33.103" v="40" actId="14100"/>
          <ac:spMkLst>
            <pc:docMk/>
            <pc:sldMk cId="3791159766" sldId="558"/>
            <ac:spMk id="9" creationId="{D2B03E9C-F50F-45DF-909E-68108DAD3C87}"/>
          </ac:spMkLst>
        </pc:sp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839275458" sldId="55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218154173" sldId="55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85012145" sldId="56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64226270" sldId="56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158451430" sldId="56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215854694" sldId="56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42578926" sldId="56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106652890" sldId="56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33233348" sldId="56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858647085" sldId="56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19317344" sldId="56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09234684" sldId="56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132566298" sldId="57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777641279" sldId="57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66949720" sldId="57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803101277" sldId="57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981668153" sldId="57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707382031" sldId="57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368994498" sldId="57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77296145" sldId="57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177411385" sldId="57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845634745" sldId="57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48338232" sldId="58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541687133" sldId="581"/>
        </pc:sldMkLst>
      </pc:sldChg>
      <pc:sldChg chg="modSp add mod">
        <pc:chgData name="Cristian Chilipirea" userId="34ab170da5908fc4" providerId="LiveId" clId="{51945C1F-10CD-418A-B58A-C5CF549BDF85}" dt="2020-10-04T15:47:54.378" v="99" actId="20577"/>
        <pc:sldMkLst>
          <pc:docMk/>
          <pc:sldMk cId="3552800911" sldId="582"/>
        </pc:sldMkLst>
        <pc:spChg chg="mod">
          <ac:chgData name="Cristian Chilipirea" userId="34ab170da5908fc4" providerId="LiveId" clId="{51945C1F-10CD-418A-B58A-C5CF549BDF85}" dt="2020-10-04T15:47:54.378" v="99" actId="20577"/>
          <ac:spMkLst>
            <pc:docMk/>
            <pc:sldMk cId="3552800911" sldId="582"/>
            <ac:spMk id="6" creationId="{5EFECB11-DEB9-4B99-A0F4-8B1B7E312A02}"/>
          </ac:spMkLst>
        </pc:spChg>
      </pc:sldChg>
      <pc:sldChg chg="modSp add mod">
        <pc:chgData name="Cristian Chilipirea" userId="34ab170da5908fc4" providerId="LiveId" clId="{51945C1F-10CD-418A-B58A-C5CF549BDF85}" dt="2020-10-04T15:48:21.750" v="124" actId="6549"/>
        <pc:sldMkLst>
          <pc:docMk/>
          <pc:sldMk cId="3613867516" sldId="583"/>
        </pc:sldMkLst>
        <pc:spChg chg="mod">
          <ac:chgData name="Cristian Chilipirea" userId="34ab170da5908fc4" providerId="LiveId" clId="{51945C1F-10CD-418A-B58A-C5CF549BDF85}" dt="2020-10-04T15:48:21.750" v="124" actId="6549"/>
          <ac:spMkLst>
            <pc:docMk/>
            <pc:sldMk cId="3613867516" sldId="583"/>
            <ac:spMk id="5" creationId="{49CED803-FB9E-4301-B542-BF7A2CA2A33F}"/>
          </ac:spMkLst>
        </pc:spChg>
      </pc:sldChg>
      <pc:sldChg chg="modSp add mod">
        <pc:chgData name="Cristian Chilipirea" userId="34ab170da5908fc4" providerId="LiveId" clId="{51945C1F-10CD-418A-B58A-C5CF549BDF85}" dt="2020-10-04T15:46:00.885" v="35" actId="20577"/>
        <pc:sldMkLst>
          <pc:docMk/>
          <pc:sldMk cId="896687691" sldId="584"/>
        </pc:sldMkLst>
        <pc:spChg chg="mod">
          <ac:chgData name="Cristian Chilipirea" userId="34ab170da5908fc4" providerId="LiveId" clId="{51945C1F-10CD-418A-B58A-C5CF549BDF85}" dt="2020-10-04T15:46:00.885" v="35" actId="20577"/>
          <ac:spMkLst>
            <pc:docMk/>
            <pc:sldMk cId="896687691" sldId="584"/>
            <ac:spMk id="6" creationId="{93936491-5D2F-4156-AA11-9D6BA04428BF}"/>
          </ac:spMkLst>
        </pc:spChg>
      </pc:sldChg>
      <pc:sldChg chg="modSp add mod">
        <pc:chgData name="Cristian Chilipirea" userId="34ab170da5908fc4" providerId="LiveId" clId="{51945C1F-10CD-418A-B58A-C5CF549BDF85}" dt="2020-10-04T15:48:30.734" v="128" actId="20577"/>
        <pc:sldMkLst>
          <pc:docMk/>
          <pc:sldMk cId="1429551694" sldId="585"/>
        </pc:sldMkLst>
        <pc:spChg chg="mod">
          <ac:chgData name="Cristian Chilipirea" userId="34ab170da5908fc4" providerId="LiveId" clId="{51945C1F-10CD-418A-B58A-C5CF549BDF85}" dt="2020-10-04T15:48:30.734" v="128" actId="20577"/>
          <ac:spMkLst>
            <pc:docMk/>
            <pc:sldMk cId="1429551694" sldId="585"/>
            <ac:spMk id="6" creationId="{CFDF16C4-D709-47CC-9390-F74919E25685}"/>
          </ac:spMkLst>
        </pc:spChg>
      </pc:sldChg>
      <pc:sldChg chg="modSp add mod">
        <pc:chgData name="Cristian Chilipirea" userId="34ab170da5908fc4" providerId="LiveId" clId="{51945C1F-10CD-418A-B58A-C5CF549BDF85}" dt="2020-10-04T15:54:07.682" v="420" actId="20577"/>
        <pc:sldMkLst>
          <pc:docMk/>
          <pc:sldMk cId="3440455392" sldId="586"/>
        </pc:sldMkLst>
        <pc:spChg chg="mod">
          <ac:chgData name="Cristian Chilipirea" userId="34ab170da5908fc4" providerId="LiveId" clId="{51945C1F-10CD-418A-B58A-C5CF549BDF85}" dt="2020-10-04T15:54:07.682" v="420" actId="20577"/>
          <ac:spMkLst>
            <pc:docMk/>
            <pc:sldMk cId="3440455392" sldId="586"/>
            <ac:spMk id="12" creationId="{443D66CC-3E91-4403-9048-BA23C1B3ED8E}"/>
          </ac:spMkLst>
        </pc:spChg>
      </pc:sldChg>
      <pc:sldChg chg="add del">
        <pc:chgData name="Cristian Chilipirea" userId="34ab170da5908fc4" providerId="LiveId" clId="{51945C1F-10CD-418A-B58A-C5CF549BDF85}" dt="2020-10-06T07:41:14.534" v="859"/>
        <pc:sldMkLst>
          <pc:docMk/>
          <pc:sldMk cId="1004568210" sldId="587"/>
        </pc:sldMkLst>
      </pc:sldChg>
      <pc:sldChg chg="add del">
        <pc:chgData name="Cristian Chilipirea" userId="34ab170da5908fc4" providerId="LiveId" clId="{51945C1F-10CD-418A-B58A-C5CF549BDF85}" dt="2020-10-06T07:41:14.534" v="859"/>
        <pc:sldMkLst>
          <pc:docMk/>
          <pc:sldMk cId="2844747525" sldId="588"/>
        </pc:sldMkLst>
      </pc:sldChg>
      <pc:sldChg chg="addSp delSp add mod">
        <pc:chgData name="Cristian Chilipirea" userId="34ab170da5908fc4" providerId="LiveId" clId="{51945C1F-10CD-418A-B58A-C5CF549BDF85}" dt="2020-10-04T15:54:13.072" v="422" actId="22"/>
        <pc:sldMkLst>
          <pc:docMk/>
          <pc:sldMk cId="3229519859" sldId="589"/>
        </pc:sldMkLst>
        <pc:spChg chg="add">
          <ac:chgData name="Cristian Chilipirea" userId="34ab170da5908fc4" providerId="LiveId" clId="{51945C1F-10CD-418A-B58A-C5CF549BDF85}" dt="2020-10-04T15:54:13.072" v="422" actId="22"/>
          <ac:spMkLst>
            <pc:docMk/>
            <pc:sldMk cId="3229519859" sldId="589"/>
            <ac:spMk id="8" creationId="{5C852924-31DD-4C39-A45C-8BF6E8A48C93}"/>
          </ac:spMkLst>
        </pc:spChg>
        <pc:spChg chg="del">
          <ac:chgData name="Cristian Chilipirea" userId="34ab170da5908fc4" providerId="LiveId" clId="{51945C1F-10CD-418A-B58A-C5CF549BDF85}" dt="2020-10-04T15:54:12.594" v="421" actId="478"/>
          <ac:spMkLst>
            <pc:docMk/>
            <pc:sldMk cId="3229519859" sldId="589"/>
            <ac:spMk id="12" creationId="{443D66CC-3E91-4403-9048-BA23C1B3ED8E}"/>
          </ac:spMkLst>
        </pc:spChg>
      </pc:sldChg>
      <pc:sldChg chg="addSp delSp modSp add mod">
        <pc:chgData name="Cristian Chilipirea" userId="34ab170da5908fc4" providerId="LiveId" clId="{51945C1F-10CD-418A-B58A-C5CF549BDF85}" dt="2020-10-04T15:54:24.622" v="428" actId="20577"/>
        <pc:sldMkLst>
          <pc:docMk/>
          <pc:sldMk cId="2934982308" sldId="590"/>
        </pc:sldMkLst>
        <pc:spChg chg="add del">
          <ac:chgData name="Cristian Chilipirea" userId="34ab170da5908fc4" providerId="LiveId" clId="{51945C1F-10CD-418A-B58A-C5CF549BDF85}" dt="2020-10-04T15:54:18.302" v="424" actId="22"/>
          <ac:spMkLst>
            <pc:docMk/>
            <pc:sldMk cId="2934982308" sldId="590"/>
            <ac:spMk id="8" creationId="{1407BC7A-0E78-40C3-9C1B-58FFDD6E482D}"/>
          </ac:spMkLst>
        </pc:spChg>
        <pc:spChg chg="del">
          <ac:chgData name="Cristian Chilipirea" userId="34ab170da5908fc4" providerId="LiveId" clId="{51945C1F-10CD-418A-B58A-C5CF549BDF85}" dt="2020-10-04T15:54:20.242" v="425" actId="478"/>
          <ac:spMkLst>
            <pc:docMk/>
            <pc:sldMk cId="2934982308" sldId="590"/>
            <ac:spMk id="12" creationId="{443D66CC-3E91-4403-9048-BA23C1B3ED8E}"/>
          </ac:spMkLst>
        </pc:spChg>
        <pc:spChg chg="add mod">
          <ac:chgData name="Cristian Chilipirea" userId="34ab170da5908fc4" providerId="LiveId" clId="{51945C1F-10CD-418A-B58A-C5CF549BDF85}" dt="2020-10-04T15:54:24.622" v="428" actId="20577"/>
          <ac:spMkLst>
            <pc:docMk/>
            <pc:sldMk cId="2934982308" sldId="590"/>
            <ac:spMk id="14" creationId="{12ABC41B-93EC-4142-824B-ED044187173D}"/>
          </ac:spMkLst>
        </pc:spChg>
      </pc:sldChg>
      <pc:sldChg chg="addSp delSp modSp add mod">
        <pc:chgData name="Cristian Chilipirea" userId="34ab170da5908fc4" providerId="LiveId" clId="{51945C1F-10CD-418A-B58A-C5CF549BDF85}" dt="2020-10-04T15:54:43.238" v="441" actId="207"/>
        <pc:sldMkLst>
          <pc:docMk/>
          <pc:sldMk cId="638753181" sldId="591"/>
        </pc:sldMkLst>
        <pc:spChg chg="add mod">
          <ac:chgData name="Cristian Chilipirea" userId="34ab170da5908fc4" providerId="LiveId" clId="{51945C1F-10CD-418A-B58A-C5CF549BDF85}" dt="2020-10-04T15:54:43.238" v="441" actId="207"/>
          <ac:spMkLst>
            <pc:docMk/>
            <pc:sldMk cId="638753181" sldId="591"/>
            <ac:spMk id="8" creationId="{02B8245B-1D14-4609-832F-59CBFF55E592}"/>
          </ac:spMkLst>
        </pc:spChg>
        <pc:spChg chg="del">
          <ac:chgData name="Cristian Chilipirea" userId="34ab170da5908fc4" providerId="LiveId" clId="{51945C1F-10CD-418A-B58A-C5CF549BDF85}" dt="2020-10-04T15:54:30.678" v="429" actId="478"/>
          <ac:spMkLst>
            <pc:docMk/>
            <pc:sldMk cId="638753181" sldId="591"/>
            <ac:spMk id="12" creationId="{443D66CC-3E91-4403-9048-BA23C1B3ED8E}"/>
          </ac:spMkLst>
        </pc:s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26377157" sldId="59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249049725" sldId="59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757188932" sldId="59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457825635" sldId="59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862494286" sldId="59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28492379" sldId="59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18629561" sldId="59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957409372" sldId="59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442255895" sldId="60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539200228" sldId="60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52501450" sldId="60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787298923" sldId="60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363012813" sldId="60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9224354" sldId="60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54594501" sldId="60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131665879" sldId="60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192059767" sldId="60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753373996" sldId="60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89251862" sldId="61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001622032" sldId="61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72997639" sldId="61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39564760" sldId="61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90094065" sldId="61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398904006" sldId="61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96940372" sldId="616"/>
        </pc:sldMkLst>
      </pc:sldChg>
      <pc:sldChg chg="modSp add mod">
        <pc:chgData name="Cristian Chilipirea" userId="34ab170da5908fc4" providerId="LiveId" clId="{51945C1F-10CD-418A-B58A-C5CF549BDF85}" dt="2020-10-04T15:56:18.200" v="526" actId="20577"/>
        <pc:sldMkLst>
          <pc:docMk/>
          <pc:sldMk cId="1539260797" sldId="617"/>
        </pc:sldMkLst>
        <pc:spChg chg="mod">
          <ac:chgData name="Cristian Chilipirea" userId="34ab170da5908fc4" providerId="LiveId" clId="{51945C1F-10CD-418A-B58A-C5CF549BDF85}" dt="2020-10-04T15:55:32.631" v="470" actId="1076"/>
          <ac:spMkLst>
            <pc:docMk/>
            <pc:sldMk cId="1539260797" sldId="617"/>
            <ac:spMk id="2" creationId="{B0F8045F-D2E2-4E31-A51B-741DA9153BC1}"/>
          </ac:spMkLst>
        </pc:spChg>
        <pc:spChg chg="mod">
          <ac:chgData name="Cristian Chilipirea" userId="34ab170da5908fc4" providerId="LiveId" clId="{51945C1F-10CD-418A-B58A-C5CF549BDF85}" dt="2020-10-04T15:56:18.200" v="526" actId="20577"/>
          <ac:spMkLst>
            <pc:docMk/>
            <pc:sldMk cId="1539260797" sldId="617"/>
            <ac:spMk id="3" creationId="{C9E5606E-1CB0-45AE-8ED4-4072349B165D}"/>
          </ac:spMkLst>
        </pc:spChg>
        <pc:grpChg chg="mod">
          <ac:chgData name="Cristian Chilipirea" userId="34ab170da5908fc4" providerId="LiveId" clId="{51945C1F-10CD-418A-B58A-C5CF549BDF85}" dt="2020-10-04T15:56:14.944" v="523" actId="1076"/>
          <ac:grpSpMkLst>
            <pc:docMk/>
            <pc:sldMk cId="1539260797" sldId="617"/>
            <ac:grpSpMk id="5" creationId="{24F2C8C9-C546-44E8-BB95-EE9EBA71D1C2}"/>
          </ac:grpSpMkLst>
        </pc:gr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767050214" sldId="61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602396881" sldId="61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983254241" sldId="620"/>
        </pc:sldMkLst>
      </pc:sldChg>
      <pc:sldChg chg="modSp add mod">
        <pc:chgData name="Cristian Chilipirea" userId="34ab170da5908fc4" providerId="LiveId" clId="{51945C1F-10CD-418A-B58A-C5CF549BDF85}" dt="2020-10-06T11:40:31.672" v="884" actId="207"/>
        <pc:sldMkLst>
          <pc:docMk/>
          <pc:sldMk cId="1693112902" sldId="621"/>
        </pc:sldMkLst>
        <pc:spChg chg="mod">
          <ac:chgData name="Cristian Chilipirea" userId="34ab170da5908fc4" providerId="LiveId" clId="{51945C1F-10CD-418A-B58A-C5CF549BDF85}" dt="2020-10-06T11:40:31.672" v="884" actId="207"/>
          <ac:spMkLst>
            <pc:docMk/>
            <pc:sldMk cId="1693112902" sldId="621"/>
            <ac:spMk id="3" creationId="{85B9BB59-F4D4-4C6D-8853-EF9A3D38746A}"/>
          </ac:spMkLst>
        </pc:spChg>
      </pc:sldChg>
      <pc:sldChg chg="modSp add mod">
        <pc:chgData name="Cristian Chilipirea" userId="34ab170da5908fc4" providerId="LiveId" clId="{51945C1F-10CD-418A-B58A-C5CF549BDF85}" dt="2020-10-06T11:43:10.010" v="922" actId="20577"/>
        <pc:sldMkLst>
          <pc:docMk/>
          <pc:sldMk cId="3591667173" sldId="622"/>
        </pc:sldMkLst>
        <pc:spChg chg="mod">
          <ac:chgData name="Cristian Chilipirea" userId="34ab170da5908fc4" providerId="LiveId" clId="{51945C1F-10CD-418A-B58A-C5CF549BDF85}" dt="2020-10-06T11:43:10.010" v="922" actId="20577"/>
          <ac:spMkLst>
            <pc:docMk/>
            <pc:sldMk cId="3591667173" sldId="622"/>
            <ac:spMk id="3" creationId="{8B835FB6-DBC7-485E-93CF-B09D463EDE1D}"/>
          </ac:spMkLst>
        </pc:spChg>
        <pc:spChg chg="mod">
          <ac:chgData name="Cristian Chilipirea" userId="34ab170da5908fc4" providerId="LiveId" clId="{51945C1F-10CD-418A-B58A-C5CF549BDF85}" dt="2020-10-06T11:41:06.246" v="905" actId="20577"/>
          <ac:spMkLst>
            <pc:docMk/>
            <pc:sldMk cId="3591667173" sldId="622"/>
            <ac:spMk id="27" creationId="{0CFE6B87-818E-4402-B9FE-24D2E21F15B4}"/>
          </ac:spMkLst>
        </pc:spChg>
        <pc:spChg chg="mod">
          <ac:chgData name="Cristian Chilipirea" userId="34ab170da5908fc4" providerId="LiveId" clId="{51945C1F-10CD-418A-B58A-C5CF549BDF85}" dt="2020-10-06T11:42:32.307" v="910" actId="1076"/>
          <ac:spMkLst>
            <pc:docMk/>
            <pc:sldMk cId="3591667173" sldId="622"/>
            <ac:spMk id="28" creationId="{93DB4A33-87D9-4939-A54F-2D384FABDFC2}"/>
          </ac:spMkLst>
        </pc:spChg>
        <pc:cxnChg chg="mod">
          <ac:chgData name="Cristian Chilipirea" userId="34ab170da5908fc4" providerId="LiveId" clId="{51945C1F-10CD-418A-B58A-C5CF549BDF85}" dt="2020-10-06T11:42:38.481" v="912" actId="14100"/>
          <ac:cxnSpMkLst>
            <pc:docMk/>
            <pc:sldMk cId="3591667173" sldId="622"/>
            <ac:cxnSpMk id="14" creationId="{7D0727B5-3776-4206-BF75-E29FDBADE6DD}"/>
          </ac:cxnSpMkLst>
        </pc:cxnChg>
        <pc:cxnChg chg="mod">
          <ac:chgData name="Cristian Chilipirea" userId="34ab170da5908fc4" providerId="LiveId" clId="{51945C1F-10CD-418A-B58A-C5CF549BDF85}" dt="2020-10-06T11:42:29.973" v="909" actId="1076"/>
          <ac:cxnSpMkLst>
            <pc:docMk/>
            <pc:sldMk cId="3591667173" sldId="622"/>
            <ac:cxnSpMk id="15" creationId="{2ADD62CE-03A7-4908-A3ED-BD2FC548BEA7}"/>
          </ac:cxnSpMkLst>
        </pc:cxnChg>
        <pc:cxnChg chg="mod">
          <ac:chgData name="Cristian Chilipirea" userId="34ab170da5908fc4" providerId="LiveId" clId="{51945C1F-10CD-418A-B58A-C5CF549BDF85}" dt="2020-10-06T11:42:36.150" v="911" actId="14100"/>
          <ac:cxnSpMkLst>
            <pc:docMk/>
            <pc:sldMk cId="3591667173" sldId="622"/>
            <ac:cxnSpMk id="18" creationId="{59150982-665E-4018-83D8-C165F6956FED}"/>
          </ac:cxnSpMkLst>
        </pc:cxnChg>
      </pc:sldChg>
      <pc:sldChg chg="modSp add mod">
        <pc:chgData name="Cristian Chilipirea" userId="34ab170da5908fc4" providerId="LiveId" clId="{51945C1F-10CD-418A-B58A-C5CF549BDF85}" dt="2020-10-06T11:50:49.703" v="926" actId="20577"/>
        <pc:sldMkLst>
          <pc:docMk/>
          <pc:sldMk cId="3871055158" sldId="623"/>
        </pc:sldMkLst>
        <pc:spChg chg="mod">
          <ac:chgData name="Cristian Chilipirea" userId="34ab170da5908fc4" providerId="LiveId" clId="{51945C1F-10CD-418A-B58A-C5CF549BDF85}" dt="2020-10-06T11:50:49.703" v="926" actId="20577"/>
          <ac:spMkLst>
            <pc:docMk/>
            <pc:sldMk cId="3871055158" sldId="623"/>
            <ac:spMk id="3" creationId="{4520BA1D-2D78-4643-9D43-0F0A8DF9B362}"/>
          </ac:spMkLst>
        </pc:spChg>
      </pc:sldChg>
      <pc:sldChg chg="modSp add mod">
        <pc:chgData name="Cristian Chilipirea" userId="34ab170da5908fc4" providerId="LiveId" clId="{51945C1F-10CD-418A-B58A-C5CF549BDF85}" dt="2020-10-06T11:50:59.547" v="928" actId="6549"/>
        <pc:sldMkLst>
          <pc:docMk/>
          <pc:sldMk cId="1035402042" sldId="624"/>
        </pc:sldMkLst>
        <pc:spChg chg="mod">
          <ac:chgData name="Cristian Chilipirea" userId="34ab170da5908fc4" providerId="LiveId" clId="{51945C1F-10CD-418A-B58A-C5CF549BDF85}" dt="2020-10-06T11:50:59.547" v="928" actId="6549"/>
          <ac:spMkLst>
            <pc:docMk/>
            <pc:sldMk cId="1035402042" sldId="624"/>
            <ac:spMk id="3" creationId="{7D780E86-34F4-4682-948A-C5FA0389F6F9}"/>
          </ac:spMkLst>
        </pc:spChg>
      </pc:sldChg>
      <pc:sldChg chg="modSp add mod">
        <pc:chgData name="Cristian Chilipirea" userId="34ab170da5908fc4" providerId="LiveId" clId="{51945C1F-10CD-418A-B58A-C5CF549BDF85}" dt="2020-10-04T15:57:37.678" v="558" actId="20577"/>
        <pc:sldMkLst>
          <pc:docMk/>
          <pc:sldMk cId="2430536616" sldId="625"/>
        </pc:sldMkLst>
        <pc:spChg chg="mod">
          <ac:chgData name="Cristian Chilipirea" userId="34ab170da5908fc4" providerId="LiveId" clId="{51945C1F-10CD-418A-B58A-C5CF549BDF85}" dt="2020-10-04T15:57:37.678" v="558" actId="20577"/>
          <ac:spMkLst>
            <pc:docMk/>
            <pc:sldMk cId="2430536616" sldId="625"/>
            <ac:spMk id="2" creationId="{F44AF469-0428-4B36-B337-459EB5267A8F}"/>
          </ac:spMkLst>
        </pc:s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092089267" sldId="62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57519186" sldId="62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475865016" sldId="62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99722945" sldId="62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15877145" sldId="63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256760796" sldId="63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056894308" sldId="63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561823746" sldId="63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96013976" sldId="63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191572566" sldId="63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807977974" sldId="63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74714365" sldId="63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652549265" sldId="63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862702447" sldId="63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916506964" sldId="640"/>
        </pc:sldMkLst>
      </pc:sldChg>
      <pc:sldChg chg="modSp add del mod">
        <pc:chgData name="Cristian Chilipirea" userId="34ab170da5908fc4" providerId="LiveId" clId="{51945C1F-10CD-418A-B58A-C5CF549BDF85}" dt="2020-10-06T07:41:59.224" v="863"/>
        <pc:sldMkLst>
          <pc:docMk/>
          <pc:sldMk cId="2977312676" sldId="641"/>
        </pc:sldMkLst>
        <pc:spChg chg="mod">
          <ac:chgData name="Cristian Chilipirea" userId="34ab170da5908fc4" providerId="LiveId" clId="{51945C1F-10CD-418A-B58A-C5CF549BDF85}" dt="2020-10-04T16:03:51.370" v="795" actId="6549"/>
          <ac:spMkLst>
            <pc:docMk/>
            <pc:sldMk cId="2977312676" sldId="641"/>
            <ac:spMk id="2" creationId="{C16C1D7F-FFD0-4A51-99ED-B20A0FE86FD4}"/>
          </ac:spMkLst>
        </pc:spChg>
      </pc:sldChg>
      <pc:sldChg chg="modSp add del mod">
        <pc:chgData name="Cristian Chilipirea" userId="34ab170da5908fc4" providerId="LiveId" clId="{51945C1F-10CD-418A-B58A-C5CF549BDF85}" dt="2020-10-06T07:41:59.224" v="863"/>
        <pc:sldMkLst>
          <pc:docMk/>
          <pc:sldMk cId="1351683900" sldId="642"/>
        </pc:sldMkLst>
        <pc:spChg chg="mod">
          <ac:chgData name="Cristian Chilipirea" userId="34ab170da5908fc4" providerId="LiveId" clId="{51945C1F-10CD-418A-B58A-C5CF549BDF85}" dt="2020-10-04T16:03:14.666" v="748" actId="20577"/>
          <ac:spMkLst>
            <pc:docMk/>
            <pc:sldMk cId="1351683900" sldId="642"/>
            <ac:spMk id="2" creationId="{0F37C67E-AF95-4208-96AA-B99A83F035A9}"/>
          </ac:spMkLst>
        </pc:spChg>
        <pc:spChg chg="mod">
          <ac:chgData name="Cristian Chilipirea" userId="34ab170da5908fc4" providerId="LiveId" clId="{51945C1F-10CD-418A-B58A-C5CF549BDF85}" dt="2020-10-04T16:03:29.209" v="754" actId="20577"/>
          <ac:spMkLst>
            <pc:docMk/>
            <pc:sldMk cId="1351683900" sldId="642"/>
            <ac:spMk id="3" creationId="{FB907854-C5DB-4FB1-BF54-56014AB8E705}"/>
          </ac:spMkLst>
        </pc:spChg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580444410" sldId="643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2645893947" sldId="644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559295034" sldId="64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922016729" sldId="64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245528660" sldId="64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968886458" sldId="648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223523598" sldId="649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789544321" sldId="650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20564615" sldId="651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97569966" sldId="652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737676578" sldId="653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977472531" sldId="654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843839531" sldId="655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220760723" sldId="656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154542582" sldId="657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33686599" sldId="658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244936037" sldId="659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712352938" sldId="660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152073219" sldId="661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633870481" sldId="662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2075269318" sldId="663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507539060" sldId="664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652826584" sldId="665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8099287" sldId="666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984253484" sldId="667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023350196" sldId="668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760037522" sldId="669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69872126" sldId="670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350148514" sldId="671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566031737" sldId="672"/>
        </pc:sldMkLst>
      </pc:sldChg>
      <pc:sldChg chg="addSp delSp modSp add del mod">
        <pc:chgData name="Cristian Chilipirea" userId="34ab170da5908fc4" providerId="LiveId" clId="{51945C1F-10CD-418A-B58A-C5CF549BDF85}" dt="2020-10-06T07:41:59.224" v="863"/>
        <pc:sldMkLst>
          <pc:docMk/>
          <pc:sldMk cId="2961937931" sldId="673"/>
        </pc:sldMkLst>
        <pc:spChg chg="add del mod">
          <ac:chgData name="Cristian Chilipirea" userId="34ab170da5908fc4" providerId="LiveId" clId="{51945C1F-10CD-418A-B58A-C5CF549BDF85}" dt="2020-10-04T16:09:37.267" v="803" actId="478"/>
          <ac:spMkLst>
            <pc:docMk/>
            <pc:sldMk cId="2961937931" sldId="673"/>
            <ac:spMk id="18" creationId="{4D11A4A9-2928-45DF-9EA5-94C07B276B39}"/>
          </ac:spMkLst>
        </pc:spChg>
      </pc:sldChg>
      <pc:sldChg chg="modSp add del mod">
        <pc:chgData name="Cristian Chilipirea" userId="34ab170da5908fc4" providerId="LiveId" clId="{51945C1F-10CD-418A-B58A-C5CF549BDF85}" dt="2020-10-06T11:39:45.542" v="883" actId="20577"/>
        <pc:sldMkLst>
          <pc:docMk/>
          <pc:sldMk cId="2226103853" sldId="674"/>
        </pc:sldMkLst>
        <pc:spChg chg="mod">
          <ac:chgData name="Cristian Chilipirea" userId="34ab170da5908fc4" providerId="LiveId" clId="{51945C1F-10CD-418A-B58A-C5CF549BDF85}" dt="2020-10-06T11:39:45.542" v="883" actId="20577"/>
          <ac:spMkLst>
            <pc:docMk/>
            <pc:sldMk cId="2226103853" sldId="674"/>
            <ac:spMk id="3" creationId="{339551E0-5B4F-468D-A5F2-74EA52B6C9FD}"/>
          </ac:spMkLst>
        </pc:spChg>
        <pc:spChg chg="mod">
          <ac:chgData name="Cristian Chilipirea" userId="34ab170da5908fc4" providerId="LiveId" clId="{51945C1F-10CD-418A-B58A-C5CF549BDF85}" dt="2020-10-06T11:39:33.319" v="872" actId="21"/>
          <ac:spMkLst>
            <pc:docMk/>
            <pc:sldMk cId="2226103853" sldId="674"/>
            <ac:spMk id="14" creationId="{9453A677-12ED-41EE-BBDF-D2DF3DDF7400}"/>
          </ac:spMkLst>
        </pc:spChg>
      </pc:sldChg>
      <pc:sldChg chg="add del">
        <pc:chgData name="Cristian Chilipirea" userId="34ab170da5908fc4" providerId="LiveId" clId="{51945C1F-10CD-418A-B58A-C5CF549BDF85}" dt="2020-10-06T07:41:14.534" v="859"/>
        <pc:sldMkLst>
          <pc:docMk/>
          <pc:sldMk cId="3773405892" sldId="675"/>
        </pc:sldMkLst>
      </pc:sldChg>
      <pc:sldChg chg="add del">
        <pc:chgData name="Cristian Chilipirea" userId="34ab170da5908fc4" providerId="LiveId" clId="{51945C1F-10CD-418A-B58A-C5CF549BDF85}" dt="2020-10-06T07:41:14.534" v="859"/>
        <pc:sldMkLst>
          <pc:docMk/>
          <pc:sldMk cId="1837309573" sldId="676"/>
        </pc:sldMkLst>
      </pc:sldChg>
      <pc:sldChg chg="modSp add mod">
        <pc:chgData name="Cristian Chilipirea" userId="34ab170da5908fc4" providerId="LiveId" clId="{51945C1F-10CD-418A-B58A-C5CF549BDF85}" dt="2020-10-04T15:59:46.070" v="581" actId="20577"/>
        <pc:sldMkLst>
          <pc:docMk/>
          <pc:sldMk cId="4127839880" sldId="677"/>
        </pc:sldMkLst>
        <pc:spChg chg="mod">
          <ac:chgData name="Cristian Chilipirea" userId="34ab170da5908fc4" providerId="LiveId" clId="{51945C1F-10CD-418A-B58A-C5CF549BDF85}" dt="2020-10-04T15:59:46.070" v="581" actId="20577"/>
          <ac:spMkLst>
            <pc:docMk/>
            <pc:sldMk cId="4127839880" sldId="677"/>
            <ac:spMk id="3" creationId="{AA220B3F-9A29-43CA-BC57-1D5ED526C9C9}"/>
          </ac:spMkLst>
        </pc:s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861391524" sldId="67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922949125" sldId="67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212079816" sldId="68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732789114" sldId="68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676512754" sldId="68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20368841" sldId="68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882920234" sldId="68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60171266" sldId="68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784788108" sldId="68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028614115" sldId="68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833256993" sldId="68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540864112" sldId="68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45149107" sldId="69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838004486" sldId="69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98340280" sldId="692"/>
        </pc:sldMkLst>
      </pc:sldChg>
      <pc:sldChg chg="add">
        <pc:chgData name="Cristian Chilipirea" userId="34ab170da5908fc4" providerId="LiveId" clId="{51945C1F-10CD-418A-B58A-C5CF549BDF85}" dt="2020-10-06T07:42:26.906" v="865"/>
        <pc:sldMkLst>
          <pc:docMk/>
          <pc:sldMk cId="87700765" sldId="693"/>
        </pc:sldMkLst>
      </pc:sldChg>
      <pc:sldChg chg="add del">
        <pc:chgData name="Cristian Chilipirea" userId="34ab170da5908fc4" providerId="LiveId" clId="{51945C1F-10CD-418A-B58A-C5CF549BDF85}" dt="2020-10-06T07:42:19.579" v="864" actId="2696"/>
        <pc:sldMkLst>
          <pc:docMk/>
          <pc:sldMk cId="1553554612" sldId="69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154672191" sldId="69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641405071" sldId="69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38811220" sldId="696"/>
        </pc:sldMkLst>
      </pc:sldChg>
      <pc:sldChg chg="modSp add mod">
        <pc:chgData name="Cristian Chilipirea" userId="34ab170da5908fc4" providerId="LiveId" clId="{51945C1F-10CD-418A-B58A-C5CF549BDF85}" dt="2020-10-04T15:57:10.798" v="532" actId="6549"/>
        <pc:sldMkLst>
          <pc:docMk/>
          <pc:sldMk cId="1429318266" sldId="697"/>
        </pc:sldMkLst>
        <pc:spChg chg="mod">
          <ac:chgData name="Cristian Chilipirea" userId="34ab170da5908fc4" providerId="LiveId" clId="{51945C1F-10CD-418A-B58A-C5CF549BDF85}" dt="2020-10-04T15:57:10.798" v="532" actId="6549"/>
          <ac:spMkLst>
            <pc:docMk/>
            <pc:sldMk cId="1429318266" sldId="697"/>
            <ac:spMk id="3" creationId="{CDF460C6-039B-43E4-ADE4-1756021EA5EB}"/>
          </ac:spMkLst>
        </pc:spChg>
      </pc:sldChg>
      <pc:sldChg chg="modSp add mod">
        <pc:chgData name="Cristian Chilipirea" userId="34ab170da5908fc4" providerId="LiveId" clId="{51945C1F-10CD-418A-B58A-C5CF549BDF85}" dt="2020-10-04T15:57:14.351" v="534" actId="6549"/>
        <pc:sldMkLst>
          <pc:docMk/>
          <pc:sldMk cId="656273675" sldId="698"/>
        </pc:sldMkLst>
        <pc:spChg chg="mod">
          <ac:chgData name="Cristian Chilipirea" userId="34ab170da5908fc4" providerId="LiveId" clId="{51945C1F-10CD-418A-B58A-C5CF549BDF85}" dt="2020-10-04T15:57:14.351" v="534" actId="6549"/>
          <ac:spMkLst>
            <pc:docMk/>
            <pc:sldMk cId="656273675" sldId="698"/>
            <ac:spMk id="3" creationId="{CDF460C6-039B-43E4-ADE4-1756021EA5EB}"/>
          </ac:spMkLst>
        </pc:spChg>
      </pc:sldChg>
      <pc:sldChg chg="modSp add mod">
        <pc:chgData name="Cristian Chilipirea" userId="34ab170da5908fc4" providerId="LiveId" clId="{51945C1F-10CD-418A-B58A-C5CF549BDF85}" dt="2020-10-04T15:57:17.839" v="536" actId="6549"/>
        <pc:sldMkLst>
          <pc:docMk/>
          <pc:sldMk cId="3053016918" sldId="699"/>
        </pc:sldMkLst>
        <pc:spChg chg="mod">
          <ac:chgData name="Cristian Chilipirea" userId="34ab170da5908fc4" providerId="LiveId" clId="{51945C1F-10CD-418A-B58A-C5CF549BDF85}" dt="2020-10-04T15:57:17.839" v="536" actId="6549"/>
          <ac:spMkLst>
            <pc:docMk/>
            <pc:sldMk cId="3053016918" sldId="699"/>
            <ac:spMk id="3" creationId="{CDF460C6-039B-43E4-ADE4-1756021EA5EB}"/>
          </ac:spMkLst>
        </pc:spChg>
      </pc:sldChg>
      <pc:sldChg chg="modSp add mod">
        <pc:chgData name="Cristian Chilipirea" userId="34ab170da5908fc4" providerId="LiveId" clId="{51945C1F-10CD-418A-B58A-C5CF549BDF85}" dt="2020-10-04T15:57:21.615" v="538" actId="6549"/>
        <pc:sldMkLst>
          <pc:docMk/>
          <pc:sldMk cId="4067465942" sldId="700"/>
        </pc:sldMkLst>
        <pc:spChg chg="mod">
          <ac:chgData name="Cristian Chilipirea" userId="34ab170da5908fc4" providerId="LiveId" clId="{51945C1F-10CD-418A-B58A-C5CF549BDF85}" dt="2020-10-04T15:57:21.615" v="538" actId="6549"/>
          <ac:spMkLst>
            <pc:docMk/>
            <pc:sldMk cId="4067465942" sldId="700"/>
            <ac:spMk id="3" creationId="{CDF460C6-039B-43E4-ADE4-1756021EA5EB}"/>
          </ac:spMkLst>
        </pc:s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384152082" sldId="701"/>
        </pc:sldMkLst>
      </pc:sldChg>
      <pc:sldChg chg="addSp delSp modSp add mod">
        <pc:chgData name="Cristian Chilipirea" userId="34ab170da5908fc4" providerId="LiveId" clId="{51945C1F-10CD-418A-B58A-C5CF549BDF85}" dt="2020-10-04T15:51:51.532" v="283" actId="207"/>
        <pc:sldMkLst>
          <pc:docMk/>
          <pc:sldMk cId="1879699204" sldId="702"/>
        </pc:sldMkLst>
        <pc:spChg chg="del">
          <ac:chgData name="Cristian Chilipirea" userId="34ab170da5908fc4" providerId="LiveId" clId="{51945C1F-10CD-418A-B58A-C5CF549BDF85}" dt="2020-10-04T15:49:53.209" v="130" actId="478"/>
          <ac:spMkLst>
            <pc:docMk/>
            <pc:sldMk cId="1879699204" sldId="702"/>
            <ac:spMk id="5" creationId="{426B25A3-4F4E-4ABF-9110-78A19BB70270}"/>
          </ac:spMkLst>
        </pc:spChg>
        <pc:spChg chg="del">
          <ac:chgData name="Cristian Chilipirea" userId="34ab170da5908fc4" providerId="LiveId" clId="{51945C1F-10CD-418A-B58A-C5CF549BDF85}" dt="2020-10-04T15:49:53.209" v="130" actId="478"/>
          <ac:spMkLst>
            <pc:docMk/>
            <pc:sldMk cId="1879699204" sldId="702"/>
            <ac:spMk id="6" creationId="{CB4879F8-22D4-4ED6-9CA1-7C07976A4BB9}"/>
          </ac:spMkLst>
        </pc:spChg>
        <pc:spChg chg="del">
          <ac:chgData name="Cristian Chilipirea" userId="34ab170da5908fc4" providerId="LiveId" clId="{51945C1F-10CD-418A-B58A-C5CF549BDF85}" dt="2020-10-04T15:49:53.209" v="130" actId="478"/>
          <ac:spMkLst>
            <pc:docMk/>
            <pc:sldMk cId="1879699204" sldId="702"/>
            <ac:spMk id="9" creationId="{CC244FF8-FF2E-42D6-9830-614FD9879A1C}"/>
          </ac:spMkLst>
        </pc:spChg>
        <pc:spChg chg="add del mod">
          <ac:chgData name="Cristian Chilipirea" userId="34ab170da5908fc4" providerId="LiveId" clId="{51945C1F-10CD-418A-B58A-C5CF549BDF85}" dt="2020-10-04T15:50:03.944" v="132"/>
          <ac:spMkLst>
            <pc:docMk/>
            <pc:sldMk cId="1879699204" sldId="702"/>
            <ac:spMk id="11" creationId="{B4A698D0-3B92-4E87-85FD-45D1D4AFDA55}"/>
          </ac:spMkLst>
        </pc:spChg>
        <pc:spChg chg="add del mod">
          <ac:chgData name="Cristian Chilipirea" userId="34ab170da5908fc4" providerId="LiveId" clId="{51945C1F-10CD-418A-B58A-C5CF549BDF85}" dt="2020-10-04T15:50:03.944" v="132"/>
          <ac:spMkLst>
            <pc:docMk/>
            <pc:sldMk cId="1879699204" sldId="702"/>
            <ac:spMk id="12" creationId="{F00C0B2B-6444-4CFE-8C40-AF7E304F5D8A}"/>
          </ac:spMkLst>
        </pc:spChg>
        <pc:spChg chg="add del mod">
          <ac:chgData name="Cristian Chilipirea" userId="34ab170da5908fc4" providerId="LiveId" clId="{51945C1F-10CD-418A-B58A-C5CF549BDF85}" dt="2020-10-04T15:50:03.944" v="132"/>
          <ac:spMkLst>
            <pc:docMk/>
            <pc:sldMk cId="1879699204" sldId="702"/>
            <ac:spMk id="14" creationId="{3ECB942C-C896-446E-972E-01055432AB4A}"/>
          </ac:spMkLst>
        </pc:spChg>
        <pc:spChg chg="add del mod">
          <ac:chgData name="Cristian Chilipirea" userId="34ab170da5908fc4" providerId="LiveId" clId="{51945C1F-10CD-418A-B58A-C5CF549BDF85}" dt="2020-10-04T15:50:03.944" v="132"/>
          <ac:spMkLst>
            <pc:docMk/>
            <pc:sldMk cId="1879699204" sldId="702"/>
            <ac:spMk id="16" creationId="{BCAE3472-F527-47AD-B4AB-A91ED58DA7F2}"/>
          </ac:spMkLst>
        </pc:spChg>
        <pc:spChg chg="add mod">
          <ac:chgData name="Cristian Chilipirea" userId="34ab170da5908fc4" providerId="LiveId" clId="{51945C1F-10CD-418A-B58A-C5CF549BDF85}" dt="2020-10-04T15:51:51.532" v="283" actId="207"/>
          <ac:spMkLst>
            <pc:docMk/>
            <pc:sldMk cId="1879699204" sldId="702"/>
            <ac:spMk id="20" creationId="{C627E1D7-26E4-41FE-9847-C9C54551E934}"/>
          </ac:spMkLst>
        </pc:spChg>
        <pc:picChg chg="add mod">
          <ac:chgData name="Cristian Chilipirea" userId="34ab170da5908fc4" providerId="LiveId" clId="{51945C1F-10CD-418A-B58A-C5CF549BDF85}" dt="2020-10-04T15:51:37.950" v="282" actId="29295"/>
          <ac:picMkLst>
            <pc:docMk/>
            <pc:sldMk cId="1879699204" sldId="702"/>
            <ac:picMk id="19" creationId="{21B4C92E-8B6D-46D1-8DE9-3E85B0DB67D9}"/>
          </ac:picMkLst>
        </pc:picChg>
        <pc:cxnChg chg="del">
          <ac:chgData name="Cristian Chilipirea" userId="34ab170da5908fc4" providerId="LiveId" clId="{51945C1F-10CD-418A-B58A-C5CF549BDF85}" dt="2020-10-04T15:49:53.209" v="130" actId="478"/>
          <ac:cxnSpMkLst>
            <pc:docMk/>
            <pc:sldMk cId="1879699204" sldId="702"/>
            <ac:cxnSpMk id="7" creationId="{AF4B914F-1AE0-408A-AA88-DE7055D8A4EE}"/>
          </ac:cxnSpMkLst>
        </pc:cxnChg>
        <pc:cxnChg chg="del">
          <ac:chgData name="Cristian Chilipirea" userId="34ab170da5908fc4" providerId="LiveId" clId="{51945C1F-10CD-418A-B58A-C5CF549BDF85}" dt="2020-10-04T15:49:53.209" v="130" actId="478"/>
          <ac:cxnSpMkLst>
            <pc:docMk/>
            <pc:sldMk cId="1879699204" sldId="702"/>
            <ac:cxnSpMk id="8" creationId="{C46448B2-B46D-4C3A-95C4-84A7D6193FE6}"/>
          </ac:cxnSpMkLst>
        </pc:cxnChg>
        <pc:cxnChg chg="del">
          <ac:chgData name="Cristian Chilipirea" userId="34ab170da5908fc4" providerId="LiveId" clId="{51945C1F-10CD-418A-B58A-C5CF549BDF85}" dt="2020-10-04T15:49:53.209" v="130" actId="478"/>
          <ac:cxnSpMkLst>
            <pc:docMk/>
            <pc:sldMk cId="1879699204" sldId="702"/>
            <ac:cxnSpMk id="10" creationId="{EA1C5172-945C-42A2-8631-47986B590397}"/>
          </ac:cxnSpMkLst>
        </pc:cxnChg>
        <pc:cxnChg chg="add del mod">
          <ac:chgData name="Cristian Chilipirea" userId="34ab170da5908fc4" providerId="LiveId" clId="{51945C1F-10CD-418A-B58A-C5CF549BDF85}" dt="2020-10-04T15:50:03.944" v="132"/>
          <ac:cxnSpMkLst>
            <pc:docMk/>
            <pc:sldMk cId="1879699204" sldId="702"/>
            <ac:cxnSpMk id="13" creationId="{A8D7A14D-6484-4715-B415-41C17FE292B4}"/>
          </ac:cxnSpMkLst>
        </pc:cxnChg>
        <pc:cxnChg chg="add del mod">
          <ac:chgData name="Cristian Chilipirea" userId="34ab170da5908fc4" providerId="LiveId" clId="{51945C1F-10CD-418A-B58A-C5CF549BDF85}" dt="2020-10-04T15:50:03.944" v="132"/>
          <ac:cxnSpMkLst>
            <pc:docMk/>
            <pc:sldMk cId="1879699204" sldId="702"/>
            <ac:cxnSpMk id="15" creationId="{03DCD0CC-29D7-49AD-8895-9EBB82DCC122}"/>
          </ac:cxnSpMkLst>
        </pc:cxnChg>
        <pc:cxnChg chg="add del mod">
          <ac:chgData name="Cristian Chilipirea" userId="34ab170da5908fc4" providerId="LiveId" clId="{51945C1F-10CD-418A-B58A-C5CF549BDF85}" dt="2020-10-04T15:50:03.944" v="132"/>
          <ac:cxnSpMkLst>
            <pc:docMk/>
            <pc:sldMk cId="1879699204" sldId="702"/>
            <ac:cxnSpMk id="17" creationId="{EEB7CD79-CD5A-4E08-AB44-EFE99807BE51}"/>
          </ac:cxnSpMkLst>
        </pc:cxnChg>
      </pc:sldChg>
      <pc:sldChg chg="addSp delSp modSp new mod">
        <pc:chgData name="Cristian Chilipirea" userId="34ab170da5908fc4" providerId="LiveId" clId="{51945C1F-10CD-418A-B58A-C5CF549BDF85}" dt="2020-10-04T15:53:04.975" v="355" actId="1076"/>
        <pc:sldMkLst>
          <pc:docMk/>
          <pc:sldMk cId="2558192844" sldId="703"/>
        </pc:sldMkLst>
        <pc:spChg chg="del">
          <ac:chgData name="Cristian Chilipirea" userId="34ab170da5908fc4" providerId="LiveId" clId="{51945C1F-10CD-418A-B58A-C5CF549BDF85}" dt="2020-10-04T15:52:22.605" v="286" actId="478"/>
          <ac:spMkLst>
            <pc:docMk/>
            <pc:sldMk cId="2558192844" sldId="703"/>
            <ac:spMk id="2" creationId="{01092CF8-5E72-4348-8E2E-08DEE0846FE0}"/>
          </ac:spMkLst>
        </pc:spChg>
        <pc:spChg chg="mod">
          <ac:chgData name="Cristian Chilipirea" userId="34ab170da5908fc4" providerId="LiveId" clId="{51945C1F-10CD-418A-B58A-C5CF549BDF85}" dt="2020-10-04T15:52:21.227" v="285"/>
          <ac:spMkLst>
            <pc:docMk/>
            <pc:sldMk cId="2558192844" sldId="703"/>
            <ac:spMk id="4" creationId="{6FBAFC75-622E-48F2-854E-CF7257397A16}"/>
          </ac:spMkLst>
        </pc:spChg>
        <pc:spChg chg="add del mod">
          <ac:chgData name="Cristian Chilipirea" userId="34ab170da5908fc4" providerId="LiveId" clId="{51945C1F-10CD-418A-B58A-C5CF549BDF85}" dt="2020-10-04T15:52:31.645" v="288"/>
          <ac:spMkLst>
            <pc:docMk/>
            <pc:sldMk cId="2558192844" sldId="703"/>
            <ac:spMk id="5" creationId="{B8817FD7-6C8A-4BFE-A5F3-E3BA8532B56D}"/>
          </ac:spMkLst>
        </pc:spChg>
        <pc:spChg chg="add del mod">
          <ac:chgData name="Cristian Chilipirea" userId="34ab170da5908fc4" providerId="LiveId" clId="{51945C1F-10CD-418A-B58A-C5CF549BDF85}" dt="2020-10-04T15:52:31.645" v="288"/>
          <ac:spMkLst>
            <pc:docMk/>
            <pc:sldMk cId="2558192844" sldId="703"/>
            <ac:spMk id="6" creationId="{E79D38E1-A873-4865-A260-C20550EB96EE}"/>
          </ac:spMkLst>
        </pc:spChg>
        <pc:spChg chg="add del mod">
          <ac:chgData name="Cristian Chilipirea" userId="34ab170da5908fc4" providerId="LiveId" clId="{51945C1F-10CD-418A-B58A-C5CF549BDF85}" dt="2020-10-04T15:52:31.645" v="288"/>
          <ac:spMkLst>
            <pc:docMk/>
            <pc:sldMk cId="2558192844" sldId="703"/>
            <ac:spMk id="8" creationId="{D41CA07C-AE0B-4B7B-855B-C9E2DBCA9E85}"/>
          </ac:spMkLst>
        </pc:spChg>
        <pc:spChg chg="add del mod">
          <ac:chgData name="Cristian Chilipirea" userId="34ab170da5908fc4" providerId="LiveId" clId="{51945C1F-10CD-418A-B58A-C5CF549BDF85}" dt="2020-10-04T15:52:31.645" v="288"/>
          <ac:spMkLst>
            <pc:docMk/>
            <pc:sldMk cId="2558192844" sldId="703"/>
            <ac:spMk id="10" creationId="{183EAC99-2B9D-4CD5-B3CB-F349166D571E}"/>
          </ac:spMkLst>
        </pc:spChg>
        <pc:spChg chg="add mod">
          <ac:chgData name="Cristian Chilipirea" userId="34ab170da5908fc4" providerId="LiveId" clId="{51945C1F-10CD-418A-B58A-C5CF549BDF85}" dt="2020-10-04T15:53:04.975" v="355" actId="1076"/>
          <ac:spMkLst>
            <pc:docMk/>
            <pc:sldMk cId="2558192844" sldId="703"/>
            <ac:spMk id="14" creationId="{A74D41EF-A59D-484B-B92C-C2D6EA2DCB15}"/>
          </ac:spMkLst>
        </pc:spChg>
        <pc:picChg chg="add mod">
          <ac:chgData name="Cristian Chilipirea" userId="34ab170da5908fc4" providerId="LiveId" clId="{51945C1F-10CD-418A-B58A-C5CF549BDF85}" dt="2020-10-04T15:52:36.676" v="311" actId="29295"/>
          <ac:picMkLst>
            <pc:docMk/>
            <pc:sldMk cId="2558192844" sldId="703"/>
            <ac:picMk id="13" creationId="{E2BD17B4-2F36-4366-81A9-CA5E6A4F7618}"/>
          </ac:picMkLst>
        </pc:picChg>
        <pc:cxnChg chg="add del mod">
          <ac:chgData name="Cristian Chilipirea" userId="34ab170da5908fc4" providerId="LiveId" clId="{51945C1F-10CD-418A-B58A-C5CF549BDF85}" dt="2020-10-04T15:52:31.645" v="288"/>
          <ac:cxnSpMkLst>
            <pc:docMk/>
            <pc:sldMk cId="2558192844" sldId="703"/>
            <ac:cxnSpMk id="7" creationId="{202CCB4B-32FE-4383-BFCD-A03A914FFA00}"/>
          </ac:cxnSpMkLst>
        </pc:cxnChg>
        <pc:cxnChg chg="add del mod">
          <ac:chgData name="Cristian Chilipirea" userId="34ab170da5908fc4" providerId="LiveId" clId="{51945C1F-10CD-418A-B58A-C5CF549BDF85}" dt="2020-10-04T15:52:31.645" v="288"/>
          <ac:cxnSpMkLst>
            <pc:docMk/>
            <pc:sldMk cId="2558192844" sldId="703"/>
            <ac:cxnSpMk id="9" creationId="{53CBC5E5-13A8-43A2-BD50-E72790BDDF84}"/>
          </ac:cxnSpMkLst>
        </pc:cxnChg>
        <pc:cxnChg chg="add del mod">
          <ac:chgData name="Cristian Chilipirea" userId="34ab170da5908fc4" providerId="LiveId" clId="{51945C1F-10CD-418A-B58A-C5CF549BDF85}" dt="2020-10-04T15:52:31.645" v="288"/>
          <ac:cxnSpMkLst>
            <pc:docMk/>
            <pc:sldMk cId="2558192844" sldId="703"/>
            <ac:cxnSpMk id="11" creationId="{F1613B37-7732-41A1-8A28-A475B537DAEA}"/>
          </ac:cxnSpMkLst>
        </pc:cxnChg>
      </pc:sldChg>
      <pc:sldChg chg="modSp add mod">
        <pc:chgData name="Cristian Chilipirea" userId="34ab170da5908fc4" providerId="LiveId" clId="{51945C1F-10CD-418A-B58A-C5CF549BDF85}" dt="2020-10-04T15:53:29.493" v="398" actId="1076"/>
        <pc:sldMkLst>
          <pc:docMk/>
          <pc:sldMk cId="513689986" sldId="704"/>
        </pc:sldMkLst>
        <pc:spChg chg="mod">
          <ac:chgData name="Cristian Chilipirea" userId="34ab170da5908fc4" providerId="LiveId" clId="{51945C1F-10CD-418A-B58A-C5CF549BDF85}" dt="2020-10-04T15:53:29.493" v="398" actId="1076"/>
          <ac:spMkLst>
            <pc:docMk/>
            <pc:sldMk cId="513689986" sldId="704"/>
            <ac:spMk id="14" creationId="{A74D41EF-A59D-484B-B92C-C2D6EA2DCB15}"/>
          </ac:spMkLst>
        </pc:spChg>
      </pc:sldChg>
      <pc:sldChg chg="modSp add del mod">
        <pc:chgData name="Cristian Chilipirea" userId="34ab170da5908fc4" providerId="LiveId" clId="{51945C1F-10CD-418A-B58A-C5CF549BDF85}" dt="2020-10-04T16:18:37.254" v="857" actId="2696"/>
        <pc:sldMkLst>
          <pc:docMk/>
          <pc:sldMk cId="1356619700" sldId="705"/>
        </pc:sldMkLst>
        <pc:spChg chg="mod">
          <ac:chgData name="Cristian Chilipirea" userId="34ab170da5908fc4" providerId="LiveId" clId="{51945C1F-10CD-418A-B58A-C5CF549BDF85}" dt="2020-10-04T16:10:39.215" v="856" actId="20577"/>
          <ac:spMkLst>
            <pc:docMk/>
            <pc:sldMk cId="1356619700" sldId="705"/>
            <ac:spMk id="18" creationId="{4D11A4A9-2928-45DF-9EA5-94C07B276B39}"/>
          </ac:spMkLst>
        </pc:spChg>
      </pc:sldChg>
      <pc:sldChg chg="modSp new mod">
        <pc:chgData name="Cristian Chilipirea" userId="34ab170da5908fc4" providerId="LiveId" clId="{51945C1F-10CD-418A-B58A-C5CF549BDF85}" dt="2020-10-06T07:41:35.568" v="861"/>
        <pc:sldMkLst>
          <pc:docMk/>
          <pc:sldMk cId="3452648713" sldId="705"/>
        </pc:sldMkLst>
        <pc:spChg chg="mod">
          <ac:chgData name="Cristian Chilipirea" userId="34ab170da5908fc4" providerId="LiveId" clId="{51945C1F-10CD-418A-B58A-C5CF549BDF85}" dt="2020-10-06T07:41:35.568" v="861"/>
          <ac:spMkLst>
            <pc:docMk/>
            <pc:sldMk cId="3452648713" sldId="705"/>
            <ac:spMk id="4" creationId="{5638DBE3-10D4-4E2B-96ED-2104499AE592}"/>
          </ac:spMkLst>
        </pc:spChg>
      </pc:sldChg>
      <pc:sldChg chg="new">
        <pc:chgData name="Cristian Chilipirea" userId="34ab170da5908fc4" providerId="LiveId" clId="{51945C1F-10CD-418A-B58A-C5CF549BDF85}" dt="2020-10-06T07:41:57.359" v="862" actId="680"/>
        <pc:sldMkLst>
          <pc:docMk/>
          <pc:sldMk cId="2576236563" sldId="706"/>
        </pc:sldMkLst>
      </pc:sldChg>
      <pc:sldChg chg="add">
        <pc:chgData name="Cristian Chilipirea" userId="34ab170da5908fc4" providerId="LiveId" clId="{51945C1F-10CD-418A-B58A-C5CF549BDF85}" dt="2020-10-06T07:41:59.224" v="863"/>
        <pc:sldMkLst>
          <pc:docMk/>
          <pc:sldMk cId="1356619700" sldId="707"/>
        </pc:sldMkLst>
      </pc:sldChg>
    </pc:docChg>
  </pc:docChgLst>
  <pc:docChgLst>
    <pc:chgData name="Cristian Chilipirea" userId="34ab170da5908fc4" providerId="LiveId" clId="{A103E59F-5F4B-440E-8AB9-59359AE659A4}"/>
    <pc:docChg chg="custSel addSld delSld modSld">
      <pc:chgData name="Cristian Chilipirea" userId="34ab170da5908fc4" providerId="LiveId" clId="{A103E59F-5F4B-440E-8AB9-59359AE659A4}" dt="2020-10-18T20:27:32.785" v="232" actId="2696"/>
      <pc:docMkLst>
        <pc:docMk/>
      </pc:docMkLst>
      <pc:sldChg chg="add">
        <pc:chgData name="Cristian Chilipirea" userId="34ab170da5908fc4" providerId="LiveId" clId="{A103E59F-5F4B-440E-8AB9-59359AE659A4}" dt="2020-10-18T20:08:14.123" v="1"/>
        <pc:sldMkLst>
          <pc:docMk/>
          <pc:sldMk cId="3711501159" sldId="26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71936063" sldId="26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060141615" sldId="26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724823294" sldId="267"/>
        </pc:sldMkLst>
      </pc:sldChg>
      <pc:sldChg chg="modSp add">
        <pc:chgData name="Cristian Chilipirea" userId="34ab170da5908fc4" providerId="LiveId" clId="{A103E59F-5F4B-440E-8AB9-59359AE659A4}" dt="2020-10-18T20:23:20.655" v="199" actId="20577"/>
        <pc:sldMkLst>
          <pc:docMk/>
          <pc:sldMk cId="3613156644" sldId="267"/>
        </pc:sldMkLst>
        <pc:spChg chg="mod">
          <ac:chgData name="Cristian Chilipirea" userId="34ab170da5908fc4" providerId="LiveId" clId="{A103E59F-5F4B-440E-8AB9-59359AE659A4}" dt="2020-10-18T20:23:20.655" v="199" actId="20577"/>
          <ac:spMkLst>
            <pc:docMk/>
            <pc:sldMk cId="3613156644" sldId="267"/>
            <ac:spMk id="7" creationId="{00000000-0000-0000-0000-000000000000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107452404" sldId="26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10417660" sldId="26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4182113" sldId="26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81136299" sldId="26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187237" sldId="27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120009218" sldId="27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52213275" sldId="271"/>
        </pc:sldMkLst>
      </pc:sldChg>
      <pc:sldChg chg="modSp add mod">
        <pc:chgData name="Cristian Chilipirea" userId="34ab170da5908fc4" providerId="LiveId" clId="{A103E59F-5F4B-440E-8AB9-59359AE659A4}" dt="2020-10-18T20:23:59.342" v="231" actId="20577"/>
        <pc:sldMkLst>
          <pc:docMk/>
          <pc:sldMk cId="2285819718" sldId="271"/>
        </pc:sldMkLst>
        <pc:spChg chg="mod">
          <ac:chgData name="Cristian Chilipirea" userId="34ab170da5908fc4" providerId="LiveId" clId="{A103E59F-5F4B-440E-8AB9-59359AE659A4}" dt="2020-10-18T20:23:59.342" v="231" actId="20577"/>
          <ac:spMkLst>
            <pc:docMk/>
            <pc:sldMk cId="2285819718" sldId="271"/>
            <ac:spMk id="4" creationId="{00000000-0000-0000-0000-000000000000}"/>
          </ac:spMkLst>
        </pc:spChg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6622311" sldId="27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32303333" sldId="27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270739824" sldId="27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39565847" sldId="27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272350980" sldId="27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446500507" sldId="27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041594621" sldId="27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18038314" sldId="27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664608324" sldId="27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41731681" sldId="27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97219459" sldId="27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054172847" sldId="27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68684844" sldId="27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60007967" sldId="27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354362939" sldId="27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583330950" sldId="27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085238357" sldId="28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97006857" sldId="28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82673609" sldId="28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73056092" sldId="28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27090702" sldId="284"/>
        </pc:sldMkLst>
      </pc:sldChg>
      <pc:sldChg chg="modSp mod">
        <pc:chgData name="Cristian Chilipirea" userId="34ab170da5908fc4" providerId="LiveId" clId="{A103E59F-5F4B-440E-8AB9-59359AE659A4}" dt="2020-10-18T20:09:10.530" v="2"/>
        <pc:sldMkLst>
          <pc:docMk/>
          <pc:sldMk cId="0" sldId="485"/>
        </pc:sldMkLst>
        <pc:spChg chg="mod">
          <ac:chgData name="Cristian Chilipirea" userId="34ab170da5908fc4" providerId="LiveId" clId="{A103E59F-5F4B-440E-8AB9-59359AE659A4}" dt="2020-10-18T20:09:10.530" v="2"/>
          <ac:spMkLst>
            <pc:docMk/>
            <pc:sldMk cId="0" sldId="485"/>
            <ac:spMk id="15361" creationId="{B7373C27-AE51-474E-BA1F-0C5F0233AACE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179478191" sldId="50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18951105" sldId="50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318551832" sldId="50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954935263" sldId="50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243301819" sldId="50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538225952" sldId="50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37159065" sldId="50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92650189" sldId="51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00928251" sldId="51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9802624" sldId="51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829719932" sldId="51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6685442" sldId="52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68368127" sldId="52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819740296" sldId="55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22810347" sldId="55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85902090" sldId="55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91159766" sldId="55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218154173" sldId="55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85012145" sldId="56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4226270" sldId="56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158451430" sldId="56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15854694" sldId="56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42578926" sldId="56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106652890" sldId="56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33233348" sldId="56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58647085" sldId="56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19317344" sldId="56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09234684" sldId="56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132566298" sldId="57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77641279" sldId="57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66949720" sldId="57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803101277" sldId="57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81668153" sldId="57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07382031" sldId="57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368994498" sldId="57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77296145" sldId="57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177411385" sldId="57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845634745" sldId="57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48338232" sldId="58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41687133" sldId="58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552800911" sldId="58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13867516" sldId="58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96687691" sldId="58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429551694" sldId="58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440455392" sldId="58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004568210" sldId="58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844747525" sldId="58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29519859" sldId="58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34982308" sldId="59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38753181" sldId="59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26377157" sldId="59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49049725" sldId="59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757188932" sldId="59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457825635" sldId="59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862494286" sldId="59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28492379" sldId="59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18629561" sldId="59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957409372" sldId="59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442255895" sldId="60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39200228" sldId="60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52501450" sldId="60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787298923" sldId="60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363012813" sldId="60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9224354" sldId="60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54594501" sldId="60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131665879" sldId="60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192059767" sldId="60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53373996" sldId="60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89251862" sldId="61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001622032" sldId="61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72997639" sldId="61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39564760" sldId="61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90094065" sldId="61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98904006" sldId="61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6940372" sldId="61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39260797" sldId="61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67050214" sldId="61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602396881" sldId="61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83254241" sldId="62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693112902" sldId="62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591667173" sldId="62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71055158" sldId="62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035402042" sldId="62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430536616" sldId="62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092089267" sldId="62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57519186" sldId="62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475865016" sldId="62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99722945" sldId="62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15877145" sldId="63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56760796" sldId="63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056894308" sldId="63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61823746" sldId="63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96013976" sldId="63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191572566" sldId="63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07977974" sldId="63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74714365" sldId="63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52549265" sldId="63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62702447" sldId="63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16506964" sldId="64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77312676" sldId="64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51683900" sldId="64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580444410" sldId="64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45893947" sldId="64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59295034" sldId="64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22016729" sldId="64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245528660" sldId="64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68886458" sldId="64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3523598" sldId="64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789544321" sldId="65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0564615" sldId="65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7569966" sldId="65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37676578" sldId="65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977472531" sldId="65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43839531" sldId="65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220760723" sldId="65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154542582" sldId="65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33686599" sldId="65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44936037" sldId="65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12352938" sldId="66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152073219" sldId="66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633870481" sldId="66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075269318" sldId="66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07539060" sldId="66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52826584" sldId="66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8099287" sldId="66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84253484" sldId="66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023350196" sldId="66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60037522" sldId="66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69872126" sldId="67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350148514" sldId="67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66031737" sldId="67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61937931" sldId="67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26103853" sldId="67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73405892" sldId="67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837309573" sldId="67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127839880" sldId="67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61391524" sldId="67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22949125" sldId="67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12079816" sldId="68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732789114" sldId="68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676512754" sldId="68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20368841" sldId="68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82920234" sldId="68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60171266" sldId="68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784788108" sldId="68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028614115" sldId="68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33256993" sldId="68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40864112" sldId="68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45149107" sldId="69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38004486" sldId="69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98340280" sldId="69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7700765" sldId="69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154672191" sldId="69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41405071" sldId="69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8811220" sldId="69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429318266" sldId="69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56273675" sldId="69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053016918" sldId="69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067465942" sldId="70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84152082" sldId="70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36830689" sldId="70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879699204" sldId="70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202504594" sldId="70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58192844" sldId="70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13689986" sldId="70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68110193" sldId="704"/>
        </pc:sldMkLst>
      </pc:sldChg>
      <pc:sldChg chg="modSp add">
        <pc:chgData name="Cristian Chilipirea" userId="34ab170da5908fc4" providerId="LiveId" clId="{A103E59F-5F4B-440E-8AB9-59359AE659A4}" dt="2020-10-18T20:15:30.657" v="16"/>
        <pc:sldMkLst>
          <pc:docMk/>
          <pc:sldMk cId="1029215833" sldId="705"/>
        </pc:sldMkLst>
        <pc:spChg chg="mod">
          <ac:chgData name="Cristian Chilipirea" userId="34ab170da5908fc4" providerId="LiveId" clId="{A103E59F-5F4B-440E-8AB9-59359AE659A4}" dt="2020-10-18T20:15:30.657" v="16"/>
          <ac:spMkLst>
            <pc:docMk/>
            <pc:sldMk cId="1029215833" sldId="705"/>
            <ac:spMk id="10" creationId="{8C23D735-BA81-401B-AE8C-8CF80E99DF6A}"/>
          </ac:spMkLst>
        </pc:spChg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452648713" sldId="70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76236563" sldId="706"/>
        </pc:sldMkLst>
      </pc:sldChg>
      <pc:sldChg chg="addSp delSp modSp add mod">
        <pc:chgData name="Cristian Chilipirea" userId="34ab170da5908fc4" providerId="LiveId" clId="{A103E59F-5F4B-440E-8AB9-59359AE659A4}" dt="2020-10-18T20:19:52.209" v="130" actId="22"/>
        <pc:sldMkLst>
          <pc:docMk/>
          <pc:sldMk cId="3075427435" sldId="706"/>
        </pc:sldMkLst>
        <pc:spChg chg="mod">
          <ac:chgData name="Cristian Chilipirea" userId="34ab170da5908fc4" providerId="LiveId" clId="{A103E59F-5F4B-440E-8AB9-59359AE659A4}" dt="2020-10-18T20:14:28.987" v="7"/>
          <ac:spMkLst>
            <pc:docMk/>
            <pc:sldMk cId="3075427435" sldId="706"/>
            <ac:spMk id="3" creationId="{3372E1C1-A4D1-4050-8405-3F9D91B36B58}"/>
          </ac:spMkLst>
        </pc:spChg>
        <pc:spChg chg="mod">
          <ac:chgData name="Cristian Chilipirea" userId="34ab170da5908fc4" providerId="LiveId" clId="{A103E59F-5F4B-440E-8AB9-59359AE659A4}" dt="2020-10-18T20:14:45.789" v="11" actId="20577"/>
          <ac:spMkLst>
            <pc:docMk/>
            <pc:sldMk cId="3075427435" sldId="706"/>
            <ac:spMk id="5" creationId="{381EFFD2-9A94-4229-98D6-967A4801CA5C}"/>
          </ac:spMkLst>
        </pc:spChg>
        <pc:spChg chg="del mod">
          <ac:chgData name="Cristian Chilipirea" userId="34ab170da5908fc4" providerId="LiveId" clId="{A103E59F-5F4B-440E-8AB9-59359AE659A4}" dt="2020-10-18T20:19:51.768" v="129" actId="478"/>
          <ac:spMkLst>
            <pc:docMk/>
            <pc:sldMk cId="3075427435" sldId="706"/>
            <ac:spMk id="6" creationId="{1871B1FF-03F7-4259-BC49-9D360683FE76}"/>
          </ac:spMkLst>
        </pc:spChg>
        <pc:spChg chg="add">
          <ac:chgData name="Cristian Chilipirea" userId="34ab170da5908fc4" providerId="LiveId" clId="{A103E59F-5F4B-440E-8AB9-59359AE659A4}" dt="2020-10-18T20:19:52.209" v="130" actId="22"/>
          <ac:spMkLst>
            <pc:docMk/>
            <pc:sldMk cId="3075427435" sldId="706"/>
            <ac:spMk id="8" creationId="{DC3C2A1E-DD82-40AF-9E19-024E0C105732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38779333" sldId="70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56619700" sldId="70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571498925" sldId="70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837489985" sldId="70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463741018" sldId="71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10221901" sldId="71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980357930" sldId="71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088939591" sldId="71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035817555" sldId="71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105435851" sldId="716"/>
        </pc:sldMkLst>
      </pc:sldChg>
      <pc:sldChg chg="modSp add mod">
        <pc:chgData name="Cristian Chilipirea" userId="34ab170da5908fc4" providerId="LiveId" clId="{A103E59F-5F4B-440E-8AB9-59359AE659A4}" dt="2020-10-18T20:21:10.628" v="158" actId="1076"/>
        <pc:sldMkLst>
          <pc:docMk/>
          <pc:sldMk cId="3641959798" sldId="717"/>
        </pc:sldMkLst>
        <pc:spChg chg="mod">
          <ac:chgData name="Cristian Chilipirea" userId="34ab170da5908fc4" providerId="LiveId" clId="{A103E59F-5F4B-440E-8AB9-59359AE659A4}" dt="2020-10-18T20:21:04.757" v="156" actId="1076"/>
          <ac:spMkLst>
            <pc:docMk/>
            <pc:sldMk cId="3641959798" sldId="717"/>
            <ac:spMk id="11" creationId="{5E4C9A4F-4982-4BB2-BCB3-3E802F77996F}"/>
          </ac:spMkLst>
        </pc:spChg>
        <pc:spChg chg="mod">
          <ac:chgData name="Cristian Chilipirea" userId="34ab170da5908fc4" providerId="LiveId" clId="{A103E59F-5F4B-440E-8AB9-59359AE659A4}" dt="2020-10-18T20:21:10.628" v="158" actId="1076"/>
          <ac:spMkLst>
            <pc:docMk/>
            <pc:sldMk cId="3641959798" sldId="717"/>
            <ac:spMk id="12" creationId="{93CE6F36-9F63-412B-A42A-4B4CFA387536}"/>
          </ac:spMkLst>
        </pc:spChg>
      </pc:sldChg>
      <pc:sldChg chg="modSp add mod">
        <pc:chgData name="Cristian Chilipirea" userId="34ab170da5908fc4" providerId="LiveId" clId="{A103E59F-5F4B-440E-8AB9-59359AE659A4}" dt="2020-10-18T20:15:19.310" v="15" actId="6549"/>
        <pc:sldMkLst>
          <pc:docMk/>
          <pc:sldMk cId="2211695586" sldId="718"/>
        </pc:sldMkLst>
        <pc:spChg chg="mod">
          <ac:chgData name="Cristian Chilipirea" userId="34ab170da5908fc4" providerId="LiveId" clId="{A103E59F-5F4B-440E-8AB9-59359AE659A4}" dt="2020-10-18T20:15:19.310" v="15" actId="6549"/>
          <ac:spMkLst>
            <pc:docMk/>
            <pc:sldMk cId="2211695586" sldId="718"/>
            <ac:spMk id="6" creationId="{456A2040-8227-4870-990F-8F6E1EB94448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589931756" sldId="71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268343882" sldId="72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013470227" sldId="72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106984351" sldId="72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363504418" sldId="72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640072328" sldId="72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53340248" sldId="72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557432814" sldId="72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066706687" sldId="72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452988857" sldId="72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63051905" sldId="72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308554023" sldId="73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57960695" sldId="73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066790774" sldId="73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94690714" sldId="73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783516798" sldId="73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10497440" sldId="73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21255732" sldId="73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215458018" sldId="73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547885942" sldId="73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890633179" sldId="73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545623800" sldId="74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51254511" sldId="74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255163538" sldId="74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797104986" sldId="74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728413670" sldId="74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870921782" sldId="74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014751670" sldId="74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106187097" sldId="74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18221781" sldId="74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22695525" sldId="74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688779270" sldId="75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757940954" sldId="75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785656324" sldId="75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17607937" sldId="75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738410623" sldId="75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71052596" sldId="75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949394042" sldId="756"/>
        </pc:sldMkLst>
      </pc:sldChg>
      <pc:sldChg chg="modSp add mod">
        <pc:chgData name="Cristian Chilipirea" userId="34ab170da5908fc4" providerId="LiveId" clId="{A103E59F-5F4B-440E-8AB9-59359AE659A4}" dt="2020-10-18T20:19:35.531" v="126" actId="1076"/>
        <pc:sldMkLst>
          <pc:docMk/>
          <pc:sldMk cId="980195552" sldId="757"/>
        </pc:sldMkLst>
        <pc:spChg chg="mod">
          <ac:chgData name="Cristian Chilipirea" userId="34ab170da5908fc4" providerId="LiveId" clId="{A103E59F-5F4B-440E-8AB9-59359AE659A4}" dt="2020-10-18T20:14:11.392" v="6" actId="20577"/>
          <ac:spMkLst>
            <pc:docMk/>
            <pc:sldMk cId="980195552" sldId="757"/>
            <ac:spMk id="3" creationId="{3372E1C1-A4D1-4050-8405-3F9D91B36B58}"/>
          </ac:spMkLst>
        </pc:spChg>
        <pc:spChg chg="mod">
          <ac:chgData name="Cristian Chilipirea" userId="34ab170da5908fc4" providerId="LiveId" clId="{A103E59F-5F4B-440E-8AB9-59359AE659A4}" dt="2020-10-18T20:19:35.531" v="126" actId="1076"/>
          <ac:spMkLst>
            <pc:docMk/>
            <pc:sldMk cId="980195552" sldId="757"/>
            <ac:spMk id="6" creationId="{1871B1FF-03F7-4259-BC49-9D360683FE76}"/>
          </ac:spMkLst>
        </pc:spChg>
      </pc:sldChg>
      <pc:sldChg chg="modSp add">
        <pc:chgData name="Cristian Chilipirea" userId="34ab170da5908fc4" providerId="LiveId" clId="{A103E59F-5F4B-440E-8AB9-59359AE659A4}" dt="2020-10-18T20:17:06.073" v="23" actId="20577"/>
        <pc:sldMkLst>
          <pc:docMk/>
          <pc:sldMk cId="3108532545" sldId="758"/>
        </pc:sldMkLst>
        <pc:spChg chg="mod">
          <ac:chgData name="Cristian Chilipirea" userId="34ab170da5908fc4" providerId="LiveId" clId="{A103E59F-5F4B-440E-8AB9-59359AE659A4}" dt="2020-10-18T20:17:06.073" v="23" actId="20577"/>
          <ac:spMkLst>
            <pc:docMk/>
            <pc:sldMk cId="3108532545" sldId="758"/>
            <ac:spMk id="7" creationId="{979FB1C1-DACD-4011-B3DE-7D0B4D51DF51}"/>
          </ac:spMkLst>
        </pc:spChg>
        <pc:spChg chg="mod">
          <ac:chgData name="Cristian Chilipirea" userId="34ab170da5908fc4" providerId="LiveId" clId="{A103E59F-5F4B-440E-8AB9-59359AE659A4}" dt="2020-10-18T20:15:38.228" v="17"/>
          <ac:spMkLst>
            <pc:docMk/>
            <pc:sldMk cId="3108532545" sldId="758"/>
            <ac:spMk id="10" creationId="{8C23D735-BA81-401B-AE8C-8CF80E99DF6A}"/>
          </ac:spMkLst>
        </pc:spChg>
      </pc:sldChg>
      <pc:sldChg chg="addSp delSp modSp add mod">
        <pc:chgData name="Cristian Chilipirea" userId="34ab170da5908fc4" providerId="LiveId" clId="{A103E59F-5F4B-440E-8AB9-59359AE659A4}" dt="2020-10-18T20:20:15.266" v="132" actId="22"/>
        <pc:sldMkLst>
          <pc:docMk/>
          <pc:sldMk cId="4279808228" sldId="759"/>
        </pc:sldMkLst>
        <pc:spChg chg="mod">
          <ac:chgData name="Cristian Chilipirea" userId="34ab170da5908fc4" providerId="LiveId" clId="{A103E59F-5F4B-440E-8AB9-59359AE659A4}" dt="2020-10-18T20:17:29.040" v="24"/>
          <ac:spMkLst>
            <pc:docMk/>
            <pc:sldMk cId="4279808228" sldId="759"/>
            <ac:spMk id="3" creationId="{3372E1C1-A4D1-4050-8405-3F9D91B36B58}"/>
          </ac:spMkLst>
        </pc:spChg>
        <pc:spChg chg="add">
          <ac:chgData name="Cristian Chilipirea" userId="34ab170da5908fc4" providerId="LiveId" clId="{A103E59F-5F4B-440E-8AB9-59359AE659A4}" dt="2020-10-18T20:20:15.266" v="132" actId="22"/>
          <ac:spMkLst>
            <pc:docMk/>
            <pc:sldMk cId="4279808228" sldId="759"/>
            <ac:spMk id="5" creationId="{CF42F7A6-6198-4206-9CE6-125AB67AF9BF}"/>
          </ac:spMkLst>
        </pc:spChg>
        <pc:spChg chg="del">
          <ac:chgData name="Cristian Chilipirea" userId="34ab170da5908fc4" providerId="LiveId" clId="{A103E59F-5F4B-440E-8AB9-59359AE659A4}" dt="2020-10-18T20:20:14.798" v="131" actId="478"/>
          <ac:spMkLst>
            <pc:docMk/>
            <pc:sldMk cId="4279808228" sldId="759"/>
            <ac:spMk id="6" creationId="{1871B1FF-03F7-4259-BC49-9D360683FE76}"/>
          </ac:spMkLst>
        </pc:spChg>
      </pc:sldChg>
      <pc:sldChg chg="addSp delSp modSp add mod">
        <pc:chgData name="Cristian Chilipirea" userId="34ab170da5908fc4" providerId="LiveId" clId="{A103E59F-5F4B-440E-8AB9-59359AE659A4}" dt="2020-10-18T20:20:19.195" v="134" actId="22"/>
        <pc:sldMkLst>
          <pc:docMk/>
          <pc:sldMk cId="3655083749" sldId="760"/>
        </pc:sldMkLst>
        <pc:spChg chg="mod">
          <ac:chgData name="Cristian Chilipirea" userId="34ab170da5908fc4" providerId="LiveId" clId="{A103E59F-5F4B-440E-8AB9-59359AE659A4}" dt="2020-10-18T20:17:44.020" v="25"/>
          <ac:spMkLst>
            <pc:docMk/>
            <pc:sldMk cId="3655083749" sldId="760"/>
            <ac:spMk id="3" creationId="{3372E1C1-A4D1-4050-8405-3F9D91B36B58}"/>
          </ac:spMkLst>
        </pc:spChg>
        <pc:spChg chg="add">
          <ac:chgData name="Cristian Chilipirea" userId="34ab170da5908fc4" providerId="LiveId" clId="{A103E59F-5F4B-440E-8AB9-59359AE659A4}" dt="2020-10-18T20:20:19.195" v="134" actId="22"/>
          <ac:spMkLst>
            <pc:docMk/>
            <pc:sldMk cId="3655083749" sldId="760"/>
            <ac:spMk id="5" creationId="{70C739EC-389A-49FC-A3DA-07B925A8B926}"/>
          </ac:spMkLst>
        </pc:spChg>
        <pc:spChg chg="del">
          <ac:chgData name="Cristian Chilipirea" userId="34ab170da5908fc4" providerId="LiveId" clId="{A103E59F-5F4B-440E-8AB9-59359AE659A4}" dt="2020-10-18T20:20:18.762" v="133" actId="478"/>
          <ac:spMkLst>
            <pc:docMk/>
            <pc:sldMk cId="3655083749" sldId="760"/>
            <ac:spMk id="6" creationId="{1871B1FF-03F7-4259-BC49-9D360683FE76}"/>
          </ac:spMkLst>
        </pc:spChg>
        <pc:spChg chg="mod">
          <ac:chgData name="Cristian Chilipirea" userId="34ab170da5908fc4" providerId="LiveId" clId="{A103E59F-5F4B-440E-8AB9-59359AE659A4}" dt="2020-10-18T20:18:06.720" v="31" actId="20577"/>
          <ac:spMkLst>
            <pc:docMk/>
            <pc:sldMk cId="3655083749" sldId="760"/>
            <ac:spMk id="7" creationId="{F5500C2E-5738-4082-8410-45DA179278D5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97860043" sldId="76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30984571" sldId="76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17159666" sldId="763"/>
        </pc:sldMkLst>
      </pc:sldChg>
      <pc:sldChg chg="addSp delSp add mod">
        <pc:chgData name="Cristian Chilipirea" userId="34ab170da5908fc4" providerId="LiveId" clId="{A103E59F-5F4B-440E-8AB9-59359AE659A4}" dt="2020-10-18T20:21:42.240" v="160" actId="22"/>
        <pc:sldMkLst>
          <pc:docMk/>
          <pc:sldMk cId="1888496286" sldId="764"/>
        </pc:sldMkLst>
        <pc:spChg chg="add">
          <ac:chgData name="Cristian Chilipirea" userId="34ab170da5908fc4" providerId="LiveId" clId="{A103E59F-5F4B-440E-8AB9-59359AE659A4}" dt="2020-10-18T20:21:42.240" v="160" actId="22"/>
          <ac:spMkLst>
            <pc:docMk/>
            <pc:sldMk cId="1888496286" sldId="764"/>
            <ac:spMk id="3" creationId="{B6A72912-40E5-4364-AD06-C4393682066B}"/>
          </ac:spMkLst>
        </pc:spChg>
        <pc:spChg chg="del">
          <ac:chgData name="Cristian Chilipirea" userId="34ab170da5908fc4" providerId="LiveId" clId="{A103E59F-5F4B-440E-8AB9-59359AE659A4}" dt="2020-10-18T20:21:41.839" v="159" actId="478"/>
          <ac:spMkLst>
            <pc:docMk/>
            <pc:sldMk cId="1888496286" sldId="764"/>
            <ac:spMk id="6" creationId="{456A2040-8227-4870-990F-8F6E1EB94448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847084710" sldId="76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089914799" sldId="76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38905523" sldId="76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25719368" sldId="76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01711476" sldId="76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112289544" sldId="77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92215519" sldId="77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71104779" sldId="77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85215487" sldId="77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488444649" sldId="77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511807265" sldId="77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49078042" sldId="77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813608923" sldId="77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10419522" sldId="77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5061819" sldId="77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142148759" sldId="78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520976957" sldId="78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239345265" sldId="78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027390148" sldId="78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927414747" sldId="78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316704494" sldId="78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87135735" sldId="78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300206008" sldId="78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758273638" sldId="78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451267672" sldId="78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45283713" sldId="79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335641931" sldId="79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477966058" sldId="79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392948924" sldId="79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950493345" sldId="79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912155413" sldId="79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583606235" sldId="79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095710737" sldId="79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144938996" sldId="79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8160594" sldId="79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632243305" sldId="80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96100377" sldId="80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588360404" sldId="80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87934486" sldId="80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311331767" sldId="80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71422717" sldId="80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741966246" sldId="80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26851610" sldId="80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71138141" sldId="80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753808552" sldId="80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825716847" sldId="81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393005875" sldId="81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76713201" sldId="812"/>
        </pc:sldMkLst>
      </pc:sldChg>
      <pc:sldChg chg="modSp add mod">
        <pc:chgData name="Cristian Chilipirea" userId="34ab170da5908fc4" providerId="LiveId" clId="{A103E59F-5F4B-440E-8AB9-59359AE659A4}" dt="2020-10-18T20:22:12.669" v="191" actId="20577"/>
        <pc:sldMkLst>
          <pc:docMk/>
          <pc:sldMk cId="1099251582" sldId="813"/>
        </pc:sldMkLst>
        <pc:spChg chg="mod">
          <ac:chgData name="Cristian Chilipirea" userId="34ab170da5908fc4" providerId="LiveId" clId="{A103E59F-5F4B-440E-8AB9-59359AE659A4}" dt="2020-10-18T20:22:12.669" v="191" actId="20577"/>
          <ac:spMkLst>
            <pc:docMk/>
            <pc:sldMk cId="1099251582" sldId="813"/>
            <ac:spMk id="3" creationId="{949F4C63-58BD-4C5F-B13B-B9FE9E23200D}"/>
          </ac:spMkLst>
        </pc:spChg>
      </pc:sldChg>
      <pc:sldChg chg="modSp add">
        <pc:chgData name="Cristian Chilipirea" userId="34ab170da5908fc4" providerId="LiveId" clId="{A103E59F-5F4B-440E-8AB9-59359AE659A4}" dt="2020-10-18T20:22:53.060" v="197"/>
        <pc:sldMkLst>
          <pc:docMk/>
          <pc:sldMk cId="599614627" sldId="814"/>
        </pc:sldMkLst>
        <pc:graphicFrameChg chg="mod">
          <ac:chgData name="Cristian Chilipirea" userId="34ab170da5908fc4" providerId="LiveId" clId="{A103E59F-5F4B-440E-8AB9-59359AE659A4}" dt="2020-10-18T20:22:53.060" v="197"/>
          <ac:graphicFrameMkLst>
            <pc:docMk/>
            <pc:sldMk cId="599614627" sldId="814"/>
            <ac:graphicFrameMk id="5" creationId="{EC339BB7-08D5-45BF-BD1A-D66F37875CA4}"/>
          </ac:graphicFrameMkLst>
        </pc:graphicFrameChg>
      </pc:sldChg>
      <pc:sldChg chg="add del">
        <pc:chgData name="Cristian Chilipirea" userId="34ab170da5908fc4" providerId="LiveId" clId="{A103E59F-5F4B-440E-8AB9-59359AE659A4}" dt="2020-10-18T20:27:32.785" v="232" actId="2696"/>
        <pc:sldMkLst>
          <pc:docMk/>
          <pc:sldMk cId="3729647363" sldId="815"/>
        </pc:sldMkLst>
      </pc:sldChg>
    </pc:docChg>
  </pc:docChgLst>
  <pc:docChgLst>
    <pc:chgData name="Cristian Chilipirea" userId="34ab170da5908fc4" providerId="LiveId" clId="{40ACB1C5-0B6B-4C4B-B64C-8C91579DB1E1}"/>
    <pc:docChg chg="undo custSel addSld delSld modSld sldOrd modMainMaster">
      <pc:chgData name="Cristian Chilipirea" userId="34ab170da5908fc4" providerId="LiveId" clId="{40ACB1C5-0B6B-4C4B-B64C-8C91579DB1E1}" dt="2018-10-04T13:40:33.919" v="1743" actId="2696"/>
      <pc:docMkLst>
        <pc:docMk/>
      </pc:docMkLst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0" sldId="485"/>
        </pc:sldMkLst>
        <pc:spChg chg="mod">
          <ac:chgData name="Cristian Chilipirea" userId="34ab170da5908fc4" providerId="LiveId" clId="{40ACB1C5-0B6B-4C4B-B64C-8C91579DB1E1}" dt="2018-09-26T21:56:11.618" v="595" actId="20577"/>
          <ac:spMkLst>
            <pc:docMk/>
            <pc:sldMk cId="0" sldId="485"/>
            <ac:spMk id="15363" creationId="{8AD4A1D2-344F-4CD3-949B-26BEB5FF75C3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1456688437" sldId="497"/>
        </pc:sldMkLst>
        <pc:spChg chg="mod">
          <ac:chgData name="Cristian Chilipirea" userId="34ab170da5908fc4" providerId="LiveId" clId="{40ACB1C5-0B6B-4C4B-B64C-8C91579DB1E1}" dt="2018-09-26T21:50:16.454" v="543" actId="14100"/>
          <ac:spMkLst>
            <pc:docMk/>
            <pc:sldMk cId="1456688437" sldId="497"/>
            <ac:spMk id="3" creationId="{DD15A386-FC8D-4F0D-8903-89C7729CE66F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2850693201" sldId="498"/>
        </pc:sldMkLst>
        <pc:spChg chg="mod">
          <ac:chgData name="Cristian Chilipirea" userId="34ab170da5908fc4" providerId="LiveId" clId="{40ACB1C5-0B6B-4C4B-B64C-8C91579DB1E1}" dt="2018-10-02T20:52:21.350" v="767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593157976" sldId="499"/>
        </pc:sldMkLst>
        <pc:spChg chg="mod">
          <ac:chgData name="Cristian Chilipirea" userId="34ab170da5908fc4" providerId="LiveId" clId="{40ACB1C5-0B6B-4C4B-B64C-8C91579DB1E1}" dt="2018-10-02T20:52:04.358" v="765" actId="20577"/>
          <ac:spMkLst>
            <pc:docMk/>
            <pc:sldMk cId="3593157976" sldId="499"/>
            <ac:spMk id="3" creationId="{38DD686F-6C2C-4E52-A196-BD47AD4C72BA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805068390" sldId="500"/>
        </pc:sldMkLst>
        <pc:spChg chg="mod">
          <ac:chgData name="Cristian Chilipirea" userId="34ab170da5908fc4" providerId="LiveId" clId="{40ACB1C5-0B6B-4C4B-B64C-8C91579DB1E1}" dt="2018-09-26T21:35:15.009" v="116" actId="20577"/>
          <ac:spMkLst>
            <pc:docMk/>
            <pc:sldMk cId="3805068390" sldId="500"/>
            <ac:spMk id="2" creationId="{F7D617E4-B2DF-4202-A942-D5B426391336}"/>
          </ac:spMkLst>
        </pc:spChg>
      </pc:sldChg>
      <pc:sldChg chg="modSp modTransition modNotesTx">
        <pc:chgData name="Cristian Chilipirea" userId="34ab170da5908fc4" providerId="LiveId" clId="{40ACB1C5-0B6B-4C4B-B64C-8C91579DB1E1}" dt="2018-10-02T21:52:58.527" v="1095"/>
        <pc:sldMkLst>
          <pc:docMk/>
          <pc:sldMk cId="2240204320" sldId="501"/>
        </pc:sldMkLst>
        <pc:spChg chg="mod">
          <ac:chgData name="Cristian Chilipirea" userId="34ab170da5908fc4" providerId="LiveId" clId="{40ACB1C5-0B6B-4C4B-B64C-8C91579DB1E1}" dt="2018-09-26T21:31:21.813" v="0" actId="20577"/>
          <ac:spMkLst>
            <pc:docMk/>
            <pc:sldMk cId="2240204320" sldId="501"/>
            <ac:spMk id="3" creationId="{E14C7BB2-BB62-446D-B1A6-1BD2A93F9721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057009429" sldId="502"/>
        </pc:sldMkLst>
        <pc:spChg chg="mod">
          <ac:chgData name="Cristian Chilipirea" userId="34ab170da5908fc4" providerId="LiveId" clId="{40ACB1C5-0B6B-4C4B-B64C-8C91579DB1E1}" dt="2018-09-26T21:32:42.613" v="18" actId="20577"/>
          <ac:spMkLst>
            <pc:docMk/>
            <pc:sldMk cId="3057009429" sldId="502"/>
            <ac:spMk id="2" creationId="{312021EE-843E-490F-B841-399562B662B4}"/>
          </ac:spMkLst>
        </pc:spChg>
        <pc:spChg chg="mod">
          <ac:chgData name="Cristian Chilipirea" userId="34ab170da5908fc4" providerId="LiveId" clId="{40ACB1C5-0B6B-4C4B-B64C-8C91579DB1E1}" dt="2018-09-26T21:36:39.910" v="168" actId="1076"/>
          <ac:spMkLst>
            <pc:docMk/>
            <pc:sldMk cId="3057009429" sldId="502"/>
            <ac:spMk id="3" creationId="{C6AC5461-4988-4C29-BC47-C5E3192A3CAC}"/>
          </ac:spMkLst>
        </pc:spChg>
      </pc:sldChg>
      <pc:sldChg chg="modSp ord modTransition">
        <pc:chgData name="Cristian Chilipirea" userId="34ab170da5908fc4" providerId="LiveId" clId="{40ACB1C5-0B6B-4C4B-B64C-8C91579DB1E1}" dt="2018-10-02T21:52:58.527" v="1095"/>
        <pc:sldMkLst>
          <pc:docMk/>
          <pc:sldMk cId="1013673347" sldId="503"/>
        </pc:sldMkLst>
        <pc:spChg chg="mod">
          <ac:chgData name="Cristian Chilipirea" userId="34ab170da5908fc4" providerId="LiveId" clId="{40ACB1C5-0B6B-4C4B-B64C-8C91579DB1E1}" dt="2018-09-26T21:36:46.857" v="169" actId="1076"/>
          <ac:spMkLst>
            <pc:docMk/>
            <pc:sldMk cId="1013673347" sldId="503"/>
            <ac:spMk id="3" creationId="{5457F2E0-B4AC-46BD-A6FA-D02AEEE1F279}"/>
          </ac:spMkLst>
        </pc:spChg>
      </pc:sldChg>
      <pc:sldChg chg="modSp ord modTransition">
        <pc:chgData name="Cristian Chilipirea" userId="34ab170da5908fc4" providerId="LiveId" clId="{40ACB1C5-0B6B-4C4B-B64C-8C91579DB1E1}" dt="2018-10-02T21:52:58.527" v="1095"/>
        <pc:sldMkLst>
          <pc:docMk/>
          <pc:sldMk cId="3381332427" sldId="506"/>
        </pc:sldMkLst>
        <pc:spChg chg="mod">
          <ac:chgData name="Cristian Chilipirea" userId="34ab170da5908fc4" providerId="LiveId" clId="{40ACB1C5-0B6B-4C4B-B64C-8C91579DB1E1}" dt="2018-10-02T21:21:49.144" v="980" actId="20577"/>
          <ac:spMkLst>
            <pc:docMk/>
            <pc:sldMk cId="3381332427" sldId="506"/>
            <ac:spMk id="3" creationId="{FCDE4CD7-E561-43E9-9969-94440D0AF3A2}"/>
          </ac:spMkLst>
        </pc:spChg>
      </pc:sldChg>
      <pc:sldChg chg="addSp delSp modSp modTransition">
        <pc:chgData name="Cristian Chilipirea" userId="34ab170da5908fc4" providerId="LiveId" clId="{40ACB1C5-0B6B-4C4B-B64C-8C91579DB1E1}" dt="2018-10-02T21:52:58.527" v="1095"/>
        <pc:sldMkLst>
          <pc:docMk/>
          <pc:sldMk cId="3162047561" sldId="508"/>
        </pc:sldMkLst>
        <pc:spChg chg="del">
          <ac:chgData name="Cristian Chilipirea" userId="34ab170da5908fc4" providerId="LiveId" clId="{40ACB1C5-0B6B-4C4B-B64C-8C91579DB1E1}" dt="2018-10-02T21:39:14.200" v="1024" actId="478"/>
          <ac:spMkLst>
            <pc:docMk/>
            <pc:sldMk cId="3162047561" sldId="508"/>
            <ac:spMk id="3" creationId="{D8E55A74-EA14-488A-A45A-25C1A867A44B}"/>
          </ac:spMkLst>
        </pc:spChg>
        <pc:spChg chg="add del mod">
          <ac:chgData name="Cristian Chilipirea" userId="34ab170da5908fc4" providerId="LiveId" clId="{40ACB1C5-0B6B-4C4B-B64C-8C91579DB1E1}" dt="2018-10-02T21:39:17.069" v="1025" actId="478"/>
          <ac:spMkLst>
            <pc:docMk/>
            <pc:sldMk cId="3162047561" sldId="508"/>
            <ac:spMk id="6" creationId="{D2E848F9-FA82-4508-AC55-4682E58C500D}"/>
          </ac:spMkLst>
        </pc:spChg>
        <pc:picChg chg="add mod">
          <ac:chgData name="Cristian Chilipirea" userId="34ab170da5908fc4" providerId="LiveId" clId="{40ACB1C5-0B6B-4C4B-B64C-8C91579DB1E1}" dt="2018-10-02T21:39:44.238" v="1027" actId="1076"/>
          <ac:picMkLst>
            <pc:docMk/>
            <pc:sldMk cId="3162047561" sldId="508"/>
            <ac:picMk id="8" creationId="{FC200EB4-8492-4863-94A7-6A3F416561DF}"/>
          </ac:picMkLst>
        </pc:picChg>
        <pc:picChg chg="add mod">
          <ac:chgData name="Cristian Chilipirea" userId="34ab170da5908fc4" providerId="LiveId" clId="{40ACB1C5-0B6B-4C4B-B64C-8C91579DB1E1}" dt="2018-10-02T21:40:47.046" v="1032" actId="1076"/>
          <ac:picMkLst>
            <pc:docMk/>
            <pc:sldMk cId="3162047561" sldId="508"/>
            <ac:picMk id="10" creationId="{160F303D-0064-4924-8700-C9270B3DBF0B}"/>
          </ac:picMkLst>
        </pc:picChg>
      </pc:sldChg>
      <pc:sldChg chg="addSp delSp modSp modTransition delAnim">
        <pc:chgData name="Cristian Chilipirea" userId="34ab170da5908fc4" providerId="LiveId" clId="{40ACB1C5-0B6B-4C4B-B64C-8C91579DB1E1}" dt="2018-10-02T21:52:58.527" v="1095"/>
        <pc:sldMkLst>
          <pc:docMk/>
          <pc:sldMk cId="1653909499" sldId="509"/>
        </pc:sldMkLst>
        <pc:spChg chg="mod">
          <ac:chgData name="Cristian Chilipirea" userId="34ab170da5908fc4" providerId="LiveId" clId="{40ACB1C5-0B6B-4C4B-B64C-8C91579DB1E1}" dt="2018-10-02T21:35:00.513" v="1022" actId="20577"/>
          <ac:spMkLst>
            <pc:docMk/>
            <pc:sldMk cId="1653909499" sldId="509"/>
            <ac:spMk id="3" creationId="{625E152B-87E2-429C-9420-5FD6B44063FE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6" creationId="{7EA1E09F-19A7-48B1-9E1B-30860187FB25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7" creationId="{E6215701-7D46-42BC-BBE7-8BEE9FC929A2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8" creationId="{DB4E325C-A10C-4B67-80D4-CAA5163EA6BC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9" creationId="{CBB00072-C1DD-47FA-9AC3-FF570ACD8158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0" creationId="{984CB7F1-3A41-4766-A415-4F5E11B8A81B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1" creationId="{F9B6C442-07F9-4F0A-B43D-9458D1BD6731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2" creationId="{D30575D3-B1A9-4A14-90E6-7DEB43E9B646}"/>
          </ac:spMkLst>
        </pc:spChg>
        <pc:picChg chg="del">
          <ac:chgData name="Cristian Chilipirea" userId="34ab170da5908fc4" providerId="LiveId" clId="{40ACB1C5-0B6B-4C4B-B64C-8C91579DB1E1}" dt="2018-10-02T21:42:47.223" v="1045" actId="478"/>
          <ac:picMkLst>
            <pc:docMk/>
            <pc:sldMk cId="1653909499" sldId="509"/>
            <ac:picMk id="5" creationId="{F01E146E-8F81-48AB-BAD5-3328CBD56D76}"/>
          </ac:picMkLst>
        </pc:picChg>
        <pc:picChg chg="add mod ord">
          <ac:chgData name="Cristian Chilipirea" userId="34ab170da5908fc4" providerId="LiveId" clId="{40ACB1C5-0B6B-4C4B-B64C-8C91579DB1E1}" dt="2018-10-02T21:43:15.938" v="1050" actId="166"/>
          <ac:picMkLst>
            <pc:docMk/>
            <pc:sldMk cId="1653909499" sldId="509"/>
            <ac:picMk id="14" creationId="{B6C59429-8DA0-4492-9391-49E81E30B229}"/>
          </ac:picMkLst>
        </pc:picChg>
        <pc:picChg chg="add mod">
          <ac:chgData name="Cristian Chilipirea" userId="34ab170da5908fc4" providerId="LiveId" clId="{40ACB1C5-0B6B-4C4B-B64C-8C91579DB1E1}" dt="2018-10-02T21:43:18.523" v="1051" actId="1076"/>
          <ac:picMkLst>
            <pc:docMk/>
            <pc:sldMk cId="1653909499" sldId="509"/>
            <ac:picMk id="16" creationId="{785E2578-1CFF-4EFD-8B0B-0DE874BCE252}"/>
          </ac:picMkLst>
        </pc:pic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608127337" sldId="510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4042985229" sldId="511"/>
        </pc:sldMkLst>
      </pc:sldChg>
      <pc:sldChg chg="addSp modSp modTransition">
        <pc:chgData name="Cristian Chilipirea" userId="34ab170da5908fc4" providerId="LiveId" clId="{40ACB1C5-0B6B-4C4B-B64C-8C91579DB1E1}" dt="2018-10-02T21:52:58.527" v="1095"/>
        <pc:sldMkLst>
          <pc:docMk/>
          <pc:sldMk cId="2727535347" sldId="512"/>
        </pc:sldMkLst>
        <pc:picChg chg="add mod">
          <ac:chgData name="Cristian Chilipirea" userId="34ab170da5908fc4" providerId="LiveId" clId="{40ACB1C5-0B6B-4C4B-B64C-8C91579DB1E1}" dt="2018-10-02T21:44:36.866" v="1055" actId="1076"/>
          <ac:picMkLst>
            <pc:docMk/>
            <pc:sldMk cId="2727535347" sldId="512"/>
            <ac:picMk id="6" creationId="{4F321475-A005-4095-93F5-F86DB149356C}"/>
          </ac:picMkLst>
        </pc:pic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285445849" sldId="513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650840403" sldId="514"/>
        </pc:sldMkLst>
      </pc:sldChg>
      <pc:sldChg chg="modSp modTransition modNotesTx">
        <pc:chgData name="Cristian Chilipirea" userId="34ab170da5908fc4" providerId="LiveId" clId="{40ACB1C5-0B6B-4C4B-B64C-8C91579DB1E1}" dt="2018-10-02T21:52:58.527" v="1095"/>
        <pc:sldMkLst>
          <pc:docMk/>
          <pc:sldMk cId="2095946675" sldId="515"/>
        </pc:sldMkLst>
        <pc:spChg chg="mod">
          <ac:chgData name="Cristian Chilipirea" userId="34ab170da5908fc4" providerId="LiveId" clId="{40ACB1C5-0B6B-4C4B-B64C-8C91579DB1E1}" dt="2018-10-02T21:46:30.867" v="1056"/>
          <ac:spMkLst>
            <pc:docMk/>
            <pc:sldMk cId="2095946675" sldId="515"/>
            <ac:spMk id="3" creationId="{0601EB07-DC04-4FFE-8550-35F1572DD968}"/>
          </ac:spMkLst>
        </pc:spChg>
        <pc:picChg chg="mod">
          <ac:chgData name="Cristian Chilipirea" userId="34ab170da5908fc4" providerId="LiveId" clId="{40ACB1C5-0B6B-4C4B-B64C-8C91579DB1E1}" dt="2018-09-26T21:39:13.846" v="250" actId="1076"/>
          <ac:picMkLst>
            <pc:docMk/>
            <pc:sldMk cId="2095946675" sldId="515"/>
            <ac:picMk id="6" creationId="{1BBA67C4-B158-4AF5-B879-1D84106A0846}"/>
          </ac:picMkLst>
        </pc:pic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1633443332" sldId="516"/>
        </pc:sldMkLst>
        <pc:spChg chg="mod">
          <ac:chgData name="Cristian Chilipirea" userId="34ab170da5908fc4" providerId="LiveId" clId="{40ACB1C5-0B6B-4C4B-B64C-8C91579DB1E1}" dt="2018-10-02T21:46:35.001" v="1058"/>
          <ac:spMkLst>
            <pc:docMk/>
            <pc:sldMk cId="1633443332" sldId="516"/>
            <ac:spMk id="3" creationId="{33B8F6FA-EE0A-476D-8AB6-4D4F1DB8E52E}"/>
          </ac:spMkLst>
        </pc:sp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100481663" sldId="517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859228379" sldId="518"/>
        </pc:sldMkLst>
      </pc:sldChg>
      <pc:sldChg chg="modSp add del modTransition">
        <pc:chgData name="Cristian Chilipirea" userId="34ab170da5908fc4" providerId="LiveId" clId="{40ACB1C5-0B6B-4C4B-B64C-8C91579DB1E1}" dt="2018-10-04T13:40:33.089" v="1742" actId="2696"/>
        <pc:sldMkLst>
          <pc:docMk/>
          <pc:sldMk cId="1223463397" sldId="520"/>
        </pc:sldMkLst>
        <pc:spChg chg="mod">
          <ac:chgData name="Cristian Chilipirea" userId="34ab170da5908fc4" providerId="LiveId" clId="{40ACB1C5-0B6B-4C4B-B64C-8C91579DB1E1}" dt="2018-10-02T22:32:35.516" v="1699" actId="403"/>
          <ac:spMkLst>
            <pc:docMk/>
            <pc:sldMk cId="1223463397" sldId="520"/>
            <ac:spMk id="3" creationId="{CAF6333E-6CE6-40C7-B4C2-C508ECC74C81}"/>
          </ac:spMkLst>
        </pc:sp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93191226" sldId="523"/>
        </pc:sldMkLst>
        <pc:spChg chg="mod">
          <ac:chgData name="Cristian Chilipirea" userId="34ab170da5908fc4" providerId="LiveId" clId="{40ACB1C5-0B6B-4C4B-B64C-8C91579DB1E1}" dt="2018-09-26T21:43:09.022" v="359" actId="20577"/>
          <ac:spMkLst>
            <pc:docMk/>
            <pc:sldMk cId="193191226" sldId="523"/>
            <ac:spMk id="3" creationId="{FCDE4CD7-E561-43E9-9969-94440D0AF3A2}"/>
          </ac:spMkLst>
        </pc:spChg>
        <pc:picChg chg="del">
          <ac:chgData name="Cristian Chilipirea" userId="34ab170da5908fc4" providerId="LiveId" clId="{40ACB1C5-0B6B-4C4B-B64C-8C91579DB1E1}" dt="2018-09-26T21:43:11.485" v="360" actId="478"/>
          <ac:picMkLst>
            <pc:docMk/>
            <pc:sldMk cId="193191226" sldId="523"/>
            <ac:picMk id="6" creationId="{8E26822E-F675-4DFA-A3CB-B6E58CDF6AA0}"/>
          </ac:picMkLst>
        </pc:picChg>
        <pc:picChg chg="add mod">
          <ac:chgData name="Cristian Chilipirea" userId="34ab170da5908fc4" providerId="LiveId" clId="{40ACB1C5-0B6B-4C4B-B64C-8C91579DB1E1}" dt="2018-09-26T21:43:33.753" v="362" actId="1076"/>
          <ac:picMkLst>
            <pc:docMk/>
            <pc:sldMk cId="193191226" sldId="523"/>
            <ac:picMk id="7" creationId="{AA963A70-8229-4B7C-9EEC-90FAE8A92B1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761323086" sldId="524"/>
        </pc:sldMkLst>
        <pc:spChg chg="del">
          <ac:chgData name="Cristian Chilipirea" userId="34ab170da5908fc4" providerId="LiveId" clId="{40ACB1C5-0B6B-4C4B-B64C-8C91579DB1E1}" dt="2018-09-26T21:47:47.285" v="369" actId="478"/>
          <ac:spMkLst>
            <pc:docMk/>
            <pc:sldMk cId="761323086" sldId="524"/>
            <ac:spMk id="3" creationId="{FCDE4CD7-E561-43E9-9969-94440D0AF3A2}"/>
          </ac:spMkLst>
        </pc:spChg>
        <pc:spChg chg="add del mod">
          <ac:chgData name="Cristian Chilipirea" userId="34ab170da5908fc4" providerId="LiveId" clId="{40ACB1C5-0B6B-4C4B-B64C-8C91579DB1E1}" dt="2018-09-26T21:50:36.827" v="544" actId="478"/>
          <ac:spMkLst>
            <pc:docMk/>
            <pc:sldMk cId="761323086" sldId="524"/>
            <ac:spMk id="9" creationId="{E5520662-5D6B-412B-8578-8883BBBCA1E6}"/>
          </ac:spMkLst>
        </pc:spChg>
        <pc:picChg chg="add del mod">
          <ac:chgData name="Cristian Chilipirea" userId="34ab170da5908fc4" providerId="LiveId" clId="{40ACB1C5-0B6B-4C4B-B64C-8C91579DB1E1}" dt="2018-09-26T21:47:53.777" v="372" actId="1076"/>
          <ac:picMkLst>
            <pc:docMk/>
            <pc:sldMk cId="761323086" sldId="524"/>
            <ac:picMk id="6" creationId="{727FF584-710C-4516-B493-245D2DE7EA4A}"/>
          </ac:picMkLst>
        </pc:picChg>
        <pc:picChg chg="del">
          <ac:chgData name="Cristian Chilipirea" userId="34ab170da5908fc4" providerId="LiveId" clId="{40ACB1C5-0B6B-4C4B-B64C-8C91579DB1E1}" dt="2018-09-26T21:47:26.866" v="366" actId="478"/>
          <ac:picMkLst>
            <pc:docMk/>
            <pc:sldMk cId="761323086" sldId="524"/>
            <ac:picMk id="7" creationId="{AA963A70-8229-4B7C-9EEC-90FAE8A92B16}"/>
          </ac:picMkLst>
        </pc:picChg>
      </pc:sldChg>
      <pc:sldChg chg="modSp add del modTransition">
        <pc:chgData name="Cristian Chilipirea" userId="34ab170da5908fc4" providerId="LiveId" clId="{40ACB1C5-0B6B-4C4B-B64C-8C91579DB1E1}" dt="2018-10-04T13:40:33.919" v="1743" actId="2696"/>
        <pc:sldMkLst>
          <pc:docMk/>
          <pc:sldMk cId="2128174877" sldId="525"/>
        </pc:sldMkLst>
        <pc:spChg chg="mod">
          <ac:chgData name="Cristian Chilipirea" userId="34ab170da5908fc4" providerId="LiveId" clId="{40ACB1C5-0B6B-4C4B-B64C-8C91579DB1E1}" dt="2018-10-02T22:32:31.220" v="1697" actId="403"/>
          <ac:spMkLst>
            <pc:docMk/>
            <pc:sldMk cId="2128174877" sldId="525"/>
            <ac:spMk id="3" creationId="{CAF6333E-6CE6-40C7-B4C2-C508ECC74C81}"/>
          </ac:spMkLst>
        </pc:spChg>
      </pc:sldChg>
      <pc:sldChg chg="addSp delSp modSp modTransition">
        <pc:chgData name="Cristian Chilipirea" userId="34ab170da5908fc4" providerId="LiveId" clId="{40ACB1C5-0B6B-4C4B-B64C-8C91579DB1E1}" dt="2018-10-02T22:13:50.166" v="1240" actId="1076"/>
        <pc:sldMkLst>
          <pc:docMk/>
          <pc:sldMk cId="384922801" sldId="526"/>
        </pc:sldMkLst>
        <pc:spChg chg="del">
          <ac:chgData name="Cristian Chilipirea" userId="34ab170da5908fc4" providerId="LiveId" clId="{40ACB1C5-0B6B-4C4B-B64C-8C91579DB1E1}" dt="2018-10-02T21:59:48.319" v="1131" actId="478"/>
          <ac:spMkLst>
            <pc:docMk/>
            <pc:sldMk cId="384922801" sldId="526"/>
            <ac:spMk id="3" creationId="{E12372FD-F9E9-4C57-9468-A55072E57CED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7" creationId="{DDA6CC93-4993-4C38-9E1F-0D03B2968980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8" creationId="{E1F18549-8E73-42D7-98F4-CDA4ED1CFEAF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9" creationId="{91C2F5E7-EF63-4980-B893-A50585749711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0" creationId="{A53CC8A8-B1AB-4FF9-8B22-709B8B84696E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1" creationId="{32FC8523-198F-42FE-9D23-0D76AB12BE8A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2" creationId="{BC105830-3C09-43B4-94CA-6C69E4B34116}"/>
          </ac:spMkLst>
        </pc:spChg>
        <pc:picChg chg="add del mod">
          <ac:chgData name="Cristian Chilipirea" userId="34ab170da5908fc4" providerId="LiveId" clId="{40ACB1C5-0B6B-4C4B-B64C-8C91579DB1E1}" dt="2018-10-02T22:01:36.582" v="1135"/>
          <ac:picMkLst>
            <pc:docMk/>
            <pc:sldMk cId="384922801" sldId="526"/>
            <ac:picMk id="6" creationId="{A6F9BFFE-9241-495F-BEED-C1AABDEA7414}"/>
          </ac:picMkLst>
        </pc:picChg>
        <pc:picChg chg="add mod">
          <ac:chgData name="Cristian Chilipirea" userId="34ab170da5908fc4" providerId="LiveId" clId="{40ACB1C5-0B6B-4C4B-B64C-8C91579DB1E1}" dt="2018-10-02T22:02:52.948" v="1140" actId="1076"/>
          <ac:picMkLst>
            <pc:docMk/>
            <pc:sldMk cId="384922801" sldId="526"/>
            <ac:picMk id="8" creationId="{C8C51A14-EFBA-4F31-81EE-FDF18B27AEE8}"/>
          </ac:picMkLst>
        </pc:picChg>
        <pc:picChg chg="add del">
          <ac:chgData name="Cristian Chilipirea" userId="34ab170da5908fc4" providerId="LiveId" clId="{40ACB1C5-0B6B-4C4B-B64C-8C91579DB1E1}" dt="2018-10-02T22:12:08.950" v="1220"/>
          <ac:picMkLst>
            <pc:docMk/>
            <pc:sldMk cId="384922801" sldId="526"/>
            <ac:picMk id="124" creationId="{86F4D3BC-C1A3-407A-9842-37DE851C6073}"/>
          </ac:picMkLst>
        </pc:picChg>
        <pc:picChg chg="add mod">
          <ac:chgData name="Cristian Chilipirea" userId="34ab170da5908fc4" providerId="LiveId" clId="{40ACB1C5-0B6B-4C4B-B64C-8C91579DB1E1}" dt="2018-10-02T22:13:50.166" v="1240" actId="1076"/>
          <ac:picMkLst>
            <pc:docMk/>
            <pc:sldMk cId="384922801" sldId="526"/>
            <ac:picMk id="125" creationId="{4B1DFDE9-B8DF-4351-8D1F-A49F96620E9A}"/>
          </ac:picMkLst>
        </pc:pic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9" creationId="{3E9446E0-35BB-48DE-8D1A-8B27116C3556}"/>
          </ac:cxnSpMkLst>
        </pc:cxnChg>
        <pc:cxnChg chg="add del mod">
          <ac:chgData name="Cristian Chilipirea" userId="34ab170da5908fc4" providerId="LiveId" clId="{40ACB1C5-0B6B-4C4B-B64C-8C91579DB1E1}" dt="2018-10-02T22:08:24.711" v="1161" actId="478"/>
          <ac:cxnSpMkLst>
            <pc:docMk/>
            <pc:sldMk cId="384922801" sldId="526"/>
            <ac:cxnSpMk id="10" creationId="{2CAB4C20-F2E8-455D-AC5A-A4779C7B1FEC}"/>
          </ac:cxnSpMkLst>
        </pc:cxnChg>
        <pc:cxnChg chg="add del mod">
          <ac:chgData name="Cristian Chilipirea" userId="34ab170da5908fc4" providerId="LiveId" clId="{40ACB1C5-0B6B-4C4B-B64C-8C91579DB1E1}" dt="2018-10-02T22:08:24.229" v="1160" actId="478"/>
          <ac:cxnSpMkLst>
            <pc:docMk/>
            <pc:sldMk cId="384922801" sldId="526"/>
            <ac:cxnSpMk id="11" creationId="{91A75581-1F06-463A-A0A4-424DA3612521}"/>
          </ac:cxnSpMkLst>
        </pc:cxnChg>
        <pc:cxnChg chg="add del mod">
          <ac:chgData name="Cristian Chilipirea" userId="34ab170da5908fc4" providerId="LiveId" clId="{40ACB1C5-0B6B-4C4B-B64C-8C91579DB1E1}" dt="2018-10-02T22:08:25.260" v="1162" actId="478"/>
          <ac:cxnSpMkLst>
            <pc:docMk/>
            <pc:sldMk cId="384922801" sldId="526"/>
            <ac:cxnSpMk id="12" creationId="{7E81E413-CD51-4D35-BE6E-B9C80F8AAD8D}"/>
          </ac:cxnSpMkLst>
        </pc:cxnChg>
        <pc:cxnChg chg="add del mod">
          <ac:chgData name="Cristian Chilipirea" userId="34ab170da5908fc4" providerId="LiveId" clId="{40ACB1C5-0B6B-4C4B-B64C-8C91579DB1E1}" dt="2018-10-02T22:08:23.783" v="1159" actId="478"/>
          <ac:cxnSpMkLst>
            <pc:docMk/>
            <pc:sldMk cId="384922801" sldId="526"/>
            <ac:cxnSpMk id="13" creationId="{715918A0-B3FC-4EA2-84DD-3F00DACACD7B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4" creationId="{F6F4090B-5E44-4BCF-B540-9FBFA80A9FF2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5" creationId="{2B7F39A7-2032-4419-920A-9FBA9247E9D7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6" creationId="{ED4416BA-7E66-41AB-A52F-24DBF8348DFC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7" creationId="{2A0D8417-9C6F-47A2-9C0F-63D41BCE1E84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8" creationId="{081AA1A2-0EA2-4B8E-A69A-5AA70916137C}"/>
          </ac:cxnSpMkLst>
        </pc:cxnChg>
        <pc:cxnChg chg="add del mod">
          <ac:chgData name="Cristian Chilipirea" userId="34ab170da5908fc4" providerId="LiveId" clId="{40ACB1C5-0B6B-4C4B-B64C-8C91579DB1E1}" dt="2018-10-02T22:08:19.596" v="1156" actId="478"/>
          <ac:cxnSpMkLst>
            <pc:docMk/>
            <pc:sldMk cId="384922801" sldId="526"/>
            <ac:cxnSpMk id="19" creationId="{98C72F2C-3100-4A73-8D3D-BE901CB56DC7}"/>
          </ac:cxnSpMkLst>
        </pc:cxnChg>
        <pc:cxnChg chg="add del mod">
          <ac:chgData name="Cristian Chilipirea" userId="34ab170da5908fc4" providerId="LiveId" clId="{40ACB1C5-0B6B-4C4B-B64C-8C91579DB1E1}" dt="2018-10-02T22:08:19.911" v="1157" actId="478"/>
          <ac:cxnSpMkLst>
            <pc:docMk/>
            <pc:sldMk cId="384922801" sldId="526"/>
            <ac:cxnSpMk id="20" creationId="{D2064BE4-E680-436F-8F1D-2E161F77FB27}"/>
          </ac:cxnSpMkLst>
        </pc:cxnChg>
        <pc:cxnChg chg="add del mod">
          <ac:chgData name="Cristian Chilipirea" userId="34ab170da5908fc4" providerId="LiveId" clId="{40ACB1C5-0B6B-4C4B-B64C-8C91579DB1E1}" dt="2018-10-02T22:08:20.574" v="1158" actId="478"/>
          <ac:cxnSpMkLst>
            <pc:docMk/>
            <pc:sldMk cId="384922801" sldId="526"/>
            <ac:cxnSpMk id="21" creationId="{93068AAD-8AA5-49E0-B987-56A8BD3212AA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22" creationId="{97831242-E168-46A7-AE69-B68DE9374E99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73" creationId="{B0B810A5-2C4B-4F82-92E7-2C0FCB5D925A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76" creationId="{31C4A6CF-3245-4593-911E-2F65E97582AA}"/>
          </ac:cxnSpMkLst>
        </pc:cxnChg>
        <pc:cxnChg chg="add del mod">
          <ac:chgData name="Cristian Chilipirea" userId="34ab170da5908fc4" providerId="LiveId" clId="{40ACB1C5-0B6B-4C4B-B64C-8C91579DB1E1}" dt="2018-10-02T22:10:23.691" v="1216"/>
          <ac:cxnSpMkLst>
            <pc:docMk/>
            <pc:sldMk cId="384922801" sldId="526"/>
            <ac:cxnSpMk id="79" creationId="{0B726260-3413-4A2D-8DF7-5AF3F65207B4}"/>
          </ac:cxnSpMkLst>
        </pc:cxnChg>
        <pc:cxnChg chg="add del mod">
          <ac:chgData name="Cristian Chilipirea" userId="34ab170da5908fc4" providerId="LiveId" clId="{40ACB1C5-0B6B-4C4B-B64C-8C91579DB1E1}" dt="2018-10-02T22:10:22.987" v="1213"/>
          <ac:cxnSpMkLst>
            <pc:docMk/>
            <pc:sldMk cId="384922801" sldId="526"/>
            <ac:cxnSpMk id="82" creationId="{F1FAC071-41A3-400A-B615-F5E1D6D038E8}"/>
          </ac:cxnSpMkLst>
        </pc:cxnChg>
        <pc:cxnChg chg="add del">
          <ac:chgData name="Cristian Chilipirea" userId="34ab170da5908fc4" providerId="LiveId" clId="{40ACB1C5-0B6B-4C4B-B64C-8C91579DB1E1}" dt="2018-10-02T22:09:25.343" v="1184"/>
          <ac:cxnSpMkLst>
            <pc:docMk/>
            <pc:sldMk cId="384922801" sldId="526"/>
            <ac:cxnSpMk id="85" creationId="{A1E3EF43-25E5-4275-A250-ED2878DDAC4F}"/>
          </ac:cxnSpMkLst>
        </pc:cxnChg>
        <pc:cxnChg chg="add del mod">
          <ac:chgData name="Cristian Chilipirea" userId="34ab170da5908fc4" providerId="LiveId" clId="{40ACB1C5-0B6B-4C4B-B64C-8C91579DB1E1}" dt="2018-10-02T22:10:21.779" v="1208"/>
          <ac:cxnSpMkLst>
            <pc:docMk/>
            <pc:sldMk cId="384922801" sldId="526"/>
            <ac:cxnSpMk id="86" creationId="{A0962620-25D6-4A91-A8E0-14E39876E2F2}"/>
          </ac:cxnSpMkLst>
        </pc:cxnChg>
        <pc:cxnChg chg="add del mod">
          <ac:chgData name="Cristian Chilipirea" userId="34ab170da5908fc4" providerId="LiveId" clId="{40ACB1C5-0B6B-4C4B-B64C-8C91579DB1E1}" dt="2018-10-02T22:10:20.996" v="1205"/>
          <ac:cxnSpMkLst>
            <pc:docMk/>
            <pc:sldMk cId="384922801" sldId="526"/>
            <ac:cxnSpMk id="89" creationId="{493591F9-B6F5-42CD-A18F-CD866803E5E9}"/>
          </ac:cxnSpMkLst>
        </pc:cxnChg>
        <pc:cxnChg chg="add del mod">
          <ac:chgData name="Cristian Chilipirea" userId="34ab170da5908fc4" providerId="LiveId" clId="{40ACB1C5-0B6B-4C4B-B64C-8C91579DB1E1}" dt="2018-10-02T22:10:20.059" v="1202"/>
          <ac:cxnSpMkLst>
            <pc:docMk/>
            <pc:sldMk cId="384922801" sldId="526"/>
            <ac:cxnSpMk id="92" creationId="{555B25E9-57FA-4D32-964E-CB596CE6EB57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3" creationId="{D392E46A-DCCD-4F5B-A2E0-45EDC7DDAE6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4" creationId="{63994B29-5EA2-4AD6-B726-8C02260B63AB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5" creationId="{83E0743B-8E46-4E9E-8EE0-8EF377BE8EC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6" creationId="{2989896A-B0D5-44F1-8692-33D7D2D1DDA3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7" creationId="{4ECD2801-380A-4763-8A6B-35ECE87AF14D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8" creationId="{AC0B0DAF-40B3-45A1-818D-0506CDBDEB67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9" creationId="{BB3A3492-CD91-4D4C-8055-3C66E23BAA9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0" creationId="{29E53B55-F284-4CC6-BC7E-8840BF3C2276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1" creationId="{8F30AB96-1F8F-4C0D-BF5C-80D139CAB698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2" creationId="{556D623C-E36F-4F54-A593-5ADC36003AB9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3" creationId="{B55B725F-0DAD-4CD1-8998-9953BFD450D0}"/>
          </ac:cxnSpMkLst>
        </pc:cxnChg>
      </pc:sldChg>
      <pc:sldChg chg="addSp delSp modSp modTransition">
        <pc:chgData name="Cristian Chilipirea" userId="34ab170da5908fc4" providerId="LiveId" clId="{40ACB1C5-0B6B-4C4B-B64C-8C91579DB1E1}" dt="2018-10-02T22:23:57.219" v="1322" actId="1076"/>
        <pc:sldMkLst>
          <pc:docMk/>
          <pc:sldMk cId="2918988431" sldId="527"/>
        </pc:sldMkLst>
        <pc:spChg chg="mod">
          <ac:chgData name="Cristian Chilipirea" userId="34ab170da5908fc4" providerId="LiveId" clId="{40ACB1C5-0B6B-4C4B-B64C-8C91579DB1E1}" dt="2018-10-02T22:23:44.121" v="1319" actId="20577"/>
          <ac:spMkLst>
            <pc:docMk/>
            <pc:sldMk cId="2918988431" sldId="527"/>
            <ac:spMk id="2" creationId="{C3E94133-1880-4417-AA41-BF0388D21CA5}"/>
          </ac:spMkLst>
        </pc:spChg>
        <pc:spChg chg="del">
          <ac:chgData name="Cristian Chilipirea" userId="34ab170da5908fc4" providerId="LiveId" clId="{40ACB1C5-0B6B-4C4B-B64C-8C91579DB1E1}" dt="2018-10-02T22:21:11.413" v="1266" actId="478"/>
          <ac:spMkLst>
            <pc:docMk/>
            <pc:sldMk cId="2918988431" sldId="527"/>
            <ac:spMk id="3" creationId="{2D332206-0096-45B2-99F2-503923055BF0}"/>
          </ac:spMkLst>
        </pc:spChg>
        <pc:spChg chg="add del mod">
          <ac:chgData name="Cristian Chilipirea" userId="34ab170da5908fc4" providerId="LiveId" clId="{40ACB1C5-0B6B-4C4B-B64C-8C91579DB1E1}" dt="2018-10-02T22:23:32.796" v="1312" actId="478"/>
          <ac:spMkLst>
            <pc:docMk/>
            <pc:sldMk cId="2918988431" sldId="527"/>
            <ac:spMk id="7" creationId="{58A3689F-587B-4641-8375-4A623366C697}"/>
          </ac:spMkLst>
        </pc:spChg>
        <pc:spChg chg="add del mod">
          <ac:chgData name="Cristian Chilipirea" userId="34ab170da5908fc4" providerId="LiveId" clId="{40ACB1C5-0B6B-4C4B-B64C-8C91579DB1E1}" dt="2018-10-02T22:23:33.913" v="1313" actId="478"/>
          <ac:spMkLst>
            <pc:docMk/>
            <pc:sldMk cId="2918988431" sldId="527"/>
            <ac:spMk id="8" creationId="{63E25340-93D7-48FE-9F1E-B48A2024D976}"/>
          </ac:spMkLst>
        </pc:spChg>
        <pc:picChg chg="add mod">
          <ac:chgData name="Cristian Chilipirea" userId="34ab170da5908fc4" providerId="LiveId" clId="{40ACB1C5-0B6B-4C4B-B64C-8C91579DB1E1}" dt="2018-10-02T22:21:36.212" v="1278" actId="1076"/>
          <ac:picMkLst>
            <pc:docMk/>
            <pc:sldMk cId="2918988431" sldId="527"/>
            <ac:picMk id="6" creationId="{5E4F8245-E006-4689-91C3-C6DA9BAF38C4}"/>
          </ac:picMkLst>
        </pc:picChg>
        <pc:picChg chg="add mod">
          <ac:chgData name="Cristian Chilipirea" userId="34ab170da5908fc4" providerId="LiveId" clId="{40ACB1C5-0B6B-4C4B-B64C-8C91579DB1E1}" dt="2018-10-02T22:23:57.219" v="1322" actId="1076"/>
          <ac:picMkLst>
            <pc:docMk/>
            <pc:sldMk cId="2918988431" sldId="527"/>
            <ac:picMk id="9" creationId="{B7F921F1-4454-4E6F-B39A-5AF94E4C7D58}"/>
          </ac:picMkLst>
        </pc:picChg>
      </pc:sldChg>
      <pc:sldChg chg="addSp delSp modSp modTransition">
        <pc:chgData name="Cristian Chilipirea" userId="34ab170da5908fc4" providerId="LiveId" clId="{40ACB1C5-0B6B-4C4B-B64C-8C91579DB1E1}" dt="2018-10-02T22:14:19.247" v="1245" actId="478"/>
        <pc:sldMkLst>
          <pc:docMk/>
          <pc:sldMk cId="371541737" sldId="528"/>
        </pc:sldMkLst>
        <pc:spChg chg="mod">
          <ac:chgData name="Cristian Chilipirea" userId="34ab170da5908fc4" providerId="LiveId" clId="{40ACB1C5-0B6B-4C4B-B64C-8C91579DB1E1}" dt="2018-10-02T21:59:34.153" v="1130" actId="1076"/>
          <ac:spMkLst>
            <pc:docMk/>
            <pc:sldMk cId="371541737" sldId="528"/>
            <ac:spMk id="3" creationId="{127CADF5-96D9-47DE-B862-63D1EFEC97C5}"/>
          </ac:spMkLst>
        </pc:spChg>
        <pc:picChg chg="add mod">
          <ac:chgData name="Cristian Chilipirea" userId="34ab170da5908fc4" providerId="LiveId" clId="{40ACB1C5-0B6B-4C4B-B64C-8C91579DB1E1}" dt="2018-10-02T21:59:34.153" v="1130" actId="1076"/>
          <ac:picMkLst>
            <pc:docMk/>
            <pc:sldMk cId="371541737" sldId="528"/>
            <ac:picMk id="5" creationId="{D9ABCB1B-926D-4390-A273-141960A9F497}"/>
          </ac:picMkLst>
        </pc:picChg>
        <pc:picChg chg="add del">
          <ac:chgData name="Cristian Chilipirea" userId="34ab170da5908fc4" providerId="LiveId" clId="{40ACB1C5-0B6B-4C4B-B64C-8C91579DB1E1}" dt="2018-10-02T22:14:08.219" v="1243"/>
          <ac:picMkLst>
            <pc:docMk/>
            <pc:sldMk cId="371541737" sldId="528"/>
            <ac:picMk id="6" creationId="{99B3D6D9-E0CC-49E0-B577-B671A974DB60}"/>
          </ac:picMkLst>
        </pc:picChg>
        <pc:picChg chg="add del">
          <ac:chgData name="Cristian Chilipirea" userId="34ab170da5908fc4" providerId="LiveId" clId="{40ACB1C5-0B6B-4C4B-B64C-8C91579DB1E1}" dt="2018-10-02T22:14:19.247" v="1245" actId="478"/>
          <ac:picMkLst>
            <pc:docMk/>
            <pc:sldMk cId="371541737" sldId="528"/>
            <ac:picMk id="7" creationId="{352FC7DD-8855-4C4C-B625-3C0021BCF7DC}"/>
          </ac:picMkLst>
        </pc:picChg>
      </pc:sldChg>
      <pc:sldChg chg="addSp delSp modSp add ord modTransition modNotesTx">
        <pc:chgData name="Cristian Chilipirea" userId="34ab170da5908fc4" providerId="LiveId" clId="{40ACB1C5-0B6B-4C4B-B64C-8C91579DB1E1}" dt="2018-10-02T21:52:58.527" v="1095"/>
        <pc:sldMkLst>
          <pc:docMk/>
          <pc:sldMk cId="617174008" sldId="529"/>
        </pc:sldMkLst>
        <pc:spChg chg="mod">
          <ac:chgData name="Cristian Chilipirea" userId="34ab170da5908fc4" providerId="LiveId" clId="{40ACB1C5-0B6B-4C4B-B64C-8C91579DB1E1}" dt="2018-10-02T21:01:25.518" v="772" actId="20577"/>
          <ac:spMkLst>
            <pc:docMk/>
            <pc:sldMk cId="617174008" sldId="529"/>
            <ac:spMk id="2" creationId="{3EFA92BB-C69E-43F3-9DE0-27787169A731}"/>
          </ac:spMkLst>
        </pc:spChg>
        <pc:spChg chg="del">
          <ac:chgData name="Cristian Chilipirea" userId="34ab170da5908fc4" providerId="LiveId" clId="{40ACB1C5-0B6B-4C4B-B64C-8C91579DB1E1}" dt="2018-10-02T21:01:23.438" v="771" actId="478"/>
          <ac:spMkLst>
            <pc:docMk/>
            <pc:sldMk cId="617174008" sldId="529"/>
            <ac:spMk id="3" creationId="{8FAD3AE2-E64A-41BB-8C8E-FD96C9BAB6EE}"/>
          </ac:spMkLst>
        </pc:spChg>
        <pc:picChg chg="add mod ord">
          <ac:chgData name="Cristian Chilipirea" userId="34ab170da5908fc4" providerId="LiveId" clId="{40ACB1C5-0B6B-4C4B-B64C-8C91579DB1E1}" dt="2018-10-02T21:02:45.117" v="789" actId="1076"/>
          <ac:picMkLst>
            <pc:docMk/>
            <pc:sldMk cId="617174008" sldId="529"/>
            <ac:picMk id="6" creationId="{188E1FE5-018B-4410-8256-E76FDFAFEB3F}"/>
          </ac:picMkLst>
        </pc:picChg>
        <pc:picChg chg="add del mod">
          <ac:chgData name="Cristian Chilipirea" userId="34ab170da5908fc4" providerId="LiveId" clId="{40ACB1C5-0B6B-4C4B-B64C-8C91579DB1E1}" dt="2018-10-02T21:02:13.218" v="782" actId="478"/>
          <ac:picMkLst>
            <pc:docMk/>
            <pc:sldMk cId="617174008" sldId="529"/>
            <ac:picMk id="8" creationId="{5CE7B77A-B8D0-4FAF-8757-45D5257BF30A}"/>
          </ac:picMkLst>
        </pc:picChg>
        <pc:picChg chg="add mod">
          <ac:chgData name="Cristian Chilipirea" userId="34ab170da5908fc4" providerId="LiveId" clId="{40ACB1C5-0B6B-4C4B-B64C-8C91579DB1E1}" dt="2018-10-02T21:02:38.772" v="788" actId="14100"/>
          <ac:picMkLst>
            <pc:docMk/>
            <pc:sldMk cId="617174008" sldId="529"/>
            <ac:picMk id="10" creationId="{33299685-3374-4045-846A-C90A76CF455A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742774632" sldId="530"/>
        </pc:sldMkLst>
        <pc:spChg chg="add del mod">
          <ac:chgData name="Cristian Chilipirea" userId="34ab170da5908fc4" providerId="LiveId" clId="{40ACB1C5-0B6B-4C4B-B64C-8C91579DB1E1}" dt="2018-10-02T21:03:50.546" v="800"/>
          <ac:spMkLst>
            <pc:docMk/>
            <pc:sldMk cId="742774632" sldId="530"/>
            <ac:spMk id="7" creationId="{0190C311-3B2F-4627-88C3-F121C2C83C6E}"/>
          </ac:spMkLst>
        </pc:spChg>
        <pc:spChg chg="add mod">
          <ac:chgData name="Cristian Chilipirea" userId="34ab170da5908fc4" providerId="LiveId" clId="{40ACB1C5-0B6B-4C4B-B64C-8C91579DB1E1}" dt="2018-10-02T21:04:10.354" v="809" actId="1076"/>
          <ac:spMkLst>
            <pc:docMk/>
            <pc:sldMk cId="742774632" sldId="530"/>
            <ac:spMk id="8" creationId="{490075C4-9B98-4BA2-87B7-51A5F50D0ED9}"/>
          </ac:spMkLst>
        </pc:spChg>
        <pc:picChg chg="add mod">
          <ac:chgData name="Cristian Chilipirea" userId="34ab170da5908fc4" providerId="LiveId" clId="{40ACB1C5-0B6B-4C4B-B64C-8C91579DB1E1}" dt="2018-10-02T21:03:28.821" v="797" actId="1076"/>
          <ac:picMkLst>
            <pc:docMk/>
            <pc:sldMk cId="742774632" sldId="530"/>
            <ac:picMk id="5" creationId="{862C8273-DD18-4042-B4F2-9090CDCF7B4A}"/>
          </ac:picMkLst>
        </pc:picChg>
        <pc:picChg chg="del">
          <ac:chgData name="Cristian Chilipirea" userId="34ab170da5908fc4" providerId="LiveId" clId="{40ACB1C5-0B6B-4C4B-B64C-8C91579DB1E1}" dt="2018-10-02T21:02:59.022" v="791" actId="478"/>
          <ac:picMkLst>
            <pc:docMk/>
            <pc:sldMk cId="742774632" sldId="530"/>
            <ac:picMk id="10" creationId="{33299685-3374-4045-846A-C90A76CF455A}"/>
          </ac:picMkLst>
        </pc:picChg>
        <pc:picChg chg="add mod">
          <ac:chgData name="Cristian Chilipirea" userId="34ab170da5908fc4" providerId="LiveId" clId="{40ACB1C5-0B6B-4C4B-B64C-8C91579DB1E1}" dt="2018-10-02T21:04:32.036" v="813" actId="1076"/>
          <ac:picMkLst>
            <pc:docMk/>
            <pc:sldMk cId="742774632" sldId="530"/>
            <ac:picMk id="11" creationId="{A8EBA5D8-2749-4956-AA62-DA0C6403B5D5}"/>
          </ac:picMkLst>
        </pc:picChg>
      </pc:sldChg>
      <pc:sldChg chg="addSp modSp add modTransition">
        <pc:chgData name="Cristian Chilipirea" userId="34ab170da5908fc4" providerId="LiveId" clId="{40ACB1C5-0B6B-4C4B-B64C-8C91579DB1E1}" dt="2018-10-02T21:52:58.527" v="1095"/>
        <pc:sldMkLst>
          <pc:docMk/>
          <pc:sldMk cId="2619967694" sldId="531"/>
        </pc:sldMkLst>
        <pc:spChg chg="mod">
          <ac:chgData name="Cristian Chilipirea" userId="34ab170da5908fc4" providerId="LiveId" clId="{40ACB1C5-0B6B-4C4B-B64C-8C91579DB1E1}" dt="2018-10-02T21:08:28.278" v="834" actId="20577"/>
          <ac:spMkLst>
            <pc:docMk/>
            <pc:sldMk cId="2619967694" sldId="531"/>
            <ac:spMk id="3" creationId="{5457F2E0-B4AC-46BD-A6FA-D02AEEE1F279}"/>
          </ac:spMkLst>
        </pc:spChg>
        <pc:picChg chg="add mod">
          <ac:chgData name="Cristian Chilipirea" userId="34ab170da5908fc4" providerId="LiveId" clId="{40ACB1C5-0B6B-4C4B-B64C-8C91579DB1E1}" dt="2018-10-02T21:09:12.788" v="874" actId="1076"/>
          <ac:picMkLst>
            <pc:docMk/>
            <pc:sldMk cId="2619967694" sldId="531"/>
            <ac:picMk id="6" creationId="{6E8F7F56-1D1C-489A-8F73-B975F0BA215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290587018" sldId="532"/>
        </pc:sldMkLst>
        <pc:spChg chg="del">
          <ac:chgData name="Cristian Chilipirea" userId="34ab170da5908fc4" providerId="LiveId" clId="{40ACB1C5-0B6B-4C4B-B64C-8C91579DB1E1}" dt="2018-10-02T21:14:22.598" v="878" actId="478"/>
          <ac:spMkLst>
            <pc:docMk/>
            <pc:sldMk cId="1290587018" sldId="532"/>
            <ac:spMk id="3" creationId="{FCDE4CD7-E561-43E9-9969-94440D0AF3A2}"/>
          </ac:spMkLst>
        </pc:spChg>
        <pc:spChg chg="add del mod">
          <ac:chgData name="Cristian Chilipirea" userId="34ab170da5908fc4" providerId="LiveId" clId="{40ACB1C5-0B6B-4C4B-B64C-8C91579DB1E1}" dt="2018-10-02T21:14:24.746" v="879" actId="478"/>
          <ac:spMkLst>
            <pc:docMk/>
            <pc:sldMk cId="1290587018" sldId="532"/>
            <ac:spMk id="7" creationId="{09823597-5F7B-42BE-A639-206C5F61FF05}"/>
          </ac:spMkLst>
        </pc:spChg>
        <pc:picChg chg="del">
          <ac:chgData name="Cristian Chilipirea" userId="34ab170da5908fc4" providerId="LiveId" clId="{40ACB1C5-0B6B-4C4B-B64C-8C91579DB1E1}" dt="2018-10-02T21:14:25.282" v="880" actId="478"/>
          <ac:picMkLst>
            <pc:docMk/>
            <pc:sldMk cId="1290587018" sldId="532"/>
            <ac:picMk id="6" creationId="{8E26822E-F675-4DFA-A3CB-B6E58CDF6AA0}"/>
          </ac:picMkLst>
        </pc:picChg>
        <pc:picChg chg="add mod">
          <ac:chgData name="Cristian Chilipirea" userId="34ab170da5908fc4" providerId="LiveId" clId="{40ACB1C5-0B6B-4C4B-B64C-8C91579DB1E1}" dt="2018-10-02T21:14:54.683" v="883" actId="1076"/>
          <ac:picMkLst>
            <pc:docMk/>
            <pc:sldMk cId="1290587018" sldId="532"/>
            <ac:picMk id="9" creationId="{24A4AA8F-55AD-4E50-971E-03E91E6A433C}"/>
          </ac:picMkLst>
        </pc:picChg>
      </pc:sldChg>
      <pc:sldChg chg="addSp delSp modSp add modTransition modNotesTx">
        <pc:chgData name="Cristian Chilipirea" userId="34ab170da5908fc4" providerId="LiveId" clId="{40ACB1C5-0B6B-4C4B-B64C-8C91579DB1E1}" dt="2018-10-02T21:52:58.527" v="1095"/>
        <pc:sldMkLst>
          <pc:docMk/>
          <pc:sldMk cId="238918458" sldId="533"/>
        </pc:sldMkLst>
        <pc:spChg chg="mod">
          <ac:chgData name="Cristian Chilipirea" userId="34ab170da5908fc4" providerId="LiveId" clId="{40ACB1C5-0B6B-4C4B-B64C-8C91579DB1E1}" dt="2018-10-02T21:16:05.539" v="900" actId="20577"/>
          <ac:spMkLst>
            <pc:docMk/>
            <pc:sldMk cId="238918458" sldId="533"/>
            <ac:spMk id="2" creationId="{5256A4F4-68E4-4C78-829F-2A3B141F6320}"/>
          </ac:spMkLst>
        </pc:spChg>
        <pc:spChg chg="del">
          <ac:chgData name="Cristian Chilipirea" userId="34ab170da5908fc4" providerId="LiveId" clId="{40ACB1C5-0B6B-4C4B-B64C-8C91579DB1E1}" dt="2018-10-02T21:16:08.869" v="901" actId="478"/>
          <ac:spMkLst>
            <pc:docMk/>
            <pc:sldMk cId="238918458" sldId="533"/>
            <ac:spMk id="3" creationId="{E14C7BB2-BB62-446D-B1A6-1BD2A93F9721}"/>
          </ac:spMkLst>
        </pc:spChg>
        <pc:spChg chg="add del mod">
          <ac:chgData name="Cristian Chilipirea" userId="34ab170da5908fc4" providerId="LiveId" clId="{40ACB1C5-0B6B-4C4B-B64C-8C91579DB1E1}" dt="2018-10-02T21:16:11.843" v="902" actId="478"/>
          <ac:spMkLst>
            <pc:docMk/>
            <pc:sldMk cId="238918458" sldId="533"/>
            <ac:spMk id="6" creationId="{93F7AD6F-0A1B-414E-A97F-0C91276CB83C}"/>
          </ac:spMkLst>
        </pc:spChg>
        <pc:picChg chg="add del mod">
          <ac:chgData name="Cristian Chilipirea" userId="34ab170da5908fc4" providerId="LiveId" clId="{40ACB1C5-0B6B-4C4B-B64C-8C91579DB1E1}" dt="2018-10-02T21:16:27.167" v="907" actId="931"/>
          <ac:picMkLst>
            <pc:docMk/>
            <pc:sldMk cId="238918458" sldId="533"/>
            <ac:picMk id="8" creationId="{66FD00AE-C5F6-40C3-AA11-CB9A8CCC7BAE}"/>
          </ac:picMkLst>
        </pc:picChg>
        <pc:picChg chg="del">
          <ac:chgData name="Cristian Chilipirea" userId="34ab170da5908fc4" providerId="LiveId" clId="{40ACB1C5-0B6B-4C4B-B64C-8C91579DB1E1}" dt="2018-10-02T21:16:12.607" v="903" actId="478"/>
          <ac:picMkLst>
            <pc:docMk/>
            <pc:sldMk cId="238918458" sldId="533"/>
            <ac:picMk id="10" creationId="{86D35E25-F6D5-4B35-9B87-2D9C38D13CDE}"/>
          </ac:picMkLst>
        </pc:picChg>
        <pc:picChg chg="add mod">
          <ac:chgData name="Cristian Chilipirea" userId="34ab170da5908fc4" providerId="LiveId" clId="{40ACB1C5-0B6B-4C4B-B64C-8C91579DB1E1}" dt="2018-10-02T21:16:47.202" v="912" actId="1076"/>
          <ac:picMkLst>
            <pc:docMk/>
            <pc:sldMk cId="238918458" sldId="533"/>
            <ac:picMk id="11" creationId="{7187F0D2-EF9C-462D-B613-36E59D176009}"/>
          </ac:picMkLst>
        </pc:picChg>
        <pc:picChg chg="del">
          <ac:chgData name="Cristian Chilipirea" userId="34ab170da5908fc4" providerId="LiveId" clId="{40ACB1C5-0B6B-4C4B-B64C-8C91579DB1E1}" dt="2018-10-02T21:16:13.035" v="904" actId="478"/>
          <ac:picMkLst>
            <pc:docMk/>
            <pc:sldMk cId="238918458" sldId="533"/>
            <ac:picMk id="12" creationId="{E5E88EC3-921B-4FE2-AAE0-2096E7EF6101}"/>
          </ac:picMkLst>
        </pc:picChg>
        <pc:picChg chg="del">
          <ac:chgData name="Cristian Chilipirea" userId="34ab170da5908fc4" providerId="LiveId" clId="{40ACB1C5-0B6B-4C4B-B64C-8C91579DB1E1}" dt="2018-10-02T21:16:13.547" v="905" actId="478"/>
          <ac:picMkLst>
            <pc:docMk/>
            <pc:sldMk cId="238918458" sldId="533"/>
            <ac:picMk id="13" creationId="{879BF611-D25E-4292-AD76-02A4FE864C98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62901516" sldId="534"/>
        </pc:sldMkLst>
        <pc:spChg chg="mod">
          <ac:chgData name="Cristian Chilipirea" userId="34ab170da5908fc4" providerId="LiveId" clId="{40ACB1C5-0B6B-4C4B-B64C-8C91579DB1E1}" dt="2018-10-02T21:17:43.371" v="921" actId="20577"/>
          <ac:spMkLst>
            <pc:docMk/>
            <pc:sldMk cId="162901516" sldId="534"/>
            <ac:spMk id="2" creationId="{F0E10AA8-D063-4FA6-95F8-4024B4CC6F0E}"/>
          </ac:spMkLst>
        </pc:spChg>
        <pc:spChg chg="del">
          <ac:chgData name="Cristian Chilipirea" userId="34ab170da5908fc4" providerId="LiveId" clId="{40ACB1C5-0B6B-4C4B-B64C-8C91579DB1E1}" dt="2018-10-02T21:17:50.747" v="924" actId="478"/>
          <ac:spMkLst>
            <pc:docMk/>
            <pc:sldMk cId="162901516" sldId="534"/>
            <ac:spMk id="3" creationId="{80A99524-A9C8-4D05-B03D-D7D61DCC4ADA}"/>
          </ac:spMkLst>
        </pc:spChg>
        <pc:spChg chg="add del">
          <ac:chgData name="Cristian Chilipirea" userId="34ab170da5908fc4" providerId="LiveId" clId="{40ACB1C5-0B6B-4C4B-B64C-8C91579DB1E1}" dt="2018-10-02T21:17:45.829" v="923"/>
          <ac:spMkLst>
            <pc:docMk/>
            <pc:sldMk cId="162901516" sldId="534"/>
            <ac:spMk id="5" creationId="{04703FEF-979A-41CF-94A7-99C1551212E9}"/>
          </ac:spMkLst>
        </pc:spChg>
        <pc:picChg chg="add mod">
          <ac:chgData name="Cristian Chilipirea" userId="34ab170da5908fc4" providerId="LiveId" clId="{40ACB1C5-0B6B-4C4B-B64C-8C91579DB1E1}" dt="2018-10-02T21:17:53.748" v="926" actId="1076"/>
          <ac:picMkLst>
            <pc:docMk/>
            <pc:sldMk cId="162901516" sldId="534"/>
            <ac:picMk id="7" creationId="{C9F94140-5116-4753-86D3-117EB09854C7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2632471956" sldId="535"/>
        </pc:sldMkLst>
        <pc:spChg chg="mod">
          <ac:chgData name="Cristian Chilipirea" userId="34ab170da5908fc4" providerId="LiveId" clId="{40ACB1C5-0B6B-4C4B-B64C-8C91579DB1E1}" dt="2018-10-02T21:18:34.015" v="946" actId="20577"/>
          <ac:spMkLst>
            <pc:docMk/>
            <pc:sldMk cId="2632471956" sldId="535"/>
            <ac:spMk id="2" creationId="{36DA95D2-76E5-416E-A7A2-C343803F5F91}"/>
          </ac:spMkLst>
        </pc:spChg>
        <pc:spChg chg="del">
          <ac:chgData name="Cristian Chilipirea" userId="34ab170da5908fc4" providerId="LiveId" clId="{40ACB1C5-0B6B-4C4B-B64C-8C91579DB1E1}" dt="2018-10-02T21:18:36.863" v="947" actId="478"/>
          <ac:spMkLst>
            <pc:docMk/>
            <pc:sldMk cId="2632471956" sldId="535"/>
            <ac:spMk id="3" creationId="{522A6478-05AC-4139-A5E7-782EBCD255D4}"/>
          </ac:spMkLst>
        </pc:spChg>
        <pc:picChg chg="add mod">
          <ac:chgData name="Cristian Chilipirea" userId="34ab170da5908fc4" providerId="LiveId" clId="{40ACB1C5-0B6B-4C4B-B64C-8C91579DB1E1}" dt="2018-10-02T21:18:38.172" v="948"/>
          <ac:picMkLst>
            <pc:docMk/>
            <pc:sldMk cId="2632471956" sldId="535"/>
            <ac:picMk id="6" creationId="{CDA6154C-A091-4595-9A07-8526FBA4B695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2927050837" sldId="536"/>
        </pc:sldMkLst>
        <pc:spChg chg="mod">
          <ac:chgData name="Cristian Chilipirea" userId="34ab170da5908fc4" providerId="LiveId" clId="{40ACB1C5-0B6B-4C4B-B64C-8C91579DB1E1}" dt="2018-10-02T21:19:23.035" v="955" actId="20577"/>
          <ac:spMkLst>
            <pc:docMk/>
            <pc:sldMk cId="2927050837" sldId="536"/>
            <ac:spMk id="2" creationId="{3F3BEEF4-2CD0-4BD5-B27B-F2CC22C6A6CF}"/>
          </ac:spMkLst>
        </pc:spChg>
        <pc:spChg chg="del">
          <ac:chgData name="Cristian Chilipirea" userId="34ab170da5908fc4" providerId="LiveId" clId="{40ACB1C5-0B6B-4C4B-B64C-8C91579DB1E1}" dt="2018-10-02T21:19:25.339" v="956" actId="478"/>
          <ac:spMkLst>
            <pc:docMk/>
            <pc:sldMk cId="2927050837" sldId="536"/>
            <ac:spMk id="3" creationId="{495172FA-4A32-4972-86FD-0B723B25A54D}"/>
          </ac:spMkLst>
        </pc:spChg>
        <pc:picChg chg="add mod">
          <ac:chgData name="Cristian Chilipirea" userId="34ab170da5908fc4" providerId="LiveId" clId="{40ACB1C5-0B6B-4C4B-B64C-8C91579DB1E1}" dt="2018-10-02T21:20:32.018" v="971" actId="1076"/>
          <ac:picMkLst>
            <pc:docMk/>
            <pc:sldMk cId="2927050837" sldId="536"/>
            <ac:picMk id="6" creationId="{1693115A-0982-43D7-B755-09EC9BF6CB8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625462843" sldId="537"/>
        </pc:sldMkLst>
        <pc:spChg chg="mod">
          <ac:chgData name="Cristian Chilipirea" userId="34ab170da5908fc4" providerId="LiveId" clId="{40ACB1C5-0B6B-4C4B-B64C-8C91579DB1E1}" dt="2018-10-02T21:20:22.275" v="967" actId="20577"/>
          <ac:spMkLst>
            <pc:docMk/>
            <pc:sldMk cId="625462843" sldId="537"/>
            <ac:spMk id="2" creationId="{3AB47608-D492-43E1-AFB5-C77AB80D72B2}"/>
          </ac:spMkLst>
        </pc:spChg>
        <pc:spChg chg="del">
          <ac:chgData name="Cristian Chilipirea" userId="34ab170da5908fc4" providerId="LiveId" clId="{40ACB1C5-0B6B-4C4B-B64C-8C91579DB1E1}" dt="2018-10-02T21:20:24.339" v="968" actId="478"/>
          <ac:spMkLst>
            <pc:docMk/>
            <pc:sldMk cId="625462843" sldId="537"/>
            <ac:spMk id="3" creationId="{5C7BA4E7-64B9-455B-B516-CEED914516BB}"/>
          </ac:spMkLst>
        </pc:spChg>
        <pc:picChg chg="add mod">
          <ac:chgData name="Cristian Chilipirea" userId="34ab170da5908fc4" providerId="LiveId" clId="{40ACB1C5-0B6B-4C4B-B64C-8C91579DB1E1}" dt="2018-10-02T21:20:28.336" v="970" actId="1076"/>
          <ac:picMkLst>
            <pc:docMk/>
            <pc:sldMk cId="625462843" sldId="537"/>
            <ac:picMk id="6" creationId="{CBAC2328-BE11-4186-91AF-950D3B27435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741540215" sldId="538"/>
        </pc:sldMkLst>
        <pc:spChg chg="del">
          <ac:chgData name="Cristian Chilipirea" userId="34ab170da5908fc4" providerId="LiveId" clId="{40ACB1C5-0B6B-4C4B-B64C-8C91579DB1E1}" dt="2018-10-02T21:25:39.464" v="993" actId="478"/>
          <ac:spMkLst>
            <pc:docMk/>
            <pc:sldMk cId="1741540215" sldId="538"/>
            <ac:spMk id="2" creationId="{6532A0EE-BB06-494F-9238-19451277E1DB}"/>
          </ac:spMkLst>
        </pc:spChg>
        <pc:spChg chg="del">
          <ac:chgData name="Cristian Chilipirea" userId="34ab170da5908fc4" providerId="LiveId" clId="{40ACB1C5-0B6B-4C4B-B64C-8C91579DB1E1}" dt="2018-10-02T21:24:54.483" v="982" actId="931"/>
          <ac:spMkLst>
            <pc:docMk/>
            <pc:sldMk cId="1741540215" sldId="538"/>
            <ac:spMk id="3" creationId="{F698C45B-C988-4DE0-A3AA-606C6D43C242}"/>
          </ac:spMkLst>
        </pc:spChg>
        <pc:spChg chg="add del mod">
          <ac:chgData name="Cristian Chilipirea" userId="34ab170da5908fc4" providerId="LiveId" clId="{40ACB1C5-0B6B-4C4B-B64C-8C91579DB1E1}" dt="2018-10-02T21:25:17.905" v="987" actId="931"/>
          <ac:spMkLst>
            <pc:docMk/>
            <pc:sldMk cId="1741540215" sldId="538"/>
            <ac:spMk id="8" creationId="{71B439AB-3866-4EF7-8E82-FA185B0E8CCE}"/>
          </ac:spMkLst>
        </pc:spChg>
        <pc:picChg chg="add del mod">
          <ac:chgData name="Cristian Chilipirea" userId="34ab170da5908fc4" providerId="LiveId" clId="{40ACB1C5-0B6B-4C4B-B64C-8C91579DB1E1}" dt="2018-10-02T21:25:03.422" v="986" actId="478"/>
          <ac:picMkLst>
            <pc:docMk/>
            <pc:sldMk cId="1741540215" sldId="538"/>
            <ac:picMk id="6" creationId="{7495D35F-94F1-4F29-8E3E-9A1DFCA1F972}"/>
          </ac:picMkLst>
        </pc:picChg>
        <pc:picChg chg="add mod">
          <ac:chgData name="Cristian Chilipirea" userId="34ab170da5908fc4" providerId="LiveId" clId="{40ACB1C5-0B6B-4C4B-B64C-8C91579DB1E1}" dt="2018-10-02T21:25:23.380" v="990" actId="1076"/>
          <ac:picMkLst>
            <pc:docMk/>
            <pc:sldMk cId="1741540215" sldId="538"/>
            <ac:picMk id="10" creationId="{3F38ED30-6807-4C93-B632-3C556619CC34}"/>
          </ac:picMkLst>
        </pc:picChg>
        <pc:picChg chg="add mod">
          <ac:chgData name="Cristian Chilipirea" userId="34ab170da5908fc4" providerId="LiveId" clId="{40ACB1C5-0B6B-4C4B-B64C-8C91579DB1E1}" dt="2018-10-02T21:25:42.773" v="995" actId="1076"/>
          <ac:picMkLst>
            <pc:docMk/>
            <pc:sldMk cId="1741540215" sldId="538"/>
            <ac:picMk id="12" creationId="{252330A2-4EB2-44E2-BD79-6C28F5F5348C}"/>
          </ac:picMkLst>
        </pc:picChg>
      </pc:sldChg>
      <pc:sldChg chg="delSp modSp add ord modTransition">
        <pc:chgData name="Cristian Chilipirea" userId="34ab170da5908fc4" providerId="LiveId" clId="{40ACB1C5-0B6B-4C4B-B64C-8C91579DB1E1}" dt="2018-10-02T21:52:58.527" v="1095"/>
        <pc:sldMkLst>
          <pc:docMk/>
          <pc:sldMk cId="1544035050" sldId="539"/>
        </pc:sldMkLst>
        <pc:spChg chg="mod">
          <ac:chgData name="Cristian Chilipirea" userId="34ab170da5908fc4" providerId="LiveId" clId="{40ACB1C5-0B6B-4C4B-B64C-8C91579DB1E1}" dt="2018-10-02T21:41:36.406" v="1044" actId="20577"/>
          <ac:spMkLst>
            <pc:docMk/>
            <pc:sldMk cId="1544035050" sldId="539"/>
            <ac:spMk id="3" creationId="{625E152B-87E2-429C-9420-5FD6B44063FE}"/>
          </ac:spMkLst>
        </pc:spChg>
        <pc:picChg chg="del">
          <ac:chgData name="Cristian Chilipirea" userId="34ab170da5908fc4" providerId="LiveId" clId="{40ACB1C5-0B6B-4C4B-B64C-8C91579DB1E1}" dt="2018-10-02T21:34:43" v="1006" actId="478"/>
          <ac:picMkLst>
            <pc:docMk/>
            <pc:sldMk cId="1544035050" sldId="539"/>
            <ac:picMk id="14" creationId="{B6C59429-8DA0-4492-9391-49E81E30B229}"/>
          </ac:picMkLst>
        </pc:picChg>
      </pc:sldChg>
      <pc:sldChg chg="add modTransition">
        <pc:chgData name="Cristian Chilipirea" userId="34ab170da5908fc4" providerId="LiveId" clId="{40ACB1C5-0B6B-4C4B-B64C-8C91579DB1E1}" dt="2018-10-02T21:52:58.527" v="1095"/>
        <pc:sldMkLst>
          <pc:docMk/>
          <pc:sldMk cId="2002666867" sldId="540"/>
        </pc:sldMkLst>
      </pc:sldChg>
      <pc:sldChg chg="addSp delSp modSp add ord">
        <pc:chgData name="Cristian Chilipirea" userId="34ab170da5908fc4" providerId="LiveId" clId="{40ACB1C5-0B6B-4C4B-B64C-8C91579DB1E1}" dt="2018-10-02T22:16:11.889" v="1265" actId="1076"/>
        <pc:sldMkLst>
          <pc:docMk/>
          <pc:sldMk cId="1888411994" sldId="541"/>
        </pc:sldMkLst>
        <pc:spChg chg="mod">
          <ac:chgData name="Cristian Chilipirea" userId="34ab170da5908fc4" providerId="LiveId" clId="{40ACB1C5-0B6B-4C4B-B64C-8C91579DB1E1}" dt="2018-10-02T22:14:31.327" v="1248"/>
          <ac:spMkLst>
            <pc:docMk/>
            <pc:sldMk cId="1888411994" sldId="541"/>
            <ac:spMk id="2" creationId="{C246B18D-21B3-4B24-B48E-7496160B3CF6}"/>
          </ac:spMkLst>
        </pc:spChg>
        <pc:picChg chg="add del mod">
          <ac:chgData name="Cristian Chilipirea" userId="34ab170da5908fc4" providerId="LiveId" clId="{40ACB1C5-0B6B-4C4B-B64C-8C91579DB1E1}" dt="2018-10-02T22:15:27.215" v="1250" actId="478"/>
          <ac:picMkLst>
            <pc:docMk/>
            <pc:sldMk cId="1888411994" sldId="541"/>
            <ac:picMk id="5" creationId="{8EB89E2F-FB93-43C1-A35F-1210F4AD81A4}"/>
          </ac:picMkLst>
        </pc:picChg>
        <pc:picChg chg="add del mod">
          <ac:chgData name="Cristian Chilipirea" userId="34ab170da5908fc4" providerId="LiveId" clId="{40ACB1C5-0B6B-4C4B-B64C-8C91579DB1E1}" dt="2018-10-02T22:15:35.895" v="1254"/>
          <ac:picMkLst>
            <pc:docMk/>
            <pc:sldMk cId="1888411994" sldId="541"/>
            <ac:picMk id="7" creationId="{C92A7783-639D-461B-9903-314514A82071}"/>
          </ac:picMkLst>
        </pc:picChg>
        <pc:picChg chg="add mod">
          <ac:chgData name="Cristian Chilipirea" userId="34ab170da5908fc4" providerId="LiveId" clId="{40ACB1C5-0B6B-4C4B-B64C-8C91579DB1E1}" dt="2018-10-02T22:16:11.889" v="1265" actId="1076"/>
          <ac:picMkLst>
            <pc:docMk/>
            <pc:sldMk cId="1888411994" sldId="541"/>
            <ac:picMk id="10" creationId="{6E1EEAAC-15B7-4B1C-BE55-B912E8AF4150}"/>
          </ac:picMkLst>
        </pc:picChg>
      </pc:sldChg>
      <pc:sldChg chg="addSp delSp modSp add">
        <pc:chgData name="Cristian Chilipirea" userId="34ab170da5908fc4" providerId="LiveId" clId="{40ACB1C5-0B6B-4C4B-B64C-8C91579DB1E1}" dt="2018-10-02T22:23:20.914" v="1309" actId="1076"/>
        <pc:sldMkLst>
          <pc:docMk/>
          <pc:sldMk cId="3728125730" sldId="542"/>
        </pc:sldMkLst>
        <pc:spChg chg="mod">
          <ac:chgData name="Cristian Chilipirea" userId="34ab170da5908fc4" providerId="LiveId" clId="{40ACB1C5-0B6B-4C4B-B64C-8C91579DB1E1}" dt="2018-10-02T22:22:46.905" v="1302" actId="6549"/>
          <ac:spMkLst>
            <pc:docMk/>
            <pc:sldMk cId="3728125730" sldId="542"/>
            <ac:spMk id="2" creationId="{C3E94133-1880-4417-AA41-BF0388D21CA5}"/>
          </ac:spMkLst>
        </pc:spChg>
        <pc:picChg chg="add mod">
          <ac:chgData name="Cristian Chilipirea" userId="34ab170da5908fc4" providerId="LiveId" clId="{40ACB1C5-0B6B-4C4B-B64C-8C91579DB1E1}" dt="2018-10-02T22:23:20.914" v="1309" actId="1076"/>
          <ac:picMkLst>
            <pc:docMk/>
            <pc:sldMk cId="3728125730" sldId="542"/>
            <ac:picMk id="5" creationId="{16E6390D-3CF4-4876-AFA9-3778A06DEA8D}"/>
          </ac:picMkLst>
        </pc:picChg>
        <pc:picChg chg="del">
          <ac:chgData name="Cristian Chilipirea" userId="34ab170da5908fc4" providerId="LiveId" clId="{40ACB1C5-0B6B-4C4B-B64C-8C91579DB1E1}" dt="2018-10-02T22:23:13.308" v="1304" actId="478"/>
          <ac:picMkLst>
            <pc:docMk/>
            <pc:sldMk cId="3728125730" sldId="542"/>
            <ac:picMk id="6" creationId="{5E4F8245-E006-4689-91C3-C6DA9BAF38C4}"/>
          </ac:picMkLst>
        </pc:picChg>
      </pc:sldChg>
      <pc:sldChg chg="addSp modSp add ord">
        <pc:chgData name="Cristian Chilipirea" userId="34ab170da5908fc4" providerId="LiveId" clId="{40ACB1C5-0B6B-4C4B-B64C-8C91579DB1E1}" dt="2018-10-02T22:26:36.245" v="1354" actId="1076"/>
        <pc:sldMkLst>
          <pc:docMk/>
          <pc:sldMk cId="1289218972" sldId="543"/>
        </pc:sldMkLst>
        <pc:spChg chg="mod">
          <ac:chgData name="Cristian Chilipirea" userId="34ab170da5908fc4" providerId="LiveId" clId="{40ACB1C5-0B6B-4C4B-B64C-8C91579DB1E1}" dt="2018-10-02T22:24:41.064" v="1331" actId="20577"/>
          <ac:spMkLst>
            <pc:docMk/>
            <pc:sldMk cId="1289218972" sldId="543"/>
            <ac:spMk id="2" creationId="{C3E94133-1880-4417-AA41-BF0388D21CA5}"/>
          </ac:spMkLst>
        </pc:spChg>
        <pc:spChg chg="mod">
          <ac:chgData name="Cristian Chilipirea" userId="34ab170da5908fc4" providerId="LiveId" clId="{40ACB1C5-0B6B-4C4B-B64C-8C91579DB1E1}" dt="2018-10-02T22:26:36.245" v="1354" actId="1076"/>
          <ac:spMkLst>
            <pc:docMk/>
            <pc:sldMk cId="1289218972" sldId="543"/>
            <ac:spMk id="7" creationId="{58A3689F-587B-4641-8375-4A623366C697}"/>
          </ac:spMkLst>
        </pc:spChg>
        <pc:spChg chg="mod">
          <ac:chgData name="Cristian Chilipirea" userId="34ab170da5908fc4" providerId="LiveId" clId="{40ACB1C5-0B6B-4C4B-B64C-8C91579DB1E1}" dt="2018-10-02T22:25:43.464" v="1341" actId="20577"/>
          <ac:spMkLst>
            <pc:docMk/>
            <pc:sldMk cId="1289218972" sldId="543"/>
            <ac:spMk id="8" creationId="{63E25340-93D7-48FE-9F1E-B48A2024D976}"/>
          </ac:spMkLst>
        </pc:spChg>
        <pc:spChg chg="add mod">
          <ac:chgData name="Cristian Chilipirea" userId="34ab170da5908fc4" providerId="LiveId" clId="{40ACB1C5-0B6B-4C4B-B64C-8C91579DB1E1}" dt="2018-10-02T22:25:53.291" v="1345" actId="13926"/>
          <ac:spMkLst>
            <pc:docMk/>
            <pc:sldMk cId="1289218972" sldId="543"/>
            <ac:spMk id="9" creationId="{CA70642D-F1F4-4092-B66D-2F16805C9DA1}"/>
          </ac:spMkLst>
        </pc:spChg>
        <pc:spChg chg="add mod">
          <ac:chgData name="Cristian Chilipirea" userId="34ab170da5908fc4" providerId="LiveId" clId="{40ACB1C5-0B6B-4C4B-B64C-8C91579DB1E1}" dt="2018-10-02T22:26:07.581" v="1349" actId="13926"/>
          <ac:spMkLst>
            <pc:docMk/>
            <pc:sldMk cId="1289218972" sldId="543"/>
            <ac:spMk id="10" creationId="{5FA131EE-A608-49FA-B36C-AC313B3513D7}"/>
          </ac:spMkLst>
        </pc:spChg>
      </pc:sldChg>
      <pc:sldChg chg="modSp add">
        <pc:chgData name="Cristian Chilipirea" userId="34ab170da5908fc4" providerId="LiveId" clId="{40ACB1C5-0B6B-4C4B-B64C-8C91579DB1E1}" dt="2018-10-02T22:24:13.026" v="1326" actId="1076"/>
        <pc:sldMkLst>
          <pc:docMk/>
          <pc:sldMk cId="2126027227" sldId="544"/>
        </pc:sldMkLst>
        <pc:spChg chg="mod">
          <ac:chgData name="Cristian Chilipirea" userId="34ab170da5908fc4" providerId="LiveId" clId="{40ACB1C5-0B6B-4C4B-B64C-8C91579DB1E1}" dt="2018-10-02T22:24:13.026" v="1326" actId="1076"/>
          <ac:spMkLst>
            <pc:docMk/>
            <pc:sldMk cId="2126027227" sldId="544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4:20.180" v="1327" actId="1076"/>
        <pc:sldMkLst>
          <pc:docMk/>
          <pc:sldMk cId="3144370955" sldId="545"/>
        </pc:sldMkLst>
        <pc:spChg chg="mod">
          <ac:chgData name="Cristian Chilipirea" userId="34ab170da5908fc4" providerId="LiveId" clId="{40ACB1C5-0B6B-4C4B-B64C-8C91579DB1E1}" dt="2018-10-02T22:24:20.180" v="1327" actId="1076"/>
          <ac:spMkLst>
            <pc:docMk/>
            <pc:sldMk cId="3144370955" sldId="545"/>
            <ac:spMk id="8" creationId="{63E25340-93D7-48FE-9F1E-B48A2024D976}"/>
          </ac:spMkLst>
        </pc:spChg>
      </pc:sldChg>
      <pc:sldChg chg="modSp add">
        <pc:chgData name="Cristian Chilipirea" userId="34ab170da5908fc4" providerId="LiveId" clId="{40ACB1C5-0B6B-4C4B-B64C-8C91579DB1E1}" dt="2018-10-02T22:24:26.579" v="1328" actId="1076"/>
        <pc:sldMkLst>
          <pc:docMk/>
          <pc:sldMk cId="1882107523" sldId="546"/>
        </pc:sldMkLst>
        <pc:spChg chg="mod">
          <ac:chgData name="Cristian Chilipirea" userId="34ab170da5908fc4" providerId="LiveId" clId="{40ACB1C5-0B6B-4C4B-B64C-8C91579DB1E1}" dt="2018-10-02T22:24:26.579" v="1328" actId="1076"/>
          <ac:spMkLst>
            <pc:docMk/>
            <pc:sldMk cId="1882107523" sldId="546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6:42.414" v="1355" actId="1076"/>
        <pc:sldMkLst>
          <pc:docMk/>
          <pc:sldMk cId="558091035" sldId="547"/>
        </pc:sldMkLst>
        <pc:spChg chg="mod">
          <ac:chgData name="Cristian Chilipirea" userId="34ab170da5908fc4" providerId="LiveId" clId="{40ACB1C5-0B6B-4C4B-B64C-8C91579DB1E1}" dt="2018-10-02T22:26:42.414" v="1355" actId="1076"/>
          <ac:spMkLst>
            <pc:docMk/>
            <pc:sldMk cId="558091035" sldId="547"/>
            <ac:spMk id="9" creationId="{CA70642D-F1F4-4092-B66D-2F16805C9DA1}"/>
          </ac:spMkLst>
        </pc:spChg>
      </pc:sldChg>
      <pc:sldChg chg="modSp add">
        <pc:chgData name="Cristian Chilipirea" userId="34ab170da5908fc4" providerId="LiveId" clId="{40ACB1C5-0B6B-4C4B-B64C-8C91579DB1E1}" dt="2018-10-02T22:27:59.961" v="1400" actId="1076"/>
        <pc:sldMkLst>
          <pc:docMk/>
          <pc:sldMk cId="3034493033" sldId="548"/>
        </pc:sldMkLst>
        <pc:spChg chg="mod">
          <ac:chgData name="Cristian Chilipirea" userId="34ab170da5908fc4" providerId="LiveId" clId="{40ACB1C5-0B6B-4C4B-B64C-8C91579DB1E1}" dt="2018-10-02T22:27:59.961" v="1400" actId="1076"/>
          <ac:spMkLst>
            <pc:docMk/>
            <pc:sldMk cId="3034493033" sldId="548"/>
            <ac:spMk id="9" creationId="{CA70642D-F1F4-4092-B66D-2F16805C9DA1}"/>
          </ac:spMkLst>
        </pc:spChg>
        <pc:spChg chg="mod">
          <ac:chgData name="Cristian Chilipirea" userId="34ab170da5908fc4" providerId="LiveId" clId="{40ACB1C5-0B6B-4C4B-B64C-8C91579DB1E1}" dt="2018-10-02T22:26:48.190" v="1356" actId="1076"/>
          <ac:spMkLst>
            <pc:docMk/>
            <pc:sldMk cId="3034493033" sldId="548"/>
            <ac:spMk id="10" creationId="{5FA131EE-A608-49FA-B36C-AC313B3513D7}"/>
          </ac:spMkLst>
        </pc:spChg>
      </pc:sldChg>
      <pc:sldChg chg="modSp add">
        <pc:chgData name="Cristian Chilipirea" userId="34ab170da5908fc4" providerId="LiveId" clId="{40ACB1C5-0B6B-4C4B-B64C-8C91579DB1E1}" dt="2018-10-02T22:26:52.128" v="1357" actId="1076"/>
        <pc:sldMkLst>
          <pc:docMk/>
          <pc:sldMk cId="2448597296" sldId="549"/>
        </pc:sldMkLst>
        <pc:spChg chg="mod">
          <ac:chgData name="Cristian Chilipirea" userId="34ab170da5908fc4" providerId="LiveId" clId="{40ACB1C5-0B6B-4C4B-B64C-8C91579DB1E1}" dt="2018-10-02T22:26:52.128" v="1357" actId="1076"/>
          <ac:spMkLst>
            <pc:docMk/>
            <pc:sldMk cId="2448597296" sldId="549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8:09.778" v="1401" actId="1076"/>
        <pc:sldMkLst>
          <pc:docMk/>
          <pc:sldMk cId="3128890427" sldId="550"/>
        </pc:sldMkLst>
        <pc:spChg chg="mod">
          <ac:chgData name="Cristian Chilipirea" userId="34ab170da5908fc4" providerId="LiveId" clId="{40ACB1C5-0B6B-4C4B-B64C-8C91579DB1E1}" dt="2018-10-02T22:28:09.778" v="1401" actId="1076"/>
          <ac:spMkLst>
            <pc:docMk/>
            <pc:sldMk cId="3128890427" sldId="550"/>
            <ac:spMk id="8" creationId="{63E25340-93D7-48FE-9F1E-B48A2024D976}"/>
          </ac:spMkLst>
        </pc:spChg>
        <pc:spChg chg="mod">
          <ac:chgData name="Cristian Chilipirea" userId="34ab170da5908fc4" providerId="LiveId" clId="{40ACB1C5-0B6B-4C4B-B64C-8C91579DB1E1}" dt="2018-10-02T22:26:58.864" v="1358" actId="1076"/>
          <ac:spMkLst>
            <pc:docMk/>
            <pc:sldMk cId="3128890427" sldId="550"/>
            <ac:spMk id="9" creationId="{CA70642D-F1F4-4092-B66D-2F16805C9DA1}"/>
          </ac:spMkLst>
        </pc:spChg>
      </pc:sldChg>
      <pc:sldChg chg="addSp modSp add ord">
        <pc:chgData name="Cristian Chilipirea" userId="34ab170da5908fc4" providerId="LiveId" clId="{40ACB1C5-0B6B-4C4B-B64C-8C91579DB1E1}" dt="2018-10-02T22:28:56.393" v="1402" actId="1076"/>
        <pc:sldMkLst>
          <pc:docMk/>
          <pc:sldMk cId="447635862" sldId="551"/>
        </pc:sldMkLst>
        <pc:spChg chg="add mod">
          <ac:chgData name="Cristian Chilipirea" userId="34ab170da5908fc4" providerId="LiveId" clId="{40ACB1C5-0B6B-4C4B-B64C-8C91579DB1E1}" dt="2018-10-02T22:28:56.393" v="1402" actId="1076"/>
          <ac:spMkLst>
            <pc:docMk/>
            <pc:sldMk cId="447635862" sldId="551"/>
            <ac:spMk id="3" creationId="{6634E7C2-E6C2-465A-8B72-4336D89C5A7C}"/>
          </ac:spMkLst>
        </pc:spChg>
        <pc:picChg chg="mod">
          <ac:chgData name="Cristian Chilipirea" userId="34ab170da5908fc4" providerId="LiveId" clId="{40ACB1C5-0B6B-4C4B-B64C-8C91579DB1E1}" dt="2018-10-02T22:27:21.203" v="1361" actId="1076"/>
          <ac:picMkLst>
            <pc:docMk/>
            <pc:sldMk cId="447635862" sldId="551"/>
            <ac:picMk id="9" creationId="{B7F921F1-4454-4E6F-B39A-5AF94E4C7D58}"/>
          </ac:picMkLst>
        </pc:picChg>
      </pc:sldChg>
      <pc:sldChg chg="modSp add">
        <pc:chgData name="Cristian Chilipirea" userId="34ab170da5908fc4" providerId="LiveId" clId="{40ACB1C5-0B6B-4C4B-B64C-8C91579DB1E1}" dt="2018-10-02T22:29:32.098" v="1524" actId="20577"/>
        <pc:sldMkLst>
          <pc:docMk/>
          <pc:sldMk cId="1483517246" sldId="552"/>
        </pc:sldMkLst>
        <pc:spChg chg="mod">
          <ac:chgData name="Cristian Chilipirea" userId="34ab170da5908fc4" providerId="LiveId" clId="{40ACB1C5-0B6B-4C4B-B64C-8C91579DB1E1}" dt="2018-10-02T22:29:32.098" v="1524" actId="20577"/>
          <ac:spMkLst>
            <pc:docMk/>
            <pc:sldMk cId="1483517246" sldId="552"/>
            <ac:spMk id="3" creationId="{6634E7C2-E6C2-465A-8B72-4336D89C5A7C}"/>
          </ac:spMkLst>
        </pc:spChg>
      </pc:sldChg>
      <pc:sldChg chg="modSp add">
        <pc:chgData name="Cristian Chilipirea" userId="34ab170da5908fc4" providerId="LiveId" clId="{40ACB1C5-0B6B-4C4B-B64C-8C91579DB1E1}" dt="2018-10-02T22:30:29.977" v="1677" actId="20577"/>
        <pc:sldMkLst>
          <pc:docMk/>
          <pc:sldMk cId="901537233" sldId="553"/>
        </pc:sldMkLst>
        <pc:spChg chg="mod">
          <ac:chgData name="Cristian Chilipirea" userId="34ab170da5908fc4" providerId="LiveId" clId="{40ACB1C5-0B6B-4C4B-B64C-8C91579DB1E1}" dt="2018-10-02T22:30:29.977" v="1677" actId="20577"/>
          <ac:spMkLst>
            <pc:docMk/>
            <pc:sldMk cId="901537233" sldId="553"/>
            <ac:spMk id="3" creationId="{6634E7C2-E6C2-465A-8B72-4336D89C5A7C}"/>
          </ac:spMkLst>
        </pc:spChg>
      </pc:sldChg>
      <pc:sldChg chg="modSp add">
        <pc:chgData name="Cristian Chilipirea" userId="34ab170da5908fc4" providerId="LiveId" clId="{40ACB1C5-0B6B-4C4B-B64C-8C91579DB1E1}" dt="2018-10-02T22:30:50.814" v="1688" actId="113"/>
        <pc:sldMkLst>
          <pc:docMk/>
          <pc:sldMk cId="1544456519" sldId="554"/>
        </pc:sldMkLst>
        <pc:spChg chg="mod">
          <ac:chgData name="Cristian Chilipirea" userId="34ab170da5908fc4" providerId="LiveId" clId="{40ACB1C5-0B6B-4C4B-B64C-8C91579DB1E1}" dt="2018-10-02T22:30:50.814" v="1688" actId="113"/>
          <ac:spMkLst>
            <pc:docMk/>
            <pc:sldMk cId="1544456519" sldId="554"/>
            <ac:spMk id="3" creationId="{6634E7C2-E6C2-465A-8B72-4336D89C5A7C}"/>
          </ac:spMkLst>
        </pc:spChg>
      </pc:sldChg>
      <pc:sldChg chg="modSp add del">
        <pc:chgData name="Cristian Chilipirea" userId="34ab170da5908fc4" providerId="LiveId" clId="{40ACB1C5-0B6B-4C4B-B64C-8C91579DB1E1}" dt="2018-10-04T13:40:32.059" v="1740" actId="2696"/>
        <pc:sldMkLst>
          <pc:docMk/>
          <pc:sldMk cId="2819740296" sldId="555"/>
        </pc:sldMkLst>
        <pc:spChg chg="mod">
          <ac:chgData name="Cristian Chilipirea" userId="34ab170da5908fc4" providerId="LiveId" clId="{40ACB1C5-0B6B-4C4B-B64C-8C91579DB1E1}" dt="2018-10-02T22:32:43.693" v="1707" actId="20577"/>
          <ac:spMkLst>
            <pc:docMk/>
            <pc:sldMk cId="2819740296" sldId="555"/>
            <ac:spMk id="2" creationId="{756317EE-1FA7-45AA-BF09-F92CA42BDD93}"/>
          </ac:spMkLst>
        </pc:spChg>
        <pc:spChg chg="mod">
          <ac:chgData name="Cristian Chilipirea" userId="34ab170da5908fc4" providerId="LiveId" clId="{40ACB1C5-0B6B-4C4B-B64C-8C91579DB1E1}" dt="2018-10-02T22:33:54.761" v="1738" actId="20577"/>
          <ac:spMkLst>
            <pc:docMk/>
            <pc:sldMk cId="2819740296" sldId="555"/>
            <ac:spMk id="3" creationId="{5A14C1F4-F0BE-4574-8BC1-C0AAD28D5DFD}"/>
          </ac:spMkLst>
        </pc:spChg>
      </pc:sldChg>
      <pc:sldChg chg="modSp add del">
        <pc:chgData name="Cristian Chilipirea" userId="34ab170da5908fc4" providerId="LiveId" clId="{40ACB1C5-0B6B-4C4B-B64C-8C91579DB1E1}" dt="2018-10-04T13:40:32.650" v="1741" actId="2696"/>
        <pc:sldMkLst>
          <pc:docMk/>
          <pc:sldMk cId="2622810347" sldId="556"/>
        </pc:sldMkLst>
        <pc:spChg chg="mod">
          <ac:chgData name="Cristian Chilipirea" userId="34ab170da5908fc4" providerId="LiveId" clId="{40ACB1C5-0B6B-4C4B-B64C-8C91579DB1E1}" dt="2018-10-02T22:33:05.050" v="1714" actId="20577"/>
          <ac:spMkLst>
            <pc:docMk/>
            <pc:sldMk cId="2622810347" sldId="556"/>
            <ac:spMk id="3" creationId="{5A14C1F4-F0BE-4574-8BC1-C0AAD28D5DFD}"/>
          </ac:spMkLst>
        </pc:spChg>
      </pc:sldChg>
      <pc:sldMasterChg chg="modTransition modSldLayout">
        <pc:chgData name="Cristian Chilipirea" userId="34ab170da5908fc4" providerId="LiveId" clId="{40ACB1C5-0B6B-4C4B-B64C-8C91579DB1E1}" dt="2018-10-02T21:52:58.527" v="1095"/>
        <pc:sldMasterMkLst>
          <pc:docMk/>
          <pc:sldMasterMk cId="0" sldId="2147483661"/>
        </pc:sldMasterMkLst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635393719" sldId="2147483976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4545740" sldId="2147483977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764456477" sldId="2147483978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0983217" sldId="2147483979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750434662" sldId="2147483980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740172351" sldId="2147483981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14260995" sldId="2147483982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387053853" sldId="2147483983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202867552" sldId="2147483984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079532080" sldId="2147483985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88672095" sldId="2147483986"/>
          </pc:sldLayoutMkLst>
        </pc:sldLayoutChg>
      </pc:sldMasterChg>
    </pc:docChg>
  </pc:docChgLst>
  <pc:docChgLst>
    <pc:chgData name="Cristian Chilipirea" userId="34ab170da5908fc4" providerId="LiveId" clId="{DCEBB7B4-3170-4693-8AB6-7F4F6AAD376C}"/>
    <pc:docChg chg="custSel addSld modSld">
      <pc:chgData name="Cristian Chilipirea" userId="34ab170da5908fc4" providerId="LiveId" clId="{DCEBB7B4-3170-4693-8AB6-7F4F6AAD376C}" dt="2018-10-02T10:52:58.122" v="825" actId="20577"/>
      <pc:docMkLst>
        <pc:docMk/>
      </pc:docMkLst>
      <pc:sldChg chg="modSp">
        <pc:chgData name="Cristian Chilipirea" userId="34ab170da5908fc4" providerId="LiveId" clId="{DCEBB7B4-3170-4693-8AB6-7F4F6AAD376C}" dt="2018-10-02T10:40:18.637" v="84" actId="1076"/>
        <pc:sldMkLst>
          <pc:docMk/>
          <pc:sldMk cId="2850693201" sldId="498"/>
        </pc:sldMkLst>
        <pc:spChg chg="mod">
          <ac:chgData name="Cristian Chilipirea" userId="34ab170da5908fc4" providerId="LiveId" clId="{DCEBB7B4-3170-4693-8AB6-7F4F6AAD376C}" dt="2018-10-02T10:40:18.637" v="84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">
        <pc:chgData name="Cristian Chilipirea" userId="34ab170da5908fc4" providerId="LiveId" clId="{DCEBB7B4-3170-4693-8AB6-7F4F6AAD376C}" dt="2018-10-02T10:52:58.122" v="825" actId="20577"/>
        <pc:sldMkLst>
          <pc:docMk/>
          <pc:sldMk cId="3593157976" sldId="499"/>
        </pc:sldMkLst>
        <pc:spChg chg="mod">
          <ac:chgData name="Cristian Chilipirea" userId="34ab170da5908fc4" providerId="LiveId" clId="{DCEBB7B4-3170-4693-8AB6-7F4F6AAD376C}" dt="2018-10-02T10:50:44.221" v="550" actId="20577"/>
          <ac:spMkLst>
            <pc:docMk/>
            <pc:sldMk cId="3593157976" sldId="499"/>
            <ac:spMk id="2" creationId="{D953BD27-5FD5-4EAC-B8C4-CA94D3B73005}"/>
          </ac:spMkLst>
        </pc:spChg>
        <pc:spChg chg="mod">
          <ac:chgData name="Cristian Chilipirea" userId="34ab170da5908fc4" providerId="LiveId" clId="{DCEBB7B4-3170-4693-8AB6-7F4F6AAD376C}" dt="2018-10-02T10:52:58.122" v="825" actId="20577"/>
          <ac:spMkLst>
            <pc:docMk/>
            <pc:sldMk cId="3593157976" sldId="499"/>
            <ac:spMk id="3" creationId="{38DD686F-6C2C-4E52-A196-BD47AD4C72BA}"/>
          </ac:spMkLst>
        </pc:spChg>
      </pc:sldChg>
      <pc:sldChg chg="modSp add">
        <pc:chgData name="Cristian Chilipirea" userId="34ab170da5908fc4" providerId="LiveId" clId="{DCEBB7B4-3170-4693-8AB6-7F4F6AAD376C}" dt="2018-10-02T10:47:22.731" v="101" actId="20577"/>
        <pc:sldMkLst>
          <pc:docMk/>
          <pc:sldMk cId="384922801" sldId="526"/>
        </pc:sldMkLst>
        <pc:spChg chg="mod">
          <ac:chgData name="Cristian Chilipirea" userId="34ab170da5908fc4" providerId="LiveId" clId="{DCEBB7B4-3170-4693-8AB6-7F4F6AAD376C}" dt="2018-10-02T10:47:22.731" v="101" actId="20577"/>
          <ac:spMkLst>
            <pc:docMk/>
            <pc:sldMk cId="384922801" sldId="526"/>
            <ac:spMk id="2" creationId="{C246B18D-21B3-4B24-B48E-7496160B3CF6}"/>
          </ac:spMkLst>
        </pc:spChg>
      </pc:sldChg>
      <pc:sldChg chg="modSp add">
        <pc:chgData name="Cristian Chilipirea" userId="34ab170da5908fc4" providerId="LiveId" clId="{DCEBB7B4-3170-4693-8AB6-7F4F6AAD376C}" dt="2018-10-02T10:47:34.684" v="146" actId="20577"/>
        <pc:sldMkLst>
          <pc:docMk/>
          <pc:sldMk cId="2918988431" sldId="527"/>
        </pc:sldMkLst>
        <pc:spChg chg="mod">
          <ac:chgData name="Cristian Chilipirea" userId="34ab170da5908fc4" providerId="LiveId" clId="{DCEBB7B4-3170-4693-8AB6-7F4F6AAD376C}" dt="2018-10-02T10:47:34.684" v="146" actId="20577"/>
          <ac:spMkLst>
            <pc:docMk/>
            <pc:sldMk cId="2918988431" sldId="527"/>
            <ac:spMk id="2" creationId="{C3E94133-1880-4417-AA41-BF0388D21CA5}"/>
          </ac:spMkLst>
        </pc:spChg>
      </pc:sldChg>
      <pc:sldChg chg="modSp add">
        <pc:chgData name="Cristian Chilipirea" userId="34ab170da5908fc4" providerId="LiveId" clId="{DCEBB7B4-3170-4693-8AB6-7F4F6AAD376C}" dt="2018-10-02T10:47:59.807" v="228" actId="20577"/>
        <pc:sldMkLst>
          <pc:docMk/>
          <pc:sldMk cId="371541737" sldId="528"/>
        </pc:sldMkLst>
        <pc:spChg chg="mod">
          <ac:chgData name="Cristian Chilipirea" userId="34ab170da5908fc4" providerId="LiveId" clId="{DCEBB7B4-3170-4693-8AB6-7F4F6AAD376C}" dt="2018-10-02T10:47:59.807" v="228" actId="20577"/>
          <ac:spMkLst>
            <pc:docMk/>
            <pc:sldMk cId="371541737" sldId="528"/>
            <ac:spMk id="2" creationId="{A1D93475-2C96-4076-8427-B487F8A011F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AEDCE-EAD0-4526-8E14-63DA63AD923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717866-B2AF-442B-BE6E-1C4B04F7FF4D}">
      <dgm:prSet phldrT="[Text]"/>
      <dgm:spPr/>
      <dgm:t>
        <a:bodyPr/>
        <a:lstStyle/>
        <a:p>
          <a:r>
            <a:rPr lang="en-US" dirty="0"/>
            <a:t>Sanity check</a:t>
          </a:r>
        </a:p>
      </dgm:t>
    </dgm:pt>
    <dgm:pt modelId="{448594DA-C132-4D9F-AB94-871E1AC08B2B}" type="parTrans" cxnId="{59E36180-4451-40AB-8350-2A5D84CE1E1E}">
      <dgm:prSet/>
      <dgm:spPr/>
      <dgm:t>
        <a:bodyPr/>
        <a:lstStyle/>
        <a:p>
          <a:endParaRPr lang="en-US"/>
        </a:p>
      </dgm:t>
    </dgm:pt>
    <dgm:pt modelId="{B4C17765-5E73-48A2-8F13-6D6219115CAE}" type="sibTrans" cxnId="{59E36180-4451-40AB-8350-2A5D84CE1E1E}">
      <dgm:prSet/>
      <dgm:spPr/>
      <dgm:t>
        <a:bodyPr/>
        <a:lstStyle/>
        <a:p>
          <a:endParaRPr lang="en-US"/>
        </a:p>
      </dgm:t>
    </dgm:pt>
    <dgm:pt modelId="{48B65911-E35D-4CA5-B299-B83B0A72CFD8}">
      <dgm:prSet phldrT="[Text]"/>
      <dgm:spPr/>
      <dgm:t>
        <a:bodyPr/>
        <a:lstStyle/>
        <a:p>
          <a:r>
            <a:rPr lang="en-US" dirty="0"/>
            <a:t>Stress test consistency</a:t>
          </a:r>
        </a:p>
      </dgm:t>
    </dgm:pt>
    <dgm:pt modelId="{8F3E3530-EBF3-4CF4-BA82-77F2C70D0C40}" type="parTrans" cxnId="{2F2A0ECA-CB1A-46DD-9855-EDFBDB32F3B2}">
      <dgm:prSet/>
      <dgm:spPr/>
      <dgm:t>
        <a:bodyPr/>
        <a:lstStyle/>
        <a:p>
          <a:endParaRPr lang="en-US"/>
        </a:p>
      </dgm:t>
    </dgm:pt>
    <dgm:pt modelId="{EB48E40F-E40E-4810-BFDB-40029E8B0541}" type="sibTrans" cxnId="{2F2A0ECA-CB1A-46DD-9855-EDFBDB32F3B2}">
      <dgm:prSet/>
      <dgm:spPr/>
      <dgm:t>
        <a:bodyPr/>
        <a:lstStyle/>
        <a:p>
          <a:endParaRPr lang="en-US"/>
        </a:p>
      </dgm:t>
    </dgm:pt>
    <dgm:pt modelId="{728AE926-E9BC-4E85-B380-AFB92E51083B}">
      <dgm:prSet phldrT="[Text]"/>
      <dgm:spPr/>
      <dgm:t>
        <a:bodyPr/>
        <a:lstStyle/>
        <a:p>
          <a:r>
            <a:rPr lang="ro-RO" dirty="0"/>
            <a:t>Singura metodă ”acceptabilă” de a confirma că programul nu are </a:t>
          </a:r>
          <a:r>
            <a:rPr lang="ro-RO" dirty="0" err="1"/>
            <a:t>bug</a:t>
          </a:r>
          <a:r>
            <a:rPr lang="ro-RO" dirty="0"/>
            <a:t>-uri ce apar rar</a:t>
          </a:r>
          <a:endParaRPr lang="en-US" dirty="0"/>
        </a:p>
      </dgm:t>
    </dgm:pt>
    <dgm:pt modelId="{72F98E78-EC2F-48FD-9846-6255043B9B0A}" type="parTrans" cxnId="{6637B0E9-B3DD-4617-B530-ABF3E4C84080}">
      <dgm:prSet/>
      <dgm:spPr/>
      <dgm:t>
        <a:bodyPr/>
        <a:lstStyle/>
        <a:p>
          <a:endParaRPr lang="en-US"/>
        </a:p>
      </dgm:t>
    </dgm:pt>
    <dgm:pt modelId="{315C963F-3917-468B-89BA-8FA7A7F7B567}" type="sibTrans" cxnId="{6637B0E9-B3DD-4617-B530-ABF3E4C84080}">
      <dgm:prSet/>
      <dgm:spPr/>
      <dgm:t>
        <a:bodyPr/>
        <a:lstStyle/>
        <a:p>
          <a:endParaRPr lang="en-US"/>
        </a:p>
      </dgm:t>
    </dgm:pt>
    <dgm:pt modelId="{4A53C6AC-4C0C-4599-A0A0-261DCE02E7FF}">
      <dgm:prSet phldrT="[Text]"/>
      <dgm:spPr/>
      <dgm:t>
        <a:bodyPr/>
        <a:lstStyle/>
        <a:p>
          <a:r>
            <a:rPr lang="en-US" dirty="0"/>
            <a:t>Measure time</a:t>
          </a:r>
        </a:p>
      </dgm:t>
    </dgm:pt>
    <dgm:pt modelId="{1C83AAFD-6969-4E27-8945-06DF9EF1077F}" type="parTrans" cxnId="{00D96AF8-C4F0-4392-BA5A-70E973F10F27}">
      <dgm:prSet/>
      <dgm:spPr/>
      <dgm:t>
        <a:bodyPr/>
        <a:lstStyle/>
        <a:p>
          <a:endParaRPr lang="en-US"/>
        </a:p>
      </dgm:t>
    </dgm:pt>
    <dgm:pt modelId="{8FF48107-8347-4A72-AEA7-F4B4C6ABD573}" type="sibTrans" cxnId="{00D96AF8-C4F0-4392-BA5A-70E973F10F27}">
      <dgm:prSet/>
      <dgm:spPr/>
      <dgm:t>
        <a:bodyPr/>
        <a:lstStyle/>
        <a:p>
          <a:endParaRPr lang="en-US"/>
        </a:p>
      </dgm:t>
    </dgm:pt>
    <dgm:pt modelId="{4E49009E-FF0D-4924-A2A9-AE8935E3E699}">
      <dgm:prSet phldrT="[Text]"/>
      <dgm:spPr/>
      <dgm:t>
        <a:bodyPr/>
        <a:lstStyle/>
        <a:p>
          <a:r>
            <a:rPr lang="ro-RO" dirty="0"/>
            <a:t>Pentru a determina că programul e scalabil și într-adevăr implementat în paralel</a:t>
          </a:r>
          <a:endParaRPr lang="en-US" dirty="0"/>
        </a:p>
      </dgm:t>
    </dgm:pt>
    <dgm:pt modelId="{79740A46-BF42-4044-9DD4-910D711596FF}" type="parTrans" cxnId="{C6320D78-7E67-45EB-AC50-74DEAC5B7C80}">
      <dgm:prSet/>
      <dgm:spPr/>
      <dgm:t>
        <a:bodyPr/>
        <a:lstStyle/>
        <a:p>
          <a:endParaRPr lang="en-US"/>
        </a:p>
      </dgm:t>
    </dgm:pt>
    <dgm:pt modelId="{F958F7DB-53A8-4061-8B92-E8AC16AFB693}" type="sibTrans" cxnId="{C6320D78-7E67-45EB-AC50-74DEAC5B7C80}">
      <dgm:prSet/>
      <dgm:spPr/>
      <dgm:t>
        <a:bodyPr/>
        <a:lstStyle/>
        <a:p>
          <a:endParaRPr lang="en-US"/>
        </a:p>
      </dgm:t>
    </dgm:pt>
    <dgm:pt modelId="{5CE712CF-BF70-427F-9BF2-51ED51FE87AA}">
      <dgm:prSet phldrT="[Text]"/>
      <dgm:spPr/>
      <dgm:t>
        <a:bodyPr/>
        <a:lstStyle/>
        <a:p>
          <a:r>
            <a:rPr lang="en-US" dirty="0"/>
            <a:t>Test m</a:t>
          </a:r>
          <a:r>
            <a:rPr lang="ro-RO" noProof="0" dirty="0"/>
            <a:t>ici, rapide pentru a salva timp</a:t>
          </a:r>
          <a:r>
            <a:rPr lang="en-US" dirty="0"/>
            <a:t> </a:t>
          </a:r>
          <a:r>
            <a:rPr lang="ro-RO" noProof="0" dirty="0"/>
            <a:t>dac</a:t>
          </a:r>
          <a:r>
            <a:rPr lang="ro-RO" dirty="0"/>
            <a:t>ă sunt probleme majore</a:t>
          </a:r>
          <a:endParaRPr lang="en-US" dirty="0"/>
        </a:p>
      </dgm:t>
    </dgm:pt>
    <dgm:pt modelId="{A2C9D00A-39A2-4A55-A20F-725C20A211E6}" type="parTrans" cxnId="{B37B4186-E53F-47B8-BA10-FE5D82EAE223}">
      <dgm:prSet/>
      <dgm:spPr/>
      <dgm:t>
        <a:bodyPr/>
        <a:lstStyle/>
        <a:p>
          <a:endParaRPr lang="en-US"/>
        </a:p>
      </dgm:t>
    </dgm:pt>
    <dgm:pt modelId="{CD0433D9-443A-4874-AD17-AC518739F6CB}" type="sibTrans" cxnId="{B37B4186-E53F-47B8-BA10-FE5D82EAE223}">
      <dgm:prSet/>
      <dgm:spPr/>
      <dgm:t>
        <a:bodyPr/>
        <a:lstStyle/>
        <a:p>
          <a:endParaRPr lang="en-US"/>
        </a:p>
      </dgm:t>
    </dgm:pt>
    <dgm:pt modelId="{AB292719-888B-4A65-B397-693CEF82199B}" type="pres">
      <dgm:prSet presAssocID="{501AEDCE-EAD0-4526-8E14-63DA63AD9236}" presName="rootnode" presStyleCnt="0">
        <dgm:presLayoutVars>
          <dgm:chMax/>
          <dgm:chPref/>
          <dgm:dir/>
          <dgm:animLvl val="lvl"/>
        </dgm:presLayoutVars>
      </dgm:prSet>
      <dgm:spPr/>
    </dgm:pt>
    <dgm:pt modelId="{5DC5D845-D185-4674-AF13-C2D6222D9EB0}" type="pres">
      <dgm:prSet presAssocID="{80717866-B2AF-442B-BE6E-1C4B04F7FF4D}" presName="composite" presStyleCnt="0"/>
      <dgm:spPr/>
    </dgm:pt>
    <dgm:pt modelId="{10593CC7-DE42-447F-BCFF-87DC7DEF7A84}" type="pres">
      <dgm:prSet presAssocID="{80717866-B2AF-442B-BE6E-1C4B04F7FF4D}" presName="bentUpArrow1" presStyleLbl="alignImgPlace1" presStyleIdx="0" presStyleCnt="2"/>
      <dgm:spPr/>
    </dgm:pt>
    <dgm:pt modelId="{1522B5A4-371D-4499-94B9-A799C6B38028}" type="pres">
      <dgm:prSet presAssocID="{80717866-B2AF-442B-BE6E-1C4B04F7FF4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B8E5E864-D8D7-4FC6-996C-451BC008AA9C}" type="pres">
      <dgm:prSet presAssocID="{80717866-B2AF-442B-BE6E-1C4B04F7FF4D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53AC3CF-3F22-4BD6-81CE-F03027C12871}" type="pres">
      <dgm:prSet presAssocID="{B4C17765-5E73-48A2-8F13-6D6219115CAE}" presName="sibTrans" presStyleCnt="0"/>
      <dgm:spPr/>
    </dgm:pt>
    <dgm:pt modelId="{AE4A4834-0877-46DC-9C7A-1CAB8132FB3B}" type="pres">
      <dgm:prSet presAssocID="{48B65911-E35D-4CA5-B299-B83B0A72CFD8}" presName="composite" presStyleCnt="0"/>
      <dgm:spPr/>
    </dgm:pt>
    <dgm:pt modelId="{42998B5A-FA69-4712-B93B-0FD2E1CE1FA0}" type="pres">
      <dgm:prSet presAssocID="{48B65911-E35D-4CA5-B299-B83B0A72CFD8}" presName="bentUpArrow1" presStyleLbl="alignImgPlace1" presStyleIdx="1" presStyleCnt="2"/>
      <dgm:spPr/>
    </dgm:pt>
    <dgm:pt modelId="{EFDAC94E-8AA9-499C-8DB5-23818F4502E8}" type="pres">
      <dgm:prSet presAssocID="{48B65911-E35D-4CA5-B299-B83B0A72CFD8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2D70E2BD-73CD-4A88-A9BE-2AA58891ACD3}" type="pres">
      <dgm:prSet presAssocID="{48B65911-E35D-4CA5-B299-B83B0A72CFD8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2612BC7-0CC7-44E6-9F69-9FBEB6C17710}" type="pres">
      <dgm:prSet presAssocID="{EB48E40F-E40E-4810-BFDB-40029E8B0541}" presName="sibTrans" presStyleCnt="0"/>
      <dgm:spPr/>
    </dgm:pt>
    <dgm:pt modelId="{0077655B-DE82-4649-8330-7FA94C4C0392}" type="pres">
      <dgm:prSet presAssocID="{4A53C6AC-4C0C-4599-A0A0-261DCE02E7FF}" presName="composite" presStyleCnt="0"/>
      <dgm:spPr/>
    </dgm:pt>
    <dgm:pt modelId="{2E261014-75CB-47EE-BA2F-C7373E12C030}" type="pres">
      <dgm:prSet presAssocID="{4A53C6AC-4C0C-4599-A0A0-261DCE02E7FF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841D4D6F-FB99-4CFE-8ADF-30E8745587C8}" type="pres">
      <dgm:prSet presAssocID="{4A53C6AC-4C0C-4599-A0A0-261DCE02E7FF}" presName="FinalChildText" presStyleLbl="revTx" presStyleIdx="2" presStyleCnt="3" custScaleX="127177" custLinFactNeighborX="9850" custLinFactNeighborY="-2167">
        <dgm:presLayoutVars>
          <dgm:chMax val="0"/>
          <dgm:chPref val="0"/>
          <dgm:bulletEnabled val="1"/>
        </dgm:presLayoutVars>
      </dgm:prSet>
      <dgm:spPr/>
    </dgm:pt>
  </dgm:ptLst>
  <dgm:cxnLst>
    <dgm:cxn modelId="{48C1E917-871C-4FE9-B5B3-7E58E8BFA100}" type="presOf" srcId="{80717866-B2AF-442B-BE6E-1C4B04F7FF4D}" destId="{1522B5A4-371D-4499-94B9-A799C6B38028}" srcOrd="0" destOrd="0" presId="urn:microsoft.com/office/officeart/2005/8/layout/StepDownProcess"/>
    <dgm:cxn modelId="{7EECB122-5CDA-47D3-8BCA-8C819F00DA02}" type="presOf" srcId="{48B65911-E35D-4CA5-B299-B83B0A72CFD8}" destId="{EFDAC94E-8AA9-499C-8DB5-23818F4502E8}" srcOrd="0" destOrd="0" presId="urn:microsoft.com/office/officeart/2005/8/layout/StepDownProcess"/>
    <dgm:cxn modelId="{46CCB063-E7C7-404E-AE66-783A13C88807}" type="presOf" srcId="{4E49009E-FF0D-4924-A2A9-AE8935E3E699}" destId="{841D4D6F-FB99-4CFE-8ADF-30E8745587C8}" srcOrd="0" destOrd="0" presId="urn:microsoft.com/office/officeart/2005/8/layout/StepDownProcess"/>
    <dgm:cxn modelId="{EAA34C45-425C-4144-ACFE-1CD2ECDBD6BA}" type="presOf" srcId="{728AE926-E9BC-4E85-B380-AFB92E51083B}" destId="{2D70E2BD-73CD-4A88-A9BE-2AA58891ACD3}" srcOrd="0" destOrd="0" presId="urn:microsoft.com/office/officeart/2005/8/layout/StepDownProcess"/>
    <dgm:cxn modelId="{C6320D78-7E67-45EB-AC50-74DEAC5B7C80}" srcId="{4A53C6AC-4C0C-4599-A0A0-261DCE02E7FF}" destId="{4E49009E-FF0D-4924-A2A9-AE8935E3E699}" srcOrd="0" destOrd="0" parTransId="{79740A46-BF42-4044-9DD4-910D711596FF}" sibTransId="{F958F7DB-53A8-4061-8B92-E8AC16AFB693}"/>
    <dgm:cxn modelId="{59E36180-4451-40AB-8350-2A5D84CE1E1E}" srcId="{501AEDCE-EAD0-4526-8E14-63DA63AD9236}" destId="{80717866-B2AF-442B-BE6E-1C4B04F7FF4D}" srcOrd="0" destOrd="0" parTransId="{448594DA-C132-4D9F-AB94-871E1AC08B2B}" sibTransId="{B4C17765-5E73-48A2-8F13-6D6219115CAE}"/>
    <dgm:cxn modelId="{B37B4186-E53F-47B8-BA10-FE5D82EAE223}" srcId="{80717866-B2AF-442B-BE6E-1C4B04F7FF4D}" destId="{5CE712CF-BF70-427F-9BF2-51ED51FE87AA}" srcOrd="0" destOrd="0" parTransId="{A2C9D00A-39A2-4A55-A20F-725C20A211E6}" sibTransId="{CD0433D9-443A-4874-AD17-AC518739F6CB}"/>
    <dgm:cxn modelId="{D8D56387-A287-4FE0-AEB5-E12CC52B8AF2}" type="presOf" srcId="{4A53C6AC-4C0C-4599-A0A0-261DCE02E7FF}" destId="{2E261014-75CB-47EE-BA2F-C7373E12C030}" srcOrd="0" destOrd="0" presId="urn:microsoft.com/office/officeart/2005/8/layout/StepDownProcess"/>
    <dgm:cxn modelId="{6CA66F8D-C49B-48F1-B023-B540EABC2C85}" type="presOf" srcId="{501AEDCE-EAD0-4526-8E14-63DA63AD9236}" destId="{AB292719-888B-4A65-B397-693CEF82199B}" srcOrd="0" destOrd="0" presId="urn:microsoft.com/office/officeart/2005/8/layout/StepDownProcess"/>
    <dgm:cxn modelId="{918BB9C3-2E73-4C15-9B97-1C053D999C27}" type="presOf" srcId="{5CE712CF-BF70-427F-9BF2-51ED51FE87AA}" destId="{B8E5E864-D8D7-4FC6-996C-451BC008AA9C}" srcOrd="0" destOrd="0" presId="urn:microsoft.com/office/officeart/2005/8/layout/StepDownProcess"/>
    <dgm:cxn modelId="{2F2A0ECA-CB1A-46DD-9855-EDFBDB32F3B2}" srcId="{501AEDCE-EAD0-4526-8E14-63DA63AD9236}" destId="{48B65911-E35D-4CA5-B299-B83B0A72CFD8}" srcOrd="1" destOrd="0" parTransId="{8F3E3530-EBF3-4CF4-BA82-77F2C70D0C40}" sibTransId="{EB48E40F-E40E-4810-BFDB-40029E8B0541}"/>
    <dgm:cxn modelId="{6637B0E9-B3DD-4617-B530-ABF3E4C84080}" srcId="{48B65911-E35D-4CA5-B299-B83B0A72CFD8}" destId="{728AE926-E9BC-4E85-B380-AFB92E51083B}" srcOrd="0" destOrd="0" parTransId="{72F98E78-EC2F-48FD-9846-6255043B9B0A}" sibTransId="{315C963F-3917-468B-89BA-8FA7A7F7B567}"/>
    <dgm:cxn modelId="{00D96AF8-C4F0-4392-BA5A-70E973F10F27}" srcId="{501AEDCE-EAD0-4526-8E14-63DA63AD9236}" destId="{4A53C6AC-4C0C-4599-A0A0-261DCE02E7FF}" srcOrd="2" destOrd="0" parTransId="{1C83AAFD-6969-4E27-8945-06DF9EF1077F}" sibTransId="{8FF48107-8347-4A72-AEA7-F4B4C6ABD573}"/>
    <dgm:cxn modelId="{B7E05FFE-1526-4B6C-967E-50ADED2F8A67}" type="presParOf" srcId="{AB292719-888B-4A65-B397-693CEF82199B}" destId="{5DC5D845-D185-4674-AF13-C2D6222D9EB0}" srcOrd="0" destOrd="0" presId="urn:microsoft.com/office/officeart/2005/8/layout/StepDownProcess"/>
    <dgm:cxn modelId="{6432C14E-C735-459C-8BE7-9D0DBA97B76A}" type="presParOf" srcId="{5DC5D845-D185-4674-AF13-C2D6222D9EB0}" destId="{10593CC7-DE42-447F-BCFF-87DC7DEF7A84}" srcOrd="0" destOrd="0" presId="urn:microsoft.com/office/officeart/2005/8/layout/StepDownProcess"/>
    <dgm:cxn modelId="{087B568E-CB11-4338-9648-2C988A32F84B}" type="presParOf" srcId="{5DC5D845-D185-4674-AF13-C2D6222D9EB0}" destId="{1522B5A4-371D-4499-94B9-A799C6B38028}" srcOrd="1" destOrd="0" presId="urn:microsoft.com/office/officeart/2005/8/layout/StepDownProcess"/>
    <dgm:cxn modelId="{1AC43CD6-674F-47A8-8545-9961EB2EC6C2}" type="presParOf" srcId="{5DC5D845-D185-4674-AF13-C2D6222D9EB0}" destId="{B8E5E864-D8D7-4FC6-996C-451BC008AA9C}" srcOrd="2" destOrd="0" presId="urn:microsoft.com/office/officeart/2005/8/layout/StepDownProcess"/>
    <dgm:cxn modelId="{5E451F9D-DE87-4E05-AC96-56ABB9AB4066}" type="presParOf" srcId="{AB292719-888B-4A65-B397-693CEF82199B}" destId="{253AC3CF-3F22-4BD6-81CE-F03027C12871}" srcOrd="1" destOrd="0" presId="urn:microsoft.com/office/officeart/2005/8/layout/StepDownProcess"/>
    <dgm:cxn modelId="{E37203F5-D838-4E6A-B8A5-B130C7EED878}" type="presParOf" srcId="{AB292719-888B-4A65-B397-693CEF82199B}" destId="{AE4A4834-0877-46DC-9C7A-1CAB8132FB3B}" srcOrd="2" destOrd="0" presId="urn:microsoft.com/office/officeart/2005/8/layout/StepDownProcess"/>
    <dgm:cxn modelId="{E6DE249D-FAB3-439D-9F95-E87087E46D84}" type="presParOf" srcId="{AE4A4834-0877-46DC-9C7A-1CAB8132FB3B}" destId="{42998B5A-FA69-4712-B93B-0FD2E1CE1FA0}" srcOrd="0" destOrd="0" presId="urn:microsoft.com/office/officeart/2005/8/layout/StepDownProcess"/>
    <dgm:cxn modelId="{8015EB9F-4CE5-44B9-88F9-2CECD6FAA427}" type="presParOf" srcId="{AE4A4834-0877-46DC-9C7A-1CAB8132FB3B}" destId="{EFDAC94E-8AA9-499C-8DB5-23818F4502E8}" srcOrd="1" destOrd="0" presId="urn:microsoft.com/office/officeart/2005/8/layout/StepDownProcess"/>
    <dgm:cxn modelId="{5C82D6F6-E453-4E7A-A12E-542B5CD7D71F}" type="presParOf" srcId="{AE4A4834-0877-46DC-9C7A-1CAB8132FB3B}" destId="{2D70E2BD-73CD-4A88-A9BE-2AA58891ACD3}" srcOrd="2" destOrd="0" presId="urn:microsoft.com/office/officeart/2005/8/layout/StepDownProcess"/>
    <dgm:cxn modelId="{BF986A93-2730-422B-861C-E4C614867605}" type="presParOf" srcId="{AB292719-888B-4A65-B397-693CEF82199B}" destId="{62612BC7-0CC7-44E6-9F69-9FBEB6C17710}" srcOrd="3" destOrd="0" presId="urn:microsoft.com/office/officeart/2005/8/layout/StepDownProcess"/>
    <dgm:cxn modelId="{660124AB-22F3-4425-A19C-7B950C541D97}" type="presParOf" srcId="{AB292719-888B-4A65-B397-693CEF82199B}" destId="{0077655B-DE82-4649-8330-7FA94C4C0392}" srcOrd="4" destOrd="0" presId="urn:microsoft.com/office/officeart/2005/8/layout/StepDownProcess"/>
    <dgm:cxn modelId="{00E62B5F-04C6-41DD-9217-B2AAABFBB873}" type="presParOf" srcId="{0077655B-DE82-4649-8330-7FA94C4C0392}" destId="{2E261014-75CB-47EE-BA2F-C7373E12C030}" srcOrd="0" destOrd="0" presId="urn:microsoft.com/office/officeart/2005/8/layout/StepDownProcess"/>
    <dgm:cxn modelId="{0A2FAB97-B393-41ED-9BCF-8F71A5856503}" type="presParOf" srcId="{0077655B-DE82-4649-8330-7FA94C4C0392}" destId="{841D4D6F-FB99-4CFE-8ADF-30E8745587C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93CC7-DE42-447F-BCFF-87DC7DEF7A84}">
      <dsp:nvSpPr>
        <dsp:cNvPr id="0" name=""/>
        <dsp:cNvSpPr/>
      </dsp:nvSpPr>
      <dsp:spPr>
        <a:xfrm rot="5400000">
          <a:off x="598399" y="1502340"/>
          <a:ext cx="1328690" cy="151266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22B5A4-371D-4499-94B9-A799C6B38028}">
      <dsp:nvSpPr>
        <dsp:cNvPr id="0" name=""/>
        <dsp:cNvSpPr/>
      </dsp:nvSpPr>
      <dsp:spPr>
        <a:xfrm>
          <a:off x="246376" y="29460"/>
          <a:ext cx="2236732" cy="156564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Sanity check</a:t>
          </a:r>
        </a:p>
      </dsp:txBody>
      <dsp:txXfrm>
        <a:off x="322818" y="105902"/>
        <a:ext cx="2083848" cy="1412756"/>
      </dsp:txXfrm>
    </dsp:sp>
    <dsp:sp modelId="{B8E5E864-D8D7-4FC6-996C-451BC008AA9C}">
      <dsp:nvSpPr>
        <dsp:cNvPr id="0" name=""/>
        <dsp:cNvSpPr/>
      </dsp:nvSpPr>
      <dsp:spPr>
        <a:xfrm>
          <a:off x="2483109" y="178779"/>
          <a:ext cx="1626786" cy="1265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Test m</a:t>
          </a:r>
          <a:r>
            <a:rPr lang="ro-RO" sz="1400" kern="1200" noProof="0" dirty="0"/>
            <a:t>ici, rapide pentru a salva timp</a:t>
          </a:r>
          <a:r>
            <a:rPr lang="en-US" sz="1400" kern="1200" dirty="0"/>
            <a:t> </a:t>
          </a:r>
          <a:r>
            <a:rPr lang="ro-RO" sz="1400" kern="1200" noProof="0" dirty="0"/>
            <a:t>dac</a:t>
          </a:r>
          <a:r>
            <a:rPr lang="ro-RO" sz="1400" kern="1200" dirty="0"/>
            <a:t>ă sunt probleme majore</a:t>
          </a:r>
          <a:endParaRPr lang="en-US" sz="1400" kern="1200" dirty="0"/>
        </a:p>
      </dsp:txBody>
      <dsp:txXfrm>
        <a:off x="2483109" y="178779"/>
        <a:ext cx="1626786" cy="1265419"/>
      </dsp:txXfrm>
    </dsp:sp>
    <dsp:sp modelId="{42998B5A-FA69-4712-B93B-0FD2E1CE1FA0}">
      <dsp:nvSpPr>
        <dsp:cNvPr id="0" name=""/>
        <dsp:cNvSpPr/>
      </dsp:nvSpPr>
      <dsp:spPr>
        <a:xfrm rot="5400000">
          <a:off x="2452888" y="3261071"/>
          <a:ext cx="1328690" cy="151266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DAC94E-8AA9-499C-8DB5-23818F4502E8}">
      <dsp:nvSpPr>
        <dsp:cNvPr id="0" name=""/>
        <dsp:cNvSpPr/>
      </dsp:nvSpPr>
      <dsp:spPr>
        <a:xfrm>
          <a:off x="2100866" y="1788191"/>
          <a:ext cx="2236732" cy="156564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Stress test consistency</a:t>
          </a:r>
        </a:p>
      </dsp:txBody>
      <dsp:txXfrm>
        <a:off x="2177308" y="1864633"/>
        <a:ext cx="2083848" cy="1412756"/>
      </dsp:txXfrm>
    </dsp:sp>
    <dsp:sp modelId="{2D70E2BD-73CD-4A88-A9BE-2AA58891ACD3}">
      <dsp:nvSpPr>
        <dsp:cNvPr id="0" name=""/>
        <dsp:cNvSpPr/>
      </dsp:nvSpPr>
      <dsp:spPr>
        <a:xfrm>
          <a:off x="4337599" y="1937510"/>
          <a:ext cx="1626786" cy="1265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400" kern="1200" dirty="0"/>
            <a:t>Singura metodă ”acceptabilă” de a confirma că programul nu are </a:t>
          </a:r>
          <a:r>
            <a:rPr lang="ro-RO" sz="1400" kern="1200" dirty="0" err="1"/>
            <a:t>bug</a:t>
          </a:r>
          <a:r>
            <a:rPr lang="ro-RO" sz="1400" kern="1200" dirty="0"/>
            <a:t>-uri ce apar rar</a:t>
          </a:r>
          <a:endParaRPr lang="en-US" sz="1400" kern="1200" dirty="0"/>
        </a:p>
      </dsp:txBody>
      <dsp:txXfrm>
        <a:off x="4337599" y="1937510"/>
        <a:ext cx="1626786" cy="1265419"/>
      </dsp:txXfrm>
    </dsp:sp>
    <dsp:sp modelId="{2E261014-75CB-47EE-BA2F-C7373E12C030}">
      <dsp:nvSpPr>
        <dsp:cNvPr id="0" name=""/>
        <dsp:cNvSpPr/>
      </dsp:nvSpPr>
      <dsp:spPr>
        <a:xfrm>
          <a:off x="3955355" y="3546922"/>
          <a:ext cx="2236732" cy="156564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Measure time</a:t>
          </a:r>
        </a:p>
      </dsp:txBody>
      <dsp:txXfrm>
        <a:off x="4031797" y="3623364"/>
        <a:ext cx="2083848" cy="1412756"/>
      </dsp:txXfrm>
    </dsp:sp>
    <dsp:sp modelId="{841D4D6F-FB99-4CFE-8ADF-30E8745587C8}">
      <dsp:nvSpPr>
        <dsp:cNvPr id="0" name=""/>
        <dsp:cNvSpPr/>
      </dsp:nvSpPr>
      <dsp:spPr>
        <a:xfrm>
          <a:off x="6131271" y="3668820"/>
          <a:ext cx="2068898" cy="1265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500" kern="1200" dirty="0"/>
            <a:t>Pentru a determina că programul e scalabil și într-adevăr implementat în paralel</a:t>
          </a:r>
          <a:endParaRPr lang="en-US" sz="1500" kern="1200" dirty="0"/>
        </a:p>
      </dsp:txBody>
      <dsp:txXfrm>
        <a:off x="6131271" y="3668820"/>
        <a:ext cx="2068898" cy="1265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C3F2AC8C-8735-EF44-A5B2-5ECDE2E966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6A912965-B82C-E24D-9C3B-D0AF241523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3853EBF1-6178-4444-A8C6-3069AD37CE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>
            <a:extLst>
              <a:ext uri="{FF2B5EF4-FFF2-40B4-BE49-F238E27FC236}">
                <a16:creationId xmlns:a16="http://schemas.microsoft.com/office/drawing/2014/main" id="{78E04CD7-A96F-D446-B767-FC53C6EDBD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323388"/>
            <a:ext cx="29527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AF4125F-9075-4FF1-89D1-08E1A766A3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AFC31A-959A-894B-85AF-D4BC778BD3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D9279F-09F5-644B-B29E-2565EE893C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997C238-63AA-4742-8A35-398804C4E8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47204AC-23DA-4D49-9A6C-58E527EBD3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117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Klicken Sie, um die Formate des Vorlagentextes zu bearbeiten</a:t>
            </a:r>
          </a:p>
          <a:p>
            <a:pPr lvl="1"/>
            <a:r>
              <a:rPr lang="en-GB" altLang="en-US" noProof="0"/>
              <a:t>Zweite Ebene</a:t>
            </a:r>
          </a:p>
          <a:p>
            <a:pPr lvl="2"/>
            <a:r>
              <a:rPr lang="en-GB" altLang="en-US" noProof="0"/>
              <a:t>Dritte Ebene</a:t>
            </a:r>
          </a:p>
          <a:p>
            <a:pPr lvl="3"/>
            <a:r>
              <a:rPr lang="en-GB" altLang="en-US" noProof="0"/>
              <a:t>Vierte Ebene</a:t>
            </a:r>
          </a:p>
          <a:p>
            <a:pPr lvl="4"/>
            <a:r>
              <a:rPr lang="en-GB" altLang="en-US" noProof="0"/>
              <a:t>Fünfte Ebene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528FC1C-BEF6-2441-B20C-C8BA7028C7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5047CC7-2422-B34B-A33F-2BB7B819A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B25B644-9825-4291-AFB4-44863C374B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BB8D609B-1264-4E10-B65D-6D6B34289A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47C109-3AD9-4078-94CB-06A9931F0904}" type="slidenum">
              <a:rPr lang="en-GB" altLang="en-US" smtClean="0"/>
              <a:pPr/>
              <a:t>1</a:t>
            </a:fld>
            <a:endParaRPr lang="en-GB" altLang="en-US"/>
          </a:p>
        </p:txBody>
      </p:sp>
      <p:sp>
        <p:nvSpPr>
          <p:cNvPr id="37891" name="Rectangle 1026">
            <a:extLst>
              <a:ext uri="{FF2B5EF4-FFF2-40B4-BE49-F238E27FC236}">
                <a16:creationId xmlns:a16="http://schemas.microsoft.com/office/drawing/2014/main" id="{C53935B0-DBB4-0144-ABBD-096EE49CD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extLst>
            <a:ext uri="{FAA26D3D-D897-4be2-8F04-BA451C77F1D7}"/>
            <a:ext uri="{AF507438-7753-43e0-B8FC-AC1667EBCBE1}"/>
          </a:extLst>
        </p:spPr>
        <p:txBody>
          <a:bodyPr lIns="89384" tIns="44694" rIns="89384" bIns="44694"/>
          <a:lstStyle/>
          <a:p>
            <a:pPr eaLnBrk="1" hangingPunct="1">
              <a:defRPr/>
            </a:pPr>
            <a:endParaRPr lang="en-GB">
              <a:cs typeface="+mn-cs"/>
            </a:endParaRP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B914E21E-0120-4DDA-A9B8-CA746B38F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32171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27557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4958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36760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29376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24284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06277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51920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82129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6533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Nu se ține cont de timpul de citire/scriere 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46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80833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045289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438889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45713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986914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72393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417922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272068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219459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096189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10021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Nu se ține cont de timpul de citire/scriere 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47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70803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987561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892346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55595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413825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95221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811387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663662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79374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361773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54611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Nu se ține cont de timpul de citire/scriere 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48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17122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729634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763143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445246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894326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769041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659709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245167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072063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36336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23761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Nu se ține cont de timpul de citire/scriere 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49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265501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284667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099481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146490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098734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6759618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7381600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963268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4533614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5308795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3676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Nu se ține cont de timpul de citire/scriere 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50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0687862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768679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153654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6145137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84108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Taken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Wikipedia</a:t>
            </a:r>
            <a:endParaRPr lang="ro-RO" dirty="0"/>
          </a:p>
          <a:p>
            <a:r>
              <a:rPr lang="en-US" dirty="0"/>
              <a:t>https://en.wikipedia.org/wiki/Amdahl%27s_law#CITEREFRodgers1985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62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48126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Taken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Wikipedia</a:t>
            </a:r>
            <a:endParaRPr lang="ro-RO" dirty="0"/>
          </a:p>
          <a:p>
            <a:r>
              <a:rPr lang="en-US" dirty="0"/>
              <a:t>https://en.wikipedia.org/wiki/Amdahl%27s_law#CITEREFRodgers1985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64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54544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9522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cipsm\Catedra\Logo CS\A&amp;C-logo-RO-gradient.png">
            <a:extLst>
              <a:ext uri="{FF2B5EF4-FFF2-40B4-BE49-F238E27FC236}">
                <a16:creationId xmlns:a16="http://schemas.microsoft.com/office/drawing/2014/main" id="{9B7288B3-909B-4A56-B161-6F65102613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60" y="4865180"/>
            <a:ext cx="260032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D:\cipsm\Catedra\Logo CS\logo_upb_small.png">
            <a:extLst>
              <a:ext uri="{FF2B5EF4-FFF2-40B4-BE49-F238E27FC236}">
                <a16:creationId xmlns:a16="http://schemas.microsoft.com/office/drawing/2014/main" id="{49294E9D-0F88-479C-A040-55E58B694A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779" y="4865181"/>
            <a:ext cx="1138238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581275" y="1639888"/>
            <a:ext cx="6081713" cy="909637"/>
          </a:xfrm>
          <a:extLst>
            <a:ext uri="{AF507438-7753-43e0-B8FC-AC1667EBCBE1}"/>
          </a:extLst>
        </p:spPr>
        <p:txBody>
          <a:bodyPr lIns="91440" rIns="91440"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81275" y="2547938"/>
            <a:ext cx="6088063" cy="904875"/>
          </a:xfrm>
        </p:spPr>
        <p:txBody>
          <a:bodyPr lIns="91440" rIns="91440"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2" name="Picture 1" descr="A picture containing mug&#10;&#10;Description automatically generated">
            <a:extLst>
              <a:ext uri="{FF2B5EF4-FFF2-40B4-BE49-F238E27FC236}">
                <a16:creationId xmlns:a16="http://schemas.microsoft.com/office/drawing/2014/main" id="{653DB37B-7225-431A-8FAC-AF26FE80C3D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98" y="212370"/>
            <a:ext cx="1959623" cy="230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6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4427FCC-A5E1-4E18-8B8C-FFDE3DB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8A05BBEF-0D34-4682-8E56-19DFF9759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4C52F37-73B2-48E3-82C2-D01839E161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AC449D91-B717-469D-A189-C08E14F5A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–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21426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BBC09BB0-B688-4748-A099-6CC55356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582A7874-5F62-44C5-A127-E08B10319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5E839B5C-3F47-49D2-BCF9-C38BBEBE0C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34E05DD7-4AB3-432F-BC84-E0EADC83BE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–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238705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23900" indent="-361950">
              <a:defRPr/>
            </a:lvl2pPr>
            <a:lvl3pPr marL="982663" indent="-257175">
              <a:defRPr/>
            </a:lvl3pPr>
            <a:lvl4pPr marL="1433513" indent="-266700">
              <a:defRPr/>
            </a:lvl4pPr>
            <a:lvl5pPr marL="1787525" indent="-258763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DB0E9FB9-D240-4F74-AD38-54882D205C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605587"/>
            <a:ext cx="6735763" cy="252413"/>
          </a:xfrm>
        </p:spPr>
        <p:txBody>
          <a:bodyPr anchor="b"/>
          <a:lstStyle>
            <a:lvl1pPr>
              <a:defRPr/>
            </a:lvl1pPr>
          </a:lstStyle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EBED76-F28E-4D58-BB9E-1EE71E31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953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F7DAA30-0E9D-499C-B2A6-EB30323E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D0D79905-83A9-4AD0-A9EB-E6DA64A98C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487737F-828E-42F8-8352-999A47AA8C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C677740B-9C14-4CC5-85B5-18B18CF13C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63539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661429C5-082A-4B1A-9A62-B6C4F06C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F523AE91-B2CC-423E-A33A-08CBD4EC1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EEC0E5F-C612-41A9-B4AD-9382D4CF68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CDCB65F7-BBEC-48CC-A3C1-BD1F22FB11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–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31454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978"/>
            <a:ext cx="8229600" cy="7256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81" y="1535113"/>
            <a:ext cx="434910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924" y="2174875"/>
            <a:ext cx="43614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59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38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BCDCAFC2-D441-45E6-9803-49A5225B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081349D3-F933-4408-BC43-4025284646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C5C1A466-F5E5-45AE-80A2-465FD01B0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6">
            <a:extLst>
              <a:ext uri="{FF2B5EF4-FFF2-40B4-BE49-F238E27FC236}">
                <a16:creationId xmlns:a16="http://schemas.microsoft.com/office/drawing/2014/main" id="{C6F8C713-84F1-4360-A3D3-52DBC195D7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–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176445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14">
            <a:extLst>
              <a:ext uri="{FF2B5EF4-FFF2-40B4-BE49-F238E27FC236}">
                <a16:creationId xmlns:a16="http://schemas.microsoft.com/office/drawing/2014/main" id="{769B3FD0-AA29-4FC8-921F-E6A25D4E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D303C1A1-8869-4A59-A676-60455AB97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B15DC81-D1C3-478A-8F0B-944AE612CC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16">
            <a:extLst>
              <a:ext uri="{FF2B5EF4-FFF2-40B4-BE49-F238E27FC236}">
                <a16:creationId xmlns:a16="http://schemas.microsoft.com/office/drawing/2014/main" id="{09A5BA45-717B-40BC-AAA8-ADCF0F1FB6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–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31098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4">
            <a:extLst>
              <a:ext uri="{FF2B5EF4-FFF2-40B4-BE49-F238E27FC236}">
                <a16:creationId xmlns:a16="http://schemas.microsoft.com/office/drawing/2014/main" id="{4F3CC85F-B786-445A-AC59-4D66B287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4949438A-F630-4A1E-90D6-314FDAE62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5105C60-2918-4656-A4AF-CF1528B6F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6">
            <a:extLst>
              <a:ext uri="{FF2B5EF4-FFF2-40B4-BE49-F238E27FC236}">
                <a16:creationId xmlns:a16="http://schemas.microsoft.com/office/drawing/2014/main" id="{FA49ED0D-0E3D-45FA-9ED4-D536ECA104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–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275043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010"/>
            <a:ext cx="3008313" cy="11620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601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806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A9CC3DB4-D3A3-41CB-860F-A34D005F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C21D99BB-788F-4698-A74E-8B06E14C3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9514FFCA-AEF0-4746-9343-DFD1C2CA8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63FCD7DD-27B1-445B-AE77-0ADBE101C1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–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74017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426E0972-319E-4B30-AC70-D8E031C8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553200"/>
            <a:ext cx="1079500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1BCAFD84-DF86-48A0-993B-4C9EF272A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16038" y="6553200"/>
            <a:ext cx="900112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3401A523-3B32-4D32-965E-00644C11B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D4FD7209-FF8E-4E6A-9435-E5AC4A392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39975" y="6553200"/>
            <a:ext cx="6048375" cy="2508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ro-RO"/>
              <a:t>Cristian Chilipirea –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28867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EB5F58E-3512-4D78-8CBA-679E2BF2C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622300"/>
            <a:ext cx="8515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de-DE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7A20C1-6ADB-4EDE-9386-576EF4390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323975"/>
            <a:ext cx="8524875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de-DE" altLang="en-US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D0BDA4B6-313A-6240-968C-9D21F3807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  <p:pic>
        <p:nvPicPr>
          <p:cNvPr id="1031" name="Picture 1">
            <a:extLst>
              <a:ext uri="{FF2B5EF4-FFF2-40B4-BE49-F238E27FC236}">
                <a16:creationId xmlns:a16="http://schemas.microsoft.com/office/drawing/2014/main" id="{3FE8B550-6A1C-4729-B0F5-8AFB17D3AB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>
            <a:extLst>
              <a:ext uri="{FF2B5EF4-FFF2-40B4-BE49-F238E27FC236}">
                <a16:creationId xmlns:a16="http://schemas.microsoft.com/office/drawing/2014/main" id="{4FA901D7-D037-4E0B-9127-97234DD90F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3038"/>
            <a:ext cx="91440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picture containing mug&#10;&#10;Description automatically generated">
            <a:extLst>
              <a:ext uri="{FF2B5EF4-FFF2-40B4-BE49-F238E27FC236}">
                <a16:creationId xmlns:a16="http://schemas.microsoft.com/office/drawing/2014/main" id="{CB1E6F51-439F-4299-956E-0A539E73966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7" y="46038"/>
            <a:ext cx="767439" cy="9028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6" r:id="rId9"/>
    <p:sldLayoutId id="2147483982" r:id="rId10"/>
    <p:sldLayoutId id="2147483983" r:id="rId11"/>
  </p:sldLayoutIdLst>
  <p:hf sldNum="0" hd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36575" indent="-174625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898525" indent="-173038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  <a:ea typeface="ＭＳ Ｐゴシック" charset="0"/>
        </a:defRPr>
      </a:lvl3pPr>
      <a:lvl4pPr marL="1339850" indent="-173038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1703388" indent="-17462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14192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4">
            <a:extLst>
              <a:ext uri="{FF2B5EF4-FFF2-40B4-BE49-F238E27FC236}">
                <a16:creationId xmlns:a16="http://schemas.microsoft.com/office/drawing/2014/main" id="{B7373C27-AE51-474E-BA1F-0C5F0233AA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663" y="1706915"/>
            <a:ext cx="8331200" cy="1014129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/>
            <a:r>
              <a:rPr lang="ro-RO" altLang="en-US" sz="3200" dirty="0">
                <a:ea typeface="ＭＳ Ｐゴシック" panose="020B0600070205080204" pitchFamily="34" charset="-128"/>
              </a:rPr>
              <a:t>Arhitecturi Paralele</a:t>
            </a:r>
            <a:br>
              <a:rPr lang="ro-RO" altLang="en-US" sz="3200" dirty="0">
                <a:ea typeface="ＭＳ Ｐゴシック" panose="020B0600070205080204" pitchFamily="34" charset="-128"/>
              </a:rPr>
            </a:br>
            <a:r>
              <a:rPr lang="ro-RO" altLang="en-US" sz="3200" dirty="0">
                <a:ea typeface="ＭＳ Ｐゴシック" panose="020B0600070205080204" pitchFamily="34" charset="-128"/>
              </a:rPr>
              <a:t>Complexitate + Măsurare Timpi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  <p:sp>
        <p:nvSpPr>
          <p:cNvPr id="15362" name="Rectangle 15">
            <a:extLst>
              <a:ext uri="{FF2B5EF4-FFF2-40B4-BE49-F238E27FC236}">
                <a16:creationId xmlns:a16="http://schemas.microsoft.com/office/drawing/2014/main" id="{CC882FC6-7014-4E03-8D17-D2C052718A6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17525" y="3835400"/>
            <a:ext cx="8034338" cy="1128713"/>
          </a:xfrm>
        </p:spPr>
        <p:txBody>
          <a:bodyPr/>
          <a:lstStyle/>
          <a:p>
            <a:pPr algn="r"/>
            <a:r>
              <a:rPr lang="ro-RO" altLang="en-US" sz="1800" b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Curs susținut în parteneriat cu Prof. Florin Pop</a:t>
            </a:r>
            <a:endParaRPr lang="en-US" altLang="en-US" sz="1800" b="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8AD4A1D2-344F-4CD3-949B-26BEB5FF7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2721044"/>
            <a:ext cx="56070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Lect. Dr. Ing. Cristian Chilipirea</a:t>
            </a:r>
          </a:p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cristian.chilipirea@mta.ro</a:t>
            </a:r>
            <a:endParaRPr lang="de-DE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BFF2-02AB-4FC8-AD7F-584CB4F46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Măsurare timp – Din program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87B7C-BD8A-4BC5-878A-C30FC9B91F2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6BA12E6-28B1-48E7-8EF9-053EB53D5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35" y="3144166"/>
            <a:ext cx="8012130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clock_t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t; </a:t>
            </a:r>
            <a:endParaRPr kumimoji="0" lang="ro-RO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clock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(); </a:t>
            </a:r>
            <a:endParaRPr kumimoji="0" lang="ro-RO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WORK(); </a:t>
            </a:r>
            <a:endParaRPr kumimoji="0" lang="ro-RO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clock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 - t;</a:t>
            </a:r>
            <a:endParaRPr kumimoji="0" lang="ro-RO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2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d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ouble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time_taken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((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double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)t)/CLOCKS_PER_SEC;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F7F59"/>
                </a:solidFill>
                <a:effectLst/>
                <a:latin typeface="Arial Unicode MS"/>
              </a:rPr>
              <a:t>// in seconds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93175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66644" y="5453782"/>
                <a:ext cx="33084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2400" dirty="0"/>
                  <a:t>Repetă tot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r>
                  <a:rPr lang="ro-RO" sz="2400" dirty="0"/>
                  <a:t>ori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644" y="5453782"/>
                <a:ext cx="3308406" cy="461665"/>
              </a:xfrm>
              <a:prstGeom prst="rect">
                <a:avLst/>
              </a:prstGeom>
              <a:blipFill>
                <a:blip r:embed="rId3"/>
                <a:stretch>
                  <a:fillRect l="-2952" t="-9333" r="-2214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131855183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720" y="5209906"/>
            <a:ext cx="7290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De ce liniile pare crescător și celelalte descrescător?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187110477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720" y="5209906"/>
            <a:ext cx="8700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De ce liniile pare crescător și celelalte descrescător?</a:t>
            </a:r>
          </a:p>
          <a:p>
            <a:r>
              <a:rPr lang="ro-RO" sz="2400" dirty="0"/>
              <a:t>Dorim compararea celui mai mare element de pe linia i cu cel mai mic de pe linia i+1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368521548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395493526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4330181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253822595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3715906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69265018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092825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779912" y="2636912"/>
            <a:ext cx="15841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364088" y="2636912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779912" y="3140968"/>
            <a:ext cx="15841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779912" y="314096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779912" y="3717032"/>
            <a:ext cx="15841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364088" y="3717032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779912" y="4221088"/>
            <a:ext cx="15841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02413" y="5222072"/>
            <a:ext cx="67056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2400" dirty="0"/>
              <a:t>Lista finală se obține citind în formă de șerpuită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(snake sort)</a:t>
            </a:r>
          </a:p>
        </p:txBody>
      </p:sp>
    </p:spTree>
    <p:extLst>
      <p:ext uri="{BB962C8B-B14F-4D97-AF65-F5344CB8AC3E}">
        <p14:creationId xmlns:p14="http://schemas.microsoft.com/office/powerpoint/2010/main" val="6980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BFF2-02AB-4FC8-AD7F-584CB4F46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Măsurare timp – Din program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87B7C-BD8A-4BC5-878A-C30FC9B91F2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6BA12E6-28B1-48E7-8EF9-053EB53D5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35" y="3144166"/>
            <a:ext cx="8012130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clock_t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t; </a:t>
            </a:r>
            <a:endParaRPr kumimoji="0" lang="ro-RO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clock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(); </a:t>
            </a:r>
            <a:endParaRPr kumimoji="0" lang="ro-RO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WORK(); </a:t>
            </a:r>
            <a:endParaRPr kumimoji="0" lang="ro-RO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clock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 - t;</a:t>
            </a:r>
            <a:endParaRPr kumimoji="0" lang="ro-RO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2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d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ouble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time_taken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((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double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)t)/CLOCKS_PER_SEC;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F7F59"/>
                </a:solidFill>
                <a:effectLst/>
                <a:latin typeface="Arial Unicode MS"/>
              </a:rPr>
              <a:t>// in seconds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321154-8FA2-45CC-A869-720B8EE7AB6B}"/>
              </a:ext>
            </a:extLst>
          </p:cNvPr>
          <p:cNvSpPr txBox="1"/>
          <p:nvPr/>
        </p:nvSpPr>
        <p:spPr>
          <a:xfrm rot="18186589">
            <a:off x="-287212" y="3639593"/>
            <a:ext cx="497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6000" b="1" dirty="0">
                <a:solidFill>
                  <a:srgbClr val="FF0000"/>
                </a:solidFill>
              </a:rPr>
              <a:t>DO NOT USE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34388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3779912" y="2636912"/>
            <a:ext cx="15841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779912" y="3140968"/>
            <a:ext cx="15841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779912" y="314096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779912" y="3717032"/>
            <a:ext cx="15841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364088" y="3717032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779912" y="4221088"/>
            <a:ext cx="15841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364088" y="2636912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2931" y="53006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73734" y="53006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494537" y="53006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015218" y="53012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619111" y="53006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139914" y="53006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660717" y="53006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81398" y="53012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536021" y="53029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056763" y="53029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577566" y="53029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098369" y="53029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702079" y="53006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222821" y="53006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743624" y="53006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264427" y="53006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2971993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8720" y="5209906"/>
                <a:ext cx="8700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/>
                  <a:t>Complexitate?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0" y="5209906"/>
                <a:ext cx="8700955" cy="461665"/>
              </a:xfrm>
              <a:prstGeom prst="rect">
                <a:avLst/>
              </a:prstGeom>
              <a:blipFill>
                <a:blip r:embed="rId3"/>
                <a:stretch>
                  <a:fillRect l="-1051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248844464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8720" y="5209906"/>
                <a:ext cx="870095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/>
                  <a:t>Complexitate?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 ∗  </m:t>
                    </m:r>
                  </m:oMath>
                </a14:m>
                <a:endParaRPr lang="ro-RO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o-RO" sz="2400" dirty="0"/>
                  <a:t> repetiții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0" y="5209906"/>
                <a:ext cx="8700955" cy="830997"/>
              </a:xfrm>
              <a:prstGeom prst="rect">
                <a:avLst/>
              </a:prstGeom>
              <a:blipFill>
                <a:blip r:embed="rId3"/>
                <a:stretch>
                  <a:fillRect l="-1051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414214875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8720" y="5209906"/>
                <a:ext cx="8700955" cy="917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/>
                  <a:t>Complexitate?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 ∗  2 ∗ </m:t>
                    </m:r>
                    <m:rad>
                      <m:radPr>
                        <m:degHide m:val="on"/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endParaRPr lang="ro-RO" sz="2400" dirty="0"/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sz="2400" dirty="0"/>
                  <a:t>linii/coloane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0" y="5209906"/>
                <a:ext cx="8700955" cy="917687"/>
              </a:xfrm>
              <a:prstGeom prst="rect">
                <a:avLst/>
              </a:prstGeom>
              <a:blipFill>
                <a:blip r:embed="rId3"/>
                <a:stretch>
                  <a:fillRect l="-1051" t="-1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52097695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8720" y="5209906"/>
                <a:ext cx="8700955" cy="937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/>
                  <a:t>Complexitate?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 ∗  2 ∗ </m:t>
                    </m:r>
                    <m:rad>
                      <m:radPr>
                        <m:degHide m:val="on"/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 ∗</m:t>
                    </m:r>
                    <m:rad>
                      <m:rad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endParaRPr lang="ro-RO" sz="2400" dirty="0"/>
              </a:p>
              <a:p>
                <a14:m>
                  <m:oMath xmlns:m="http://schemas.openxmlformats.org/officeDocument/2006/math">
                    <m:rad>
                      <m:rad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sSub>
                      <m:sSub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ro-RO" sz="2400" dirty="0"/>
                  <a:t>  cel mai bun algoritm secvențial de sortare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0" y="5209906"/>
                <a:ext cx="8700955" cy="937629"/>
              </a:xfrm>
              <a:prstGeom prst="rect">
                <a:avLst/>
              </a:prstGeom>
              <a:blipFill>
                <a:blip r:embed="rId3"/>
                <a:stretch>
                  <a:fillRect l="-1051" b="-15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402739014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8720" y="5209906"/>
                <a:ext cx="8700955" cy="496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/>
                  <a:t>Complexitate?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endParaRPr lang="ro-RO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0" y="5209906"/>
                <a:ext cx="8700955" cy="496418"/>
              </a:xfrm>
              <a:prstGeom prst="rect">
                <a:avLst/>
              </a:prstGeom>
              <a:blipFill>
                <a:blip r:embed="rId3"/>
                <a:stretch>
                  <a:fillRect l="-1051"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123934526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8720" y="5209906"/>
                <a:ext cx="8700955" cy="865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/>
                  <a:t>Complexitate?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ro-RO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endParaRPr lang="ro-RO" sz="2400" dirty="0"/>
              </a:p>
              <a:p>
                <a:r>
                  <a:rPr lang="ro-RO" sz="2400" dirty="0"/>
                  <a:t>Cel mai bun algoritm secvențial rămâne </a:t>
                </a:r>
                <a14:m>
                  <m:oMath xmlns:m="http://schemas.openxmlformats.org/officeDocument/2006/math">
                    <m:r>
                      <a:rPr lang="ro-RO" sz="2400" i="1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o-RO" sz="2400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0" y="5209906"/>
                <a:ext cx="8700955" cy="865750"/>
              </a:xfrm>
              <a:prstGeom prst="rect">
                <a:avLst/>
              </a:prstGeom>
              <a:blipFill>
                <a:blip r:embed="rId3"/>
                <a:stretch>
                  <a:fillRect l="-1051" t="-1408"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392741474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720" y="5209906"/>
            <a:ext cx="8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Cum paralelizăm?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36506181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720" y="5209906"/>
            <a:ext cx="8700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Cum paralelizăm?</a:t>
            </a:r>
          </a:p>
          <a:p>
            <a:r>
              <a:rPr lang="ro-RO" sz="2400" dirty="0"/>
              <a:t>Toate liniile în paralel, barieră, apoi toate coloanele, apoi barieră, și repetăm.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14907804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720" y="5209906"/>
            <a:ext cx="8700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Cum paralelizăm?</a:t>
            </a:r>
          </a:p>
          <a:p>
            <a:r>
              <a:rPr lang="ro-RO" sz="2400" dirty="0"/>
              <a:t>Toate liniile în paralel, barieră, apoi toate coloanele, apoi barieră, și repetăm.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1810419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BFF2-02AB-4FC8-AD7F-584CB4F46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Măsurare timp – Din program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87B7C-BD8A-4BC5-878A-C30FC9B91F2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6BA12E6-28B1-48E7-8EF9-053EB53D5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35" y="3144166"/>
            <a:ext cx="8012130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clock_t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t; </a:t>
            </a:r>
            <a:endParaRPr kumimoji="0" lang="ro-RO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clock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(); </a:t>
            </a:r>
            <a:endParaRPr kumimoji="0" lang="ro-RO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WORK(); </a:t>
            </a:r>
            <a:endParaRPr kumimoji="0" lang="ro-RO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clock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 - t;</a:t>
            </a:r>
            <a:endParaRPr kumimoji="0" lang="ro-RO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2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d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ouble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time_taken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((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double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)t)/CLOCKS_PER_SEC;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F7F59"/>
                </a:solidFill>
                <a:effectLst/>
                <a:latin typeface="Arial Unicode MS"/>
              </a:rPr>
              <a:t>// in seconds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321154-8FA2-45CC-A869-720B8EE7AB6B}"/>
              </a:ext>
            </a:extLst>
          </p:cNvPr>
          <p:cNvSpPr txBox="1"/>
          <p:nvPr/>
        </p:nvSpPr>
        <p:spPr>
          <a:xfrm rot="18186589">
            <a:off x="-287212" y="3639593"/>
            <a:ext cx="497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6000" b="1" dirty="0">
                <a:solidFill>
                  <a:srgbClr val="FF0000"/>
                </a:solidFill>
              </a:rPr>
              <a:t>DO NOT USE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0F966B-4F0A-4092-B7CD-F4723D61976B}"/>
              </a:ext>
            </a:extLst>
          </p:cNvPr>
          <p:cNvSpPr/>
          <p:nvPr/>
        </p:nvSpPr>
        <p:spPr>
          <a:xfrm>
            <a:off x="2070653" y="5225613"/>
            <a:ext cx="65074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400" dirty="0" err="1"/>
              <a:t>From</a:t>
            </a:r>
            <a:r>
              <a:rPr lang="ro-RO" sz="2400" dirty="0"/>
              <a:t> </a:t>
            </a:r>
            <a:r>
              <a:rPr lang="ro-RO" sz="2400" dirty="0" err="1"/>
              <a:t>man</a:t>
            </a:r>
            <a:r>
              <a:rPr lang="ro-RO" sz="2400" dirty="0"/>
              <a:t>: </a:t>
            </a:r>
            <a:r>
              <a:rPr lang="en-GB" sz="2400" dirty="0"/>
              <a:t>the value returned by </a:t>
            </a:r>
            <a:r>
              <a:rPr lang="en-GB" sz="2400" b="1" dirty="0"/>
              <a:t>clock</a:t>
            </a:r>
            <a:r>
              <a:rPr lang="en-GB" sz="2400" dirty="0"/>
              <a:t>() also includes the times of any children</a:t>
            </a:r>
            <a:r>
              <a:rPr lang="ro-RO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347022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8720" y="5209906"/>
                <a:ext cx="8700955" cy="1261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/>
                  <a:t>Complexitate versiune paralelă?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4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o-RO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o-RO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ro-RO" sz="2400" i="1">
                          <a:latin typeface="Cambria Math" panose="02040503050406030204" pitchFamily="18" charset="0"/>
                        </a:rPr>
                        <m:t> ∗  2 ∗ </m:t>
                      </m:r>
                      <m:rad>
                        <m:radPr>
                          <m:degHide m:val="on"/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ro-RO" sz="2400" i="1">
                          <a:latin typeface="Cambria Math" panose="02040503050406030204" pitchFamily="18" charset="0"/>
                        </a:rPr>
                        <m:t> ∗</m:t>
                      </m:r>
                      <m:rad>
                        <m:rad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sSub>
                        <m:sSub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ro-RO" sz="2400" dirty="0"/>
              </a:p>
              <a:p>
                <a:endParaRPr lang="ro-RO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0" y="5209906"/>
                <a:ext cx="8700955" cy="1261371"/>
              </a:xfrm>
              <a:prstGeom prst="rect">
                <a:avLst/>
              </a:prstGeom>
              <a:blipFill>
                <a:blip r:embed="rId3"/>
                <a:stretch>
                  <a:fillRect l="-1051" t="-3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28713573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8720" y="5209906"/>
                <a:ext cx="8700955" cy="1261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/>
                  <a:t>Complexitate versiune paralelă?   N = 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o-RO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o-RO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ro-RO" sz="2400" i="1">
                          <a:latin typeface="Cambria Math" panose="02040503050406030204" pitchFamily="18" charset="0"/>
                        </a:rPr>
                        <m:t> ∗ 2 ∗</m:t>
                      </m:r>
                      <m:rad>
                        <m:rad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sSub>
                        <m:sSub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ro-RO" sz="2400" dirty="0"/>
              </a:p>
              <a:p>
                <a:endParaRPr lang="ro-RO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0" y="5209906"/>
                <a:ext cx="8700955" cy="1261371"/>
              </a:xfrm>
              <a:prstGeom prst="rect">
                <a:avLst/>
              </a:prstGeom>
              <a:blipFill>
                <a:blip r:embed="rId3"/>
                <a:stretch>
                  <a:fillRect l="-1051" t="-3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331670449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8720" y="5209906"/>
                <a:ext cx="8700955" cy="892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/>
                  <a:t>Complexitate versiune paralelă? N = 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o-RO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ad>
                            <m:radPr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  <m:sSub>
                            <m:sSubPr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  <m:r>
                            <a:rPr lang="ro-RO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o-RO" sz="24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o-RO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0" y="5209906"/>
                <a:ext cx="8700955" cy="892039"/>
              </a:xfrm>
              <a:prstGeom prst="rect">
                <a:avLst/>
              </a:prstGeom>
              <a:blipFill>
                <a:blip r:embed="rId3"/>
                <a:stretch>
                  <a:fillRect l="-1051" t="-4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330020600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5085513"/>
                <a:ext cx="8700955" cy="1622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/>
                  <a:t>Complexitate versiune paralelă?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o-RO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o-RO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ro-RO" sz="2400" i="1">
                          <a:latin typeface="Cambria Math" panose="02040503050406030204" pitchFamily="18" charset="0"/>
                        </a:rPr>
                        <m:t> ∗  2 ∗ </m:t>
                      </m:r>
                      <m:f>
                        <m:fPr>
                          <m:ctrlPr>
                            <a:rPr lang="ro-RO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ro-RO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o-RO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num>
                        <m:den>
                          <m:r>
                            <a:rPr lang="ro-RO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ro-RO" sz="2400" i="1">
                          <a:latin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sSub>
                        <m:sSub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ro-RO" sz="2400" dirty="0"/>
              </a:p>
              <a:p>
                <a:endParaRPr lang="ro-RO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5513"/>
                <a:ext cx="8700955" cy="1622752"/>
              </a:xfrm>
              <a:prstGeom prst="rect">
                <a:avLst/>
              </a:prstGeom>
              <a:blipFill>
                <a:blip r:embed="rId3"/>
                <a:stretch>
                  <a:fillRect l="-105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175827363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5085513"/>
                <a:ext cx="8700955" cy="1554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/>
                  <a:t>Complexitate versiune paralelă?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o-RO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o-RO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ro-RO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ro-RO" sz="2400" dirty="0"/>
              </a:p>
              <a:p>
                <a:endParaRPr lang="ro-RO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5513"/>
                <a:ext cx="8700955" cy="1554336"/>
              </a:xfrm>
              <a:prstGeom prst="rect">
                <a:avLst/>
              </a:prstGeom>
              <a:blipFill>
                <a:blip r:embed="rId3"/>
                <a:stretch>
                  <a:fillRect l="-1051" t="-2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145126767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5085513"/>
                <a:ext cx="8700955" cy="135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/>
                  <a:t>Speedup?</a:t>
                </a:r>
              </a:p>
              <a:p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o-RO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ro-RO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ro-RO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ro-RO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ro-RO" sz="2400" dirty="0"/>
                  <a:t>                             </a:t>
                </a:r>
                <a14:m>
                  <m:oMath xmlns:m="http://schemas.openxmlformats.org/officeDocument/2006/math">
                    <m:r>
                      <a:rPr lang="ro-RO" sz="24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o-RO" sz="2400" b="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o-RO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dirty="0" smtClean="0">
                            <a:latin typeface="Cambria Math" panose="02040503050406030204" pitchFamily="18" charset="0"/>
                          </a:rPr>
                          <m:t>𝑁𝑙𝑜𝑔</m:t>
                        </m:r>
                      </m:e>
                      <m:sub>
                        <m:r>
                          <a:rPr lang="ro-RO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o-RO" sz="2400" dirty="0"/>
              </a:p>
              <a:p>
                <a:endParaRPr lang="ro-RO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5513"/>
                <a:ext cx="8700955" cy="1353512"/>
              </a:xfrm>
              <a:prstGeom prst="rect">
                <a:avLst/>
              </a:prstGeom>
              <a:blipFill>
                <a:blip r:embed="rId3"/>
                <a:stretch>
                  <a:fillRect l="-1051" t="-3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94528371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8FA480-2CE8-44DA-B349-52B50CC06AF8}"/>
                  </a:ext>
                </a:extLst>
              </p:cNvPr>
              <p:cNvSpPr txBox="1"/>
              <p:nvPr/>
            </p:nvSpPr>
            <p:spPr>
              <a:xfrm>
                <a:off x="0" y="5085513"/>
                <a:ext cx="8700955" cy="135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/>
                  <a:t>Speedup?</a:t>
                </a:r>
              </a:p>
              <a:p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o-RO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ro-RO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ro-RO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ro-RO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ro-RO" sz="2400" dirty="0"/>
                  <a:t>                             </a:t>
                </a:r>
                <a14:m>
                  <m:oMath xmlns:m="http://schemas.openxmlformats.org/officeDocument/2006/math">
                    <m:r>
                      <a:rPr lang="ro-RO" sz="24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o-RO" sz="2400" b="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o-RO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dirty="0" smtClean="0">
                            <a:latin typeface="Cambria Math" panose="02040503050406030204" pitchFamily="18" charset="0"/>
                          </a:rPr>
                          <m:t>𝑁𝑙𝑜𝑔</m:t>
                        </m:r>
                      </m:e>
                      <m:sub>
                        <m:r>
                          <a:rPr lang="ro-RO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o-RO" sz="2400" dirty="0"/>
              </a:p>
              <a:p>
                <a:endParaRPr lang="ro-RO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8FA480-2CE8-44DA-B349-52B50CC06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5513"/>
                <a:ext cx="8700955" cy="1353512"/>
              </a:xfrm>
              <a:prstGeom prst="rect">
                <a:avLst/>
              </a:prstGeom>
              <a:blipFill>
                <a:blip r:embed="rId3"/>
                <a:stretch>
                  <a:fillRect l="-1051" t="-3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8F7575-FAA5-47CD-87F5-02F9F3917E64}"/>
                  </a:ext>
                </a:extLst>
              </p:cNvPr>
              <p:cNvSpPr txBox="1"/>
              <p:nvPr/>
            </p:nvSpPr>
            <p:spPr>
              <a:xfrm>
                <a:off x="430924" y="2648607"/>
                <a:ext cx="2629246" cy="838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o-RO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i="1" dirty="0">
                                  <a:latin typeface="Cambria Math" panose="02040503050406030204" pitchFamily="18" charset="0"/>
                                </a:rPr>
                                <m:t>𝑁𝑙𝑜𝑔</m:t>
                              </m:r>
                            </m:e>
                            <m:sub>
                              <m:r>
                                <a:rPr lang="ro-RO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m:rPr>
                              <m:nor/>
                            </m:rPr>
                            <a:rPr lang="ro-RO" dirty="0"/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ro-RO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 ∗ 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8F7575-FAA5-47CD-87F5-02F9F3917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24" y="2648607"/>
                <a:ext cx="2629246" cy="8381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64193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8FA480-2CE8-44DA-B349-52B50CC06AF8}"/>
                  </a:ext>
                </a:extLst>
              </p:cNvPr>
              <p:cNvSpPr txBox="1"/>
              <p:nvPr/>
            </p:nvSpPr>
            <p:spPr>
              <a:xfrm>
                <a:off x="0" y="5085513"/>
                <a:ext cx="8700955" cy="135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/>
                  <a:t>Speedup?</a:t>
                </a:r>
              </a:p>
              <a:p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o-RO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ro-RO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ro-RO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ro-RO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ro-RO" sz="2400" dirty="0"/>
                  <a:t>                             </a:t>
                </a:r>
                <a14:m>
                  <m:oMath xmlns:m="http://schemas.openxmlformats.org/officeDocument/2006/math">
                    <m:r>
                      <a:rPr lang="ro-RO" sz="24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o-RO" sz="2400" b="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o-RO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dirty="0" smtClean="0">
                            <a:latin typeface="Cambria Math" panose="02040503050406030204" pitchFamily="18" charset="0"/>
                          </a:rPr>
                          <m:t>𝑁𝑙𝑜𝑔</m:t>
                        </m:r>
                      </m:e>
                      <m:sub>
                        <m:r>
                          <a:rPr lang="ro-RO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o-RO" sz="2400" dirty="0"/>
              </a:p>
              <a:p>
                <a:endParaRPr lang="ro-RO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8FA480-2CE8-44DA-B349-52B50CC06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5513"/>
                <a:ext cx="8700955" cy="1353512"/>
              </a:xfrm>
              <a:prstGeom prst="rect">
                <a:avLst/>
              </a:prstGeom>
              <a:blipFill>
                <a:blip r:embed="rId3"/>
                <a:stretch>
                  <a:fillRect l="-1051" t="-3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8F7575-FAA5-47CD-87F5-02F9F3917E64}"/>
                  </a:ext>
                </a:extLst>
              </p:cNvPr>
              <p:cNvSpPr txBox="1"/>
              <p:nvPr/>
            </p:nvSpPr>
            <p:spPr>
              <a:xfrm>
                <a:off x="430924" y="2648607"/>
                <a:ext cx="1990545" cy="894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sSub>
                            <m:sSubPr>
                              <m:ctrlPr>
                                <a:rPr lang="ro-RO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8F7575-FAA5-47CD-87F5-02F9F3917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24" y="2648607"/>
                <a:ext cx="1990545" cy="8944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96605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A5FFC-9100-47F3-9663-4B59AED4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7A5AD-0D58-41C8-96D3-9D04060A9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F13B4-4733-4EA5-B73B-83E1361F141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14493899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7369-5DF9-48C6-BDE8-C0E204AD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Matrix</a:t>
            </a:r>
            <a:r>
              <a:rPr lang="ro-RO" dirty="0"/>
              <a:t> </a:t>
            </a:r>
            <a:r>
              <a:rPr lang="ro-RO" dirty="0" err="1"/>
              <a:t>multiply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FC009-E40E-4A11-A5A3-A2C578E507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90FC4B-ABA6-4C7B-AAE6-81870B2BE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53" y="2950785"/>
            <a:ext cx="5958682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(i=0; i&lt;N; i++)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(j=0; j&lt;N;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(k=0; k&lt;N; k++)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c[i][j] += a[i][k] * b[k][j]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60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500F-7F21-4F12-BFB0-E4D03B10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Măsurare timp – Din program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EEB18-1B2E-42BF-9C93-FD5D040D751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DFB6742-5D4F-4D3D-BC0B-2459F2516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" y="2179514"/>
            <a:ext cx="823655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struct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timespec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start, finish; </a:t>
            </a:r>
            <a:endParaRPr kumimoji="0" lang="ro-RO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double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elapsed; </a:t>
            </a:r>
            <a:endParaRPr kumimoji="0" lang="ro-RO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clock_gettime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(CLOCK_MONOTONIC, &amp;start); </a:t>
            </a:r>
            <a:endParaRPr kumimoji="0" lang="ro-RO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WORK(); </a:t>
            </a:r>
            <a:endParaRPr lang="ro-RO" altLang="en-US" sz="2400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clock_gettime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(CLOCK_MONOTONIC, &amp;finish);</a:t>
            </a:r>
            <a:endParaRPr kumimoji="0" lang="ro-RO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elapsed =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finish.tv_sec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-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start.tv_sec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  <a:endParaRPr kumimoji="0" lang="ro-RO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elapsed +=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finish.tv_nsec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-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start.tv_nsec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/ 1000000000.0;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98435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7369-5DF9-48C6-BDE8-C0E204AD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Matrix</a:t>
            </a:r>
            <a:r>
              <a:rPr lang="ro-RO" dirty="0"/>
              <a:t> </a:t>
            </a:r>
            <a:r>
              <a:rPr lang="ro-RO" dirty="0" err="1"/>
              <a:t>multiply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FC009-E40E-4A11-A5A3-A2C578E507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90FC4B-ABA6-4C7B-AAE6-81870B2BE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53" y="2950785"/>
            <a:ext cx="5958682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(i=0; i&lt;N; i++)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(j=0; j&lt;N;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(k=0; k&lt;N; k++)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c[i][j] += a[i][k] * b[k][j]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CB86A-FF1B-42DC-968B-021A07185E05}"/>
              </a:ext>
            </a:extLst>
          </p:cNvPr>
          <p:cNvSpPr txBox="1"/>
          <p:nvPr/>
        </p:nvSpPr>
        <p:spPr>
          <a:xfrm>
            <a:off x="640146" y="5002924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Complexitate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610037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7369-5DF9-48C6-BDE8-C0E204AD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Matrix</a:t>
            </a:r>
            <a:r>
              <a:rPr lang="ro-RO" dirty="0"/>
              <a:t> </a:t>
            </a:r>
            <a:r>
              <a:rPr lang="ro-RO" dirty="0" err="1"/>
              <a:t>multiply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FC009-E40E-4A11-A5A3-A2C578E507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90FC4B-ABA6-4C7B-AAE6-81870B2BE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53" y="2950785"/>
            <a:ext cx="5958682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(i=0; i&lt;N; i++)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(j=0; j&lt;N;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(k=0; k&lt;N; k++)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c[i][j] += a[i][k] * b[k][j]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CB86A-FF1B-42DC-968B-021A07185E05}"/>
              </a:ext>
            </a:extLst>
          </p:cNvPr>
          <p:cNvSpPr txBox="1"/>
          <p:nvPr/>
        </p:nvSpPr>
        <p:spPr>
          <a:xfrm>
            <a:off x="640146" y="5002924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Complexitate</a:t>
            </a:r>
            <a:r>
              <a:rPr lang="en-US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2FF6D3-CE4F-4407-BB11-E18964FED50E}"/>
                  </a:ext>
                </a:extLst>
              </p:cNvPr>
              <p:cNvSpPr txBox="1"/>
              <p:nvPr/>
            </p:nvSpPr>
            <p:spPr>
              <a:xfrm>
                <a:off x="4029391" y="5264534"/>
                <a:ext cx="19036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2FF6D3-CE4F-4407-BB11-E18964FED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391" y="5264534"/>
                <a:ext cx="190366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36040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7369-5DF9-48C6-BDE8-C0E204AD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Matrix</a:t>
            </a:r>
            <a:r>
              <a:rPr lang="ro-RO" dirty="0"/>
              <a:t> </a:t>
            </a:r>
            <a:r>
              <a:rPr lang="ro-RO" dirty="0" err="1"/>
              <a:t>multiply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FC009-E40E-4A11-A5A3-A2C578E507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90FC4B-ABA6-4C7B-AAE6-81870B2BE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53" y="2950785"/>
            <a:ext cx="5958682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(i=0; i&lt;N; i++)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(j=0; j&lt;N;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(k=0; k&lt;N; k++)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c[i][j] += a[i][k] * b[k][j]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CB86A-FF1B-42DC-968B-021A07185E05}"/>
              </a:ext>
            </a:extLst>
          </p:cNvPr>
          <p:cNvSpPr txBox="1"/>
          <p:nvPr/>
        </p:nvSpPr>
        <p:spPr>
          <a:xfrm>
            <a:off x="640146" y="5002924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Complexitate</a:t>
            </a:r>
            <a:r>
              <a:rPr lang="en-US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2FF6D3-CE4F-4407-BB11-E18964FED50E}"/>
                  </a:ext>
                </a:extLst>
              </p:cNvPr>
              <p:cNvSpPr txBox="1"/>
              <p:nvPr/>
            </p:nvSpPr>
            <p:spPr>
              <a:xfrm>
                <a:off x="4029391" y="5264534"/>
                <a:ext cx="19036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2FF6D3-CE4F-4407-BB11-E18964FED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391" y="5264534"/>
                <a:ext cx="190366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0A7E9-6099-473B-98B9-B7CF2FD3F484}"/>
                  </a:ext>
                </a:extLst>
              </p:cNvPr>
              <p:cNvSpPr txBox="1"/>
              <p:nvPr/>
            </p:nvSpPr>
            <p:spPr>
              <a:xfrm>
                <a:off x="746234" y="1609732"/>
                <a:ext cx="44126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Aten</a:t>
                </a:r>
                <a:r>
                  <a:rPr lang="ro-RO" sz="2800" dirty="0"/>
                  <a:t>ție avem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o-RO" sz="2800" dirty="0"/>
                  <a:t> elemente</a:t>
                </a:r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0A7E9-6099-473B-98B9-B7CF2FD3F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34" y="1609732"/>
                <a:ext cx="4412683" cy="523220"/>
              </a:xfrm>
              <a:prstGeom prst="rect">
                <a:avLst/>
              </a:prstGeom>
              <a:blipFill>
                <a:blip r:embed="rId3"/>
                <a:stretch>
                  <a:fillRect l="-2762" t="-11628" r="-1519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3448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7369-5DF9-48C6-BDE8-C0E204AD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Matrix</a:t>
            </a:r>
            <a:r>
              <a:rPr lang="ro-RO" dirty="0"/>
              <a:t> </a:t>
            </a:r>
            <a:r>
              <a:rPr lang="ro-RO" dirty="0" err="1"/>
              <a:t>multiply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FC009-E40E-4A11-A5A3-A2C578E507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90FC4B-ABA6-4C7B-AAE6-81870B2BE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53" y="2135177"/>
            <a:ext cx="688201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1 to P]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start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ceil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(N/P)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end 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((Tid+1) *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ceil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(N/P),N)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	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(i=start; i&lt;end; i++)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(j=0; j&lt;N;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(k=0; k&lt;N; k++)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c[i][j] += a[i][k] * b[k][j]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24330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7369-5DF9-48C6-BDE8-C0E204AD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Matrix</a:t>
            </a:r>
            <a:r>
              <a:rPr lang="ro-RO" dirty="0"/>
              <a:t> </a:t>
            </a:r>
            <a:r>
              <a:rPr lang="ro-RO" dirty="0" err="1"/>
              <a:t>multiply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FC009-E40E-4A11-A5A3-A2C578E507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90FC4B-ABA6-4C7B-AAE6-81870B2BE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53" y="2135177"/>
            <a:ext cx="688201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1 to P]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start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ceil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(N/P)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end 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((Tid+1) *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ceil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(N/P),N)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	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(i=start; i&lt;end; i++)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(j=0; j&lt;N;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(k=0; k&lt;N; k++)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c[i][j] += a[i][k] * b[k][j]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8C772-C084-4B38-9C13-53DE07444BB3}"/>
              </a:ext>
            </a:extLst>
          </p:cNvPr>
          <p:cNvSpPr txBox="1"/>
          <p:nvPr/>
        </p:nvSpPr>
        <p:spPr>
          <a:xfrm>
            <a:off x="6105525" y="1429407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Complexitate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1133176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7369-5DF9-48C6-BDE8-C0E204AD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Matrix</a:t>
            </a:r>
            <a:r>
              <a:rPr lang="ro-RO" dirty="0"/>
              <a:t> </a:t>
            </a:r>
            <a:r>
              <a:rPr lang="ro-RO" dirty="0" err="1"/>
              <a:t>multiply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FC009-E40E-4A11-A5A3-A2C578E507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90FC4B-ABA6-4C7B-AAE6-81870B2BE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53" y="2135177"/>
            <a:ext cx="688201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1 to P]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start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ceil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(N/P)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end 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((Tid+1) *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ceil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(N/P),N)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	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(i=start; i&lt;end; i++)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(j=0; j&lt;N;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(k=0; k&lt;N; k++)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c[i][j] += a[i][k] * b[k][j]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8C772-C084-4B38-9C13-53DE07444BB3}"/>
              </a:ext>
            </a:extLst>
          </p:cNvPr>
          <p:cNvSpPr txBox="1"/>
          <p:nvPr/>
        </p:nvSpPr>
        <p:spPr>
          <a:xfrm>
            <a:off x="6105525" y="1429407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Complexitate</a:t>
            </a:r>
            <a:r>
              <a:rPr lang="en-US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5943D7-D003-4F36-B6BB-E6F6EC90C777}"/>
                  </a:ext>
                </a:extLst>
              </p:cNvPr>
              <p:cNvSpPr txBox="1"/>
              <p:nvPr/>
            </p:nvSpPr>
            <p:spPr>
              <a:xfrm>
                <a:off x="6392546" y="2135177"/>
                <a:ext cx="1741118" cy="9534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o-RO" sz="3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36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ro-RO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ro-RO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ro-RO" sz="3600" dirty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5943D7-D003-4F36-B6BB-E6F6EC90C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546" y="2135177"/>
                <a:ext cx="1741118" cy="9534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2271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7369-5DF9-48C6-BDE8-C0E204AD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Matrix</a:t>
            </a:r>
            <a:r>
              <a:rPr lang="ro-RO" dirty="0"/>
              <a:t> </a:t>
            </a:r>
            <a:r>
              <a:rPr lang="ro-RO" dirty="0" err="1"/>
              <a:t>multiply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FC009-E40E-4A11-A5A3-A2C578E507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90FC4B-ABA6-4C7B-AAE6-81870B2BE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53" y="2135177"/>
            <a:ext cx="688201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1 to P]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start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ceil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(N/P)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end 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((Tid+1) *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ceil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(N/P),N)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	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(i=start; i&lt;end; i++)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(j=0; j&lt;N;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(k=0; k&lt;N; k++)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c[i][j] += a[i][k] * b[k][j]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8C772-C084-4B38-9C13-53DE07444BB3}"/>
              </a:ext>
            </a:extLst>
          </p:cNvPr>
          <p:cNvSpPr txBox="1"/>
          <p:nvPr/>
        </p:nvSpPr>
        <p:spPr>
          <a:xfrm>
            <a:off x="6105525" y="1429407"/>
            <a:ext cx="1826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 err="1"/>
              <a:t>Speedup</a:t>
            </a:r>
            <a:r>
              <a:rPr lang="en-US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5943D7-D003-4F36-B6BB-E6F6EC90C777}"/>
                  </a:ext>
                </a:extLst>
              </p:cNvPr>
              <p:cNvSpPr txBox="1"/>
              <p:nvPr/>
            </p:nvSpPr>
            <p:spPr>
              <a:xfrm>
                <a:off x="6392546" y="2135177"/>
                <a:ext cx="1741118" cy="9534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o-RO" sz="3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36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ro-RO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ro-RO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ro-RO" sz="3600" dirty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5943D7-D003-4F36-B6BB-E6F6EC90C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546" y="2135177"/>
                <a:ext cx="1741118" cy="9534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96624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7369-5DF9-48C6-BDE8-C0E204AD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Matrix</a:t>
            </a:r>
            <a:r>
              <a:rPr lang="ro-RO" dirty="0"/>
              <a:t> </a:t>
            </a:r>
            <a:r>
              <a:rPr lang="ro-RO" dirty="0" err="1"/>
              <a:t>multiply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FC009-E40E-4A11-A5A3-A2C578E507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90FC4B-ABA6-4C7B-AAE6-81870B2BE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53" y="2135177"/>
            <a:ext cx="688201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1 to P]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start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ceil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(N/P)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end 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((Tid+1) *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ceil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(N/P),N)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	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(i=start; i&lt;end; i++)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(j=0; j&lt;N;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(k=0; k&lt;N; k++)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c[i][j] += a[i][k] * b[k][j]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8C772-C084-4B38-9C13-53DE07444BB3}"/>
              </a:ext>
            </a:extLst>
          </p:cNvPr>
          <p:cNvSpPr txBox="1"/>
          <p:nvPr/>
        </p:nvSpPr>
        <p:spPr>
          <a:xfrm>
            <a:off x="6105525" y="1429407"/>
            <a:ext cx="1826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 err="1"/>
              <a:t>Speedup</a:t>
            </a:r>
            <a:r>
              <a:rPr lang="en-US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5943D7-D003-4F36-B6BB-E6F6EC90C777}"/>
                  </a:ext>
                </a:extLst>
              </p:cNvPr>
              <p:cNvSpPr txBox="1"/>
              <p:nvPr/>
            </p:nvSpPr>
            <p:spPr>
              <a:xfrm>
                <a:off x="6392546" y="2135177"/>
                <a:ext cx="1959767" cy="173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ro-RO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o-R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ro-RO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ro-RO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o-RO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5943D7-D003-4F36-B6BB-E6F6EC90C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546" y="2135177"/>
                <a:ext cx="1959767" cy="17366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5161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7369-5DF9-48C6-BDE8-C0E204AD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Matrix</a:t>
            </a:r>
            <a:r>
              <a:rPr lang="ro-RO" dirty="0"/>
              <a:t> </a:t>
            </a:r>
            <a:r>
              <a:rPr lang="ro-RO" dirty="0" err="1"/>
              <a:t>multiply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FC009-E40E-4A11-A5A3-A2C578E507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90FC4B-ABA6-4C7B-AAE6-81870B2BE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53" y="2135177"/>
            <a:ext cx="688201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1 to P]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start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ceil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(N/P)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end 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((Tid+1) *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ceil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(N/P),N)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	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(i=start; i&lt;end; i++)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(j=0; j&lt;N;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(k=0; k&lt;N; k++)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	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c[i][j] += a[i][k] * b[k][j]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8C772-C084-4B38-9C13-53DE07444BB3}"/>
              </a:ext>
            </a:extLst>
          </p:cNvPr>
          <p:cNvSpPr txBox="1"/>
          <p:nvPr/>
        </p:nvSpPr>
        <p:spPr>
          <a:xfrm>
            <a:off x="6105525" y="1429407"/>
            <a:ext cx="1826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 err="1"/>
              <a:t>Speedup</a:t>
            </a:r>
            <a:r>
              <a:rPr lang="en-US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5943D7-D003-4F36-B6BB-E6F6EC90C777}"/>
                  </a:ext>
                </a:extLst>
              </p:cNvPr>
              <p:cNvSpPr txBox="1"/>
              <p:nvPr/>
            </p:nvSpPr>
            <p:spPr>
              <a:xfrm>
                <a:off x="6392546" y="2135177"/>
                <a:ext cx="14649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5943D7-D003-4F36-B6BB-E6F6EC90C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546" y="2135177"/>
                <a:ext cx="146495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13814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39B0E-75D5-4377-8915-FD56D038C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Super-linear speedup?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A37AA-96A6-493E-BEDE-AA4AD0B78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/>
              <a:t>			S &gt; P?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97453-E9A2-44C2-89D8-8CDA26429B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825716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0FBB-01E8-4403-B907-2CE31A5E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Măsurare timp cu sau fără I/O?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53F69-8102-4EA8-A65F-C53146E5C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0D1B5-8DDC-4FE0-A8CA-7E2FF92777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393005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508B-D4D5-4256-BDF4-4628F59B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Performanța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8FE73-A260-4A27-908F-0F7C0339E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Timp de </a:t>
            </a:r>
            <a:r>
              <a:rPr lang="ro-RO" dirty="0"/>
              <a:t>execuție</a:t>
            </a:r>
          </a:p>
          <a:p>
            <a:r>
              <a:rPr lang="ro-RO" dirty="0"/>
              <a:t>Memorie ocupată</a:t>
            </a:r>
          </a:p>
          <a:p>
            <a:r>
              <a:rPr lang="ro-RO" dirty="0"/>
              <a:t>Număr de procese (</a:t>
            </a:r>
            <a:r>
              <a:rPr lang="ro-RO" dirty="0" err="1"/>
              <a:t>thread</a:t>
            </a:r>
            <a:r>
              <a:rPr lang="ro-RO" dirty="0"/>
              <a:t>-uri)</a:t>
            </a:r>
          </a:p>
          <a:p>
            <a:r>
              <a:rPr lang="ro-RO" dirty="0"/>
              <a:t>Scalabilitate</a:t>
            </a:r>
          </a:p>
          <a:p>
            <a:r>
              <a:rPr lang="ro-RO" dirty="0"/>
              <a:t>Toleranță la defecte</a:t>
            </a:r>
          </a:p>
          <a:p>
            <a:r>
              <a:rPr lang="ro-RO" dirty="0"/>
              <a:t>Cost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6D8F1-E756-46A7-A552-D335E34E41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36830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AE59-E135-4755-9219-EA371E82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Măsuri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837A38-16FA-4EF1-8B80-7633B78339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o-RO" dirty="0"/>
                  <a:t>T - Timpul total necesar execuției programului paralel</a:t>
                </a:r>
              </a:p>
              <a:p>
                <a:r>
                  <a:rPr lang="ro-RO" dirty="0"/>
                  <a:t>P - Numărul de procesoare utilizate</a:t>
                </a:r>
              </a:p>
              <a:p>
                <a:r>
                  <a:rPr lang="ro-RO" dirty="0"/>
                  <a:t>S – </a:t>
                </a:r>
                <a:r>
                  <a:rPr lang="ro-RO" dirty="0" err="1"/>
                  <a:t>Speedup</a:t>
                </a:r>
                <a:endParaRPr lang="ro-RO" dirty="0"/>
              </a:p>
              <a:p>
                <a:pPr lvl="1"/>
                <a14:m>
                  <m:oMath xmlns:m="http://schemas.openxmlformats.org/officeDocument/2006/math">
                    <m:r>
                      <a:rPr lang="ro-RO" sz="3200" i="1">
                        <a:latin typeface="Cambria Math"/>
                      </a:rPr>
                      <m:t>𝑆</m:t>
                    </m:r>
                    <m:r>
                      <a:rPr lang="ro-RO" sz="32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ro-RO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3200" i="1">
                            <a:latin typeface="Cambria Math"/>
                          </a:rPr>
                          <m:t>𝐺</m:t>
                        </m:r>
                      </m:num>
                      <m:den>
                        <m:r>
                          <a:rPr lang="ro-RO" sz="3200" i="1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endParaRPr lang="ro-RO" sz="3200" dirty="0"/>
              </a:p>
              <a:p>
                <a:r>
                  <a:rPr lang="ro-RO" dirty="0"/>
                  <a:t>G – Timp execuție cel mai rapid algoritm secvențial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837A38-16FA-4EF1-8B80-7633B7833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1" t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13E95-31B3-49C4-8E57-65811611AA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202504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6C8B-1FAC-47AD-8484-EADADF2A4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D9FE4C-1321-445A-97A9-EB4CB22597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o-RO" dirty="0"/>
                  <a:t>Costul C = T * P</a:t>
                </a:r>
              </a:p>
              <a:p>
                <a:endParaRPr lang="ro-RO" dirty="0"/>
              </a:p>
              <a:p>
                <a:endParaRPr lang="ro-RO" dirty="0"/>
              </a:p>
              <a:p>
                <a:endParaRPr lang="ro-RO" dirty="0"/>
              </a:p>
              <a:p>
                <a:r>
                  <a:rPr lang="ro-RO" sz="2800" dirty="0">
                    <a:solidFill>
                      <a:schemeClr val="tx1"/>
                    </a:solidFill>
                  </a:rPr>
                  <a:t>Eficienţa </a:t>
                </a:r>
                <a14:m>
                  <m:oMath xmlns:m="http://schemas.openxmlformats.org/officeDocument/2006/math">
                    <m:r>
                      <a:rPr lang="ro-RO" sz="2800" i="1">
                        <a:solidFill>
                          <a:schemeClr val="tx1"/>
                        </a:solidFill>
                        <a:latin typeface="Cambria Math"/>
                      </a:rPr>
                      <m:t>𝐸</m:t>
                    </m:r>
                    <m:r>
                      <a:rPr lang="ro-RO" sz="28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o-RO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𝐺</m:t>
                        </m:r>
                      </m:num>
                      <m:den>
                        <m:r>
                          <a:rPr lang="ro-RO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</m:den>
                    </m:f>
                    <m:r>
                      <a:rPr lang="ro-RO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o-RO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ro-RO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den>
                    </m:f>
                    <m:r>
                      <a:rPr lang="ro-RO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o-RO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ro-RO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ro-RO" sz="2800" dirty="0">
                    <a:solidFill>
                      <a:schemeClr val="tx1"/>
                    </a:solidFill>
                  </a:rPr>
                  <a:t>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D9FE4C-1321-445A-97A9-EB4CB22597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7" t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88D03-695D-49A2-9776-6F1840B332C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938779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FEC532-796A-4CA5-BF13-1FCB922371F1}"/>
              </a:ext>
            </a:extLst>
          </p:cNvPr>
          <p:cNvSpPr txBox="1"/>
          <p:nvPr/>
        </p:nvSpPr>
        <p:spPr>
          <a:xfrm>
            <a:off x="2969773" y="5713027"/>
            <a:ext cx="4384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Complexitate secvențială?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B34656-B32A-4386-AA8B-587D968A0A05}"/>
              </a:ext>
            </a:extLst>
          </p:cNvPr>
          <p:cNvSpPr/>
          <p:nvPr/>
        </p:nvSpPr>
        <p:spPr>
          <a:xfrm>
            <a:off x="928948" y="4391594"/>
            <a:ext cx="804470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E4E206-70B6-49A0-90EB-0718C9D26072}"/>
              </a:ext>
            </a:extLst>
          </p:cNvPr>
          <p:cNvSpPr/>
          <p:nvPr/>
        </p:nvSpPr>
        <p:spPr>
          <a:xfrm>
            <a:off x="1722424" y="4391594"/>
            <a:ext cx="797943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DAE9A0-3E34-4CD7-BF47-F881090B6226}"/>
              </a:ext>
            </a:extLst>
          </p:cNvPr>
          <p:cNvSpPr/>
          <p:nvPr/>
        </p:nvSpPr>
        <p:spPr>
          <a:xfrm>
            <a:off x="2519818" y="4391594"/>
            <a:ext cx="754143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934960-B10E-42D7-AE43-AAAE80441122}"/>
              </a:ext>
            </a:extLst>
          </p:cNvPr>
          <p:cNvSpPr/>
          <p:nvPr/>
        </p:nvSpPr>
        <p:spPr>
          <a:xfrm>
            <a:off x="3273168" y="4392140"/>
            <a:ext cx="767946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EAF310A-B532-4E9A-B15C-871803F807A8}"/>
              </a:ext>
            </a:extLst>
          </p:cNvPr>
          <p:cNvSpPr/>
          <p:nvPr/>
        </p:nvSpPr>
        <p:spPr>
          <a:xfrm>
            <a:off x="4040747" y="439214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3F1897-A9AF-41CA-A8F1-75A77E483F17}"/>
              </a:ext>
            </a:extLst>
          </p:cNvPr>
          <p:cNvSpPr/>
          <p:nvPr/>
        </p:nvSpPr>
        <p:spPr>
          <a:xfrm>
            <a:off x="4561489" y="4392140"/>
            <a:ext cx="753533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ECB082-75E9-43CA-830F-CB0E4C696AFC}"/>
              </a:ext>
            </a:extLst>
          </p:cNvPr>
          <p:cNvSpPr/>
          <p:nvPr/>
        </p:nvSpPr>
        <p:spPr>
          <a:xfrm>
            <a:off x="5315022" y="4392140"/>
            <a:ext cx="808754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98E3EE-E33B-4134-AAE4-F4B985CE9BE3}"/>
              </a:ext>
            </a:extLst>
          </p:cNvPr>
          <p:cNvSpPr/>
          <p:nvPr/>
        </p:nvSpPr>
        <p:spPr>
          <a:xfrm>
            <a:off x="6123776" y="4391594"/>
            <a:ext cx="753350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</a:t>
            </a:r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52889A-399E-4B4E-BA3A-F2EBEBA2C89D}"/>
              </a:ext>
            </a:extLst>
          </p:cNvPr>
          <p:cNvSpPr/>
          <p:nvPr/>
        </p:nvSpPr>
        <p:spPr>
          <a:xfrm>
            <a:off x="6870793" y="4391594"/>
            <a:ext cx="753350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96703C-4295-4CFA-970A-CBA7FAAA8D37}"/>
              </a:ext>
            </a:extLst>
          </p:cNvPr>
          <p:cNvSpPr/>
          <p:nvPr/>
        </p:nvSpPr>
        <p:spPr>
          <a:xfrm>
            <a:off x="8439230" y="4385737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8C54F1-D31B-4CC1-8D74-5286E1311CF8}"/>
              </a:ext>
            </a:extLst>
          </p:cNvPr>
          <p:cNvSpPr txBox="1"/>
          <p:nvPr/>
        </p:nvSpPr>
        <p:spPr>
          <a:xfrm>
            <a:off x="4040747" y="2859857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5400" dirty="0"/>
              <a:t>* 3</a:t>
            </a:r>
            <a:endParaRPr lang="en-US" sz="5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31D139-F871-4538-B209-A00049EA8518}"/>
              </a:ext>
            </a:extLst>
          </p:cNvPr>
          <p:cNvSpPr txBox="1"/>
          <p:nvPr/>
        </p:nvSpPr>
        <p:spPr>
          <a:xfrm>
            <a:off x="7687543" y="416784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40072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FEC532-796A-4CA5-BF13-1FCB922371F1}"/>
              </a:ext>
            </a:extLst>
          </p:cNvPr>
          <p:cNvSpPr txBox="1"/>
          <p:nvPr/>
        </p:nvSpPr>
        <p:spPr>
          <a:xfrm>
            <a:off x="2969773" y="5713027"/>
            <a:ext cx="4384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Complexitate secvențială?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B34656-B32A-4386-AA8B-587D968A0A05}"/>
              </a:ext>
            </a:extLst>
          </p:cNvPr>
          <p:cNvSpPr/>
          <p:nvPr/>
        </p:nvSpPr>
        <p:spPr>
          <a:xfrm>
            <a:off x="928948" y="4391594"/>
            <a:ext cx="804470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8C54F1-D31B-4CC1-8D74-5286E1311CF8}"/>
              </a:ext>
            </a:extLst>
          </p:cNvPr>
          <p:cNvSpPr txBox="1"/>
          <p:nvPr/>
        </p:nvSpPr>
        <p:spPr>
          <a:xfrm>
            <a:off x="4040747" y="2859857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5400" dirty="0"/>
              <a:t>* 3</a:t>
            </a:r>
            <a:endParaRPr lang="en-US" sz="5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334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C20D-19D6-4933-8398-486761C3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Măsurarea timpului de execuție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955FE-EA23-4AD3-8E96-22A8EF89C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2764221"/>
            <a:ext cx="8524875" cy="2469931"/>
          </a:xfrm>
        </p:spPr>
        <p:txBody>
          <a:bodyPr/>
          <a:lstStyle/>
          <a:p>
            <a:pPr marL="0" indent="0">
              <a:buNone/>
            </a:pPr>
            <a:r>
              <a:rPr lang="ro-RO" sz="3200" dirty="0" err="1"/>
              <a:t>time</a:t>
            </a:r>
            <a:r>
              <a:rPr lang="ro-RO" sz="3200" dirty="0"/>
              <a:t> ./executabil p a r a m e t r i</a:t>
            </a: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791E7-0B6B-497B-B6E7-9F3129D9C5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571498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FEC532-796A-4CA5-BF13-1FCB922371F1}"/>
              </a:ext>
            </a:extLst>
          </p:cNvPr>
          <p:cNvSpPr txBox="1"/>
          <p:nvPr/>
        </p:nvSpPr>
        <p:spPr>
          <a:xfrm>
            <a:off x="2969773" y="5713027"/>
            <a:ext cx="4384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Complexitate secvențială?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B34656-B32A-4386-AA8B-587D968A0A05}"/>
              </a:ext>
            </a:extLst>
          </p:cNvPr>
          <p:cNvSpPr/>
          <p:nvPr/>
        </p:nvSpPr>
        <p:spPr>
          <a:xfrm>
            <a:off x="928948" y="4391594"/>
            <a:ext cx="804470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E4E206-70B6-49A0-90EB-0718C9D26072}"/>
              </a:ext>
            </a:extLst>
          </p:cNvPr>
          <p:cNvSpPr/>
          <p:nvPr/>
        </p:nvSpPr>
        <p:spPr>
          <a:xfrm>
            <a:off x="1722424" y="4391594"/>
            <a:ext cx="797943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8C54F1-D31B-4CC1-8D74-5286E1311CF8}"/>
              </a:ext>
            </a:extLst>
          </p:cNvPr>
          <p:cNvSpPr txBox="1"/>
          <p:nvPr/>
        </p:nvSpPr>
        <p:spPr>
          <a:xfrm>
            <a:off x="4040747" y="2859857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5400" dirty="0"/>
              <a:t>* 3</a:t>
            </a:r>
            <a:endParaRPr lang="en-US" sz="5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57432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FEC532-796A-4CA5-BF13-1FCB922371F1}"/>
              </a:ext>
            </a:extLst>
          </p:cNvPr>
          <p:cNvSpPr txBox="1"/>
          <p:nvPr/>
        </p:nvSpPr>
        <p:spPr>
          <a:xfrm>
            <a:off x="2969773" y="5713027"/>
            <a:ext cx="4384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Complexitate secvențială?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B34656-B32A-4386-AA8B-587D968A0A05}"/>
              </a:ext>
            </a:extLst>
          </p:cNvPr>
          <p:cNvSpPr/>
          <p:nvPr/>
        </p:nvSpPr>
        <p:spPr>
          <a:xfrm>
            <a:off x="928948" y="4391594"/>
            <a:ext cx="804470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E4E206-70B6-49A0-90EB-0718C9D26072}"/>
              </a:ext>
            </a:extLst>
          </p:cNvPr>
          <p:cNvSpPr/>
          <p:nvPr/>
        </p:nvSpPr>
        <p:spPr>
          <a:xfrm>
            <a:off x="1722424" y="4391594"/>
            <a:ext cx="797943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DAE9A0-3E34-4CD7-BF47-F881090B6226}"/>
              </a:ext>
            </a:extLst>
          </p:cNvPr>
          <p:cNvSpPr/>
          <p:nvPr/>
        </p:nvSpPr>
        <p:spPr>
          <a:xfrm>
            <a:off x="2519818" y="4391594"/>
            <a:ext cx="754143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8C54F1-D31B-4CC1-8D74-5286E1311CF8}"/>
              </a:ext>
            </a:extLst>
          </p:cNvPr>
          <p:cNvSpPr txBox="1"/>
          <p:nvPr/>
        </p:nvSpPr>
        <p:spPr>
          <a:xfrm>
            <a:off x="4040747" y="2859857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5400" dirty="0"/>
              <a:t>* 3</a:t>
            </a:r>
            <a:endParaRPr lang="en-US" sz="5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66706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FEC532-796A-4CA5-BF13-1FCB922371F1}"/>
              </a:ext>
            </a:extLst>
          </p:cNvPr>
          <p:cNvSpPr txBox="1"/>
          <p:nvPr/>
        </p:nvSpPr>
        <p:spPr>
          <a:xfrm>
            <a:off x="2969773" y="5713027"/>
            <a:ext cx="4384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Complexitate secvențială?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B34656-B32A-4386-AA8B-587D968A0A05}"/>
              </a:ext>
            </a:extLst>
          </p:cNvPr>
          <p:cNvSpPr/>
          <p:nvPr/>
        </p:nvSpPr>
        <p:spPr>
          <a:xfrm>
            <a:off x="928948" y="4391594"/>
            <a:ext cx="804470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E4E206-70B6-49A0-90EB-0718C9D26072}"/>
              </a:ext>
            </a:extLst>
          </p:cNvPr>
          <p:cNvSpPr/>
          <p:nvPr/>
        </p:nvSpPr>
        <p:spPr>
          <a:xfrm>
            <a:off x="1722424" y="4391594"/>
            <a:ext cx="797943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DAE9A0-3E34-4CD7-BF47-F881090B6226}"/>
              </a:ext>
            </a:extLst>
          </p:cNvPr>
          <p:cNvSpPr/>
          <p:nvPr/>
        </p:nvSpPr>
        <p:spPr>
          <a:xfrm>
            <a:off x="2519818" y="4391594"/>
            <a:ext cx="754143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934960-B10E-42D7-AE43-AAAE80441122}"/>
              </a:ext>
            </a:extLst>
          </p:cNvPr>
          <p:cNvSpPr/>
          <p:nvPr/>
        </p:nvSpPr>
        <p:spPr>
          <a:xfrm>
            <a:off x="3273168" y="4392140"/>
            <a:ext cx="767946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8C54F1-D31B-4CC1-8D74-5286E1311CF8}"/>
              </a:ext>
            </a:extLst>
          </p:cNvPr>
          <p:cNvSpPr txBox="1"/>
          <p:nvPr/>
        </p:nvSpPr>
        <p:spPr>
          <a:xfrm>
            <a:off x="4040747" y="2859857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5400" dirty="0"/>
              <a:t>* 3</a:t>
            </a:r>
            <a:endParaRPr lang="en-US" sz="5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52988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FEC532-796A-4CA5-BF13-1FCB922371F1}"/>
              </a:ext>
            </a:extLst>
          </p:cNvPr>
          <p:cNvSpPr txBox="1"/>
          <p:nvPr/>
        </p:nvSpPr>
        <p:spPr>
          <a:xfrm>
            <a:off x="2969773" y="5713027"/>
            <a:ext cx="5262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Complexitate secvențială? O(</a:t>
            </a:r>
            <a:r>
              <a:rPr lang="ro-RO" sz="2800" b="1" dirty="0"/>
              <a:t>N</a:t>
            </a:r>
            <a:r>
              <a:rPr lang="ro-RO" sz="2800" dirty="0"/>
              <a:t>)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B34656-B32A-4386-AA8B-587D968A0A05}"/>
              </a:ext>
            </a:extLst>
          </p:cNvPr>
          <p:cNvSpPr/>
          <p:nvPr/>
        </p:nvSpPr>
        <p:spPr>
          <a:xfrm>
            <a:off x="928948" y="4391594"/>
            <a:ext cx="804470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E4E206-70B6-49A0-90EB-0718C9D26072}"/>
              </a:ext>
            </a:extLst>
          </p:cNvPr>
          <p:cNvSpPr/>
          <p:nvPr/>
        </p:nvSpPr>
        <p:spPr>
          <a:xfrm>
            <a:off x="1722424" y="4391594"/>
            <a:ext cx="797943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DAE9A0-3E34-4CD7-BF47-F881090B6226}"/>
              </a:ext>
            </a:extLst>
          </p:cNvPr>
          <p:cNvSpPr/>
          <p:nvPr/>
        </p:nvSpPr>
        <p:spPr>
          <a:xfrm>
            <a:off x="2519818" y="4391594"/>
            <a:ext cx="754143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934960-B10E-42D7-AE43-AAAE80441122}"/>
              </a:ext>
            </a:extLst>
          </p:cNvPr>
          <p:cNvSpPr/>
          <p:nvPr/>
        </p:nvSpPr>
        <p:spPr>
          <a:xfrm>
            <a:off x="3273168" y="4392140"/>
            <a:ext cx="767946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EAF310A-B532-4E9A-B15C-871803F807A8}"/>
              </a:ext>
            </a:extLst>
          </p:cNvPr>
          <p:cNvSpPr/>
          <p:nvPr/>
        </p:nvSpPr>
        <p:spPr>
          <a:xfrm>
            <a:off x="4040747" y="439214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3F1897-A9AF-41CA-A8F1-75A77E483F17}"/>
              </a:ext>
            </a:extLst>
          </p:cNvPr>
          <p:cNvSpPr/>
          <p:nvPr/>
        </p:nvSpPr>
        <p:spPr>
          <a:xfrm>
            <a:off x="4561489" y="4392140"/>
            <a:ext cx="753533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ECB082-75E9-43CA-830F-CB0E4C696AFC}"/>
              </a:ext>
            </a:extLst>
          </p:cNvPr>
          <p:cNvSpPr/>
          <p:nvPr/>
        </p:nvSpPr>
        <p:spPr>
          <a:xfrm>
            <a:off x="5315022" y="4392140"/>
            <a:ext cx="808754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98E3EE-E33B-4134-AAE4-F4B985CE9BE3}"/>
              </a:ext>
            </a:extLst>
          </p:cNvPr>
          <p:cNvSpPr/>
          <p:nvPr/>
        </p:nvSpPr>
        <p:spPr>
          <a:xfrm>
            <a:off x="6123776" y="4391594"/>
            <a:ext cx="753350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</a:t>
            </a:r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52889A-399E-4B4E-BA3A-F2EBEBA2C89D}"/>
              </a:ext>
            </a:extLst>
          </p:cNvPr>
          <p:cNvSpPr/>
          <p:nvPr/>
        </p:nvSpPr>
        <p:spPr>
          <a:xfrm>
            <a:off x="6870793" y="4391594"/>
            <a:ext cx="753350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96703C-4295-4CFA-970A-CBA7FAAA8D37}"/>
              </a:ext>
            </a:extLst>
          </p:cNvPr>
          <p:cNvSpPr/>
          <p:nvPr/>
        </p:nvSpPr>
        <p:spPr>
          <a:xfrm>
            <a:off x="8439230" y="4385737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8C54F1-D31B-4CC1-8D74-5286E1311CF8}"/>
              </a:ext>
            </a:extLst>
          </p:cNvPr>
          <p:cNvSpPr txBox="1"/>
          <p:nvPr/>
        </p:nvSpPr>
        <p:spPr>
          <a:xfrm>
            <a:off x="4040747" y="2859857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5400" dirty="0"/>
              <a:t>* 3</a:t>
            </a:r>
            <a:endParaRPr lang="en-US" sz="5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31D139-F871-4538-B209-A00049EA8518}"/>
              </a:ext>
            </a:extLst>
          </p:cNvPr>
          <p:cNvSpPr txBox="1"/>
          <p:nvPr/>
        </p:nvSpPr>
        <p:spPr>
          <a:xfrm>
            <a:off x="7687543" y="416784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63051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FEC532-796A-4CA5-BF13-1FCB922371F1}"/>
              </a:ext>
            </a:extLst>
          </p:cNvPr>
          <p:cNvSpPr txBox="1"/>
          <p:nvPr/>
        </p:nvSpPr>
        <p:spPr>
          <a:xfrm>
            <a:off x="2969773" y="5713027"/>
            <a:ext cx="3966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Complexitate paralelă?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8C54F1-D31B-4CC1-8D74-5286E1311CF8}"/>
              </a:ext>
            </a:extLst>
          </p:cNvPr>
          <p:cNvSpPr txBox="1"/>
          <p:nvPr/>
        </p:nvSpPr>
        <p:spPr>
          <a:xfrm>
            <a:off x="4040747" y="2859857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5400" dirty="0"/>
              <a:t>* 3</a:t>
            </a:r>
            <a:endParaRPr lang="en-US" sz="5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08554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FEC532-796A-4CA5-BF13-1FCB922371F1}"/>
              </a:ext>
            </a:extLst>
          </p:cNvPr>
          <p:cNvSpPr txBox="1"/>
          <p:nvPr/>
        </p:nvSpPr>
        <p:spPr>
          <a:xfrm>
            <a:off x="2969773" y="5713027"/>
            <a:ext cx="4985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Complexitate paralelă?</a:t>
            </a:r>
            <a:r>
              <a:rPr lang="ro-RO" sz="2800" b="1" dirty="0"/>
              <a:t> O(1) </a:t>
            </a:r>
            <a:r>
              <a:rPr lang="ro-RO" sz="2800" dirty="0"/>
              <a:t>?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8C54F1-D31B-4CC1-8D74-5286E1311CF8}"/>
              </a:ext>
            </a:extLst>
          </p:cNvPr>
          <p:cNvSpPr txBox="1"/>
          <p:nvPr/>
        </p:nvSpPr>
        <p:spPr>
          <a:xfrm>
            <a:off x="4040747" y="2859857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5400" dirty="0"/>
              <a:t>* 3</a:t>
            </a:r>
            <a:endParaRPr lang="en-US" sz="5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20EFF2-6197-41CF-BFC6-F449223CF96F}"/>
              </a:ext>
            </a:extLst>
          </p:cNvPr>
          <p:cNvSpPr/>
          <p:nvPr/>
        </p:nvSpPr>
        <p:spPr>
          <a:xfrm>
            <a:off x="928948" y="4391594"/>
            <a:ext cx="804470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A66D92-683F-4CB0-BC97-96F77CD86E63}"/>
              </a:ext>
            </a:extLst>
          </p:cNvPr>
          <p:cNvSpPr/>
          <p:nvPr/>
        </p:nvSpPr>
        <p:spPr>
          <a:xfrm>
            <a:off x="1722424" y="4391594"/>
            <a:ext cx="797943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935671-46A3-4501-B302-1FB98B553AC0}"/>
              </a:ext>
            </a:extLst>
          </p:cNvPr>
          <p:cNvSpPr/>
          <p:nvPr/>
        </p:nvSpPr>
        <p:spPr>
          <a:xfrm>
            <a:off x="2519818" y="4391594"/>
            <a:ext cx="754143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5629C4-559D-4D9A-9BC1-528850BE75CD}"/>
              </a:ext>
            </a:extLst>
          </p:cNvPr>
          <p:cNvSpPr/>
          <p:nvPr/>
        </p:nvSpPr>
        <p:spPr>
          <a:xfrm>
            <a:off x="3273168" y="4392140"/>
            <a:ext cx="767946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6680F3-A691-4A99-B038-B072029698FE}"/>
              </a:ext>
            </a:extLst>
          </p:cNvPr>
          <p:cNvSpPr/>
          <p:nvPr/>
        </p:nvSpPr>
        <p:spPr>
          <a:xfrm>
            <a:off x="4040747" y="439214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C13641-16F6-40E3-BD69-6976EC1F0328}"/>
              </a:ext>
            </a:extLst>
          </p:cNvPr>
          <p:cNvSpPr/>
          <p:nvPr/>
        </p:nvSpPr>
        <p:spPr>
          <a:xfrm>
            <a:off x="4561489" y="4392140"/>
            <a:ext cx="753533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BA4C91-F938-4DB2-9BCB-986432C2A292}"/>
              </a:ext>
            </a:extLst>
          </p:cNvPr>
          <p:cNvSpPr/>
          <p:nvPr/>
        </p:nvSpPr>
        <p:spPr>
          <a:xfrm>
            <a:off x="5315022" y="4392140"/>
            <a:ext cx="808754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BBA85C-C5F0-49DA-BDB9-8101721E80A7}"/>
              </a:ext>
            </a:extLst>
          </p:cNvPr>
          <p:cNvSpPr/>
          <p:nvPr/>
        </p:nvSpPr>
        <p:spPr>
          <a:xfrm>
            <a:off x="6123776" y="4391594"/>
            <a:ext cx="753350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</a:t>
            </a:r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82D176-A2F0-41CA-BC2C-1C4376B9571E}"/>
              </a:ext>
            </a:extLst>
          </p:cNvPr>
          <p:cNvSpPr/>
          <p:nvPr/>
        </p:nvSpPr>
        <p:spPr>
          <a:xfrm>
            <a:off x="6870793" y="4391594"/>
            <a:ext cx="753350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3B4AF0-F831-4C23-AFB1-8B43D580B1FF}"/>
              </a:ext>
            </a:extLst>
          </p:cNvPr>
          <p:cNvSpPr/>
          <p:nvPr/>
        </p:nvSpPr>
        <p:spPr>
          <a:xfrm>
            <a:off x="8439230" y="4385737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70C462-B443-4638-946A-CAD3725B6FAA}"/>
              </a:ext>
            </a:extLst>
          </p:cNvPr>
          <p:cNvSpPr txBox="1"/>
          <p:nvPr/>
        </p:nvSpPr>
        <p:spPr>
          <a:xfrm>
            <a:off x="7687543" y="416784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7960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FEC532-796A-4CA5-BF13-1FCB922371F1}"/>
              </a:ext>
            </a:extLst>
          </p:cNvPr>
          <p:cNvSpPr txBox="1"/>
          <p:nvPr/>
        </p:nvSpPr>
        <p:spPr>
          <a:xfrm>
            <a:off x="2969773" y="5713027"/>
            <a:ext cx="5985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Complexitate paralelă? </a:t>
            </a:r>
            <a:r>
              <a:rPr lang="ro-RO" sz="2800" b="1" dirty="0"/>
              <a:t>O(1) </a:t>
            </a:r>
            <a:r>
              <a:rPr lang="ro-RO" sz="2800" dirty="0"/>
              <a:t>? </a:t>
            </a:r>
            <a:r>
              <a:rPr lang="ro-RO" sz="2800" b="1" dirty="0"/>
              <a:t>P</a:t>
            </a:r>
            <a:r>
              <a:rPr lang="ro-RO" sz="2800" dirty="0"/>
              <a:t> = </a:t>
            </a:r>
            <a:r>
              <a:rPr lang="ro-RO" sz="2800" b="1" dirty="0"/>
              <a:t>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8C54F1-D31B-4CC1-8D74-5286E1311CF8}"/>
              </a:ext>
            </a:extLst>
          </p:cNvPr>
          <p:cNvSpPr txBox="1"/>
          <p:nvPr/>
        </p:nvSpPr>
        <p:spPr>
          <a:xfrm>
            <a:off x="4040747" y="2859857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5400" dirty="0"/>
              <a:t>* 3</a:t>
            </a:r>
            <a:endParaRPr lang="en-US" sz="5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20EFF2-6197-41CF-BFC6-F449223CF96F}"/>
              </a:ext>
            </a:extLst>
          </p:cNvPr>
          <p:cNvSpPr/>
          <p:nvPr/>
        </p:nvSpPr>
        <p:spPr>
          <a:xfrm>
            <a:off x="928948" y="4391594"/>
            <a:ext cx="804470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A66D92-683F-4CB0-BC97-96F77CD86E63}"/>
              </a:ext>
            </a:extLst>
          </p:cNvPr>
          <p:cNvSpPr/>
          <p:nvPr/>
        </p:nvSpPr>
        <p:spPr>
          <a:xfrm>
            <a:off x="1722424" y="4391594"/>
            <a:ext cx="797943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935671-46A3-4501-B302-1FB98B553AC0}"/>
              </a:ext>
            </a:extLst>
          </p:cNvPr>
          <p:cNvSpPr/>
          <p:nvPr/>
        </p:nvSpPr>
        <p:spPr>
          <a:xfrm>
            <a:off x="2519818" y="4391594"/>
            <a:ext cx="754143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5629C4-559D-4D9A-9BC1-528850BE75CD}"/>
              </a:ext>
            </a:extLst>
          </p:cNvPr>
          <p:cNvSpPr/>
          <p:nvPr/>
        </p:nvSpPr>
        <p:spPr>
          <a:xfrm>
            <a:off x="3273168" y="4392140"/>
            <a:ext cx="767946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6680F3-A691-4A99-B038-B072029698FE}"/>
              </a:ext>
            </a:extLst>
          </p:cNvPr>
          <p:cNvSpPr/>
          <p:nvPr/>
        </p:nvSpPr>
        <p:spPr>
          <a:xfrm>
            <a:off x="4040747" y="439214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C13641-16F6-40E3-BD69-6976EC1F0328}"/>
              </a:ext>
            </a:extLst>
          </p:cNvPr>
          <p:cNvSpPr/>
          <p:nvPr/>
        </p:nvSpPr>
        <p:spPr>
          <a:xfrm>
            <a:off x="4561489" y="4392140"/>
            <a:ext cx="753533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BA4C91-F938-4DB2-9BCB-986432C2A292}"/>
              </a:ext>
            </a:extLst>
          </p:cNvPr>
          <p:cNvSpPr/>
          <p:nvPr/>
        </p:nvSpPr>
        <p:spPr>
          <a:xfrm>
            <a:off x="5315022" y="4392140"/>
            <a:ext cx="808754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BBA85C-C5F0-49DA-BDB9-8101721E80A7}"/>
              </a:ext>
            </a:extLst>
          </p:cNvPr>
          <p:cNvSpPr/>
          <p:nvPr/>
        </p:nvSpPr>
        <p:spPr>
          <a:xfrm>
            <a:off x="6123776" y="4391594"/>
            <a:ext cx="753350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</a:t>
            </a:r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82D176-A2F0-41CA-BC2C-1C4376B9571E}"/>
              </a:ext>
            </a:extLst>
          </p:cNvPr>
          <p:cNvSpPr/>
          <p:nvPr/>
        </p:nvSpPr>
        <p:spPr>
          <a:xfrm>
            <a:off x="6870793" y="4391594"/>
            <a:ext cx="753350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3B4AF0-F831-4C23-AFB1-8B43D580B1FF}"/>
              </a:ext>
            </a:extLst>
          </p:cNvPr>
          <p:cNvSpPr/>
          <p:nvPr/>
        </p:nvSpPr>
        <p:spPr>
          <a:xfrm>
            <a:off x="8439230" y="4385737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70C462-B443-4638-946A-CAD3725B6FAA}"/>
              </a:ext>
            </a:extLst>
          </p:cNvPr>
          <p:cNvSpPr txBox="1"/>
          <p:nvPr/>
        </p:nvSpPr>
        <p:spPr>
          <a:xfrm>
            <a:off x="7687543" y="416784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94690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FEC532-796A-4CA5-BF13-1FCB922371F1}"/>
                  </a:ext>
                </a:extLst>
              </p:cNvPr>
              <p:cNvSpPr txBox="1"/>
              <p:nvPr/>
            </p:nvSpPr>
            <p:spPr>
              <a:xfrm>
                <a:off x="2969773" y="5713027"/>
                <a:ext cx="4684296" cy="710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2800" dirty="0"/>
                  <a:t>Complexitate paralelă? </a:t>
                </a:r>
                <a:r>
                  <a:rPr lang="ro-RO" sz="2800" b="1" dirty="0"/>
                  <a:t>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</m:oMath>
                </a14:m>
                <a:r>
                  <a:rPr lang="ro-RO" sz="2800" b="1" dirty="0"/>
                  <a:t>)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FEC532-796A-4CA5-BF13-1FCB92237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773" y="5713027"/>
                <a:ext cx="4684296" cy="710579"/>
              </a:xfrm>
              <a:prstGeom prst="rect">
                <a:avLst/>
              </a:prstGeom>
              <a:blipFill>
                <a:blip r:embed="rId2"/>
                <a:stretch>
                  <a:fillRect l="-2601" r="-1430" b="-8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8C54F1-D31B-4CC1-8D74-5286E1311CF8}"/>
              </a:ext>
            </a:extLst>
          </p:cNvPr>
          <p:cNvSpPr txBox="1"/>
          <p:nvPr/>
        </p:nvSpPr>
        <p:spPr>
          <a:xfrm>
            <a:off x="4040747" y="2859857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5400" dirty="0"/>
              <a:t>* 3</a:t>
            </a:r>
            <a:endParaRPr lang="en-US" sz="5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20EFF2-6197-41CF-BFC6-F449223CF96F}"/>
              </a:ext>
            </a:extLst>
          </p:cNvPr>
          <p:cNvSpPr/>
          <p:nvPr/>
        </p:nvSpPr>
        <p:spPr>
          <a:xfrm>
            <a:off x="928948" y="4391594"/>
            <a:ext cx="804470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A66D92-683F-4CB0-BC97-96F77CD86E63}"/>
              </a:ext>
            </a:extLst>
          </p:cNvPr>
          <p:cNvSpPr/>
          <p:nvPr/>
        </p:nvSpPr>
        <p:spPr>
          <a:xfrm>
            <a:off x="1722424" y="4391594"/>
            <a:ext cx="797943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935671-46A3-4501-B302-1FB98B553AC0}"/>
              </a:ext>
            </a:extLst>
          </p:cNvPr>
          <p:cNvSpPr/>
          <p:nvPr/>
        </p:nvSpPr>
        <p:spPr>
          <a:xfrm>
            <a:off x="2519818" y="4391594"/>
            <a:ext cx="754143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5629C4-559D-4D9A-9BC1-528850BE75CD}"/>
              </a:ext>
            </a:extLst>
          </p:cNvPr>
          <p:cNvSpPr/>
          <p:nvPr/>
        </p:nvSpPr>
        <p:spPr>
          <a:xfrm>
            <a:off x="3273168" y="4392140"/>
            <a:ext cx="767946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6680F3-A691-4A99-B038-B072029698FE}"/>
              </a:ext>
            </a:extLst>
          </p:cNvPr>
          <p:cNvSpPr/>
          <p:nvPr/>
        </p:nvSpPr>
        <p:spPr>
          <a:xfrm>
            <a:off x="4040747" y="439214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C13641-16F6-40E3-BD69-6976EC1F0328}"/>
              </a:ext>
            </a:extLst>
          </p:cNvPr>
          <p:cNvSpPr/>
          <p:nvPr/>
        </p:nvSpPr>
        <p:spPr>
          <a:xfrm>
            <a:off x="4561489" y="4392140"/>
            <a:ext cx="753533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BA4C91-F938-4DB2-9BCB-986432C2A292}"/>
              </a:ext>
            </a:extLst>
          </p:cNvPr>
          <p:cNvSpPr/>
          <p:nvPr/>
        </p:nvSpPr>
        <p:spPr>
          <a:xfrm>
            <a:off x="5315022" y="4392140"/>
            <a:ext cx="808754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BBA85C-C5F0-49DA-BDB9-8101721E80A7}"/>
              </a:ext>
            </a:extLst>
          </p:cNvPr>
          <p:cNvSpPr/>
          <p:nvPr/>
        </p:nvSpPr>
        <p:spPr>
          <a:xfrm>
            <a:off x="6123776" y="4391594"/>
            <a:ext cx="753350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</a:t>
            </a:r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82D176-A2F0-41CA-BC2C-1C4376B9571E}"/>
              </a:ext>
            </a:extLst>
          </p:cNvPr>
          <p:cNvSpPr/>
          <p:nvPr/>
        </p:nvSpPr>
        <p:spPr>
          <a:xfrm>
            <a:off x="6870793" y="4391594"/>
            <a:ext cx="753350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3B4AF0-F831-4C23-AFB1-8B43D580B1FF}"/>
              </a:ext>
            </a:extLst>
          </p:cNvPr>
          <p:cNvSpPr/>
          <p:nvPr/>
        </p:nvSpPr>
        <p:spPr>
          <a:xfrm>
            <a:off x="8439230" y="4385737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70C462-B443-4638-946A-CAD3725B6FAA}"/>
              </a:ext>
            </a:extLst>
          </p:cNvPr>
          <p:cNvSpPr txBox="1"/>
          <p:nvPr/>
        </p:nvSpPr>
        <p:spPr>
          <a:xfrm>
            <a:off x="7687543" y="416784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66790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FEC532-796A-4CA5-BF13-1FCB922371F1}"/>
              </a:ext>
            </a:extLst>
          </p:cNvPr>
          <p:cNvSpPr txBox="1"/>
          <p:nvPr/>
        </p:nvSpPr>
        <p:spPr>
          <a:xfrm>
            <a:off x="387502" y="3903488"/>
            <a:ext cx="1826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 err="1"/>
              <a:t>Speedup</a:t>
            </a:r>
            <a:r>
              <a:rPr lang="ro-RO" sz="2800" dirty="0"/>
              <a:t>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83516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FEC532-796A-4CA5-BF13-1FCB922371F1}"/>
                  </a:ext>
                </a:extLst>
              </p:cNvPr>
              <p:cNvSpPr txBox="1"/>
              <p:nvPr/>
            </p:nvSpPr>
            <p:spPr>
              <a:xfrm>
                <a:off x="387502" y="3903488"/>
                <a:ext cx="1925527" cy="1572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2800" dirty="0" err="1"/>
                  <a:t>Speedup</a:t>
                </a:r>
                <a:r>
                  <a:rPr lang="ro-RO" sz="2800" dirty="0"/>
                  <a:t>? </a:t>
                </a:r>
              </a:p>
              <a:p>
                <a:endParaRPr lang="ro-RO" sz="2800" b="1" dirty="0"/>
              </a:p>
              <a:p>
                <a:r>
                  <a:rPr lang="ro-RO" sz="2800" b="1" dirty="0"/>
                  <a:t>T = 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</m:oMath>
                </a14:m>
                <a:r>
                  <a:rPr lang="ro-RO" sz="2800" b="1" dirty="0"/>
                  <a:t>)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FEC532-796A-4CA5-BF13-1FCB92237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02" y="3903488"/>
                <a:ext cx="1925527" cy="1572354"/>
              </a:xfrm>
              <a:prstGeom prst="rect">
                <a:avLst/>
              </a:prstGeom>
              <a:blipFill>
                <a:blip r:embed="rId2"/>
                <a:stretch>
                  <a:fillRect l="-6667" t="-3876" r="-5714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1049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F763-422B-4932-B826-5564DC31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Măsurare timp – Linia de comandă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92B1E-61FA-4D4D-85CD-E43B5B2F01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8F62A-343B-4080-883E-B06D8A10B307}"/>
              </a:ext>
            </a:extLst>
          </p:cNvPr>
          <p:cNvSpPr/>
          <p:nvPr/>
        </p:nvSpPr>
        <p:spPr>
          <a:xfrm>
            <a:off x="81729" y="1120227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i="1" dirty="0"/>
              <a:t>time </a:t>
            </a:r>
            <a:r>
              <a:rPr lang="en-US" sz="2400" i="1" dirty="0"/>
              <a:t>sleep 5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B050"/>
                </a:solidFill>
              </a:rPr>
              <a:t>real    0m5.001s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user    0m0.000s</a:t>
            </a:r>
          </a:p>
          <a:p>
            <a:r>
              <a:rPr lang="en-US" sz="2400" dirty="0">
                <a:solidFill>
                  <a:srgbClr val="7030A0"/>
                </a:solidFill>
              </a:rPr>
              <a:t>sys     0m0.001s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9CEE30-8B0F-42D4-ADBE-5223F81B50DC}"/>
              </a:ext>
            </a:extLst>
          </p:cNvPr>
          <p:cNvSpPr/>
          <p:nvPr/>
        </p:nvSpPr>
        <p:spPr>
          <a:xfrm>
            <a:off x="1235239" y="3316006"/>
            <a:ext cx="79087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time sleep 5</a:t>
            </a:r>
            <a:endParaRPr lang="ro-RO" sz="2400" b="1" i="1" dirty="0"/>
          </a:p>
          <a:p>
            <a:endParaRPr lang="en-US" sz="2400" dirty="0"/>
          </a:p>
          <a:p>
            <a:r>
              <a:rPr lang="en-US" sz="2400" dirty="0"/>
              <a:t>sleep 5  </a:t>
            </a:r>
            <a:r>
              <a:rPr lang="en-US" sz="2400" dirty="0">
                <a:solidFill>
                  <a:srgbClr val="0070C0"/>
                </a:solidFill>
              </a:rPr>
              <a:t>0.00s user </a:t>
            </a:r>
            <a:r>
              <a:rPr lang="en-US" sz="2400" dirty="0">
                <a:solidFill>
                  <a:srgbClr val="7030A0"/>
                </a:solidFill>
              </a:rPr>
              <a:t>0.00s system </a:t>
            </a:r>
            <a:r>
              <a:rPr lang="en-US" sz="2400" dirty="0"/>
              <a:t>0% </a:t>
            </a:r>
            <a:r>
              <a:rPr lang="en-US" sz="2400" dirty="0" err="1"/>
              <a:t>cpu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5.002 total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F29DC2-E827-4CD2-B918-413BD3F219F2}"/>
              </a:ext>
            </a:extLst>
          </p:cNvPr>
          <p:cNvSpPr/>
          <p:nvPr/>
        </p:nvSpPr>
        <p:spPr>
          <a:xfrm>
            <a:off x="81729" y="5037350"/>
            <a:ext cx="92270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/</a:t>
            </a:r>
            <a:r>
              <a:rPr lang="en-US" b="1" i="1" dirty="0" err="1"/>
              <a:t>usr</a:t>
            </a:r>
            <a:r>
              <a:rPr lang="en-US" b="1" i="1" dirty="0"/>
              <a:t>/bin/time sleep 5</a:t>
            </a:r>
            <a:endParaRPr lang="ro-RO" b="1" i="1" dirty="0"/>
          </a:p>
          <a:p>
            <a:endParaRPr lang="ro-RO" dirty="0"/>
          </a:p>
          <a:p>
            <a:r>
              <a:rPr lang="en-US" dirty="0">
                <a:solidFill>
                  <a:srgbClr val="0070C0"/>
                </a:solidFill>
              </a:rPr>
              <a:t>0.00user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0.00system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0:05.00elapsed</a:t>
            </a:r>
            <a:r>
              <a:rPr lang="en-US" dirty="0"/>
              <a:t> 0%CPU (0avgtext+0avgdata 2076maxresident)k</a:t>
            </a:r>
          </a:p>
          <a:p>
            <a:r>
              <a:rPr lang="en-US" dirty="0"/>
              <a:t>0inputs+0outputs (0major+73minor)</a:t>
            </a:r>
            <a:r>
              <a:rPr lang="en-US" dirty="0" err="1"/>
              <a:t>pagefaults</a:t>
            </a:r>
            <a:r>
              <a:rPr lang="en-US" dirty="0"/>
              <a:t> 0swaps</a:t>
            </a:r>
          </a:p>
        </p:txBody>
      </p:sp>
    </p:spTree>
    <p:extLst>
      <p:ext uri="{BB962C8B-B14F-4D97-AF65-F5344CB8AC3E}">
        <p14:creationId xmlns:p14="http://schemas.microsoft.com/office/powerpoint/2010/main" val="837489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FEC532-796A-4CA5-BF13-1FCB922371F1}"/>
                  </a:ext>
                </a:extLst>
              </p:cNvPr>
              <p:cNvSpPr txBox="1"/>
              <p:nvPr/>
            </p:nvSpPr>
            <p:spPr>
              <a:xfrm>
                <a:off x="387502" y="3903488"/>
                <a:ext cx="1925527" cy="2003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2800" dirty="0" err="1"/>
                  <a:t>Speedup</a:t>
                </a:r>
                <a:r>
                  <a:rPr lang="ro-RO" sz="2800" dirty="0"/>
                  <a:t>? </a:t>
                </a:r>
              </a:p>
              <a:p>
                <a:endParaRPr lang="ro-RO" sz="2800" b="1" dirty="0"/>
              </a:p>
              <a:p>
                <a:r>
                  <a:rPr lang="ro-RO" sz="2800" b="1" dirty="0"/>
                  <a:t>T = 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</m:oMath>
                </a14:m>
                <a:r>
                  <a:rPr lang="ro-RO" sz="2800" b="1" dirty="0"/>
                  <a:t>)</a:t>
                </a:r>
              </a:p>
              <a:p>
                <a:r>
                  <a:rPr lang="ro-RO" sz="2800" b="1" dirty="0"/>
                  <a:t>G = O(N)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FEC532-796A-4CA5-BF13-1FCB92237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02" y="3903488"/>
                <a:ext cx="1925527" cy="2003241"/>
              </a:xfrm>
              <a:prstGeom prst="rect">
                <a:avLst/>
              </a:prstGeom>
              <a:blipFill>
                <a:blip r:embed="rId2"/>
                <a:stretch>
                  <a:fillRect l="-6667" t="-3040" r="-5714" b="-7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21255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FEC532-796A-4CA5-BF13-1FCB922371F1}"/>
                  </a:ext>
                </a:extLst>
              </p:cNvPr>
              <p:cNvSpPr txBox="1"/>
              <p:nvPr/>
            </p:nvSpPr>
            <p:spPr>
              <a:xfrm>
                <a:off x="387502" y="3903488"/>
                <a:ext cx="1925527" cy="2003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2800" dirty="0" err="1"/>
                  <a:t>Speedup</a:t>
                </a:r>
                <a:r>
                  <a:rPr lang="ro-RO" sz="2800" dirty="0"/>
                  <a:t>? </a:t>
                </a:r>
              </a:p>
              <a:p>
                <a:endParaRPr lang="ro-RO" sz="2800" b="1" dirty="0"/>
              </a:p>
              <a:p>
                <a:r>
                  <a:rPr lang="ro-RO" sz="2800" b="1" dirty="0"/>
                  <a:t>T = 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</m:oMath>
                </a14:m>
                <a:r>
                  <a:rPr lang="ro-RO" sz="2800" b="1" dirty="0"/>
                  <a:t>)</a:t>
                </a:r>
              </a:p>
              <a:p>
                <a:r>
                  <a:rPr lang="ro-RO" sz="2800" b="1" dirty="0"/>
                  <a:t>G = O(N)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FEC532-796A-4CA5-BF13-1FCB92237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02" y="3903488"/>
                <a:ext cx="1925527" cy="2003241"/>
              </a:xfrm>
              <a:prstGeom prst="rect">
                <a:avLst/>
              </a:prstGeom>
              <a:blipFill>
                <a:blip r:embed="rId2"/>
                <a:stretch>
                  <a:fillRect l="-6667" t="-3040" r="-5714" b="-7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356FA-233A-4AC3-B15E-5A32073CDD1C}"/>
                  </a:ext>
                </a:extLst>
              </p:cNvPr>
              <p:cNvSpPr txBox="1"/>
              <p:nvPr/>
            </p:nvSpPr>
            <p:spPr>
              <a:xfrm>
                <a:off x="2999507" y="4401941"/>
                <a:ext cx="2108654" cy="14212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ro-RO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sz="32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num>
                            <m:den>
                              <m:r>
                                <a:rPr lang="ro-RO" sz="3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den>
                          </m:f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356FA-233A-4AC3-B15E-5A32073CD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507" y="4401941"/>
                <a:ext cx="2108654" cy="14212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458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FEC532-796A-4CA5-BF13-1FCB922371F1}"/>
                  </a:ext>
                </a:extLst>
              </p:cNvPr>
              <p:cNvSpPr txBox="1"/>
              <p:nvPr/>
            </p:nvSpPr>
            <p:spPr>
              <a:xfrm>
                <a:off x="387502" y="3903488"/>
                <a:ext cx="1925527" cy="2003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2800" dirty="0" err="1"/>
                  <a:t>Speedup</a:t>
                </a:r>
                <a:r>
                  <a:rPr lang="ro-RO" sz="2800" dirty="0"/>
                  <a:t>? </a:t>
                </a:r>
              </a:p>
              <a:p>
                <a:endParaRPr lang="ro-RO" sz="2800" b="1" dirty="0"/>
              </a:p>
              <a:p>
                <a:r>
                  <a:rPr lang="ro-RO" sz="2800" b="1" dirty="0"/>
                  <a:t>T = 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</m:oMath>
                </a14:m>
                <a:r>
                  <a:rPr lang="ro-RO" sz="2800" b="1" dirty="0"/>
                  <a:t>)</a:t>
                </a:r>
              </a:p>
              <a:p>
                <a:r>
                  <a:rPr lang="ro-RO" sz="2800" b="1" dirty="0"/>
                  <a:t>G = O(N)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FEC532-796A-4CA5-BF13-1FCB92237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02" y="3903488"/>
                <a:ext cx="1925527" cy="2003241"/>
              </a:xfrm>
              <a:prstGeom prst="rect">
                <a:avLst/>
              </a:prstGeom>
              <a:blipFill>
                <a:blip r:embed="rId2"/>
                <a:stretch>
                  <a:fillRect l="-6667" t="-3040" r="-5714" b="-7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356FA-233A-4AC3-B15E-5A32073CDD1C}"/>
                  </a:ext>
                </a:extLst>
              </p:cNvPr>
              <p:cNvSpPr txBox="1"/>
              <p:nvPr/>
            </p:nvSpPr>
            <p:spPr>
              <a:xfrm>
                <a:off x="2999507" y="4401941"/>
                <a:ext cx="3566169" cy="14212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ro-RO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sz="32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num>
                            <m:den>
                              <m:r>
                                <a:rPr lang="ro-RO" sz="3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den>
                          </m:f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356FA-233A-4AC3-B15E-5A32073CD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507" y="4401941"/>
                <a:ext cx="3566169" cy="14212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885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FEC532-796A-4CA5-BF13-1FCB922371F1}"/>
                  </a:ext>
                </a:extLst>
              </p:cNvPr>
              <p:cNvSpPr txBox="1"/>
              <p:nvPr/>
            </p:nvSpPr>
            <p:spPr>
              <a:xfrm>
                <a:off x="387502" y="3903488"/>
                <a:ext cx="1863011" cy="2003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2800" dirty="0"/>
                  <a:t>Eficiența? </a:t>
                </a:r>
              </a:p>
              <a:p>
                <a:endParaRPr lang="ro-RO" sz="2800" b="1" dirty="0"/>
              </a:p>
              <a:p>
                <a:r>
                  <a:rPr lang="ro-RO" sz="2800" b="1" dirty="0"/>
                  <a:t>T = 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</m:oMath>
                </a14:m>
                <a:r>
                  <a:rPr lang="ro-RO" sz="2800" b="1" dirty="0"/>
                  <a:t>)</a:t>
                </a:r>
              </a:p>
              <a:p>
                <a:r>
                  <a:rPr lang="ro-RO" sz="2800" b="1" dirty="0"/>
                  <a:t>G = O(N)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FEC532-796A-4CA5-BF13-1FCB92237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02" y="3903488"/>
                <a:ext cx="1863011" cy="2003241"/>
              </a:xfrm>
              <a:prstGeom prst="rect">
                <a:avLst/>
              </a:prstGeom>
              <a:blipFill>
                <a:blip r:embed="rId2"/>
                <a:stretch>
                  <a:fillRect l="-6885" t="-3040" r="-5902" b="-7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356FA-233A-4AC3-B15E-5A32073CDD1C}"/>
                  </a:ext>
                </a:extLst>
              </p:cNvPr>
              <p:cNvSpPr txBox="1"/>
              <p:nvPr/>
            </p:nvSpPr>
            <p:spPr>
              <a:xfrm>
                <a:off x="3483918" y="2846410"/>
                <a:ext cx="3566169" cy="14212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ro-RO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sz="32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num>
                            <m:den>
                              <m:r>
                                <a:rPr lang="ro-RO" sz="3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den>
                          </m:f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356FA-233A-4AC3-B15E-5A32073CD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918" y="2846410"/>
                <a:ext cx="3566169" cy="14212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052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FEC532-796A-4CA5-BF13-1FCB922371F1}"/>
                  </a:ext>
                </a:extLst>
              </p:cNvPr>
              <p:cNvSpPr txBox="1"/>
              <p:nvPr/>
            </p:nvSpPr>
            <p:spPr>
              <a:xfrm>
                <a:off x="387502" y="3903488"/>
                <a:ext cx="1863011" cy="2003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2800" dirty="0"/>
                  <a:t>Eficiența? </a:t>
                </a:r>
              </a:p>
              <a:p>
                <a:endParaRPr lang="ro-RO" sz="2800" b="1" dirty="0"/>
              </a:p>
              <a:p>
                <a:r>
                  <a:rPr lang="ro-RO" sz="2800" b="1" dirty="0"/>
                  <a:t>T = 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</m:oMath>
                </a14:m>
                <a:r>
                  <a:rPr lang="ro-RO" sz="2800" b="1" dirty="0"/>
                  <a:t>)</a:t>
                </a:r>
              </a:p>
              <a:p>
                <a:r>
                  <a:rPr lang="ro-RO" sz="2800" b="1" dirty="0"/>
                  <a:t>G = O(N)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FEC532-796A-4CA5-BF13-1FCB92237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02" y="3903488"/>
                <a:ext cx="1863011" cy="2003241"/>
              </a:xfrm>
              <a:prstGeom prst="rect">
                <a:avLst/>
              </a:prstGeom>
              <a:blipFill>
                <a:blip r:embed="rId2"/>
                <a:stretch>
                  <a:fillRect l="-6885" t="-3040" r="-5902" b="-7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CEDD662D-525C-45C8-85F8-B963A077B0D4}"/>
              </a:ext>
            </a:extLst>
          </p:cNvPr>
          <p:cNvSpPr/>
          <p:nvPr/>
        </p:nvSpPr>
        <p:spPr>
          <a:xfrm>
            <a:off x="1957901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0335-C36B-4143-B1B8-13740E114FCA}"/>
              </a:ext>
            </a:extLst>
          </p:cNvPr>
          <p:cNvSpPr/>
          <p:nvPr/>
        </p:nvSpPr>
        <p:spPr>
          <a:xfrm>
            <a:off x="2478704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73BF5-49D9-4613-8BE2-954E37C958F9}"/>
              </a:ext>
            </a:extLst>
          </p:cNvPr>
          <p:cNvSpPr/>
          <p:nvPr/>
        </p:nvSpPr>
        <p:spPr>
          <a:xfrm>
            <a:off x="2999507" y="193412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A5066-76D3-474C-8BFD-EE8BFC9C8947}"/>
              </a:ext>
            </a:extLst>
          </p:cNvPr>
          <p:cNvSpPr/>
          <p:nvPr/>
        </p:nvSpPr>
        <p:spPr>
          <a:xfrm>
            <a:off x="3520188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BE6E8-FF93-49E6-BDAF-300DC10B7317}"/>
              </a:ext>
            </a:extLst>
          </p:cNvPr>
          <p:cNvSpPr/>
          <p:nvPr/>
        </p:nvSpPr>
        <p:spPr>
          <a:xfrm>
            <a:off x="4040747" y="193467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B4DDB-AAF8-42E0-A018-DFC6E825DE23}"/>
              </a:ext>
            </a:extLst>
          </p:cNvPr>
          <p:cNvSpPr/>
          <p:nvPr/>
        </p:nvSpPr>
        <p:spPr>
          <a:xfrm>
            <a:off x="4561489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A07FB-8DC4-4D80-9552-0E34CE93A72B}"/>
              </a:ext>
            </a:extLst>
          </p:cNvPr>
          <p:cNvSpPr/>
          <p:nvPr/>
        </p:nvSpPr>
        <p:spPr>
          <a:xfrm>
            <a:off x="5082292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3D12BB-8FBE-4FAC-9796-A83CF395C812}"/>
              </a:ext>
            </a:extLst>
          </p:cNvPr>
          <p:cNvSpPr/>
          <p:nvPr/>
        </p:nvSpPr>
        <p:spPr>
          <a:xfrm>
            <a:off x="5603095" y="193467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220452-424A-432C-BFCA-3A475985238C}"/>
              </a:ext>
            </a:extLst>
          </p:cNvPr>
          <p:cNvSpPr/>
          <p:nvPr/>
        </p:nvSpPr>
        <p:spPr>
          <a:xfrm>
            <a:off x="6123776" y="193521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F3F0-859D-4716-BE58-C49F804E2663}"/>
              </a:ext>
            </a:extLst>
          </p:cNvPr>
          <p:cNvSpPr/>
          <p:nvPr/>
        </p:nvSpPr>
        <p:spPr>
          <a:xfrm>
            <a:off x="7425295" y="193412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EB617-8E96-411E-BE93-2176A29B251E}"/>
              </a:ext>
            </a:extLst>
          </p:cNvPr>
          <p:cNvSpPr txBox="1"/>
          <p:nvPr/>
        </p:nvSpPr>
        <p:spPr>
          <a:xfrm>
            <a:off x="6701274" y="169558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356FA-233A-4AC3-B15E-5A32073CDD1C}"/>
                  </a:ext>
                </a:extLst>
              </p:cNvPr>
              <p:cNvSpPr txBox="1"/>
              <p:nvPr/>
            </p:nvSpPr>
            <p:spPr>
              <a:xfrm>
                <a:off x="3483918" y="2846410"/>
                <a:ext cx="3566169" cy="14212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ro-RO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sz="32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num>
                            <m:den>
                              <m:r>
                                <a:rPr lang="ro-RO" sz="3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den>
                          </m:f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356FA-233A-4AC3-B15E-5A32073CD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918" y="2846410"/>
                <a:ext cx="3566169" cy="14212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FC5FB0-B1E1-4681-A94B-B8A4DDE185F3}"/>
                  </a:ext>
                </a:extLst>
              </p:cNvPr>
              <p:cNvSpPr txBox="1"/>
              <p:nvPr/>
            </p:nvSpPr>
            <p:spPr>
              <a:xfrm>
                <a:off x="3259969" y="4741364"/>
                <a:ext cx="3800592" cy="1027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num>
                        <m:den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den>
                      </m:f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ro-RO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ro-RO" sz="3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den>
                      </m:f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sz="32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FC5FB0-B1E1-4681-A94B-B8A4DDE18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969" y="4741364"/>
                <a:ext cx="3800592" cy="1027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394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Timpi adunare a doi vectori C = A + B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30871-FF1E-4D7E-813C-911D0CDD3894}"/>
              </a:ext>
            </a:extLst>
          </p:cNvPr>
          <p:cNvGraphicFramePr>
            <a:graphicFrameLocks noGrp="1"/>
          </p:cNvGraphicFramePr>
          <p:nvPr/>
        </p:nvGraphicFramePr>
        <p:xfrm>
          <a:off x="228195" y="2928937"/>
          <a:ext cx="8666588" cy="1828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834899275"/>
                    </a:ext>
                  </a:extLst>
                </a:gridCol>
                <a:gridCol w="2404822">
                  <a:extLst>
                    <a:ext uri="{9D8B030D-6E8A-4147-A177-3AD203B41FA5}">
                      <a16:colId xmlns:a16="http://schemas.microsoft.com/office/drawing/2014/main" val="319866989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286360677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4179140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sz="1800" dirty="0" err="1"/>
                        <a:t>Sequential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Pthread</a:t>
                      </a:r>
                      <a:r>
                        <a:rPr lang="ro-RO" dirty="0"/>
                        <a:t> (1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(2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(4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real    0m6.151s</a:t>
                      </a:r>
                    </a:p>
                    <a:p>
                      <a:r>
                        <a:rPr lang="en-US" sz="1800" dirty="0"/>
                        <a:t>user    0m6.141s</a:t>
                      </a:r>
                    </a:p>
                    <a:p>
                      <a:r>
                        <a:rPr lang="en-US" sz="1800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   0m7.777s</a:t>
                      </a:r>
                    </a:p>
                    <a:p>
                      <a:r>
                        <a:rPr lang="en-US" dirty="0"/>
                        <a:t>user    0m7.766s</a:t>
                      </a:r>
                    </a:p>
                    <a:p>
                      <a:r>
                        <a:rPr lang="en-US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0m3.954s</a:t>
                      </a:r>
                    </a:p>
                    <a:p>
                      <a:r>
                        <a:rPr lang="en-GB" dirty="0"/>
                        <a:t>user    0m7.828s</a:t>
                      </a:r>
                    </a:p>
                    <a:p>
                      <a:r>
                        <a:rPr lang="en-GB" dirty="0"/>
                        <a:t>sys     0m0.000s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0m2.011s</a:t>
                      </a:r>
                    </a:p>
                    <a:p>
                      <a:r>
                        <a:rPr lang="en-GB" dirty="0"/>
                        <a:t>user    0m7.875s</a:t>
                      </a:r>
                    </a:p>
                    <a:p>
                      <a:r>
                        <a:rPr lang="en-GB" dirty="0"/>
                        <a:t>sys     0m0.031s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90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633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Timpi adunare a doi vectori C = A + B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30871-FF1E-4D7E-813C-911D0CDD3894}"/>
              </a:ext>
            </a:extLst>
          </p:cNvPr>
          <p:cNvGraphicFramePr>
            <a:graphicFrameLocks noGrp="1"/>
          </p:cNvGraphicFramePr>
          <p:nvPr/>
        </p:nvGraphicFramePr>
        <p:xfrm>
          <a:off x="228195" y="2928937"/>
          <a:ext cx="8666588" cy="2199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834899275"/>
                    </a:ext>
                  </a:extLst>
                </a:gridCol>
                <a:gridCol w="2404822">
                  <a:extLst>
                    <a:ext uri="{9D8B030D-6E8A-4147-A177-3AD203B41FA5}">
                      <a16:colId xmlns:a16="http://schemas.microsoft.com/office/drawing/2014/main" val="319866989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286360677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4179140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sz="1800" dirty="0" err="1"/>
                        <a:t>Sequential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Pthread</a:t>
                      </a:r>
                      <a:r>
                        <a:rPr lang="ro-RO" dirty="0"/>
                        <a:t> (1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(2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(4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real    0m6.151s</a:t>
                      </a:r>
                    </a:p>
                    <a:p>
                      <a:r>
                        <a:rPr lang="en-US" sz="1800" dirty="0"/>
                        <a:t>user    0m6.141s</a:t>
                      </a:r>
                    </a:p>
                    <a:p>
                      <a:r>
                        <a:rPr lang="en-US" sz="1800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   0m7.777s</a:t>
                      </a:r>
                    </a:p>
                    <a:p>
                      <a:r>
                        <a:rPr lang="en-US" dirty="0"/>
                        <a:t>user    0m7.766s</a:t>
                      </a:r>
                    </a:p>
                    <a:p>
                      <a:r>
                        <a:rPr lang="en-US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0m3.954s</a:t>
                      </a:r>
                    </a:p>
                    <a:p>
                      <a:r>
                        <a:rPr lang="en-GB" dirty="0"/>
                        <a:t>user    0m7.828s</a:t>
                      </a:r>
                    </a:p>
                    <a:p>
                      <a:r>
                        <a:rPr lang="en-GB" dirty="0"/>
                        <a:t>sys     0m0.000s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0m2.011s</a:t>
                      </a:r>
                    </a:p>
                    <a:p>
                      <a:r>
                        <a:rPr lang="en-GB" dirty="0"/>
                        <a:t>user    0m7.875s</a:t>
                      </a:r>
                    </a:p>
                    <a:p>
                      <a:r>
                        <a:rPr lang="en-GB" dirty="0"/>
                        <a:t>sys     0m0.031s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120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9AC845-877C-42C8-BD81-DE634047786B}"/>
                  </a:ext>
                </a:extLst>
              </p:cNvPr>
              <p:cNvSpPr txBox="1"/>
              <p:nvPr/>
            </p:nvSpPr>
            <p:spPr>
              <a:xfrm>
                <a:off x="340120" y="5317948"/>
                <a:ext cx="1728102" cy="917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8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6.14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ro-RO" sz="2800">
                              <a:latin typeface="Cambria Math" panose="02040503050406030204" pitchFamily="18" charset="0"/>
                            </a:rPr>
                            <m:t>6.1</m:t>
                          </m:r>
                          <m:r>
                            <a:rPr lang="ro-RO" sz="280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9AC845-877C-42C8-BD81-DE6340477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20" y="5317948"/>
                <a:ext cx="1728102" cy="9177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6238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Timpi adunare a doi vectori C = A + B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30871-FF1E-4D7E-813C-911D0CDD3894}"/>
              </a:ext>
            </a:extLst>
          </p:cNvPr>
          <p:cNvGraphicFramePr>
            <a:graphicFrameLocks noGrp="1"/>
          </p:cNvGraphicFramePr>
          <p:nvPr/>
        </p:nvGraphicFramePr>
        <p:xfrm>
          <a:off x="228195" y="2928937"/>
          <a:ext cx="8666588" cy="2199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834899275"/>
                    </a:ext>
                  </a:extLst>
                </a:gridCol>
                <a:gridCol w="2404822">
                  <a:extLst>
                    <a:ext uri="{9D8B030D-6E8A-4147-A177-3AD203B41FA5}">
                      <a16:colId xmlns:a16="http://schemas.microsoft.com/office/drawing/2014/main" val="319866989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286360677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4179140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sz="1800" dirty="0" err="1"/>
                        <a:t>Sequential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Pthread</a:t>
                      </a:r>
                      <a:r>
                        <a:rPr lang="ro-RO" dirty="0"/>
                        <a:t> (1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(2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(4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real    0m6.151s</a:t>
                      </a:r>
                    </a:p>
                    <a:p>
                      <a:r>
                        <a:rPr lang="en-US" sz="1800" dirty="0"/>
                        <a:t>user    0m6.141s</a:t>
                      </a:r>
                    </a:p>
                    <a:p>
                      <a:r>
                        <a:rPr lang="en-US" sz="1800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   0m7.777s</a:t>
                      </a:r>
                    </a:p>
                    <a:p>
                      <a:r>
                        <a:rPr lang="en-US" dirty="0"/>
                        <a:t>user    0m7.766s</a:t>
                      </a:r>
                    </a:p>
                    <a:p>
                      <a:r>
                        <a:rPr lang="en-US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0m3.954s</a:t>
                      </a:r>
                    </a:p>
                    <a:p>
                      <a:r>
                        <a:rPr lang="en-GB" dirty="0"/>
                        <a:t>user    0m7.828s</a:t>
                      </a:r>
                    </a:p>
                    <a:p>
                      <a:r>
                        <a:rPr lang="en-GB" dirty="0"/>
                        <a:t>sys     0m0.000s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0m2.011s</a:t>
                      </a:r>
                    </a:p>
                    <a:p>
                      <a:r>
                        <a:rPr lang="en-GB" dirty="0"/>
                        <a:t>user    0m7.875s</a:t>
                      </a:r>
                    </a:p>
                    <a:p>
                      <a:r>
                        <a:rPr lang="en-GB" dirty="0"/>
                        <a:t>sys     0m0.031s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120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3775FB-2DAB-4319-B28A-43037BFD519F}"/>
                  </a:ext>
                </a:extLst>
              </p:cNvPr>
              <p:cNvSpPr txBox="1"/>
              <p:nvPr/>
            </p:nvSpPr>
            <p:spPr>
              <a:xfrm>
                <a:off x="2135456" y="5317948"/>
                <a:ext cx="1728102" cy="917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6.14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m:rPr>
                              <m:nor/>
                            </m:rPr>
                            <a:rPr lang="ro-RO" sz="28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76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3775FB-2DAB-4319-B28A-43037BFD5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456" y="5317948"/>
                <a:ext cx="1728102" cy="9177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2545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Timpi adunare a doi vectori C = A + B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30871-FF1E-4D7E-813C-911D0CDD3894}"/>
              </a:ext>
            </a:extLst>
          </p:cNvPr>
          <p:cNvGraphicFramePr>
            <a:graphicFrameLocks noGrp="1"/>
          </p:cNvGraphicFramePr>
          <p:nvPr/>
        </p:nvGraphicFramePr>
        <p:xfrm>
          <a:off x="228195" y="2928937"/>
          <a:ext cx="8666588" cy="2199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834899275"/>
                    </a:ext>
                  </a:extLst>
                </a:gridCol>
                <a:gridCol w="2404822">
                  <a:extLst>
                    <a:ext uri="{9D8B030D-6E8A-4147-A177-3AD203B41FA5}">
                      <a16:colId xmlns:a16="http://schemas.microsoft.com/office/drawing/2014/main" val="319866989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286360677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4179140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sz="1800" dirty="0" err="1"/>
                        <a:t>Sequential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Pthread</a:t>
                      </a:r>
                      <a:r>
                        <a:rPr lang="ro-RO" dirty="0"/>
                        <a:t> (1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(2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(4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real    0m6.151s</a:t>
                      </a:r>
                    </a:p>
                    <a:p>
                      <a:r>
                        <a:rPr lang="en-US" sz="1800" dirty="0"/>
                        <a:t>user    0m6.141s</a:t>
                      </a:r>
                    </a:p>
                    <a:p>
                      <a:r>
                        <a:rPr lang="en-US" sz="1800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   0m7.777s</a:t>
                      </a:r>
                    </a:p>
                    <a:p>
                      <a:r>
                        <a:rPr lang="en-US" dirty="0"/>
                        <a:t>user    0m7.766s</a:t>
                      </a:r>
                    </a:p>
                    <a:p>
                      <a:r>
                        <a:rPr lang="en-US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0m3.954s</a:t>
                      </a:r>
                    </a:p>
                    <a:p>
                      <a:r>
                        <a:rPr lang="en-GB" dirty="0"/>
                        <a:t>user    0m7.828s</a:t>
                      </a:r>
                    </a:p>
                    <a:p>
                      <a:r>
                        <a:rPr lang="en-GB" dirty="0"/>
                        <a:t>sys     0m0.000s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0m2.011s</a:t>
                      </a:r>
                    </a:p>
                    <a:p>
                      <a:r>
                        <a:rPr lang="en-GB" dirty="0"/>
                        <a:t>user    0m7.875s</a:t>
                      </a:r>
                    </a:p>
                    <a:p>
                      <a:r>
                        <a:rPr lang="en-GB" dirty="0"/>
                        <a:t>sys     0m0.031s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120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F42611-BC61-40E1-B103-4EFA497B8E81}"/>
                  </a:ext>
                </a:extLst>
              </p:cNvPr>
              <p:cNvSpPr txBox="1"/>
              <p:nvPr/>
            </p:nvSpPr>
            <p:spPr>
              <a:xfrm>
                <a:off x="4561489" y="5408206"/>
                <a:ext cx="1728102" cy="917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6.14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m:rPr>
                              <m:nor/>
                            </m:rPr>
                            <a:rPr lang="ro-RO" sz="28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78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F42611-BC61-40E1-B103-4EFA497B8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489" y="5408206"/>
                <a:ext cx="1728102" cy="9177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163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Timpi adunare a doi vectori C = A + B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30871-FF1E-4D7E-813C-911D0CDD3894}"/>
              </a:ext>
            </a:extLst>
          </p:cNvPr>
          <p:cNvGraphicFramePr>
            <a:graphicFrameLocks noGrp="1"/>
          </p:cNvGraphicFramePr>
          <p:nvPr/>
        </p:nvGraphicFramePr>
        <p:xfrm>
          <a:off x="228195" y="2928937"/>
          <a:ext cx="8666588" cy="2199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834899275"/>
                    </a:ext>
                  </a:extLst>
                </a:gridCol>
                <a:gridCol w="2404822">
                  <a:extLst>
                    <a:ext uri="{9D8B030D-6E8A-4147-A177-3AD203B41FA5}">
                      <a16:colId xmlns:a16="http://schemas.microsoft.com/office/drawing/2014/main" val="319866989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286360677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4179140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sz="1800" dirty="0" err="1"/>
                        <a:t>Sequential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Pthread</a:t>
                      </a:r>
                      <a:r>
                        <a:rPr lang="ro-RO" dirty="0"/>
                        <a:t> (1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(2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(4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real    0m6.151s</a:t>
                      </a:r>
                    </a:p>
                    <a:p>
                      <a:r>
                        <a:rPr lang="en-US" sz="1800" dirty="0"/>
                        <a:t>user    0m6.141s</a:t>
                      </a:r>
                    </a:p>
                    <a:p>
                      <a:r>
                        <a:rPr lang="en-US" sz="1800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   0m7.777s</a:t>
                      </a:r>
                    </a:p>
                    <a:p>
                      <a:r>
                        <a:rPr lang="en-US" dirty="0"/>
                        <a:t>user    0m7.766s</a:t>
                      </a:r>
                    </a:p>
                    <a:p>
                      <a:r>
                        <a:rPr lang="en-US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0m3.954s</a:t>
                      </a:r>
                    </a:p>
                    <a:p>
                      <a:r>
                        <a:rPr lang="en-GB" dirty="0"/>
                        <a:t>user    0m7.828s</a:t>
                      </a:r>
                    </a:p>
                    <a:p>
                      <a:r>
                        <a:rPr lang="en-GB" dirty="0"/>
                        <a:t>sys     0m0.000s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0m2.011s</a:t>
                      </a:r>
                    </a:p>
                    <a:p>
                      <a:r>
                        <a:rPr lang="en-GB" dirty="0"/>
                        <a:t>user    0m7.875s</a:t>
                      </a:r>
                    </a:p>
                    <a:p>
                      <a:r>
                        <a:rPr lang="en-GB" dirty="0"/>
                        <a:t>sys     0m0.031s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0.78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120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F42611-BC61-40E1-B103-4EFA497B8E81}"/>
                  </a:ext>
                </a:extLst>
              </p:cNvPr>
              <p:cNvSpPr txBox="1"/>
              <p:nvPr/>
            </p:nvSpPr>
            <p:spPr>
              <a:xfrm>
                <a:off x="6821706" y="5408206"/>
                <a:ext cx="1728102" cy="917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6.14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m:rPr>
                              <m:nor/>
                            </m:rPr>
                            <a:rPr lang="ro-RO" sz="28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78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F42611-BC61-40E1-B103-4EFA497B8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706" y="5408206"/>
                <a:ext cx="1728102" cy="9177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10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F763-422B-4932-B826-5564DC31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Măsurare timp – Linia de comandă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92B1E-61FA-4D4D-85CD-E43B5B2F01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8F62A-343B-4080-883E-B06D8A10B307}"/>
              </a:ext>
            </a:extLst>
          </p:cNvPr>
          <p:cNvSpPr/>
          <p:nvPr/>
        </p:nvSpPr>
        <p:spPr>
          <a:xfrm>
            <a:off x="81729" y="1120227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i="1" dirty="0"/>
              <a:t>time </a:t>
            </a:r>
            <a:r>
              <a:rPr lang="en-US" sz="2400" i="1" dirty="0"/>
              <a:t>sleep 5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B050"/>
                </a:solidFill>
              </a:rPr>
              <a:t>real    0m5.001s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user    0m0.000s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sys     0m0.001s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9CEE30-8B0F-42D4-ADBE-5223F81B50DC}"/>
              </a:ext>
            </a:extLst>
          </p:cNvPr>
          <p:cNvSpPr/>
          <p:nvPr/>
        </p:nvSpPr>
        <p:spPr>
          <a:xfrm>
            <a:off x="1235239" y="3316006"/>
            <a:ext cx="79087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time sleep 5</a:t>
            </a:r>
            <a:endParaRPr lang="ro-RO" sz="2400" b="1" i="1" dirty="0"/>
          </a:p>
          <a:p>
            <a:endParaRPr lang="en-US" sz="2400" dirty="0"/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sleep 5  0.00s user 0.00s system 0%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cpu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5.002 total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F29DC2-E827-4CD2-B918-413BD3F219F2}"/>
              </a:ext>
            </a:extLst>
          </p:cNvPr>
          <p:cNvSpPr/>
          <p:nvPr/>
        </p:nvSpPr>
        <p:spPr>
          <a:xfrm>
            <a:off x="81729" y="5037350"/>
            <a:ext cx="92270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/</a:t>
            </a:r>
            <a:r>
              <a:rPr lang="en-US" b="1" i="1" dirty="0" err="1"/>
              <a:t>usr</a:t>
            </a:r>
            <a:r>
              <a:rPr lang="en-US" b="1" i="1" dirty="0"/>
              <a:t>/bin/time sleep 5</a:t>
            </a:r>
            <a:endParaRPr lang="ro-RO" b="1" i="1" dirty="0"/>
          </a:p>
          <a:p>
            <a:endParaRPr lang="ro-RO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0.00user 0.00system </a:t>
            </a:r>
            <a:r>
              <a:rPr lang="en-US" dirty="0">
                <a:solidFill>
                  <a:srgbClr val="00B050"/>
                </a:solidFill>
              </a:rPr>
              <a:t>0:05.00elapsed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0%CPU (0avgtext+0avgdata 2076maxresident)k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0inputs+0outputs (0major+73minor)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pagefaults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0swaps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55E24B-F3D6-4FC7-AD45-17BA0C9D258F}"/>
              </a:ext>
            </a:extLst>
          </p:cNvPr>
          <p:cNvSpPr txBox="1"/>
          <p:nvPr/>
        </p:nvSpPr>
        <p:spPr>
          <a:xfrm>
            <a:off x="3894630" y="1528698"/>
            <a:ext cx="46923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Wall </a:t>
            </a:r>
            <a:r>
              <a:rPr lang="ro-RO" sz="3200" dirty="0" err="1"/>
              <a:t>clock</a:t>
            </a:r>
            <a:r>
              <a:rPr lang="ro-RO" sz="3200" dirty="0"/>
              <a:t> </a:t>
            </a:r>
            <a:r>
              <a:rPr lang="ro-RO" sz="3200" dirty="0" err="1"/>
              <a:t>time</a:t>
            </a:r>
            <a:r>
              <a:rPr lang="ro-RO" sz="3200" dirty="0"/>
              <a:t> – Timpul trecut de la pornirea programului – Pe acesta îl folosim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637410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Timpi adunare a doi vectori C = A + B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30871-FF1E-4D7E-813C-911D0CDD3894}"/>
              </a:ext>
            </a:extLst>
          </p:cNvPr>
          <p:cNvGraphicFramePr>
            <a:graphicFrameLocks noGrp="1"/>
          </p:cNvGraphicFramePr>
          <p:nvPr/>
        </p:nvGraphicFramePr>
        <p:xfrm>
          <a:off x="228195" y="2928937"/>
          <a:ext cx="8666588" cy="2199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834899275"/>
                    </a:ext>
                  </a:extLst>
                </a:gridCol>
                <a:gridCol w="2404822">
                  <a:extLst>
                    <a:ext uri="{9D8B030D-6E8A-4147-A177-3AD203B41FA5}">
                      <a16:colId xmlns:a16="http://schemas.microsoft.com/office/drawing/2014/main" val="319866989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286360677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4179140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sz="1800" dirty="0" err="1"/>
                        <a:t>Sequential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Pthread</a:t>
                      </a:r>
                      <a:r>
                        <a:rPr lang="ro-RO" dirty="0"/>
                        <a:t> (1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(2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(4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real    0m6.151s</a:t>
                      </a:r>
                    </a:p>
                    <a:p>
                      <a:r>
                        <a:rPr lang="en-US" sz="1800" dirty="0"/>
                        <a:t>user    0m6.141s</a:t>
                      </a:r>
                    </a:p>
                    <a:p>
                      <a:r>
                        <a:rPr lang="en-US" sz="1800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   0m7.777s</a:t>
                      </a:r>
                    </a:p>
                    <a:p>
                      <a:r>
                        <a:rPr lang="en-US" dirty="0"/>
                        <a:t>user    0m7.766s</a:t>
                      </a:r>
                    </a:p>
                    <a:p>
                      <a:r>
                        <a:rPr lang="en-US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0m3.954s</a:t>
                      </a:r>
                    </a:p>
                    <a:p>
                      <a:r>
                        <a:rPr lang="en-GB" dirty="0"/>
                        <a:t>user    0m7.828s</a:t>
                      </a:r>
                    </a:p>
                    <a:p>
                      <a:r>
                        <a:rPr lang="en-GB" dirty="0"/>
                        <a:t>sys     0m0.000s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0m2.011s</a:t>
                      </a:r>
                    </a:p>
                    <a:p>
                      <a:r>
                        <a:rPr lang="en-GB" dirty="0"/>
                        <a:t>user    0m7.875s</a:t>
                      </a:r>
                    </a:p>
                    <a:p>
                      <a:r>
                        <a:rPr lang="en-GB" dirty="0"/>
                        <a:t>sys     0m0.031s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0.78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120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F42611-BC61-40E1-B103-4EFA497B8E81}"/>
                  </a:ext>
                </a:extLst>
              </p:cNvPr>
              <p:cNvSpPr txBox="1"/>
              <p:nvPr/>
            </p:nvSpPr>
            <p:spPr>
              <a:xfrm>
                <a:off x="6821706" y="5408206"/>
                <a:ext cx="1728102" cy="917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6.14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m:rPr>
                              <m:nor/>
                            </m:rPr>
                            <a:rPr lang="ro-RO" sz="28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78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F42611-BC61-40E1-B103-4EFA497B8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706" y="5408206"/>
                <a:ext cx="1728102" cy="9177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8120DD8-967B-4C2E-95E8-0E974DBB986A}"/>
              </a:ext>
            </a:extLst>
          </p:cNvPr>
          <p:cNvSpPr txBox="1"/>
          <p:nvPr/>
        </p:nvSpPr>
        <p:spPr>
          <a:xfrm>
            <a:off x="1957955" y="5002519"/>
            <a:ext cx="42306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8000" b="1" dirty="0">
                <a:solidFill>
                  <a:srgbClr val="FF0000"/>
                </a:solidFill>
              </a:rPr>
              <a:t>WRONG</a:t>
            </a:r>
            <a:endParaRPr lang="en-US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413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Timpi adunare a doi vectori C = A + B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30871-FF1E-4D7E-813C-911D0CDD3894}"/>
              </a:ext>
            </a:extLst>
          </p:cNvPr>
          <p:cNvGraphicFramePr>
            <a:graphicFrameLocks noGrp="1"/>
          </p:cNvGraphicFramePr>
          <p:nvPr/>
        </p:nvGraphicFramePr>
        <p:xfrm>
          <a:off x="228195" y="2928937"/>
          <a:ext cx="8666588" cy="2199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834899275"/>
                    </a:ext>
                  </a:extLst>
                </a:gridCol>
                <a:gridCol w="2404822">
                  <a:extLst>
                    <a:ext uri="{9D8B030D-6E8A-4147-A177-3AD203B41FA5}">
                      <a16:colId xmlns:a16="http://schemas.microsoft.com/office/drawing/2014/main" val="319866989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286360677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4179140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sz="1800" dirty="0" err="1"/>
                        <a:t>Sequential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Pthread</a:t>
                      </a:r>
                      <a:r>
                        <a:rPr lang="ro-RO" dirty="0"/>
                        <a:t> (1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(2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(4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real    0m6.151s</a:t>
                      </a:r>
                    </a:p>
                    <a:p>
                      <a:r>
                        <a:rPr lang="en-US" sz="1800" dirty="0"/>
                        <a:t>user    0m6.141s</a:t>
                      </a:r>
                    </a:p>
                    <a:p>
                      <a:r>
                        <a:rPr lang="en-US" sz="1800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   0m7.777s</a:t>
                      </a:r>
                    </a:p>
                    <a:p>
                      <a:r>
                        <a:rPr lang="en-US" dirty="0"/>
                        <a:t>user    0m7.766s</a:t>
                      </a:r>
                    </a:p>
                    <a:p>
                      <a:r>
                        <a:rPr lang="en-US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0m3.954s</a:t>
                      </a:r>
                    </a:p>
                    <a:p>
                      <a:r>
                        <a:rPr lang="en-GB" dirty="0"/>
                        <a:t>user    0m7.828s</a:t>
                      </a:r>
                    </a:p>
                    <a:p>
                      <a:r>
                        <a:rPr lang="en-GB" dirty="0"/>
                        <a:t>sys     0m0.000s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0m2.011s</a:t>
                      </a:r>
                    </a:p>
                    <a:p>
                      <a:r>
                        <a:rPr lang="en-GB" dirty="0"/>
                        <a:t>user    0m7.875s</a:t>
                      </a:r>
                    </a:p>
                    <a:p>
                      <a:r>
                        <a:rPr lang="en-GB" dirty="0"/>
                        <a:t>sys     0m0.031s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120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9AC845-877C-42C8-BD81-DE634047786B}"/>
                  </a:ext>
                </a:extLst>
              </p:cNvPr>
              <p:cNvSpPr txBox="1"/>
              <p:nvPr/>
            </p:nvSpPr>
            <p:spPr>
              <a:xfrm>
                <a:off x="340120" y="5317948"/>
                <a:ext cx="1728102" cy="917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6.1</m:t>
                          </m:r>
                          <m:r>
                            <m:rPr>
                              <m:nor/>
                            </m:rPr>
                            <a:rPr lang="ro-RO" sz="2800" b="0" i="0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ro-RO" sz="2800">
                              <a:latin typeface="Cambria Math" panose="02040503050406030204" pitchFamily="18" charset="0"/>
                            </a:rPr>
                            <m:t>6.1</m:t>
                          </m:r>
                          <m: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9AC845-877C-42C8-BD81-DE6340477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20" y="5317948"/>
                <a:ext cx="1728102" cy="9177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0921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Timpi adunare a doi vectori C = A + B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30871-FF1E-4D7E-813C-911D0CDD3894}"/>
              </a:ext>
            </a:extLst>
          </p:cNvPr>
          <p:cNvGraphicFramePr>
            <a:graphicFrameLocks noGrp="1"/>
          </p:cNvGraphicFramePr>
          <p:nvPr/>
        </p:nvGraphicFramePr>
        <p:xfrm>
          <a:off x="228195" y="2928937"/>
          <a:ext cx="8666588" cy="2199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834899275"/>
                    </a:ext>
                  </a:extLst>
                </a:gridCol>
                <a:gridCol w="2404822">
                  <a:extLst>
                    <a:ext uri="{9D8B030D-6E8A-4147-A177-3AD203B41FA5}">
                      <a16:colId xmlns:a16="http://schemas.microsoft.com/office/drawing/2014/main" val="319866989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286360677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4179140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sz="1800" dirty="0" err="1"/>
                        <a:t>Sequential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Pthread</a:t>
                      </a:r>
                      <a:r>
                        <a:rPr lang="ro-RO" dirty="0"/>
                        <a:t> (1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(2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(4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real    0m6.151s</a:t>
                      </a:r>
                    </a:p>
                    <a:p>
                      <a:r>
                        <a:rPr lang="en-US" sz="1800" dirty="0"/>
                        <a:t>user    0m6.141s</a:t>
                      </a:r>
                    </a:p>
                    <a:p>
                      <a:r>
                        <a:rPr lang="en-US" sz="1800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   0m7.777s</a:t>
                      </a:r>
                    </a:p>
                    <a:p>
                      <a:r>
                        <a:rPr lang="en-US" dirty="0"/>
                        <a:t>user    0m7.766s</a:t>
                      </a:r>
                    </a:p>
                    <a:p>
                      <a:r>
                        <a:rPr lang="en-US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0m3.954s</a:t>
                      </a:r>
                    </a:p>
                    <a:p>
                      <a:r>
                        <a:rPr lang="en-GB" dirty="0"/>
                        <a:t>user    0m7.828s</a:t>
                      </a:r>
                    </a:p>
                    <a:p>
                      <a:r>
                        <a:rPr lang="en-GB" dirty="0"/>
                        <a:t>sys     0m0.000s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0m2.011s</a:t>
                      </a:r>
                    </a:p>
                    <a:p>
                      <a:r>
                        <a:rPr lang="en-GB" dirty="0"/>
                        <a:t>user    0m7.875s</a:t>
                      </a:r>
                    </a:p>
                    <a:p>
                      <a:r>
                        <a:rPr lang="en-GB" dirty="0"/>
                        <a:t>sys     0m0.031s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120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9AC845-877C-42C8-BD81-DE634047786B}"/>
                  </a:ext>
                </a:extLst>
              </p:cNvPr>
              <p:cNvSpPr txBox="1"/>
              <p:nvPr/>
            </p:nvSpPr>
            <p:spPr>
              <a:xfrm>
                <a:off x="2395918" y="5408206"/>
                <a:ext cx="1728102" cy="917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6.1</m:t>
                          </m:r>
                          <m:r>
                            <m:rPr>
                              <m:nor/>
                            </m:rPr>
                            <a:rPr lang="ro-RO" sz="2800" b="0" i="0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m:rPr>
                              <m:nor/>
                            </m:rPr>
                            <a:rPr lang="ro-RO" sz="28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77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9AC845-877C-42C8-BD81-DE6340477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918" y="5408206"/>
                <a:ext cx="1728102" cy="9177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7516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Timpi adunare a doi vectori C = A + B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30871-FF1E-4D7E-813C-911D0CDD3894}"/>
              </a:ext>
            </a:extLst>
          </p:cNvPr>
          <p:cNvGraphicFramePr>
            <a:graphicFrameLocks noGrp="1"/>
          </p:cNvGraphicFramePr>
          <p:nvPr/>
        </p:nvGraphicFramePr>
        <p:xfrm>
          <a:off x="228195" y="2928937"/>
          <a:ext cx="8666588" cy="2199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834899275"/>
                    </a:ext>
                  </a:extLst>
                </a:gridCol>
                <a:gridCol w="2404822">
                  <a:extLst>
                    <a:ext uri="{9D8B030D-6E8A-4147-A177-3AD203B41FA5}">
                      <a16:colId xmlns:a16="http://schemas.microsoft.com/office/drawing/2014/main" val="319866989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286360677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4179140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sz="1800" dirty="0" err="1"/>
                        <a:t>Sequential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Pthread</a:t>
                      </a:r>
                      <a:r>
                        <a:rPr lang="ro-RO" dirty="0"/>
                        <a:t> (1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(2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(4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real    0m6.151s</a:t>
                      </a:r>
                    </a:p>
                    <a:p>
                      <a:r>
                        <a:rPr lang="en-US" sz="1800" dirty="0"/>
                        <a:t>user    0m6.141s</a:t>
                      </a:r>
                    </a:p>
                    <a:p>
                      <a:r>
                        <a:rPr lang="en-US" sz="1800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   0m7.777s</a:t>
                      </a:r>
                    </a:p>
                    <a:p>
                      <a:r>
                        <a:rPr lang="en-US" dirty="0"/>
                        <a:t>user    0m7.766s</a:t>
                      </a:r>
                    </a:p>
                    <a:p>
                      <a:r>
                        <a:rPr lang="en-US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0m3.954s</a:t>
                      </a:r>
                    </a:p>
                    <a:p>
                      <a:r>
                        <a:rPr lang="en-GB" dirty="0"/>
                        <a:t>user    0m7.828s</a:t>
                      </a:r>
                    </a:p>
                    <a:p>
                      <a:r>
                        <a:rPr lang="en-GB" dirty="0"/>
                        <a:t>sys     0m0.000s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0m2.011s</a:t>
                      </a:r>
                    </a:p>
                    <a:p>
                      <a:r>
                        <a:rPr lang="en-GB" dirty="0"/>
                        <a:t>user    0m7.875s</a:t>
                      </a:r>
                    </a:p>
                    <a:p>
                      <a:r>
                        <a:rPr lang="en-GB" dirty="0"/>
                        <a:t>sys     0m0.031s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1.55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120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9AC845-877C-42C8-BD81-DE634047786B}"/>
                  </a:ext>
                </a:extLst>
              </p:cNvPr>
              <p:cNvSpPr txBox="1"/>
              <p:nvPr/>
            </p:nvSpPr>
            <p:spPr>
              <a:xfrm>
                <a:off x="4739044" y="5408206"/>
                <a:ext cx="1728102" cy="917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6.1</m:t>
                          </m:r>
                          <m:r>
                            <m:rPr>
                              <m:nor/>
                            </m:rPr>
                            <a:rPr lang="ro-RO" sz="2800" b="0" i="0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3.95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9AC845-877C-42C8-BD81-DE6340477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044" y="5408206"/>
                <a:ext cx="1728102" cy="9177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1870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Timpi adunare a doi vectori C = A + B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30871-FF1E-4D7E-813C-911D0CDD3894}"/>
              </a:ext>
            </a:extLst>
          </p:cNvPr>
          <p:cNvGraphicFramePr>
            <a:graphicFrameLocks noGrp="1"/>
          </p:cNvGraphicFramePr>
          <p:nvPr/>
        </p:nvGraphicFramePr>
        <p:xfrm>
          <a:off x="228195" y="2928937"/>
          <a:ext cx="8666588" cy="2199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834899275"/>
                    </a:ext>
                  </a:extLst>
                </a:gridCol>
                <a:gridCol w="2404822">
                  <a:extLst>
                    <a:ext uri="{9D8B030D-6E8A-4147-A177-3AD203B41FA5}">
                      <a16:colId xmlns:a16="http://schemas.microsoft.com/office/drawing/2014/main" val="319866989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286360677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4179140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sz="1800" dirty="0" err="1"/>
                        <a:t>Sequential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Pthread</a:t>
                      </a:r>
                      <a:r>
                        <a:rPr lang="ro-RO" dirty="0"/>
                        <a:t> (1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(2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(4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real    0m6.151s</a:t>
                      </a:r>
                    </a:p>
                    <a:p>
                      <a:r>
                        <a:rPr lang="en-US" sz="1800" dirty="0"/>
                        <a:t>user    0m6.141s</a:t>
                      </a:r>
                    </a:p>
                    <a:p>
                      <a:r>
                        <a:rPr lang="en-US" sz="1800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   0m7.777s</a:t>
                      </a:r>
                    </a:p>
                    <a:p>
                      <a:r>
                        <a:rPr lang="en-US" dirty="0"/>
                        <a:t>user    0m7.766s</a:t>
                      </a:r>
                    </a:p>
                    <a:p>
                      <a:r>
                        <a:rPr lang="en-US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0m3.954s</a:t>
                      </a:r>
                    </a:p>
                    <a:p>
                      <a:r>
                        <a:rPr lang="en-GB" dirty="0"/>
                        <a:t>user    0m7.828s</a:t>
                      </a:r>
                    </a:p>
                    <a:p>
                      <a:r>
                        <a:rPr lang="en-GB" dirty="0"/>
                        <a:t>sys     0m0.000s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0m2.011s</a:t>
                      </a:r>
                    </a:p>
                    <a:p>
                      <a:r>
                        <a:rPr lang="en-GB" dirty="0"/>
                        <a:t>user    0m7.875s</a:t>
                      </a:r>
                    </a:p>
                    <a:p>
                      <a:r>
                        <a:rPr lang="en-GB" dirty="0"/>
                        <a:t>sys     0m0.031s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1.55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3.05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120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9AC845-877C-42C8-BD81-DE634047786B}"/>
                  </a:ext>
                </a:extLst>
              </p:cNvPr>
              <p:cNvSpPr txBox="1"/>
              <p:nvPr/>
            </p:nvSpPr>
            <p:spPr>
              <a:xfrm>
                <a:off x="6821706" y="5317948"/>
                <a:ext cx="1728102" cy="917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80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6.1</m:t>
                          </m:r>
                          <m:r>
                            <m:rPr>
                              <m:nor/>
                            </m:rPr>
                            <a:rPr lang="ro-RO" sz="2800" b="0" i="0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o-RO" sz="28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9AC845-877C-42C8-BD81-DE6340477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706" y="5317948"/>
                <a:ext cx="1728102" cy="9177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2217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Timpi adunare a doi vectori C = A + B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30871-FF1E-4D7E-813C-911D0CDD3894}"/>
              </a:ext>
            </a:extLst>
          </p:cNvPr>
          <p:cNvGraphicFramePr>
            <a:graphicFrameLocks noGrp="1"/>
          </p:cNvGraphicFramePr>
          <p:nvPr/>
        </p:nvGraphicFramePr>
        <p:xfrm>
          <a:off x="228195" y="2928937"/>
          <a:ext cx="8666588" cy="2199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834899275"/>
                    </a:ext>
                  </a:extLst>
                </a:gridCol>
                <a:gridCol w="2404822">
                  <a:extLst>
                    <a:ext uri="{9D8B030D-6E8A-4147-A177-3AD203B41FA5}">
                      <a16:colId xmlns:a16="http://schemas.microsoft.com/office/drawing/2014/main" val="319866989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286360677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4179140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sz="1800" dirty="0" err="1"/>
                        <a:t>Sequential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Pthread</a:t>
                      </a:r>
                      <a:r>
                        <a:rPr lang="ro-RO" dirty="0"/>
                        <a:t> (1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(2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(4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real    0m6.151s</a:t>
                      </a:r>
                    </a:p>
                    <a:p>
                      <a:r>
                        <a:rPr lang="en-US" sz="1800" dirty="0"/>
                        <a:t>user    0m6.141s</a:t>
                      </a:r>
                    </a:p>
                    <a:p>
                      <a:r>
                        <a:rPr lang="en-US" sz="1800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   0m7.777s</a:t>
                      </a:r>
                    </a:p>
                    <a:p>
                      <a:r>
                        <a:rPr lang="en-US" dirty="0"/>
                        <a:t>user    0m7.766s</a:t>
                      </a:r>
                    </a:p>
                    <a:p>
                      <a:r>
                        <a:rPr lang="en-US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0m3.954s</a:t>
                      </a:r>
                    </a:p>
                    <a:p>
                      <a:r>
                        <a:rPr lang="en-GB" dirty="0"/>
                        <a:t>user    0m7.828s</a:t>
                      </a:r>
                    </a:p>
                    <a:p>
                      <a:r>
                        <a:rPr lang="en-GB" dirty="0"/>
                        <a:t>sys     0m0.000s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0m2.011s</a:t>
                      </a:r>
                    </a:p>
                    <a:p>
                      <a:r>
                        <a:rPr lang="en-GB" dirty="0"/>
                        <a:t>user    0m7.875s</a:t>
                      </a:r>
                    </a:p>
                    <a:p>
                      <a:r>
                        <a:rPr lang="en-GB" dirty="0"/>
                        <a:t>sys     0m0.031s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1.55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3.05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120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44D473A-4D47-4E96-9202-E856D844A9DC}"/>
              </a:ext>
            </a:extLst>
          </p:cNvPr>
          <p:cNvSpPr txBox="1"/>
          <p:nvPr/>
        </p:nvSpPr>
        <p:spPr>
          <a:xfrm>
            <a:off x="491993" y="5574694"/>
            <a:ext cx="3288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dirty="0"/>
              <a:t>De ce nu </a:t>
            </a:r>
            <a:r>
              <a:rPr lang="ro-RO" sz="3200" b="1" dirty="0"/>
              <a:t>S = P </a:t>
            </a:r>
            <a:r>
              <a:rPr lang="ro-RO" sz="3200" dirty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226955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Timpi adunare a doi vectori C = A + B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30871-FF1E-4D7E-813C-911D0CDD3894}"/>
              </a:ext>
            </a:extLst>
          </p:cNvPr>
          <p:cNvGraphicFramePr>
            <a:graphicFrameLocks noGrp="1"/>
          </p:cNvGraphicFramePr>
          <p:nvPr/>
        </p:nvGraphicFramePr>
        <p:xfrm>
          <a:off x="228195" y="2928937"/>
          <a:ext cx="8666588" cy="2199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834899275"/>
                    </a:ext>
                  </a:extLst>
                </a:gridCol>
                <a:gridCol w="2404822">
                  <a:extLst>
                    <a:ext uri="{9D8B030D-6E8A-4147-A177-3AD203B41FA5}">
                      <a16:colId xmlns:a16="http://schemas.microsoft.com/office/drawing/2014/main" val="319866989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286360677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4179140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sz="1800" dirty="0" err="1"/>
                        <a:t>Sequential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Pthread</a:t>
                      </a:r>
                      <a:r>
                        <a:rPr lang="ro-RO" dirty="0"/>
                        <a:t> (1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(2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(4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real    0m6.151s</a:t>
                      </a:r>
                    </a:p>
                    <a:p>
                      <a:r>
                        <a:rPr lang="en-US" sz="1800" dirty="0"/>
                        <a:t>user    0m6.141s</a:t>
                      </a:r>
                    </a:p>
                    <a:p>
                      <a:r>
                        <a:rPr lang="en-US" sz="1800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   0m7.777s</a:t>
                      </a:r>
                    </a:p>
                    <a:p>
                      <a:r>
                        <a:rPr lang="en-US" dirty="0"/>
                        <a:t>user    0m7.766s</a:t>
                      </a:r>
                    </a:p>
                    <a:p>
                      <a:r>
                        <a:rPr lang="en-US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0m3.954s</a:t>
                      </a:r>
                    </a:p>
                    <a:p>
                      <a:r>
                        <a:rPr lang="en-GB" dirty="0"/>
                        <a:t>user    0m7.828s</a:t>
                      </a:r>
                    </a:p>
                    <a:p>
                      <a:r>
                        <a:rPr lang="en-GB" dirty="0"/>
                        <a:t>sys     0m0.000s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0m2.011s</a:t>
                      </a:r>
                    </a:p>
                    <a:p>
                      <a:r>
                        <a:rPr lang="en-GB" dirty="0"/>
                        <a:t>user    0m7.875s</a:t>
                      </a:r>
                    </a:p>
                    <a:p>
                      <a:r>
                        <a:rPr lang="en-GB" dirty="0"/>
                        <a:t>sys     0m0.031s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1.55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3.05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120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44D473A-4D47-4E96-9202-E856D844A9DC}"/>
              </a:ext>
            </a:extLst>
          </p:cNvPr>
          <p:cNvSpPr txBox="1"/>
          <p:nvPr/>
        </p:nvSpPr>
        <p:spPr>
          <a:xfrm>
            <a:off x="491993" y="5574694"/>
            <a:ext cx="7172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dirty="0"/>
              <a:t>De ce nu </a:t>
            </a:r>
            <a:r>
              <a:rPr lang="ro-RO" sz="3200" b="1" dirty="0"/>
              <a:t>S = P </a:t>
            </a:r>
            <a:r>
              <a:rPr lang="ro-RO" sz="3200" dirty="0"/>
              <a:t>? S = O(P) este </a:t>
            </a:r>
            <a:r>
              <a:rPr lang="ro-RO" sz="3200" b="1" dirty="0"/>
              <a:t>ideal</a:t>
            </a:r>
            <a:r>
              <a:rPr lang="ro-RO" sz="3200" dirty="0"/>
              <a:t>.</a:t>
            </a:r>
            <a:endParaRPr lang="en-US" sz="32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6C77B4-82BA-4E0C-8717-65891FCC48C0}"/>
              </a:ext>
            </a:extLst>
          </p:cNvPr>
          <p:cNvSpPr/>
          <p:nvPr/>
        </p:nvSpPr>
        <p:spPr>
          <a:xfrm>
            <a:off x="780667" y="1527205"/>
            <a:ext cx="62694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800" b="1" dirty="0"/>
              <a:t>Nu se ține cont de timpul de citire/scriere RAM.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887792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Timpi adunare a doi vectori C = A + B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30871-FF1E-4D7E-813C-911D0CDD3894}"/>
              </a:ext>
            </a:extLst>
          </p:cNvPr>
          <p:cNvGraphicFramePr>
            <a:graphicFrameLocks noGrp="1"/>
          </p:cNvGraphicFramePr>
          <p:nvPr/>
        </p:nvGraphicFramePr>
        <p:xfrm>
          <a:off x="228195" y="2928937"/>
          <a:ext cx="8666588" cy="25704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834899275"/>
                    </a:ext>
                  </a:extLst>
                </a:gridCol>
                <a:gridCol w="2404822">
                  <a:extLst>
                    <a:ext uri="{9D8B030D-6E8A-4147-A177-3AD203B41FA5}">
                      <a16:colId xmlns:a16="http://schemas.microsoft.com/office/drawing/2014/main" val="319866989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286360677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4179140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sz="1800" dirty="0" err="1"/>
                        <a:t>Sequential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Pthread</a:t>
                      </a:r>
                      <a:r>
                        <a:rPr lang="ro-RO" dirty="0"/>
                        <a:t> (1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(2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(4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real    0m6.151s</a:t>
                      </a:r>
                    </a:p>
                    <a:p>
                      <a:r>
                        <a:rPr lang="en-US" sz="1800" dirty="0"/>
                        <a:t>user    0m6.141s</a:t>
                      </a:r>
                    </a:p>
                    <a:p>
                      <a:r>
                        <a:rPr lang="en-US" sz="1800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   0m7.777s</a:t>
                      </a:r>
                    </a:p>
                    <a:p>
                      <a:r>
                        <a:rPr lang="en-US" dirty="0"/>
                        <a:t>user    0m7.766s</a:t>
                      </a:r>
                    </a:p>
                    <a:p>
                      <a:r>
                        <a:rPr lang="en-US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0m3.954s</a:t>
                      </a:r>
                    </a:p>
                    <a:p>
                      <a:r>
                        <a:rPr lang="en-GB" dirty="0"/>
                        <a:t>user    0m7.828s</a:t>
                      </a:r>
                    </a:p>
                    <a:p>
                      <a:r>
                        <a:rPr lang="en-GB" dirty="0"/>
                        <a:t>sys     0m0.000s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0m2.011s</a:t>
                      </a:r>
                    </a:p>
                    <a:p>
                      <a:r>
                        <a:rPr lang="en-GB" dirty="0"/>
                        <a:t>user    0m7.875s</a:t>
                      </a:r>
                    </a:p>
                    <a:p>
                      <a:r>
                        <a:rPr lang="en-GB" dirty="0"/>
                        <a:t>sys     0m0.031s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1.55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3.05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1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E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732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A1FE59-3742-4FBD-A4AA-516CF2F691C7}"/>
                  </a:ext>
                </a:extLst>
              </p:cNvPr>
              <p:cNvSpPr txBox="1"/>
              <p:nvPr/>
            </p:nvSpPr>
            <p:spPr>
              <a:xfrm>
                <a:off x="228195" y="1358583"/>
                <a:ext cx="1293110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o-RO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ro-RO" sz="2800" b="0" i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o-RO" sz="28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A1FE59-3742-4FBD-A4AA-516CF2F69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95" y="1358583"/>
                <a:ext cx="1293110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79409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Timpi adunare a doi vectori C = A + B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30871-FF1E-4D7E-813C-911D0CDD3894}"/>
              </a:ext>
            </a:extLst>
          </p:cNvPr>
          <p:cNvGraphicFramePr>
            <a:graphicFrameLocks noGrp="1"/>
          </p:cNvGraphicFramePr>
          <p:nvPr/>
        </p:nvGraphicFramePr>
        <p:xfrm>
          <a:off x="228195" y="2928937"/>
          <a:ext cx="8666588" cy="25704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834899275"/>
                    </a:ext>
                  </a:extLst>
                </a:gridCol>
                <a:gridCol w="2404822">
                  <a:extLst>
                    <a:ext uri="{9D8B030D-6E8A-4147-A177-3AD203B41FA5}">
                      <a16:colId xmlns:a16="http://schemas.microsoft.com/office/drawing/2014/main" val="319866989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286360677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4179140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sz="1800" dirty="0" err="1"/>
                        <a:t>Sequential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Pthread</a:t>
                      </a:r>
                      <a:r>
                        <a:rPr lang="ro-RO" dirty="0"/>
                        <a:t> (1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(2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(4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real    0m6.151s</a:t>
                      </a:r>
                    </a:p>
                    <a:p>
                      <a:r>
                        <a:rPr lang="en-US" sz="1800" dirty="0"/>
                        <a:t>user    0m6.141s</a:t>
                      </a:r>
                    </a:p>
                    <a:p>
                      <a:r>
                        <a:rPr lang="en-US" sz="1800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   0m7.777s</a:t>
                      </a:r>
                    </a:p>
                    <a:p>
                      <a:r>
                        <a:rPr lang="en-US" dirty="0"/>
                        <a:t>user    0m7.766s</a:t>
                      </a:r>
                    </a:p>
                    <a:p>
                      <a:r>
                        <a:rPr lang="en-US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0m3.954s</a:t>
                      </a:r>
                    </a:p>
                    <a:p>
                      <a:r>
                        <a:rPr lang="en-GB" dirty="0"/>
                        <a:t>user    0m7.828s</a:t>
                      </a:r>
                    </a:p>
                    <a:p>
                      <a:r>
                        <a:rPr lang="en-GB" dirty="0"/>
                        <a:t>sys     0m0.000s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0m2.011s</a:t>
                      </a:r>
                    </a:p>
                    <a:p>
                      <a:r>
                        <a:rPr lang="en-GB" dirty="0"/>
                        <a:t>user    0m7.875s</a:t>
                      </a:r>
                    </a:p>
                    <a:p>
                      <a:r>
                        <a:rPr lang="en-GB" dirty="0"/>
                        <a:t>sys     0m0.031s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1.55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3.05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1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E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E = 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732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A1FE59-3742-4FBD-A4AA-516CF2F691C7}"/>
                  </a:ext>
                </a:extLst>
              </p:cNvPr>
              <p:cNvSpPr txBox="1"/>
              <p:nvPr/>
            </p:nvSpPr>
            <p:spPr>
              <a:xfrm>
                <a:off x="2719146" y="1373285"/>
                <a:ext cx="1565621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o-RO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ro-RO" sz="2800" b="0" i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o-RO" sz="2800" b="0" i="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0.</m:t>
                          </m:r>
                          <m:r>
                            <a:rPr lang="ro-RO" sz="2800" b="0" i="0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A1FE59-3742-4FBD-A4AA-516CF2F69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146" y="1373285"/>
                <a:ext cx="1565621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6563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Timpi adunare a doi vectori C = A + B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30871-FF1E-4D7E-813C-911D0CDD3894}"/>
              </a:ext>
            </a:extLst>
          </p:cNvPr>
          <p:cNvGraphicFramePr>
            <a:graphicFrameLocks noGrp="1"/>
          </p:cNvGraphicFramePr>
          <p:nvPr/>
        </p:nvGraphicFramePr>
        <p:xfrm>
          <a:off x="228195" y="2928937"/>
          <a:ext cx="8666588" cy="25704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834899275"/>
                    </a:ext>
                  </a:extLst>
                </a:gridCol>
                <a:gridCol w="2404822">
                  <a:extLst>
                    <a:ext uri="{9D8B030D-6E8A-4147-A177-3AD203B41FA5}">
                      <a16:colId xmlns:a16="http://schemas.microsoft.com/office/drawing/2014/main" val="319866989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286360677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4179140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sz="1800" dirty="0" err="1"/>
                        <a:t>Sequential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Pthread</a:t>
                      </a:r>
                      <a:r>
                        <a:rPr lang="ro-RO" dirty="0"/>
                        <a:t> (1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(2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(4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real    0m6.151s</a:t>
                      </a:r>
                    </a:p>
                    <a:p>
                      <a:r>
                        <a:rPr lang="en-US" sz="1800" dirty="0"/>
                        <a:t>user    0m6.141s</a:t>
                      </a:r>
                    </a:p>
                    <a:p>
                      <a:r>
                        <a:rPr lang="en-US" sz="1800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   0m7.777s</a:t>
                      </a:r>
                    </a:p>
                    <a:p>
                      <a:r>
                        <a:rPr lang="en-US" dirty="0"/>
                        <a:t>user    0m7.766s</a:t>
                      </a:r>
                    </a:p>
                    <a:p>
                      <a:r>
                        <a:rPr lang="en-US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0m3.954s</a:t>
                      </a:r>
                    </a:p>
                    <a:p>
                      <a:r>
                        <a:rPr lang="en-GB" dirty="0"/>
                        <a:t>user    0m7.828s</a:t>
                      </a:r>
                    </a:p>
                    <a:p>
                      <a:r>
                        <a:rPr lang="en-GB" dirty="0"/>
                        <a:t>sys     0m0.000s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0m2.011s</a:t>
                      </a:r>
                    </a:p>
                    <a:p>
                      <a:r>
                        <a:rPr lang="en-GB" dirty="0"/>
                        <a:t>user    0m7.875s</a:t>
                      </a:r>
                    </a:p>
                    <a:p>
                      <a:r>
                        <a:rPr lang="en-GB" dirty="0"/>
                        <a:t>sys     0m0.031s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1.55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3.05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1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E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E = 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E = 0.77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732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A1FE59-3742-4FBD-A4AA-516CF2F691C7}"/>
                  </a:ext>
                </a:extLst>
              </p:cNvPr>
              <p:cNvSpPr txBox="1"/>
              <p:nvPr/>
            </p:nvSpPr>
            <p:spPr>
              <a:xfrm>
                <a:off x="4768663" y="1373285"/>
                <a:ext cx="1764394" cy="907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o-RO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ro-RO" sz="2800" b="0" i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2800" b="0" i="0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1.55</m:t>
                          </m:r>
                        </m:num>
                        <m:den>
                          <m: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A1FE59-3742-4FBD-A4AA-516CF2F69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663" y="1373285"/>
                <a:ext cx="1764394" cy="9077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60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B4DB7-C15D-4757-B9A5-E3A07D88E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Măsurare timp – Linia de comandă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670B7-52D8-48BB-8233-C4B658548F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822DB3-026E-4D1B-B2AC-36BF894B56C3}"/>
              </a:ext>
            </a:extLst>
          </p:cNvPr>
          <p:cNvSpPr/>
          <p:nvPr/>
        </p:nvSpPr>
        <p:spPr>
          <a:xfrm>
            <a:off x="314325" y="1627345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time sleep 2</a:t>
            </a:r>
          </a:p>
          <a:p>
            <a:endParaRPr lang="en-US" dirty="0"/>
          </a:p>
          <a:p>
            <a:r>
              <a:rPr lang="en-US" dirty="0"/>
              <a:t>real    0m2.0</a:t>
            </a:r>
            <a:r>
              <a:rPr lang="en-US" sz="2400" b="1" dirty="0"/>
              <a:t>21</a:t>
            </a:r>
            <a:r>
              <a:rPr lang="en-US" dirty="0"/>
              <a:t>s</a:t>
            </a:r>
          </a:p>
          <a:p>
            <a:r>
              <a:rPr lang="en-US" dirty="0"/>
              <a:t>user    0m0.000s</a:t>
            </a:r>
          </a:p>
          <a:p>
            <a:r>
              <a:rPr lang="en-US" dirty="0"/>
              <a:t>sys     0m0.000s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610B30-CCFF-450E-90F5-898379801E8F}"/>
              </a:ext>
            </a:extLst>
          </p:cNvPr>
          <p:cNvSpPr/>
          <p:nvPr/>
        </p:nvSpPr>
        <p:spPr>
          <a:xfrm>
            <a:off x="2478088" y="28525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time sleep 2</a:t>
            </a:r>
          </a:p>
          <a:p>
            <a:endParaRPr lang="en-US" dirty="0"/>
          </a:p>
          <a:p>
            <a:r>
              <a:rPr lang="en-US" dirty="0"/>
              <a:t>real    0m2.0</a:t>
            </a:r>
            <a:r>
              <a:rPr lang="en-US" sz="2400" b="1" dirty="0"/>
              <a:t>18</a:t>
            </a:r>
            <a:r>
              <a:rPr lang="en-US" dirty="0"/>
              <a:t>s</a:t>
            </a:r>
          </a:p>
          <a:p>
            <a:r>
              <a:rPr lang="en-US" dirty="0"/>
              <a:t>user    0m0.000s</a:t>
            </a:r>
          </a:p>
          <a:p>
            <a:r>
              <a:rPr lang="en-US" dirty="0"/>
              <a:t>sys     0m0.016s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527FC6-CDD6-4FDB-AF29-360F46935B48}"/>
              </a:ext>
            </a:extLst>
          </p:cNvPr>
          <p:cNvSpPr/>
          <p:nvPr/>
        </p:nvSpPr>
        <p:spPr>
          <a:xfrm>
            <a:off x="688428" y="4389595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time sleep 2</a:t>
            </a:r>
          </a:p>
          <a:p>
            <a:endParaRPr lang="en-US" dirty="0"/>
          </a:p>
          <a:p>
            <a:r>
              <a:rPr lang="en-US" dirty="0"/>
              <a:t>real    0m2.0</a:t>
            </a:r>
            <a:r>
              <a:rPr lang="en-US" sz="2400" b="1" dirty="0"/>
              <a:t>16</a:t>
            </a:r>
            <a:r>
              <a:rPr lang="en-US" dirty="0"/>
              <a:t>s</a:t>
            </a:r>
          </a:p>
          <a:p>
            <a:r>
              <a:rPr lang="en-US" dirty="0"/>
              <a:t>user    0m0.000s</a:t>
            </a:r>
          </a:p>
          <a:p>
            <a:r>
              <a:rPr lang="en-US" dirty="0"/>
              <a:t>sys     0m0.000s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BEBF0E-53DB-407A-A6BE-F77346E1D546}"/>
              </a:ext>
            </a:extLst>
          </p:cNvPr>
          <p:cNvSpPr/>
          <p:nvPr/>
        </p:nvSpPr>
        <p:spPr>
          <a:xfrm>
            <a:off x="3883572" y="4736842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time sleep 2</a:t>
            </a:r>
          </a:p>
          <a:p>
            <a:endParaRPr lang="en-US" dirty="0"/>
          </a:p>
          <a:p>
            <a:r>
              <a:rPr lang="en-US" dirty="0"/>
              <a:t>real    0m2.0</a:t>
            </a:r>
            <a:r>
              <a:rPr lang="en-US" sz="2400" b="1" dirty="0"/>
              <a:t>15</a:t>
            </a:r>
            <a:r>
              <a:rPr lang="en-US" dirty="0"/>
              <a:t>s</a:t>
            </a:r>
          </a:p>
          <a:p>
            <a:r>
              <a:rPr lang="en-US" dirty="0"/>
              <a:t>user    0m0.000s</a:t>
            </a:r>
          </a:p>
          <a:p>
            <a:r>
              <a:rPr lang="en-US" dirty="0"/>
              <a:t>sys     0m0.000s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1C3565-6818-49B3-8D6A-39F3D98200DD}"/>
              </a:ext>
            </a:extLst>
          </p:cNvPr>
          <p:cNvSpPr/>
          <p:nvPr/>
        </p:nvSpPr>
        <p:spPr>
          <a:xfrm>
            <a:off x="4572000" y="1490008"/>
            <a:ext cx="44248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400" dirty="0"/>
              <a:t>Timpii măsurați nu sunt exacți. Pentru a măsura corect trebuie să facem medie a timpilor după mai multe rulări sau să considerăm doar timpi mari – peste o secundă.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54358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B4B-95EA-4313-A599-36D8316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Timpi adunare a doi vectori C = A + B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AFFD-5E2E-495F-AF73-5984059E5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30871-FF1E-4D7E-813C-911D0CDD3894}"/>
              </a:ext>
            </a:extLst>
          </p:cNvPr>
          <p:cNvGraphicFramePr>
            <a:graphicFrameLocks noGrp="1"/>
          </p:cNvGraphicFramePr>
          <p:nvPr/>
        </p:nvGraphicFramePr>
        <p:xfrm>
          <a:off x="228195" y="2928937"/>
          <a:ext cx="8666588" cy="25704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834899275"/>
                    </a:ext>
                  </a:extLst>
                </a:gridCol>
                <a:gridCol w="2404822">
                  <a:extLst>
                    <a:ext uri="{9D8B030D-6E8A-4147-A177-3AD203B41FA5}">
                      <a16:colId xmlns:a16="http://schemas.microsoft.com/office/drawing/2014/main" val="319866989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2863606772"/>
                    </a:ext>
                  </a:extLst>
                </a:gridCol>
                <a:gridCol w="2166647">
                  <a:extLst>
                    <a:ext uri="{9D8B030D-6E8A-4147-A177-3AD203B41FA5}">
                      <a16:colId xmlns:a16="http://schemas.microsoft.com/office/drawing/2014/main" val="4179140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sz="1800" dirty="0" err="1"/>
                        <a:t>Sequential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Pthread</a:t>
                      </a:r>
                      <a:r>
                        <a:rPr lang="ro-RO" dirty="0"/>
                        <a:t> (1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(2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Pthread</a:t>
                      </a:r>
                      <a:r>
                        <a:rPr lang="ro-RO" dirty="0"/>
                        <a:t>(4 </a:t>
                      </a:r>
                      <a:r>
                        <a:rPr lang="ro-RO" dirty="0" err="1"/>
                        <a:t>Thread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real    0m6.151s</a:t>
                      </a:r>
                    </a:p>
                    <a:p>
                      <a:r>
                        <a:rPr lang="en-US" sz="1800" dirty="0"/>
                        <a:t>user    0m6.141s</a:t>
                      </a:r>
                    </a:p>
                    <a:p>
                      <a:r>
                        <a:rPr lang="en-US" sz="1800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   0m7.777s</a:t>
                      </a:r>
                    </a:p>
                    <a:p>
                      <a:r>
                        <a:rPr lang="en-US" dirty="0"/>
                        <a:t>user    0m7.766s</a:t>
                      </a:r>
                    </a:p>
                    <a:p>
                      <a:r>
                        <a:rPr lang="en-US" dirty="0"/>
                        <a:t>sys     0m0.000s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0m3.954s</a:t>
                      </a:r>
                    </a:p>
                    <a:p>
                      <a:r>
                        <a:rPr lang="en-GB" dirty="0"/>
                        <a:t>user    0m7.828s</a:t>
                      </a:r>
                    </a:p>
                    <a:p>
                      <a:r>
                        <a:rPr lang="en-GB" dirty="0"/>
                        <a:t>sys     0m0.000s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   0m2.011s</a:t>
                      </a:r>
                    </a:p>
                    <a:p>
                      <a:r>
                        <a:rPr lang="en-GB" dirty="0"/>
                        <a:t>user    0m7.875s</a:t>
                      </a:r>
                    </a:p>
                    <a:p>
                      <a:r>
                        <a:rPr lang="en-GB" dirty="0"/>
                        <a:t>sys     0m0.031s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0.8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1.55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 = 3.05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1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E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E = 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E = 0.77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E = 0.76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732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A1FE59-3742-4FBD-A4AA-516CF2F691C7}"/>
                  </a:ext>
                </a:extLst>
              </p:cNvPr>
              <p:cNvSpPr txBox="1"/>
              <p:nvPr/>
            </p:nvSpPr>
            <p:spPr>
              <a:xfrm>
                <a:off x="6828691" y="1358583"/>
                <a:ext cx="1764394" cy="907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o-RO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ro-RO" sz="2800" b="0" i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ro-RO" sz="2800" b="0" i="0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.05</m:t>
                          </m:r>
                        </m:num>
                        <m:den>
                          <m:r>
                            <a:rPr lang="ro-RO" sz="28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A1FE59-3742-4FBD-A4AA-516CF2F69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691" y="1358583"/>
                <a:ext cx="1764394" cy="9077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4106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C1A2-E6FC-4901-97B8-0F3E53AD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Amdahl's</a:t>
            </a:r>
            <a:r>
              <a:rPr lang="ro-RO" dirty="0"/>
              <a:t> </a:t>
            </a:r>
            <a:r>
              <a:rPr lang="ro-RO" dirty="0" err="1"/>
              <a:t>law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0C885-95FC-4A42-A05E-F85A2C44D0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E448E0-E7A5-45C9-9E46-AEC85A754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9" y="1374578"/>
            <a:ext cx="8478433" cy="43821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DB2DDA-7603-4424-A504-B2CEB7546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261" y="2180694"/>
            <a:ext cx="3170452" cy="407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101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9642-328B-40E5-9C48-BC27B009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Amdahl's</a:t>
            </a:r>
            <a:r>
              <a:rPr lang="ro-RO" dirty="0"/>
              <a:t> </a:t>
            </a:r>
            <a:r>
              <a:rPr lang="ro-RO" dirty="0" err="1"/>
              <a:t>law</a:t>
            </a:r>
            <a:r>
              <a:rPr lang="ro-RO" dirty="0"/>
              <a:t> - </a:t>
            </a:r>
            <a:r>
              <a:rPr lang="ro-RO" dirty="0" err="1"/>
              <a:t>prerequisits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1A4E0-57FA-4D0F-BFEC-524F0D3BD1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1EFFD2-9A94-4229-98D6-967A4801CA5C}"/>
                  </a:ext>
                </a:extLst>
              </p:cNvPr>
              <p:cNvSpPr txBox="1"/>
              <p:nvPr/>
            </p:nvSpPr>
            <p:spPr>
              <a:xfrm>
                <a:off x="3170497" y="4336388"/>
                <a:ext cx="1550232" cy="1152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4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r>
                            <a:rPr lang="ro-RO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1EFFD2-9A94-4229-98D6-967A4801C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497" y="4336388"/>
                <a:ext cx="1550232" cy="11524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372E1C1-A4D1-4050-8405-3F9D91B36B58}"/>
                  </a:ext>
                </a:extLst>
              </p:cNvPr>
              <p:cNvSpPr/>
              <p:nvPr/>
            </p:nvSpPr>
            <p:spPr>
              <a:xfrm>
                <a:off x="314325" y="2941585"/>
                <a:ext cx="3902930" cy="898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i="1" smtClean="0">
                          <a:latin typeface="Cambria Math"/>
                        </a:rPr>
                        <m:t>𝑇</m:t>
                      </m:r>
                      <m:r>
                        <a:rPr lang="ro-RO" sz="280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ro-RO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1 −</m:t>
                          </m:r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</m:d>
                      <m:r>
                        <a:rPr lang="ro-RO" sz="2800" i="1">
                          <a:latin typeface="Cambria Math"/>
                        </a:rPr>
                        <m:t>𝐺</m:t>
                      </m:r>
                      <m:r>
                        <a:rPr lang="ro-RO" sz="28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ro-RO" sz="2800" b="0" i="1" smtClean="0">
                          <a:latin typeface="Cambria Math" panose="02040503050406030204" pitchFamily="18" charset="0"/>
                          <a:ea typeface="Cambria Math"/>
                        </a:rPr>
                        <m:t>𝑓</m:t>
                      </m:r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𝐺</m:t>
                          </m:r>
                        </m:num>
                        <m:den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𝑃</m:t>
                          </m:r>
                        </m:den>
                      </m:f>
                      <m:r>
                        <a:rPr lang="ro-RO" sz="2800" i="1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372E1C1-A4D1-4050-8405-3F9D91B36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2941585"/>
                <a:ext cx="3902930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71B1FF-03F7-4259-BC49-9D360683FE76}"/>
                  </a:ext>
                </a:extLst>
              </p:cNvPr>
              <p:cNvSpPr txBox="1"/>
              <p:nvPr/>
            </p:nvSpPr>
            <p:spPr>
              <a:xfrm>
                <a:off x="466230" y="1303575"/>
                <a:ext cx="682332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o-RO" sz="2400" dirty="0"/>
                  <a:t> - Procent de operații din algoritmul secvențial care se pot executa paralel.</a:t>
                </a:r>
              </a:p>
              <a:p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o-RO" sz="2400" dirty="0"/>
                  <a:t> – Procentul de operații din algoritmul secvențial ce NU se pot executa paralel</a:t>
                </a:r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71B1FF-03F7-4259-BC49-9D360683F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30" y="1303575"/>
                <a:ext cx="6823325" cy="1569660"/>
              </a:xfrm>
              <a:prstGeom prst="rect">
                <a:avLst/>
              </a:prstGeom>
              <a:blipFill>
                <a:blip r:embed="rId4"/>
                <a:stretch>
                  <a:fillRect l="-1339" t="-2724" b="-8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1955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9642-328B-40E5-9C48-BC27B009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Amdahl's</a:t>
            </a:r>
            <a:r>
              <a:rPr lang="ro-RO" dirty="0"/>
              <a:t> </a:t>
            </a:r>
            <a:r>
              <a:rPr lang="ro-RO" dirty="0" err="1"/>
              <a:t>law</a:t>
            </a:r>
            <a:r>
              <a:rPr lang="ro-RO" dirty="0"/>
              <a:t> - </a:t>
            </a:r>
            <a:r>
              <a:rPr lang="ro-RO" dirty="0" err="1"/>
              <a:t>prerequisits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1A4E0-57FA-4D0F-BFEC-524F0D3BD1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1EFFD2-9A94-4229-98D6-967A4801CA5C}"/>
                  </a:ext>
                </a:extLst>
              </p:cNvPr>
              <p:cNvSpPr txBox="1"/>
              <p:nvPr/>
            </p:nvSpPr>
            <p:spPr>
              <a:xfrm>
                <a:off x="3170497" y="4336388"/>
                <a:ext cx="5534272" cy="16707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4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r>
                            <a:rPr lang="ro-RO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ro-RO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4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d>
                            <m:dPr>
                              <m:ctrlPr>
                                <a:rPr lang="ro-RO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4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ro-RO" sz="4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ro-RO" sz="4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ro-RO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o-RO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sz="4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ro-RO" sz="4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num>
                            <m:den>
                              <m:r>
                                <a:rPr lang="ro-RO" sz="4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1EFFD2-9A94-4229-98D6-967A4801C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497" y="4336388"/>
                <a:ext cx="5534272" cy="16707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372E1C1-A4D1-4050-8405-3F9D91B36B58}"/>
                  </a:ext>
                </a:extLst>
              </p:cNvPr>
              <p:cNvSpPr/>
              <p:nvPr/>
            </p:nvSpPr>
            <p:spPr>
              <a:xfrm>
                <a:off x="314325" y="2941585"/>
                <a:ext cx="3902930" cy="898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i="1">
                          <a:latin typeface="Cambria Math"/>
                        </a:rPr>
                        <m:t>𝑇</m:t>
                      </m:r>
                      <m:r>
                        <a:rPr lang="ro-RO" sz="2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ro-RO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1 −</m:t>
                          </m:r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</m:d>
                      <m:r>
                        <a:rPr lang="ro-RO" sz="2800" i="1">
                          <a:latin typeface="Cambria Math"/>
                        </a:rPr>
                        <m:t>𝐺</m:t>
                      </m:r>
                      <m:r>
                        <a:rPr lang="ro-RO" sz="28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ro-RO" sz="2800" i="1">
                          <a:latin typeface="Cambria Math" panose="02040503050406030204" pitchFamily="18" charset="0"/>
                          <a:ea typeface="Cambria Math"/>
                        </a:rPr>
                        <m:t>𝑓</m:t>
                      </m:r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𝐺</m:t>
                          </m:r>
                        </m:num>
                        <m:den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𝑃</m:t>
                          </m:r>
                        </m:den>
                      </m:f>
                      <m:r>
                        <a:rPr lang="ro-RO" sz="2800" i="1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372E1C1-A4D1-4050-8405-3F9D91B36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2941585"/>
                <a:ext cx="3902930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3C2A1E-DD82-40AF-9E19-024E0C105732}"/>
                  </a:ext>
                </a:extLst>
              </p:cNvPr>
              <p:cNvSpPr txBox="1"/>
              <p:nvPr/>
            </p:nvSpPr>
            <p:spPr>
              <a:xfrm>
                <a:off x="466230" y="1303575"/>
                <a:ext cx="682332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o-RO" sz="2400" dirty="0"/>
                  <a:t> - Procent de operații din algoritmul secvențial care se pot executa paralel.</a:t>
                </a:r>
              </a:p>
              <a:p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o-RO" sz="2400" dirty="0"/>
                  <a:t> – Procentul de operații din algoritmul secvențial ce NU se pot executa paralel</a:t>
                </a:r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3C2A1E-DD82-40AF-9E19-024E0C105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30" y="1303575"/>
                <a:ext cx="6823325" cy="1569660"/>
              </a:xfrm>
              <a:prstGeom prst="rect">
                <a:avLst/>
              </a:prstGeom>
              <a:blipFill>
                <a:blip r:embed="rId4"/>
                <a:stretch>
                  <a:fillRect l="-1339" t="-2724" b="-8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4274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9642-328B-40E5-9C48-BC27B009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Amdahl's</a:t>
            </a:r>
            <a:r>
              <a:rPr lang="ro-RO" dirty="0"/>
              <a:t> </a:t>
            </a:r>
            <a:r>
              <a:rPr lang="ro-RO" dirty="0" err="1"/>
              <a:t>law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1A4E0-57FA-4D0F-BFEC-524F0D3BD1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6A2040-8227-4870-990F-8F6E1EB94448}"/>
                  </a:ext>
                </a:extLst>
              </p:cNvPr>
              <p:cNvSpPr txBox="1"/>
              <p:nvPr/>
            </p:nvSpPr>
            <p:spPr>
              <a:xfrm>
                <a:off x="2387497" y="2291513"/>
                <a:ext cx="3763274" cy="16707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o-RO" sz="40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ro-RO" sz="4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ro-RO" sz="4000" i="1">
                              <a:latin typeface="Cambria Math" panose="02040503050406030204" pitchFamily="18" charset="0"/>
                            </a:rPr>
                            <m:t>)+</m:t>
                          </m:r>
                          <m:f>
                            <m:fPr>
                              <m:ctrlPr>
                                <a:rPr lang="ro-RO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sz="4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ro-RO" sz="4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6A2040-8227-4870-990F-8F6E1EB94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497" y="2291513"/>
                <a:ext cx="3763274" cy="16707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6955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9642-328B-40E5-9C48-BC27B009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Amdahl's</a:t>
            </a:r>
            <a:r>
              <a:rPr lang="ro-RO" dirty="0"/>
              <a:t> </a:t>
            </a:r>
            <a:r>
              <a:rPr lang="ro-RO" dirty="0" err="1"/>
              <a:t>law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1A4E0-57FA-4D0F-BFEC-524F0D3BD1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23D735-BA81-401B-AE8C-8CF80E99DF6A}"/>
                  </a:ext>
                </a:extLst>
              </p:cNvPr>
              <p:cNvSpPr txBox="1"/>
              <p:nvPr/>
            </p:nvSpPr>
            <p:spPr>
              <a:xfrm>
                <a:off x="2387497" y="2291513"/>
                <a:ext cx="3730508" cy="16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4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4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o-RO" sz="40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ro-RO" sz="4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ro-RO" sz="4000" i="1">
                              <a:latin typeface="Cambria Math" panose="02040503050406030204" pitchFamily="18" charset="0"/>
                            </a:rPr>
                            <m:t>)+</m:t>
                          </m:r>
                          <m:f>
                            <m:fPr>
                              <m:ctrlPr>
                                <a:rPr lang="ro-RO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sz="4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ro-RO" sz="4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23D735-BA81-401B-AE8C-8CF80E99D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497" y="2291513"/>
                <a:ext cx="3730508" cy="16742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3DEE889-A689-4B59-B2D3-6CFAA530939A}"/>
              </a:ext>
            </a:extLst>
          </p:cNvPr>
          <p:cNvSpPr txBox="1"/>
          <p:nvPr/>
        </p:nvSpPr>
        <p:spPr>
          <a:xfrm>
            <a:off x="144730" y="4418953"/>
            <a:ext cx="8854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Ce se întâmplă dacă P e foarte mare (chiar mai mare decât N)?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92158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9642-328B-40E5-9C48-BC27B009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Amdahl's</a:t>
            </a:r>
            <a:r>
              <a:rPr lang="ro-RO" dirty="0"/>
              <a:t> </a:t>
            </a:r>
            <a:r>
              <a:rPr lang="ro-RO" dirty="0" err="1"/>
              <a:t>law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1A4E0-57FA-4D0F-BFEC-524F0D3BD1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9FB1C1-DACD-4011-B3DE-7D0B4D51DF51}"/>
                  </a:ext>
                </a:extLst>
              </p:cNvPr>
              <p:cNvSpPr/>
              <p:nvPr/>
            </p:nvSpPr>
            <p:spPr>
              <a:xfrm>
                <a:off x="4572000" y="5037114"/>
                <a:ext cx="3417923" cy="14337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2">
                  <a:spcAft>
                    <a:spcPts val="6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4000" b="1" i="1" smtClean="0">
                          <a:latin typeface="Cambria Math"/>
                        </a:rPr>
                        <m:t>𝑺</m:t>
                      </m:r>
                      <m:r>
                        <a:rPr lang="ro-RO" sz="4000" b="1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ro-RO" sz="40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ro-RO" sz="4000" b="1" i="1"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ro-RO" sz="4000" b="1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𝟏</m:t>
                          </m:r>
                          <m:r>
                            <a:rPr lang="ro-RO" sz="4000" b="1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r>
                            <a:rPr lang="ro-RO" sz="4000" b="1" i="1">
                              <a:latin typeface="Cambria Math"/>
                              <a:ea typeface="Cambria Math"/>
                            </a:rPr>
                            <m:t>𝒇</m:t>
                          </m:r>
                        </m:den>
                      </m:f>
                    </m:oMath>
                  </m:oMathPara>
                </a14:m>
                <a:endParaRPr lang="ro-RO" sz="4000" b="1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9FB1C1-DACD-4011-B3DE-7D0B4D51D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037114"/>
                <a:ext cx="3417923" cy="14337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23D735-BA81-401B-AE8C-8CF80E99DF6A}"/>
                  </a:ext>
                </a:extLst>
              </p:cNvPr>
              <p:cNvSpPr txBox="1"/>
              <p:nvPr/>
            </p:nvSpPr>
            <p:spPr>
              <a:xfrm>
                <a:off x="2387497" y="2291513"/>
                <a:ext cx="3730508" cy="16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4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4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o-RO" sz="40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ro-RO" sz="4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ro-RO" sz="4000" i="1">
                              <a:latin typeface="Cambria Math" panose="02040503050406030204" pitchFamily="18" charset="0"/>
                            </a:rPr>
                            <m:t>)+</m:t>
                          </m:r>
                          <m:f>
                            <m:fPr>
                              <m:ctrlPr>
                                <a:rPr lang="ro-RO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sz="4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ro-RO" sz="4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23D735-BA81-401B-AE8C-8CF80E99D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497" y="2291513"/>
                <a:ext cx="3730508" cy="1674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3DEE889-A689-4B59-B2D3-6CFAA530939A}"/>
              </a:ext>
            </a:extLst>
          </p:cNvPr>
          <p:cNvSpPr txBox="1"/>
          <p:nvPr/>
        </p:nvSpPr>
        <p:spPr>
          <a:xfrm>
            <a:off x="144730" y="4418953"/>
            <a:ext cx="8854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Ce se întâmplă dacă P e foarte mare (chiar mai mare decât N)?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85325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9642-328B-40E5-9C48-BC27B009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Amdahl's</a:t>
            </a:r>
            <a:r>
              <a:rPr lang="ro-RO" dirty="0"/>
              <a:t> </a:t>
            </a:r>
            <a:r>
              <a:rPr lang="ro-RO" dirty="0" err="1"/>
              <a:t>law</a:t>
            </a:r>
            <a:r>
              <a:rPr lang="ro-RO" dirty="0"/>
              <a:t> - </a:t>
            </a:r>
            <a:r>
              <a:rPr lang="ro-RO" dirty="0" err="1"/>
              <a:t>prerequisits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1A4E0-57FA-4D0F-BFEC-524F0D3BD1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372E1C1-A4D1-4050-8405-3F9D91B36B58}"/>
                  </a:ext>
                </a:extLst>
              </p:cNvPr>
              <p:cNvSpPr/>
              <p:nvPr/>
            </p:nvSpPr>
            <p:spPr>
              <a:xfrm>
                <a:off x="314325" y="2941585"/>
                <a:ext cx="3902930" cy="898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i="1">
                          <a:latin typeface="Cambria Math"/>
                        </a:rPr>
                        <m:t>𝑇</m:t>
                      </m:r>
                      <m:r>
                        <a:rPr lang="ro-RO" sz="2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ro-RO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1 −</m:t>
                          </m:r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</m:d>
                      <m:r>
                        <a:rPr lang="ro-RO" sz="2800" i="1">
                          <a:latin typeface="Cambria Math"/>
                        </a:rPr>
                        <m:t>𝐺</m:t>
                      </m:r>
                      <m:r>
                        <a:rPr lang="ro-RO" sz="28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ro-RO" sz="2800" i="1">
                          <a:latin typeface="Cambria Math" panose="02040503050406030204" pitchFamily="18" charset="0"/>
                          <a:ea typeface="Cambria Math"/>
                        </a:rPr>
                        <m:t>𝑓</m:t>
                      </m:r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𝐺</m:t>
                          </m:r>
                        </m:num>
                        <m:den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𝑃</m:t>
                          </m:r>
                        </m:den>
                      </m:f>
                      <m:r>
                        <a:rPr lang="ro-RO" sz="2800" i="1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372E1C1-A4D1-4050-8405-3F9D91B36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2941585"/>
                <a:ext cx="3902930" cy="898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9C0C7CE-7F90-40D0-B713-6A4D229D7563}"/>
              </a:ext>
            </a:extLst>
          </p:cNvPr>
          <p:cNvSpPr txBox="1"/>
          <p:nvPr/>
        </p:nvSpPr>
        <p:spPr>
          <a:xfrm>
            <a:off x="144730" y="4418953"/>
            <a:ext cx="8854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Ce se întâmplă dacă P e foarte mare (chiar mai mare decât N)?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42F7A6-6198-4206-9CE6-125AB67AF9BF}"/>
                  </a:ext>
                </a:extLst>
              </p:cNvPr>
              <p:cNvSpPr txBox="1"/>
              <p:nvPr/>
            </p:nvSpPr>
            <p:spPr>
              <a:xfrm>
                <a:off x="466230" y="1303575"/>
                <a:ext cx="682332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o-RO" sz="2400" dirty="0"/>
                  <a:t> - Procent de operații din algoritmul secvențial care se pot executa paralel.</a:t>
                </a:r>
              </a:p>
              <a:p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o-RO" sz="2400" dirty="0"/>
                  <a:t> – Procentul de operații din algoritmul secvențial ce NU se pot executa paralel</a:t>
                </a:r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42F7A6-6198-4206-9CE6-125AB67AF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30" y="1303575"/>
                <a:ext cx="6823325" cy="1569660"/>
              </a:xfrm>
              <a:prstGeom prst="rect">
                <a:avLst/>
              </a:prstGeom>
              <a:blipFill>
                <a:blip r:embed="rId3"/>
                <a:stretch>
                  <a:fillRect l="-1339" t="-2724" b="-8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8082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9642-328B-40E5-9C48-BC27B009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Amdahl's</a:t>
            </a:r>
            <a:r>
              <a:rPr lang="ro-RO" dirty="0"/>
              <a:t> </a:t>
            </a:r>
            <a:r>
              <a:rPr lang="ro-RO" dirty="0" err="1"/>
              <a:t>law</a:t>
            </a:r>
            <a:r>
              <a:rPr lang="ro-RO" dirty="0"/>
              <a:t> - </a:t>
            </a:r>
            <a:r>
              <a:rPr lang="ro-RO" dirty="0" err="1"/>
              <a:t>prerequisits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1A4E0-57FA-4D0F-BFEC-524F0D3BD1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372E1C1-A4D1-4050-8405-3F9D91B36B58}"/>
                  </a:ext>
                </a:extLst>
              </p:cNvPr>
              <p:cNvSpPr/>
              <p:nvPr/>
            </p:nvSpPr>
            <p:spPr>
              <a:xfrm>
                <a:off x="314325" y="2941585"/>
                <a:ext cx="3902930" cy="898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i="1">
                          <a:latin typeface="Cambria Math"/>
                        </a:rPr>
                        <m:t>𝑇</m:t>
                      </m:r>
                      <m:r>
                        <a:rPr lang="ro-RO" sz="2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ro-RO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1 −</m:t>
                          </m:r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</m:d>
                      <m:r>
                        <a:rPr lang="ro-RO" sz="2800" i="1">
                          <a:latin typeface="Cambria Math"/>
                        </a:rPr>
                        <m:t>𝐺</m:t>
                      </m:r>
                      <m:r>
                        <a:rPr lang="ro-RO" sz="28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ro-RO" sz="2800" i="1">
                          <a:latin typeface="Cambria Math" panose="02040503050406030204" pitchFamily="18" charset="0"/>
                          <a:ea typeface="Cambria Math"/>
                        </a:rPr>
                        <m:t>𝑓</m:t>
                      </m:r>
                      <m:f>
                        <m:fPr>
                          <m:ctrlPr>
                            <a:rPr lang="ro-RO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𝐺</m:t>
                          </m:r>
                        </m:num>
                        <m:den>
                          <m:r>
                            <a:rPr lang="ro-RO" sz="2800" i="1">
                              <a:latin typeface="Cambria Math"/>
                              <a:ea typeface="Cambria Math"/>
                            </a:rPr>
                            <m:t>𝑃</m:t>
                          </m:r>
                        </m:den>
                      </m:f>
                      <m:r>
                        <a:rPr lang="ro-RO" sz="2800" i="1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372E1C1-A4D1-4050-8405-3F9D91B36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2941585"/>
                <a:ext cx="3902930" cy="898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5500C2E-5738-4082-8410-45DA179278D5}"/>
                  </a:ext>
                </a:extLst>
              </p:cNvPr>
              <p:cNvSpPr/>
              <p:nvPr/>
            </p:nvSpPr>
            <p:spPr>
              <a:xfrm>
                <a:off x="2747470" y="5479834"/>
                <a:ext cx="390293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4000" b="1" i="1" smtClean="0">
                          <a:latin typeface="Cambria Math"/>
                        </a:rPr>
                        <m:t>𝑻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ro-RO" sz="4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o-RO" sz="4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o-RO" sz="4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o-RO" sz="4000" b="1" i="1">
                          <a:latin typeface="Cambria Math"/>
                        </a:rPr>
                        <m:t>𝒇</m:t>
                      </m:r>
                      <m:r>
                        <a:rPr lang="ro-RO" sz="40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o-RO" sz="4000" b="1" i="1"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5500C2E-5738-4082-8410-45DA179278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470" y="5479834"/>
                <a:ext cx="390293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9C0C7CE-7F90-40D0-B713-6A4D229D7563}"/>
              </a:ext>
            </a:extLst>
          </p:cNvPr>
          <p:cNvSpPr txBox="1"/>
          <p:nvPr/>
        </p:nvSpPr>
        <p:spPr>
          <a:xfrm>
            <a:off x="144730" y="4418953"/>
            <a:ext cx="8854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Ce se întâmplă dacă P e foarte mare (chiar mai mare decât N)?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C739EC-389A-49FC-A3DA-07B925A8B926}"/>
                  </a:ext>
                </a:extLst>
              </p:cNvPr>
              <p:cNvSpPr txBox="1"/>
              <p:nvPr/>
            </p:nvSpPr>
            <p:spPr>
              <a:xfrm>
                <a:off x="466230" y="1303575"/>
                <a:ext cx="682332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o-RO" sz="2400" dirty="0"/>
                  <a:t> - Procent de operații din algoritmul secvențial care se pot executa paralel.</a:t>
                </a:r>
              </a:p>
              <a:p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o-RO" sz="2400" dirty="0"/>
                  <a:t> – Procentul de operații din algoritmul secvențial ce NU se pot executa paralel</a:t>
                </a:r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C739EC-389A-49FC-A3DA-07B925A8B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30" y="1303575"/>
                <a:ext cx="6823325" cy="1569660"/>
              </a:xfrm>
              <a:prstGeom prst="rect">
                <a:avLst/>
              </a:prstGeom>
              <a:blipFill>
                <a:blip r:embed="rId4"/>
                <a:stretch>
                  <a:fillRect l="-1339" t="-2724" b="-8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0837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0022-E81A-45BE-AB1B-164FAABC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915D5-578F-411B-A817-18ACA1286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A1761-F41E-483E-8571-E912EDD40C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21715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F763-422B-4932-B826-5564DC31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Măsurare timp – Linia de comandă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92B1E-61FA-4D4D-85CD-E43B5B2F01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8F62A-343B-4080-883E-B06D8A10B307}"/>
              </a:ext>
            </a:extLst>
          </p:cNvPr>
          <p:cNvSpPr/>
          <p:nvPr/>
        </p:nvSpPr>
        <p:spPr>
          <a:xfrm>
            <a:off x="81729" y="1120227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i="1" dirty="0"/>
              <a:t>time </a:t>
            </a:r>
            <a:r>
              <a:rPr lang="en-US" sz="2400" i="1" dirty="0"/>
              <a:t>sleep 5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real    0m5.001s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user    0m0.000s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sys     0m0.001s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9CEE30-8B0F-42D4-ADBE-5223F81B50DC}"/>
              </a:ext>
            </a:extLst>
          </p:cNvPr>
          <p:cNvSpPr/>
          <p:nvPr/>
        </p:nvSpPr>
        <p:spPr>
          <a:xfrm>
            <a:off x="1235239" y="3316006"/>
            <a:ext cx="79087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time sleep 5</a:t>
            </a:r>
            <a:endParaRPr lang="ro-RO" sz="2400" b="1" i="1" dirty="0"/>
          </a:p>
          <a:p>
            <a:endParaRPr lang="en-US" sz="2400" dirty="0"/>
          </a:p>
          <a:p>
            <a:r>
              <a:rPr lang="en-US" sz="2400" dirty="0"/>
              <a:t>sleep 5  </a:t>
            </a:r>
            <a:r>
              <a:rPr lang="en-US" sz="2400" dirty="0">
                <a:solidFill>
                  <a:srgbClr val="0070C0"/>
                </a:solidFill>
              </a:rPr>
              <a:t>0.00s user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0.00s system 0%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cpu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5.002 total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F29DC2-E827-4CD2-B918-413BD3F219F2}"/>
              </a:ext>
            </a:extLst>
          </p:cNvPr>
          <p:cNvSpPr/>
          <p:nvPr/>
        </p:nvSpPr>
        <p:spPr>
          <a:xfrm>
            <a:off x="81729" y="5037350"/>
            <a:ext cx="92270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/</a:t>
            </a:r>
            <a:r>
              <a:rPr lang="en-US" b="1" i="1" dirty="0" err="1"/>
              <a:t>usr</a:t>
            </a:r>
            <a:r>
              <a:rPr lang="en-US" b="1" i="1" dirty="0"/>
              <a:t>/bin/time sleep 5</a:t>
            </a:r>
            <a:endParaRPr lang="ro-RO" b="1" i="1" dirty="0"/>
          </a:p>
          <a:p>
            <a:endParaRPr lang="ro-RO" dirty="0"/>
          </a:p>
          <a:p>
            <a:r>
              <a:rPr lang="en-US" dirty="0">
                <a:solidFill>
                  <a:srgbClr val="0070C0"/>
                </a:solidFill>
              </a:rPr>
              <a:t>0.00user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0.00system 0:05.00elapsed 0%CPU (0avgtext+0avgdata 2076maxresident)k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0inputs+0outputs (0major+73minor)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pagefaults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0swaps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C1E47-7515-4EC3-BE45-7E387B5B78F3}"/>
              </a:ext>
            </a:extLst>
          </p:cNvPr>
          <p:cNvSpPr txBox="1"/>
          <p:nvPr/>
        </p:nvSpPr>
        <p:spPr>
          <a:xfrm>
            <a:off x="3894630" y="1528698"/>
            <a:ext cx="4692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/>
              <a:t>Suma</a:t>
            </a:r>
            <a:r>
              <a:rPr lang="ro-RO" sz="3200" dirty="0"/>
              <a:t> timpului petrecut în </a:t>
            </a:r>
            <a:r>
              <a:rPr lang="ro-RO" sz="3200" dirty="0" err="1"/>
              <a:t>user</a:t>
            </a:r>
            <a:r>
              <a:rPr lang="ro-RO" sz="3200" dirty="0"/>
              <a:t> </a:t>
            </a:r>
            <a:r>
              <a:rPr lang="ro-RO" sz="3200" dirty="0" err="1"/>
              <a:t>space</a:t>
            </a:r>
            <a:r>
              <a:rPr lang="ro-RO" sz="3200" dirty="0"/>
              <a:t> pe fiecare </a:t>
            </a:r>
            <a:r>
              <a:rPr lang="ro-RO" sz="3200" dirty="0" err="1"/>
              <a:t>core</a:t>
            </a:r>
            <a:r>
              <a:rPr lang="ro-RO" sz="32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102219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C172-ACC8-4245-AEAD-0CF8E9A5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Pauz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C82FB-0101-455F-8885-F1D4AB44C06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6676256-07EF-4831-90EC-69022E829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42" y="1443841"/>
            <a:ext cx="6053260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a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 [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=1 to 2]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lvl="0"/>
            <a:r>
              <a:rPr lang="en-US" altLang="en-US" sz="32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lang="en-US" altLang="en-US" sz="3200" b="1" dirty="0">
                <a:solidFill>
                  <a:srgbClr val="7F0055"/>
                </a:solidFill>
                <a:latin typeface="Arial Unicode MS"/>
              </a:rPr>
              <a:t>int</a:t>
            </a:r>
            <a:r>
              <a:rPr kumimoji="0" lang="ro-RO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 = 0; i &lt; 10000; i++)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rgbClr val="000000"/>
                </a:solidFill>
                <a:latin typeface="Arial Unicode MS"/>
              </a:rPr>
              <a:t>		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 = a + 2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print(a)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90FF8A-0969-4CE3-AD66-6174B161616C}"/>
              </a:ext>
            </a:extLst>
          </p:cNvPr>
          <p:cNvSpPr txBox="1"/>
          <p:nvPr/>
        </p:nvSpPr>
        <p:spPr>
          <a:xfrm>
            <a:off x="1618594" y="5776912"/>
            <a:ext cx="7077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Care </a:t>
            </a:r>
            <a:r>
              <a:rPr lang="en-US" sz="2400" b="1" dirty="0" err="1"/>
              <a:t>este</a:t>
            </a:r>
            <a:r>
              <a:rPr lang="en-US" sz="2400" b="1" dirty="0"/>
              <a:t> </a:t>
            </a:r>
            <a:r>
              <a:rPr lang="en-US" sz="2400" b="1" dirty="0" err="1"/>
              <a:t>valoare</a:t>
            </a:r>
            <a:r>
              <a:rPr lang="ro-RO" sz="2400" b="1" dirty="0"/>
              <a:t>a</a:t>
            </a:r>
            <a:r>
              <a:rPr lang="en-US" sz="2400" b="1" dirty="0"/>
              <a:t> minim</a:t>
            </a:r>
            <a:r>
              <a:rPr lang="ro-RO" sz="2400" b="1" dirty="0"/>
              <a:t>ă ce poate fi printată?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978600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9A3D1-6AD3-4611-B5F0-3D4719A9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FD454-9901-4164-ABAE-07C1B0A12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0ED22-9A5F-4474-9B49-ABF1FF9A0B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8309845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9642-328B-40E5-9C48-BC27B009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Amdahl's</a:t>
            </a:r>
            <a:r>
              <a:rPr lang="ro-RO" dirty="0"/>
              <a:t> </a:t>
            </a:r>
            <a:r>
              <a:rPr lang="ro-RO" dirty="0" err="1"/>
              <a:t>law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1A4E0-57FA-4D0F-BFEC-524F0D3BD1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F4D8CF-6894-4FB3-B673-FB8289B8D150}"/>
              </a:ext>
            </a:extLst>
          </p:cNvPr>
          <p:cNvSpPr/>
          <p:nvPr/>
        </p:nvSpPr>
        <p:spPr bwMode="auto">
          <a:xfrm>
            <a:off x="987972" y="2480442"/>
            <a:ext cx="3584028" cy="367862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2AD9D2-D3C7-4C6C-A9B9-42F142A576A4}"/>
              </a:ext>
            </a:extLst>
          </p:cNvPr>
          <p:cNvSpPr/>
          <p:nvPr/>
        </p:nvSpPr>
        <p:spPr bwMode="auto">
          <a:xfrm>
            <a:off x="4572000" y="2480442"/>
            <a:ext cx="3584028" cy="367862"/>
          </a:xfrm>
          <a:prstGeom prst="rect">
            <a:avLst/>
          </a:prstGeom>
          <a:solidFill>
            <a:srgbClr val="7030A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E0CBC4-F9FE-440F-8EA9-9BA89EC6FFE3}"/>
              </a:ext>
            </a:extLst>
          </p:cNvPr>
          <p:cNvSpPr/>
          <p:nvPr/>
        </p:nvSpPr>
        <p:spPr bwMode="auto">
          <a:xfrm>
            <a:off x="987972" y="4154132"/>
            <a:ext cx="3584028" cy="367862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DF9BD6-6670-4920-93D1-BB1DF261DB7F}"/>
              </a:ext>
            </a:extLst>
          </p:cNvPr>
          <p:cNvSpPr/>
          <p:nvPr/>
        </p:nvSpPr>
        <p:spPr bwMode="auto">
          <a:xfrm>
            <a:off x="4571999" y="4154132"/>
            <a:ext cx="283779" cy="367862"/>
          </a:xfrm>
          <a:prstGeom prst="rect">
            <a:avLst/>
          </a:prstGeom>
          <a:solidFill>
            <a:srgbClr val="7030A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4C9A4F-4982-4BB2-BCB3-3E802F77996F}"/>
              </a:ext>
            </a:extLst>
          </p:cNvPr>
          <p:cNvSpPr txBox="1"/>
          <p:nvPr/>
        </p:nvSpPr>
        <p:spPr>
          <a:xfrm>
            <a:off x="733593" y="1925111"/>
            <a:ext cx="385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Secvență Ne-paralelizabilă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E6F36-9F63-412B-A42A-4B4CFA387536}"/>
              </a:ext>
            </a:extLst>
          </p:cNvPr>
          <p:cNvSpPr txBox="1"/>
          <p:nvPr/>
        </p:nvSpPr>
        <p:spPr>
          <a:xfrm>
            <a:off x="733593" y="3612505"/>
            <a:ext cx="385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Secvență Ne-paralelizabilă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0B7BDB-9F00-4AD5-9909-5238E1F7EA28}"/>
              </a:ext>
            </a:extLst>
          </p:cNvPr>
          <p:cNvSpPr txBox="1"/>
          <p:nvPr/>
        </p:nvSpPr>
        <p:spPr>
          <a:xfrm>
            <a:off x="5021338" y="1925112"/>
            <a:ext cx="3389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Secvență Paralelizabilă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8AC8C9-078B-461B-AC52-1FE72EE5F40B}"/>
              </a:ext>
            </a:extLst>
          </p:cNvPr>
          <p:cNvSpPr txBox="1"/>
          <p:nvPr/>
        </p:nvSpPr>
        <p:spPr>
          <a:xfrm>
            <a:off x="5021337" y="3548032"/>
            <a:ext cx="3164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Secvență Paralelizată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19597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0FBB-01E8-4403-B907-2CE31A5E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Măsurare timp cu sau fără I/O?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53F69-8102-4EA8-A65F-C53146E5C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0D1B5-8DDC-4FE0-A8CA-7E2FF92777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6767132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9642-328B-40E5-9C48-BC27B009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Amdahl's</a:t>
            </a:r>
            <a:r>
              <a:rPr lang="ro-RO" dirty="0"/>
              <a:t> </a:t>
            </a:r>
            <a:r>
              <a:rPr lang="ro-RO" dirty="0" err="1"/>
              <a:t>law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1A4E0-57FA-4D0F-BFEC-524F0D3BD1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B06C2C-B1BB-4577-B564-657E89C70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1081088"/>
            <a:ext cx="6853730" cy="535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044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9642-328B-40E5-9C48-BC27B009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Amdahl's</a:t>
            </a:r>
            <a:r>
              <a:rPr lang="ro-RO" dirty="0"/>
              <a:t> </a:t>
            </a:r>
            <a:r>
              <a:rPr lang="ro-RO" dirty="0" err="1"/>
              <a:t>law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1A4E0-57FA-4D0F-BFEC-524F0D3BD1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A72912-40E5-4364-AD06-C4393682066B}"/>
                  </a:ext>
                </a:extLst>
              </p:cNvPr>
              <p:cNvSpPr txBox="1"/>
              <p:nvPr/>
            </p:nvSpPr>
            <p:spPr>
              <a:xfrm>
                <a:off x="2387497" y="2291513"/>
                <a:ext cx="3730508" cy="16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4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4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o-RO" sz="40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ro-RO" sz="4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ro-RO" sz="4000" i="1">
                              <a:latin typeface="Cambria Math" panose="02040503050406030204" pitchFamily="18" charset="0"/>
                            </a:rPr>
                            <m:t>)+</m:t>
                          </m:r>
                          <m:f>
                            <m:fPr>
                              <m:ctrlPr>
                                <a:rPr lang="ro-RO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sz="4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ro-RO" sz="4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A72912-40E5-4364-AD06-C43936820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497" y="2291513"/>
                <a:ext cx="3730508" cy="16742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4962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69FB-480C-4FF4-BE80-9FB6D96B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0275D-1F51-44A4-B668-1905923FD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939EF-12DA-49C7-806A-36376CC3E5D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8470847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29BBD-7506-4C9F-BB36-F35710A4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E9053-771A-4670-B656-DC773405A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789" y="1297781"/>
            <a:ext cx="8524875" cy="5091113"/>
          </a:xfrm>
        </p:spPr>
        <p:txBody>
          <a:bodyPr/>
          <a:lstStyle/>
          <a:p>
            <a:r>
              <a:rPr lang="en-US" dirty="0"/>
              <a:t>Ce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semafor</a:t>
            </a:r>
            <a:r>
              <a:rPr lang="en-US" dirty="0"/>
              <a:t>?</a:t>
            </a:r>
          </a:p>
          <a:p>
            <a:endParaRPr lang="ro-RO" dirty="0"/>
          </a:p>
          <a:p>
            <a:endParaRPr lang="ro-RO" dirty="0"/>
          </a:p>
          <a:p>
            <a:endParaRPr lang="en-US" dirty="0"/>
          </a:p>
          <a:p>
            <a:r>
              <a:rPr lang="en-US" dirty="0"/>
              <a:t>Ce </a:t>
            </a:r>
            <a:r>
              <a:rPr lang="en-US" dirty="0" err="1"/>
              <a:t>este</a:t>
            </a:r>
            <a:r>
              <a:rPr lang="en-US" dirty="0"/>
              <a:t> un mutex?</a:t>
            </a:r>
          </a:p>
          <a:p>
            <a:endParaRPr lang="ro-RO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Ce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barier</a:t>
            </a:r>
            <a:r>
              <a:rPr lang="ro-RO" dirty="0"/>
              <a:t>ă?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98AF8-4BE9-4493-A580-1A75312A0A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903E90-F6D8-4CE0-91F1-BC30AC759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885" y="1323975"/>
            <a:ext cx="607115" cy="101185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7108FA9-6211-4BCF-A599-B6E44889E6AD}"/>
              </a:ext>
            </a:extLst>
          </p:cNvPr>
          <p:cNvGrpSpPr/>
          <p:nvPr/>
        </p:nvGrpSpPr>
        <p:grpSpPr>
          <a:xfrm>
            <a:off x="3964885" y="5560219"/>
            <a:ext cx="3985114" cy="221225"/>
            <a:chOff x="2481595" y="3284371"/>
            <a:chExt cx="3949132" cy="368591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04329ED5-0E19-478A-92BA-0062A4D28075}"/>
                </a:ext>
              </a:extLst>
            </p:cNvPr>
            <p:cNvSpPr/>
            <p:nvPr/>
          </p:nvSpPr>
          <p:spPr>
            <a:xfrm>
              <a:off x="2481595" y="3287804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2F5F83B3-ACB4-4DA0-9912-0C0D56333C85}"/>
                </a:ext>
              </a:extLst>
            </p:cNvPr>
            <p:cNvSpPr/>
            <p:nvPr/>
          </p:nvSpPr>
          <p:spPr>
            <a:xfrm>
              <a:off x="2930116" y="3289060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24AF29DC-384E-4CD7-87D8-4892D55301F0}"/>
                </a:ext>
              </a:extLst>
            </p:cNvPr>
            <p:cNvSpPr/>
            <p:nvPr/>
          </p:nvSpPr>
          <p:spPr>
            <a:xfrm>
              <a:off x="3378637" y="3287804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0898A095-961E-4AFF-866C-7D2DEB72A4C7}"/>
                </a:ext>
              </a:extLst>
            </p:cNvPr>
            <p:cNvSpPr/>
            <p:nvPr/>
          </p:nvSpPr>
          <p:spPr>
            <a:xfrm>
              <a:off x="3827158" y="3285198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966528CD-CEFB-49C5-AFA2-EE04829007FA}"/>
                </a:ext>
              </a:extLst>
            </p:cNvPr>
            <p:cNvSpPr/>
            <p:nvPr/>
          </p:nvSpPr>
          <p:spPr>
            <a:xfrm>
              <a:off x="4276603" y="3291666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63801122-2A5A-45F9-93BA-B823C922512F}"/>
                </a:ext>
              </a:extLst>
            </p:cNvPr>
            <p:cNvSpPr/>
            <p:nvPr/>
          </p:nvSpPr>
          <p:spPr>
            <a:xfrm>
              <a:off x="4725124" y="3292922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EC68173-0C3D-4860-960B-06A79A1871B7}"/>
                </a:ext>
              </a:extLst>
            </p:cNvPr>
            <p:cNvSpPr/>
            <p:nvPr/>
          </p:nvSpPr>
          <p:spPr>
            <a:xfrm>
              <a:off x="5173645" y="3291666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39F89769-45BD-427F-BBE0-B3EC86520819}"/>
                </a:ext>
              </a:extLst>
            </p:cNvPr>
            <p:cNvSpPr/>
            <p:nvPr/>
          </p:nvSpPr>
          <p:spPr>
            <a:xfrm>
              <a:off x="5622166" y="3289060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418CB323-F05A-4EA1-BF8F-1AB404DEEE85}"/>
                </a:ext>
              </a:extLst>
            </p:cNvPr>
            <p:cNvSpPr/>
            <p:nvPr/>
          </p:nvSpPr>
          <p:spPr>
            <a:xfrm>
              <a:off x="6070687" y="3284371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34017114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239C-C0E9-4842-A738-78C91BD7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Consistența?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F4C63-58BD-4C5F-B13B-B9FE9E232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Demonstrație formală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r>
              <a:rPr lang="ro-RO" dirty="0"/>
              <a:t>Stres test</a:t>
            </a:r>
          </a:p>
          <a:p>
            <a:pPr lvl="1"/>
            <a:r>
              <a:rPr lang="ro-RO" dirty="0"/>
              <a:t>mereu comparați cu rezultatul algoritmului secvențial sau cu un program de care sunteți siguri că oferă rezultat corect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78F75-6477-4795-ABAE-31C9A9DA2F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0992515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4ED7-EA3A-42D3-835E-4FC66AFA9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- </a:t>
            </a:r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programelor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CE456-36F7-46B0-A37A-AF05C49E96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C339BB7-08D5-45BF-BD1A-D66F37875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2394329"/>
              </p:ext>
            </p:extLst>
          </p:nvPr>
        </p:nvGraphicFramePr>
        <p:xfrm>
          <a:off x="676939" y="1194981"/>
          <a:ext cx="8286308" cy="5142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9614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E4CF-F5A2-4047-9592-D9B9F3A1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Măsurare timp – Linia de comandă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5C3F8-65F9-4D65-8AEB-21BB62FDFA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91FFCA-CBAF-4BC4-9A7F-BBF902625FC1}"/>
              </a:ext>
            </a:extLst>
          </p:cNvPr>
          <p:cNvSpPr/>
          <p:nvPr/>
        </p:nvSpPr>
        <p:spPr>
          <a:xfrm>
            <a:off x="557048" y="3681155"/>
            <a:ext cx="60854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time timeout 5 ./</a:t>
            </a:r>
            <a:r>
              <a:rPr lang="ro-RO" sz="3200" dirty="0" err="1"/>
              <a:t>useAllCPU</a:t>
            </a:r>
            <a:r>
              <a:rPr lang="en-US" sz="3200" dirty="0"/>
              <a:t> 12</a:t>
            </a:r>
          </a:p>
          <a:p>
            <a:endParaRPr lang="en-US" sz="3200" dirty="0"/>
          </a:p>
          <a:p>
            <a:r>
              <a:rPr lang="en-US" sz="3200" dirty="0"/>
              <a:t>real    0m4.075s</a:t>
            </a:r>
          </a:p>
          <a:p>
            <a:r>
              <a:rPr lang="en-US" sz="3200" dirty="0"/>
              <a:t>user    0m47.797s</a:t>
            </a:r>
          </a:p>
          <a:p>
            <a:r>
              <a:rPr lang="en-US" sz="3200" dirty="0"/>
              <a:t>sys     0m0.031s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B8E23-3691-49C8-9A91-ECF81EA958F3}"/>
              </a:ext>
            </a:extLst>
          </p:cNvPr>
          <p:cNvSpPr txBox="1"/>
          <p:nvPr/>
        </p:nvSpPr>
        <p:spPr>
          <a:xfrm>
            <a:off x="3894630" y="1528698"/>
            <a:ext cx="4692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>
                <a:solidFill>
                  <a:srgbClr val="FF0000"/>
                </a:solidFill>
              </a:rPr>
              <a:t>Suma</a:t>
            </a:r>
            <a:r>
              <a:rPr lang="ro-RO" sz="3200" dirty="0"/>
              <a:t> timpului petrecut în </a:t>
            </a:r>
            <a:r>
              <a:rPr lang="ro-RO" sz="3200" dirty="0" err="1"/>
              <a:t>user</a:t>
            </a:r>
            <a:r>
              <a:rPr lang="ro-RO" sz="3200" dirty="0"/>
              <a:t> </a:t>
            </a:r>
            <a:r>
              <a:rPr lang="ro-RO" sz="3200" dirty="0" err="1"/>
              <a:t>space</a:t>
            </a:r>
            <a:r>
              <a:rPr lang="ro-RO" sz="3200" dirty="0"/>
              <a:t> pe fiecare </a:t>
            </a:r>
            <a:r>
              <a:rPr lang="ro-RO" sz="3200" dirty="0" err="1"/>
              <a:t>core</a:t>
            </a:r>
            <a:r>
              <a:rPr lang="ro-RO" sz="32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58175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53CF-382D-4815-9635-C00D6772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41833-4C88-4B57-B2B9-A0E97A998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683F1-5291-4CCD-B06B-6C3717B729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1122895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EDECE-EE88-4D77-BAF0-FAE52D9A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parallelize some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FCE19-3A97-4584-AE9A-322FFFB743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188049-2543-46E8-ADF6-61F24D3E0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013" y="2680813"/>
            <a:ext cx="3005815" cy="3554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02B75A-38CA-464C-8D61-C351DE174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09" y="1521740"/>
            <a:ext cx="3247395" cy="471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055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1909" y="1143293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14329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14329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1443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1443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1404281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909" y="21849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712" y="2184980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515" y="21849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196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755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497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300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7103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784" y="21860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343" y="21860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2986799" y="245286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951909" y="32255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472712" y="32255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993515" y="3225575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514196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034755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55497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076300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597103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117784" y="3226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638343" y="3226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9" name="Connector: Curved 48"/>
          <p:cNvCxnSpPr/>
          <p:nvPr/>
        </p:nvCxnSpPr>
        <p:spPr>
          <a:xfrm rot="16200000" flipH="1">
            <a:off x="3507603" y="349346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51909" y="42700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472712" y="42700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993515" y="42700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514196" y="4270561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034755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555497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076300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97103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117784" y="4271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638343" y="4271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0" name="Connector: Curved 59"/>
          <p:cNvCxnSpPr/>
          <p:nvPr/>
        </p:nvCxnSpPr>
        <p:spPr>
          <a:xfrm rot="16200000" flipH="1">
            <a:off x="4028466" y="4550431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951481" y="53139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472284" y="53139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993087" y="53139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513768" y="531445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034327" y="5314455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555069" y="531445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075872" y="531445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596675" y="531445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117356" y="531500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637915" y="531500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1" name="Connector: Curved 70"/>
          <p:cNvCxnSpPr/>
          <p:nvPr/>
        </p:nvCxnSpPr>
        <p:spPr>
          <a:xfrm rot="16200000" flipH="1">
            <a:off x="4548841" y="558951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5011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1909" y="114329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14329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14329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143839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1443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1443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cxnSp>
        <p:nvCxnSpPr>
          <p:cNvPr id="3" name="Connector: Curved 2"/>
          <p:cNvCxnSpPr/>
          <p:nvPr/>
        </p:nvCxnSpPr>
        <p:spPr>
          <a:xfrm rot="16200000" flipH="1">
            <a:off x="5069583" y="143081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909" y="21849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712" y="21849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515" y="21849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196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755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497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300" y="2185526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7103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784" y="21860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343" y="21860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5590386" y="2453411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951909" y="32255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472712" y="32255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993515" y="32255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514196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034755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55497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076300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597103" y="3226121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117784" y="3226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638343" y="3226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9" name="Connector: Curved 48"/>
          <p:cNvCxnSpPr/>
          <p:nvPr/>
        </p:nvCxnSpPr>
        <p:spPr>
          <a:xfrm rot="16200000" flipH="1">
            <a:off x="6116119" y="349400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51909" y="42700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472712" y="42700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993515" y="42700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514196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034755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555497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076300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97103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117784" y="4271107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638343" y="4271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0" name="Connector: Curved 59"/>
          <p:cNvCxnSpPr/>
          <p:nvPr/>
        </p:nvCxnSpPr>
        <p:spPr>
          <a:xfrm rot="16200000" flipH="1">
            <a:off x="6631870" y="455029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951909" y="531281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472712" y="531281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993515" y="531281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514196" y="53133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034755" y="53133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555497" y="53133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076300" y="53133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597103" y="53133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117784" y="53139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638343" y="5313909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82" name="Connector: Curved 81"/>
          <p:cNvCxnSpPr/>
          <p:nvPr/>
        </p:nvCxnSpPr>
        <p:spPr>
          <a:xfrm rot="16200000" flipH="1">
            <a:off x="2466362" y="558015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977" y="3838212"/>
            <a:ext cx="13702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Repeat until sorted</a:t>
            </a:r>
          </a:p>
        </p:txBody>
      </p:sp>
      <p:cxnSp>
        <p:nvCxnSpPr>
          <p:cNvPr id="6" name="Straight Arrow Connector 5"/>
          <p:cNvCxnSpPr>
            <a:stCxn id="2" idx="3"/>
          </p:cNvCxnSpPr>
          <p:nvPr/>
        </p:nvCxnSpPr>
        <p:spPr>
          <a:xfrm>
            <a:off x="1431228" y="4530710"/>
            <a:ext cx="520681" cy="410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" idx="3"/>
          </p:cNvCxnSpPr>
          <p:nvPr/>
        </p:nvCxnSpPr>
        <p:spPr>
          <a:xfrm flipV="1">
            <a:off x="1431228" y="2758322"/>
            <a:ext cx="54032" cy="1772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1416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1909" y="114329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143293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14329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1443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144385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cxnSp>
        <p:nvCxnSpPr>
          <p:cNvPr id="3" name="Connector: Curved 2"/>
          <p:cNvCxnSpPr/>
          <p:nvPr/>
        </p:nvCxnSpPr>
        <p:spPr>
          <a:xfrm rot="16200000" flipH="1">
            <a:off x="2987225" y="141241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909" y="21849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712" y="21849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515" y="2184980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196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755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497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300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7103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784" y="21860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343" y="2186072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3520711" y="246593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951909" y="32255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472712" y="32255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993515" y="32255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514196" y="3226121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034755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55497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076300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597103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117784" y="3226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638343" y="3226667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9" name="Connector: Curved 48"/>
          <p:cNvCxnSpPr/>
          <p:nvPr/>
        </p:nvCxnSpPr>
        <p:spPr>
          <a:xfrm rot="16200000" flipH="1">
            <a:off x="4028405" y="351676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51909" y="42700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472712" y="42700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993515" y="42700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514196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034755" y="4270561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555497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076300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97103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117784" y="4271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638343" y="4271107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0" name="Connector: Curved 59"/>
          <p:cNvCxnSpPr/>
          <p:nvPr/>
        </p:nvCxnSpPr>
        <p:spPr>
          <a:xfrm rot="16200000" flipH="1">
            <a:off x="4565650" y="453735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951909" y="531281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472712" y="531281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993515" y="531281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514196" y="53133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034755" y="53133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555497" y="5313363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076300" y="53133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597103" y="53133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117784" y="53139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638343" y="5313909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82" name="Connector: Curved 81"/>
          <p:cNvCxnSpPr/>
          <p:nvPr/>
        </p:nvCxnSpPr>
        <p:spPr>
          <a:xfrm rot="16200000" flipH="1">
            <a:off x="5086454" y="560112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4524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1909" y="114329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14329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14329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143839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1443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144385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cxnSp>
        <p:nvCxnSpPr>
          <p:cNvPr id="3" name="Connector: Curved 2"/>
          <p:cNvCxnSpPr/>
          <p:nvPr/>
        </p:nvCxnSpPr>
        <p:spPr>
          <a:xfrm rot="16200000" flipH="1">
            <a:off x="6111557" y="245323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909" y="21849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712" y="21849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515" y="21849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196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755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497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300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7103" y="2185526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784" y="21860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343" y="2186072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6625238" y="348656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951909" y="32255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472712" y="32255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993515" y="32255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514196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034755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55497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076300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597103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117784" y="3226667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638343" y="3226667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951909" y="4270015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472712" y="42700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993515" y="42700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514196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034755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555497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076300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97103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117784" y="4271107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638343" y="4271107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82" name="Connector: Curved 81"/>
          <p:cNvCxnSpPr/>
          <p:nvPr/>
        </p:nvCxnSpPr>
        <p:spPr>
          <a:xfrm rot="16200000" flipH="1">
            <a:off x="5590753" y="143724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91365" y="5321165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……….</a:t>
            </a:r>
          </a:p>
        </p:txBody>
      </p:sp>
      <p:cxnSp>
        <p:nvCxnSpPr>
          <p:cNvPr id="62" name="Connector: Curved 61"/>
          <p:cNvCxnSpPr/>
          <p:nvPr/>
        </p:nvCxnSpPr>
        <p:spPr>
          <a:xfrm rot="16200000" flipH="1">
            <a:off x="2466361" y="454463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1362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1909" y="114329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14329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14329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143839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1438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1443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144385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cxnSp>
        <p:nvCxnSpPr>
          <p:cNvPr id="3" name="Connector: Curved 2"/>
          <p:cNvCxnSpPr/>
          <p:nvPr/>
        </p:nvCxnSpPr>
        <p:spPr>
          <a:xfrm rot="16200000" flipH="1">
            <a:off x="6111557" y="245323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909" y="21849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712" y="21849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515" y="21849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196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755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497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300" y="21855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7103" y="2185526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784" y="21860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343" y="2186072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6625238" y="348656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951909" y="32255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472712" y="32255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993515" y="32255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514196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034755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55497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076300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597103" y="32261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117784" y="3226667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638343" y="3226667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951909" y="4270015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472712" y="42700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993515" y="42700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514196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034755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555497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076300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97103" y="42705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117784" y="4271107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638343" y="4271107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82" name="Connector: Curved 81"/>
          <p:cNvCxnSpPr/>
          <p:nvPr/>
        </p:nvCxnSpPr>
        <p:spPr>
          <a:xfrm rot="16200000" flipH="1">
            <a:off x="5590753" y="143724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91365" y="5321165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……….</a:t>
            </a:r>
          </a:p>
        </p:txBody>
      </p:sp>
      <p:cxnSp>
        <p:nvCxnSpPr>
          <p:cNvPr id="62" name="Connector: Curved 61"/>
          <p:cNvCxnSpPr/>
          <p:nvPr/>
        </p:nvCxnSpPr>
        <p:spPr>
          <a:xfrm rot="16200000" flipH="1">
            <a:off x="2466361" y="454463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A3B86E-A876-4D84-9BDA-CAB2BD626AC2}"/>
              </a:ext>
            </a:extLst>
          </p:cNvPr>
          <p:cNvSpPr txBox="1"/>
          <p:nvPr/>
        </p:nvSpPr>
        <p:spPr>
          <a:xfrm>
            <a:off x="314325" y="5742771"/>
            <a:ext cx="2803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Complexitate</a:t>
            </a:r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257193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4992" y="3663228"/>
                <a:ext cx="5011308" cy="1635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2400" dirty="0"/>
                  <a:t>Complexitate</a:t>
                </a:r>
                <a:r>
                  <a:rPr lang="en-US" sz="2400" dirty="0"/>
                  <a:t>: </a:t>
                </a:r>
                <a:r>
                  <a:rPr lang="en-US" sz="2400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)</a:t>
                </a:r>
              </a:p>
              <a:p>
                <a:r>
                  <a:rPr lang="ro-RO" sz="2400" dirty="0"/>
                  <a:t>Un pas trece prin toate elementele</a:t>
                </a:r>
                <a:endParaRPr lang="en-US" sz="2400" dirty="0"/>
              </a:p>
              <a:p>
                <a:r>
                  <a:rPr lang="ro-RO" sz="2400" dirty="0"/>
                  <a:t>Garantat să termine după n repetiții</a:t>
                </a:r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2" y="3663228"/>
                <a:ext cx="5011308" cy="1635576"/>
              </a:xfrm>
              <a:prstGeom prst="rect">
                <a:avLst/>
              </a:prstGeom>
              <a:blipFill>
                <a:blip r:embed="rId3"/>
                <a:stretch>
                  <a:fillRect l="-1946" t="-2239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951909" y="531281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472712" y="531281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993515" y="531281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514196" y="53133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034755" y="53133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555497" y="53133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076300" y="53133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597103" y="53133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117784" y="53139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638343" y="53139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1365" y="3068960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……….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951909" y="11833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472712" y="1183358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993515" y="11833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514196" y="11839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034755" y="11839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555497" y="11839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076300" y="11839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597103" y="11839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117784" y="1184450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638343" y="1184450"/>
            <a:ext cx="520925" cy="5213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87" name="Connector: Curved 86"/>
          <p:cNvCxnSpPr/>
          <p:nvPr/>
        </p:nvCxnSpPr>
        <p:spPr>
          <a:xfrm rot="16200000" flipH="1">
            <a:off x="2987013" y="144489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1566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1909" y="1988840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9888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9888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9893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9893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9893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9893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9893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9899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9899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bubble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24982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909" y="41506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712" y="4150668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515" y="41506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196" y="41512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755" y="41512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497" y="41512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300" y="41512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7103" y="41512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784" y="4151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343" y="4151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2986799" y="441855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69164" y="3108039"/>
            <a:ext cx="586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dirty="0"/>
              <a:t>Cum paralelizăm?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00092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1909" y="1988840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9888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9888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9893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9893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9893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9893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9893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9899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9899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bubble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24982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909" y="41506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712" y="4150668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515" y="41506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196" y="41512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755" y="41512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497" y="41512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300" y="41512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7103" y="41512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784" y="4151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343" y="4151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2986799" y="441855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69164" y="3108039"/>
            <a:ext cx="5866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/>
              <a:t>Aceste două operații </a:t>
            </a:r>
            <a:r>
              <a:rPr lang="en-US" sz="2000" dirty="0"/>
              <a:t>(</a:t>
            </a:r>
            <a:r>
              <a:rPr lang="ro-RO" sz="2000" dirty="0"/>
              <a:t>și toate perechile similare</a:t>
            </a:r>
            <a:r>
              <a:rPr lang="en-US" sz="2000" dirty="0"/>
              <a:t>) </a:t>
            </a:r>
            <a:r>
              <a:rPr lang="ro-RO" sz="2400" b="1" dirty="0"/>
              <a:t>NU </a:t>
            </a:r>
            <a:r>
              <a:rPr lang="ro-RO" sz="2400" dirty="0"/>
              <a:t>pot fi executate în același timp</a:t>
            </a:r>
            <a:endParaRPr lang="en-US" sz="2000" dirty="0"/>
          </a:p>
        </p:txBody>
      </p:sp>
      <p:cxnSp>
        <p:nvCxnSpPr>
          <p:cNvPr id="6" name="Straight Arrow Connector 5"/>
          <p:cNvCxnSpPr>
            <a:cxnSpLocks/>
            <a:stCxn id="2" idx="0"/>
          </p:cNvCxnSpPr>
          <p:nvPr/>
        </p:nvCxnSpPr>
        <p:spPr>
          <a:xfrm flipH="1" flipV="1">
            <a:off x="2739525" y="2708921"/>
            <a:ext cx="2062864" cy="3991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  <a:stCxn id="2" idx="2"/>
          </p:cNvCxnSpPr>
          <p:nvPr/>
        </p:nvCxnSpPr>
        <p:spPr>
          <a:xfrm flipH="1">
            <a:off x="3131841" y="3877480"/>
            <a:ext cx="1670548" cy="241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80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F763-422B-4932-B826-5564DC31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Măsurare timp – Linia de comandă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92B1E-61FA-4D4D-85CD-E43B5B2F01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8F62A-343B-4080-883E-B06D8A10B307}"/>
              </a:ext>
            </a:extLst>
          </p:cNvPr>
          <p:cNvSpPr/>
          <p:nvPr/>
        </p:nvSpPr>
        <p:spPr>
          <a:xfrm>
            <a:off x="81729" y="1120227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i="1" dirty="0"/>
              <a:t>time </a:t>
            </a:r>
            <a:r>
              <a:rPr lang="en-US" sz="2400" i="1" dirty="0"/>
              <a:t>sleep 5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real    0m5.001s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user    0m0.000s</a:t>
            </a:r>
          </a:p>
          <a:p>
            <a:r>
              <a:rPr lang="en-US" sz="2400" dirty="0">
                <a:solidFill>
                  <a:srgbClr val="7030A0"/>
                </a:solidFill>
              </a:rPr>
              <a:t>sys     0m0.001s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9CEE30-8B0F-42D4-ADBE-5223F81B50DC}"/>
              </a:ext>
            </a:extLst>
          </p:cNvPr>
          <p:cNvSpPr/>
          <p:nvPr/>
        </p:nvSpPr>
        <p:spPr>
          <a:xfrm>
            <a:off x="1235239" y="3316006"/>
            <a:ext cx="79087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time sleep 5</a:t>
            </a:r>
            <a:endParaRPr lang="ro-RO" sz="2400" b="1" i="1" dirty="0"/>
          </a:p>
          <a:p>
            <a:endParaRPr lang="en-US" sz="2400" dirty="0"/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sleep 5  0.00s user </a:t>
            </a:r>
            <a:r>
              <a:rPr lang="en-US" sz="2400" dirty="0">
                <a:solidFill>
                  <a:srgbClr val="7030A0"/>
                </a:solidFill>
              </a:rPr>
              <a:t>0.00s system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0%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cpu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5.002 total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F29DC2-E827-4CD2-B918-413BD3F219F2}"/>
              </a:ext>
            </a:extLst>
          </p:cNvPr>
          <p:cNvSpPr/>
          <p:nvPr/>
        </p:nvSpPr>
        <p:spPr>
          <a:xfrm>
            <a:off x="81729" y="5037350"/>
            <a:ext cx="92270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/</a:t>
            </a:r>
            <a:r>
              <a:rPr lang="en-US" b="1" i="1" dirty="0" err="1"/>
              <a:t>usr</a:t>
            </a:r>
            <a:r>
              <a:rPr lang="en-US" b="1" i="1" dirty="0"/>
              <a:t>/bin/time sleep 5</a:t>
            </a:r>
            <a:endParaRPr lang="ro-RO" b="1" i="1" dirty="0"/>
          </a:p>
          <a:p>
            <a:endParaRPr lang="ro-RO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0.00user </a:t>
            </a:r>
            <a:r>
              <a:rPr lang="en-US" dirty="0">
                <a:solidFill>
                  <a:srgbClr val="7030A0"/>
                </a:solidFill>
              </a:rPr>
              <a:t>0.00system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0:05.00elapsed 0%CPU (0avgtext+0avgdata 2076maxresident)k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0inputs+0outputs (0major+73minor)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pagefaults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0swaps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03CBD-BB15-43E0-B733-109C9ED5065B}"/>
              </a:ext>
            </a:extLst>
          </p:cNvPr>
          <p:cNvSpPr txBox="1"/>
          <p:nvPr/>
        </p:nvSpPr>
        <p:spPr>
          <a:xfrm>
            <a:off x="3894630" y="1528698"/>
            <a:ext cx="46923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/>
              <a:t>Suma</a:t>
            </a:r>
            <a:r>
              <a:rPr lang="ro-RO" sz="3200" dirty="0"/>
              <a:t> timpului petrecut în </a:t>
            </a:r>
            <a:r>
              <a:rPr lang="ro-RO" sz="3200" dirty="0" err="1"/>
              <a:t>kernel</a:t>
            </a:r>
            <a:r>
              <a:rPr lang="ro-RO" sz="3200" dirty="0"/>
              <a:t> pe fiecare </a:t>
            </a:r>
            <a:r>
              <a:rPr lang="ro-RO" sz="3200" dirty="0" err="1"/>
              <a:t>core</a:t>
            </a:r>
            <a:r>
              <a:rPr lang="ro-RO" sz="32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03579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1909" y="1988840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9888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9888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9893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9893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9893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9893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9893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9899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9899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bubble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24982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909" y="41506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712" y="4150668"/>
            <a:ext cx="520925" cy="5213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515" y="41506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196" y="41512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755" y="41512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497" y="41512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300" y="41512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7103" y="41512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784" y="4151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343" y="4151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2986799" y="441855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/>
          </p:cNvCxnSpPr>
          <p:nvPr/>
        </p:nvCxnSpPr>
        <p:spPr>
          <a:xfrm flipH="1" flipV="1">
            <a:off x="2739525" y="2708921"/>
            <a:ext cx="1815972" cy="3991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</p:cNvCxnSpPr>
          <p:nvPr/>
        </p:nvCxnSpPr>
        <p:spPr>
          <a:xfrm flipH="1">
            <a:off x="3131841" y="3877480"/>
            <a:ext cx="1423656" cy="241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212371" y="5285600"/>
            <a:ext cx="49164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RO" sz="2000" dirty="0"/>
              <a:t>H</a:t>
            </a:r>
            <a:r>
              <a:rPr lang="en-US" sz="2000" dirty="0"/>
              <a:t>int: </a:t>
            </a:r>
            <a:r>
              <a:rPr lang="ro-RO" sz="2000" dirty="0"/>
              <a:t>Nu este necesar ca operațiile să fie executate în această ordine</a:t>
            </a:r>
            <a:endParaRPr 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6423B3-22FB-4385-AA37-5B4C35D7AA73}"/>
              </a:ext>
            </a:extLst>
          </p:cNvPr>
          <p:cNvSpPr txBox="1"/>
          <p:nvPr/>
        </p:nvSpPr>
        <p:spPr>
          <a:xfrm>
            <a:off x="1869164" y="3108039"/>
            <a:ext cx="5866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/>
              <a:t>Aceste două operații </a:t>
            </a:r>
            <a:r>
              <a:rPr lang="en-US" sz="2000" dirty="0"/>
              <a:t>(</a:t>
            </a:r>
            <a:r>
              <a:rPr lang="ro-RO" sz="2000" dirty="0"/>
              <a:t>și toate perechile similare</a:t>
            </a:r>
            <a:r>
              <a:rPr lang="en-US" sz="2000" dirty="0"/>
              <a:t>) </a:t>
            </a:r>
            <a:r>
              <a:rPr lang="ro-RO" sz="2400" b="1" dirty="0"/>
              <a:t>NU </a:t>
            </a:r>
            <a:r>
              <a:rPr lang="ro-RO" sz="2400" dirty="0"/>
              <a:t>pot fi executate în același timp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58197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190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787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590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393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074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633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375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178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6981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662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221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/>
          <p:cNvCxnSpPr/>
          <p:nvPr/>
        </p:nvCxnSpPr>
        <p:spPr>
          <a:xfrm rot="16200000" flipH="1">
            <a:off x="3001464" y="443292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/>
          <p:cNvCxnSpPr/>
          <p:nvPr/>
        </p:nvCxnSpPr>
        <p:spPr>
          <a:xfrm rot="16200000" flipH="1">
            <a:off x="4036720" y="445839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/>
          <p:nvPr/>
        </p:nvCxnSpPr>
        <p:spPr>
          <a:xfrm rot="16200000" flipH="1">
            <a:off x="5077838" y="443292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/>
          <p:cNvCxnSpPr/>
          <p:nvPr/>
        </p:nvCxnSpPr>
        <p:spPr>
          <a:xfrm rot="16200000" flipH="1">
            <a:off x="6127334" y="4440029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3033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190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787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590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393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074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633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375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178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6981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662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221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/>
          <p:cNvCxnSpPr/>
          <p:nvPr/>
        </p:nvCxnSpPr>
        <p:spPr>
          <a:xfrm rot="16200000" flipH="1">
            <a:off x="3001464" y="443292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/>
          <p:cNvCxnSpPr/>
          <p:nvPr/>
        </p:nvCxnSpPr>
        <p:spPr>
          <a:xfrm rot="16200000" flipH="1">
            <a:off x="4036720" y="445839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/>
          <p:nvPr/>
        </p:nvCxnSpPr>
        <p:spPr>
          <a:xfrm rot="16200000" flipH="1">
            <a:off x="5077838" y="443292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/>
          <p:cNvCxnSpPr/>
          <p:nvPr/>
        </p:nvCxnSpPr>
        <p:spPr>
          <a:xfrm rot="16200000" flipH="1">
            <a:off x="6127334" y="4440029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09222" y="2088838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37435" y="4494311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50" name="Oval 49"/>
          <p:cNvSpPr/>
          <p:nvPr/>
        </p:nvSpPr>
        <p:spPr>
          <a:xfrm>
            <a:off x="2099287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148600" y="2057496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177289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6901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64580" y="2056368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25342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66643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14981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773644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5565" y="1844824"/>
            <a:ext cx="1761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Pot fi executate în paralel</a:t>
            </a:r>
            <a:endParaRPr lang="en-US" sz="2400" dirty="0"/>
          </a:p>
        </p:txBody>
      </p:sp>
      <p:cxnSp>
        <p:nvCxnSpPr>
          <p:cNvPr id="60" name="Straight Arrow Connector 59"/>
          <p:cNvCxnSpPr>
            <a:cxnSpLocks/>
            <a:endCxn id="59" idx="3"/>
          </p:cNvCxnSpPr>
          <p:nvPr/>
        </p:nvCxnSpPr>
        <p:spPr>
          <a:xfrm>
            <a:off x="1440326" y="2444989"/>
            <a:ext cx="3566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5755" y="4192535"/>
            <a:ext cx="1782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Pot fi executate în paralel</a:t>
            </a:r>
            <a:endParaRPr lang="en-US" sz="2400" dirty="0"/>
          </a:p>
        </p:txBody>
      </p:sp>
      <p:cxnSp>
        <p:nvCxnSpPr>
          <p:cNvPr id="62" name="Straight Arrow Connector 61"/>
          <p:cNvCxnSpPr>
            <a:cxnSpLocks/>
            <a:endCxn id="61" idx="3"/>
          </p:cNvCxnSpPr>
          <p:nvPr/>
        </p:nvCxnSpPr>
        <p:spPr>
          <a:xfrm>
            <a:off x="1490517" y="4792700"/>
            <a:ext cx="3780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06274" y="5823816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</p:spTree>
    <p:extLst>
      <p:ext uri="{BB962C8B-B14F-4D97-AF65-F5344CB8AC3E}">
        <p14:creationId xmlns:p14="http://schemas.microsoft.com/office/powerpoint/2010/main" val="166460832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190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787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590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393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074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633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375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178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6981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662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221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/>
          <p:cNvCxnSpPr/>
          <p:nvPr/>
        </p:nvCxnSpPr>
        <p:spPr>
          <a:xfrm rot="16200000" flipH="1">
            <a:off x="3001464" y="443292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/>
          <p:cNvCxnSpPr/>
          <p:nvPr/>
        </p:nvCxnSpPr>
        <p:spPr>
          <a:xfrm rot="16200000" flipH="1">
            <a:off x="4036720" y="445839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/>
          <p:nvPr/>
        </p:nvCxnSpPr>
        <p:spPr>
          <a:xfrm rot="16200000" flipH="1">
            <a:off x="5077838" y="443292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/>
          <p:cNvCxnSpPr/>
          <p:nvPr/>
        </p:nvCxnSpPr>
        <p:spPr>
          <a:xfrm rot="16200000" flipH="1">
            <a:off x="6127334" y="4440029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09222" y="2088838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37435" y="4494311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50" name="Oval 49"/>
          <p:cNvSpPr/>
          <p:nvPr/>
        </p:nvSpPr>
        <p:spPr>
          <a:xfrm>
            <a:off x="2099287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148600" y="2057496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177289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6901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64580" y="2056368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25342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66643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14981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773644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806274" y="5823816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4466" y="2647978"/>
            <a:ext cx="2261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</a:t>
            </a:r>
            <a:r>
              <a:rPr lang="ro-RO" sz="2400" b="1" dirty="0"/>
              <a:t>U</a:t>
            </a:r>
            <a:r>
              <a:rPr lang="en-US" sz="2400" dirty="0"/>
              <a:t> </a:t>
            </a:r>
            <a:r>
              <a:rPr lang="ro-RO" sz="2400" dirty="0"/>
              <a:t>pot fi</a:t>
            </a:r>
            <a:r>
              <a:rPr lang="en-US" sz="2400" dirty="0"/>
              <a:t> </a:t>
            </a:r>
            <a:r>
              <a:rPr lang="ro-RO" sz="2400" dirty="0"/>
              <a:t>executate în paralel</a:t>
            </a:r>
            <a:endParaRPr lang="en-US" sz="2400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1763688" y="2860770"/>
            <a:ext cx="708902" cy="359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763688" y="3265505"/>
            <a:ext cx="715434" cy="7955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0079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190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787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590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393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074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633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375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178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6981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662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221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/>
          <p:cNvCxnSpPr/>
          <p:nvPr/>
        </p:nvCxnSpPr>
        <p:spPr>
          <a:xfrm rot="16200000" flipH="1">
            <a:off x="3001464" y="443292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/>
          <p:cNvCxnSpPr/>
          <p:nvPr/>
        </p:nvCxnSpPr>
        <p:spPr>
          <a:xfrm rot="16200000" flipH="1">
            <a:off x="4036720" y="445839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/>
          <p:nvPr/>
        </p:nvCxnSpPr>
        <p:spPr>
          <a:xfrm rot="16200000" flipH="1">
            <a:off x="5077838" y="443292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/>
          <p:cNvCxnSpPr/>
          <p:nvPr/>
        </p:nvCxnSpPr>
        <p:spPr>
          <a:xfrm rot="16200000" flipH="1">
            <a:off x="6127334" y="4440029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09222" y="2088838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37435" y="4494311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50" name="Oval 49"/>
          <p:cNvSpPr/>
          <p:nvPr/>
        </p:nvSpPr>
        <p:spPr>
          <a:xfrm>
            <a:off x="2099287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148600" y="2057496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177289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6901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64580" y="2056368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25342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66643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14981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773644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806274" y="5823816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4466" y="2647978"/>
            <a:ext cx="2261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</a:t>
            </a:r>
            <a:r>
              <a:rPr lang="ro-RO" sz="2400" b="1" dirty="0"/>
              <a:t>U</a:t>
            </a:r>
            <a:r>
              <a:rPr lang="en-US" sz="2400" dirty="0"/>
              <a:t> </a:t>
            </a:r>
            <a:r>
              <a:rPr lang="ro-RO" sz="2400" dirty="0"/>
              <a:t>pot fi</a:t>
            </a:r>
            <a:r>
              <a:rPr lang="en-US" sz="2400" dirty="0"/>
              <a:t> </a:t>
            </a:r>
            <a:r>
              <a:rPr lang="ro-RO" sz="2400" dirty="0"/>
              <a:t>executate în paralel</a:t>
            </a:r>
            <a:endParaRPr lang="en-US" sz="2400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1763688" y="2860770"/>
            <a:ext cx="708902" cy="359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763688" y="3265505"/>
            <a:ext cx="715434" cy="7955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5BE49DB-6C89-47AC-8449-246DFC56F108}"/>
              </a:ext>
            </a:extLst>
          </p:cNvPr>
          <p:cNvSpPr txBox="1"/>
          <p:nvPr/>
        </p:nvSpPr>
        <p:spPr>
          <a:xfrm>
            <a:off x="276200" y="5488499"/>
            <a:ext cx="3922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Ce facem? Ce folosim?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22155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190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787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590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393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074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633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375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178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6981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662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221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/>
          <p:cNvCxnSpPr/>
          <p:nvPr/>
        </p:nvCxnSpPr>
        <p:spPr>
          <a:xfrm rot="16200000" flipH="1">
            <a:off x="3001464" y="443292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/>
          <p:cNvCxnSpPr/>
          <p:nvPr/>
        </p:nvCxnSpPr>
        <p:spPr>
          <a:xfrm rot="16200000" flipH="1">
            <a:off x="4036720" y="445839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/>
          <p:nvPr/>
        </p:nvCxnSpPr>
        <p:spPr>
          <a:xfrm rot="16200000" flipH="1">
            <a:off x="5077838" y="443292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/>
          <p:cNvCxnSpPr/>
          <p:nvPr/>
        </p:nvCxnSpPr>
        <p:spPr>
          <a:xfrm rot="16200000" flipH="1">
            <a:off x="6127334" y="4440029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09222" y="2088838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37435" y="4494311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50" name="Oval 49"/>
          <p:cNvSpPr/>
          <p:nvPr/>
        </p:nvSpPr>
        <p:spPr>
          <a:xfrm>
            <a:off x="2099287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148600" y="2057496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177289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6901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64580" y="2056368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25342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66643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14981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773644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arallelogram 47"/>
          <p:cNvSpPr/>
          <p:nvPr/>
        </p:nvSpPr>
        <p:spPr>
          <a:xfrm>
            <a:off x="2481595" y="328780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arallelogram 48"/>
          <p:cNvSpPr/>
          <p:nvPr/>
        </p:nvSpPr>
        <p:spPr>
          <a:xfrm>
            <a:off x="2930116" y="328906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arallelogram 62"/>
          <p:cNvSpPr/>
          <p:nvPr/>
        </p:nvSpPr>
        <p:spPr>
          <a:xfrm>
            <a:off x="3378637" y="328780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arallelogram 63"/>
          <p:cNvSpPr/>
          <p:nvPr/>
        </p:nvSpPr>
        <p:spPr>
          <a:xfrm>
            <a:off x="3827158" y="3285198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arallelogram 64"/>
          <p:cNvSpPr/>
          <p:nvPr/>
        </p:nvSpPr>
        <p:spPr>
          <a:xfrm>
            <a:off x="4276603" y="329166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arallelogram 65"/>
          <p:cNvSpPr/>
          <p:nvPr/>
        </p:nvSpPr>
        <p:spPr>
          <a:xfrm>
            <a:off x="4725124" y="3292922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arallelogram 66"/>
          <p:cNvSpPr/>
          <p:nvPr/>
        </p:nvSpPr>
        <p:spPr>
          <a:xfrm>
            <a:off x="5173645" y="329166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arallelogram 67"/>
          <p:cNvSpPr/>
          <p:nvPr/>
        </p:nvSpPr>
        <p:spPr>
          <a:xfrm>
            <a:off x="5622166" y="328906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Parallelogram 68"/>
          <p:cNvSpPr/>
          <p:nvPr/>
        </p:nvSpPr>
        <p:spPr>
          <a:xfrm>
            <a:off x="6070687" y="3284371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Parallelogram 69"/>
          <p:cNvSpPr/>
          <p:nvPr/>
        </p:nvSpPr>
        <p:spPr>
          <a:xfrm>
            <a:off x="2387480" y="5417593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Parallelogram 70"/>
          <p:cNvSpPr/>
          <p:nvPr/>
        </p:nvSpPr>
        <p:spPr>
          <a:xfrm>
            <a:off x="2836001" y="5418849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Parallelogram 71"/>
          <p:cNvSpPr/>
          <p:nvPr/>
        </p:nvSpPr>
        <p:spPr>
          <a:xfrm>
            <a:off x="3284522" y="5417593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arallelogram 72"/>
          <p:cNvSpPr/>
          <p:nvPr/>
        </p:nvSpPr>
        <p:spPr>
          <a:xfrm>
            <a:off x="3733043" y="5414987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Parallelogram 73"/>
          <p:cNvSpPr/>
          <p:nvPr/>
        </p:nvSpPr>
        <p:spPr>
          <a:xfrm>
            <a:off x="4182488" y="5421455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Parallelogram 74"/>
          <p:cNvSpPr/>
          <p:nvPr/>
        </p:nvSpPr>
        <p:spPr>
          <a:xfrm>
            <a:off x="4631009" y="5422711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Parallelogram 75"/>
          <p:cNvSpPr/>
          <p:nvPr/>
        </p:nvSpPr>
        <p:spPr>
          <a:xfrm>
            <a:off x="5079530" y="5421455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Parallelogram 76"/>
          <p:cNvSpPr/>
          <p:nvPr/>
        </p:nvSpPr>
        <p:spPr>
          <a:xfrm>
            <a:off x="5528051" y="5418849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Parallelogram 77"/>
          <p:cNvSpPr/>
          <p:nvPr/>
        </p:nvSpPr>
        <p:spPr>
          <a:xfrm>
            <a:off x="5976572" y="541416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806274" y="5823816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56" y="2955428"/>
            <a:ext cx="172832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Soluția</a:t>
            </a:r>
            <a:r>
              <a:rPr lang="en-US" sz="2400" dirty="0"/>
              <a:t>:</a:t>
            </a:r>
          </a:p>
          <a:p>
            <a:r>
              <a:rPr lang="en-US" sz="2800" b="1" dirty="0"/>
              <a:t>Barrier</a:t>
            </a:r>
            <a:r>
              <a:rPr lang="en-US" sz="2400" dirty="0"/>
              <a:t> </a:t>
            </a:r>
            <a:r>
              <a:rPr lang="ro-RO" sz="2400" dirty="0"/>
              <a:t>între fiecare repetiție</a:t>
            </a:r>
            <a:endParaRPr lang="en-US" sz="2400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1652827" y="3564838"/>
            <a:ext cx="6066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430984" y="4659606"/>
            <a:ext cx="569226" cy="930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1728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190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909" y="2906518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712" y="2906518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515" y="2906518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196" y="2907064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755" y="290706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497" y="290706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300" y="2907064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7103" y="2907064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784" y="2907610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343" y="2907610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/>
          <p:cNvCxnSpPr/>
          <p:nvPr/>
        </p:nvCxnSpPr>
        <p:spPr>
          <a:xfrm rot="16200000" flipH="1">
            <a:off x="3001586" y="316477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/>
          <p:cNvCxnSpPr/>
          <p:nvPr/>
        </p:nvCxnSpPr>
        <p:spPr>
          <a:xfrm rot="16200000" flipH="1">
            <a:off x="4036842" y="319024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/>
          <p:nvPr/>
        </p:nvCxnSpPr>
        <p:spPr>
          <a:xfrm rot="16200000" flipH="1">
            <a:off x="5077960" y="31647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/>
          <p:cNvCxnSpPr/>
          <p:nvPr/>
        </p:nvCxnSpPr>
        <p:spPr>
          <a:xfrm rot="16200000" flipH="1">
            <a:off x="6127456" y="317188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951909" y="402269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472712" y="4022696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993515" y="4022696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514196" y="4023242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034755" y="4023242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555497" y="4023242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076300" y="4023242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597103" y="4023242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117784" y="4023788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638343" y="402378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63" name="Connector: Curved 62"/>
          <p:cNvCxnSpPr/>
          <p:nvPr/>
        </p:nvCxnSpPr>
        <p:spPr>
          <a:xfrm rot="16200000" flipH="1">
            <a:off x="2470634" y="428891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/>
          <p:cNvCxnSpPr/>
          <p:nvPr/>
        </p:nvCxnSpPr>
        <p:spPr>
          <a:xfrm rot="16200000" flipH="1">
            <a:off x="3505890" y="431437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/>
          <p:cNvCxnSpPr/>
          <p:nvPr/>
        </p:nvCxnSpPr>
        <p:spPr>
          <a:xfrm rot="16200000" flipH="1">
            <a:off x="4547008" y="4288911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/>
          <p:cNvCxnSpPr/>
          <p:nvPr/>
        </p:nvCxnSpPr>
        <p:spPr>
          <a:xfrm rot="16200000" flipH="1">
            <a:off x="5596504" y="429601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/>
          <p:cNvCxnSpPr/>
          <p:nvPr/>
        </p:nvCxnSpPr>
        <p:spPr>
          <a:xfrm rot="16200000" flipH="1">
            <a:off x="6646000" y="430008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951909" y="5199136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472712" y="5199136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993515" y="5199136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514196" y="5199682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034755" y="5199682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555497" y="5199682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076300" y="5199682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597103" y="5199682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117784" y="520022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638343" y="520022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83" name="Connector: Curved 82"/>
          <p:cNvCxnSpPr/>
          <p:nvPr/>
        </p:nvCxnSpPr>
        <p:spPr>
          <a:xfrm rot="16200000" flipH="1">
            <a:off x="3046000" y="547059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/>
          <p:cNvCxnSpPr/>
          <p:nvPr/>
        </p:nvCxnSpPr>
        <p:spPr>
          <a:xfrm rot="16200000" flipH="1">
            <a:off x="4081256" y="549605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Curved 84"/>
          <p:cNvCxnSpPr/>
          <p:nvPr/>
        </p:nvCxnSpPr>
        <p:spPr>
          <a:xfrm rot="16200000" flipH="1">
            <a:off x="5122374" y="5470591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85"/>
          <p:cNvCxnSpPr/>
          <p:nvPr/>
        </p:nvCxnSpPr>
        <p:spPr>
          <a:xfrm rot="16200000" flipH="1">
            <a:off x="6171870" y="547769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7398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951909" y="177372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472712" y="1773727"/>
            <a:ext cx="520925" cy="521390"/>
          </a:xfrm>
          <a:prstGeom prst="rect">
            <a:avLst/>
          </a:prstGeom>
          <a:solidFill>
            <a:srgbClr val="00B0F0">
              <a:alpha val="5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993515" y="1773727"/>
            <a:ext cx="520925" cy="521390"/>
          </a:xfrm>
          <a:prstGeom prst="rect">
            <a:avLst/>
          </a:prstGeom>
          <a:solidFill>
            <a:srgbClr val="00B0F0">
              <a:alpha val="5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514196" y="1774273"/>
            <a:ext cx="520925" cy="521390"/>
          </a:xfrm>
          <a:prstGeom prst="rect">
            <a:avLst/>
          </a:prstGeom>
          <a:solidFill>
            <a:srgbClr val="00B0F0">
              <a:alpha val="5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034755" y="1774273"/>
            <a:ext cx="520925" cy="521390"/>
          </a:xfrm>
          <a:prstGeom prst="rect">
            <a:avLst/>
          </a:prstGeom>
          <a:solidFill>
            <a:srgbClr val="00B0F0">
              <a:alpha val="5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555497" y="1774273"/>
            <a:ext cx="520925" cy="521390"/>
          </a:xfrm>
          <a:prstGeom prst="rect">
            <a:avLst/>
          </a:prstGeom>
          <a:solidFill>
            <a:srgbClr val="00B0F0">
              <a:alpha val="5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076300" y="1774273"/>
            <a:ext cx="520925" cy="521390"/>
          </a:xfrm>
          <a:prstGeom prst="rect">
            <a:avLst/>
          </a:prstGeom>
          <a:solidFill>
            <a:srgbClr val="00B0F0">
              <a:alpha val="5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597103" y="1774273"/>
            <a:ext cx="520925" cy="521390"/>
          </a:xfrm>
          <a:prstGeom prst="rect">
            <a:avLst/>
          </a:prstGeom>
          <a:solidFill>
            <a:srgbClr val="00B0F0">
              <a:alpha val="5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117784" y="1774819"/>
            <a:ext cx="520925" cy="521390"/>
          </a:xfrm>
          <a:prstGeom prst="rect">
            <a:avLst/>
          </a:prstGeom>
          <a:solidFill>
            <a:srgbClr val="00B0F0">
              <a:alpha val="5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638343" y="177481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951909" y="2906518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472712" y="2906518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993515" y="2906518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514196" y="2907064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034755" y="2907064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555497" y="2907064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076300" y="2907064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597103" y="2907064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117784" y="2907610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6638343" y="2907610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05" name="Connector: Curved 104"/>
          <p:cNvCxnSpPr/>
          <p:nvPr/>
        </p:nvCxnSpPr>
        <p:spPr>
          <a:xfrm rot="16200000" flipH="1">
            <a:off x="3046000" y="317797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/>
          <p:cNvCxnSpPr/>
          <p:nvPr/>
        </p:nvCxnSpPr>
        <p:spPr>
          <a:xfrm rot="16200000" flipH="1">
            <a:off x="4081256" y="320343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/>
          <p:cNvCxnSpPr/>
          <p:nvPr/>
        </p:nvCxnSpPr>
        <p:spPr>
          <a:xfrm rot="16200000" flipH="1">
            <a:off x="5122374" y="317797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/>
          <p:cNvCxnSpPr/>
          <p:nvPr/>
        </p:nvCxnSpPr>
        <p:spPr>
          <a:xfrm rot="16200000" flipH="1">
            <a:off x="6171870" y="318507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Curved 108"/>
          <p:cNvCxnSpPr/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Curved 112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951909" y="40203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2472712" y="40203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2993515" y="40203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514196" y="4020853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4034755" y="4020853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4555497" y="4020853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5076300" y="4020853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597103" y="4020853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6117784" y="4021399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6638343" y="40213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28" name="Connector: Curved 127"/>
          <p:cNvCxnSpPr/>
          <p:nvPr/>
        </p:nvCxnSpPr>
        <p:spPr>
          <a:xfrm rot="16200000" flipH="1">
            <a:off x="2476422" y="428891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Curved 128"/>
          <p:cNvCxnSpPr/>
          <p:nvPr/>
        </p:nvCxnSpPr>
        <p:spPr>
          <a:xfrm rot="16200000" flipH="1">
            <a:off x="3511678" y="431437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Curved 129"/>
          <p:cNvCxnSpPr/>
          <p:nvPr/>
        </p:nvCxnSpPr>
        <p:spPr>
          <a:xfrm rot="16200000" flipH="1">
            <a:off x="4552796" y="4288911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Curved 130"/>
          <p:cNvCxnSpPr/>
          <p:nvPr/>
        </p:nvCxnSpPr>
        <p:spPr>
          <a:xfrm rot="16200000" flipH="1">
            <a:off x="5602292" y="429601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Curved 131"/>
          <p:cNvCxnSpPr/>
          <p:nvPr/>
        </p:nvCxnSpPr>
        <p:spPr>
          <a:xfrm rot="16200000" flipH="1">
            <a:off x="6651788" y="430008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1951909" y="5210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2472712" y="5210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2993515" y="5210774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3514196" y="5211320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4034755" y="5211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4555497" y="5211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5076300" y="5211320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5597103" y="5211320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117784" y="5211866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638343" y="5211866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52" name="Connector: Curved 151"/>
          <p:cNvCxnSpPr/>
          <p:nvPr/>
        </p:nvCxnSpPr>
        <p:spPr>
          <a:xfrm rot="16200000" flipH="1">
            <a:off x="3046000" y="547059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Curved 152"/>
          <p:cNvCxnSpPr/>
          <p:nvPr/>
        </p:nvCxnSpPr>
        <p:spPr>
          <a:xfrm rot="16200000" flipH="1">
            <a:off x="4081256" y="549605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Curved 153"/>
          <p:cNvCxnSpPr/>
          <p:nvPr/>
        </p:nvCxnSpPr>
        <p:spPr>
          <a:xfrm rot="16200000" flipH="1">
            <a:off x="5122374" y="5470591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Curved 154"/>
          <p:cNvCxnSpPr/>
          <p:nvPr/>
        </p:nvCxnSpPr>
        <p:spPr>
          <a:xfrm rot="16200000" flipH="1">
            <a:off x="6171870" y="547769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35098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921421" y="175439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442224" y="1754390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63027" y="1754390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483708" y="175493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004267" y="175493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525009" y="175493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045812" y="175493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566615" y="1754936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087296" y="1755482"/>
            <a:ext cx="520925" cy="52139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607855" y="1755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86" name="Connector: Curved 85"/>
          <p:cNvCxnSpPr/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Curved 86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Curved 88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Curved 149"/>
          <p:cNvCxnSpPr/>
          <p:nvPr/>
        </p:nvCxnSpPr>
        <p:spPr>
          <a:xfrm rot="16200000" flipH="1">
            <a:off x="3046000" y="317797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Curved 150"/>
          <p:cNvCxnSpPr/>
          <p:nvPr/>
        </p:nvCxnSpPr>
        <p:spPr>
          <a:xfrm rot="16200000" flipH="1">
            <a:off x="4081256" y="320343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Curved 155"/>
          <p:cNvCxnSpPr/>
          <p:nvPr/>
        </p:nvCxnSpPr>
        <p:spPr>
          <a:xfrm rot="16200000" flipH="1">
            <a:off x="5122374" y="317797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Curved 156"/>
          <p:cNvCxnSpPr/>
          <p:nvPr/>
        </p:nvCxnSpPr>
        <p:spPr>
          <a:xfrm rot="16200000" flipH="1">
            <a:off x="6171870" y="318507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1921421" y="2902439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2442224" y="2902439"/>
            <a:ext cx="520925" cy="52139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2963027" y="29024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3483708" y="29029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4004267" y="29029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4525009" y="29029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5045812" y="29029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5566615" y="29029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6087296" y="290353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6607855" y="290353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68" name="Connector: Curved 167"/>
          <p:cNvCxnSpPr/>
          <p:nvPr/>
        </p:nvCxnSpPr>
        <p:spPr>
          <a:xfrm rot="16200000" flipH="1">
            <a:off x="2476422" y="428891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Curved 168"/>
          <p:cNvCxnSpPr/>
          <p:nvPr/>
        </p:nvCxnSpPr>
        <p:spPr>
          <a:xfrm rot="16200000" flipH="1">
            <a:off x="3511678" y="431437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Curved 169"/>
          <p:cNvCxnSpPr/>
          <p:nvPr/>
        </p:nvCxnSpPr>
        <p:spPr>
          <a:xfrm rot="16200000" flipH="1">
            <a:off x="4552796" y="4288911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Curved 170"/>
          <p:cNvCxnSpPr/>
          <p:nvPr/>
        </p:nvCxnSpPr>
        <p:spPr>
          <a:xfrm rot="16200000" flipH="1">
            <a:off x="5602292" y="429601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Curved 171"/>
          <p:cNvCxnSpPr/>
          <p:nvPr/>
        </p:nvCxnSpPr>
        <p:spPr>
          <a:xfrm rot="16200000" flipH="1">
            <a:off x="6651788" y="430008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1921421" y="40210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2442224" y="40210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2963027" y="402103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3483708" y="40215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4004267" y="40215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4525009" y="40215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5045812" y="40215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5566615" y="40215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6087296" y="402213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6607855" y="402213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00" name="Connector: Curved 199"/>
          <p:cNvCxnSpPr/>
          <p:nvPr/>
        </p:nvCxnSpPr>
        <p:spPr>
          <a:xfrm rot="16200000" flipH="1">
            <a:off x="3046000" y="547059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Curved 200"/>
          <p:cNvCxnSpPr/>
          <p:nvPr/>
        </p:nvCxnSpPr>
        <p:spPr>
          <a:xfrm rot="16200000" flipH="1">
            <a:off x="4081256" y="549605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Curved 201"/>
          <p:cNvCxnSpPr/>
          <p:nvPr/>
        </p:nvCxnSpPr>
        <p:spPr>
          <a:xfrm rot="16200000" flipH="1">
            <a:off x="5122374" y="5470591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Curved 202"/>
          <p:cNvCxnSpPr/>
          <p:nvPr/>
        </p:nvCxnSpPr>
        <p:spPr>
          <a:xfrm rot="16200000" flipH="1">
            <a:off x="6171870" y="5477693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1921421" y="52021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2442224" y="52021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2963027" y="52021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3483708" y="520270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4004267" y="520270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4525009" y="520270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5045812" y="520270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5566615" y="520270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6087296" y="520325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6607855" y="520325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4159462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190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787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590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393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074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633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375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178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6981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662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221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/>
          <p:cNvCxnSpPr/>
          <p:nvPr/>
        </p:nvCxnSpPr>
        <p:spPr>
          <a:xfrm rot="16200000" flipH="1">
            <a:off x="3001464" y="443292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/>
          <p:cNvCxnSpPr/>
          <p:nvPr/>
        </p:nvCxnSpPr>
        <p:spPr>
          <a:xfrm rot="16200000" flipH="1">
            <a:off x="4036720" y="445839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/>
          <p:nvPr/>
        </p:nvCxnSpPr>
        <p:spPr>
          <a:xfrm rot="16200000" flipH="1">
            <a:off x="5077838" y="443292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/>
          <p:cNvCxnSpPr/>
          <p:nvPr/>
        </p:nvCxnSpPr>
        <p:spPr>
          <a:xfrm rot="16200000" flipH="1">
            <a:off x="6127334" y="4440029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09222" y="2088838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37435" y="4494311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50" name="Oval 49"/>
          <p:cNvSpPr/>
          <p:nvPr/>
        </p:nvSpPr>
        <p:spPr>
          <a:xfrm>
            <a:off x="2099287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148600" y="2057496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177289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6901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64580" y="2056368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25342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66643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14981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773644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806274" y="5823816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526" y="3087258"/>
            <a:ext cx="4639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Complexitate a soluției paralele?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3330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F763-422B-4932-B826-5564DC31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Măsurare timp – Linia de comandă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92B1E-61FA-4D4D-85CD-E43B5B2F01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81214F-C15D-4EA2-85DD-C3C03B632BC7}"/>
              </a:ext>
            </a:extLst>
          </p:cNvPr>
          <p:cNvSpPr/>
          <p:nvPr/>
        </p:nvSpPr>
        <p:spPr>
          <a:xfrm>
            <a:off x="314325" y="3069894"/>
            <a:ext cx="81507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time dd if=/dev/zero of=file.txt count=1024 bs=1   048576</a:t>
            </a:r>
          </a:p>
          <a:p>
            <a:r>
              <a:rPr lang="en-US" sz="2400" dirty="0"/>
              <a:t>1024+0 records in</a:t>
            </a:r>
          </a:p>
          <a:p>
            <a:r>
              <a:rPr lang="en-US" sz="2400" dirty="0"/>
              <a:t>1024+0 records out</a:t>
            </a:r>
          </a:p>
          <a:p>
            <a:r>
              <a:rPr lang="en-US" sz="2400" dirty="0"/>
              <a:t>1073741824 bytes (1.1 GB) copied, 9.4847 s, 113 MB/s</a:t>
            </a:r>
          </a:p>
          <a:p>
            <a:endParaRPr lang="en-US" sz="2400" dirty="0"/>
          </a:p>
          <a:p>
            <a:r>
              <a:rPr lang="en-US" sz="2400" dirty="0"/>
              <a:t>real    0m9.490s</a:t>
            </a:r>
          </a:p>
          <a:p>
            <a:r>
              <a:rPr lang="en-US" sz="2400" dirty="0"/>
              <a:t>user    0m0.000s</a:t>
            </a:r>
          </a:p>
          <a:p>
            <a:r>
              <a:rPr lang="en-US" sz="2400" b="1" dirty="0"/>
              <a:t>sys     0m0.992s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BCBD90-4794-4C55-9DAE-5EF05971A095}"/>
              </a:ext>
            </a:extLst>
          </p:cNvPr>
          <p:cNvSpPr txBox="1"/>
          <p:nvPr/>
        </p:nvSpPr>
        <p:spPr>
          <a:xfrm>
            <a:off x="1082566" y="1813881"/>
            <a:ext cx="4918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Orice I/O este făcut de </a:t>
            </a:r>
            <a:r>
              <a:rPr lang="ro-RO" sz="2800" dirty="0" err="1"/>
              <a:t>Kernel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893959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190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787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590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393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074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633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375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178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6981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662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221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/>
          <p:cNvCxnSpPr/>
          <p:nvPr/>
        </p:nvCxnSpPr>
        <p:spPr>
          <a:xfrm rot="16200000" flipH="1">
            <a:off x="3001464" y="443292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/>
          <p:cNvCxnSpPr/>
          <p:nvPr/>
        </p:nvCxnSpPr>
        <p:spPr>
          <a:xfrm rot="16200000" flipH="1">
            <a:off x="4036720" y="445839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/>
          <p:nvPr/>
        </p:nvCxnSpPr>
        <p:spPr>
          <a:xfrm rot="16200000" flipH="1">
            <a:off x="5077838" y="443292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/>
          <p:cNvCxnSpPr/>
          <p:nvPr/>
        </p:nvCxnSpPr>
        <p:spPr>
          <a:xfrm rot="16200000" flipH="1">
            <a:off x="6127334" y="4440029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09222" y="2088838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37435" y="4494311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50" name="Oval 49"/>
          <p:cNvSpPr/>
          <p:nvPr/>
        </p:nvSpPr>
        <p:spPr>
          <a:xfrm>
            <a:off x="2099287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148600" y="2057496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177289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6901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64580" y="2056368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25342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66643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14981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773644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806274" y="5823816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526" y="3087258"/>
            <a:ext cx="4639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Complexitate a soluției paralele?</a:t>
            </a:r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7488" y="5445546"/>
                <a:ext cx="6581657" cy="1014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o-RO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ro-RO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ro-RO" sz="2400" dirty="0"/>
                  <a:t>(</a:t>
                </a:r>
                <a14:m>
                  <m:oMath xmlns:m="http://schemas.openxmlformats.org/officeDocument/2006/math">
                    <m:r>
                      <a:rPr lang="ro-RO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ro-RO" sz="2400" dirty="0"/>
                  <a:t> pentru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ro-RO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o-RO" sz="2400" dirty="0"/>
                  <a:t>)</a:t>
                </a: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88" y="5445546"/>
                <a:ext cx="6581657" cy="10143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60892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190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787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590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393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074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633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375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178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6981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662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221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/>
          <p:cNvCxnSpPr/>
          <p:nvPr/>
        </p:nvCxnSpPr>
        <p:spPr>
          <a:xfrm rot="16200000" flipH="1">
            <a:off x="3001464" y="443292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/>
          <p:cNvCxnSpPr/>
          <p:nvPr/>
        </p:nvCxnSpPr>
        <p:spPr>
          <a:xfrm rot="16200000" flipH="1">
            <a:off x="4036720" y="445839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/>
          <p:nvPr/>
        </p:nvCxnSpPr>
        <p:spPr>
          <a:xfrm rot="16200000" flipH="1">
            <a:off x="5077838" y="443292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/>
          <p:cNvCxnSpPr/>
          <p:nvPr/>
        </p:nvCxnSpPr>
        <p:spPr>
          <a:xfrm rot="16200000" flipH="1">
            <a:off x="6127334" y="4440029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09222" y="2088838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37435" y="4494311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50" name="Oval 49"/>
          <p:cNvSpPr/>
          <p:nvPr/>
        </p:nvSpPr>
        <p:spPr>
          <a:xfrm>
            <a:off x="2099287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148600" y="2057496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177289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6901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64580" y="2056368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25342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66643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14981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773644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806274" y="5823816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526" y="3087258"/>
            <a:ext cx="1590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 err="1"/>
              <a:t>Speedup</a:t>
            </a:r>
            <a:r>
              <a:rPr lang="ro-RO" sz="2400" dirty="0"/>
              <a:t>?</a:t>
            </a:r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CDC33FB-4B39-44F4-AA76-FA1CBF06ABB7}"/>
                  </a:ext>
                </a:extLst>
              </p:cNvPr>
              <p:cNvSpPr txBox="1"/>
              <p:nvPr/>
            </p:nvSpPr>
            <p:spPr>
              <a:xfrm>
                <a:off x="577488" y="5445546"/>
                <a:ext cx="6581657" cy="1014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o-RO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ro-RO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ro-RO" sz="2400" dirty="0"/>
                  <a:t>(</a:t>
                </a:r>
                <a14:m>
                  <m:oMath xmlns:m="http://schemas.openxmlformats.org/officeDocument/2006/math">
                    <m:r>
                      <a:rPr lang="ro-RO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ro-RO" sz="2400" dirty="0"/>
                  <a:t> pentru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ro-RO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o-RO" sz="2400" dirty="0"/>
                  <a:t>)</a:t>
                </a: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CDC33FB-4B39-44F4-AA76-FA1CBF06A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88" y="5445546"/>
                <a:ext cx="6581657" cy="10143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294892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190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787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590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393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074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633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375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178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6981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662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221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/>
          <p:cNvCxnSpPr/>
          <p:nvPr/>
        </p:nvCxnSpPr>
        <p:spPr>
          <a:xfrm rot="16200000" flipH="1">
            <a:off x="3001464" y="443292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/>
          <p:cNvCxnSpPr/>
          <p:nvPr/>
        </p:nvCxnSpPr>
        <p:spPr>
          <a:xfrm rot="16200000" flipH="1">
            <a:off x="4036720" y="445839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/>
          <p:nvPr/>
        </p:nvCxnSpPr>
        <p:spPr>
          <a:xfrm rot="16200000" flipH="1">
            <a:off x="5077838" y="443292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/>
          <p:cNvCxnSpPr/>
          <p:nvPr/>
        </p:nvCxnSpPr>
        <p:spPr>
          <a:xfrm rot="16200000" flipH="1">
            <a:off x="6127334" y="4440029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09222" y="2088838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37435" y="4494311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50" name="Oval 49"/>
          <p:cNvSpPr/>
          <p:nvPr/>
        </p:nvSpPr>
        <p:spPr>
          <a:xfrm>
            <a:off x="2099287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148600" y="2057496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177289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6901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64580" y="2056368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25342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66643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14981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773644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806274" y="5823816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526" y="3087258"/>
            <a:ext cx="1590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 err="1"/>
              <a:t>Speedup</a:t>
            </a:r>
            <a:r>
              <a:rPr lang="ro-RO" sz="2400" dirty="0"/>
              <a:t>?</a:t>
            </a:r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5D0EA0-FEEA-455C-AF91-A60964EA19C9}"/>
                  </a:ext>
                </a:extLst>
              </p:cNvPr>
              <p:cNvSpPr txBox="1"/>
              <p:nvPr/>
            </p:nvSpPr>
            <p:spPr>
              <a:xfrm>
                <a:off x="202242" y="5126926"/>
                <a:ext cx="2212080" cy="13331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den>
                      </m:f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5D0EA0-FEEA-455C-AF91-A60964EA1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42" y="5126926"/>
                <a:ext cx="2212080" cy="13331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49334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190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787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590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393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074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633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375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178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6981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662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221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/>
          <p:cNvCxnSpPr/>
          <p:nvPr/>
        </p:nvCxnSpPr>
        <p:spPr>
          <a:xfrm rot="16200000" flipH="1">
            <a:off x="3001464" y="443292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/>
          <p:cNvCxnSpPr/>
          <p:nvPr/>
        </p:nvCxnSpPr>
        <p:spPr>
          <a:xfrm rot="16200000" flipH="1">
            <a:off x="4036720" y="445839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/>
          <p:nvPr/>
        </p:nvCxnSpPr>
        <p:spPr>
          <a:xfrm rot="16200000" flipH="1">
            <a:off x="5077838" y="443292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/>
          <p:cNvCxnSpPr/>
          <p:nvPr/>
        </p:nvCxnSpPr>
        <p:spPr>
          <a:xfrm rot="16200000" flipH="1">
            <a:off x="6127334" y="4440029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09222" y="2088838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37435" y="4494311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50" name="Oval 49"/>
          <p:cNvSpPr/>
          <p:nvPr/>
        </p:nvSpPr>
        <p:spPr>
          <a:xfrm>
            <a:off x="2099287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148600" y="2057496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177289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6901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64580" y="2056368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25342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66643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14981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773644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806274" y="5823816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526" y="3087258"/>
            <a:ext cx="3863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 err="1"/>
              <a:t>Speedup</a:t>
            </a:r>
            <a:r>
              <a:rPr lang="ro-RO" sz="2400" dirty="0"/>
              <a:t>? </a:t>
            </a:r>
            <a:r>
              <a:rPr lang="ro-RO" sz="2400" b="1" dirty="0"/>
              <a:t>But </a:t>
            </a:r>
            <a:r>
              <a:rPr lang="ro-RO" sz="2400" b="1" dirty="0" err="1"/>
              <a:t>is</a:t>
            </a:r>
            <a:r>
              <a:rPr lang="ro-RO" sz="2400" b="1" dirty="0"/>
              <a:t> it </a:t>
            </a:r>
            <a:r>
              <a:rPr lang="ro-RO" sz="2400" b="1" dirty="0" err="1"/>
              <a:t>really</a:t>
            </a:r>
            <a:r>
              <a:rPr lang="ro-RO" sz="2400" dirty="0"/>
              <a:t>?</a:t>
            </a:r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5D0EA0-FEEA-455C-AF91-A60964EA19C9}"/>
                  </a:ext>
                </a:extLst>
              </p:cNvPr>
              <p:cNvSpPr txBox="1"/>
              <p:nvPr/>
            </p:nvSpPr>
            <p:spPr>
              <a:xfrm>
                <a:off x="202242" y="5126926"/>
                <a:ext cx="2212080" cy="13331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den>
                      </m:f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5D0EA0-FEEA-455C-AF91-A60964EA1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42" y="5126926"/>
                <a:ext cx="2212080" cy="13331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7107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190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787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590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393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074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633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375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178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6981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662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221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/>
          <p:cNvCxnSpPr/>
          <p:nvPr/>
        </p:nvCxnSpPr>
        <p:spPr>
          <a:xfrm rot="16200000" flipH="1">
            <a:off x="3001464" y="443292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/>
          <p:cNvCxnSpPr/>
          <p:nvPr/>
        </p:nvCxnSpPr>
        <p:spPr>
          <a:xfrm rot="16200000" flipH="1">
            <a:off x="4036720" y="445839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/>
          <p:nvPr/>
        </p:nvCxnSpPr>
        <p:spPr>
          <a:xfrm rot="16200000" flipH="1">
            <a:off x="5077838" y="443292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/>
          <p:cNvCxnSpPr/>
          <p:nvPr/>
        </p:nvCxnSpPr>
        <p:spPr>
          <a:xfrm rot="16200000" flipH="1">
            <a:off x="6127334" y="4440029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09222" y="2088838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37435" y="4494311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50" name="Oval 49"/>
          <p:cNvSpPr/>
          <p:nvPr/>
        </p:nvSpPr>
        <p:spPr>
          <a:xfrm>
            <a:off x="2099287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148600" y="2057496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177289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6901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64580" y="2056368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25342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66643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14981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773644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806274" y="5823816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526" y="3087258"/>
            <a:ext cx="1590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 err="1"/>
              <a:t>Speedup</a:t>
            </a:r>
            <a:r>
              <a:rPr lang="ro-RO" sz="2400" dirty="0"/>
              <a:t>?</a:t>
            </a:r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5D0EA0-FEEA-455C-AF91-A60964EA19C9}"/>
                  </a:ext>
                </a:extLst>
              </p:cNvPr>
              <p:cNvSpPr txBox="1"/>
              <p:nvPr/>
            </p:nvSpPr>
            <p:spPr>
              <a:xfrm>
                <a:off x="202242" y="5126926"/>
                <a:ext cx="2250040" cy="1286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f>
                            <m:fPr>
                              <m:ctrlP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5D0EA0-FEEA-455C-AF91-A60964EA1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42" y="5126926"/>
                <a:ext cx="2250040" cy="12865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60623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190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787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590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393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074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633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375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178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6981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662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221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/>
          <p:cNvCxnSpPr/>
          <p:nvPr/>
        </p:nvCxnSpPr>
        <p:spPr>
          <a:xfrm rot="16200000" flipH="1">
            <a:off x="3001464" y="443292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/>
          <p:cNvCxnSpPr/>
          <p:nvPr/>
        </p:nvCxnSpPr>
        <p:spPr>
          <a:xfrm rot="16200000" flipH="1">
            <a:off x="4036720" y="445839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/>
          <p:nvPr/>
        </p:nvCxnSpPr>
        <p:spPr>
          <a:xfrm rot="16200000" flipH="1">
            <a:off x="5077838" y="443292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/>
          <p:cNvCxnSpPr/>
          <p:nvPr/>
        </p:nvCxnSpPr>
        <p:spPr>
          <a:xfrm rot="16200000" flipH="1">
            <a:off x="6127334" y="4440029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09222" y="2088838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37435" y="4494311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50" name="Oval 49"/>
          <p:cNvSpPr/>
          <p:nvPr/>
        </p:nvSpPr>
        <p:spPr>
          <a:xfrm>
            <a:off x="2099287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148600" y="2057496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177289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6901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64580" y="2056368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25342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66643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14981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773644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806274" y="5823816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526" y="3087258"/>
            <a:ext cx="1590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 err="1"/>
              <a:t>Speedup</a:t>
            </a:r>
            <a:r>
              <a:rPr lang="ro-RO" sz="2400" dirty="0"/>
              <a:t>?</a:t>
            </a:r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5D0EA0-FEEA-455C-AF91-A60964EA19C9}"/>
                  </a:ext>
                </a:extLst>
              </p:cNvPr>
              <p:cNvSpPr txBox="1"/>
              <p:nvPr/>
            </p:nvSpPr>
            <p:spPr>
              <a:xfrm>
                <a:off x="271410" y="5394135"/>
                <a:ext cx="2201180" cy="907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𝑃𝑙𝑜𝑔</m:t>
                              </m:r>
                            </m:e>
                            <m:sub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5D0EA0-FEEA-455C-AF91-A60964EA1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10" y="5394135"/>
                <a:ext cx="2201180" cy="907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15541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190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2712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3515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4196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4755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5497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00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97103" y="177336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7784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8343" y="17739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OETS: Odd-Even Transposition Sort</a:t>
            </a:r>
          </a:p>
        </p:txBody>
      </p:sp>
      <p:cxnSp>
        <p:nvCxnSpPr>
          <p:cNvPr id="3" name="Connector: Curved 2"/>
          <p:cNvCxnSpPr>
            <a:stCxn id="18" idx="2"/>
            <a:endCxn id="19" idx="2"/>
          </p:cNvCxnSpPr>
          <p:nvPr/>
        </p:nvCxnSpPr>
        <p:spPr>
          <a:xfrm rot="16200000" flipH="1">
            <a:off x="2472773" y="2033804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1787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2590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93393" y="41746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14074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34633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375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178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96981" y="4175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17662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8221" y="4175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Connector: Curved 37"/>
          <p:cNvCxnSpPr/>
          <p:nvPr/>
        </p:nvCxnSpPr>
        <p:spPr>
          <a:xfrm rot="16200000" flipH="1">
            <a:off x="3508029" y="2059270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/>
          <p:cNvCxnSpPr/>
          <p:nvPr/>
        </p:nvCxnSpPr>
        <p:spPr>
          <a:xfrm rot="16200000" flipH="1">
            <a:off x="4549147" y="2033805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/>
          <p:cNvCxnSpPr/>
          <p:nvPr/>
        </p:nvCxnSpPr>
        <p:spPr>
          <a:xfrm rot="16200000" flipH="1">
            <a:off x="5598643" y="204090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/>
          <p:nvPr/>
        </p:nvCxnSpPr>
        <p:spPr>
          <a:xfrm rot="16200000" flipH="1">
            <a:off x="6648139" y="2044978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/>
          <p:cNvCxnSpPr/>
          <p:nvPr/>
        </p:nvCxnSpPr>
        <p:spPr>
          <a:xfrm rot="16200000" flipH="1">
            <a:off x="3001464" y="443292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/>
          <p:cNvCxnSpPr/>
          <p:nvPr/>
        </p:nvCxnSpPr>
        <p:spPr>
          <a:xfrm rot="16200000" flipH="1">
            <a:off x="4036720" y="445839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/>
          <p:nvPr/>
        </p:nvCxnSpPr>
        <p:spPr>
          <a:xfrm rot="16200000" flipH="1">
            <a:off x="5077838" y="443292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/>
          <p:cNvCxnSpPr/>
          <p:nvPr/>
        </p:nvCxnSpPr>
        <p:spPr>
          <a:xfrm rot="16200000" flipH="1">
            <a:off x="6127334" y="4440029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09222" y="2088838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37435" y="4494311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50" name="Oval 49"/>
          <p:cNvSpPr/>
          <p:nvPr/>
        </p:nvSpPr>
        <p:spPr>
          <a:xfrm>
            <a:off x="2099287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148600" y="2057496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177289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6901" y="2056324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64580" y="2056368"/>
            <a:ext cx="759671" cy="7596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25342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66643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14981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773644" y="4446476"/>
            <a:ext cx="720080" cy="720080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806274" y="5823816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………..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526" y="3087258"/>
            <a:ext cx="781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Nu uitați așteptatul la barieră poate introduce timpi mari!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5D0EA0-FEEA-455C-AF91-A60964EA19C9}"/>
                  </a:ext>
                </a:extLst>
              </p:cNvPr>
              <p:cNvSpPr txBox="1"/>
              <p:nvPr/>
            </p:nvSpPr>
            <p:spPr>
              <a:xfrm>
                <a:off x="271410" y="5394135"/>
                <a:ext cx="2201180" cy="907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𝑃𝑙𝑜𝑔</m:t>
                              </m:r>
                            </m:e>
                            <m:sub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5D0EA0-FEEA-455C-AF91-A60964EA1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10" y="5394135"/>
                <a:ext cx="2201180" cy="907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Parallelogram 46">
            <a:extLst>
              <a:ext uri="{FF2B5EF4-FFF2-40B4-BE49-F238E27FC236}">
                <a16:creationId xmlns:a16="http://schemas.microsoft.com/office/drawing/2014/main" id="{CD68CDB6-5ED3-4E32-83E7-FE563FFB30C1}"/>
              </a:ext>
            </a:extLst>
          </p:cNvPr>
          <p:cNvSpPr/>
          <p:nvPr/>
        </p:nvSpPr>
        <p:spPr>
          <a:xfrm>
            <a:off x="2471452" y="3638925"/>
            <a:ext cx="360040" cy="210677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DC0C2BB4-69AE-4E12-BF87-2B7A3E5AC3C4}"/>
              </a:ext>
            </a:extLst>
          </p:cNvPr>
          <p:cNvSpPr/>
          <p:nvPr/>
        </p:nvSpPr>
        <p:spPr>
          <a:xfrm>
            <a:off x="2919973" y="3640181"/>
            <a:ext cx="360040" cy="210677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8C599E06-4BAB-49C1-8B98-2D33DC9AE628}"/>
              </a:ext>
            </a:extLst>
          </p:cNvPr>
          <p:cNvSpPr/>
          <p:nvPr/>
        </p:nvSpPr>
        <p:spPr>
          <a:xfrm>
            <a:off x="3368494" y="3638925"/>
            <a:ext cx="360040" cy="210677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Parallelogram 58">
            <a:extLst>
              <a:ext uri="{FF2B5EF4-FFF2-40B4-BE49-F238E27FC236}">
                <a16:creationId xmlns:a16="http://schemas.microsoft.com/office/drawing/2014/main" id="{99F1F31B-6CA4-4302-B55A-3C9B75AF5DCF}"/>
              </a:ext>
            </a:extLst>
          </p:cNvPr>
          <p:cNvSpPr/>
          <p:nvPr/>
        </p:nvSpPr>
        <p:spPr>
          <a:xfrm>
            <a:off x="3817015" y="3636319"/>
            <a:ext cx="360040" cy="210677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arallelogram 59">
            <a:extLst>
              <a:ext uri="{FF2B5EF4-FFF2-40B4-BE49-F238E27FC236}">
                <a16:creationId xmlns:a16="http://schemas.microsoft.com/office/drawing/2014/main" id="{37824A58-5AEA-4DA4-BBD9-DB6EFD12569F}"/>
              </a:ext>
            </a:extLst>
          </p:cNvPr>
          <p:cNvSpPr/>
          <p:nvPr/>
        </p:nvSpPr>
        <p:spPr>
          <a:xfrm>
            <a:off x="4266460" y="3642787"/>
            <a:ext cx="360040" cy="210677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arallelogram 60">
            <a:extLst>
              <a:ext uri="{FF2B5EF4-FFF2-40B4-BE49-F238E27FC236}">
                <a16:creationId xmlns:a16="http://schemas.microsoft.com/office/drawing/2014/main" id="{438BA298-94D2-4950-AF23-272C38A4D021}"/>
              </a:ext>
            </a:extLst>
          </p:cNvPr>
          <p:cNvSpPr/>
          <p:nvPr/>
        </p:nvSpPr>
        <p:spPr>
          <a:xfrm>
            <a:off x="4714981" y="3644043"/>
            <a:ext cx="360040" cy="210677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Parallelogram 61">
            <a:extLst>
              <a:ext uri="{FF2B5EF4-FFF2-40B4-BE49-F238E27FC236}">
                <a16:creationId xmlns:a16="http://schemas.microsoft.com/office/drawing/2014/main" id="{613E0DC0-08F5-4570-91D0-642BEBB350DC}"/>
              </a:ext>
            </a:extLst>
          </p:cNvPr>
          <p:cNvSpPr/>
          <p:nvPr/>
        </p:nvSpPr>
        <p:spPr>
          <a:xfrm>
            <a:off x="5163502" y="3642787"/>
            <a:ext cx="360040" cy="210677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arallelogram 62">
            <a:extLst>
              <a:ext uri="{FF2B5EF4-FFF2-40B4-BE49-F238E27FC236}">
                <a16:creationId xmlns:a16="http://schemas.microsoft.com/office/drawing/2014/main" id="{F195E36A-6145-4B8B-BB66-8666024BC516}"/>
              </a:ext>
            </a:extLst>
          </p:cNvPr>
          <p:cNvSpPr/>
          <p:nvPr/>
        </p:nvSpPr>
        <p:spPr>
          <a:xfrm>
            <a:off x="5612023" y="3640181"/>
            <a:ext cx="360040" cy="210677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arallelogram 63">
            <a:extLst>
              <a:ext uri="{FF2B5EF4-FFF2-40B4-BE49-F238E27FC236}">
                <a16:creationId xmlns:a16="http://schemas.microsoft.com/office/drawing/2014/main" id="{0331525E-E571-4FFB-885A-A68DF9DA0BE2}"/>
              </a:ext>
            </a:extLst>
          </p:cNvPr>
          <p:cNvSpPr/>
          <p:nvPr/>
        </p:nvSpPr>
        <p:spPr>
          <a:xfrm>
            <a:off x="6060544" y="3635492"/>
            <a:ext cx="360040" cy="210677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0855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8E20-1DDF-4E60-AE32-8A4710FC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32BAB-CCE4-471C-A8F8-420E21D1E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95F98-F7EB-41DB-B2EE-B11878610D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08991479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br>
              <a:rPr lang="en-US" dirty="0"/>
            </a:br>
            <a:r>
              <a:rPr lang="en-US" dirty="0"/>
              <a:t>(Row-column sort)</a:t>
            </a:r>
            <a:br>
              <a:rPr lang="en-US" dirty="0"/>
            </a:br>
            <a:r>
              <a:rPr lang="en-US" dirty="0"/>
              <a:t>(Snake sort)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20210" y="2363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920088" y="288388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919966" y="340710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919966" y="393456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0487" y="5073435"/>
            <a:ext cx="7063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2400" dirty="0"/>
              <a:t>Sortează fiecare linie</a:t>
            </a:r>
            <a:r>
              <a:rPr lang="en-US" sz="2400" dirty="0"/>
              <a:t> </a:t>
            </a:r>
            <a:r>
              <a:rPr lang="ro-RO" sz="2400" b="1" dirty="0"/>
              <a:t>pară</a:t>
            </a:r>
            <a:r>
              <a:rPr lang="en-US" sz="2400" dirty="0"/>
              <a:t> </a:t>
            </a:r>
            <a:r>
              <a:rPr lang="ro-RO" sz="2400" dirty="0"/>
              <a:t>în mod</a:t>
            </a:r>
            <a:r>
              <a:rPr lang="en-US" sz="2400" dirty="0"/>
              <a:t> </a:t>
            </a:r>
            <a:r>
              <a:rPr lang="en-US" sz="2400" b="1" dirty="0"/>
              <a:t>ascend</a:t>
            </a:r>
            <a:r>
              <a:rPr lang="ro-RO" sz="2400" b="1" dirty="0" err="1"/>
              <a:t>ent</a:t>
            </a:r>
            <a:endParaRPr lang="en-US" sz="2400" dirty="0"/>
          </a:p>
          <a:p>
            <a:pPr algn="ctr"/>
            <a:r>
              <a:rPr lang="en-US" sz="2400" dirty="0"/>
              <a:t>Sor</a:t>
            </a:r>
            <a:r>
              <a:rPr lang="ro-RO" sz="2400" dirty="0" err="1"/>
              <a:t>tează</a:t>
            </a:r>
            <a:r>
              <a:rPr lang="ro-RO" sz="2400" dirty="0"/>
              <a:t> fiecare linie</a:t>
            </a:r>
            <a:r>
              <a:rPr lang="en-US" sz="2400" dirty="0"/>
              <a:t> </a:t>
            </a:r>
            <a:r>
              <a:rPr lang="ro-RO" sz="2400" b="1" dirty="0"/>
              <a:t>impară</a:t>
            </a:r>
            <a:r>
              <a:rPr lang="en-US" sz="2400" dirty="0"/>
              <a:t> </a:t>
            </a:r>
            <a:r>
              <a:rPr lang="ro-RO" sz="2400" dirty="0"/>
              <a:t>în mod</a:t>
            </a:r>
            <a:r>
              <a:rPr lang="en-US" sz="2400" dirty="0"/>
              <a:t> </a:t>
            </a:r>
            <a:r>
              <a:rPr lang="en-US" sz="2400" b="1" dirty="0"/>
              <a:t>descend</a:t>
            </a:r>
            <a:r>
              <a:rPr lang="ro-RO" sz="2400" b="1" dirty="0" err="1"/>
              <a:t>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947819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–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3769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4572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375" y="2363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6056" y="2364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3830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4572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55375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6178" y="28895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Shear</a:t>
            </a:r>
            <a:r>
              <a:rPr lang="ro-RO" dirty="0"/>
              <a:t> sort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3647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4450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55253" y="340710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75934" y="34076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13708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4450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55253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076056" y="39330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6015" y="5073435"/>
            <a:ext cx="4174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Sortează crescător coloanele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576779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7582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0847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9066" y="450060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189511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  <p:tag name="THINKCELLUNDODONOTDELETE" val="2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2870</TotalTime>
  <Words>6633</Words>
  <Application>Microsoft Office PowerPoint</Application>
  <PresentationFormat>On-screen Show (4:3)</PresentationFormat>
  <Paragraphs>2748</Paragraphs>
  <Slides>139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139</vt:i4>
      </vt:variant>
    </vt:vector>
  </HeadingPairs>
  <TitlesOfParts>
    <vt:vector size="147" baseType="lpstr">
      <vt:lpstr>Arial</vt:lpstr>
      <vt:lpstr>Arial Unicode MS</vt:lpstr>
      <vt:lpstr>Cambria</vt:lpstr>
      <vt:lpstr>Cambria Math</vt:lpstr>
      <vt:lpstr>Courier New</vt:lpstr>
      <vt:lpstr>Times New Roman</vt:lpstr>
      <vt:lpstr>Wingdings</vt:lpstr>
      <vt:lpstr>Standarddesign</vt:lpstr>
      <vt:lpstr>Arhitecturi Paralele Complexitate + Măsurare Timpi</vt:lpstr>
      <vt:lpstr>Măsurarea timpului de execuție</vt:lpstr>
      <vt:lpstr>Măsurare timp – Linia de comandă</vt:lpstr>
      <vt:lpstr>Măsurare timp – Linia de comandă</vt:lpstr>
      <vt:lpstr>Măsurare timp – Linia de comandă</vt:lpstr>
      <vt:lpstr>Măsurare timp – Linia de comandă</vt:lpstr>
      <vt:lpstr>Măsurare timp – Linia de comandă</vt:lpstr>
      <vt:lpstr>Măsurare timp – Linia de comandă</vt:lpstr>
      <vt:lpstr>Măsurare timp – Linia de comandă</vt:lpstr>
      <vt:lpstr>Măsurare timp – Din program</vt:lpstr>
      <vt:lpstr>Măsurare timp – Din program</vt:lpstr>
      <vt:lpstr>Măsurare timp – Din program</vt:lpstr>
      <vt:lpstr>Măsurare timp – Din program</vt:lpstr>
      <vt:lpstr>Măsurare timp cu sau fără I/O?</vt:lpstr>
      <vt:lpstr>Performanța</vt:lpstr>
      <vt:lpstr>Măsuri</vt:lpstr>
      <vt:lpstr>PowerPoint Presentation</vt:lpstr>
      <vt:lpstr>Complexitate</vt:lpstr>
      <vt:lpstr>Complexitate</vt:lpstr>
      <vt:lpstr>Complexitate</vt:lpstr>
      <vt:lpstr>Complexitate</vt:lpstr>
      <vt:lpstr>Complexitate</vt:lpstr>
      <vt:lpstr>Complexitate</vt:lpstr>
      <vt:lpstr>Complexitate</vt:lpstr>
      <vt:lpstr>Complexitate</vt:lpstr>
      <vt:lpstr>Complexitate</vt:lpstr>
      <vt:lpstr>Complexitate</vt:lpstr>
      <vt:lpstr>Complexitate</vt:lpstr>
      <vt:lpstr>Complexitate</vt:lpstr>
      <vt:lpstr>Complexitate</vt:lpstr>
      <vt:lpstr>Complexitate</vt:lpstr>
      <vt:lpstr>Complexitate</vt:lpstr>
      <vt:lpstr>Complexitate</vt:lpstr>
      <vt:lpstr>Complexitate</vt:lpstr>
      <vt:lpstr>Timpi adunare a doi vectori C = A + B </vt:lpstr>
      <vt:lpstr>Timpi adunare a doi vectori C = A + B </vt:lpstr>
      <vt:lpstr>Timpi adunare a doi vectori C = A + B </vt:lpstr>
      <vt:lpstr>Timpi adunare a doi vectori C = A + B </vt:lpstr>
      <vt:lpstr>Timpi adunare a doi vectori C = A + B </vt:lpstr>
      <vt:lpstr>Timpi adunare a doi vectori C = A + B </vt:lpstr>
      <vt:lpstr>Timpi adunare a doi vectori C = A + B </vt:lpstr>
      <vt:lpstr>Timpi adunare a doi vectori C = A + B </vt:lpstr>
      <vt:lpstr>Timpi adunare a doi vectori C = A + B </vt:lpstr>
      <vt:lpstr>Timpi adunare a doi vectori C = A + B </vt:lpstr>
      <vt:lpstr>Timpi adunare a doi vectori C = A + B </vt:lpstr>
      <vt:lpstr>Timpi adunare a doi vectori C = A + B </vt:lpstr>
      <vt:lpstr>Timpi adunare a doi vectori C = A + B </vt:lpstr>
      <vt:lpstr>Timpi adunare a doi vectori C = A + B </vt:lpstr>
      <vt:lpstr>Timpi adunare a doi vectori C = A + B </vt:lpstr>
      <vt:lpstr>Timpi adunare a doi vectori C = A + B </vt:lpstr>
      <vt:lpstr>Amdahl's law</vt:lpstr>
      <vt:lpstr>Amdahl's law - prerequisits</vt:lpstr>
      <vt:lpstr>Amdahl's law - prerequisits</vt:lpstr>
      <vt:lpstr>Amdahl's law</vt:lpstr>
      <vt:lpstr>Amdahl's law</vt:lpstr>
      <vt:lpstr>Amdahl's law</vt:lpstr>
      <vt:lpstr>Amdahl's law - prerequisits</vt:lpstr>
      <vt:lpstr>Amdahl's law - prerequisits</vt:lpstr>
      <vt:lpstr>PowerPoint Presentation</vt:lpstr>
      <vt:lpstr>Pauză</vt:lpstr>
      <vt:lpstr>PowerPoint Presentation</vt:lpstr>
      <vt:lpstr>Amdahl's law</vt:lpstr>
      <vt:lpstr>Măsurare timp cu sau fără I/O?</vt:lpstr>
      <vt:lpstr>Amdahl's law</vt:lpstr>
      <vt:lpstr>Amdahl's law</vt:lpstr>
      <vt:lpstr>PowerPoint Presentation</vt:lpstr>
      <vt:lpstr>Reminder</vt:lpstr>
      <vt:lpstr>Consistența?</vt:lpstr>
      <vt:lpstr>Workflow - Testarea programelor</vt:lpstr>
      <vt:lpstr>PowerPoint Presentation</vt:lpstr>
      <vt:lpstr>Let’s parallelize some algorithms</vt:lpstr>
      <vt:lpstr>Bubble sort</vt:lpstr>
      <vt:lpstr>Bubble sort</vt:lpstr>
      <vt:lpstr>Bubble sort</vt:lpstr>
      <vt:lpstr>Bubble sort</vt:lpstr>
      <vt:lpstr>Bubble sort</vt:lpstr>
      <vt:lpstr>Bubble sort</vt:lpstr>
      <vt:lpstr>Parallel bubble sort</vt:lpstr>
      <vt:lpstr>Parallel bubble sort</vt:lpstr>
      <vt:lpstr>Parallel bubble sort</vt:lpstr>
      <vt:lpstr>OETS: Odd-Even Transposition Sort</vt:lpstr>
      <vt:lpstr>OETS: Odd-Even Transposition Sort</vt:lpstr>
      <vt:lpstr>OETS: Odd-Even Transposition Sort</vt:lpstr>
      <vt:lpstr>OETS: Odd-Even Transposition Sort</vt:lpstr>
      <vt:lpstr>OETS: Odd-Even Transposition Sort</vt:lpstr>
      <vt:lpstr>OETS: Odd-Even Transposition Sort</vt:lpstr>
      <vt:lpstr>OETS: Odd-Even Transposition Sort</vt:lpstr>
      <vt:lpstr>OETS: Odd-Even Transposition Sort</vt:lpstr>
      <vt:lpstr>OETS: Odd-Even Transposition Sort</vt:lpstr>
      <vt:lpstr>OETS: Odd-Even Transposition Sort</vt:lpstr>
      <vt:lpstr>OETS: Odd-Even Transposition Sort</vt:lpstr>
      <vt:lpstr>OETS: Odd-Even Transposition Sort</vt:lpstr>
      <vt:lpstr>OETS: Odd-Even Transposition Sort</vt:lpstr>
      <vt:lpstr>OETS: Odd-Even Transposition Sort</vt:lpstr>
      <vt:lpstr>OETS: Odd-Even Transposition Sort</vt:lpstr>
      <vt:lpstr>OETS: Odd-Even Transposition Sort</vt:lpstr>
      <vt:lpstr>PowerPoint Presentation</vt:lpstr>
      <vt:lpstr>Shear sort (Row-column sort) (Snake sort)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Shear sort</vt:lpstr>
      <vt:lpstr>PowerPoint Presentation</vt:lpstr>
      <vt:lpstr>Matrix multiply</vt:lpstr>
      <vt:lpstr>Matrix multiply</vt:lpstr>
      <vt:lpstr>Matrix multiply</vt:lpstr>
      <vt:lpstr>Matrix multiply</vt:lpstr>
      <vt:lpstr>Matrix multiply</vt:lpstr>
      <vt:lpstr>Matrix multiply</vt:lpstr>
      <vt:lpstr>Matrix multiply</vt:lpstr>
      <vt:lpstr>Matrix multiply</vt:lpstr>
      <vt:lpstr>Matrix multiply</vt:lpstr>
      <vt:lpstr>Matrix multiply</vt:lpstr>
      <vt:lpstr>Super-linear speedup?</vt:lpstr>
    </vt:vector>
  </TitlesOfParts>
  <Company>PresentationPoint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Arhitecturi Paralele</dc:title>
  <dc:creator>PresentationPoint</dc:creator>
  <cp:lastModifiedBy>Cristian Chilipirea</cp:lastModifiedBy>
  <cp:revision>797</cp:revision>
  <cp:lastPrinted>2005-03-15T07:48:11Z</cp:lastPrinted>
  <dcterms:created xsi:type="dcterms:W3CDTF">2004-11-16T16:03:16Z</dcterms:created>
  <dcterms:modified xsi:type="dcterms:W3CDTF">2020-10-18T20:27:40Z</dcterms:modified>
</cp:coreProperties>
</file>