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7"/>
  </p:notesMasterIdLst>
  <p:handoutMasterIdLst>
    <p:handoutMasterId r:id="rId128"/>
  </p:handoutMasterIdLst>
  <p:sldIdLst>
    <p:sldId id="485" r:id="rId2"/>
    <p:sldId id="762" r:id="rId3"/>
    <p:sldId id="570" r:id="rId4"/>
    <p:sldId id="763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39" r:id="rId27"/>
    <p:sldId id="764" r:id="rId28"/>
    <p:sldId id="765" r:id="rId29"/>
    <p:sldId id="766" r:id="rId30"/>
    <p:sldId id="767" r:id="rId31"/>
    <p:sldId id="768" r:id="rId32"/>
    <p:sldId id="769" r:id="rId33"/>
    <p:sldId id="770" r:id="rId34"/>
    <p:sldId id="771" r:id="rId35"/>
    <p:sldId id="772" r:id="rId36"/>
    <p:sldId id="773" r:id="rId37"/>
    <p:sldId id="774" r:id="rId38"/>
    <p:sldId id="775" r:id="rId39"/>
    <p:sldId id="776" r:id="rId40"/>
    <p:sldId id="777" r:id="rId41"/>
    <p:sldId id="778" r:id="rId42"/>
    <p:sldId id="779" r:id="rId43"/>
    <p:sldId id="780" r:id="rId44"/>
    <p:sldId id="782" r:id="rId45"/>
    <p:sldId id="781" r:id="rId46"/>
    <p:sldId id="783" r:id="rId47"/>
    <p:sldId id="784" r:id="rId48"/>
    <p:sldId id="785" r:id="rId49"/>
    <p:sldId id="540" r:id="rId50"/>
    <p:sldId id="541" r:id="rId51"/>
    <p:sldId id="542" r:id="rId52"/>
    <p:sldId id="543" r:id="rId53"/>
    <p:sldId id="544" r:id="rId54"/>
    <p:sldId id="545" r:id="rId55"/>
    <p:sldId id="786" r:id="rId56"/>
    <p:sldId id="787" r:id="rId57"/>
    <p:sldId id="788" r:id="rId58"/>
    <p:sldId id="789" r:id="rId59"/>
    <p:sldId id="792" r:id="rId60"/>
    <p:sldId id="793" r:id="rId61"/>
    <p:sldId id="794" r:id="rId62"/>
    <p:sldId id="795" r:id="rId63"/>
    <p:sldId id="796" r:id="rId64"/>
    <p:sldId id="805" r:id="rId65"/>
    <p:sldId id="806" r:id="rId66"/>
    <p:sldId id="807" r:id="rId67"/>
    <p:sldId id="808" r:id="rId68"/>
    <p:sldId id="804" r:id="rId69"/>
    <p:sldId id="798" r:id="rId70"/>
    <p:sldId id="799" r:id="rId71"/>
    <p:sldId id="800" r:id="rId72"/>
    <p:sldId id="801" r:id="rId73"/>
    <p:sldId id="809" r:id="rId74"/>
    <p:sldId id="810" r:id="rId75"/>
    <p:sldId id="811" r:id="rId76"/>
    <p:sldId id="802" r:id="rId77"/>
    <p:sldId id="803" r:id="rId78"/>
    <p:sldId id="546" r:id="rId79"/>
    <p:sldId id="547" r:id="rId80"/>
    <p:sldId id="277" r:id="rId81"/>
    <p:sldId id="548" r:id="rId82"/>
    <p:sldId id="549" r:id="rId83"/>
    <p:sldId id="275" r:id="rId84"/>
    <p:sldId id="276" r:id="rId85"/>
    <p:sldId id="278" r:id="rId86"/>
    <p:sldId id="550" r:id="rId87"/>
    <p:sldId id="279" r:id="rId88"/>
    <p:sldId id="551" r:id="rId89"/>
    <p:sldId id="552" r:id="rId90"/>
    <p:sldId id="553" r:id="rId91"/>
    <p:sldId id="554" r:id="rId92"/>
    <p:sldId id="555" r:id="rId93"/>
    <p:sldId id="556" r:id="rId94"/>
    <p:sldId id="557" r:id="rId95"/>
    <p:sldId id="558" r:id="rId96"/>
    <p:sldId id="559" r:id="rId97"/>
    <p:sldId id="560" r:id="rId98"/>
    <p:sldId id="561" r:id="rId99"/>
    <p:sldId id="562" r:id="rId100"/>
    <p:sldId id="815" r:id="rId101"/>
    <p:sldId id="812" r:id="rId102"/>
    <p:sldId id="813" r:id="rId103"/>
    <p:sldId id="814" r:id="rId104"/>
    <p:sldId id="816" r:id="rId105"/>
    <p:sldId id="817" r:id="rId106"/>
    <p:sldId id="818" r:id="rId107"/>
    <p:sldId id="819" r:id="rId108"/>
    <p:sldId id="538" r:id="rId109"/>
    <p:sldId id="265" r:id="rId110"/>
    <p:sldId id="266" r:id="rId111"/>
    <p:sldId id="267" r:id="rId112"/>
    <p:sldId id="268" r:id="rId113"/>
    <p:sldId id="269" r:id="rId114"/>
    <p:sldId id="270" r:id="rId115"/>
    <p:sldId id="271" r:id="rId116"/>
    <p:sldId id="272" r:id="rId117"/>
    <p:sldId id="820" r:id="rId118"/>
    <p:sldId id="273" r:id="rId119"/>
    <p:sldId id="274" r:id="rId120"/>
    <p:sldId id="790" r:id="rId121"/>
    <p:sldId id="791" r:id="rId122"/>
    <p:sldId id="537" r:id="rId123"/>
    <p:sldId id="322" r:id="rId124"/>
    <p:sldId id="324" r:id="rId125"/>
    <p:sldId id="821" r:id="rId126"/>
  </p:sldIdLst>
  <p:sldSz cx="9144000" cy="6858000" type="screen4x3"/>
  <p:notesSz cx="6699250" cy="9836150"/>
  <p:custDataLst>
    <p:tags r:id="rId12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978"/>
    <a:srgbClr val="00B050"/>
    <a:srgbClr val="FFC000"/>
    <a:srgbClr val="C00000"/>
    <a:srgbClr val="5F0005"/>
    <a:srgbClr val="C7E7A6"/>
    <a:srgbClr val="7DD7F7"/>
    <a:srgbClr val="870E87"/>
    <a:srgbClr val="AEA3B7"/>
    <a:srgbClr val="574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77E28-40DC-4AED-B8BD-286966C19615}" v="274" dt="2020-11-08T22:52:31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996" y="10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13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A86A8BA3-49C4-4A39-B913-CB1FDD99050C}"/>
    <pc:docChg chg="undo custSel addSld delSld modSld sldOrd">
      <pc:chgData name="Cristian Chilipirea" userId="34ab170da5908fc4" providerId="LiveId" clId="{A86A8BA3-49C4-4A39-B913-CB1FDD99050C}" dt="2020-11-01T12:53:55.617" v="1737"/>
      <pc:docMkLst>
        <pc:docMk/>
      </pc:docMkLst>
      <pc:sldChg chg="addSp delSp modSp add del mod">
        <pc:chgData name="Cristian Chilipirea" userId="34ab170da5908fc4" providerId="LiveId" clId="{A86A8BA3-49C4-4A39-B913-CB1FDD99050C}" dt="2020-11-01T11:03:36.099" v="981" actId="20577"/>
        <pc:sldMkLst>
          <pc:docMk/>
          <pc:sldMk cId="3711501159" sldId="265"/>
        </pc:sldMkLst>
        <pc:spChg chg="mod">
          <ac:chgData name="Cristian Chilipirea" userId="34ab170da5908fc4" providerId="LiveId" clId="{A86A8BA3-49C4-4A39-B913-CB1FDD99050C}" dt="2020-11-01T10:56:55.492" v="708" actId="207"/>
          <ac:spMkLst>
            <pc:docMk/>
            <pc:sldMk cId="3711501159" sldId="265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11.082" v="664" actId="20577"/>
          <ac:spMkLst>
            <pc:docMk/>
            <pc:sldMk cId="3711501159" sldId="265"/>
            <ac:spMk id="3" creationId="{500E609F-07D0-405C-A0FF-45B23E307A5B}"/>
          </ac:spMkLst>
        </pc:spChg>
        <pc:spChg chg="add mod">
          <ac:chgData name="Cristian Chilipirea" userId="34ab170da5908fc4" providerId="LiveId" clId="{A86A8BA3-49C4-4A39-B913-CB1FDD99050C}" dt="2020-11-01T10:46:09.999" v="613" actId="1076"/>
          <ac:spMkLst>
            <pc:docMk/>
            <pc:sldMk cId="3711501159" sldId="265"/>
            <ac:spMk id="4" creationId="{A3DFA345-C310-4E9E-A90B-EACD04A8971E}"/>
          </ac:spMkLst>
        </pc:spChg>
        <pc:spChg chg="mod">
          <ac:chgData name="Cristian Chilipirea" userId="34ab170da5908fc4" providerId="LiveId" clId="{A86A8BA3-49C4-4A39-B913-CB1FDD99050C}" dt="2020-11-01T11:03:36.099" v="981" actId="20577"/>
          <ac:spMkLst>
            <pc:docMk/>
            <pc:sldMk cId="3711501159" sldId="265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3.438" v="737" actId="113"/>
          <ac:spMkLst>
            <pc:docMk/>
            <pc:sldMk cId="3711501159" sldId="265"/>
            <ac:spMk id="14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6:50.485" v="706" actId="207"/>
          <ac:spMkLst>
            <pc:docMk/>
            <pc:sldMk cId="3711501159" sldId="265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1.097" v="736" actId="113"/>
          <ac:spMkLst>
            <pc:docMk/>
            <pc:sldMk cId="3711501159" sldId="265"/>
            <ac:spMk id="16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24.933" v="695" actId="14100"/>
          <ac:spMkLst>
            <pc:docMk/>
            <pc:sldMk cId="3711501159" sldId="265"/>
            <ac:spMk id="20" creationId="{5B6D3EFA-66BA-4EEC-BD3A-A439692ABAC2}"/>
          </ac:spMkLst>
        </pc:spChg>
        <pc:picChg chg="del mod">
          <ac:chgData name="Cristian Chilipirea" userId="34ab170da5908fc4" providerId="LiveId" clId="{A86A8BA3-49C4-4A39-B913-CB1FDD99050C}" dt="2020-11-01T10:46:00.187" v="611" actId="478"/>
          <ac:picMkLst>
            <pc:docMk/>
            <pc:sldMk cId="3711501159" sldId="265"/>
            <ac:picMk id="18" creationId="{1EC772C2-4C56-490E-8F4E-1D3FDEB8A0B9}"/>
          </ac:picMkLst>
        </pc:picChg>
        <pc:picChg chg="del">
          <ac:chgData name="Cristian Chilipirea" userId="34ab170da5908fc4" providerId="LiveId" clId="{A86A8BA3-49C4-4A39-B913-CB1FDD99050C}" dt="2020-11-01T10:45:59.123" v="609" actId="478"/>
          <ac:picMkLst>
            <pc:docMk/>
            <pc:sldMk cId="3711501159" sldId="265"/>
            <ac:picMk id="19" creationId="{6C17322F-A424-40BF-8B06-5C7C890BB453}"/>
          </ac:picMkLst>
        </pc:picChg>
        <pc:cxnChg chg="add mod ord">
          <ac:chgData name="Cristian Chilipirea" userId="34ab170da5908fc4" providerId="LiveId" clId="{A86A8BA3-49C4-4A39-B913-CB1FDD99050C}" dt="2020-11-01T10:56:46.929" v="705" actId="167"/>
          <ac:cxnSpMkLst>
            <pc:docMk/>
            <pc:sldMk cId="3711501159" sldId="265"/>
            <ac:cxnSpMk id="6" creationId="{DD2895AD-ECEF-4EAD-989F-E6ACC906536A}"/>
          </ac:cxnSpMkLst>
        </pc:cxn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62328680" sldId="2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821817" sldId="2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8134362" sldId="2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87272412" sldId="2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76779498" sldId="2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166761" sldId="27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8842685" sldId="27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5044538" sldId="27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39800372" sldId="27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39136899" sldId="27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24285946" sldId="27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723654" sldId="27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8445565" sldId="27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4496817" sldId="27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284533" sldId="28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34225808" sldId="28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3545905" sldId="28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28659616" sldId="28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0571254" sldId="28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79935541" sldId="28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8852157" sldId="28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48579658" sldId="28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08963015" sldId="2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9815506" sldId="2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41845553" sldId="2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62944814" sldId="2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18247087" sldId="2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2745197" sldId="29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07220487" sldId="29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93444492" sldId="2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45239258" sldId="2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08749941" sldId="2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32434250" sldId="2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76589264" sldId="2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7160606" sldId="3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57203518" sldId="3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36400898" sldId="3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66173780" sldId="3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56281518" sldId="3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47136458" sldId="305"/>
        </pc:sldMkLst>
      </pc:sldChg>
      <pc:sldChg chg="modSp add mod">
        <pc:chgData name="Cristian Chilipirea" userId="34ab170da5908fc4" providerId="LiveId" clId="{A86A8BA3-49C4-4A39-B913-CB1FDD99050C}" dt="2020-11-01T12:46:53.650" v="1520" actId="20577"/>
        <pc:sldMkLst>
          <pc:docMk/>
          <pc:sldMk cId="3245142869" sldId="343"/>
        </pc:sldMkLst>
        <pc:spChg chg="mod">
          <ac:chgData name="Cristian Chilipirea" userId="34ab170da5908fc4" providerId="LiveId" clId="{A86A8BA3-49C4-4A39-B913-CB1FDD99050C}" dt="2020-11-01T12:46:53.650" v="1520" actId="20577"/>
          <ac:spMkLst>
            <pc:docMk/>
            <pc:sldMk cId="3245142869" sldId="343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6:41.658" v="1498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46:57.464" v="1521"/>
        <pc:sldMkLst>
          <pc:docMk/>
          <pc:sldMk cId="3747273708" sldId="344"/>
        </pc:sldMkLst>
        <pc:spChg chg="mod">
          <ac:chgData name="Cristian Chilipirea" userId="34ab170da5908fc4" providerId="LiveId" clId="{A86A8BA3-49C4-4A39-B913-CB1FDD99050C}" dt="2020-11-01T12:46:57.464" v="1521"/>
          <ac:spMkLst>
            <pc:docMk/>
            <pc:sldMk cId="3747273708" sldId="344"/>
            <ac:spMk id="2" creationId="{00000000-0000-0000-0000-000000000000}"/>
          </ac:spMkLst>
        </pc:spChg>
      </pc:sldChg>
      <pc:sldChg chg="addSp delSp modSp add mod delAnim modAnim">
        <pc:chgData name="Cristian Chilipirea" userId="34ab170da5908fc4" providerId="LiveId" clId="{A86A8BA3-49C4-4A39-B913-CB1FDD99050C}" dt="2020-11-01T12:53:18.331" v="1674" actId="21"/>
        <pc:sldMkLst>
          <pc:docMk/>
          <pc:sldMk cId="4069242478" sldId="345"/>
        </pc:sldMkLst>
        <pc:spChg chg="mod">
          <ac:chgData name="Cristian Chilipirea" userId="34ab170da5908fc4" providerId="LiveId" clId="{A86A8BA3-49C4-4A39-B913-CB1FDD99050C}" dt="2020-11-01T12:47:02.258" v="1533" actId="20577"/>
          <ac:spMkLst>
            <pc:docMk/>
            <pc:sldMk cId="4069242478" sldId="345"/>
            <ac:spMk id="2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0:54.976" v="1560" actId="207"/>
          <ac:spMkLst>
            <pc:docMk/>
            <pc:sldMk cId="4069242478" sldId="345"/>
            <ac:spMk id="3" creationId="{809ECF16-76B9-4C83-80D7-9AE1CB7AFB61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4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47:15.051" v="1540" actId="478"/>
          <ac:spMkLst>
            <pc:docMk/>
            <pc:sldMk cId="4069242478" sldId="345"/>
            <ac:spMk id="5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1:15.205" v="1574" actId="403"/>
          <ac:spMkLst>
            <pc:docMk/>
            <pc:sldMk cId="4069242478" sldId="345"/>
            <ac:spMk id="6" creationId="{3EFC5145-0F7E-4AA8-8AA5-95C0D881C2EE}"/>
          </ac:spMkLst>
        </pc:spChg>
        <pc:spChg chg="add del mod">
          <ac:chgData name="Cristian Chilipirea" userId="34ab170da5908fc4" providerId="LiveId" clId="{A86A8BA3-49C4-4A39-B913-CB1FDD99050C}" dt="2020-11-01T12:53:18.331" v="1674" actId="21"/>
          <ac:spMkLst>
            <pc:docMk/>
            <pc:sldMk cId="4069242478" sldId="345"/>
            <ac:spMk id="7" creationId="{36B1D38E-86C5-4E71-ABDD-AAED5001D587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5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6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7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9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0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2" creationId="{00000000-0000-0000-0000-000000000000}"/>
          </ac:spMkLst>
        </pc:spChg>
        <pc:picChg chg="del">
          <ac:chgData name="Cristian Chilipirea" userId="34ab170da5908fc4" providerId="LiveId" clId="{A86A8BA3-49C4-4A39-B913-CB1FDD99050C}" dt="2020-11-01T12:47:08.690" v="1537" actId="478"/>
          <ac:picMkLst>
            <pc:docMk/>
            <pc:sldMk cId="4069242478" sldId="345"/>
            <ac:picMk id="1026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10.486" v="1539" actId="478"/>
          <ac:picMkLst>
            <pc:docMk/>
            <pc:sldMk cId="4069242478" sldId="345"/>
            <ac:picMk id="1027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9.706" v="1538" actId="478"/>
          <ac:picMkLst>
            <pc:docMk/>
            <pc:sldMk cId="4069242478" sldId="345"/>
            <ac:picMk id="1028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7.746" v="1536" actId="478"/>
          <ac:picMkLst>
            <pc:docMk/>
            <pc:sldMk cId="4069242478" sldId="345"/>
            <ac:picMk id="1029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4" creationId="{00000000-0000-0000-0000-000000000000}"/>
          </ac:picMkLst>
        </pc:picChg>
        <pc:picChg chg="add 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5" creationId="{00000000-0000-0000-0000-000000000000}"/>
          </ac:picMkLst>
        </pc:picChg>
      </pc:sldChg>
      <pc:sldChg chg="modSp add mod">
        <pc:chgData name="Cristian Chilipirea" userId="34ab170da5908fc4" providerId="LiveId" clId="{A86A8BA3-49C4-4A39-B913-CB1FDD99050C}" dt="2020-11-01T12:53:51.057" v="1735"/>
        <pc:sldMkLst>
          <pc:docMk/>
          <pc:sldMk cId="927262838" sldId="346"/>
        </pc:sldMkLst>
        <pc:spChg chg="mod">
          <ac:chgData name="Cristian Chilipirea" userId="34ab170da5908fc4" providerId="LiveId" clId="{A86A8BA3-49C4-4A39-B913-CB1FDD99050C}" dt="2020-11-01T12:53:51.057" v="1735"/>
          <ac:spMkLst>
            <pc:docMk/>
            <pc:sldMk cId="927262838" sldId="346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52:46.032" v="1672" actId="207"/>
          <ac:spMkLst>
            <pc:docMk/>
            <pc:sldMk cId="927262838" sldId="346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3.187" v="1736"/>
        <pc:sldMkLst>
          <pc:docMk/>
          <pc:sldMk cId="2038815033" sldId="347"/>
        </pc:sldMkLst>
        <pc:spChg chg="mod">
          <ac:chgData name="Cristian Chilipirea" userId="34ab170da5908fc4" providerId="LiveId" clId="{A86A8BA3-49C4-4A39-B913-CB1FDD99050C}" dt="2020-11-01T12:53:53.187" v="1736"/>
          <ac:spMkLst>
            <pc:docMk/>
            <pc:sldMk cId="2038815033" sldId="347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02.920" v="1553" actId="113"/>
          <ac:spMkLst>
            <pc:docMk/>
            <pc:sldMk cId="2038815033" sldId="347"/>
            <ac:spMk id="5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5.617" v="1737"/>
        <pc:sldMkLst>
          <pc:docMk/>
          <pc:sldMk cId="3122929085" sldId="348"/>
        </pc:sldMkLst>
        <pc:spChg chg="mod">
          <ac:chgData name="Cristian Chilipirea" userId="34ab170da5908fc4" providerId="LiveId" clId="{A86A8BA3-49C4-4A39-B913-CB1FDD99050C}" dt="2020-11-01T12:53:55.617" v="1737"/>
          <ac:spMkLst>
            <pc:docMk/>
            <pc:sldMk cId="3122929085" sldId="348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44.067" v="1555" actId="113"/>
          <ac:spMkLst>
            <pc:docMk/>
            <pc:sldMk cId="3122929085" sldId="348"/>
            <ac:spMk id="4" creationId="{00000000-0000-0000-0000-000000000000}"/>
          </ac:spMkLst>
        </pc:spChg>
      </pc:sldChg>
      <pc:sldChg chg="add del">
        <pc:chgData name="Cristian Chilipirea" userId="34ab170da5908fc4" providerId="LiveId" clId="{A86A8BA3-49C4-4A39-B913-CB1FDD99050C}" dt="2020-11-01T12:47:20.064" v="1541" actId="47"/>
        <pc:sldMkLst>
          <pc:docMk/>
          <pc:sldMk cId="1532490821" sldId="349"/>
        </pc:sldMkLst>
      </pc:sldChg>
      <pc:sldChg chg="modSp mod">
        <pc:chgData name="Cristian Chilipirea" userId="34ab170da5908fc4" providerId="LiveId" clId="{A86A8BA3-49C4-4A39-B913-CB1FDD99050C}" dt="2020-11-01T12:27:43.566" v="1495" actId="20577"/>
        <pc:sldMkLst>
          <pc:docMk/>
          <pc:sldMk cId="0" sldId="485"/>
        </pc:sldMkLst>
        <pc:spChg chg="mod">
          <ac:chgData name="Cristian Chilipirea" userId="34ab170da5908fc4" providerId="LiveId" clId="{A86A8BA3-49C4-4A39-B913-CB1FDD99050C}" dt="2020-11-01T12:27:43.566" v="149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 mod">
        <pc:chgData name="Cristian Chilipirea" userId="34ab170da5908fc4" providerId="LiveId" clId="{A86A8BA3-49C4-4A39-B913-CB1FDD99050C}" dt="2020-11-01T11:04:35.620" v="1011" actId="6549"/>
        <pc:sldMkLst>
          <pc:docMk/>
          <pc:sldMk cId="2634395717" sldId="487"/>
        </pc:sldMkLst>
        <pc:spChg chg="mod">
          <ac:chgData name="Cristian Chilipirea" userId="34ab170da5908fc4" providerId="LiveId" clId="{A86A8BA3-49C4-4A39-B913-CB1FDD99050C}" dt="2020-11-01T11:04:35.620" v="1011" actId="6549"/>
          <ac:spMkLst>
            <pc:docMk/>
            <pc:sldMk cId="2634395717" sldId="48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5144035" sldId="487"/>
        </pc:sldMkLst>
      </pc:sldChg>
      <pc:sldChg chg="modSp add mod">
        <pc:chgData name="Cristian Chilipirea" userId="34ab170da5908fc4" providerId="LiveId" clId="{A86A8BA3-49C4-4A39-B913-CB1FDD99050C}" dt="2020-11-01T11:03:44.361" v="983"/>
        <pc:sldMkLst>
          <pc:docMk/>
          <pc:sldMk cId="342032967" sldId="488"/>
        </pc:sldMkLst>
        <pc:spChg chg="mod">
          <ac:chgData name="Cristian Chilipirea" userId="34ab170da5908fc4" providerId="LiveId" clId="{A86A8BA3-49C4-4A39-B913-CB1FDD99050C}" dt="2020-11-01T11:03:44.361" v="983"/>
          <ac:spMkLst>
            <pc:docMk/>
            <pc:sldMk cId="342032967" sldId="48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65072786" sldId="4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4381442" sldId="489"/>
        </pc:sldMkLst>
      </pc:sldChg>
      <pc:sldChg chg="modSp add mod">
        <pc:chgData name="Cristian Chilipirea" userId="34ab170da5908fc4" providerId="LiveId" clId="{A86A8BA3-49C4-4A39-B913-CB1FDD99050C}" dt="2020-11-01T11:03:55.502" v="986"/>
        <pc:sldMkLst>
          <pc:docMk/>
          <pc:sldMk cId="3496209677" sldId="489"/>
        </pc:sldMkLst>
        <pc:spChg chg="mod">
          <ac:chgData name="Cristian Chilipirea" userId="34ab170da5908fc4" providerId="LiveId" clId="{A86A8BA3-49C4-4A39-B913-CB1FDD99050C}" dt="2020-11-01T11:03:55.502" v="986"/>
          <ac:spMkLst>
            <pc:docMk/>
            <pc:sldMk cId="3496209677" sldId="48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056682" sldId="490"/>
        </pc:sldMkLst>
      </pc:sldChg>
      <pc:sldChg chg="modSp add mod">
        <pc:chgData name="Cristian Chilipirea" userId="34ab170da5908fc4" providerId="LiveId" clId="{A86A8BA3-49C4-4A39-B913-CB1FDD99050C}" dt="2020-11-01T11:03:48.049" v="984"/>
        <pc:sldMkLst>
          <pc:docMk/>
          <pc:sldMk cId="1250955059" sldId="490"/>
        </pc:sldMkLst>
        <pc:spChg chg="mod">
          <ac:chgData name="Cristian Chilipirea" userId="34ab170da5908fc4" providerId="LiveId" clId="{A86A8BA3-49C4-4A39-B913-CB1FDD99050C}" dt="2020-11-01T11:03:48.049" v="984"/>
          <ac:spMkLst>
            <pc:docMk/>
            <pc:sldMk cId="1250955059" sldId="49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8930017" sldId="491"/>
        </pc:sldMkLst>
      </pc:sldChg>
      <pc:sldChg chg="modSp add mod">
        <pc:chgData name="Cristian Chilipirea" userId="34ab170da5908fc4" providerId="LiveId" clId="{A86A8BA3-49C4-4A39-B913-CB1FDD99050C}" dt="2020-11-01T11:03:51.769" v="985"/>
        <pc:sldMkLst>
          <pc:docMk/>
          <pc:sldMk cId="3886114093" sldId="491"/>
        </pc:sldMkLst>
        <pc:spChg chg="mod">
          <ac:chgData name="Cristian Chilipirea" userId="34ab170da5908fc4" providerId="LiveId" clId="{A86A8BA3-49C4-4A39-B913-CB1FDD99050C}" dt="2020-11-01T11:03:51.769" v="985"/>
          <ac:spMkLst>
            <pc:docMk/>
            <pc:sldMk cId="3886114093" sldId="4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39.561" v="1012"/>
        <pc:sldMkLst>
          <pc:docMk/>
          <pc:sldMk cId="2857818178" sldId="492"/>
        </pc:sldMkLst>
        <pc:spChg chg="mod">
          <ac:chgData name="Cristian Chilipirea" userId="34ab170da5908fc4" providerId="LiveId" clId="{A86A8BA3-49C4-4A39-B913-CB1FDD99050C}" dt="2020-11-01T11:04:39.561" v="1012"/>
          <ac:spMkLst>
            <pc:docMk/>
            <pc:sldMk cId="2857818178" sldId="49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61282923" sldId="4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53850005" sldId="493"/>
        </pc:sldMkLst>
      </pc:sldChg>
      <pc:sldChg chg="modSp add mod">
        <pc:chgData name="Cristian Chilipirea" userId="34ab170da5908fc4" providerId="LiveId" clId="{A86A8BA3-49C4-4A39-B913-CB1FDD99050C}" dt="2020-11-01T11:04:42.898" v="1013"/>
        <pc:sldMkLst>
          <pc:docMk/>
          <pc:sldMk cId="3863573996" sldId="493"/>
        </pc:sldMkLst>
        <pc:spChg chg="mod">
          <ac:chgData name="Cristian Chilipirea" userId="34ab170da5908fc4" providerId="LiveId" clId="{A86A8BA3-49C4-4A39-B913-CB1FDD99050C}" dt="2020-11-01T11:04:42.898" v="1013"/>
          <ac:spMkLst>
            <pc:docMk/>
            <pc:sldMk cId="3863573996" sldId="4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46.389" v="1014"/>
        <pc:sldMkLst>
          <pc:docMk/>
          <pc:sldMk cId="1961712769" sldId="494"/>
        </pc:sldMkLst>
        <pc:spChg chg="mod">
          <ac:chgData name="Cristian Chilipirea" userId="34ab170da5908fc4" providerId="LiveId" clId="{A86A8BA3-49C4-4A39-B913-CB1FDD99050C}" dt="2020-11-01T11:04:46.389" v="1014"/>
          <ac:spMkLst>
            <pc:docMk/>
            <pc:sldMk cId="1961712769" sldId="49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95167356" sldId="494"/>
        </pc:sldMkLst>
      </pc:sldChg>
      <pc:sldChg chg="modSp add mod">
        <pc:chgData name="Cristian Chilipirea" userId="34ab170da5908fc4" providerId="LiveId" clId="{A86A8BA3-49C4-4A39-B913-CB1FDD99050C}" dt="2020-11-01T11:04:49.905" v="1015"/>
        <pc:sldMkLst>
          <pc:docMk/>
          <pc:sldMk cId="333888997" sldId="495"/>
        </pc:sldMkLst>
        <pc:spChg chg="mod">
          <ac:chgData name="Cristian Chilipirea" userId="34ab170da5908fc4" providerId="LiveId" clId="{A86A8BA3-49C4-4A39-B913-CB1FDD99050C}" dt="2020-11-01T11:04:49.905" v="1015"/>
          <ac:spMkLst>
            <pc:docMk/>
            <pc:sldMk cId="333888997" sldId="49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26104679" sldId="495"/>
        </pc:sldMkLst>
      </pc:sldChg>
      <pc:sldChg chg="modSp add mod">
        <pc:chgData name="Cristian Chilipirea" userId="34ab170da5908fc4" providerId="LiveId" clId="{A86A8BA3-49C4-4A39-B913-CB1FDD99050C}" dt="2020-11-01T11:04:53.909" v="1016"/>
        <pc:sldMkLst>
          <pc:docMk/>
          <pc:sldMk cId="2498226799" sldId="496"/>
        </pc:sldMkLst>
        <pc:spChg chg="mod">
          <ac:chgData name="Cristian Chilipirea" userId="34ab170da5908fc4" providerId="LiveId" clId="{A86A8BA3-49C4-4A39-B913-CB1FDD99050C}" dt="2020-11-01T11:04:53.909" v="1016"/>
          <ac:spMkLst>
            <pc:docMk/>
            <pc:sldMk cId="2498226799" sldId="49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8259996" sldId="4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05123908" sldId="497"/>
        </pc:sldMkLst>
      </pc:sldChg>
      <pc:sldChg chg="modSp add mod">
        <pc:chgData name="Cristian Chilipirea" userId="34ab170da5908fc4" providerId="LiveId" clId="{A86A8BA3-49C4-4A39-B913-CB1FDD99050C}" dt="2020-11-01T11:04:57.252" v="1017"/>
        <pc:sldMkLst>
          <pc:docMk/>
          <pc:sldMk cId="1526653124" sldId="497"/>
        </pc:sldMkLst>
        <pc:spChg chg="mod">
          <ac:chgData name="Cristian Chilipirea" userId="34ab170da5908fc4" providerId="LiveId" clId="{A86A8BA3-49C4-4A39-B913-CB1FDD99050C}" dt="2020-11-01T11:04:57.252" v="1017"/>
          <ac:spMkLst>
            <pc:docMk/>
            <pc:sldMk cId="1526653124" sldId="49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54300976" sldId="498"/>
        </pc:sldMkLst>
      </pc:sldChg>
      <pc:sldChg chg="modSp add mod">
        <pc:chgData name="Cristian Chilipirea" userId="34ab170da5908fc4" providerId="LiveId" clId="{A86A8BA3-49C4-4A39-B913-CB1FDD99050C}" dt="2020-11-01T11:05:12.286" v="1021"/>
        <pc:sldMkLst>
          <pc:docMk/>
          <pc:sldMk cId="4046978411" sldId="498"/>
        </pc:sldMkLst>
        <pc:spChg chg="mod">
          <ac:chgData name="Cristian Chilipirea" userId="34ab170da5908fc4" providerId="LiveId" clId="{A86A8BA3-49C4-4A39-B913-CB1FDD99050C}" dt="2020-11-01T11:05:12.286" v="1021"/>
          <ac:spMkLst>
            <pc:docMk/>
            <pc:sldMk cId="4046978411" sldId="49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15.589" v="1022"/>
        <pc:sldMkLst>
          <pc:docMk/>
          <pc:sldMk cId="1394641541" sldId="499"/>
        </pc:sldMkLst>
        <pc:spChg chg="mod">
          <ac:chgData name="Cristian Chilipirea" userId="34ab170da5908fc4" providerId="LiveId" clId="{A86A8BA3-49C4-4A39-B913-CB1FDD99050C}" dt="2020-11-01T11:05:15.589" v="1022"/>
          <ac:spMkLst>
            <pc:docMk/>
            <pc:sldMk cId="1394641541" sldId="49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32430627" sldId="499"/>
        </pc:sldMkLst>
      </pc:sldChg>
      <pc:sldChg chg="modSp add mod">
        <pc:chgData name="Cristian Chilipirea" userId="34ab170da5908fc4" providerId="LiveId" clId="{A86A8BA3-49C4-4A39-B913-CB1FDD99050C}" dt="2020-11-01T11:05:19.574" v="1023"/>
        <pc:sldMkLst>
          <pc:docMk/>
          <pc:sldMk cId="1433468797" sldId="500"/>
        </pc:sldMkLst>
        <pc:spChg chg="mod">
          <ac:chgData name="Cristian Chilipirea" userId="34ab170da5908fc4" providerId="LiveId" clId="{A86A8BA3-49C4-4A39-B913-CB1FDD99050C}" dt="2020-11-01T11:05:19.574" v="1023"/>
          <ac:spMkLst>
            <pc:docMk/>
            <pc:sldMk cId="1433468797" sldId="50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7935319" sldId="500"/>
        </pc:sldMkLst>
      </pc:sldChg>
      <pc:sldChg chg="modSp add mod">
        <pc:chgData name="Cristian Chilipirea" userId="34ab170da5908fc4" providerId="LiveId" clId="{A86A8BA3-49C4-4A39-B913-CB1FDD99050C}" dt="2020-11-01T11:05:23.321" v="1024"/>
        <pc:sldMkLst>
          <pc:docMk/>
          <pc:sldMk cId="2511318372" sldId="501"/>
        </pc:sldMkLst>
        <pc:spChg chg="mod">
          <ac:chgData name="Cristian Chilipirea" userId="34ab170da5908fc4" providerId="LiveId" clId="{A86A8BA3-49C4-4A39-B913-CB1FDD99050C}" dt="2020-11-01T11:05:23.321" v="1024"/>
          <ac:spMkLst>
            <pc:docMk/>
            <pc:sldMk cId="2511318372" sldId="50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84884559" sldId="5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55574039" sldId="502"/>
        </pc:sldMkLst>
      </pc:sldChg>
      <pc:sldChg chg="modSp add mod">
        <pc:chgData name="Cristian Chilipirea" userId="34ab170da5908fc4" providerId="LiveId" clId="{A86A8BA3-49C4-4A39-B913-CB1FDD99050C}" dt="2020-11-01T11:05:27.097" v="1025"/>
        <pc:sldMkLst>
          <pc:docMk/>
          <pc:sldMk cId="4217530091" sldId="502"/>
        </pc:sldMkLst>
        <pc:spChg chg="mod">
          <ac:chgData name="Cristian Chilipirea" userId="34ab170da5908fc4" providerId="LiveId" clId="{A86A8BA3-49C4-4A39-B913-CB1FDD99050C}" dt="2020-11-01T11:05:27.097" v="1025"/>
          <ac:spMkLst>
            <pc:docMk/>
            <pc:sldMk cId="4217530091" sldId="50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15323488" sldId="503"/>
        </pc:sldMkLst>
      </pc:sldChg>
      <pc:sldChg chg="modSp add mod">
        <pc:chgData name="Cristian Chilipirea" userId="34ab170da5908fc4" providerId="LiveId" clId="{A86A8BA3-49C4-4A39-B913-CB1FDD99050C}" dt="2020-11-01T11:05:30.731" v="1026"/>
        <pc:sldMkLst>
          <pc:docMk/>
          <pc:sldMk cId="2959140531" sldId="503"/>
        </pc:sldMkLst>
        <pc:spChg chg="mod">
          <ac:chgData name="Cristian Chilipirea" userId="34ab170da5908fc4" providerId="LiveId" clId="{A86A8BA3-49C4-4A39-B913-CB1FDD99050C}" dt="2020-11-01T11:05:30.731" v="1026"/>
          <ac:spMkLst>
            <pc:docMk/>
            <pc:sldMk cId="2959140531" sldId="5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4.129" v="1027"/>
        <pc:sldMkLst>
          <pc:docMk/>
          <pc:sldMk cId="3895851104" sldId="504"/>
        </pc:sldMkLst>
        <pc:spChg chg="mod">
          <ac:chgData name="Cristian Chilipirea" userId="34ab170da5908fc4" providerId="LiveId" clId="{A86A8BA3-49C4-4A39-B913-CB1FDD99050C}" dt="2020-11-01T11:05:34.129" v="1027"/>
          <ac:spMkLst>
            <pc:docMk/>
            <pc:sldMk cId="3895851104" sldId="5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7.297" v="1028"/>
        <pc:sldMkLst>
          <pc:docMk/>
          <pc:sldMk cId="331252792" sldId="505"/>
        </pc:sldMkLst>
        <pc:spChg chg="mod">
          <ac:chgData name="Cristian Chilipirea" userId="34ab170da5908fc4" providerId="LiveId" clId="{A86A8BA3-49C4-4A39-B913-CB1FDD99050C}" dt="2020-11-01T11:05:37.297" v="1028"/>
          <ac:spMkLst>
            <pc:docMk/>
            <pc:sldMk cId="331252792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29401943" sldId="505"/>
        </pc:sldMkLst>
      </pc:sldChg>
      <pc:sldChg chg="modSp add mod">
        <pc:chgData name="Cristian Chilipirea" userId="34ab170da5908fc4" providerId="LiveId" clId="{A86A8BA3-49C4-4A39-B913-CB1FDD99050C}" dt="2020-11-01T11:05:00.861" v="1018"/>
        <pc:sldMkLst>
          <pc:docMk/>
          <pc:sldMk cId="1102121512" sldId="506"/>
        </pc:sldMkLst>
        <pc:spChg chg="mod">
          <ac:chgData name="Cristian Chilipirea" userId="34ab170da5908fc4" providerId="LiveId" clId="{A86A8BA3-49C4-4A39-B913-CB1FDD99050C}" dt="2020-11-01T11:05:00.861" v="1018"/>
          <ac:spMkLst>
            <pc:docMk/>
            <pc:sldMk cId="1102121512" sldId="50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9031000" sldId="5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83423415" sldId="507"/>
        </pc:sldMkLst>
      </pc:sldChg>
      <pc:sldChg chg="modSp add mod">
        <pc:chgData name="Cristian Chilipirea" userId="34ab170da5908fc4" providerId="LiveId" clId="{A86A8BA3-49C4-4A39-B913-CB1FDD99050C}" dt="2020-11-01T11:05:04.717" v="1019"/>
        <pc:sldMkLst>
          <pc:docMk/>
          <pc:sldMk cId="2912757962" sldId="507"/>
        </pc:sldMkLst>
        <pc:spChg chg="mod">
          <ac:chgData name="Cristian Chilipirea" userId="34ab170da5908fc4" providerId="LiveId" clId="{A86A8BA3-49C4-4A39-B913-CB1FDD99050C}" dt="2020-11-01T11:05:04.717" v="1019"/>
          <ac:spMkLst>
            <pc:docMk/>
            <pc:sldMk cId="2912757962" sldId="5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08.557" v="1020"/>
        <pc:sldMkLst>
          <pc:docMk/>
          <pc:sldMk cId="618018145" sldId="508"/>
        </pc:sldMkLst>
        <pc:spChg chg="mod">
          <ac:chgData name="Cristian Chilipirea" userId="34ab170da5908fc4" providerId="LiveId" clId="{A86A8BA3-49C4-4A39-B913-CB1FDD99050C}" dt="2020-11-01T11:05:08.557" v="1020"/>
          <ac:spMkLst>
            <pc:docMk/>
            <pc:sldMk cId="618018145" sldId="50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55380904" sldId="5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6625898" sldId="509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293877220" sldId="5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28713445" sldId="5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06503679" sldId="5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29882827" sldId="5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02357084" sldId="5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711585" sldId="5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84312243" sldId="5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52373541" sldId="516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175342950" sldId="5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9736907" sldId="517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588404857" sldId="5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62036694" sldId="518"/>
        </pc:sldMkLst>
      </pc:sldChg>
      <pc:sldChg chg="addSp modSp add mod">
        <pc:chgData name="Cristian Chilipirea" userId="34ab170da5908fc4" providerId="LiveId" clId="{A86A8BA3-49C4-4A39-B913-CB1FDD99050C}" dt="2020-11-01T11:57:28.066" v="1251" actId="1076"/>
        <pc:sldMkLst>
          <pc:docMk/>
          <pc:sldMk cId="1253624407" sldId="519"/>
        </pc:sldMkLst>
        <pc:spChg chg="add mod">
          <ac:chgData name="Cristian Chilipirea" userId="34ab170da5908fc4" providerId="LiveId" clId="{A86A8BA3-49C4-4A39-B913-CB1FDD99050C}" dt="2020-11-01T11:55:21.236" v="1159" actId="20577"/>
          <ac:spMkLst>
            <pc:docMk/>
            <pc:sldMk cId="1253624407" sldId="519"/>
            <ac:spMk id="5" creationId="{36884964-62EB-40A9-BABA-E6DC8D04D1DE}"/>
          </ac:spMkLst>
        </pc:spChg>
        <pc:spChg chg="mod">
          <ac:chgData name="Cristian Chilipirea" userId="34ab170da5908fc4" providerId="LiveId" clId="{A86A8BA3-49C4-4A39-B913-CB1FDD99050C}" dt="2020-11-01T11:05:40.915" v="1029"/>
          <ac:spMkLst>
            <pc:docMk/>
            <pc:sldMk cId="1253624407" sldId="51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7:28.066" v="1251" actId="1076"/>
          <ac:spMkLst>
            <pc:docMk/>
            <pc:sldMk cId="1253624407" sldId="519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7:00.827" v="1250" actId="1076"/>
          <ac:spMkLst>
            <pc:docMk/>
            <pc:sldMk cId="1253624407" sldId="519"/>
            <ac:spMk id="25" creationId="{7A546158-C9C2-4333-A74A-5ECC5408A765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39739399" sldId="51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77263675" sldId="520"/>
        </pc:sldMkLst>
      </pc:sldChg>
      <pc:sldChg chg="modSp add mod">
        <pc:chgData name="Cristian Chilipirea" userId="34ab170da5908fc4" providerId="LiveId" clId="{A86A8BA3-49C4-4A39-B913-CB1FDD99050C}" dt="2020-11-01T11:52:32.012" v="1067" actId="6549"/>
        <pc:sldMkLst>
          <pc:docMk/>
          <pc:sldMk cId="2743680621" sldId="520"/>
        </pc:sldMkLst>
        <pc:spChg chg="mod">
          <ac:chgData name="Cristian Chilipirea" userId="34ab170da5908fc4" providerId="LiveId" clId="{A86A8BA3-49C4-4A39-B913-CB1FDD99050C}" dt="2020-11-01T11:07:06.273" v="1059"/>
          <ac:spMkLst>
            <pc:docMk/>
            <pc:sldMk cId="2743680621" sldId="520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2:26.020" v="1065" actId="6549"/>
          <ac:spMkLst>
            <pc:docMk/>
            <pc:sldMk cId="2743680621" sldId="520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2:32.012" v="1067" actId="6549"/>
          <ac:spMkLst>
            <pc:docMk/>
            <pc:sldMk cId="2743680621" sldId="520"/>
            <ac:spMk id="25" creationId="{7A546158-C9C2-4333-A74A-5ECC5408A765}"/>
          </ac:spMkLst>
        </pc:spChg>
      </pc:sldChg>
      <pc:sldChg chg="modSp add mod">
        <pc:chgData name="Cristian Chilipirea" userId="34ab170da5908fc4" providerId="LiveId" clId="{A86A8BA3-49C4-4A39-B913-CB1FDD99050C}" dt="2020-11-01T11:05:53.343" v="1032" actId="20577"/>
        <pc:sldMkLst>
          <pc:docMk/>
          <pc:sldMk cId="1354638091" sldId="521"/>
        </pc:sldMkLst>
        <pc:spChg chg="mod">
          <ac:chgData name="Cristian Chilipirea" userId="34ab170da5908fc4" providerId="LiveId" clId="{A86A8BA3-49C4-4A39-B913-CB1FDD99050C}" dt="2020-11-01T11:05:53.343" v="1032" actId="20577"/>
          <ac:spMkLst>
            <pc:docMk/>
            <pc:sldMk cId="1354638091" sldId="52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03721719" sldId="521"/>
        </pc:sldMkLst>
      </pc:sldChg>
      <pc:sldChg chg="delSp modSp add mod">
        <pc:chgData name="Cristian Chilipirea" userId="34ab170da5908fc4" providerId="LiveId" clId="{A86A8BA3-49C4-4A39-B913-CB1FDD99050C}" dt="2020-11-01T11:03:58.869" v="987"/>
        <pc:sldMkLst>
          <pc:docMk/>
          <pc:sldMk cId="2315132747" sldId="522"/>
        </pc:sldMkLst>
        <pc:spChg chg="mod">
          <ac:chgData name="Cristian Chilipirea" userId="34ab170da5908fc4" providerId="LiveId" clId="{A86A8BA3-49C4-4A39-B913-CB1FDD99050C}" dt="2020-11-01T11:03:58.869" v="987"/>
          <ac:spMkLst>
            <pc:docMk/>
            <pc:sldMk cId="2315132747" sldId="522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9:03.875" v="765" actId="20577"/>
          <ac:spMkLst>
            <pc:docMk/>
            <pc:sldMk cId="2315132747" sldId="522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8:40.087" v="750" actId="6549"/>
          <ac:spMkLst>
            <pc:docMk/>
            <pc:sldMk cId="2315132747" sldId="522"/>
            <ac:spMk id="21" creationId="{9F2F5CD2-5DCE-40A2-B979-59A7A4EA2D18}"/>
          </ac:spMkLst>
        </pc:spChg>
        <pc:spChg chg="mod">
          <ac:chgData name="Cristian Chilipirea" userId="34ab170da5908fc4" providerId="LiveId" clId="{A86A8BA3-49C4-4A39-B913-CB1FDD99050C}" dt="2020-11-01T10:58:48.388" v="759" actId="6549"/>
          <ac:spMkLst>
            <pc:docMk/>
            <pc:sldMk cId="2315132747" sldId="522"/>
            <ac:spMk id="22" creationId="{4359C360-8B20-4FDB-9302-62224F94F3EE}"/>
          </ac:spMkLst>
        </pc:spChg>
        <pc:spChg chg="del">
          <ac:chgData name="Cristian Chilipirea" userId="34ab170da5908fc4" providerId="LiveId" clId="{A86A8BA3-49C4-4A39-B913-CB1FDD99050C}" dt="2020-11-01T10:58:57.675" v="760" actId="478"/>
          <ac:spMkLst>
            <pc:docMk/>
            <pc:sldMk cId="2315132747" sldId="522"/>
            <ac:spMk id="23" creationId="{F2E7A548-FF4A-4043-BF4A-FF96295F9751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99754023" sldId="522"/>
        </pc:sldMkLst>
      </pc:sldChg>
      <pc:sldChg chg="modSp add mod">
        <pc:chgData name="Cristian Chilipirea" userId="34ab170da5908fc4" providerId="LiveId" clId="{A86A8BA3-49C4-4A39-B913-CB1FDD99050C}" dt="2020-11-01T11:04:10.549" v="990"/>
        <pc:sldMkLst>
          <pc:docMk/>
          <pc:sldMk cId="1139036297" sldId="523"/>
        </pc:sldMkLst>
        <pc:spChg chg="mod">
          <ac:chgData name="Cristian Chilipirea" userId="34ab170da5908fc4" providerId="LiveId" clId="{A86A8BA3-49C4-4A39-B913-CB1FDD99050C}" dt="2020-11-01T11:04:10.549" v="990"/>
          <ac:spMkLst>
            <pc:docMk/>
            <pc:sldMk cId="1139036297" sldId="523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3260496" sldId="52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98391" sldId="524"/>
        </pc:sldMkLst>
      </pc:sldChg>
      <pc:sldChg chg="modSp add mod">
        <pc:chgData name="Cristian Chilipirea" userId="34ab170da5908fc4" providerId="LiveId" clId="{A86A8BA3-49C4-4A39-B913-CB1FDD99050C}" dt="2020-11-01T11:05:57.733" v="1033"/>
        <pc:sldMkLst>
          <pc:docMk/>
          <pc:sldMk cId="3734684447" sldId="524"/>
        </pc:sldMkLst>
        <pc:spChg chg="mod">
          <ac:chgData name="Cristian Chilipirea" userId="34ab170da5908fc4" providerId="LiveId" clId="{A86A8BA3-49C4-4A39-B913-CB1FDD99050C}" dt="2020-11-01T11:05:57.733" v="1033"/>
          <ac:spMkLst>
            <pc:docMk/>
            <pc:sldMk cId="3734684447" sldId="52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3667578" sldId="525"/>
        </pc:sldMkLst>
      </pc:sldChg>
      <pc:sldChg chg="modSp add mod">
        <pc:chgData name="Cristian Chilipirea" userId="34ab170da5908fc4" providerId="LiveId" clId="{A86A8BA3-49C4-4A39-B913-CB1FDD99050C}" dt="2020-11-01T11:06:19.713" v="1043"/>
        <pc:sldMkLst>
          <pc:docMk/>
          <pc:sldMk cId="2929168824" sldId="525"/>
        </pc:sldMkLst>
        <pc:spChg chg="mod">
          <ac:chgData name="Cristian Chilipirea" userId="34ab170da5908fc4" providerId="LiveId" clId="{A86A8BA3-49C4-4A39-B913-CB1FDD99050C}" dt="2020-11-01T11:06:10.037" v="1041" actId="1076"/>
          <ac:spMkLst>
            <pc:docMk/>
            <pc:sldMk cId="2929168824" sldId="525"/>
            <ac:spMk id="5" creationId="{40106CA2-C4B6-43A9-9048-91789110F23D}"/>
          </ac:spMkLst>
        </pc:spChg>
        <pc:spChg chg="mod">
          <ac:chgData name="Cristian Chilipirea" userId="34ab170da5908fc4" providerId="LiveId" clId="{A86A8BA3-49C4-4A39-B913-CB1FDD99050C}" dt="2020-11-01T11:06:19.713" v="1043"/>
          <ac:spMkLst>
            <pc:docMk/>
            <pc:sldMk cId="2929168824" sldId="52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49499167" sldId="526"/>
        </pc:sldMkLst>
      </pc:sldChg>
      <pc:sldChg chg="add del">
        <pc:chgData name="Cristian Chilipirea" userId="34ab170da5908fc4" providerId="LiveId" clId="{A86A8BA3-49C4-4A39-B913-CB1FDD99050C}" dt="2020-11-01T11:07:14.007" v="1060" actId="2696"/>
        <pc:sldMkLst>
          <pc:docMk/>
          <pc:sldMk cId="4087136621" sldId="526"/>
        </pc:sldMkLst>
      </pc:sldChg>
      <pc:sldChg chg="modSp add mod">
        <pc:chgData name="Cristian Chilipirea" userId="34ab170da5908fc4" providerId="LiveId" clId="{A86A8BA3-49C4-4A39-B913-CB1FDD99050C}" dt="2020-11-01T11:06:16.882" v="1042"/>
        <pc:sldMkLst>
          <pc:docMk/>
          <pc:sldMk cId="2363452254" sldId="527"/>
        </pc:sldMkLst>
        <pc:spChg chg="mod">
          <ac:chgData name="Cristian Chilipirea" userId="34ab170da5908fc4" providerId="LiveId" clId="{A86A8BA3-49C4-4A39-B913-CB1FDD99050C}" dt="2020-11-01T11:06:16.882" v="1042"/>
          <ac:spMkLst>
            <pc:docMk/>
            <pc:sldMk cId="2363452254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81368535" sldId="52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775697" sldId="528"/>
        </pc:sldMkLst>
      </pc:sldChg>
      <pc:sldChg chg="modSp add mod">
        <pc:chgData name="Cristian Chilipirea" userId="34ab170da5908fc4" providerId="LiveId" clId="{A86A8BA3-49C4-4A39-B913-CB1FDD99050C}" dt="2020-11-01T11:06:25.217" v="1044"/>
        <pc:sldMkLst>
          <pc:docMk/>
          <pc:sldMk cId="1139436249" sldId="528"/>
        </pc:sldMkLst>
        <pc:spChg chg="mod">
          <ac:chgData name="Cristian Chilipirea" userId="34ab170da5908fc4" providerId="LiveId" clId="{A86A8BA3-49C4-4A39-B913-CB1FDD99050C}" dt="2020-11-01T11:06:25.217" v="1044"/>
          <ac:spMkLst>
            <pc:docMk/>
            <pc:sldMk cId="1139436249" sldId="52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7:03.017" v="1058"/>
        <pc:sldMkLst>
          <pc:docMk/>
          <pc:sldMk cId="1896926923" sldId="529"/>
        </pc:sldMkLst>
        <pc:spChg chg="mod">
          <ac:chgData name="Cristian Chilipirea" userId="34ab170da5908fc4" providerId="LiveId" clId="{A86A8BA3-49C4-4A39-B913-CB1FDD99050C}" dt="2020-11-01T11:07:03.017" v="1058"/>
          <ac:spMkLst>
            <pc:docMk/>
            <pc:sldMk cId="1896926923" sldId="52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06:57.668" v="1057" actId="404"/>
          <ac:spMkLst>
            <pc:docMk/>
            <pc:sldMk cId="1896926923" sldId="529"/>
            <ac:spMk id="36" creationId="{560CACBD-491E-4BC1-91E3-84AB66F61947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03102865" sldId="52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36947007" sldId="53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004580589" sldId="53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26790709" sldId="53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165939" sldId="53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3748054" sldId="53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61928912" sldId="53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887189" sldId="53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4753672" sldId="53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82776210" sldId="54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55059397" sldId="54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72970979" sldId="54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6525187" sldId="54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1384233" sldId="54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72547213" sldId="54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8105071" sldId="54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1989838" sldId="54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14351154" sldId="54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2575787" sldId="54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53374741" sldId="55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85537071" sldId="55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436833" sldId="55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6350562" sldId="55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6848005" sldId="55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7554675" sldId="55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3566945" sldId="55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97877105" sldId="55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980680" sldId="55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2548878" sldId="55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3900012" sldId="56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6525712" sldId="56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5608009" sldId="56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43486954" sldId="56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8207210" sldId="56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41900503" sldId="56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3181152" sldId="5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17375597" sldId="5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95931750" sldId="5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15156947" sldId="5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84881158" sldId="5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03190427" sldId="5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4452999" sldId="5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9707713" sldId="5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69355668" sldId="5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54867652" sldId="593"/>
        </pc:sldMkLst>
      </pc:sldChg>
      <pc:sldChg chg="addSp modSp mod">
        <pc:chgData name="Cristian Chilipirea" userId="34ab170da5908fc4" providerId="LiveId" clId="{A86A8BA3-49C4-4A39-B913-CB1FDD99050C}" dt="2020-11-01T10:54:27.024" v="640" actId="14"/>
        <pc:sldMkLst>
          <pc:docMk/>
          <pc:sldMk cId="1720508744" sldId="594"/>
        </pc:sldMkLst>
        <pc:spChg chg="mod">
          <ac:chgData name="Cristian Chilipirea" userId="34ab170da5908fc4" providerId="LiveId" clId="{A86A8BA3-49C4-4A39-B913-CB1FDD99050C}" dt="2020-11-01T10:54:27.024" v="640" actId="14"/>
          <ac:spMkLst>
            <pc:docMk/>
            <pc:sldMk cId="1720508744" sldId="594"/>
            <ac:spMk id="2" creationId="{0F263211-C970-4464-B737-A46DACBE23CB}"/>
          </ac:spMkLst>
        </pc:spChg>
        <pc:spChg chg="mod">
          <ac:chgData name="Cristian Chilipirea" userId="34ab170da5908fc4" providerId="LiveId" clId="{A86A8BA3-49C4-4A39-B913-CB1FDD99050C}" dt="2020-11-01T10:40:01.903" v="44" actId="20577"/>
          <ac:spMkLst>
            <pc:docMk/>
            <pc:sldMk cId="1720508744" sldId="594"/>
            <ac:spMk id="4" creationId="{306D994F-D4CC-4120-95A2-2485A41B73C8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8" creationId="{5426434D-581A-41E0-AD4D-A4C2B29903E7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9" creationId="{A73534C1-503B-445A-93F1-FD6417FD793B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0" creationId="{BF92A0F3-2314-4768-B7CC-B8E17820CBDF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1" creationId="{FF3FF37E-656F-4E6B-BB12-EB4ACAB06876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2" creationId="{277ECA7D-8CAB-4B08-B85B-33DE05F13441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3" creationId="{E313D5AE-E383-4FFD-9030-B0C747EB28AA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4" creationId="{3EE1AFAF-8B54-4500-A13D-65A2303B7EAE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5" creationId="{41650D89-A3C4-426F-BE68-6D4279153910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6" creationId="{1AC73F49-7DDC-4608-A44B-1B014934B20C}"/>
          </ac:spMkLst>
        </pc:spChg>
        <pc:grpChg chg="add mod">
          <ac:chgData name="Cristian Chilipirea" userId="34ab170da5908fc4" providerId="LiveId" clId="{A86A8BA3-49C4-4A39-B913-CB1FDD99050C}" dt="2020-11-01T10:54:07.418" v="633" actId="1076"/>
          <ac:grpSpMkLst>
            <pc:docMk/>
            <pc:sldMk cId="1720508744" sldId="594"/>
            <ac:grpSpMk id="7" creationId="{5981645F-8263-4B07-9BBF-3387DA47AB51}"/>
          </ac:grpSpMkLst>
        </pc:grpChg>
        <pc:picChg chg="add mod">
          <ac:chgData name="Cristian Chilipirea" userId="34ab170da5908fc4" providerId="LiveId" clId="{A86A8BA3-49C4-4A39-B913-CB1FDD99050C}" dt="2020-11-01T10:47:38.991" v="615" actId="1076"/>
          <ac:picMkLst>
            <pc:docMk/>
            <pc:sldMk cId="1720508744" sldId="594"/>
            <ac:picMk id="6" creationId="{17CCFC28-BEE6-4CED-9E30-352B05486F85}"/>
          </ac:picMkLst>
        </pc:picChg>
      </pc:sldChg>
      <pc:sldChg chg="new">
        <pc:chgData name="Cristian Chilipirea" userId="34ab170da5908fc4" providerId="LiveId" clId="{A86A8BA3-49C4-4A39-B913-CB1FDD99050C}" dt="2020-11-01T10:35:35.471" v="31" actId="680"/>
        <pc:sldMkLst>
          <pc:docMk/>
          <pc:sldMk cId="699415763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188046144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15845823" sldId="5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44136096" sldId="5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2705898" sldId="5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43066131" sldId="6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89564646" sldId="6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7329480" sldId="6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44056686" sldId="6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04800306" sldId="6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70729027" sldId="60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86256480" sldId="6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55530559" sldId="60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33523978" sldId="6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9482401" sldId="6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88917653" sldId="6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89145611" sldId="6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01106458" sldId="6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30987625" sldId="6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11857455" sldId="6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0136957" sldId="6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15472056" sldId="61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10540716" sldId="6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44518442" sldId="6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56784436" sldId="619"/>
        </pc:sldMkLst>
      </pc:sldChg>
      <pc:sldChg chg="modSp add mod">
        <pc:chgData name="Cristian Chilipirea" userId="34ab170da5908fc4" providerId="LiveId" clId="{A86A8BA3-49C4-4A39-B913-CB1FDD99050C}" dt="2020-11-01T11:59:24.406" v="1274" actId="20577"/>
        <pc:sldMkLst>
          <pc:docMk/>
          <pc:sldMk cId="534527776" sldId="713"/>
        </pc:sldMkLst>
        <pc:spChg chg="mod">
          <ac:chgData name="Cristian Chilipirea" userId="34ab170da5908fc4" providerId="LiveId" clId="{A86A8BA3-49C4-4A39-B913-CB1FDD99050C}" dt="2020-11-01T11:59:24.406" v="1274" actId="20577"/>
          <ac:spMkLst>
            <pc:docMk/>
            <pc:sldMk cId="534527776" sldId="713"/>
            <ac:spMk id="2" creationId="{8ACE58DD-09BC-419C-9E43-810419DA0D20}"/>
          </ac:spMkLst>
        </pc:spChg>
      </pc:sldChg>
      <pc:sldChg chg="modSp add mod">
        <pc:chgData name="Cristian Chilipirea" userId="34ab170da5908fc4" providerId="LiveId" clId="{A86A8BA3-49C4-4A39-B913-CB1FDD99050C}" dt="2020-11-01T12:02:31.867" v="1345" actId="1076"/>
        <pc:sldMkLst>
          <pc:docMk/>
          <pc:sldMk cId="1918084936" sldId="714"/>
        </pc:sldMkLst>
        <pc:spChg chg="mod">
          <ac:chgData name="Cristian Chilipirea" userId="34ab170da5908fc4" providerId="LiveId" clId="{A86A8BA3-49C4-4A39-B913-CB1FDD99050C}" dt="2020-11-01T12:00:00.516" v="1279" actId="6549"/>
          <ac:spMkLst>
            <pc:docMk/>
            <pc:sldMk cId="1918084936" sldId="714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2:31.867" v="1345" actId="1076"/>
          <ac:spMkLst>
            <pc:docMk/>
            <pc:sldMk cId="1918084936" sldId="714"/>
            <ac:spMk id="11" creationId="{D63E3972-2D83-4B79-BEEA-7602BD6FD13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70324289" sldId="715"/>
        </pc:sldMkLst>
      </pc:sldChg>
      <pc:sldChg chg="modSp add mod">
        <pc:chgData name="Cristian Chilipirea" userId="34ab170da5908fc4" providerId="LiveId" clId="{A86A8BA3-49C4-4A39-B913-CB1FDD99050C}" dt="2020-11-01T11:58:39.559" v="1266" actId="20577"/>
        <pc:sldMkLst>
          <pc:docMk/>
          <pc:sldMk cId="3433671099" sldId="716"/>
        </pc:sldMkLst>
        <pc:spChg chg="mod">
          <ac:chgData name="Cristian Chilipirea" userId="34ab170da5908fc4" providerId="LiveId" clId="{A86A8BA3-49C4-4A39-B913-CB1FDD99050C}" dt="2020-11-01T11:58:39.559" v="1266" actId="20577"/>
          <ac:spMkLst>
            <pc:docMk/>
            <pc:sldMk cId="3433671099" sldId="71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929919350" sldId="71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280830162" sldId="71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71988258" sldId="71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52297449" sldId="72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534397" sldId="72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687214589" sldId="72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45614192" sldId="72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737617423" sldId="72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30240207" sldId="72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555358963" sldId="72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2846984" sldId="72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629160524" sldId="72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93161722" sldId="72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720088748" sldId="730"/>
        </pc:sldMkLst>
      </pc:sldChg>
      <pc:sldChg chg="modSp add mod">
        <pc:chgData name="Cristian Chilipirea" userId="34ab170da5908fc4" providerId="LiveId" clId="{A86A8BA3-49C4-4A39-B913-CB1FDD99050C}" dt="2020-11-01T10:39:36.159" v="35" actId="20577"/>
        <pc:sldMkLst>
          <pc:docMk/>
          <pc:sldMk cId="3399697736" sldId="731"/>
        </pc:sldMkLst>
        <pc:spChg chg="mod">
          <ac:chgData name="Cristian Chilipirea" userId="34ab170da5908fc4" providerId="LiveId" clId="{A86A8BA3-49C4-4A39-B913-CB1FDD99050C}" dt="2020-11-01T10:39:36.159" v="35" actId="20577"/>
          <ac:spMkLst>
            <pc:docMk/>
            <pc:sldMk cId="3399697736" sldId="731"/>
            <ac:spMk id="3" creationId="{713C7C23-B9CC-402C-8635-1C2CB57E6B49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76536655" sldId="73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986970408" sldId="73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51182211" sldId="73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68903423" sldId="73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18565253" sldId="73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37292543" sldId="73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536735485" sldId="74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77482258" sldId="74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32382968" sldId="74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149605992" sldId="74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97914536" sldId="74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175927221" sldId="74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24601119" sldId="74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07161639" sldId="74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99069376" sldId="74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660632177" sldId="74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304019950" sldId="75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16141931" sldId="75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461845" sldId="75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86820280" sldId="753"/>
        </pc:sldMkLst>
      </pc:sldChg>
      <pc:sldChg chg="addSp delSp modSp add mod">
        <pc:chgData name="Cristian Chilipirea" userId="34ab170da5908fc4" providerId="LiveId" clId="{A86A8BA3-49C4-4A39-B913-CB1FDD99050C}" dt="2020-11-01T12:02:16.228" v="1341" actId="1076"/>
        <pc:sldMkLst>
          <pc:docMk/>
          <pc:sldMk cId="2817520184" sldId="754"/>
        </pc:sldMkLst>
        <pc:spChg chg="add del mod">
          <ac:chgData name="Cristian Chilipirea" userId="34ab170da5908fc4" providerId="LiveId" clId="{A86A8BA3-49C4-4A39-B913-CB1FDD99050C}" dt="2020-11-01T12:02:03.182" v="1330"/>
          <ac:spMkLst>
            <pc:docMk/>
            <pc:sldMk cId="2817520184" sldId="754"/>
            <ac:spMk id="4" creationId="{0B9076B8-C534-4BAA-8A25-3AE3C49DA6AC}"/>
          </ac:spMkLst>
        </pc:spChg>
        <pc:spChg chg="add mod">
          <ac:chgData name="Cristian Chilipirea" userId="34ab170da5908fc4" providerId="LiveId" clId="{A86A8BA3-49C4-4A39-B913-CB1FDD99050C}" dt="2020-11-01T12:02:02.443" v="1328" actId="1076"/>
          <ac:spMkLst>
            <pc:docMk/>
            <pc:sldMk cId="2817520184" sldId="754"/>
            <ac:spMk id="11" creationId="{89E973F9-6E94-4B48-80E5-5C23EF42467A}"/>
          </ac:spMkLst>
        </pc:spChg>
        <pc:spChg chg="add mod">
          <ac:chgData name="Cristian Chilipirea" userId="34ab170da5908fc4" providerId="LiveId" clId="{A86A8BA3-49C4-4A39-B913-CB1FDD99050C}" dt="2020-11-01T12:02:06.707" v="1332" actId="1076"/>
          <ac:spMkLst>
            <pc:docMk/>
            <pc:sldMk cId="2817520184" sldId="754"/>
            <ac:spMk id="12" creationId="{004D613D-0D30-4B42-AF3B-F98E4B9397D6}"/>
          </ac:spMkLst>
        </pc:spChg>
        <pc:spChg chg="add mod">
          <ac:chgData name="Cristian Chilipirea" userId="34ab170da5908fc4" providerId="LiveId" clId="{A86A8BA3-49C4-4A39-B913-CB1FDD99050C}" dt="2020-11-01T12:02:16.228" v="1341" actId="1076"/>
          <ac:spMkLst>
            <pc:docMk/>
            <pc:sldMk cId="2817520184" sldId="754"/>
            <ac:spMk id="18" creationId="{E3660EB8-7266-4881-AF05-1C69AFF22A7A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26301798" sldId="75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062036" sldId="75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16765560" sldId="75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989270098" sldId="75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265482735" sldId="75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388097980" sldId="760"/>
        </pc:sldMkLst>
      </pc:sldChg>
      <pc:sldChg chg="new">
        <pc:chgData name="Cristian Chilipirea" userId="34ab170da5908fc4" providerId="LiveId" clId="{A86A8BA3-49C4-4A39-B913-CB1FDD99050C}" dt="2020-11-01T10:39:58.173" v="36" actId="680"/>
        <pc:sldMkLst>
          <pc:docMk/>
          <pc:sldMk cId="1365026191" sldId="761"/>
        </pc:sldMkLst>
      </pc:sldChg>
      <pc:sldChg chg="new ord">
        <pc:chgData name="Cristian Chilipirea" userId="34ab170da5908fc4" providerId="LiveId" clId="{A86A8BA3-49C4-4A39-B913-CB1FDD99050C}" dt="2020-11-01T10:42:29.224" v="458"/>
        <pc:sldMkLst>
          <pc:docMk/>
          <pc:sldMk cId="1712691256" sldId="762"/>
        </pc:sldMkLst>
      </pc:sldChg>
      <pc:sldChg chg="modSp add mod">
        <pc:chgData name="Cristian Chilipirea" userId="34ab170da5908fc4" providerId="LiveId" clId="{A86A8BA3-49C4-4A39-B913-CB1FDD99050C}" dt="2020-11-01T11:03:41.457" v="982"/>
        <pc:sldMkLst>
          <pc:docMk/>
          <pc:sldMk cId="385521958" sldId="763"/>
        </pc:sldMkLst>
        <pc:spChg chg="mod">
          <ac:chgData name="Cristian Chilipirea" userId="34ab170da5908fc4" providerId="LiveId" clId="{A86A8BA3-49C4-4A39-B913-CB1FDD99050C}" dt="2020-11-01T11:03:41.457" v="982"/>
          <ac:spMkLst>
            <pc:docMk/>
            <pc:sldMk cId="385521958" sldId="763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53:58.182" v="630" actId="2890"/>
        <pc:sldMkLst>
          <pc:docMk/>
          <pc:sldMk cId="4201933608" sldId="764"/>
        </pc:sldMkLst>
      </pc:sldChg>
      <pc:sldChg chg="modSp add mod">
        <pc:chgData name="Cristian Chilipirea" userId="34ab170da5908fc4" providerId="LiveId" clId="{A86A8BA3-49C4-4A39-B913-CB1FDD99050C}" dt="2020-11-01T11:04:06.477" v="989"/>
        <pc:sldMkLst>
          <pc:docMk/>
          <pc:sldMk cId="3629805878" sldId="765"/>
        </pc:sldMkLst>
        <pc:spChg chg="mod">
          <ac:chgData name="Cristian Chilipirea" userId="34ab170da5908fc4" providerId="LiveId" clId="{A86A8BA3-49C4-4A39-B913-CB1FDD99050C}" dt="2020-11-01T11:04:06.477" v="989"/>
          <ac:spMkLst>
            <pc:docMk/>
            <pc:sldMk cId="3629805878" sldId="765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A86A8BA3-49C4-4A39-B913-CB1FDD99050C}" dt="2020-11-01T11:04:02.525" v="988"/>
        <pc:sldMkLst>
          <pc:docMk/>
          <pc:sldMk cId="1856196331" sldId="766"/>
        </pc:sldMkLst>
        <pc:spChg chg="add mod">
          <ac:chgData name="Cristian Chilipirea" userId="34ab170da5908fc4" providerId="LiveId" clId="{A86A8BA3-49C4-4A39-B913-CB1FDD99050C}" dt="2020-11-01T11:03:14.300" v="941" actId="1076"/>
          <ac:spMkLst>
            <pc:docMk/>
            <pc:sldMk cId="1856196331" sldId="766"/>
            <ac:spMk id="4" creationId="{6E87ADFB-167C-456E-B153-8D783C4FEF6A}"/>
          </ac:spMkLst>
        </pc:spChg>
        <pc:spChg chg="mod">
          <ac:chgData name="Cristian Chilipirea" userId="34ab170da5908fc4" providerId="LiveId" clId="{A86A8BA3-49C4-4A39-B913-CB1FDD99050C}" dt="2020-11-01T11:04:02.525" v="988"/>
          <ac:spMkLst>
            <pc:docMk/>
            <pc:sldMk cId="1856196331" sldId="76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1:52:18.731" v="1061" actId="2890"/>
        <pc:sldMkLst>
          <pc:docMk/>
          <pc:sldMk cId="3292283602" sldId="767"/>
        </pc:sldMkLst>
      </pc:sldChg>
      <pc:sldChg chg="add">
        <pc:chgData name="Cristian Chilipirea" userId="34ab170da5908fc4" providerId="LiveId" clId="{A86A8BA3-49C4-4A39-B913-CB1FDD99050C}" dt="2020-11-01T11:53:52.564" v="1068" actId="2890"/>
        <pc:sldMkLst>
          <pc:docMk/>
          <pc:sldMk cId="465331451" sldId="768"/>
        </pc:sldMkLst>
      </pc:sldChg>
      <pc:sldChg chg="addSp delSp modSp add mod">
        <pc:chgData name="Cristian Chilipirea" userId="34ab170da5908fc4" providerId="LiveId" clId="{A86A8BA3-49C4-4A39-B913-CB1FDD99050C}" dt="2020-11-01T12:03:33.575" v="1467" actId="478"/>
        <pc:sldMkLst>
          <pc:docMk/>
          <pc:sldMk cId="4063672065" sldId="769"/>
        </pc:sldMkLst>
        <pc:spChg chg="add del mod">
          <ac:chgData name="Cristian Chilipirea" userId="34ab170da5908fc4" providerId="LiveId" clId="{A86A8BA3-49C4-4A39-B913-CB1FDD99050C}" dt="2020-11-01T12:03:33.575" v="1467" actId="478"/>
          <ac:spMkLst>
            <pc:docMk/>
            <pc:sldMk cId="4063672065" sldId="769"/>
            <ac:spMk id="4" creationId="{7B6052E1-1A5B-42E6-AEA4-194DFA6D1BAC}"/>
          </ac:spMkLst>
        </pc:spChg>
        <pc:spChg chg="mod">
          <ac:chgData name="Cristian Chilipirea" userId="34ab170da5908fc4" providerId="LiveId" clId="{A86A8BA3-49C4-4A39-B913-CB1FDD99050C}" dt="2020-11-01T12:01:29.011" v="1313" actId="6549"/>
          <ac:spMkLst>
            <pc:docMk/>
            <pc:sldMk cId="4063672065" sldId="769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1:37.707" v="1315" actId="1076"/>
          <ac:spMkLst>
            <pc:docMk/>
            <pc:sldMk cId="4063672065" sldId="769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4:56.427" v="1487" actId="20577"/>
        <pc:sldMkLst>
          <pc:docMk/>
          <pc:sldMk cId="3491276657" sldId="770"/>
        </pc:sldMkLst>
        <pc:spChg chg="mod">
          <ac:chgData name="Cristian Chilipirea" userId="34ab170da5908fc4" providerId="LiveId" clId="{A86A8BA3-49C4-4A39-B913-CB1FDD99050C}" dt="2020-11-01T12:04:56.427" v="1487" actId="20577"/>
          <ac:spMkLst>
            <pc:docMk/>
            <pc:sldMk cId="3491276657" sldId="770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5:17.979" v="1488" actId="20577"/>
        <pc:sldMkLst>
          <pc:docMk/>
          <pc:sldMk cId="1867374159" sldId="771"/>
        </pc:sldMkLst>
        <pc:spChg chg="mod">
          <ac:chgData name="Cristian Chilipirea" userId="34ab170da5908fc4" providerId="LiveId" clId="{A86A8BA3-49C4-4A39-B913-CB1FDD99050C}" dt="2020-11-01T12:05:17.979" v="1488" actId="20577"/>
          <ac:spMkLst>
            <pc:docMk/>
            <pc:sldMk cId="1867374159" sldId="771"/>
            <ac:spMk id="4" creationId="{7B6052E1-1A5B-42E6-AEA4-194DFA6D1BAC}"/>
          </ac:spMkLst>
        </pc:spChg>
      </pc:sldChg>
      <pc:sldChg chg="add ord">
        <pc:chgData name="Cristian Chilipirea" userId="34ab170da5908fc4" providerId="LiveId" clId="{A86A8BA3-49C4-4A39-B913-CB1FDD99050C}" dt="2020-11-01T12:03:48.221" v="1470"/>
        <pc:sldMkLst>
          <pc:docMk/>
          <pc:sldMk cId="1941744552" sldId="772"/>
        </pc:sldMkLst>
      </pc:sldChg>
      <pc:sldChg chg="add">
        <pc:chgData name="Cristian Chilipirea" userId="34ab170da5908fc4" providerId="LiveId" clId="{A86A8BA3-49C4-4A39-B913-CB1FDD99050C}" dt="2020-11-01T12:04:15.393" v="1471" actId="2890"/>
        <pc:sldMkLst>
          <pc:docMk/>
          <pc:sldMk cId="2742151927" sldId="773"/>
        </pc:sldMkLst>
      </pc:sldChg>
      <pc:sldChg chg="new">
        <pc:chgData name="Cristian Chilipirea" userId="34ab170da5908fc4" providerId="LiveId" clId="{A86A8BA3-49C4-4A39-B913-CB1FDD99050C}" dt="2020-11-01T12:46:39.381" v="1496" actId="680"/>
        <pc:sldMkLst>
          <pc:docMk/>
          <pc:sldMk cId="3303626076" sldId="774"/>
        </pc:sldMkLst>
      </pc:sldChg>
      <pc:sldChg chg="addSp delSp modSp add mod">
        <pc:chgData name="Cristian Chilipirea" userId="34ab170da5908fc4" providerId="LiveId" clId="{A86A8BA3-49C4-4A39-B913-CB1FDD99050C}" dt="2020-11-01T12:53:46.860" v="1734" actId="5793"/>
        <pc:sldMkLst>
          <pc:docMk/>
          <pc:sldMk cId="1993967515" sldId="775"/>
        </pc:sldMkLst>
        <pc:spChg chg="mod">
          <ac:chgData name="Cristian Chilipirea" userId="34ab170da5908fc4" providerId="LiveId" clId="{A86A8BA3-49C4-4A39-B913-CB1FDD99050C}" dt="2020-11-01T12:53:46.860" v="1734" actId="5793"/>
          <ac:spMkLst>
            <pc:docMk/>
            <pc:sldMk cId="1993967515" sldId="775"/>
            <ac:spMk id="2" creationId="{00000000-0000-0000-0000-000000000000}"/>
          </ac:spMkLst>
        </pc:spChg>
        <pc:spChg chg="del mod">
          <ac:chgData name="Cristian Chilipirea" userId="34ab170da5908fc4" providerId="LiveId" clId="{A86A8BA3-49C4-4A39-B913-CB1FDD99050C}" dt="2020-11-01T12:53:24.894" v="1677" actId="478"/>
          <ac:spMkLst>
            <pc:docMk/>
            <pc:sldMk cId="1993967515" sldId="775"/>
            <ac:spMk id="3" creationId="{809ECF16-76B9-4C83-80D7-9AE1CB7AFB61}"/>
          </ac:spMkLst>
        </pc:spChg>
        <pc:spChg chg="add mod">
          <ac:chgData name="Cristian Chilipirea" userId="34ab170da5908fc4" providerId="LiveId" clId="{A86A8BA3-49C4-4A39-B913-CB1FDD99050C}" dt="2020-11-01T12:53:44.211" v="1723" actId="1076"/>
          <ac:spMkLst>
            <pc:docMk/>
            <pc:sldMk cId="1993967515" sldId="775"/>
            <ac:spMk id="4" creationId="{B6CBCE77-2B9C-4852-982E-8EC85779E033}"/>
          </ac:spMkLst>
        </pc:spChg>
        <pc:spChg chg="del">
          <ac:chgData name="Cristian Chilipirea" userId="34ab170da5908fc4" providerId="LiveId" clId="{A86A8BA3-49C4-4A39-B913-CB1FDD99050C}" dt="2020-11-01T12:53:25.886" v="1678" actId="478"/>
          <ac:spMkLst>
            <pc:docMk/>
            <pc:sldMk cId="1993967515" sldId="775"/>
            <ac:spMk id="6" creationId="{3EFC5145-0F7E-4AA8-8AA5-95C0D881C2EE}"/>
          </ac:spMkLst>
        </pc:spChg>
      </pc:sld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7B777E28-40DC-4AED-B8BD-286966C19615}"/>
    <pc:docChg chg="undo custSel addSld delSld modSld sldOrd">
      <pc:chgData name="Cristian Chilipirea" userId="34ab170da5908fc4" providerId="LiveId" clId="{7B777E28-40DC-4AED-B8BD-286966C19615}" dt="2020-11-08T22:56:53.814" v="4795" actId="20577"/>
      <pc:docMkLst>
        <pc:docMk/>
      </pc:docMkLst>
      <pc:sldChg chg="modSp add del mod">
        <pc:chgData name="Cristian Chilipirea" userId="34ab170da5908fc4" providerId="LiveId" clId="{7B777E28-40DC-4AED-B8BD-286966C19615}" dt="2020-11-08T20:25:45.773" v="1999" actId="6549"/>
        <pc:sldMkLst>
          <pc:docMk/>
          <pc:sldMk cId="3711501159" sldId="265"/>
        </pc:sldMkLst>
        <pc:spChg chg="mod">
          <ac:chgData name="Cristian Chilipirea" userId="34ab170da5908fc4" providerId="LiveId" clId="{7B777E28-40DC-4AED-B8BD-286966C19615}" dt="2020-11-08T20:25:45.773" v="1999" actId="6549"/>
          <ac:spMkLst>
            <pc:docMk/>
            <pc:sldMk cId="3711501159" sldId="26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5:51.273" v="2000" actId="6549"/>
        <pc:sldMkLst>
          <pc:docMk/>
          <pc:sldMk cId="1138884581" sldId="266"/>
        </pc:sldMkLst>
        <pc:spChg chg="mod">
          <ac:chgData name="Cristian Chilipirea" userId="34ab170da5908fc4" providerId="LiveId" clId="{7B777E28-40DC-4AED-B8BD-286966C19615}" dt="2020-11-08T20:25:51.273" v="2000" actId="6549"/>
          <ac:spMkLst>
            <pc:docMk/>
            <pc:sldMk cId="1138884581" sldId="26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6:14.644" v="2039" actId="20577"/>
        <pc:sldMkLst>
          <pc:docMk/>
          <pc:sldMk cId="3914310391" sldId="267"/>
        </pc:sldMkLst>
        <pc:spChg chg="mod">
          <ac:chgData name="Cristian Chilipirea" userId="34ab170da5908fc4" providerId="LiveId" clId="{7B777E28-40DC-4AED-B8BD-286966C19615}" dt="2020-11-08T20:26:14.644" v="2039" actId="20577"/>
          <ac:spMkLst>
            <pc:docMk/>
            <pc:sldMk cId="3914310391" sldId="267"/>
            <ac:spMk id="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6:00.479" v="2014" actId="20577"/>
          <ac:spMkLst>
            <pc:docMk/>
            <pc:sldMk cId="3914310391" sldId="26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06.027" v="4559" actId="20577"/>
        <pc:sldMkLst>
          <pc:docMk/>
          <pc:sldMk cId="1464889999" sldId="268"/>
        </pc:sldMkLst>
        <pc:spChg chg="mod">
          <ac:chgData name="Cristian Chilipirea" userId="34ab170da5908fc4" providerId="LiveId" clId="{7B777E28-40DC-4AED-B8BD-286966C19615}" dt="2020-11-08T22:48:06.027" v="4559" actId="20577"/>
          <ac:spMkLst>
            <pc:docMk/>
            <pc:sldMk cId="1464889999" sldId="26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26.439" v="4522" actId="20577"/>
          <ac:spMkLst>
            <pc:docMk/>
            <pc:sldMk cId="1464889999" sldId="268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30:11.819" v="2296" actId="6549"/>
          <ac:spMkLst>
            <pc:docMk/>
            <pc:sldMk cId="1464889999" sldId="268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02.629" v="4558" actId="20577"/>
        <pc:sldMkLst>
          <pc:docMk/>
          <pc:sldMk cId="2914461172" sldId="269"/>
        </pc:sldMkLst>
        <pc:spChg chg="add mod">
          <ac:chgData name="Cristian Chilipirea" userId="34ab170da5908fc4" providerId="LiveId" clId="{7B777E28-40DC-4AED-B8BD-286966C19615}" dt="2020-11-08T22:48:02.629" v="4558" actId="20577"/>
          <ac:spMkLst>
            <pc:docMk/>
            <pc:sldMk cId="2914461172" sldId="269"/>
            <ac:spMk id="6" creationId="{CDE159D5-8EFB-4F0B-B588-5BFE0E58B7E8}"/>
          </ac:spMkLst>
        </pc:spChg>
        <pc:spChg chg="mod">
          <ac:chgData name="Cristian Chilipirea" userId="34ab170da5908fc4" providerId="LiveId" clId="{7B777E28-40DC-4AED-B8BD-286966C19615}" dt="2020-11-08T20:30:17.323" v="2297"/>
          <ac:spMkLst>
            <pc:docMk/>
            <pc:sldMk cId="2914461172" sldId="269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26.358" v="2155" actId="20577"/>
          <ac:spMkLst>
            <pc:docMk/>
            <pc:sldMk cId="2914461172" sldId="269"/>
            <ac:spMk id="1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10.410" v="2111" actId="478"/>
          <ac:spMkLst>
            <pc:docMk/>
            <pc:sldMk cId="2914461172" sldId="269"/>
            <ac:spMk id="5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0.415" v="4523" actId="20577"/>
          <ac:spMkLst>
            <pc:docMk/>
            <pc:sldMk cId="2914461172" sldId="269"/>
            <ac:spMk id="54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7:59.601" v="4557" actId="20577"/>
        <pc:sldMkLst>
          <pc:docMk/>
          <pc:sldMk cId="940988120" sldId="270"/>
        </pc:sldMkLst>
        <pc:spChg chg="add mod">
          <ac:chgData name="Cristian Chilipirea" userId="34ab170da5908fc4" providerId="LiveId" clId="{7B777E28-40DC-4AED-B8BD-286966C19615}" dt="2020-11-08T22:47:59.601" v="4557" actId="20577"/>
          <ac:spMkLst>
            <pc:docMk/>
            <pc:sldMk cId="940988120" sldId="270"/>
            <ac:spMk id="6" creationId="{E1714FAB-96B8-4080-AA44-0048951C12FD}"/>
          </ac:spMkLst>
        </pc:spChg>
        <pc:spChg chg="mod">
          <ac:chgData name="Cristian Chilipirea" userId="34ab170da5908fc4" providerId="LiveId" clId="{7B777E28-40DC-4AED-B8BD-286966C19615}" dt="2020-11-08T20:30:20.673" v="2298"/>
          <ac:spMkLst>
            <pc:docMk/>
            <pc:sldMk cId="940988120" sldId="270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4.799" v="4524" actId="20577"/>
          <ac:spMkLst>
            <pc:docMk/>
            <pc:sldMk cId="940988120" sldId="27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49.519" v="2200" actId="20577"/>
          <ac:spMkLst>
            <pc:docMk/>
            <pc:sldMk cId="940988120" sldId="270"/>
            <ac:spMk id="5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35.366" v="2156" actId="478"/>
          <ac:spMkLst>
            <pc:docMk/>
            <pc:sldMk cId="940988120" sldId="270"/>
            <ac:spMk id="57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16.252" v="4560" actId="20577"/>
        <pc:sldMkLst>
          <pc:docMk/>
          <pc:sldMk cId="2311291041" sldId="271"/>
        </pc:sldMkLst>
        <pc:spChg chg="add mod">
          <ac:chgData name="Cristian Chilipirea" userId="34ab170da5908fc4" providerId="LiveId" clId="{7B777E28-40DC-4AED-B8BD-286966C19615}" dt="2020-11-08T22:48:16.252" v="4560" actId="20577"/>
          <ac:spMkLst>
            <pc:docMk/>
            <pc:sldMk cId="2311291041" sldId="271"/>
            <ac:spMk id="6" creationId="{C3A68395-59C0-43CC-9E33-EF4EC14D5735}"/>
          </ac:spMkLst>
        </pc:spChg>
        <pc:spChg chg="mod">
          <ac:chgData name="Cristian Chilipirea" userId="34ab170da5908fc4" providerId="LiveId" clId="{7B777E28-40DC-4AED-B8BD-286966C19615}" dt="2020-11-08T20:30:23.457" v="2299"/>
          <ac:spMkLst>
            <pc:docMk/>
            <pc:sldMk cId="2311291041" sldId="27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58.522" v="2201" actId="478"/>
          <ac:spMkLst>
            <pc:docMk/>
            <pc:sldMk cId="2311291041" sldId="271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9.223" v="4525" actId="20577"/>
          <ac:spMkLst>
            <pc:docMk/>
            <pc:sldMk cId="2311291041" sldId="271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08.841" v="2203"/>
          <ac:spMkLst>
            <pc:docMk/>
            <pc:sldMk cId="2311291041" sldId="271"/>
            <ac:spMk id="68" creationId="{00000000-0000-0000-0000-000000000000}"/>
          </ac:spMkLst>
        </pc:spChg>
      </pc:sldChg>
      <pc:sldChg chg="delSp modSp add mod ord">
        <pc:chgData name="Cristian Chilipirea" userId="34ab170da5908fc4" providerId="LiveId" clId="{7B777E28-40DC-4AED-B8BD-286966C19615}" dt="2020-11-08T20:30:26.032" v="2300"/>
        <pc:sldMkLst>
          <pc:docMk/>
          <pc:sldMk cId="3555244207" sldId="272"/>
        </pc:sldMkLst>
        <pc:spChg chg="mod">
          <ac:chgData name="Cristian Chilipirea" userId="34ab170da5908fc4" providerId="LiveId" clId="{7B777E28-40DC-4AED-B8BD-286966C19615}" dt="2020-11-08T20:30:26.032" v="2300"/>
          <ac:spMkLst>
            <pc:docMk/>
            <pc:sldMk cId="3555244207" sldId="272"/>
            <ac:spMk id="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0:29:17.663" v="2269" actId="478"/>
          <ac:spMkLst>
            <pc:docMk/>
            <pc:sldMk cId="3555244207" sldId="272"/>
            <ac:spMk id="5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28.274" v="4562" actId="20577"/>
        <pc:sldMkLst>
          <pc:docMk/>
          <pc:sldMk cId="3788019155" sldId="273"/>
        </pc:sldMkLst>
        <pc:spChg chg="mod">
          <ac:chgData name="Cristian Chilipirea" userId="34ab170da5908fc4" providerId="LiveId" clId="{7B777E28-40DC-4AED-B8BD-286966C19615}" dt="2020-11-08T20:30:28.685" v="2301"/>
          <ac:spMkLst>
            <pc:docMk/>
            <pc:sldMk cId="3788019155" sldId="27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29.024" v="2250" actId="113"/>
          <ac:spMkLst>
            <pc:docMk/>
            <pc:sldMk cId="3788019155" sldId="273"/>
            <ac:spMk id="1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6.381" v="4561" actId="20577"/>
          <ac:spMkLst>
            <pc:docMk/>
            <pc:sldMk cId="3788019155" sldId="273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8.274" v="4562" actId="20577"/>
          <ac:spMkLst>
            <pc:docMk/>
            <pc:sldMk cId="3788019155" sldId="273"/>
            <ac:spMk id="93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0:28:25.927" v="2249" actId="20577"/>
          <ac:cxnSpMkLst>
            <pc:docMk/>
            <pc:sldMk cId="3788019155" sldId="273"/>
            <ac:cxnSpMk id="94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2:48:33.601" v="4564" actId="20577"/>
        <pc:sldMkLst>
          <pc:docMk/>
          <pc:sldMk cId="2000878553" sldId="274"/>
        </pc:sldMkLst>
        <pc:spChg chg="mod">
          <ac:chgData name="Cristian Chilipirea" userId="34ab170da5908fc4" providerId="LiveId" clId="{7B777E28-40DC-4AED-B8BD-286966C19615}" dt="2020-11-08T20:30:31.788" v="2302"/>
          <ac:spMkLst>
            <pc:docMk/>
            <pc:sldMk cId="2000878553" sldId="274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1.330" v="4563" actId="20577"/>
          <ac:spMkLst>
            <pc:docMk/>
            <pc:sldMk cId="2000878553" sldId="274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3.601" v="4564" actId="20577"/>
          <ac:spMkLst>
            <pc:docMk/>
            <pc:sldMk cId="2000878553" sldId="274"/>
            <ac:spMk id="9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0.673" v="1966"/>
        <pc:sldMkLst>
          <pc:docMk/>
          <pc:sldMk cId="3855877245" sldId="275"/>
        </pc:sldMkLst>
        <pc:spChg chg="mod">
          <ac:chgData name="Cristian Chilipirea" userId="34ab170da5908fc4" providerId="LiveId" clId="{7B777E28-40DC-4AED-B8BD-286966C19615}" dt="2020-11-08T20:23:06.543" v="1959"/>
          <ac:spMkLst>
            <pc:docMk/>
            <pc:sldMk cId="3855877245" sldId="275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40.673" v="1966"/>
          <ac:spMkLst>
            <pc:docMk/>
            <pc:sldMk cId="3855877245" sldId="27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9.619" v="1982" actId="20577"/>
        <pc:sldMkLst>
          <pc:docMk/>
          <pc:sldMk cId="645173686" sldId="276"/>
        </pc:sldMkLst>
        <pc:spChg chg="mod">
          <ac:chgData name="Cristian Chilipirea" userId="34ab170da5908fc4" providerId="LiveId" clId="{7B777E28-40DC-4AED-B8BD-286966C19615}" dt="2020-11-08T20:23:49.619" v="1982" actId="20577"/>
          <ac:spMkLst>
            <pc:docMk/>
            <pc:sldMk cId="645173686" sldId="27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29.254" v="1963" actId="20577"/>
        <pc:sldMkLst>
          <pc:docMk/>
          <pc:sldMk cId="3363809330" sldId="277"/>
        </pc:sldMkLst>
        <pc:spChg chg="mod">
          <ac:chgData name="Cristian Chilipirea" userId="34ab170da5908fc4" providerId="LiveId" clId="{7B777E28-40DC-4AED-B8BD-286966C19615}" dt="2020-11-08T20:23:29.254" v="1963" actId="20577"/>
          <ac:spMkLst>
            <pc:docMk/>
            <pc:sldMk cId="3363809330" sldId="27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6.681" v="1983"/>
        <pc:sldMkLst>
          <pc:docMk/>
          <pc:sldMk cId="1455607172" sldId="278"/>
        </pc:sldMkLst>
        <pc:spChg chg="mod">
          <ac:chgData name="Cristian Chilipirea" userId="34ab170da5908fc4" providerId="LiveId" clId="{7B777E28-40DC-4AED-B8BD-286966C19615}" dt="2020-11-08T20:23:56.681" v="1983"/>
          <ac:spMkLst>
            <pc:docMk/>
            <pc:sldMk cId="1455607172" sldId="27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2.186" v="1985"/>
        <pc:sldMkLst>
          <pc:docMk/>
          <pc:sldMk cId="1734523758" sldId="279"/>
        </pc:sldMkLst>
        <pc:spChg chg="mod">
          <ac:chgData name="Cristian Chilipirea" userId="34ab170da5908fc4" providerId="LiveId" clId="{7B777E28-40DC-4AED-B8BD-286966C19615}" dt="2020-11-08T20:24:02.186" v="1985"/>
          <ac:spMkLst>
            <pc:docMk/>
            <pc:sldMk cId="1734523758" sldId="27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50:15.724" v="4682" actId="790"/>
        <pc:sldMkLst>
          <pc:docMk/>
          <pc:sldMk cId="0" sldId="322"/>
        </pc:sldMkLst>
        <pc:spChg chg="mod">
          <ac:chgData name="Cristian Chilipirea" userId="34ab170da5908fc4" providerId="LiveId" clId="{7B777E28-40DC-4AED-B8BD-286966C19615}" dt="2020-11-08T22:50:15.724" v="4682" actId="790"/>
          <ac:spMkLst>
            <pc:docMk/>
            <pc:sldMk cId="0" sldId="322"/>
            <ac:spMk id="174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05.174" v="4681" actId="20577"/>
          <ac:spMkLst>
            <pc:docMk/>
            <pc:sldMk cId="0" sldId="322"/>
            <ac:spMk id="1741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3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7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8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5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6" creationId="{00000000-0000-0000-0000-000000000000}"/>
          </ac:grpSpMkLst>
        </pc:grpChg>
      </pc:sldChg>
      <pc:sldChg chg="modSp add mod modAnim">
        <pc:chgData name="Cristian Chilipirea" userId="34ab170da5908fc4" providerId="LiveId" clId="{7B777E28-40DC-4AED-B8BD-286966C19615}" dt="2020-11-08T22:51:48.693" v="4722" actId="5793"/>
        <pc:sldMkLst>
          <pc:docMk/>
          <pc:sldMk cId="0" sldId="324"/>
        </pc:sldMkLst>
        <pc:spChg chg="mod">
          <ac:chgData name="Cristian Chilipirea" userId="34ab170da5908fc4" providerId="LiveId" clId="{7B777E28-40DC-4AED-B8BD-286966C19615}" dt="2020-11-08T22:50:50.515" v="4699" actId="1076"/>
          <ac:spMkLst>
            <pc:docMk/>
            <pc:sldMk cId="0" sldId="324"/>
            <ac:spMk id="3" creationId="{A153F061-B0CB-4EDB-96D7-59404D128A94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25.800" v="4683"/>
          <ac:spMkLst>
            <pc:docMk/>
            <pc:sldMk cId="0" sldId="324"/>
            <ac:spMk id="194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1:48.693" v="4722" actId="5793"/>
          <ac:spMkLst>
            <pc:docMk/>
            <pc:sldMk cId="0" sldId="324"/>
            <ac:spMk id="319491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21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36" creationId="{00000000-0000-0000-0000-000000000000}"/>
          </ac:grpSpMkLst>
        </pc:gr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45142869" sldId="3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47273708" sldId="3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9242478" sldId="3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927262838" sldId="3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038815033" sldId="3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22929085" sldId="348"/>
        </pc:sldMkLst>
      </pc:sldChg>
      <pc:sldChg chg="modSp mod">
        <pc:chgData name="Cristian Chilipirea" userId="34ab170da5908fc4" providerId="LiveId" clId="{7B777E28-40DC-4AED-B8BD-286966C19615}" dt="2020-11-08T12:16:15.418" v="5" actId="20577"/>
        <pc:sldMkLst>
          <pc:docMk/>
          <pc:sldMk cId="0" sldId="485"/>
        </pc:sldMkLst>
        <pc:spChg chg="mod">
          <ac:chgData name="Cristian Chilipirea" userId="34ab170da5908fc4" providerId="LiveId" clId="{7B777E28-40DC-4AED-B8BD-286966C19615}" dt="2020-11-08T12:16:15.418" v="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34395717" sldId="48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2032967" sldId="48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6209677" sldId="48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0955059" sldId="49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86114093" sldId="49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57818178" sldId="49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63573996" sldId="49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61712769" sldId="4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3888997" sldId="4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98226799" sldId="49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6653124" sldId="49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46978411" sldId="49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4641541" sldId="49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3468797" sldId="50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11318372" sldId="50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17530091" sldId="50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59140531" sldId="50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95851104" sldId="50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1252792" sldId="50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02121512" sldId="50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12757962" sldId="50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18018145" sldId="50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93877220" sldId="50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175342950" sldId="5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88404857" sldId="5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3624407" sldId="5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3680621" sldId="5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54638091" sldId="5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15132747" sldId="5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036297" sldId="5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34684447" sldId="5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168824" sldId="5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63452254" sldId="5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436249" sldId="5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6926923" sldId="529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15158635" sldId="537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401384152" sldId="538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2780917535" sldId="539"/>
        </pc:sldMkLst>
      </pc:sldChg>
      <pc:sldChg chg="modSp add mod ord">
        <pc:chgData name="Cristian Chilipirea" userId="34ab170da5908fc4" providerId="LiveId" clId="{7B777E28-40DC-4AED-B8BD-286966C19615}" dt="2020-11-08T20:21:44.863" v="1942" actId="20577"/>
        <pc:sldMkLst>
          <pc:docMk/>
          <pc:sldMk cId="351821817" sldId="540"/>
        </pc:sldMkLst>
        <pc:spChg chg="mod">
          <ac:chgData name="Cristian Chilipirea" userId="34ab170da5908fc4" providerId="LiveId" clId="{7B777E28-40DC-4AED-B8BD-286966C19615}" dt="2020-11-08T20:21:44.863" v="1942" actId="20577"/>
          <ac:spMkLst>
            <pc:docMk/>
            <pc:sldMk cId="351821817" sldId="540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4.048" v="1924" actId="20577"/>
        <pc:sldMkLst>
          <pc:docMk/>
          <pc:sldMk cId="1353719498" sldId="541"/>
        </pc:sldMkLst>
        <pc:spChg chg="mod">
          <ac:chgData name="Cristian Chilipirea" userId="34ab170da5908fc4" providerId="LiveId" clId="{7B777E28-40DC-4AED-B8BD-286966C19615}" dt="2020-11-08T19:56:03.374" v="1276" actId="20577"/>
          <ac:spMkLst>
            <pc:docMk/>
            <pc:sldMk cId="1353719498" sldId="54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0:34.048" v="1924" actId="20577"/>
          <ac:spMkLst>
            <pc:docMk/>
            <pc:sldMk cId="1353719498" sldId="54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8.339" v="1925"/>
        <pc:sldMkLst>
          <pc:docMk/>
          <pc:sldMk cId="1289919542" sldId="542"/>
        </pc:sldMkLst>
        <pc:spChg chg="mod">
          <ac:chgData name="Cristian Chilipirea" userId="34ab170da5908fc4" providerId="LiveId" clId="{7B777E28-40DC-4AED-B8BD-286966C19615}" dt="2020-11-08T20:20:38.339" v="1925"/>
          <ac:spMkLst>
            <pc:docMk/>
            <pc:sldMk cId="1289919542" sldId="542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0.053" v="1277"/>
          <ac:spMkLst>
            <pc:docMk/>
            <pc:sldMk cId="1289919542" sldId="542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1.425" v="1926"/>
        <pc:sldMkLst>
          <pc:docMk/>
          <pc:sldMk cId="2155229344" sldId="543"/>
        </pc:sldMkLst>
        <pc:spChg chg="mod">
          <ac:chgData name="Cristian Chilipirea" userId="34ab170da5908fc4" providerId="LiveId" clId="{7B777E28-40DC-4AED-B8BD-286966C19615}" dt="2020-11-08T20:20:41.425" v="1926"/>
          <ac:spMkLst>
            <pc:docMk/>
            <pc:sldMk cId="2155229344" sldId="54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2.805" v="1278"/>
          <ac:spMkLst>
            <pc:docMk/>
            <pc:sldMk cId="2155229344" sldId="543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4.289" v="1927"/>
        <pc:sldMkLst>
          <pc:docMk/>
          <pc:sldMk cId="1170553406" sldId="544"/>
        </pc:sldMkLst>
        <pc:spChg chg="mod">
          <ac:chgData name="Cristian Chilipirea" userId="34ab170da5908fc4" providerId="LiveId" clId="{7B777E28-40DC-4AED-B8BD-286966C19615}" dt="2020-11-08T20:20:44.289" v="1927"/>
          <ac:spMkLst>
            <pc:docMk/>
            <pc:sldMk cId="1170553406" sldId="54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7.090" v="1928"/>
        <pc:sldMkLst>
          <pc:docMk/>
          <pc:sldMk cId="840638220" sldId="545"/>
        </pc:sldMkLst>
        <pc:spChg chg="mod">
          <ac:chgData name="Cristian Chilipirea" userId="34ab170da5908fc4" providerId="LiveId" clId="{7B777E28-40DC-4AED-B8BD-286966C19615}" dt="2020-11-08T20:20:47.090" v="1928"/>
          <ac:spMkLst>
            <pc:docMk/>
            <pc:sldMk cId="840638220" sldId="545"/>
            <ac:spMk id="8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338654558" sldId="546"/>
        </pc:sldMkLst>
      </pc:sldChg>
      <pc:sldChg chg="modSp add mod">
        <pc:chgData name="Cristian Chilipirea" userId="34ab170da5908fc4" providerId="LiveId" clId="{7B777E28-40DC-4AED-B8BD-286966C19615}" dt="2020-11-08T20:24:52.894" v="1998" actId="1076"/>
        <pc:sldMkLst>
          <pc:docMk/>
          <pc:sldMk cId="3145458" sldId="547"/>
        </pc:sldMkLst>
        <pc:spChg chg="mod">
          <ac:chgData name="Cristian Chilipirea" userId="34ab170da5908fc4" providerId="LiveId" clId="{7B777E28-40DC-4AED-B8BD-286966C19615}" dt="2020-11-08T20:24:52.894" v="1998" actId="1076"/>
          <ac:spMkLst>
            <pc:docMk/>
            <pc:sldMk cId="3145458" sldId="547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4.309" v="1964"/>
        <pc:sldMkLst>
          <pc:docMk/>
          <pc:sldMk cId="511660962" sldId="548"/>
        </pc:sldMkLst>
        <pc:spChg chg="mod">
          <ac:chgData name="Cristian Chilipirea" userId="34ab170da5908fc4" providerId="LiveId" clId="{7B777E28-40DC-4AED-B8BD-286966C19615}" dt="2020-11-08T20:22:09.406" v="1953"/>
          <ac:spMkLst>
            <pc:docMk/>
            <pc:sldMk cId="511660962" sldId="54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4.309" v="1964"/>
          <ac:spMkLst>
            <pc:docMk/>
            <pc:sldMk cId="511660962" sldId="54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7.497" v="1965"/>
        <pc:sldMkLst>
          <pc:docMk/>
          <pc:sldMk cId="2167481836" sldId="549"/>
        </pc:sldMkLst>
        <pc:spChg chg="mod">
          <ac:chgData name="Cristian Chilipirea" userId="34ab170da5908fc4" providerId="LiveId" clId="{7B777E28-40DC-4AED-B8BD-286966C19615}" dt="2020-11-08T20:23:01.528" v="1958" actId="207"/>
          <ac:spMkLst>
            <pc:docMk/>
            <pc:sldMk cId="2167481836" sldId="54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7.497" v="1965"/>
          <ac:spMkLst>
            <pc:docMk/>
            <pc:sldMk cId="2167481836" sldId="54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9.657" v="1984"/>
        <pc:sldMkLst>
          <pc:docMk/>
          <pc:sldMk cId="4237895039" sldId="550"/>
        </pc:sldMkLst>
        <pc:spChg chg="mod">
          <ac:chgData name="Cristian Chilipirea" userId="34ab170da5908fc4" providerId="LiveId" clId="{7B777E28-40DC-4AED-B8BD-286966C19615}" dt="2020-11-08T20:23:59.657" v="1984"/>
          <ac:spMkLst>
            <pc:docMk/>
            <pc:sldMk cId="4237895039" sldId="55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4.902" v="1986"/>
        <pc:sldMkLst>
          <pc:docMk/>
          <pc:sldMk cId="1999959125" sldId="551"/>
        </pc:sldMkLst>
        <pc:spChg chg="mod">
          <ac:chgData name="Cristian Chilipirea" userId="34ab170da5908fc4" providerId="LiveId" clId="{7B777E28-40DC-4AED-B8BD-286966C19615}" dt="2020-11-08T20:24:04.902" v="1986"/>
          <ac:spMkLst>
            <pc:docMk/>
            <pc:sldMk cId="1999959125" sldId="55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7.941" v="1987"/>
        <pc:sldMkLst>
          <pc:docMk/>
          <pc:sldMk cId="1248688722" sldId="552"/>
        </pc:sldMkLst>
        <pc:spChg chg="mod">
          <ac:chgData name="Cristian Chilipirea" userId="34ab170da5908fc4" providerId="LiveId" clId="{7B777E28-40DC-4AED-B8BD-286966C19615}" dt="2020-11-08T20:24:07.941" v="1987"/>
          <ac:spMkLst>
            <pc:docMk/>
            <pc:sldMk cId="1248688722" sldId="55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1.078" v="1988"/>
        <pc:sldMkLst>
          <pc:docMk/>
          <pc:sldMk cId="3092498339" sldId="553"/>
        </pc:sldMkLst>
        <pc:spChg chg="mod">
          <ac:chgData name="Cristian Chilipirea" userId="34ab170da5908fc4" providerId="LiveId" clId="{7B777E28-40DC-4AED-B8BD-286966C19615}" dt="2020-11-08T20:24:11.078" v="1988"/>
          <ac:spMkLst>
            <pc:docMk/>
            <pc:sldMk cId="3092498339" sldId="55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3.933" v="1989"/>
        <pc:sldMkLst>
          <pc:docMk/>
          <pc:sldMk cId="1137496057" sldId="554"/>
        </pc:sldMkLst>
        <pc:spChg chg="mod">
          <ac:chgData name="Cristian Chilipirea" userId="34ab170da5908fc4" providerId="LiveId" clId="{7B777E28-40DC-4AED-B8BD-286966C19615}" dt="2020-11-08T20:24:13.933" v="1989"/>
          <ac:spMkLst>
            <pc:docMk/>
            <pc:sldMk cId="1137496057" sldId="55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7.005" v="1990"/>
        <pc:sldMkLst>
          <pc:docMk/>
          <pc:sldMk cId="603603530" sldId="555"/>
        </pc:sldMkLst>
        <pc:spChg chg="mod">
          <ac:chgData name="Cristian Chilipirea" userId="34ab170da5908fc4" providerId="LiveId" clId="{7B777E28-40DC-4AED-B8BD-286966C19615}" dt="2020-11-08T20:24:17.005" v="1990"/>
          <ac:spMkLst>
            <pc:docMk/>
            <pc:sldMk cId="603603530" sldId="55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0.470" v="1991"/>
        <pc:sldMkLst>
          <pc:docMk/>
          <pc:sldMk cId="1684015368" sldId="556"/>
        </pc:sldMkLst>
        <pc:spChg chg="mod">
          <ac:chgData name="Cristian Chilipirea" userId="34ab170da5908fc4" providerId="LiveId" clId="{7B777E28-40DC-4AED-B8BD-286966C19615}" dt="2020-11-08T20:24:20.470" v="1991"/>
          <ac:spMkLst>
            <pc:docMk/>
            <pc:sldMk cId="1684015368" sldId="55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3.903" v="1992"/>
        <pc:sldMkLst>
          <pc:docMk/>
          <pc:sldMk cId="868273373" sldId="557"/>
        </pc:sldMkLst>
        <pc:spChg chg="mod">
          <ac:chgData name="Cristian Chilipirea" userId="34ab170da5908fc4" providerId="LiveId" clId="{7B777E28-40DC-4AED-B8BD-286966C19615}" dt="2020-11-08T20:24:23.903" v="1992"/>
          <ac:spMkLst>
            <pc:docMk/>
            <pc:sldMk cId="868273373" sldId="55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6.964" v="1993"/>
        <pc:sldMkLst>
          <pc:docMk/>
          <pc:sldMk cId="290556759" sldId="558"/>
        </pc:sldMkLst>
        <pc:spChg chg="mod">
          <ac:chgData name="Cristian Chilipirea" userId="34ab170da5908fc4" providerId="LiveId" clId="{7B777E28-40DC-4AED-B8BD-286966C19615}" dt="2020-11-08T20:24:26.964" v="1993"/>
          <ac:spMkLst>
            <pc:docMk/>
            <pc:sldMk cId="290556759" sldId="55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0.301" v="1994"/>
        <pc:sldMkLst>
          <pc:docMk/>
          <pc:sldMk cId="3653400247" sldId="559"/>
        </pc:sldMkLst>
        <pc:spChg chg="mod">
          <ac:chgData name="Cristian Chilipirea" userId="34ab170da5908fc4" providerId="LiveId" clId="{7B777E28-40DC-4AED-B8BD-286966C19615}" dt="2020-11-08T20:24:30.301" v="1994"/>
          <ac:spMkLst>
            <pc:docMk/>
            <pc:sldMk cId="3653400247" sldId="55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3.493" v="1995"/>
        <pc:sldMkLst>
          <pc:docMk/>
          <pc:sldMk cId="1234838317" sldId="560"/>
        </pc:sldMkLst>
        <pc:spChg chg="mod">
          <ac:chgData name="Cristian Chilipirea" userId="34ab170da5908fc4" providerId="LiveId" clId="{7B777E28-40DC-4AED-B8BD-286966C19615}" dt="2020-11-08T20:24:33.493" v="1995"/>
          <ac:spMkLst>
            <pc:docMk/>
            <pc:sldMk cId="1234838317" sldId="56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6.681" v="1996"/>
        <pc:sldMkLst>
          <pc:docMk/>
          <pc:sldMk cId="1608230184" sldId="561"/>
        </pc:sldMkLst>
        <pc:spChg chg="mod">
          <ac:chgData name="Cristian Chilipirea" userId="34ab170da5908fc4" providerId="LiveId" clId="{7B777E28-40DC-4AED-B8BD-286966C19615}" dt="2020-11-08T20:24:36.681" v="1996"/>
          <ac:spMkLst>
            <pc:docMk/>
            <pc:sldMk cId="1608230184" sldId="56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40.273" v="1997"/>
        <pc:sldMkLst>
          <pc:docMk/>
          <pc:sldMk cId="927021838" sldId="562"/>
        </pc:sldMkLst>
        <pc:spChg chg="mod">
          <ac:chgData name="Cristian Chilipirea" userId="34ab170da5908fc4" providerId="LiveId" clId="{7B777E28-40DC-4AED-B8BD-286966C19615}" dt="2020-11-08T20:24:40.273" v="1997"/>
          <ac:spMkLst>
            <pc:docMk/>
            <pc:sldMk cId="927021838" sldId="562"/>
            <ac:spMk id="8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2:56:53.814" v="4795" actId="20577"/>
        <pc:sldMkLst>
          <pc:docMk/>
          <pc:sldMk cId="3139972474" sldId="570"/>
        </pc:sldMkLst>
        <pc:spChg chg="mod">
          <ac:chgData name="Cristian Chilipirea" userId="34ab170da5908fc4" providerId="LiveId" clId="{7B777E28-40DC-4AED-B8BD-286966C19615}" dt="2020-11-08T22:56:53.814" v="4795" actId="20577"/>
          <ac:spMkLst>
            <pc:docMk/>
            <pc:sldMk cId="3139972474" sldId="570"/>
            <ac:spMk id="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6" creationId="{00000000-0000-0000-0000-000000000000}"/>
          </ac:spMkLst>
        </pc:spChg>
        <pc:cxnChg chg="del mod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1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1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4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6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8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9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3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6" creationId="{00000000-0000-0000-0000-000000000000}"/>
          </ac:cxnSpMkLst>
        </pc:cxnChg>
      </pc:sldChg>
      <pc:sldChg chg="addSp delSp modSp add mod">
        <pc:chgData name="Cristian Chilipirea" userId="34ab170da5908fc4" providerId="LiveId" clId="{7B777E28-40DC-4AED-B8BD-286966C19615}" dt="2020-11-08T19:45:36.877" v="313" actId="113"/>
        <pc:sldMkLst>
          <pc:docMk/>
          <pc:sldMk cId="75564258" sldId="571"/>
        </pc:sldMkLst>
        <pc:spChg chg="del">
          <ac:chgData name="Cristian Chilipirea" userId="34ab170da5908fc4" providerId="LiveId" clId="{7B777E28-40DC-4AED-B8BD-286966C19615}" dt="2020-11-08T19:42:48.011" v="242" actId="478"/>
          <ac:spMkLst>
            <pc:docMk/>
            <pc:sldMk cId="75564258" sldId="57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8:51.297" v="68"/>
          <ac:spMkLst>
            <pc:docMk/>
            <pc:sldMk cId="75564258" sldId="571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45:36.877" v="313" actId="113"/>
          <ac:spMkLst>
            <pc:docMk/>
            <pc:sldMk cId="75564258" sldId="571"/>
            <ac:spMk id="6" creationId="{05C9EDAB-AB18-428C-A5A2-9A4C95D974E0}"/>
          </ac:spMkLst>
        </pc:spChg>
        <pc:spChg chg="add mod">
          <ac:chgData name="Cristian Chilipirea" userId="34ab170da5908fc4" providerId="LiveId" clId="{7B777E28-40DC-4AED-B8BD-286966C19615}" dt="2020-11-08T19:45:35.742" v="312" actId="113"/>
          <ac:spMkLst>
            <pc:docMk/>
            <pc:sldMk cId="75564258" sldId="571"/>
            <ac:spMk id="7" creationId="{61E03F04-CF36-4735-A1B1-C78D7BEAA3D3}"/>
          </ac:spMkLst>
        </pc:spChg>
      </pc:sldChg>
      <pc:sldChg chg="modSp add mod">
        <pc:chgData name="Cristian Chilipirea" userId="34ab170da5908fc4" providerId="LiveId" clId="{7B777E28-40DC-4AED-B8BD-286966C19615}" dt="2020-11-08T19:46:21.561" v="330" actId="1076"/>
        <pc:sldMkLst>
          <pc:docMk/>
          <pc:sldMk cId="886449400" sldId="572"/>
        </pc:sldMkLst>
        <pc:spChg chg="mod">
          <ac:chgData name="Cristian Chilipirea" userId="34ab170da5908fc4" providerId="LiveId" clId="{7B777E28-40DC-4AED-B8BD-286966C19615}" dt="2020-11-08T19:38:53.529" v="69"/>
          <ac:spMkLst>
            <pc:docMk/>
            <pc:sldMk cId="886449400" sldId="572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21.561" v="330" actId="1076"/>
          <ac:spMkLst>
            <pc:docMk/>
            <pc:sldMk cId="886449400" sldId="572"/>
            <ac:spMk id="30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8:55.676" v="70"/>
        <pc:sldMkLst>
          <pc:docMk/>
          <pc:sldMk cId="1734126001" sldId="573"/>
        </pc:sldMkLst>
        <pc:spChg chg="mod">
          <ac:chgData name="Cristian Chilipirea" userId="34ab170da5908fc4" providerId="LiveId" clId="{7B777E28-40DC-4AED-B8BD-286966C19615}" dt="2020-11-08T19:38:55.676" v="70"/>
          <ac:spMkLst>
            <pc:docMk/>
            <pc:sldMk cId="1734126001" sldId="57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7:27.778" v="386" actId="1076"/>
        <pc:sldMkLst>
          <pc:docMk/>
          <pc:sldMk cId="117767413" sldId="574"/>
        </pc:sldMkLst>
        <pc:spChg chg="mod">
          <ac:chgData name="Cristian Chilipirea" userId="34ab170da5908fc4" providerId="LiveId" clId="{7B777E28-40DC-4AED-B8BD-286966C19615}" dt="2020-11-08T19:38:57.989" v="71"/>
          <ac:spMkLst>
            <pc:docMk/>
            <pc:sldMk cId="117767413" sldId="574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54.773" v="377" actId="1076"/>
          <ac:spMkLst>
            <pc:docMk/>
            <pc:sldMk cId="117767413" sldId="574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7:27.778" v="386" actId="1076"/>
          <ac:spMkLst>
            <pc:docMk/>
            <pc:sldMk cId="117767413" sldId="574"/>
            <ac:spMk id="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0.308" v="72"/>
        <pc:sldMkLst>
          <pc:docMk/>
          <pc:sldMk cId="1667491805" sldId="575"/>
        </pc:sldMkLst>
        <pc:spChg chg="mod">
          <ac:chgData name="Cristian Chilipirea" userId="34ab170da5908fc4" providerId="LiveId" clId="{7B777E28-40DC-4AED-B8BD-286966C19615}" dt="2020-11-08T19:39:00.308" v="72"/>
          <ac:spMkLst>
            <pc:docMk/>
            <pc:sldMk cId="1667491805" sldId="57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2.541" v="73"/>
        <pc:sldMkLst>
          <pc:docMk/>
          <pc:sldMk cId="1700892984" sldId="576"/>
        </pc:sldMkLst>
        <pc:spChg chg="mod">
          <ac:chgData name="Cristian Chilipirea" userId="34ab170da5908fc4" providerId="LiveId" clId="{7B777E28-40DC-4AED-B8BD-286966C19615}" dt="2020-11-08T19:39:02.541" v="73"/>
          <ac:spMkLst>
            <pc:docMk/>
            <pc:sldMk cId="1700892984" sldId="57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5.029" v="74"/>
        <pc:sldMkLst>
          <pc:docMk/>
          <pc:sldMk cId="4199159730" sldId="577"/>
        </pc:sldMkLst>
        <pc:spChg chg="mod">
          <ac:chgData name="Cristian Chilipirea" userId="34ab170da5908fc4" providerId="LiveId" clId="{7B777E28-40DC-4AED-B8BD-286966C19615}" dt="2020-11-08T19:39:05.029" v="74"/>
          <ac:spMkLst>
            <pc:docMk/>
            <pc:sldMk cId="4199159730" sldId="57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8.053" v="75"/>
        <pc:sldMkLst>
          <pc:docMk/>
          <pc:sldMk cId="345241012" sldId="578"/>
        </pc:sldMkLst>
        <pc:spChg chg="mod">
          <ac:chgData name="Cristian Chilipirea" userId="34ab170da5908fc4" providerId="LiveId" clId="{7B777E28-40DC-4AED-B8BD-286966C19615}" dt="2020-11-08T19:39:08.053" v="75"/>
          <ac:spMkLst>
            <pc:docMk/>
            <pc:sldMk cId="345241012" sldId="57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0:23.203" v="241" actId="20577"/>
        <pc:sldMkLst>
          <pc:docMk/>
          <pc:sldMk cId="180954688" sldId="579"/>
        </pc:sldMkLst>
        <pc:spChg chg="mod">
          <ac:chgData name="Cristian Chilipirea" userId="34ab170da5908fc4" providerId="LiveId" clId="{7B777E28-40DC-4AED-B8BD-286966C19615}" dt="2020-11-08T19:40:06.903" v="237" actId="20577"/>
          <ac:spMkLst>
            <pc:docMk/>
            <pc:sldMk cId="180954688" sldId="57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9:10.629" v="76"/>
          <ac:spMkLst>
            <pc:docMk/>
            <pc:sldMk cId="180954688" sldId="57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0:23.203" v="241" actId="20577"/>
          <ac:spMkLst>
            <pc:docMk/>
            <pc:sldMk cId="180954688" sldId="579"/>
            <ac:spMk id="4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982557817" sldId="580"/>
        </pc:sldMkLst>
      </pc:sldChg>
      <pc:sldChg chg="addSp modSp add mod">
        <pc:chgData name="Cristian Chilipirea" userId="34ab170da5908fc4" providerId="LiveId" clId="{7B777E28-40DC-4AED-B8BD-286966C19615}" dt="2020-11-08T19:49:25.794" v="558" actId="1076"/>
        <pc:sldMkLst>
          <pc:docMk/>
          <pc:sldMk cId="2393610380" sldId="581"/>
        </pc:sldMkLst>
        <pc:spChg chg="add mod">
          <ac:chgData name="Cristian Chilipirea" userId="34ab170da5908fc4" providerId="LiveId" clId="{7B777E28-40DC-4AED-B8BD-286966C19615}" dt="2020-11-08T19:49:25.794" v="558" actId="1076"/>
          <ac:spMkLst>
            <pc:docMk/>
            <pc:sldMk cId="2393610380" sldId="581"/>
            <ac:spMk id="5" creationId="{8CCF22C1-F7DF-4303-B597-A03E9E258BEA}"/>
          </ac:spMkLst>
        </pc:spChg>
      </pc:sldChg>
      <pc:sldChg chg="modSp add mod">
        <pc:chgData name="Cristian Chilipirea" userId="34ab170da5908fc4" providerId="LiveId" clId="{7B777E28-40DC-4AED-B8BD-286966C19615}" dt="2020-11-08T19:48:30.200" v="436" actId="20577"/>
        <pc:sldMkLst>
          <pc:docMk/>
          <pc:sldMk cId="2280091625" sldId="582"/>
        </pc:sldMkLst>
        <pc:spChg chg="mod">
          <ac:chgData name="Cristian Chilipirea" userId="34ab170da5908fc4" providerId="LiveId" clId="{7B777E28-40DC-4AED-B8BD-286966C19615}" dt="2020-11-08T19:48:30.200" v="436" actId="20577"/>
          <ac:spMkLst>
            <pc:docMk/>
            <pc:sldMk cId="2280091625" sldId="582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8:46.163" v="480" actId="20577"/>
        <pc:sldMkLst>
          <pc:docMk/>
          <pc:sldMk cId="3627995927" sldId="583"/>
        </pc:sldMkLst>
        <pc:spChg chg="mod">
          <ac:chgData name="Cristian Chilipirea" userId="34ab170da5908fc4" providerId="LiveId" clId="{7B777E28-40DC-4AED-B8BD-286966C19615}" dt="2020-11-08T19:48:46.163" v="480" actId="20577"/>
          <ac:spMkLst>
            <pc:docMk/>
            <pc:sldMk cId="3627995927" sldId="583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9:40.674" v="606" actId="20577"/>
        <pc:sldMkLst>
          <pc:docMk/>
          <pc:sldMk cId="3895925264" sldId="584"/>
        </pc:sldMkLst>
        <pc:spChg chg="mod">
          <ac:chgData name="Cristian Chilipirea" userId="34ab170da5908fc4" providerId="LiveId" clId="{7B777E28-40DC-4AED-B8BD-286966C19615}" dt="2020-11-08T19:49:40.674" v="606" actId="20577"/>
          <ac:spMkLst>
            <pc:docMk/>
            <pc:sldMk cId="3895925264" sldId="584"/>
            <ac:spMk id="2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19:51:10.808" v="798" actId="1076"/>
        <pc:sldMkLst>
          <pc:docMk/>
          <pc:sldMk cId="237323792" sldId="585"/>
        </pc:sldMkLst>
        <pc:spChg chg="mod">
          <ac:chgData name="Cristian Chilipirea" userId="34ab170da5908fc4" providerId="LiveId" clId="{7B777E28-40DC-4AED-B8BD-286966C19615}" dt="2020-11-08T19:50:55.153" v="790" actId="21"/>
          <ac:spMkLst>
            <pc:docMk/>
            <pc:sldMk cId="237323792" sldId="585"/>
            <ac:spMk id="6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51:10.808" v="798" actId="1076"/>
          <ac:spMkLst>
            <pc:docMk/>
            <pc:sldMk cId="237323792" sldId="585"/>
            <ac:spMk id="44" creationId="{BE328C3C-D149-495B-86D3-8BA048BF5045}"/>
          </ac:spMkLst>
        </pc:spChg>
      </pc:sldChg>
      <pc:sldChg chg="modSp add mod">
        <pc:chgData name="Cristian Chilipirea" userId="34ab170da5908fc4" providerId="LiveId" clId="{7B777E28-40DC-4AED-B8BD-286966C19615}" dt="2020-11-08T19:51:18.627" v="806" actId="20577"/>
        <pc:sldMkLst>
          <pc:docMk/>
          <pc:sldMk cId="1681674200" sldId="586"/>
        </pc:sldMkLst>
        <pc:spChg chg="mod">
          <ac:chgData name="Cristian Chilipirea" userId="34ab170da5908fc4" providerId="LiveId" clId="{7B777E28-40DC-4AED-B8BD-286966C19615}" dt="2020-11-08T19:51:18.627" v="806" actId="20577"/>
          <ac:spMkLst>
            <pc:docMk/>
            <pc:sldMk cId="1681674200" sldId="58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27.938" v="821" actId="20577"/>
        <pc:sldMkLst>
          <pc:docMk/>
          <pc:sldMk cId="762765230" sldId="587"/>
        </pc:sldMkLst>
        <pc:spChg chg="mod">
          <ac:chgData name="Cristian Chilipirea" userId="34ab170da5908fc4" providerId="LiveId" clId="{7B777E28-40DC-4AED-B8BD-286966C19615}" dt="2020-11-08T19:51:23.721" v="807"/>
          <ac:spMkLst>
            <pc:docMk/>
            <pc:sldMk cId="762765230" sldId="587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27.938" v="821" actId="20577"/>
          <ac:spMkLst>
            <pc:docMk/>
            <pc:sldMk cId="762765230" sldId="587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38.785" v="841" actId="1076"/>
        <pc:sldMkLst>
          <pc:docMk/>
          <pc:sldMk cId="3857262134" sldId="588"/>
        </pc:sldMkLst>
        <pc:spChg chg="mod">
          <ac:chgData name="Cristian Chilipirea" userId="34ab170da5908fc4" providerId="LiveId" clId="{7B777E28-40DC-4AED-B8BD-286966C19615}" dt="2020-11-08T19:51:30.969" v="822"/>
          <ac:spMkLst>
            <pc:docMk/>
            <pc:sldMk cId="3857262134" sldId="588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38.785" v="841" actId="1076"/>
          <ac:spMkLst>
            <pc:docMk/>
            <pc:sldMk cId="3857262134" sldId="588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00.728" v="890" actId="14100"/>
        <pc:sldMkLst>
          <pc:docMk/>
          <pc:sldMk cId="2414102212" sldId="589"/>
        </pc:sldMkLst>
        <pc:spChg chg="mod">
          <ac:chgData name="Cristian Chilipirea" userId="34ab170da5908fc4" providerId="LiveId" clId="{7B777E28-40DC-4AED-B8BD-286966C19615}" dt="2020-11-08T19:51:44.877" v="844"/>
          <ac:spMkLst>
            <pc:docMk/>
            <pc:sldMk cId="2414102212" sldId="58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00.728" v="890" actId="14100"/>
          <ac:spMkLst>
            <pc:docMk/>
            <pc:sldMk cId="2414102212" sldId="589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10.638" v="906" actId="20577"/>
        <pc:sldMkLst>
          <pc:docMk/>
          <pc:sldMk cId="3173846532" sldId="590"/>
        </pc:sldMkLst>
        <pc:spChg chg="mod">
          <ac:chgData name="Cristian Chilipirea" userId="34ab170da5908fc4" providerId="LiveId" clId="{7B777E28-40DC-4AED-B8BD-286966C19615}" dt="2020-11-08T19:52:10.638" v="906" actId="20577"/>
          <ac:spMkLst>
            <pc:docMk/>
            <pc:sldMk cId="3173846532" sldId="5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24.530" v="917" actId="20577"/>
        <pc:sldMkLst>
          <pc:docMk/>
          <pc:sldMk cId="2608287443" sldId="591"/>
        </pc:sldMkLst>
        <pc:spChg chg="mod">
          <ac:chgData name="Cristian Chilipirea" userId="34ab170da5908fc4" providerId="LiveId" clId="{7B777E28-40DC-4AED-B8BD-286966C19615}" dt="2020-11-08T19:52:24.530" v="917" actId="20577"/>
          <ac:spMkLst>
            <pc:docMk/>
            <pc:sldMk cId="2608287443" sldId="59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18.982" v="907"/>
          <ac:spMkLst>
            <pc:docMk/>
            <pc:sldMk cId="2608287443" sldId="591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0508744" sldId="5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99415763" sldId="5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34527776" sldId="71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18084936" sldId="71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70324289" sldId="71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33671099" sldId="71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919350" sldId="7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80830162" sldId="7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71988258" sldId="7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52297449" sldId="7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534397" sldId="7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87214589" sldId="7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45614192" sldId="7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737617423" sldId="7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0240207" sldId="7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55358963" sldId="72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2846984" sldId="7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29160524" sldId="7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3161722" sldId="72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20088748" sldId="73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99697736" sldId="73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6536655" sldId="73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86970408" sldId="73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51182211" sldId="73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68903423" sldId="73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18565253" sldId="73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37292543" sldId="73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536735485" sldId="74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77482258" sldId="74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32382968" sldId="74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49605992" sldId="7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97914536" sldId="7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175927221" sldId="7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24601119" sldId="7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07161639" sldId="7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9069376" sldId="74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60632177" sldId="74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4019950" sldId="75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16141931" sldId="75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461845" sldId="75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86820280" sldId="75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17520184" sldId="75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26301798" sldId="75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062036" sldId="75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16765560" sldId="75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989270098" sldId="75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65482735" sldId="75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88097980" sldId="76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65026191" sldId="761"/>
        </pc:sldMkLst>
      </pc:sldChg>
      <pc:sldChg chg="modSp add mod">
        <pc:chgData name="Cristian Chilipirea" userId="34ab170da5908fc4" providerId="LiveId" clId="{7B777E28-40DC-4AED-B8BD-286966C19615}" dt="2020-11-08T19:38:49.017" v="67"/>
        <pc:sldMkLst>
          <pc:docMk/>
          <pc:sldMk cId="334786632" sldId="763"/>
        </pc:sldMkLst>
        <pc:spChg chg="mod">
          <ac:chgData name="Cristian Chilipirea" userId="34ab170da5908fc4" providerId="LiveId" clId="{7B777E28-40DC-4AED-B8BD-286966C19615}" dt="2020-11-08T19:38:49.017" v="67"/>
          <ac:spMkLst>
            <pc:docMk/>
            <pc:sldMk cId="334786632" sldId="763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5521958" sldId="763"/>
        </pc:sldMkLst>
      </pc:sldChg>
      <pc:sldChg chg="addSp delSp modSp new mod">
        <pc:chgData name="Cristian Chilipirea" userId="34ab170da5908fc4" providerId="LiveId" clId="{7B777E28-40DC-4AED-B8BD-286966C19615}" dt="2020-11-08T19:59:06.354" v="1326"/>
        <pc:sldMkLst>
          <pc:docMk/>
          <pc:sldMk cId="1372514228" sldId="764"/>
        </pc:sldMkLst>
        <pc:spChg chg="del">
          <ac:chgData name="Cristian Chilipirea" userId="34ab170da5908fc4" providerId="LiveId" clId="{7B777E28-40DC-4AED-B8BD-286966C19615}" dt="2020-11-08T19:56:37.035" v="1293" actId="478"/>
          <ac:spMkLst>
            <pc:docMk/>
            <pc:sldMk cId="1372514228" sldId="764"/>
            <ac:spMk id="2" creationId="{517F4EBA-B684-4A8F-88B2-172450047E32}"/>
          </ac:spMkLst>
        </pc:spChg>
        <pc:spChg chg="mod">
          <ac:chgData name="Cristian Chilipirea" userId="34ab170da5908fc4" providerId="LiveId" clId="{7B777E28-40DC-4AED-B8BD-286966C19615}" dt="2020-11-08T19:56:33.619" v="1292" actId="20577"/>
          <ac:spMkLst>
            <pc:docMk/>
            <pc:sldMk cId="1372514228" sldId="764"/>
            <ac:spMk id="4" creationId="{95C4F8D6-6A98-43DA-95D9-CDB4A75E588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6" creationId="{9084114B-C3BF-4FB1-9CD2-03513F1F6343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8" creationId="{290F6F0F-647E-400E-A704-7BE0335DB7D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0" creationId="{5FB9A3AC-B23B-48CA-BEE1-3FDC71B050E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2" creationId="{A1091DE0-5099-4A59-A7A7-053AE001D2A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4" creationId="{1ED24AE6-9A7A-4DE4-A1F0-4C7AC51A669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6" creationId="{95FC71EB-56BD-470E-BC25-63A3E4D0930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8" creationId="{608D75F6-21E0-45AF-ACA2-C9931378E6CC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0" creationId="{6DB80EAB-DEFB-41B0-AD51-D611F9E8AA4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2" creationId="{11A442EB-3137-48D8-AFB7-DBE09516A422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4" creationId="{5633032B-0C18-4B54-BE0A-03B536E2F2D1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6" creationId="{6B4805EB-E83E-49D8-9337-A768D534BDB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8" creationId="{453A4176-2615-4216-8B08-94C6C1B7C91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0" creationId="{EF44C4CB-F118-4E47-A1AD-92695EB4A37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2" creationId="{87A33190-92E9-47C5-943A-B74289F6F025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4" creationId="{D199AC2B-98D3-4352-A404-3B4C538CBD2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6" creationId="{5C08A2E8-3D4B-47F0-B376-CAB4C0DB369F}"/>
          </ac:spMkLst>
        </pc:spChg>
        <pc:spChg chg="add del mod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8" creationId="{0FCE8473-4E94-4468-BAC6-88CAABC4B8D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0" creationId="{E17D5C46-3C21-41BE-8BB9-40BA44B7F27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1" creationId="{0E223E2C-B040-4EA1-8B72-D1F424D17BA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2" creationId="{DC805252-C48F-4643-8FF4-4CAD1A15F508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3" creationId="{48301629-D9DF-4C99-B462-9418B8AD17DE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4" creationId="{FFF32F7E-2566-479E-8734-840A0DE5323C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5" creationId="{CE06B341-881D-4657-9593-477E925B00CF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6" creationId="{789E6CB3-A73C-4BBE-A6B1-2757ED296F69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7" creationId="{CCFBE3EC-61CD-4034-A522-7391E61EF4A6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8" creationId="{DC5744A4-9AC1-4B0F-8926-5596DD11DD2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9" creationId="{7EE42DAE-E76E-42FB-BABF-92AD0D69F1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0" creationId="{750A517B-7C5C-441A-9DF2-F15C5043147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1" creationId="{DAF52774-441D-46DF-8185-5B84E2365DC1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2" creationId="{04A0764F-D18C-4A84-A8C0-FD873A30EC6D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3" creationId="{7D999142-9D0A-4D71-B673-6C12C06753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4" creationId="{D395A6D5-3C91-4206-8391-69D0909C852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5" creationId="{FA58EC25-13B7-4ED5-B171-7ED1F6DF76B5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7" creationId="{535D8291-BCB8-4CF8-BE35-DEFF87BCAE9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59" creationId="{93C158E8-B521-43C3-B834-FA7A6DE5953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0" creationId="{D69A13BF-1E37-45D1-B5C6-FD552FB14545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1" creationId="{654F8C7D-2BEA-4D4C-89FB-60FB3E7CEC5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2" creationId="{8250F39D-0BDF-41CA-B0C8-B61C33374DB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3" creationId="{3A0E6ABA-51AA-49A4-B72A-23B9D8AD179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4" creationId="{3306D027-6738-41CD-8D1C-7BE2FB3A59C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5" creationId="{51FF89A2-E10D-4A80-83A1-7D6862CFEC4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6" creationId="{0AAD46BA-E1AD-4448-B7CD-F3EFA933781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7" creationId="{502AC378-9F23-46AF-9570-134C503A097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8" creationId="{C7967204-FA21-4502-A9E7-EFF21DE894A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9" creationId="{5DF60EDE-3E2C-4104-95DE-A5E4791AC68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0" creationId="{1BE53030-A82C-4E53-809A-3219FC26D626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1" creationId="{49287A4C-485A-4ED7-B970-AD6FFC6DE0B4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2" creationId="{6CFA9D4C-8737-449D-86BD-2E7004CB460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3" creationId="{21193EEB-69BA-4813-A246-53B3B3A5F088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4" creationId="{398B6331-7998-4578-BE84-C7C2D85DD4D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6" creationId="{D2939AD5-F826-4B5C-9E70-8FB4B9FA1D79}"/>
          </ac:spMkLst>
        </pc:sp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7" creationId="{C2B239EF-4B1A-4C13-8888-ED5D406EA01B}"/>
          </ac:cxnSpMkLst>
        </pc:cxn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6" creationId="{8B3FA519-24CE-47B7-8381-A2FB5252A8A8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8" creationId="{CC394B51-4CBC-4AA7-8140-55706F3FE8C3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5" creationId="{B8C6F758-A872-44C1-B500-271F63C6C659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7" creationId="{36F32C5D-C175-48A1-BEF0-FE5D266FDADC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01933608" sldId="764"/>
        </pc:sldMkLst>
      </pc:sldChg>
      <pc:sldChg chg="addSp delSp modSp add mod">
        <pc:chgData name="Cristian Chilipirea" userId="34ab170da5908fc4" providerId="LiveId" clId="{7B777E28-40DC-4AED-B8BD-286966C19615}" dt="2020-11-08T19:59:21.354" v="1333" actId="478"/>
        <pc:sldMkLst>
          <pc:docMk/>
          <pc:sldMk cId="1483307741" sldId="765"/>
        </pc:sldMkLst>
        <pc:spChg chg="add 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" creationId="{83EC03FB-2C32-48C3-B858-DF65A2EE5ABD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" creationId="{7F477A02-ED32-40F6-854F-BBC41E45BC4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6" creationId="{9084114B-C3BF-4FB1-9CD2-03513F1F6343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7" creationId="{B116321B-393A-497B-BEAC-2008AD34FD5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8" creationId="{290F6F0F-647E-400E-A704-7BE0335DB7DF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9" creationId="{23D44A20-6C1C-4142-AE67-A6CC9494BD7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0" creationId="{5FB9A3AC-B23B-48CA-BEE1-3FDC71B050EE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11" creationId="{1319E36B-DDAF-4EEF-AA98-271DA777703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2" creationId="{A1091DE0-5099-4A59-A7A7-053AE001D2A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4" creationId="{1ED24AE6-9A7A-4DE4-A1F0-4C7AC51A6694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6" creationId="{95FC71EB-56BD-470E-BC25-63A3E4D0930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8" creationId="{608D75F6-21E0-45AF-ACA2-C9931378E6CC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0" creationId="{6DB80EAB-DEFB-41B0-AD51-D611F9E8AA4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2" creationId="{11A442EB-3137-48D8-AFB7-DBE09516A42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4" creationId="{5633032B-0C18-4B54-BE0A-03B536E2F2D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5" creationId="{624489DD-D751-417B-9814-9A9297A9FF0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6" creationId="{6B4805EB-E83E-49D8-9337-A768D534BDB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7" creationId="{A1E88DC6-35AF-46AA-8F74-C52376C9908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8" creationId="{453A4176-2615-4216-8B08-94C6C1B7C914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9" creationId="{3CC2250E-CC59-48A1-8221-B57D63A6FDC0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0" creationId="{EF44C4CB-F118-4E47-A1AD-92695EB4A37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1" creationId="{889AFA80-B788-4289-855A-4E692FA67FC6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2" creationId="{87A33190-92E9-47C5-943A-B74289F6F025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3" creationId="{CF59FAB8-4E4A-4383-B566-4C2293CE44E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4" creationId="{D199AC2B-98D3-4352-A404-3B4C538CBD2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5" creationId="{C75B2AE8-48F4-4D22-AC1B-E1FB0E24F43A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6" creationId="{5C08A2E8-3D4B-47F0-B376-CAB4C0DB369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8" creationId="{0FCE8473-4E94-4468-BAC6-88CAABC4B8D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0" creationId="{87731B05-2B4D-4AB6-A892-D477AA53C47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1" creationId="{25AA2464-D5A8-4B44-A439-63091EE88BEF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2" creationId="{0EA8D532-AB08-4282-95CB-A0BC3DE697D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3" creationId="{BBE9F896-EF10-4D59-A2B7-03ECEC121D1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4" creationId="{FDB53B6B-31CD-433B-857E-073F8B8DE8B8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5" creationId="{44BF5905-D04A-4297-940A-74846F1B6646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6" creationId="{ABAB4417-F089-4ED4-9737-2EDFD43336B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7" creationId="{A1CC0F95-7E4B-4A1E-B49F-D4386DAE41F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8" creationId="{BBBA1756-EB5D-44A0-BB52-0720AEE6998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9" creationId="{54876DF5-A9FB-4EDE-995E-BB454D2A766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1" creationId="{C4530B7D-A826-4B2D-B9D8-15C175AF943E}"/>
          </ac:spMkLst>
        </pc:sp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7" creationId="{C2B239EF-4B1A-4C13-8888-ED5D406EA01B}"/>
          </ac:cxnSpMkLst>
        </pc:cxn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0" creationId="{A3EB6D29-3C48-4C51-9FC7-68DCA63EA7DA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2" creationId="{81D6927A-6DA5-4DAD-85EA-7D2389F7F499}"/>
          </ac:cxnSpMkLst>
        </pc:cxnChg>
        <pc:cxnChg chg="add mod">
          <ac:chgData name="Cristian Chilipirea" userId="34ab170da5908fc4" providerId="LiveId" clId="{7B777E28-40DC-4AED-B8BD-286966C19615}" dt="2020-11-08T19:59:13.268" v="1329" actId="14100"/>
          <ac:cxnSpMkLst>
            <pc:docMk/>
            <pc:sldMk cId="1483307741" sldId="765"/>
            <ac:cxnSpMk id="57" creationId="{412DB480-C6DF-4AA2-8425-E3539A1571F9}"/>
          </ac:cxnSpMkLst>
        </pc:cxnChg>
        <pc:cxnChg chg="add mod">
          <ac:chgData name="Cristian Chilipirea" userId="34ab170da5908fc4" providerId="LiveId" clId="{7B777E28-40DC-4AED-B8BD-286966C19615}" dt="2020-11-08T19:59:18.287" v="1332" actId="14100"/>
          <ac:cxnSpMkLst>
            <pc:docMk/>
            <pc:sldMk cId="1483307741" sldId="765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29805878" sldId="765"/>
        </pc:sldMkLst>
      </pc:sldChg>
      <pc:sldChg chg="addSp delSp modSp add mod">
        <pc:chgData name="Cristian Chilipirea" userId="34ab170da5908fc4" providerId="LiveId" clId="{7B777E28-40DC-4AED-B8BD-286966C19615}" dt="2020-11-08T20:00:19.987" v="1369" actId="20577"/>
        <pc:sldMkLst>
          <pc:docMk/>
          <pc:sldMk cId="201488878" sldId="766"/>
        </pc:sldMkLst>
        <pc:spChg chg="mod">
          <ac:chgData name="Cristian Chilipirea" userId="34ab170da5908fc4" providerId="LiveId" clId="{7B777E28-40DC-4AED-B8BD-286966C19615}" dt="2020-11-08T19:59:35.170" v="1335" actId="1076"/>
          <ac:spMkLst>
            <pc:docMk/>
            <pc:sldMk cId="201488878" sldId="766"/>
            <ac:spMk id="5" creationId="{7F477A02-ED32-40F6-854F-BBC41E45BC4E}"/>
          </ac:spMkLst>
        </pc:spChg>
        <pc:spChg chg="add mod">
          <ac:chgData name="Cristian Chilipirea" userId="34ab170da5908fc4" providerId="LiveId" clId="{7B777E28-40DC-4AED-B8BD-286966C19615}" dt="2020-11-08T20:00:19.987" v="1369" actId="20577"/>
          <ac:spMkLst>
            <pc:docMk/>
            <pc:sldMk cId="201488878" sldId="766"/>
            <ac:spMk id="7" creationId="{990717C9-E6B2-4091-8067-1AB5C7F143E9}"/>
          </ac:spMkLst>
        </pc:spChg>
        <pc:spChg chg="del mod">
          <ac:chgData name="Cristian Chilipirea" userId="34ab170da5908fc4" providerId="LiveId" clId="{7B777E28-40DC-4AED-B8BD-286966C19615}" dt="2020-11-08T19:59:48.819" v="1338" actId="478"/>
          <ac:spMkLst>
            <pc:docMk/>
            <pc:sldMk cId="201488878" sldId="766"/>
            <ac:spMk id="51" creationId="{C4530B7D-A826-4B2D-B9D8-15C175AF943E}"/>
          </ac:spMkLst>
        </pc:spChg>
        <pc:cxnChg chg="add mod">
          <ac:chgData name="Cristian Chilipirea" userId="34ab170da5908fc4" providerId="LiveId" clId="{7B777E28-40DC-4AED-B8BD-286966C19615}" dt="2020-11-08T20:00:14.619" v="1365" actId="14100"/>
          <ac:cxnSpMkLst>
            <pc:docMk/>
            <pc:sldMk cId="201488878" sldId="76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07.315" v="1362" actId="14100"/>
          <ac:cxnSpMkLst>
            <pc:docMk/>
            <pc:sldMk cId="201488878" sldId="766"/>
            <ac:cxnSpMk id="57" creationId="{412DB480-C6DF-4AA2-8425-E3539A1571F9}"/>
          </ac:cxnSpMkLst>
        </pc:cxnChg>
        <pc:cxnChg chg="del mod">
          <ac:chgData name="Cristian Chilipirea" userId="34ab170da5908fc4" providerId="LiveId" clId="{7B777E28-40DC-4AED-B8BD-286966C19615}" dt="2020-11-08T19:59:47.326" v="1337" actId="478"/>
          <ac:cxnSpMkLst>
            <pc:docMk/>
            <pc:sldMk cId="201488878" sldId="766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56196331" sldId="766"/>
        </pc:sldMkLst>
      </pc:sldChg>
      <pc:sldChg chg="modSp add mod">
        <pc:chgData name="Cristian Chilipirea" userId="34ab170da5908fc4" providerId="LiveId" clId="{7B777E28-40DC-4AED-B8BD-286966C19615}" dt="2020-11-08T20:00:41" v="1376" actId="20577"/>
        <pc:sldMkLst>
          <pc:docMk/>
          <pc:sldMk cId="2732023461" sldId="767"/>
        </pc:sldMkLst>
        <pc:spChg chg="mod">
          <ac:chgData name="Cristian Chilipirea" userId="34ab170da5908fc4" providerId="LiveId" clId="{7B777E28-40DC-4AED-B8BD-286966C19615}" dt="2020-11-08T20:00:41" v="1376" actId="20577"/>
          <ac:spMkLst>
            <pc:docMk/>
            <pc:sldMk cId="2732023461" sldId="76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37.802" v="1373" actId="20577"/>
          <ac:spMkLst>
            <pc:docMk/>
            <pc:sldMk cId="2732023461" sldId="76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92283602" sldId="76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65331451" sldId="768"/>
        </pc:sldMkLst>
      </pc:sldChg>
      <pc:sldChg chg="modSp add mod">
        <pc:chgData name="Cristian Chilipirea" userId="34ab170da5908fc4" providerId="LiveId" clId="{7B777E28-40DC-4AED-B8BD-286966C19615}" dt="2020-11-08T20:00:56.895" v="1382" actId="20577"/>
        <pc:sldMkLst>
          <pc:docMk/>
          <pc:sldMk cId="3992729846" sldId="768"/>
        </pc:sldMkLst>
        <pc:spChg chg="mod">
          <ac:chgData name="Cristian Chilipirea" userId="34ab170da5908fc4" providerId="LiveId" clId="{7B777E28-40DC-4AED-B8BD-286966C19615}" dt="2020-11-08T20:00:55.230" v="1380" actId="20577"/>
          <ac:spMkLst>
            <pc:docMk/>
            <pc:sldMk cId="3992729846" sldId="76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56.895" v="1382" actId="20577"/>
          <ac:spMkLst>
            <pc:docMk/>
            <pc:sldMk cId="3992729846" sldId="76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1:12.771" v="1388" actId="20577"/>
        <pc:sldMkLst>
          <pc:docMk/>
          <pc:sldMk cId="3436414091" sldId="769"/>
        </pc:sldMkLst>
        <pc:spChg chg="mod">
          <ac:chgData name="Cristian Chilipirea" userId="34ab170da5908fc4" providerId="LiveId" clId="{7B777E28-40DC-4AED-B8BD-286966C19615}" dt="2020-11-08T20:01:12.771" v="1388" actId="20577"/>
          <ac:spMkLst>
            <pc:docMk/>
            <pc:sldMk cId="3436414091" sldId="769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10.747" v="1386" actId="20577"/>
          <ac:spMkLst>
            <pc:docMk/>
            <pc:sldMk cId="3436414091" sldId="769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3672065" sldId="769"/>
        </pc:sldMkLst>
      </pc:sldChg>
      <pc:sldChg chg="modSp add mod">
        <pc:chgData name="Cristian Chilipirea" userId="34ab170da5908fc4" providerId="LiveId" clId="{7B777E28-40DC-4AED-B8BD-286966C19615}" dt="2020-11-08T20:01:28.142" v="1394" actId="20577"/>
        <pc:sldMkLst>
          <pc:docMk/>
          <pc:sldMk cId="3358157984" sldId="770"/>
        </pc:sldMkLst>
        <pc:spChg chg="mod">
          <ac:chgData name="Cristian Chilipirea" userId="34ab170da5908fc4" providerId="LiveId" clId="{7B777E28-40DC-4AED-B8BD-286966C19615}" dt="2020-11-08T20:01:25.598" v="1392" actId="20577"/>
          <ac:spMkLst>
            <pc:docMk/>
            <pc:sldMk cId="3358157984" sldId="770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28.142" v="1394" actId="20577"/>
          <ac:spMkLst>
            <pc:docMk/>
            <pc:sldMk cId="3358157984" sldId="770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1276657" sldId="770"/>
        </pc:sldMkLst>
      </pc:sldChg>
      <pc:sldChg chg="modSp add mod">
        <pc:chgData name="Cristian Chilipirea" userId="34ab170da5908fc4" providerId="LiveId" clId="{7B777E28-40DC-4AED-B8BD-286966C19615}" dt="2020-11-08T20:01:39.838" v="1400" actId="20577"/>
        <pc:sldMkLst>
          <pc:docMk/>
          <pc:sldMk cId="1601708770" sldId="771"/>
        </pc:sldMkLst>
        <pc:spChg chg="mod">
          <ac:chgData name="Cristian Chilipirea" userId="34ab170da5908fc4" providerId="LiveId" clId="{7B777E28-40DC-4AED-B8BD-286966C19615}" dt="2020-11-08T20:01:39.838" v="1400" actId="20577"/>
          <ac:spMkLst>
            <pc:docMk/>
            <pc:sldMk cId="1601708770" sldId="771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36.822" v="1398" actId="20577"/>
          <ac:spMkLst>
            <pc:docMk/>
            <pc:sldMk cId="1601708770" sldId="771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67374159" sldId="771"/>
        </pc:sldMkLst>
      </pc:sldChg>
      <pc:sldChg chg="modSp add mod">
        <pc:chgData name="Cristian Chilipirea" userId="34ab170da5908fc4" providerId="LiveId" clId="{7B777E28-40DC-4AED-B8BD-286966C19615}" dt="2020-11-08T20:01:56.670" v="1406" actId="20577"/>
        <pc:sldMkLst>
          <pc:docMk/>
          <pc:sldMk cId="798621795" sldId="772"/>
        </pc:sldMkLst>
        <pc:spChg chg="mod">
          <ac:chgData name="Cristian Chilipirea" userId="34ab170da5908fc4" providerId="LiveId" clId="{7B777E28-40DC-4AED-B8BD-286966C19615}" dt="2020-11-08T20:01:53.019" v="1404" actId="20577"/>
          <ac:spMkLst>
            <pc:docMk/>
            <pc:sldMk cId="798621795" sldId="772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56.670" v="1406" actId="20577"/>
          <ac:spMkLst>
            <pc:docMk/>
            <pc:sldMk cId="798621795" sldId="772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41744552" sldId="77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2151927" sldId="773"/>
        </pc:sldMkLst>
      </pc:sldChg>
      <pc:sldChg chg="modSp add mod">
        <pc:chgData name="Cristian Chilipirea" userId="34ab170da5908fc4" providerId="LiveId" clId="{7B777E28-40DC-4AED-B8BD-286966C19615}" dt="2020-11-08T20:02:10.219" v="1412" actId="20577"/>
        <pc:sldMkLst>
          <pc:docMk/>
          <pc:sldMk cId="2902668184" sldId="773"/>
        </pc:sldMkLst>
        <pc:spChg chg="mod">
          <ac:chgData name="Cristian Chilipirea" userId="34ab170da5908fc4" providerId="LiveId" clId="{7B777E28-40DC-4AED-B8BD-286966C19615}" dt="2020-11-08T20:02:07.711" v="1410" actId="20577"/>
          <ac:spMkLst>
            <pc:docMk/>
            <pc:sldMk cId="2902668184" sldId="773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10.219" v="1412" actId="20577"/>
          <ac:spMkLst>
            <pc:docMk/>
            <pc:sldMk cId="2902668184" sldId="773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2:36.438" v="1418" actId="20577"/>
        <pc:sldMkLst>
          <pc:docMk/>
          <pc:sldMk cId="2339548390" sldId="774"/>
        </pc:sldMkLst>
        <pc:spChg chg="mod">
          <ac:chgData name="Cristian Chilipirea" userId="34ab170da5908fc4" providerId="LiveId" clId="{7B777E28-40DC-4AED-B8BD-286966C19615}" dt="2020-11-08T20:02:34.511" v="1416" actId="20577"/>
          <ac:spMkLst>
            <pc:docMk/>
            <pc:sldMk cId="2339548390" sldId="774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36.438" v="1418" actId="20577"/>
          <ac:spMkLst>
            <pc:docMk/>
            <pc:sldMk cId="2339548390" sldId="774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3626076" sldId="774"/>
        </pc:sldMkLst>
      </pc:sldChg>
      <pc:sldChg chg="modSp add mod">
        <pc:chgData name="Cristian Chilipirea" userId="34ab170da5908fc4" providerId="LiveId" clId="{7B777E28-40DC-4AED-B8BD-286966C19615}" dt="2020-11-08T20:02:49.702" v="1424" actId="20577"/>
        <pc:sldMkLst>
          <pc:docMk/>
          <pc:sldMk cId="1863364265" sldId="775"/>
        </pc:sldMkLst>
        <pc:spChg chg="mod">
          <ac:chgData name="Cristian Chilipirea" userId="34ab170da5908fc4" providerId="LiveId" clId="{7B777E28-40DC-4AED-B8BD-286966C19615}" dt="2020-11-08T20:02:47.465" v="1422" actId="20577"/>
          <ac:spMkLst>
            <pc:docMk/>
            <pc:sldMk cId="1863364265" sldId="775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49.702" v="1424" actId="20577"/>
          <ac:spMkLst>
            <pc:docMk/>
            <pc:sldMk cId="1863364265" sldId="775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93967515" sldId="775"/>
        </pc:sldMkLst>
      </pc:sldChg>
      <pc:sldChg chg="modSp add mod">
        <pc:chgData name="Cristian Chilipirea" userId="34ab170da5908fc4" providerId="LiveId" clId="{7B777E28-40DC-4AED-B8BD-286966C19615}" dt="2020-11-08T20:03:23.998" v="1430" actId="20577"/>
        <pc:sldMkLst>
          <pc:docMk/>
          <pc:sldMk cId="238880282" sldId="776"/>
        </pc:sldMkLst>
        <pc:spChg chg="mod">
          <ac:chgData name="Cristian Chilipirea" userId="34ab170da5908fc4" providerId="LiveId" clId="{7B777E28-40DC-4AED-B8BD-286966C19615}" dt="2020-11-08T20:03:20.071" v="1428" actId="20577"/>
          <ac:spMkLst>
            <pc:docMk/>
            <pc:sldMk cId="238880282" sldId="776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23.998" v="1430" actId="20577"/>
          <ac:spMkLst>
            <pc:docMk/>
            <pc:sldMk cId="238880282" sldId="776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34.475" v="1434" actId="20577"/>
        <pc:sldMkLst>
          <pc:docMk/>
          <pc:sldMk cId="761619958" sldId="777"/>
        </pc:sldMkLst>
        <pc:spChg chg="mod">
          <ac:chgData name="Cristian Chilipirea" userId="34ab170da5908fc4" providerId="LiveId" clId="{7B777E28-40DC-4AED-B8BD-286966C19615}" dt="2020-11-08T20:03:34.475" v="1434" actId="20577"/>
          <ac:spMkLst>
            <pc:docMk/>
            <pc:sldMk cId="761619958" sldId="77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32.269" v="1432" actId="1076"/>
          <ac:spMkLst>
            <pc:docMk/>
            <pc:sldMk cId="761619958" sldId="77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45.845" v="1438" actId="20577"/>
        <pc:sldMkLst>
          <pc:docMk/>
          <pc:sldMk cId="613155578" sldId="778"/>
        </pc:sldMkLst>
        <pc:spChg chg="mod">
          <ac:chgData name="Cristian Chilipirea" userId="34ab170da5908fc4" providerId="LiveId" clId="{7B777E28-40DC-4AED-B8BD-286966C19615}" dt="2020-11-08T20:03:43.469" v="1436" actId="1076"/>
          <ac:spMkLst>
            <pc:docMk/>
            <pc:sldMk cId="613155578" sldId="77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45.845" v="1438" actId="20577"/>
          <ac:spMkLst>
            <pc:docMk/>
            <pc:sldMk cId="613155578" sldId="77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4:18.719" v="1463" actId="1076"/>
        <pc:sldMkLst>
          <pc:docMk/>
          <pc:sldMk cId="2439070489" sldId="779"/>
        </pc:sldMkLst>
        <pc:spChg chg="add mod">
          <ac:chgData name="Cristian Chilipirea" userId="34ab170da5908fc4" providerId="LiveId" clId="{7B777E28-40DC-4AED-B8BD-286966C19615}" dt="2020-11-08T20:04:18.719" v="1463" actId="1076"/>
          <ac:spMkLst>
            <pc:docMk/>
            <pc:sldMk cId="2439070489" sldId="779"/>
            <ac:spMk id="2" creationId="{E2F5F97B-EFBD-442E-A316-D4AC07E195B1}"/>
          </ac:spMkLst>
        </pc:spChg>
        <pc:spChg chg="del">
          <ac:chgData name="Cristian Chilipirea" userId="34ab170da5908fc4" providerId="LiveId" clId="{7B777E28-40DC-4AED-B8BD-286966C19615}" dt="2020-11-08T20:04:03.759" v="1440" actId="478"/>
          <ac:spMkLst>
            <pc:docMk/>
            <pc:sldMk cId="2439070489" sldId="779"/>
            <ac:spMk id="5" creationId="{7F477A02-ED32-40F6-854F-BBC41E45BC4E}"/>
          </ac:spMkLst>
        </pc:sp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30" creationId="{E772D56B-19ED-464B-B3FF-139C3FE6ADE7}"/>
          </ac:cxnSpMkLst>
        </pc:cxn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8:49.542" v="1523" actId="207"/>
        <pc:sldMkLst>
          <pc:docMk/>
          <pc:sldMk cId="924515655" sldId="780"/>
        </pc:sldMkLst>
        <pc:spChg chg="del">
          <ac:chgData name="Cristian Chilipirea" userId="34ab170da5908fc4" providerId="LiveId" clId="{7B777E28-40DC-4AED-B8BD-286966C19615}" dt="2020-11-08T20:08:04.527" v="1513" actId="478"/>
          <ac:spMkLst>
            <pc:docMk/>
            <pc:sldMk cId="924515655" sldId="780"/>
            <ac:spMk id="2" creationId="{E2F5F97B-EFBD-442E-A316-D4AC07E195B1}"/>
          </ac:spMkLst>
        </pc:spChg>
        <pc:spChg chg="mod">
          <ac:chgData name="Cristian Chilipirea" userId="34ab170da5908fc4" providerId="LiveId" clId="{7B777E28-40DC-4AED-B8BD-286966C19615}" dt="2020-11-08T20:04:53.523" v="1476" actId="20577"/>
          <ac:spMkLst>
            <pc:docMk/>
            <pc:sldMk cId="924515655" sldId="780"/>
            <ac:spMk id="4" creationId="{95C4F8D6-6A98-43DA-95D9-CDB4A75E588E}"/>
          </ac:spMkLst>
        </pc:spChg>
        <pc:spChg chg="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7" creationId="{990717C9-E6B2-4091-8067-1AB5C7F143E9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8" creationId="{EF018970-2F40-4E6E-95C1-1E4B958D6DA7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9" creationId="{EF01F407-1440-41C2-B63C-210EF2AD25F6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10" creationId="{95887272-77B6-4A42-94B2-A37EB9F4468D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5" creationId="{624489DD-D751-417B-9814-9A9297A9FF0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7" creationId="{A1E88DC6-35AF-46AA-8F74-C52376C99082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9" creationId="{3CC2250E-CC59-48A1-8221-B57D63A6FDC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1" creationId="{889AFA80-B788-4289-855A-4E692FA67FC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3" creationId="{CF59FAB8-4E4A-4383-B566-4C2293CE44E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5" creationId="{C75B2AE8-48F4-4D22-AC1B-E1FB0E24F43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0" creationId="{87731B05-2B4D-4AB6-A892-D477AA53C47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1" creationId="{25AA2464-D5A8-4B44-A439-63091EE88BEF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2" creationId="{0EA8D532-AB08-4282-95CB-A0BC3DE697D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3" creationId="{BBE9F896-EF10-4D59-A2B7-03ECEC121D1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4" creationId="{FDB53B6B-31CD-433B-857E-073F8B8DE8B8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5" creationId="{44BF5905-D04A-4297-940A-74846F1B664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6" creationId="{ABAB4417-F089-4ED4-9737-2EDFD43336B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7" creationId="{A1CC0F95-7E4B-4A1E-B49F-D4386DAE41F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8" creationId="{BBBA1756-EB5D-44A0-BB52-0720AEE69981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9" creationId="{54876DF5-A9FB-4EDE-995E-BB454D2A766A}"/>
          </ac:spMkLst>
        </pc:sp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2" creationId="{16F288F9-12BE-487F-839F-93D6EDF57F4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3" creationId="{6BAC07EA-9EB9-4823-8FBD-49A76AD9865B}"/>
          </ac:cxnSpMkLst>
        </pc:cxnChg>
        <pc:cxnChg chg="add del mod">
          <ac:chgData name="Cristian Chilipirea" userId="34ab170da5908fc4" providerId="LiveId" clId="{7B777E28-40DC-4AED-B8BD-286966C19615}" dt="2020-11-08T20:06:24.970" v="1491" actId="478"/>
          <ac:cxnSpMkLst>
            <pc:docMk/>
            <pc:sldMk cId="924515655" sldId="780"/>
            <ac:cxnSpMk id="24" creationId="{607BBFEC-0275-4087-A1F1-FDD9410B9FE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6" creationId="{9DD53B33-40B7-4AD1-A022-7F2CA4A5FF9D}"/>
          </ac:cxnSpMkLst>
        </pc:cxnChg>
        <pc:cxnChg chg="add del mod">
          <ac:chgData name="Cristian Chilipirea" userId="34ab170da5908fc4" providerId="LiveId" clId="{7B777E28-40DC-4AED-B8BD-286966C19615}" dt="2020-11-08T20:06:33.599" v="1494" actId="478"/>
          <ac:cxnSpMkLst>
            <pc:docMk/>
            <pc:sldMk cId="924515655" sldId="780"/>
            <ac:cxnSpMk id="28" creationId="{D2949782-73DC-4C6F-8032-E9C1E41DEB38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0" creationId="{20DA1D3C-31C1-4190-BDA4-949581D5B07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2" creationId="{34C0CE53-4BEB-4F5B-8A95-EFA49BD367A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4" creationId="{830D45DE-B066-491B-9B67-705102A767E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6" creationId="{6010393F-0916-4C83-AA0E-07F0DE265AF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7" creationId="{7DFD4967-3CD9-483C-86CF-430B6D5BC10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8" creationId="{5959B463-6E82-4F2F-8BDA-47A3FE3A682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9" creationId="{1DA86CC5-BC30-4A54-83C7-6B9D8EE6077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0" creationId="{4B369719-CF54-41C2-BADB-55BA82CD0764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1" creationId="{8249D618-D4FF-4ACF-BFE0-B0708913E291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2" creationId="{3060AEE4-05B9-4543-9AA0-016710A5983E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3" creationId="{FB1E7F0B-1A33-4745-A684-C083BB2D1607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4" creationId="{8A324719-47CD-4B49-9B36-CED1BFD1626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5" creationId="{C38D511E-894B-42B5-AAE7-69B8BADDC2DA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9:40.974" v="1540" actId="478"/>
        <pc:sldMkLst>
          <pc:docMk/>
          <pc:sldMk cId="3843328887" sldId="781"/>
        </pc:sldMkLst>
        <pc:spChg chg="mod">
          <ac:chgData name="Cristian Chilipirea" userId="34ab170da5908fc4" providerId="LiveId" clId="{7B777E28-40DC-4AED-B8BD-286966C19615}" dt="2020-11-08T20:08:34.218" v="1520" actId="20577"/>
          <ac:spMkLst>
            <pc:docMk/>
            <pc:sldMk cId="3843328887" sldId="781"/>
            <ac:spMk id="7" creationId="{990717C9-E6B2-4091-8067-1AB5C7F143E9}"/>
          </ac:spMkLst>
        </pc:spChg>
        <pc:spChg chg="mod">
          <ac:chgData name="Cristian Chilipirea" userId="34ab170da5908fc4" providerId="LiveId" clId="{7B777E28-40DC-4AED-B8BD-286966C19615}" dt="2020-11-08T20:09:38.149" v="1539" actId="1076"/>
          <ac:spMkLst>
            <pc:docMk/>
            <pc:sldMk cId="3843328887" sldId="781"/>
            <ac:spMk id="8" creationId="{EF018970-2F40-4E6E-95C1-1E4B958D6DA7}"/>
          </ac:spMkLst>
        </pc:spChg>
        <pc:spChg chg="mod">
          <ac:chgData name="Cristian Chilipirea" userId="34ab170da5908fc4" providerId="LiveId" clId="{7B777E28-40DC-4AED-B8BD-286966C19615}" dt="2020-11-08T20:08:21.229" v="1516" actId="20577"/>
          <ac:spMkLst>
            <pc:docMk/>
            <pc:sldMk cId="3843328887" sldId="781"/>
            <ac:spMk id="9" creationId="{EF01F407-1440-41C2-B63C-210EF2AD25F6}"/>
          </ac:spMkLst>
        </pc:spChg>
        <pc:spChg chg="mod">
          <ac:chgData name="Cristian Chilipirea" userId="34ab170da5908fc4" providerId="LiveId" clId="{7B777E28-40DC-4AED-B8BD-286966C19615}" dt="2020-11-08T20:08:30.114" v="1518" actId="20577"/>
          <ac:spMkLst>
            <pc:docMk/>
            <pc:sldMk cId="3843328887" sldId="781"/>
            <ac:spMk id="10" creationId="{95887272-77B6-4A42-94B2-A37EB9F4468D}"/>
          </ac:spMkLst>
        </pc:spChg>
        <pc:spChg chg="add del mod">
          <ac:chgData name="Cristian Chilipirea" userId="34ab170da5908fc4" providerId="LiveId" clId="{7B777E28-40DC-4AED-B8BD-286966C19615}" dt="2020-11-08T20:09:40.974" v="1540" actId="478"/>
          <ac:spMkLst>
            <pc:docMk/>
            <pc:sldMk cId="3843328887" sldId="781"/>
            <ac:spMk id="60" creationId="{E9B2243F-C5E1-4EB9-BA2D-EF4064E288DC}"/>
          </ac:spMkLst>
        </pc:sp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6" creationId="{B05CC4D8-D72D-4052-A82F-D262FB8A20C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7" creationId="{D3D335B5-F175-43E5-B3D3-5E16606594F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8" creationId="{B24E654A-45CA-4026-80A8-E3B5409AD447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9" creationId="{C756767C-E974-4A92-A044-91FF6D4C2168}"/>
          </ac:cxnSpMkLst>
        </pc:cxnChg>
      </pc:sldChg>
      <pc:sldChg chg="add">
        <pc:chgData name="Cristian Chilipirea" userId="34ab170da5908fc4" providerId="LiveId" clId="{7B777E28-40DC-4AED-B8BD-286966C19615}" dt="2020-11-08T20:08:45.531" v="1522" actId="2890"/>
        <pc:sldMkLst>
          <pc:docMk/>
          <pc:sldMk cId="2277195058" sldId="782"/>
        </pc:sldMkLst>
      </pc:sldChg>
      <pc:sldChg chg="addSp delSp modSp add mod">
        <pc:chgData name="Cristian Chilipirea" userId="34ab170da5908fc4" providerId="LiveId" clId="{7B777E28-40DC-4AED-B8BD-286966C19615}" dt="2020-11-08T20:12:12.009" v="1631" actId="113"/>
        <pc:sldMkLst>
          <pc:docMk/>
          <pc:sldMk cId="877887972" sldId="783"/>
        </pc:sldMkLst>
        <pc:spChg chg="add del mod">
          <ac:chgData name="Cristian Chilipirea" userId="34ab170da5908fc4" providerId="LiveId" clId="{7B777E28-40DC-4AED-B8BD-286966C19615}" dt="2020-11-08T20:10:19.175" v="1566" actId="478"/>
          <ac:spMkLst>
            <pc:docMk/>
            <pc:sldMk cId="877887972" sldId="783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12.009" v="1631" actId="113"/>
          <ac:spMkLst>
            <pc:docMk/>
            <pc:sldMk cId="877887972" sldId="783"/>
            <ac:spMk id="6" creationId="{9F9533BB-6122-47A5-9700-6F049350BB06}"/>
          </ac:spMkLst>
        </pc:spChg>
        <pc:spChg chg="add del mod">
          <ac:chgData name="Cristian Chilipirea" userId="34ab170da5908fc4" providerId="LiveId" clId="{7B777E28-40DC-4AED-B8BD-286966C19615}" dt="2020-11-08T20:11:03.879" v="1588" actId="478"/>
          <ac:spMkLst>
            <pc:docMk/>
            <pc:sldMk cId="877887972" sldId="783"/>
            <ac:spMk id="61" creationId="{C301A420-0121-46B4-87A3-5BE43EFB2BF1}"/>
          </ac:spMkLst>
        </pc:spChg>
      </pc:sldChg>
      <pc:sldChg chg="modSp add mod">
        <pc:chgData name="Cristian Chilipirea" userId="34ab170da5908fc4" providerId="LiveId" clId="{7B777E28-40DC-4AED-B8BD-286966C19615}" dt="2020-11-08T20:12:09.324" v="1630" actId="113"/>
        <pc:sldMkLst>
          <pc:docMk/>
          <pc:sldMk cId="97627931" sldId="784"/>
        </pc:sldMkLst>
        <pc:spChg chg="mod">
          <ac:chgData name="Cristian Chilipirea" userId="34ab170da5908fc4" providerId="LiveId" clId="{7B777E28-40DC-4AED-B8BD-286966C19615}" dt="2020-11-08T20:12:09.324" v="1630" actId="113"/>
          <ac:spMkLst>
            <pc:docMk/>
            <pc:sldMk cId="97627931" sldId="784"/>
            <ac:spMk id="2" creationId="{B55B12B5-5A68-41BF-8B9C-398C8464793C}"/>
          </ac:spMkLst>
        </pc:spChg>
      </pc:sldChg>
      <pc:sldChg chg="addSp modSp add mod">
        <pc:chgData name="Cristian Chilipirea" userId="34ab170da5908fc4" providerId="LiveId" clId="{7B777E28-40DC-4AED-B8BD-286966C19615}" dt="2020-11-08T20:12:05.095" v="1629" actId="113"/>
        <pc:sldMkLst>
          <pc:docMk/>
          <pc:sldMk cId="913611943" sldId="785"/>
        </pc:sldMkLst>
        <pc:spChg chg="mod">
          <ac:chgData name="Cristian Chilipirea" userId="34ab170da5908fc4" providerId="LiveId" clId="{7B777E28-40DC-4AED-B8BD-286966C19615}" dt="2020-11-08T20:12:05.095" v="1629" actId="113"/>
          <ac:spMkLst>
            <pc:docMk/>
            <pc:sldMk cId="913611943" sldId="785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02.105" v="1628" actId="1076"/>
          <ac:spMkLst>
            <pc:docMk/>
            <pc:sldMk cId="913611943" sldId="785"/>
            <ac:spMk id="5" creationId="{8A0E4A6F-C486-48D3-ACF0-151A5BA69F37}"/>
          </ac:spMkLst>
        </pc:spChg>
      </pc:sldChg>
      <pc:sldChg chg="new del">
        <pc:chgData name="Cristian Chilipirea" userId="34ab170da5908fc4" providerId="LiveId" clId="{7B777E28-40DC-4AED-B8BD-286966C19615}" dt="2020-11-08T20:13:10.086" v="1637" actId="47"/>
        <pc:sldMkLst>
          <pc:docMk/>
          <pc:sldMk cId="785698630" sldId="786"/>
        </pc:sldMkLst>
      </pc:sldChg>
      <pc:sldChg chg="add del">
        <pc:chgData name="Cristian Chilipirea" userId="34ab170da5908fc4" providerId="LiveId" clId="{7B777E28-40DC-4AED-B8BD-286966C19615}" dt="2020-11-08T20:12:27.573" v="1633" actId="47"/>
        <pc:sldMkLst>
          <pc:docMk/>
          <pc:sldMk cId="1073094126" sldId="786"/>
        </pc:sldMkLst>
      </pc:sldChg>
      <pc:sldChg chg="addSp modSp add mod">
        <pc:chgData name="Cristian Chilipirea" userId="34ab170da5908fc4" providerId="LiveId" clId="{7B777E28-40DC-4AED-B8BD-286966C19615}" dt="2020-11-08T20:20:50.289" v="1929"/>
        <pc:sldMkLst>
          <pc:docMk/>
          <pc:sldMk cId="3310604124" sldId="786"/>
        </pc:sldMkLst>
        <pc:spChg chg="add">
          <ac:chgData name="Cristian Chilipirea" userId="34ab170da5908fc4" providerId="LiveId" clId="{7B777E28-40DC-4AED-B8BD-286966C19615}" dt="2020-11-08T20:14:03.743" v="1651" actId="22"/>
          <ac:spMkLst>
            <pc:docMk/>
            <pc:sldMk cId="3310604124" sldId="786"/>
            <ac:spMk id="2" creationId="{B92248D9-A244-4ABA-9E47-DC72BDC0E7C2}"/>
          </ac:spMkLst>
        </pc:spChg>
        <pc:spChg chg="mod">
          <ac:chgData name="Cristian Chilipirea" userId="34ab170da5908fc4" providerId="LiveId" clId="{7B777E28-40DC-4AED-B8BD-286966C19615}" dt="2020-11-08T20:20:50.289" v="1929"/>
          <ac:spMkLst>
            <pc:docMk/>
            <pc:sldMk cId="3310604124" sldId="786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3.337" v="1930"/>
        <pc:sldMkLst>
          <pc:docMk/>
          <pc:sldMk cId="2616242713" sldId="787"/>
        </pc:sldMkLst>
        <pc:spChg chg="del">
          <ac:chgData name="Cristian Chilipirea" userId="34ab170da5908fc4" providerId="LiveId" clId="{7B777E28-40DC-4AED-B8BD-286966C19615}" dt="2020-11-08T20:14:41.744" v="1660" actId="478"/>
          <ac:spMkLst>
            <pc:docMk/>
            <pc:sldMk cId="2616242713" sldId="787"/>
            <ac:spMk id="2" creationId="{B92248D9-A244-4ABA-9E47-DC72BDC0E7C2}"/>
          </ac:spMkLst>
        </pc:spChg>
        <pc:spChg chg="add del mod ord">
          <ac:chgData name="Cristian Chilipirea" userId="34ab170da5908fc4" providerId="LiveId" clId="{7B777E28-40DC-4AED-B8BD-286966C19615}" dt="2020-11-08T20:15:04.402" v="1676" actId="20577"/>
          <ac:spMkLst>
            <pc:docMk/>
            <pc:sldMk cId="2616242713" sldId="787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3.337" v="1930"/>
          <ac:spMkLst>
            <pc:docMk/>
            <pc:sldMk cId="2616242713" sldId="787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7.722" v="1931"/>
        <pc:sldMkLst>
          <pc:docMk/>
          <pc:sldMk cId="4247030118" sldId="788"/>
        </pc:sldMkLst>
        <pc:spChg chg="add">
          <ac:chgData name="Cristian Chilipirea" userId="34ab170da5908fc4" providerId="LiveId" clId="{7B777E28-40DC-4AED-B8BD-286966C19615}" dt="2020-11-08T20:17:05.364" v="1721" actId="22"/>
          <ac:spMkLst>
            <pc:docMk/>
            <pc:sldMk cId="4247030118" sldId="788"/>
            <ac:spMk id="2" creationId="{4BCD0B89-987A-403A-A0F9-0B437387303E}"/>
          </ac:spMkLst>
        </pc:spChg>
        <pc:spChg chg="del mod">
          <ac:chgData name="Cristian Chilipirea" userId="34ab170da5908fc4" providerId="LiveId" clId="{7B777E28-40DC-4AED-B8BD-286966C19615}" dt="2020-11-08T20:17:04.494" v="1720" actId="478"/>
          <ac:spMkLst>
            <pc:docMk/>
            <pc:sldMk cId="4247030118" sldId="788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7.722" v="1931"/>
          <ac:spMkLst>
            <pc:docMk/>
            <pc:sldMk cId="4247030118" sldId="788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0:21:01.309" v="1932"/>
        <pc:sldMkLst>
          <pc:docMk/>
          <pc:sldMk cId="120857692" sldId="789"/>
        </pc:sldMkLst>
        <pc:spChg chg="add mod">
          <ac:chgData name="Cristian Chilipirea" userId="34ab170da5908fc4" providerId="LiveId" clId="{7B777E28-40DC-4AED-B8BD-286966C19615}" dt="2020-11-08T20:18:13.491" v="1806" actId="20577"/>
          <ac:spMkLst>
            <pc:docMk/>
            <pc:sldMk cId="120857692" sldId="789"/>
            <ac:spMk id="2" creationId="{127EACF2-C52B-4925-946F-B03594697EE2}"/>
          </ac:spMkLst>
        </pc:spChg>
        <pc:spChg chg="mod">
          <ac:chgData name="Cristian Chilipirea" userId="34ab170da5908fc4" providerId="LiveId" clId="{7B777E28-40DC-4AED-B8BD-286966C19615}" dt="2020-11-08T20:18:52.195" v="1854" actId="1076"/>
          <ac:spMkLst>
            <pc:docMk/>
            <pc:sldMk cId="120857692" sldId="789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1:01.309" v="1932"/>
          <ac:spMkLst>
            <pc:docMk/>
            <pc:sldMk cId="120857692" sldId="789"/>
            <ac:spMk id="8" creationId="{00000000-0000-0000-0000-000000000000}"/>
          </ac:spMkLst>
        </pc:spChg>
      </pc:sldChg>
      <pc:sldChg chg="modSp add mod ord">
        <pc:chgData name="Cristian Chilipirea" userId="34ab170da5908fc4" providerId="LiveId" clId="{7B777E28-40DC-4AED-B8BD-286966C19615}" dt="2020-11-08T20:30:35.006" v="2303"/>
        <pc:sldMkLst>
          <pc:docMk/>
          <pc:sldMk cId="1164339110" sldId="790"/>
        </pc:sldMkLst>
        <pc:spChg chg="mod">
          <ac:chgData name="Cristian Chilipirea" userId="34ab170da5908fc4" providerId="LiveId" clId="{7B777E28-40DC-4AED-B8BD-286966C19615}" dt="2020-11-08T20:30:35.006" v="2303"/>
          <ac:spMkLst>
            <pc:docMk/>
            <pc:sldMk cId="1164339110" sldId="79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30:38.253" v="2304"/>
        <pc:sldMkLst>
          <pc:docMk/>
          <pc:sldMk cId="2666671182" sldId="791"/>
        </pc:sldMkLst>
        <pc:spChg chg="mod">
          <ac:chgData name="Cristian Chilipirea" userId="34ab170da5908fc4" providerId="LiveId" clId="{7B777E28-40DC-4AED-B8BD-286966C19615}" dt="2020-11-08T20:30:38.253" v="2304"/>
          <ac:spMkLst>
            <pc:docMk/>
            <pc:sldMk cId="2666671182" sldId="791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9:53.118" v="2295" actId="20577"/>
          <ac:spMkLst>
            <pc:docMk/>
            <pc:sldMk cId="2666671182" sldId="791"/>
            <ac:spMk id="57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1:48:33.417" v="3268" actId="20577"/>
        <pc:sldMkLst>
          <pc:docMk/>
          <pc:sldMk cId="36672270" sldId="792"/>
        </pc:sldMkLst>
        <pc:spChg chg="del">
          <ac:chgData name="Cristian Chilipirea" userId="34ab170da5908fc4" providerId="LiveId" clId="{7B777E28-40DC-4AED-B8BD-286966C19615}" dt="2020-11-08T21:26:03.122" v="2307" actId="478"/>
          <ac:spMkLst>
            <pc:docMk/>
            <pc:sldMk cId="36672270" sldId="792"/>
            <ac:spMk id="2" creationId="{127EACF2-C52B-4925-946F-B03594697EE2}"/>
          </ac:spMkLst>
        </pc:spChg>
        <pc:spChg chg="del">
          <ac:chgData name="Cristian Chilipirea" userId="34ab170da5908fc4" providerId="LiveId" clId="{7B777E28-40DC-4AED-B8BD-286966C19615}" dt="2020-11-08T21:25:59.670" v="2306" actId="478"/>
          <ac:spMkLst>
            <pc:docMk/>
            <pc:sldMk cId="36672270" sldId="792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1:48:33.417" v="3268" actId="20577"/>
          <ac:spMkLst>
            <pc:docMk/>
            <pc:sldMk cId="36672270" sldId="792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1:28:14.180" v="2401" actId="1076"/>
        <pc:sldMkLst>
          <pc:docMk/>
          <pc:sldMk cId="221705916" sldId="793"/>
        </pc:sldMkLst>
        <pc:spChg chg="add mod">
          <ac:chgData name="Cristian Chilipirea" userId="34ab170da5908fc4" providerId="LiveId" clId="{7B777E28-40DC-4AED-B8BD-286966C19615}" dt="2020-11-08T21:27:19.136" v="2332" actId="692"/>
          <ac:spMkLst>
            <pc:docMk/>
            <pc:sldMk cId="221705916" sldId="793"/>
            <ac:spMk id="2" creationId="{3E791A9B-7C67-455E-9361-2E73445133B9}"/>
          </ac:spMkLst>
        </pc:spChg>
        <pc:spChg chg="add mod">
          <ac:chgData name="Cristian Chilipirea" userId="34ab170da5908fc4" providerId="LiveId" clId="{7B777E28-40DC-4AED-B8BD-286966C19615}" dt="2020-11-08T21:28:14.180" v="2401" actId="1076"/>
          <ac:spMkLst>
            <pc:docMk/>
            <pc:sldMk cId="221705916" sldId="793"/>
            <ac:spMk id="9" creationId="{87ED321F-45ED-437D-9ABD-02AE3C6C2D70}"/>
          </ac:spMkLst>
        </pc:spChg>
        <pc:cxnChg chg="add mod">
          <ac:chgData name="Cristian Chilipirea" userId="34ab170da5908fc4" providerId="LiveId" clId="{7B777E28-40DC-4AED-B8BD-286966C19615}" dt="2020-11-08T21:27:35.751" v="2335" actId="14100"/>
          <ac:cxnSpMkLst>
            <pc:docMk/>
            <pc:sldMk cId="221705916" sldId="793"/>
            <ac:cxnSpMk id="6" creationId="{DD33F30A-22C9-4BE4-913A-249F29310883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6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1:42:56.716" v="3063" actId="20577"/>
        <pc:sldMkLst>
          <pc:docMk/>
          <pc:sldMk cId="804757335" sldId="794"/>
        </pc:sldMkLst>
        <pc:spChg chg="mod">
          <ac:chgData name="Cristian Chilipirea" userId="34ab170da5908fc4" providerId="LiveId" clId="{7B777E28-40DC-4AED-B8BD-286966C19615}" dt="2020-11-08T21:42:56.716" v="3063" actId="20577"/>
          <ac:spMkLst>
            <pc:docMk/>
            <pc:sldMk cId="804757335" sldId="794"/>
            <ac:spMk id="9" creationId="{87ED321F-45ED-437D-9ABD-02AE3C6C2D70}"/>
          </ac:spMkLst>
        </pc:spChg>
      </pc:sldChg>
      <pc:sldChg chg="addSp modSp add mod ord">
        <pc:chgData name="Cristian Chilipirea" userId="34ab170da5908fc4" providerId="LiveId" clId="{7B777E28-40DC-4AED-B8BD-286966C19615}" dt="2020-11-08T21:35:57.927" v="2685" actId="1076"/>
        <pc:sldMkLst>
          <pc:docMk/>
          <pc:sldMk cId="758734367" sldId="795"/>
        </pc:sldMkLst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1:35:57.927" v="2685" actId="1076"/>
          <ac:spMkLst>
            <pc:docMk/>
            <pc:sldMk cId="758734367" sldId="795"/>
            <ac:spMk id="121" creationId="{46B26C0C-CFA5-4453-8DD8-9E890691B4D3}"/>
          </ac:spMkLst>
        </pc:sp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03:19.221" v="3426" actId="20577"/>
        <pc:sldMkLst>
          <pc:docMk/>
          <pc:sldMk cId="2299385922" sldId="796"/>
        </pc:sldMkLst>
        <pc:spChg chg="add mod">
          <ac:chgData name="Cristian Chilipirea" userId="34ab170da5908fc4" providerId="LiveId" clId="{7B777E28-40DC-4AED-B8BD-286966C19615}" dt="2020-11-08T22:03:19.221" v="3426" actId="20577"/>
          <ac:spMkLst>
            <pc:docMk/>
            <pc:sldMk cId="2299385922" sldId="796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1:46:21.077" v="3181" actId="1076"/>
          <ac:spMkLst>
            <pc:docMk/>
            <pc:sldMk cId="2299385922" sldId="796"/>
            <ac:spMk id="5" creationId="{7A0EBC38-C664-4376-909C-9BD99ECBD7A4}"/>
          </ac:spMkLst>
        </pc:spChg>
        <pc:spChg chg="add mod">
          <ac:chgData name="Cristian Chilipirea" userId="34ab170da5908fc4" providerId="LiveId" clId="{7B777E28-40DC-4AED-B8BD-286966C19615}" dt="2020-11-08T21:46:29.068" v="3184" actId="20577"/>
          <ac:spMkLst>
            <pc:docMk/>
            <pc:sldMk cId="2299385922" sldId="796"/>
            <ac:spMk id="6" creationId="{D2035B71-10AE-4BEC-8EDA-8DFF031EF0F0}"/>
          </ac:spMkLst>
        </pc:spChg>
        <pc:spChg chg="add mod">
          <ac:chgData name="Cristian Chilipirea" userId="34ab170da5908fc4" providerId="LiveId" clId="{7B777E28-40DC-4AED-B8BD-286966C19615}" dt="2020-11-08T21:46:44.657" v="3187" actId="20577"/>
          <ac:spMkLst>
            <pc:docMk/>
            <pc:sldMk cId="2299385922" sldId="796"/>
            <ac:spMk id="7" creationId="{399BD579-2F31-4436-8A58-8FC5CEC88337}"/>
          </ac:spMkLst>
        </pc:spChg>
        <pc:spChg chg="add mod">
          <ac:chgData name="Cristian Chilipirea" userId="34ab170da5908fc4" providerId="LiveId" clId="{7B777E28-40DC-4AED-B8BD-286966C19615}" dt="2020-11-08T21:46:46.234" v="3188" actId="20577"/>
          <ac:spMkLst>
            <pc:docMk/>
            <pc:sldMk cId="2299385922" sldId="796"/>
            <ac:spMk id="9" creationId="{9D10DBA4-BFBC-4EE1-98CA-AB8C8F4211A0}"/>
          </ac:spMkLst>
        </pc:spChg>
        <pc:spChg chg="add mod">
          <ac:chgData name="Cristian Chilipirea" userId="34ab170da5908fc4" providerId="LiveId" clId="{7B777E28-40DC-4AED-B8BD-286966C19615}" dt="2020-11-08T21:47:03.056" v="3191" actId="20577"/>
          <ac:spMkLst>
            <pc:docMk/>
            <pc:sldMk cId="2299385922" sldId="796"/>
            <ac:spMk id="10" creationId="{150B62E1-7A1F-4EA1-B096-F139322E3D46}"/>
          </ac:spMkLst>
        </pc:spChg>
        <pc:spChg chg="add mod">
          <ac:chgData name="Cristian Chilipirea" userId="34ab170da5908fc4" providerId="LiveId" clId="{7B777E28-40DC-4AED-B8BD-286966C19615}" dt="2020-11-08T21:47:04.816" v="3192" actId="20577"/>
          <ac:spMkLst>
            <pc:docMk/>
            <pc:sldMk cId="2299385922" sldId="796"/>
            <ac:spMk id="11" creationId="{DB8576DE-A6F5-4913-99F0-A88244E154BA}"/>
          </ac:spMkLst>
        </pc:spChg>
        <pc:spChg chg="add mod">
          <ac:chgData name="Cristian Chilipirea" userId="34ab170da5908fc4" providerId="LiveId" clId="{7B777E28-40DC-4AED-B8BD-286966C19615}" dt="2020-11-08T21:47:06.869" v="3193" actId="20577"/>
          <ac:spMkLst>
            <pc:docMk/>
            <pc:sldMk cId="2299385922" sldId="796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1:47:08.871" v="3194" actId="20577"/>
          <ac:spMkLst>
            <pc:docMk/>
            <pc:sldMk cId="2299385922" sldId="796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1:47:21.941" v="3197" actId="20577"/>
          <ac:spMkLst>
            <pc:docMk/>
            <pc:sldMk cId="2299385922" sldId="796"/>
            <ac:spMk id="25" creationId="{4760A320-17A5-42A7-97EB-073D88F81E4E}"/>
          </ac:spMkLst>
        </pc:spChg>
        <pc:spChg chg="add mod">
          <ac:chgData name="Cristian Chilipirea" userId="34ab170da5908fc4" providerId="LiveId" clId="{7B777E28-40DC-4AED-B8BD-286966C19615}" dt="2020-11-08T21:47:23.592" v="3198" actId="20577"/>
          <ac:spMkLst>
            <pc:docMk/>
            <pc:sldMk cId="2299385922" sldId="796"/>
            <ac:spMk id="26" creationId="{D92E867D-8D08-4D29-AC61-BD0D7621C031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7" creationId="{F8EDA7CA-2BF9-44DA-AAE9-A598EC9A878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8" creationId="{E8784ABE-86E9-4CEF-9BD4-9DB386730834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37" creationId="{60133379-46C5-41C5-8F84-811D9E2BDDE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57" creationId="{A8521968-B010-401E-BD23-80A86D61C27D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63" creationId="{F60BE7BA-5753-4704-B493-106F3EFC4228}"/>
          </ac:spMkLst>
        </pc:spChg>
      </pc:sldChg>
      <pc:sldChg chg="addSp modSp add del mod">
        <pc:chgData name="Cristian Chilipirea" userId="34ab170da5908fc4" providerId="LiveId" clId="{7B777E28-40DC-4AED-B8BD-286966C19615}" dt="2020-11-08T22:04:59.236" v="3485" actId="47"/>
        <pc:sldMkLst>
          <pc:docMk/>
          <pc:sldMk cId="2110766713" sldId="797"/>
        </pc:sldMkLst>
        <pc:spChg chg="add mod">
          <ac:chgData name="Cristian Chilipirea" userId="34ab170da5908fc4" providerId="LiveId" clId="{7B777E28-40DC-4AED-B8BD-286966C19615}" dt="2020-11-08T22:03:55.551" v="3468" actId="20577"/>
          <ac:spMkLst>
            <pc:docMk/>
            <pc:sldMk cId="2110766713" sldId="797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" creationId="{D61B190E-93B7-413C-A7F3-AC91B83E14EB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" creationId="{E8B60D29-0F7F-4E3A-BD30-B282941D5659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7" creationId="{DE11EBEE-B96E-40B8-9AFA-35B795E2E863}"/>
          </ac:spMkLst>
        </pc:spChg>
        <pc:spChg chg="mod">
          <ac:chgData name="Cristian Chilipirea" userId="34ab170da5908fc4" providerId="LiveId" clId="{7B777E28-40DC-4AED-B8BD-286966C19615}" dt="2020-11-08T22:04:30.145" v="3484" actId="1076"/>
          <ac:spMkLst>
            <pc:docMk/>
            <pc:sldMk cId="2110766713" sldId="797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9" creationId="{36C95500-21B2-41B4-9A5D-AFD988E80DB4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0" creationId="{A541A071-3893-4244-9AD1-C2D5863FAC7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1" creationId="{ACFC9408-F5A7-4C5D-A3A3-A4932DBF774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2" creationId="{AE9BE6AC-53C4-4150-BC48-96BEF704FC6E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8" creationId="{D7227603-87D6-4C2E-A029-1F484C1CD2A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5" creationId="{A6974E44-3C76-49E8-9F2A-DB2BDE77AAA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6" creationId="{2DDE8F54-6614-4640-8CC1-C9F29C4AD5E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7" creationId="{87CE1AA5-AF26-4BAE-9A08-1AE09E68BDF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8" creationId="{B6D793A4-C97E-404F-9082-5306D4889D0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9" creationId="{38468897-661C-421F-977E-E34FAB2CFD08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37" creationId="{F69EF98F-A8B2-459D-BD31-0AEFAB65BC53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7" creationId="{ECD7F684-C358-4652-A815-F54979109A6A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3" creationId="{D5A3C515-E451-40E6-8A97-807FE96CA616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85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15:27.941" v="3863" actId="1076"/>
        <pc:sldMkLst>
          <pc:docMk/>
          <pc:sldMk cId="471337282" sldId="798"/>
        </pc:sldMkLst>
        <pc:spChg chg="mod">
          <ac:chgData name="Cristian Chilipirea" userId="34ab170da5908fc4" providerId="LiveId" clId="{7B777E28-40DC-4AED-B8BD-286966C19615}" dt="2020-11-08T21:37:41.654" v="2893" actId="1076"/>
          <ac:spMkLst>
            <pc:docMk/>
            <pc:sldMk cId="471337282" sldId="798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" creationId="{DB6A1035-ECF9-40F2-94C0-C75AE2266F8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7" creationId="{2F732EB2-A8F7-492F-A05D-3EE8348C826C}"/>
          </ac:spMkLst>
        </pc:spChg>
        <pc:spChg chg="mod">
          <ac:chgData name="Cristian Chilipirea" userId="34ab170da5908fc4" providerId="LiveId" clId="{7B777E28-40DC-4AED-B8BD-286966C19615}" dt="2020-11-08T22:15:27.941" v="3863" actId="1076"/>
          <ac:spMkLst>
            <pc:docMk/>
            <pc:sldMk cId="471337282" sldId="798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9" creationId="{E8B9017A-34A1-4845-9BD9-CDDA240C3F11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0" creationId="{B3FB84AB-85A7-4F4B-A456-5B85E9E9BEF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1" creationId="{E9912ED1-8C2A-4008-995A-99A9BE78C24B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2" creationId="{40177E68-496F-4EF3-BA58-A00EB408E35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8" creationId="{0CB46A74-24E4-4608-B83D-3ACC7F7676D5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5" creationId="{B397A1E4-17BF-4BA3-8DB8-5385C0B73F1A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6" creationId="{749A0303-CB11-4B97-8DF9-56E73E3E41E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7" creationId="{98489E4B-10ED-4CFC-A271-4EC940C27D8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8" creationId="{A381194B-9D74-4950-B12F-ED43D93BEB5F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9" creationId="{6E76543A-D65A-4B4E-9749-49C25B3BD31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37" creationId="{845BB0B2-8E8A-4A15-B76A-CC0957084989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57" creationId="{61C93E43-2ADD-412A-A188-C0660F21371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3" creationId="{A064A87B-72ED-44E5-A9F1-CD23D6E8736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4" creationId="{F285DF8C-0AAF-4D6F-BCFC-2869C74F8C71}"/>
          </ac:spMkLst>
        </pc:spChg>
        <pc:spChg chg="add mod">
          <ac:chgData name="Cristian Chilipirea" userId="34ab170da5908fc4" providerId="LiveId" clId="{7B777E28-40DC-4AED-B8BD-286966C19615}" dt="2020-11-08T21:37:47.836" v="2895" actId="571"/>
          <ac:spMkLst>
            <pc:docMk/>
            <pc:sldMk cId="471337282" sldId="798"/>
            <ac:spMk id="67" creationId="{9361A07B-4F47-46B5-A895-13E5EE6742D4}"/>
          </ac:spMkLst>
        </pc:sp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0" creationId="{6527D001-EAC9-4BEA-9B4D-D923F9245784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1" creationId="{2B8D2A65-2CE7-4FFA-8196-549344490BEB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2" creationId="{D77B6ABB-C449-43D8-AA5B-A8E97C96B46D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3" creationId="{01DD1D76-7F15-43E8-8EFA-A15245C89B4E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0" creationId="{CB687B1B-2258-4858-AB5C-F8C1A27028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1" creationId="{4D763789-E768-4681-906D-973FA0A00CA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2" creationId="{0A3C0AEF-D269-4B7F-97AC-A0085219B768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3" creationId="{D74A1E06-6E42-4D81-AA28-E089C6C8DE4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4" creationId="{020FAE42-33E3-4190-A713-46F6B26F779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5" creationId="{CB43B86D-F4E5-479C-8FF8-591C558DFB0B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6" creationId="{37736994-EA97-4210-8C6B-DDE3E07E272E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7" creationId="{23005B2E-2BC6-4B29-AF9D-4B7FD0268C4F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8" creationId="{12320921-037C-4DAD-A834-F3B57363CD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9" creationId="{86FE3A7C-8C30-4686-BF9F-16089514B653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0" creationId="{59EBC48F-E7C3-430E-AEC1-D380C0806EF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1" creationId="{E1ABE487-96F0-4F50-B669-7E16A67A9E3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2" creationId="{7DC07414-0887-44BE-A313-43CB362E97C4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3" creationId="{CDD02452-724C-4140-9B12-6FE779759A8F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5:53.946" v="3868" actId="478"/>
        <pc:sldMkLst>
          <pc:docMk/>
          <pc:sldMk cId="4196060734" sldId="799"/>
        </pc:sldMkLst>
        <pc:spChg chg="mod">
          <ac:chgData name="Cristian Chilipirea" userId="34ab170da5908fc4" providerId="LiveId" clId="{7B777E28-40DC-4AED-B8BD-286966C19615}" dt="2020-11-08T21:38:34.398" v="2932" actId="20577"/>
          <ac:spMkLst>
            <pc:docMk/>
            <pc:sldMk cId="4196060734" sldId="79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7" creationId="{726634AF-27AB-4A72-9EFE-81EDFBB6DD80}"/>
          </ac:spMkLst>
        </pc:spChg>
        <pc:spChg chg="del mod">
          <ac:chgData name="Cristian Chilipirea" userId="34ab170da5908fc4" providerId="LiveId" clId="{7B777E28-40DC-4AED-B8BD-286966C19615}" dt="2020-11-08T22:15:49.193" v="3866" actId="478"/>
          <ac:spMkLst>
            <pc:docMk/>
            <pc:sldMk cId="4196060734" sldId="799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9" creationId="{9B943DAC-5085-4B49-9591-0DD77F8D6635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0" creationId="{6285CF8A-80B1-40F7-99FE-DBCDA3B8ACC2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1" creationId="{8BDBB67E-4849-4800-9062-AFACDB33857F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2" creationId="{1C78A10E-9682-4F2A-89DB-DA647599226A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8" creationId="{3AA06BA6-6F05-46B9-9C10-41F40A7F086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5" creationId="{99179833-86F6-450B-8A04-260892BD2771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6" creationId="{C290AABA-EB7D-4E32-9217-C83E1C9F9CC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7" creationId="{9BB6D974-D054-496D-9E17-B341A126F1E4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8" creationId="{31D9D157-5402-4212-8115-B1469B51B373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9" creationId="{33939296-54FB-41BD-99AD-C54081231643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37" creationId="{E3FC24FF-0AB3-4CBE-BB2E-9F85279A1559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57" creationId="{A63F8087-2646-436C-8120-237C5F2352E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3" creationId="{8F20D615-60A7-4EA0-8D65-CF29E10B0F2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4" creationId="{9D46E7DD-5C85-4DEB-9D69-1B3C1D430C8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5" creationId="{1C465314-AD27-407E-BD1B-BD6B3875A3B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6" creationId="{D40B390D-92F3-4BE2-A02A-7814A1B01BD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7" creationId="{6AED3230-0D43-49C0-BCDB-44B0F474547F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6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0" creationId="{77DAC9A8-F3F4-4D18-AE15-9220A60E0C9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1" creationId="{DA6AD91D-B847-42C0-BF46-AF118E74A571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2" creationId="{2016FEFA-934A-4C3E-ACED-A923C638464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3" creationId="{4A991216-82AB-4DBF-B27B-6C4D597D6501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8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0" creationId="{608A3731-238F-417F-923F-72670048363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1" creationId="{80BDD77B-55BF-47FB-8C1B-9089A1EBD31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2" creationId="{DA1B2DA6-092D-42C7-BBC1-8999E9676F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3" creationId="{6BA7EA66-6196-4B44-BC13-34E9D1DE2B3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4" creationId="{943F9216-E9F9-46DD-A590-D019C5ADECD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5" creationId="{CDB6C202-54AB-4DF7-8AE0-4008256812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6" creationId="{34D8EEFC-A4CC-47C0-8769-5DFCA5B3FA5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7" creationId="{AFCB483A-FE28-4563-9BA1-0E04D0C7FD7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8" creationId="{ADA3BC67-673C-45F6-8D26-CF34C0D17D9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0" creationId="{59FAB78C-4F62-4BC3-BC49-470781317BB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3" creationId="{55D3478C-0B75-42CC-8C5F-516E529CED19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6" creationId="{A149C266-69BB-4155-9FB7-D0BC4220280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9" creationId="{B7EDB75E-1C46-49C6-87C5-D8FE410A945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2" creationId="{FFA1A748-17D2-41F2-9590-A147683B836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5" creationId="{A1ACF5C2-78B4-4C71-8871-782AE5D42948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8" creationId="{79409E5C-9CAB-4AD5-8185-BE1D327193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1" creationId="{714DD345-14D9-423C-8364-9F3284303A1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4" creationId="{68FA6A50-3726-4ABD-ADB9-5D72B357BC1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7" creationId="{A0D40598-AD25-4816-921B-C051BBA5404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30" creationId="{46436CD3-269B-44E6-B6AC-F448F13F0B52}"/>
          </ac:spMkLst>
        </pc:spChg>
        <pc:spChg chg="add del mod">
          <ac:chgData name="Cristian Chilipirea" userId="34ab170da5908fc4" providerId="LiveId" clId="{7B777E28-40DC-4AED-B8BD-286966C19615}" dt="2020-11-08T22:15:53.946" v="3868" actId="478"/>
          <ac:spMkLst>
            <pc:docMk/>
            <pc:sldMk cId="4196060734" sldId="799"/>
            <ac:spMk id="148" creationId="{A969E3C2-36DF-4497-A584-7B8F11BC9789}"/>
          </ac:spMkLst>
        </pc:spChg>
        <pc:spChg chg="add mod">
          <ac:chgData name="Cristian Chilipirea" userId="34ab170da5908fc4" providerId="LiveId" clId="{7B777E28-40DC-4AED-B8BD-286966C19615}" dt="2020-11-08T22:15:49.693" v="3867"/>
          <ac:spMkLst>
            <pc:docMk/>
            <pc:sldMk cId="4196060734" sldId="799"/>
            <ac:spMk id="149" creationId="{6D4CE660-1B85-4848-A101-6831F72A67A8}"/>
          </ac:spMkLst>
        </pc:spChg>
        <pc:picChg chg="add mod">
          <ac:chgData name="Cristian Chilipirea" userId="34ab170da5908fc4" providerId="LiveId" clId="{7B777E28-40DC-4AED-B8BD-286966C19615}" dt="2020-11-08T21:40:29.871" v="2972" actId="1076"/>
          <ac:picMkLst>
            <pc:docMk/>
            <pc:sldMk cId="4196060734" sldId="799"/>
            <ac:picMk id="6" creationId="{BAECD591-295E-4C9B-9341-020284898606}"/>
          </ac:picMkLst>
        </pc:pic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99" creationId="{7674568A-C1E9-49B0-ABC2-F9885C8420B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1" creationId="{740EC94C-C288-4725-91E0-6144A3F07FF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2" creationId="{5F04AD1A-CB87-4745-A4AA-004E3E2AF2B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4" creationId="{93CAFF64-B03B-4138-B5BF-2F63EBEE5C37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5" creationId="{A925BB36-893E-4AE6-BB39-0CD3941ABFE9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7" creationId="{A280AE7A-9B5A-4F77-99FF-6AC83BAE526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8" creationId="{3A942A24-2B90-48FE-ADF9-0BAECD8501E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0" creationId="{687ABF43-1ACB-41FD-BB0B-5204A32007B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1" creationId="{F2F886D5-5280-4D82-AB3F-3F149E42DB4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3" creationId="{746E3A92-738A-4059-974A-AC3ADC562B5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4" creationId="{6F108F20-36A9-4B76-B3A7-6FAC04B76D01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6" creationId="{53691E0B-D07D-4567-ABC3-2F50AE4E10D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7" creationId="{C6C6B338-38D7-4A38-9DC5-D9E15DCAFCE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9" creationId="{5362A6C9-35C9-45DC-AC76-3B016EB66C0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0" creationId="{BD2065B4-DC91-4757-947E-CDF19FC3089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2" creationId="{8AB4AC2C-75F8-4801-84E5-BF031EAF7346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3" creationId="{403CE162-203A-44BA-9725-D14729A5EEDD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5" creationId="{EFCF977B-50BE-41A9-B56B-B43D81F2002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6" creationId="{20106565-E80A-4DEB-8892-7E360F188A0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8" creationId="{67F7D95C-B2C3-43D4-8B31-C1C163D4966F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9" creationId="{DF9B9AF8-101F-46E0-B41C-8CC35EAF686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31" creationId="{F9662527-1240-41E1-8CF8-FEC56DE032D2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39.980" v="3972" actId="6549"/>
        <pc:sldMkLst>
          <pc:docMk/>
          <pc:sldMk cId="1723796821" sldId="800"/>
        </pc:sldMkLst>
        <pc:spChg chg="mod">
          <ac:chgData name="Cristian Chilipirea" userId="34ab170da5908fc4" providerId="LiveId" clId="{7B777E28-40DC-4AED-B8BD-286966C19615}" dt="2020-11-08T22:19:39.980" v="3972" actId="6549"/>
          <ac:spMkLst>
            <pc:docMk/>
            <pc:sldMk cId="1723796821" sldId="800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5:58.738" v="3869" actId="478"/>
          <ac:spMkLst>
            <pc:docMk/>
            <pc:sldMk cId="1723796821" sldId="800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0" creationId="{6B54B2B2-6D21-43DA-88A9-DE59F1701D1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1" creationId="{7AFC9FC8-B229-43EB-A7CB-85DAB08D4E47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2" creationId="{B6A1B05C-4AED-474A-931F-8894AEA884B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8" creationId="{0212E25A-8D20-4E5B-A42D-4E4AB46789FB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5" creationId="{21FC50A7-6472-4848-A317-BA3BBE88DC2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6" creationId="{81B96048-55D4-4F7B-B6C0-5F31BB6EE86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7" creationId="{A0BF8CFD-885B-4CEB-B7C3-AD37D5CADE98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8" creationId="{83B09677-5883-44C8-BBEF-2332618E7B8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9" creationId="{9B13F6DB-A81A-4535-952F-A1C073E6A864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37" creationId="{07BB7C93-1BDB-4E58-B539-11977B5BDD6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57" creationId="{E4EE9775-E9EA-46AC-852E-89C628FEE2E5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3" creationId="{768D7742-DCF5-4463-85E1-2E60882496D9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4" creationId="{48A039C9-5700-4C40-BF6B-F831FCD79AC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5" creationId="{5DC66C05-7DAB-408D-B370-D39E4B6D405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6" creationId="{ECC076C2-C2C4-4B7A-A7C5-53F81A3120B1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7" creationId="{65FDE0AC-E110-4D63-97AD-C735BAE5A32E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7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0" creationId="{863DCDE5-36B8-4FD4-85B9-0BF85C4B866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1" creationId="{F036647E-A7F6-4D94-ADBA-0F28FB30292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2" creationId="{D219E6D2-B02D-45C3-9773-B5735FA1F6D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3" creationId="{C581AEFB-42C9-4D11-936F-A5F65075516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0" creationId="{9C4F7604-AA25-4C7E-B3DE-D7F69BB1A892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1" creationId="{AE2EDD8E-B612-4B3D-A0FF-96C78CCEB18E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3" creationId="{35FBB1F6-B700-4C3E-98F8-959D3833779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6" creationId="{DAFDD6D3-0E5A-4F6D-A8AD-C4D90BC278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9" creationId="{A270AA26-69C2-46F4-9C44-DBFFDCEC9BE3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2" creationId="{9CB885DA-9D7E-4F0F-87E9-D07EE55A42B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5" creationId="{FE0B874E-A7B6-408F-B2FC-BD07215B1F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8" creationId="{05B5058B-C88C-4541-AEE5-A5377CD2F747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1" creationId="{0C824C2A-CE3A-4F1C-9934-855C5761E2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4" creationId="{25BD484B-A408-4A91-8737-709FAEB5D4CB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5" creationId="{10EA43A6-B49D-4B4D-AAD9-CE3F189FAC8E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6" creationId="{8D154ECF-2638-4E33-8585-44E65E6B977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7" creationId="{B684EFA6-9C84-4B95-A751-F7F4DCA9261D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8" creationId="{C4883096-E01E-4543-8F34-00BF7569617A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9" creationId="{06515522-5F53-49AF-99B8-064C4E9EABB0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0" creationId="{5A3A5CF1-09C0-4AFB-9C96-C6B8ACF94507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1" creationId="{BD6D4F02-8885-42CB-BB99-93454FD15703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3" creationId="{E0B71090-50B7-4C17-8668-6A579370A10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6" creationId="{E6B21FF7-6CAC-4666-ABB1-8C58B20441BF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9" creationId="{35826A98-B4A9-4C31-B2B7-E6B3FF3623F5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32" creationId="{482FCD8B-3C05-4EC7-9181-285D188C527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49" creationId="{C1C6A19E-4741-411A-AC09-89FAF00EA57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51" creationId="{0F205EA3-F6D5-4200-927D-87C15FECFC5E}"/>
          </ac:spMkLst>
        </pc:spChg>
        <pc:spChg chg="add del mod">
          <ac:chgData name="Cristian Chilipirea" userId="34ab170da5908fc4" providerId="LiveId" clId="{7B777E28-40DC-4AED-B8BD-286966C19615}" dt="2020-11-08T22:16:00.529" v="3870" actId="478"/>
          <ac:spMkLst>
            <pc:docMk/>
            <pc:sldMk cId="1723796821" sldId="800"/>
            <ac:spMk id="152" creationId="{801C946B-754C-45D7-82DF-61EFD18EBC70}"/>
          </ac:spMkLst>
        </pc:spChg>
        <pc:spChg chg="add mod">
          <ac:chgData name="Cristian Chilipirea" userId="34ab170da5908fc4" providerId="LiveId" clId="{7B777E28-40DC-4AED-B8BD-286966C19615}" dt="2020-11-08T22:16:01.032" v="3871"/>
          <ac:spMkLst>
            <pc:docMk/>
            <pc:sldMk cId="1723796821" sldId="800"/>
            <ac:spMk id="153" creationId="{AE16ED27-D456-4B39-8378-2E9D7AE87BDE}"/>
          </ac:spMkLst>
        </pc:spChg>
        <pc:picChg chg="add mod">
          <ac:chgData name="Cristian Chilipirea" userId="34ab170da5908fc4" providerId="LiveId" clId="{7B777E28-40DC-4AED-B8BD-286966C19615}" dt="2020-11-08T21:42:01.271" v="3026" actId="29295"/>
          <ac:picMkLst>
            <pc:docMk/>
            <pc:sldMk cId="1723796821" sldId="800"/>
            <ac:picMk id="6" creationId="{F6F0B3FD-38C1-4C25-BDCE-0151C0A09A01}"/>
          </ac:picMkLst>
        </pc:picChg>
        <pc:picChg chg="add mod">
          <ac:chgData name="Cristian Chilipirea" userId="34ab170da5908fc4" providerId="LiveId" clId="{7B777E28-40DC-4AED-B8BD-286966C19615}" dt="2020-11-08T21:42:31.146" v="3061" actId="29295"/>
          <ac:picMkLst>
            <pc:docMk/>
            <pc:sldMk cId="1723796821" sldId="800"/>
            <ac:picMk id="9" creationId="{E60F1E5F-06F5-4B88-A710-FA3703426AE8}"/>
          </ac:picMkLst>
        </pc:pic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2" creationId="{D5D6576B-3E96-4A7D-9114-F5223A090BA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4" creationId="{09C1DD51-CC98-4D43-A4C0-B999D3D947E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5" creationId="{E26EF540-3D9F-4ACC-B8DC-2FA61F1A3CC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7" creationId="{2897AA3E-0247-4294-8002-811537CAAE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8" creationId="{05BADAC2-4E14-4CF6-B3B7-D4D60A3D064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0" creationId="{4154445C-C6E9-4364-9BED-0630F21BB839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1" creationId="{B5EC2C27-9D5E-4ADF-A1EB-FB62F44A4BF7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3" creationId="{0B9519C5-FDBA-4259-88A4-B9C28832402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4" creationId="{890F7F63-008B-41F8-A0F0-37386243B1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6" creationId="{80DC9CFB-44E6-4C8E-9A03-FE8539F4F9D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7" creationId="{97F37E0D-8F3F-4C76-9799-E2802089748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9" creationId="{6122C588-A735-4B9E-9C49-5368B2AEEB1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0" creationId="{DB626C10-E004-4F56-983C-496B2AFF7FB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2" creationId="{C239AE94-EE9B-463C-922C-E6008FECA35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3" creationId="{07ABA519-FB41-4B96-8C19-0C4325E750F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2" creationId="{70D85DBB-AC92-4143-956E-4EDF01C132C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4" creationId="{85BF368D-2280-4CC1-B82F-AF144BC6CFD7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5" creationId="{7A1473F5-38AC-4458-93D3-E93F68FFF375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7" creationId="{702CE196-9D33-43B4-BB1F-4F0777120DC3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8" creationId="{07701813-A460-4964-868F-505125D8D5D9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0" creationId="{F0266362-B912-434A-AF2E-D5619121364E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1" creationId="{C9000E02-3B57-4DC3-A2C0-36076D6040C2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3" creationId="{C093A1E5-1D0C-414F-A2CB-E5FE222D540A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27.495" v="3967" actId="6549"/>
        <pc:sldMkLst>
          <pc:docMk/>
          <pc:sldMk cId="3106192735" sldId="801"/>
        </pc:sldMkLst>
        <pc:spChg chg="mod ord">
          <ac:chgData name="Cristian Chilipirea" userId="34ab170da5908fc4" providerId="LiveId" clId="{7B777E28-40DC-4AED-B8BD-286966C19615}" dt="2020-11-08T22:19:27.495" v="3967" actId="6549"/>
          <ac:spMkLst>
            <pc:docMk/>
            <pc:sldMk cId="3106192735" sldId="801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6:05.774" v="3872" actId="478"/>
          <ac:spMkLst>
            <pc:docMk/>
            <pc:sldMk cId="3106192735" sldId="80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16:07.958" v="3873" actId="478"/>
          <ac:spMkLst>
            <pc:docMk/>
            <pc:sldMk cId="3106192735" sldId="801"/>
            <ac:spMk id="80" creationId="{DA4B9CCA-6A32-4531-9B0C-B28669D82D55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2" creationId="{1B9F4C3C-80CB-44BA-AAE8-1A084092655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3" creationId="{383EAA51-12B2-4533-B08B-771C70632E48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0" creationId="{2E53E2E0-7B2E-4FE8-81C0-7595ECFA274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1" creationId="{F9608D58-F9BA-42AA-8FA8-C3C4EC35E70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2" creationId="{8B78CF23-9D74-4F91-B42A-AD32F67BD72C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3" creationId="{BBF2CBCE-40F8-4243-965F-685823A6F13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4" creationId="{4D6D618C-B52B-4672-87FA-9D4AF01389D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5" creationId="{FFFA026B-0647-4A39-B3EF-DB0B91B0D84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6" creationId="{A104374F-46E3-487E-B631-460BE70DFB3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7" creationId="{F31F277E-6B51-4CC9-93D7-846A1A3724C4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8" creationId="{EFA21952-E849-4184-898B-C07CB896B32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9" creationId="{8558D651-3062-4012-9018-32FE2CA85CE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1" creationId="{AEE6A369-5A48-4FF2-BE51-E64B0F2357C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4" creationId="{08DB3DA2-A789-4CBA-B198-7C3659D695B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7" creationId="{51F02BE1-2CB0-422F-A8B2-C6AB07418E7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0" creationId="{094BB0E8-61EE-4F38-872B-FA139DB437D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3" creationId="{96977545-3F64-4E76-81C2-2683CD061AD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6" creationId="{BADA7C6C-49CA-4FAC-B79A-1B07D8AF526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9" creationId="{4D1050A8-8C4B-4309-944E-FA3B0FDE93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2" creationId="{247C5E67-AB1D-48DD-8F52-A6FC7FC79FF2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5" creationId="{F84D1E22-2F6D-4F47-BE36-AA15439AFEA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8" creationId="{9D0DBB09-173A-46CC-879C-36B396FEA43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1" creationId="{FED0E487-3A95-4261-B665-E3AC5BB93E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3" creationId="{75C126D0-07B9-48F9-A741-30B56961A5E5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5" creationId="{4A92313B-215A-4F9C-9BD3-D69D59CCC204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6" creationId="{0F4A4CC2-EA00-47D0-9934-5117ABC61069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7" creationId="{7FB8B0D7-DEDF-40A3-94C4-8188C7C1A033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9" creationId="{5093127A-3F46-4745-9703-7894850AA727}"/>
          </ac:spMkLst>
        </pc:spChg>
        <pc:spChg chg="add mod">
          <ac:chgData name="Cristian Chilipirea" userId="34ab170da5908fc4" providerId="LiveId" clId="{7B777E28-40DC-4AED-B8BD-286966C19615}" dt="2020-11-08T22:16:08.448" v="3874"/>
          <ac:spMkLst>
            <pc:docMk/>
            <pc:sldMk cId="3106192735" sldId="801"/>
            <ac:spMk id="141" creationId="{6812B371-2E50-4209-B619-757D8025974E}"/>
          </ac:spMkLst>
        </pc:spChg>
        <pc:picChg chg="add mod">
          <ac:chgData name="Cristian Chilipirea" userId="34ab170da5908fc4" providerId="LiveId" clId="{7B777E28-40DC-4AED-B8BD-286966C19615}" dt="2020-11-08T21:51:11.863" v="3311" actId="1076"/>
          <ac:picMkLst>
            <pc:docMk/>
            <pc:sldMk cId="3106192735" sldId="801"/>
            <ac:picMk id="65" creationId="{E3D6DC95-0F57-4E74-9B46-A1B0AAF77BC7}"/>
          </ac:picMkLst>
        </pc:picChg>
        <pc:picChg chg="add mod">
          <ac:chgData name="Cristian Chilipirea" userId="34ab170da5908fc4" providerId="LiveId" clId="{7B777E28-40DC-4AED-B8BD-286966C19615}" dt="2020-11-08T21:51:01.327" v="3308" actId="29295"/>
          <ac:picMkLst>
            <pc:docMk/>
            <pc:sldMk cId="3106192735" sldId="801"/>
            <ac:picMk id="67" creationId="{13B63CAF-8D23-4570-B7E5-0263E4FA1E1B}"/>
          </ac:picMkLst>
        </pc:pic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0" creationId="{6F5E4120-69B7-4A66-976C-F91B178BFC4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2" creationId="{5CBDB2AE-728E-46A5-BAC7-EB80B02B4518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3" creationId="{34619862-24BE-42A7-8E46-3C474406E5C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5" creationId="{022ED852-CFE6-4860-A55B-DDC49871279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6" creationId="{42F1F73C-50EA-414C-81B2-8C6FC54E3E7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8" creationId="{3E170AF3-BD1B-4EAA-9631-620DF919AD8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9" creationId="{0FE737CE-D000-431F-8B19-9518F57BB9F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1" creationId="{FBDFBB35-4B1E-48B8-8553-46962E00271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2" creationId="{77DC7F28-0A82-45DD-B3E4-5EDBCCB3FEC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4" creationId="{22245460-438A-49B9-BE38-D4227E89C8C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5" creationId="{AAC43B6D-A545-4A3A-8688-21241ECB7601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7" creationId="{BB2D4FA9-42EE-4CFB-816A-831B5D4A781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8" creationId="{FE674820-B8BA-4312-BC42-110ACE49A2C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0" creationId="{6C87CB8D-C231-4422-A399-3A9AFFD33576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1" creationId="{CFB8D014-1855-4ABF-A19A-670DC495AF9B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3" creationId="{EC87864B-37E4-4293-8E0E-5C1157E1099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4" creationId="{FA092D27-4450-4F5B-BFAC-4768CE8EBE6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6" creationId="{399EB675-B077-4517-8976-3AFE94136BD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7" creationId="{A93B7843-F05F-4A9D-A4FA-EA8D24DE869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9" creationId="{0EABA03E-0D2C-4801-BE9E-88114B7BCBA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0" creationId="{9E582EB9-4C58-438B-B01B-A1848B0A2F2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2" creationId="{1433E6C9-DBB7-4C84-AE6C-186A40BD7C5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4" creationId="{373F1D0E-EA2F-4664-9121-B647D4EB3169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38" creationId="{F73E1F7A-A62A-4BF2-884B-1385DB590791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40" creationId="{112A07F0-AFBE-4BE8-A451-68DA10460B66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9:13.624" v="3963" actId="113"/>
        <pc:sldMkLst>
          <pc:docMk/>
          <pc:sldMk cId="1993591883" sldId="802"/>
        </pc:sldMkLst>
        <pc:spChg chg="mod">
          <ac:chgData name="Cristian Chilipirea" userId="34ab170da5908fc4" providerId="LiveId" clId="{7B777E28-40DC-4AED-B8BD-286966C19615}" dt="2020-11-08T21:52:15.383" v="3326" actId="20577"/>
          <ac:spMkLst>
            <pc:docMk/>
            <pc:sldMk cId="1993591883" sldId="802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16.053" v="3876" actId="478"/>
          <ac:spMkLst>
            <pc:docMk/>
            <pc:sldMk cId="1993591883" sldId="802"/>
            <ac:spMk id="3" creationId="{98E840E6-02BE-476F-A0F5-B3AE06D3601E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5" creationId="{BB09A5A7-2C99-4BA0-9C2B-C8380F06EF52}"/>
          </ac:spMkLst>
        </pc:spChg>
        <pc:spChg chg="del">
          <ac:chgData name="Cristian Chilipirea" userId="34ab170da5908fc4" providerId="LiveId" clId="{7B777E28-40DC-4AED-B8BD-286966C19615}" dt="2020-11-08T22:16:13.314" v="3875" actId="478"/>
          <ac:spMkLst>
            <pc:docMk/>
            <pc:sldMk cId="1993591883" sldId="80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9:13.624" v="3963" actId="113"/>
          <ac:spMkLst>
            <pc:docMk/>
            <pc:sldMk cId="1993591883" sldId="802"/>
            <ac:spMk id="13" creationId="{D5D6C461-FFE1-44E7-A942-218DA93E3985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4" creationId="{68A5F183-C484-4D19-959A-929E3A440E8D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5" creationId="{B3C0E03C-BA30-4FFA-86F9-9D0A82FEFCF3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6" creationId="{DCB66ABD-E1AE-4F77-9EB4-56D2A9241C59}"/>
          </ac:spMkLst>
        </pc:spChg>
        <pc:spChg chg="add mod">
          <ac:chgData name="Cristian Chilipirea" userId="34ab170da5908fc4" providerId="LiveId" clId="{7B777E28-40DC-4AED-B8BD-286966C19615}" dt="2020-11-08T22:16:16.530" v="3877"/>
          <ac:spMkLst>
            <pc:docMk/>
            <pc:sldMk cId="1993591883" sldId="802"/>
            <ac:spMk id="32" creationId="{B969206A-43CF-49EB-858B-A3186A02E890}"/>
          </ac:spMkLst>
        </pc:spChg>
      </pc:sldChg>
      <pc:sldChg chg="addSp delSp modSp add mod">
        <pc:chgData name="Cristian Chilipirea" userId="34ab170da5908fc4" providerId="LiveId" clId="{7B777E28-40DC-4AED-B8BD-286966C19615}" dt="2020-11-08T22:25:57.731" v="4048" actId="113"/>
        <pc:sldMkLst>
          <pc:docMk/>
          <pc:sldMk cId="3721773786" sldId="803"/>
        </pc:sldMkLst>
        <pc:spChg chg="mod">
          <ac:chgData name="Cristian Chilipirea" userId="34ab170da5908fc4" providerId="LiveId" clId="{7B777E28-40DC-4AED-B8BD-286966C19615}" dt="2020-11-08T22:25:57.731" v="4048" actId="113"/>
          <ac:spMkLst>
            <pc:docMk/>
            <pc:sldMk cId="3721773786" sldId="803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23.581" v="3879" actId="478"/>
          <ac:spMkLst>
            <pc:docMk/>
            <pc:sldMk cId="3721773786" sldId="803"/>
            <ac:spMk id="3" creationId="{AA523814-3DF4-4625-AB62-BD6744B58565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5" creationId="{91FF1EA7-D49D-4C8C-B46D-3A7B6935E904}"/>
          </ac:spMkLst>
        </pc:spChg>
        <pc:spChg chg="del">
          <ac:chgData name="Cristian Chilipirea" userId="34ab170da5908fc4" providerId="LiveId" clId="{7B777E28-40DC-4AED-B8BD-286966C19615}" dt="2020-11-08T22:16:21.006" v="3878" actId="478"/>
          <ac:spMkLst>
            <pc:docMk/>
            <pc:sldMk cId="3721773786" sldId="80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7:28.196" v="3886" actId="113"/>
          <ac:spMkLst>
            <pc:docMk/>
            <pc:sldMk cId="3721773786" sldId="803"/>
            <ac:spMk id="13" creationId="{D74054CC-8771-420A-869A-418CF8DC3BC4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4" creationId="{30E540FD-5F2D-48D8-B7BF-613A399EEEF1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5" creationId="{84A0432C-4B73-4291-9901-8D8D79A02342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6" creationId="{BF636886-F853-4C91-AB39-38BFD662E8A8}"/>
          </ac:spMkLst>
        </pc:spChg>
        <pc:spChg chg="add mod">
          <ac:chgData name="Cristian Chilipirea" userId="34ab170da5908fc4" providerId="LiveId" clId="{7B777E28-40DC-4AED-B8BD-286966C19615}" dt="2020-11-08T22:16:24.080" v="3880"/>
          <ac:spMkLst>
            <pc:docMk/>
            <pc:sldMk cId="3721773786" sldId="803"/>
            <ac:spMk id="32" creationId="{96A1CFE2-72F8-4D91-B4F2-39B1F57F3647}"/>
          </ac:spMkLst>
        </pc:spChg>
      </pc:sldChg>
      <pc:sldChg chg="modSp add mod">
        <pc:chgData name="Cristian Chilipirea" userId="34ab170da5908fc4" providerId="LiveId" clId="{7B777E28-40DC-4AED-B8BD-286966C19615}" dt="2020-11-08T22:26:23.066" v="4050" actId="20577"/>
        <pc:sldMkLst>
          <pc:docMk/>
          <pc:sldMk cId="1084832771" sldId="804"/>
        </pc:sldMkLst>
        <pc:spChg chg="mod">
          <ac:chgData name="Cristian Chilipirea" userId="34ab170da5908fc4" providerId="LiveId" clId="{7B777E28-40DC-4AED-B8BD-286966C19615}" dt="2020-11-08T22:26:23.066" v="4050" actId="20577"/>
          <ac:spMkLst>
            <pc:docMk/>
            <pc:sldMk cId="1084832771" sldId="804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5:36.073" v="3864" actId="1076"/>
          <ac:spMkLst>
            <pc:docMk/>
            <pc:sldMk cId="1084832771" sldId="804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11:54.529" v="3761" actId="22"/>
        <pc:sldMkLst>
          <pc:docMk/>
          <pc:sldMk cId="3304847529" sldId="805"/>
        </pc:sldMkLst>
        <pc:spChg chg="mod">
          <ac:chgData name="Cristian Chilipirea" userId="34ab170da5908fc4" providerId="LiveId" clId="{7B777E28-40DC-4AED-B8BD-286966C19615}" dt="2020-11-08T22:06:19.022" v="3631" actId="6549"/>
          <ac:spMkLst>
            <pc:docMk/>
            <pc:sldMk cId="3304847529" sldId="805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5:37.836" v="3556" actId="1076"/>
          <ac:spMkLst>
            <pc:docMk/>
            <pc:sldMk cId="3304847529" sldId="805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1:17.874" v="3753" actId="20577"/>
          <ac:spMkLst>
            <pc:docMk/>
            <pc:sldMk cId="3304847529" sldId="805"/>
            <ac:spMk id="64" creationId="{BF8B6B62-22B9-4859-A851-F7AB8E9FEDAD}"/>
          </ac:spMkLst>
        </pc:spChg>
        <pc:spChg chg="add mod">
          <ac:chgData name="Cristian Chilipirea" userId="34ab170da5908fc4" providerId="LiveId" clId="{7B777E28-40DC-4AED-B8BD-286966C19615}" dt="2020-11-08T22:11:20.442" v="3754" actId="20577"/>
          <ac:spMkLst>
            <pc:docMk/>
            <pc:sldMk cId="3304847529" sldId="805"/>
            <ac:spMk id="65" creationId="{3E80C909-6BF1-48F5-8A43-E1B6B9E44E05}"/>
          </ac:spMkLst>
        </pc:spChg>
        <pc:spChg chg="add mod">
          <ac:chgData name="Cristian Chilipirea" userId="34ab170da5908fc4" providerId="LiveId" clId="{7B777E28-40DC-4AED-B8BD-286966C19615}" dt="2020-11-08T22:11:22.415" v="3755" actId="20577"/>
          <ac:spMkLst>
            <pc:docMk/>
            <pc:sldMk cId="3304847529" sldId="805"/>
            <ac:spMk id="66" creationId="{65FB59FE-6687-4430-8381-647BCB74D718}"/>
          </ac:spMkLst>
        </pc:spChg>
        <pc:spChg chg="add del mod">
          <ac:chgData name="Cristian Chilipirea" userId="34ab170da5908fc4" providerId="LiveId" clId="{7B777E28-40DC-4AED-B8BD-286966C19615}" dt="2020-11-08T22:11:54.046" v="3760" actId="478"/>
          <ac:spMkLst>
            <pc:docMk/>
            <pc:sldMk cId="3304847529" sldId="805"/>
            <ac:spMk id="67" creationId="{06F62521-E5CE-4CCA-9BDB-65E663AFAC2D}"/>
          </ac:spMkLst>
        </pc:spChg>
        <pc:spChg chg="add">
          <ac:chgData name="Cristian Chilipirea" userId="34ab170da5908fc4" providerId="LiveId" clId="{7B777E28-40DC-4AED-B8BD-286966C19615}" dt="2020-11-08T22:08:40.187" v="3699" actId="22"/>
          <ac:spMkLst>
            <pc:docMk/>
            <pc:sldMk cId="3304847529" sldId="805"/>
            <ac:spMk id="80" creationId="{4BC9BC69-798E-4C9E-9DAF-AEB3C6A4304E}"/>
          </ac:spMkLst>
        </pc:spChg>
        <pc:spChg chg="add">
          <ac:chgData name="Cristian Chilipirea" userId="34ab170da5908fc4" providerId="LiveId" clId="{7B777E28-40DC-4AED-B8BD-286966C19615}" dt="2020-11-08T22:11:54.529" v="3761" actId="22"/>
          <ac:spMkLst>
            <pc:docMk/>
            <pc:sldMk cId="3304847529" sldId="805"/>
            <ac:spMk id="81" creationId="{A013D851-D9B9-40FF-B6BD-7C8FAD901C0D}"/>
          </ac:spMkLst>
        </pc:spChg>
      </pc:sldChg>
      <pc:sldChg chg="addSp delSp modSp add mod">
        <pc:chgData name="Cristian Chilipirea" userId="34ab170da5908fc4" providerId="LiveId" clId="{7B777E28-40DC-4AED-B8BD-286966C19615}" dt="2020-11-08T22:14:51.420" v="3840" actId="207"/>
        <pc:sldMkLst>
          <pc:docMk/>
          <pc:sldMk cId="2478920406" sldId="806"/>
        </pc:sldMkLst>
        <pc:spChg chg="mod">
          <ac:chgData name="Cristian Chilipirea" userId="34ab170da5908fc4" providerId="LiveId" clId="{7B777E28-40DC-4AED-B8BD-286966C19615}" dt="2020-11-08T22:10:59.888" v="3748" actId="113"/>
          <ac:spMkLst>
            <pc:docMk/>
            <pc:sldMk cId="2478920406" sldId="806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9:47.072" v="3718" actId="113"/>
          <ac:spMkLst>
            <pc:docMk/>
            <pc:sldMk cId="2478920406" sldId="806"/>
            <ac:spMk id="5" creationId="{7A0EBC38-C664-4376-909C-9BD99ECBD7A4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" creationId="{D2035B71-10AE-4BEC-8EDA-8DFF031EF0F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51.420" v="3840" actId="207"/>
          <ac:spMkLst>
            <pc:docMk/>
            <pc:sldMk cId="2478920406" sldId="806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9" creationId="{9D10DBA4-BFBC-4EE1-98CA-AB8C8F4211A0}"/>
          </ac:spMkLst>
        </pc:spChg>
        <pc:spChg chg="mod">
          <ac:chgData name="Cristian Chilipirea" userId="34ab170da5908fc4" providerId="LiveId" clId="{7B777E28-40DC-4AED-B8BD-286966C19615}" dt="2020-11-08T22:09:49.831" v="3719" actId="113"/>
          <ac:spMkLst>
            <pc:docMk/>
            <pc:sldMk cId="2478920406" sldId="806"/>
            <ac:spMk id="10" creationId="{150B62E1-7A1F-4EA1-B096-F139322E3D46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1" creationId="{DB8576DE-A6F5-4913-99F0-A88244E154BA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2" creationId="{3D8E3B29-3CD5-41D5-921A-3971A4CCC334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8" creationId="{01836E7B-B847-492D-9EDD-2FA97CB56128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09:51.234" v="3720" actId="113"/>
          <ac:spMkLst>
            <pc:docMk/>
            <pc:sldMk cId="2478920406" sldId="806"/>
            <ac:spMk id="25" creationId="{4760A320-17A5-42A7-97EB-073D88F81E4E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6" creationId="{D92E867D-8D08-4D29-AC61-BD0D7621C031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7" creationId="{F8EDA7CA-2BF9-44DA-AAE9-A598EC9A878C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8" creationId="{E8784ABE-86E9-4CEF-9BD4-9DB386730834}"/>
          </ac:spMkLst>
        </pc:spChg>
        <pc:spChg chg="mod">
          <ac:chgData name="Cristian Chilipirea" userId="34ab170da5908fc4" providerId="LiveId" clId="{7B777E28-40DC-4AED-B8BD-286966C19615}" dt="2020-11-08T22:09:52.128" v="3721" actId="113"/>
          <ac:spMkLst>
            <pc:docMk/>
            <pc:sldMk cId="2478920406" sldId="806"/>
            <ac:spMk id="29" creationId="{F611B4DE-37D7-4DE9-82AE-25B55889787B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1:05.042" v="3749" actId="20577"/>
          <ac:spMkLst>
            <pc:docMk/>
            <pc:sldMk cId="2478920406" sldId="806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1:07.344" v="3750" actId="20577"/>
          <ac:spMkLst>
            <pc:docMk/>
            <pc:sldMk cId="2478920406" sldId="806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1:09.633" v="3751" actId="20577"/>
          <ac:spMkLst>
            <pc:docMk/>
            <pc:sldMk cId="2478920406" sldId="806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1:33.091" v="3757" actId="1076"/>
          <ac:spMkLst>
            <pc:docMk/>
            <pc:sldMk cId="2478920406" sldId="806"/>
            <ac:spMk id="67" creationId="{06F62521-E5CE-4CCA-9BDB-65E663AFAC2D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7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08:36.405" v="3698" actId="1076"/>
          <ac:spMkLst>
            <pc:docMk/>
            <pc:sldMk cId="2478920406" sldId="806"/>
            <ac:spMk id="90" creationId="{CEBC5C77-2538-4452-9FDC-6AB00A4D0E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1" creationId="{184DFB55-6FB9-4E1D-A3B7-017711C19E0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2" creationId="{943F3153-48DE-4694-A43D-335ABF60EA7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3" creationId="{25CD423F-47C7-48CC-B579-E9F4DA70D08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4" creationId="{7B88BE96-502F-4A0A-A4AD-C0614B6D800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5" creationId="{0356EAB4-BE0F-428B-BBF6-39F99326FC0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6" creationId="{ED4384DE-1E80-48C3-A08C-9D344E56A3C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7" creationId="{6D2FA609-0FF8-4E9F-9782-191A0D0E2B8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8" creationId="{68055312-E9F6-4BD3-AA1A-C214E1F5A8F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9" creationId="{CF8279EA-4994-46B3-AE9A-B0660D00A2E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0" creationId="{BD4EFA46-DE7B-49F8-B96A-474AB1A8179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1" creationId="{BA9FE92E-FECE-4638-982A-D523DE7F714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2" creationId="{CA3B0FC7-3173-43C3-87C9-4E99854DD21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3" creationId="{8DD9BEEC-C780-450E-ADF3-6CC2FABBC37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4" creationId="{5C4B684C-961B-4E67-BB26-5F4C9CC5037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5" creationId="{9FC807B6-81E1-43FC-A7BB-7B146E654AD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6" creationId="{780EC2BE-E054-4A5B-8F32-F7DA843DABB6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8" creationId="{61217E93-D5A4-440D-B3B8-4535F82E70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1" creationId="{85C3C0CF-47C6-4008-B70A-CBB1357CA6F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4" creationId="{84841B46-768C-4AE3-9B4B-45341CFDDBD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7" creationId="{7BD5D5B4-9F06-4C0C-90D4-2D742EB6935C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0" creationId="{C63801FE-56D0-4061-810C-057B0E592BD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3" creationId="{4CC5BEE9-225B-4263-9F75-730CC0F497DA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6" creationId="{84955BE1-7613-4F21-A361-04F4E017591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9" creationId="{CB4F3CC9-36C6-4340-8BE3-3960B7C8AD89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1" creationId="{02ABB732-EC37-44A3-B859-FFED39EFD911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2" creationId="{0AD77579-B7AF-44E4-A015-AD5C1FC5EA58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4" creationId="{660D7D9A-5EEA-414D-A77F-0A42199E8AFA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7" creationId="{E090B193-6418-4AC9-B032-49579E4E9567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8" creationId="{390BA605-5013-4144-9761-CB22F53B0562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9" creationId="{6EDA19D1-3732-4EB7-ABCD-B49F0540D694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40" creationId="{59DE6751-1217-4681-9012-8177CBE90351}"/>
          </ac:spMkLst>
        </pc:spChg>
        <pc:picChg chg="add mod">
          <ac:chgData name="Cristian Chilipirea" userId="34ab170da5908fc4" providerId="LiveId" clId="{7B777E28-40DC-4AED-B8BD-286966C19615}" dt="2020-11-08T22:09:20.203" v="3710" actId="29295"/>
          <ac:picMkLst>
            <pc:docMk/>
            <pc:sldMk cId="2478920406" sldId="806"/>
            <ac:picMk id="82" creationId="{C0666AFE-22A6-4714-B6C0-AF37359A5480}"/>
          </ac:picMkLst>
        </pc:picChg>
        <pc:picChg chg="add mod">
          <ac:chgData name="Cristian Chilipirea" userId="34ab170da5908fc4" providerId="LiveId" clId="{7B777E28-40DC-4AED-B8BD-286966C19615}" dt="2020-11-08T22:09:39.962" v="3717" actId="29295"/>
          <ac:picMkLst>
            <pc:docMk/>
            <pc:sldMk cId="2478920406" sldId="806"/>
            <ac:picMk id="136" creationId="{9D577BC6-936D-444A-BC63-10ECCB23B2B5}"/>
          </ac:picMkLst>
        </pc:pic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7" creationId="{B63EDED8-882F-455A-B843-55EC8BDD81C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9" creationId="{F64F30C2-EC78-403A-BC47-E7B57B2001D5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0" creationId="{2E2E27CB-7F27-48E9-B6F6-D1184B4292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2" creationId="{2797E941-0DB4-4116-A293-8B74A15EF0F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3" creationId="{D1C31D50-C045-42A4-8F3B-EFF0890E1E4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5" creationId="{BC7ACD9F-21E2-446B-AD5D-C3F71692B227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6" creationId="{6AB8A1EA-BAB0-4CDF-A421-9141F152C8B3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8" creationId="{1B5D2501-66DB-4B7A-8DE4-FB12653649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9" creationId="{DE20DC6F-D490-4E68-92FE-C069DFA1058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1" creationId="{ECC16649-6155-4631-9723-F65DB704190A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2" creationId="{58427A36-26E3-4684-933D-AC22002F3A8E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4" creationId="{9E04AF52-A0D6-4CB3-8B1B-497A82F608E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5" creationId="{81171722-F844-4832-9BF9-3154ADFABA2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7" creationId="{A0860D3C-0CB8-4750-B8D5-49FA7851001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8" creationId="{ABFA5999-5F01-43E2-AAD3-4C0FC0BE77DB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30" creationId="{7D72C143-3A41-43AC-9218-095ED7C86259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3" creationId="{432EF458-E668-4B86-9047-34A4B2E146B2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5" creationId="{CDAD8808-67C0-4EDC-8CF6-031144363681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7:19.168" v="3884" actId="113"/>
        <pc:sldMkLst>
          <pc:docMk/>
          <pc:sldMk cId="557902912" sldId="807"/>
        </pc:sldMkLst>
        <pc:spChg chg="mod">
          <ac:chgData name="Cristian Chilipirea" userId="34ab170da5908fc4" providerId="LiveId" clId="{7B777E28-40DC-4AED-B8BD-286966C19615}" dt="2020-11-08T22:13:54.167" v="3821" actId="403"/>
          <ac:spMkLst>
            <pc:docMk/>
            <pc:sldMk cId="557902912" sldId="807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" creationId="{F8D42286-9272-418F-B6D1-7BD890757E79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" creationId="{7A0EBC38-C664-4376-909C-9BD99ECBD7A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" creationId="{D2035B71-10AE-4BEC-8EDA-8DFF031EF0F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44.929" v="3826" actId="207"/>
          <ac:spMkLst>
            <pc:docMk/>
            <pc:sldMk cId="557902912" sldId="807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9" creationId="{9D10DBA4-BFBC-4EE1-98CA-AB8C8F4211A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0" creationId="{150B62E1-7A1F-4EA1-B096-F139322E3D46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1" creationId="{DB8576DE-A6F5-4913-99F0-A88244E154BA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3" creationId="{5306DE73-0A8A-4AEF-AA9C-9B8E10B150F2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4" creationId="{BEAB5B7B-F6E6-4FCE-9704-EB87AA78E2BF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5" creationId="{153F9C5C-7B2E-4C66-B298-3B38BA748962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6" creationId="{574F7DE9-F996-4A1E-8D81-30EC2CE2C8E8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7" creationId="{C2CC5BFC-382A-4E80-8E52-DCB26EDE22A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9" creationId="{BE23FA52-E7B7-4516-BAAD-77EB3F5AA589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0" creationId="{2A7A4D2A-6217-4B60-8282-A02B1577A753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1" creationId="{ECE431D7-BA94-444E-A6A8-309A31DB1655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2" creationId="{9E9DDBBB-40BA-474A-9496-A428676E4D66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23" creationId="{E8D3CF63-500F-472F-8EA0-F379BF3ED00D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4" creationId="{5C87D905-B98B-416A-BD7F-47AAE53304E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5" creationId="{4760A320-17A5-42A7-97EB-073D88F81E4E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6" creationId="{D92E867D-8D08-4D29-AC61-BD0D7621C03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7" creationId="{F8EDA7CA-2BF9-44DA-AAE9-A598EC9A878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8" creationId="{E8784ABE-86E9-4CEF-9BD4-9DB38673083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0" creationId="{C3B0A9FD-962C-41AA-BDD0-A65BA291F53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1" creationId="{19BE3F3B-D5B3-4392-801F-2FD1CFB39583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32" creationId="{414F2BAD-7225-419E-96DF-E8A97017978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3" creationId="{275A6566-F99B-40AF-A837-20B5155815A3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7" creationId="{06F62521-E5CE-4CCA-9BDB-65E663AFAC2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90" creationId="{CEBC5C77-2538-4452-9FDC-6AB00A4D0E7F}"/>
          </ac:spMkLst>
        </pc:spChg>
      </pc:sldChg>
      <pc:sldChg chg="new">
        <pc:chgData name="Cristian Chilipirea" userId="34ab170da5908fc4" providerId="LiveId" clId="{7B777E28-40DC-4AED-B8BD-286966C19615}" dt="2020-11-08T22:15:05.507" v="3841" actId="680"/>
        <pc:sldMkLst>
          <pc:docMk/>
          <pc:sldMk cId="2194503487" sldId="808"/>
        </pc:sldMkLst>
      </pc:sldChg>
      <pc:sldChg chg="addSp modSp add mod">
        <pc:chgData name="Cristian Chilipirea" userId="34ab170da5908fc4" providerId="LiveId" clId="{7B777E28-40DC-4AED-B8BD-286966C19615}" dt="2020-11-08T22:19:09.812" v="3962" actId="113"/>
        <pc:sldMkLst>
          <pc:docMk/>
          <pc:sldMk cId="1037186801" sldId="809"/>
        </pc:sldMkLst>
        <pc:spChg chg="mod">
          <ac:chgData name="Cristian Chilipirea" userId="34ab170da5908fc4" providerId="LiveId" clId="{7B777E28-40DC-4AED-B8BD-286966C19615}" dt="2020-11-08T22:18:13.522" v="3942" actId="20577"/>
          <ac:spMkLst>
            <pc:docMk/>
            <pc:sldMk cId="1037186801" sldId="80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3" creationId="{BC765120-A470-4AB6-9917-363EF6BA9093}"/>
          </ac:spMkLst>
        </pc:spChg>
        <pc:spChg chg="add mod">
          <ac:chgData name="Cristian Chilipirea" userId="34ab170da5908fc4" providerId="LiveId" clId="{7B777E28-40DC-4AED-B8BD-286966C19615}" dt="2020-11-08T22:19:09.812" v="3962" actId="113"/>
          <ac:spMkLst>
            <pc:docMk/>
            <pc:sldMk cId="1037186801" sldId="809"/>
            <ac:spMk id="5" creationId="{5ACBF474-06DB-4EC5-9462-53ECE7CC2658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8" creationId="{9D035851-95E3-402E-933A-E697BF8EF2A9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3" creationId="{1EB3BDBC-94AE-45C0-BCE9-8F4389B4978F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4" creationId="{757F85F3-09FB-4908-83D1-B756753ED133}"/>
          </ac:spMkLst>
        </pc:spChg>
      </pc:sldChg>
      <pc:sldChg chg="modSp add mod">
        <pc:chgData name="Cristian Chilipirea" userId="34ab170da5908fc4" providerId="LiveId" clId="{7B777E28-40DC-4AED-B8BD-286966C19615}" dt="2020-11-08T22:21:51.119" v="3998" actId="20577"/>
        <pc:sldMkLst>
          <pc:docMk/>
          <pc:sldMk cId="4035226630" sldId="810"/>
        </pc:sldMkLst>
        <pc:spChg chg="mod">
          <ac:chgData name="Cristian Chilipirea" userId="34ab170da5908fc4" providerId="LiveId" clId="{7B777E28-40DC-4AED-B8BD-286966C19615}" dt="2020-11-08T22:21:51.119" v="3998" actId="20577"/>
          <ac:spMkLst>
            <pc:docMk/>
            <pc:sldMk cId="4035226630" sldId="810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9:06.243" v="3961" actId="113"/>
          <ac:spMkLst>
            <pc:docMk/>
            <pc:sldMk cId="4035226630" sldId="810"/>
            <ac:spMk id="5" creationId="{5ACBF474-06DB-4EC5-9462-53ECE7CC2658}"/>
          </ac:spMkLst>
        </pc:spChg>
      </pc:sldChg>
      <pc:sldChg chg="modSp add mod">
        <pc:chgData name="Cristian Chilipirea" userId="34ab170da5908fc4" providerId="LiveId" clId="{7B777E28-40DC-4AED-B8BD-286966C19615}" dt="2020-11-08T22:25:32.455" v="4037" actId="113"/>
        <pc:sldMkLst>
          <pc:docMk/>
          <pc:sldMk cId="4049845963" sldId="811"/>
        </pc:sldMkLst>
        <pc:spChg chg="mod">
          <ac:chgData name="Cristian Chilipirea" userId="34ab170da5908fc4" providerId="LiveId" clId="{7B777E28-40DC-4AED-B8BD-286966C19615}" dt="2020-11-08T22:25:32.455" v="4037" actId="113"/>
          <ac:spMkLst>
            <pc:docMk/>
            <pc:sldMk cId="4049845963" sldId="811"/>
            <ac:spMk id="2" creationId="{465ED09B-40E8-41BB-BC79-9FB4F6430546}"/>
          </ac:spMkLst>
        </pc:spChg>
      </pc:sldChg>
      <pc:sldChg chg="addSp modSp add mod ord">
        <pc:chgData name="Cristian Chilipirea" userId="34ab170da5908fc4" providerId="LiveId" clId="{7B777E28-40DC-4AED-B8BD-286966C19615}" dt="2020-11-08T22:34:25.453" v="4095" actId="1076"/>
        <pc:sldMkLst>
          <pc:docMk/>
          <pc:sldMk cId="3396808158" sldId="812"/>
        </pc:sldMkLst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2" creationId="{B0635E62-6E61-47F1-BF36-960CD2DA02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" creationId="{013E754C-A8BF-4667-B350-0DE17007D705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" creationId="{6F400AC9-AEFB-4E48-8D5B-CBADE74BCB84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" creationId="{D29CC2AD-EB7C-4669-B05E-CE7806937D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" creationId="{9BEE8D05-7BBF-4196-90DA-5F80011DC4DC}"/>
          </ac:spMkLst>
        </pc:spChg>
        <pc:spChg chg="mod">
          <ac:chgData name="Cristian Chilipirea" userId="34ab170da5908fc4" providerId="LiveId" clId="{7B777E28-40DC-4AED-B8BD-286966C19615}" dt="2020-11-08T22:33:39.350" v="4087" actId="1076"/>
          <ac:spMkLst>
            <pc:docMk/>
            <pc:sldMk cId="3396808158" sldId="81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" creationId="{414E4C39-7E00-4DFB-85D9-B3335B189A2D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" creationId="{63E81755-14E5-4ADA-825B-7430267FFB5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" creationId="{F398F2A4-7BC4-4511-9CE2-907F604219CB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2" creationId="{0B96829C-062F-4E5D-9186-5784F4F1EF8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3" creationId="{A1894A16-1435-4751-8A11-6FCAF280EED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4" creationId="{3558BB20-877C-42C3-8E1A-26272C728B7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5" creationId="{8AFC0567-FC7B-4F74-9800-537E996A3BF7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6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6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35:35.132" v="4158" actId="1076"/>
        <pc:sldMkLst>
          <pc:docMk/>
          <pc:sldMk cId="1594425672" sldId="813"/>
        </pc:sldMkLst>
        <pc:spChg chg="mod">
          <ac:chgData name="Cristian Chilipirea" userId="34ab170da5908fc4" providerId="LiveId" clId="{7B777E28-40DC-4AED-B8BD-286966C19615}" dt="2020-11-08T22:34:46.046" v="4115" actId="20577"/>
          <ac:spMkLst>
            <pc:docMk/>
            <pc:sldMk cId="1594425672" sldId="81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5:35.132" v="4158" actId="1076"/>
          <ac:spMkLst>
            <pc:docMk/>
            <pc:sldMk cId="1594425672" sldId="813"/>
            <ac:spMk id="16" creationId="{0B422DFE-964B-4E79-9624-C76C2DEA76B5}"/>
          </ac:spMkLst>
        </pc:spChg>
      </pc:sldChg>
      <pc:sldChg chg="addSp delSp modSp add mod">
        <pc:chgData name="Cristian Chilipirea" userId="34ab170da5908fc4" providerId="LiveId" clId="{7B777E28-40DC-4AED-B8BD-286966C19615}" dt="2020-11-08T22:40:35.992" v="4325" actId="21"/>
        <pc:sldMkLst>
          <pc:docMk/>
          <pc:sldMk cId="2855144454" sldId="814"/>
        </pc:sldMkLst>
        <pc:spChg chg="mod">
          <ac:chgData name="Cristian Chilipirea" userId="34ab170da5908fc4" providerId="LiveId" clId="{7B777E28-40DC-4AED-B8BD-286966C19615}" dt="2020-11-08T22:36:13.095" v="4196" actId="20577"/>
          <ac:spMkLst>
            <pc:docMk/>
            <pc:sldMk cId="2855144454" sldId="814"/>
            <ac:spMk id="16" creationId="{0B422DFE-964B-4E79-9624-C76C2DEA76B5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8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9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7" creationId="{6F7B10AB-F764-4F20-BEA5-D6097846042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8" creationId="{A3804AA0-ADF3-410A-A146-C5EDAD74C27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9" creationId="{64606AF1-F05C-48CA-B670-3A206C59BE1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0" creationId="{A5297911-4887-40DE-9ECC-4106D729E7C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1" creationId="{72743C62-4872-4FEF-8880-855F895FC899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3" creationId="{5716074E-54C3-41F5-A6B4-7576E99134A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5" creationId="{55DA34ED-C25A-419E-B923-061B22A1A2A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7" creationId="{C8D9C2A5-8932-4C77-BCB3-C91A5F6339EB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9" creationId="{50A48B45-3CA1-47E6-B028-CAD5048BA606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0" creationId="{2AE84CB7-2356-4EA0-859A-305FA977E364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1" creationId="{631C520B-0934-4BE5-9613-758BD5D8A62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2" creationId="{3A08E1FE-5BAA-487F-83C6-DF5E81273B8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0" creationId="{EC878BD0-1C35-4786-8547-9A560472B3B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1" creationId="{3EAACF4A-4474-45B0-8FC1-0D7EEFCD832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2" creationId="{7F48CE7B-A1FE-45E6-8938-FA7E9B93E723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3" creationId="{9706C2EA-2086-4AE3-AA3F-BB8DB5B28156}"/>
          </ac:spMkLst>
        </pc:spChg>
        <pc:cxnChg chg="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3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2" creationId="{4CB577C7-9492-4500-9166-8F3E2670FB6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4" creationId="{5B5BFA1C-A0C0-4512-A848-3F8F83CE878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6" creationId="{3E11A183-1E05-412C-8D93-C704785E1FD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8" creationId="{CFE54C2C-5C37-4BF9-84C8-6FD1EE7AF7E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3" creationId="{891C21C8-FA22-4856-8A9E-178F90B13E36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4" creationId="{6B50069A-3091-44ED-A8AF-B10CF4C20535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5" creationId="{79EBA19B-0902-4A0B-BA6F-05ABF38831B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6" creationId="{0940CA98-8F8E-4731-9189-DB062489809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7" creationId="{38ED045E-6BF3-47B5-8A2A-97B4630FA64D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8" creationId="{D75746E6-9E8B-4729-9A4A-6E05B834393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9" creationId="{703F8937-2020-4FB6-8A25-0AB20DA38A8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4" creationId="{4B6B2E97-4935-4C81-B7FC-AC1C5C59E93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5" creationId="{2E75C84D-C5D7-4836-8B31-0B33DA3540B4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6" creationId="{8D01C764-679C-414A-A647-7ECB5E8818A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7" creationId="{52663E27-3504-434E-9CA4-A39AD315AA1C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8" creationId="{7C7049C7-211A-4A8A-90C1-9D8F9DCEE148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9" creationId="{D77C08F5-0919-4B52-BB3C-01E28C46A8F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60" creationId="{C4996841-6DA7-4831-9951-2C0B289769F6}"/>
          </ac:cxnSpMkLst>
        </pc:cxnChg>
      </pc:sldChg>
      <pc:sldChg chg="new ord">
        <pc:chgData name="Cristian Chilipirea" userId="34ab170da5908fc4" providerId="LiveId" clId="{7B777E28-40DC-4AED-B8BD-286966C19615}" dt="2020-11-08T22:36:26.899" v="4199"/>
        <pc:sldMkLst>
          <pc:docMk/>
          <pc:sldMk cId="805331921" sldId="815"/>
        </pc:sldMkLst>
      </pc:sldChg>
      <pc:sldChg chg="addSp delSp modSp add mod ord">
        <pc:chgData name="Cristian Chilipirea" userId="34ab170da5908fc4" providerId="LiveId" clId="{7B777E28-40DC-4AED-B8BD-286966C19615}" dt="2020-11-08T22:41:55.856" v="4439" actId="403"/>
        <pc:sldMkLst>
          <pc:docMk/>
          <pc:sldMk cId="1957568503" sldId="816"/>
        </pc:sldMkLst>
        <pc:spChg chg="mod">
          <ac:chgData name="Cristian Chilipirea" userId="34ab170da5908fc4" providerId="LiveId" clId="{7B777E28-40DC-4AED-B8BD-286966C19615}" dt="2020-11-08T22:36:43.511" v="4222" actId="20577"/>
          <ac:spMkLst>
            <pc:docMk/>
            <pc:sldMk cId="1957568503" sldId="816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1:55.856" v="4439" actId="403"/>
          <ac:spMkLst>
            <pc:docMk/>
            <pc:sldMk cId="1957568503" sldId="816"/>
            <ac:spMk id="24" creationId="{15BDF8DD-182D-4573-9BB2-6124CF76C013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4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8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8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0" creationId="{ECB567CE-2B72-4D55-896A-BCB943008F5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1" creationId="{97DFB141-B142-4267-A4BB-781CA9A5F13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2" creationId="{0E708FA7-09FF-4A07-BE4D-BE5A0A03592C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7" creationId="{5FC13AAB-EDF1-44FF-8B3E-674975D794F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9" creationId="{B1E13D4E-0C07-47D5-A683-E0677D830F8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2" creationId="{69CACDBD-6FCB-41B4-8C82-A389CB3FF91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5" creationId="{6348FF8B-D050-4858-B534-F127F711B0D1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8" creationId="{1770B96E-B4C2-4316-858F-6F3A4502ACE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0" creationId="{9A7324D5-2509-4383-A7AA-325893B845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1" creationId="{D751245E-A62C-4EE3-932E-1DCB56ABAD5C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2" creationId="{F43625D5-161A-46A1-B771-1DED60C54E6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3" creationId="{EBD88828-8697-4742-9A8A-9957B4EC235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2" creationId="{7750E354-68F5-4465-9EBF-D790860D59BD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3" creationId="{FD47B19F-2CAF-4E46-A5D6-A60AB282650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4" creationId="{6F9AC5CD-9441-4D33-AD18-3C1CF0E416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5" creationId="{AB0CC7AA-CBD3-49DE-A645-E6015411E09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4" creationId="{A535C3E9-4A56-4242-82BB-D4DDD7B5B82D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5" creationId="{0ECB4C21-F2DB-4335-AFBB-6BE1953B5FF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6" creationId="{867AB5F2-A9D5-4F98-B72E-7734F328D1D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7" creationId="{1C8FB7ED-6116-4B87-83FB-414457F0C26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9" creationId="{DD8C0578-072E-429C-B1CD-D28D93D9A11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2" creationId="{DC71DE13-3FEE-474F-8B78-AD752A3D7E0E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5" creationId="{864D912C-4489-4052-A163-D5406571374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8" creationId="{D50670EF-2603-42A4-8C7A-67B3F6709B47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0" creationId="{9A7A147B-04A6-41CE-82AC-140C4797FB4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1" creationId="{8E8E1022-4D73-4C74-B5F8-77DC5ED5905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2" creationId="{461BF85E-3564-43E0-8A5F-12E6843CA49A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3" creationId="{1FC9482E-2369-4157-B477-924925439264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2" creationId="{DD984727-F250-43B3-A4E6-4D4B89539C2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3" creationId="{B3DDF2DD-4B57-43D1-B633-5D8536B4FD0B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4" creationId="{5BD80F7E-13DE-4255-A4FB-E76584BFCA2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5" creationId="{CD67180B-90C5-4FA2-8304-28FFEDC1DAF6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3" creationId="{4AC793BA-3593-4002-808D-661EA25F0B5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4" creationId="{49CEEBDB-29BB-401D-A1C4-DBA81E8C5BE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5" creationId="{9AEE2F1B-74EB-4A57-B2E3-C8C2B123559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6" creationId="{97A2458A-FAC1-4708-AE41-C9DB3EA6D06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8" creationId="{BF60FF71-F9D6-4BE5-853A-E9210D019CA8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0" creationId="{666BEFDD-1F08-4C04-9A38-58125B83B9A7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2" creationId="{159DD61D-2CF8-40F6-B2B1-E908F03D4DDD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3" creationId="{44048AF0-A328-4216-82C5-8AE78838B11E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4" creationId="{789FCE1E-F4BA-4703-AF6D-139A2AB91461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9" creationId="{6A6306A3-A147-4B43-8DE1-2301A411DEBC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0" creationId="{925A9B3A-37B5-4ECF-B065-2E95C4CF052F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1" creationId="{73A7BDFA-EE14-4503-916C-79AD8C05111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7" creationId="{72B765B3-7E80-43EC-8219-0580C41534F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8" creationId="{A8B269CF-5DE5-48DC-B4EE-1EDD9069313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9" creationId="{D86640BF-E00D-4229-9D1F-647B6341ED3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0" creationId="{423246FF-EE87-4712-BA8B-7A623393DC8E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1" creationId="{BFAFB41A-E748-4752-BF98-AE8A3A19CED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4" creationId="{C96150FE-79D1-4646-A3E0-4BF03EEFC9A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7" creationId="{0AAD76DC-BB1D-4F6A-8D77-2C47A3A473D3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0" creationId="{D351C6C2-C160-40BC-AB1A-805B0BF984AB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2" creationId="{8D4358C4-741F-4EA5-98F3-2CE05526B87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3" creationId="{2991628F-0EA4-4ECA-A4BB-D4FCDDEA2847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4" creationId="{90F12F8B-978F-4888-ADE6-DB17A0439752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5" creationId="{3DC9EDC2-C91A-4B55-9254-D1CAC5B1D04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3" creationId="{674F14BE-4386-494A-8A36-5A9444D8F18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4" creationId="{65C1ABA3-66D1-48C4-BCA0-432D3E27FF7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5" creationId="{16409875-DEB3-480C-B846-1AC479DD928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6" creationId="{3D27C91C-3726-492C-B44A-70ABF72032BB}"/>
          </ac:spMkLst>
        </pc:spChg>
        <pc:picChg chg="add del mod ord">
          <ac:chgData name="Cristian Chilipirea" userId="34ab170da5908fc4" providerId="LiveId" clId="{7B777E28-40DC-4AED-B8BD-286966C19615}" dt="2020-11-08T22:38:35.964" v="4261" actId="22"/>
          <ac:picMkLst>
            <pc:docMk/>
            <pc:sldMk cId="1957568503" sldId="816"/>
            <ac:picMk id="17" creationId="{FC3E9286-B4BA-4951-B382-0CA86085BDA5}"/>
          </ac:picMkLst>
        </pc:picChg>
        <pc:picChg chg="add del mod ord">
          <ac:chgData name="Cristian Chilipirea" userId="34ab170da5908fc4" providerId="LiveId" clId="{7B777E28-40DC-4AED-B8BD-286966C19615}" dt="2020-11-08T22:40:20.885" v="4321" actId="478"/>
          <ac:picMkLst>
            <pc:docMk/>
            <pc:sldMk cId="1957568503" sldId="816"/>
            <ac:picMk id="19" creationId="{B4603CF3-EB08-42AA-AF4E-AE28008C3111}"/>
          </ac:picMkLst>
        </pc:picChg>
        <pc:picChg chg="add mod">
          <ac:chgData name="Cristian Chilipirea" userId="34ab170da5908fc4" providerId="LiveId" clId="{7B777E28-40DC-4AED-B8BD-286966C19615}" dt="2020-11-08T22:39:24.005" v="4317" actId="29295"/>
          <ac:picMkLst>
            <pc:docMk/>
            <pc:sldMk cId="1957568503" sldId="816"/>
            <ac:picMk id="21" creationId="{88FD7152-B9F6-4937-AA76-58B1C514E227}"/>
          </ac:picMkLst>
        </pc:picChg>
        <pc:picChg chg="add mod">
          <ac:chgData name="Cristian Chilipirea" userId="34ab170da5908fc4" providerId="LiveId" clId="{7B777E28-40DC-4AED-B8BD-286966C19615}" dt="2020-11-08T22:40:55.472" v="4351" actId="29295"/>
          <ac:picMkLst>
            <pc:docMk/>
            <pc:sldMk cId="1957568503" sldId="816"/>
            <ac:picMk id="23" creationId="{7BD3C0BA-B521-4C6B-9EEE-6279C9685FCF}"/>
          </ac:picMkLst>
        </pc:pic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9.075" v="4320" actId="692"/>
          <ac:cxnSpMkLst>
            <pc:docMk/>
            <pc:sldMk cId="1957568503" sldId="816"/>
            <ac:cxnSpMk id="7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3.142" v="4319" actId="692"/>
          <ac:cxnSpMkLst>
            <pc:docMk/>
            <pc:sldMk cId="1957568503" sldId="816"/>
            <ac:cxnSpMk id="11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47.993" v="4318" actId="692"/>
          <ac:cxnSpMkLst>
            <pc:docMk/>
            <pc:sldMk cId="1957568503" sldId="816"/>
            <ac:cxnSpMk id="12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28" creationId="{C610BD3D-83E6-45FE-82F9-92F5C9A0998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0" creationId="{DA283428-1152-4584-81EB-E587A939E2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1" creationId="{1E122EC4-4BAE-459C-9B9D-4EDB773358E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3" creationId="{579ED42C-A2C1-4E32-B81F-E939FDF8F15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4" creationId="{416A4DDA-901C-4B1C-9AA1-3CD44E0C64E7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6" creationId="{BFFA5765-B32E-4342-BA31-B8A0D21C54E9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7" creationId="{1D931216-A878-4069-881B-AD73B6B6C32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9" creationId="{203A76F3-87EC-4406-90B2-F3F1EE2453F3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4" creationId="{EFCA549B-0528-4BEF-A2E7-E4B72D9D5E0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5" creationId="{DDDB8461-B88B-4017-A512-2E6C674DC23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6" creationId="{5A73214D-AE06-403D-9101-65D94275F34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7" creationId="{E5F7814A-703B-47FF-ABDD-A5A747F3FE6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8" creationId="{92E2D056-E811-4845-B0ED-390C3C4034B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9" creationId="{B8B007EB-D9B1-457F-866F-6AE4B3E9F0F6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0" creationId="{CD3F92E5-E627-4354-94BD-D5B1B2051A81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1" creationId="{1834A1E9-B098-4808-801B-AB5880FC219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6" creationId="{C2A71334-D129-4ABE-B295-CA23B25EA35C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7" creationId="{D8F17BE9-D66A-4A01-9F01-F6C9820B96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8" creationId="{117AAA7F-DD4D-4527-B002-421D3F13EBC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9" creationId="{078C85A3-2684-4405-9E98-E0A45F99C23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0" creationId="{E5DA2281-CEE0-4E2B-98C5-A505CD464E7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1" creationId="{5AA8BF97-423C-44E4-925B-B7A8A45A8D8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2" creationId="{B0E8F63D-4281-4779-A4EE-5D1F7ABA154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3" creationId="{90791AD5-2786-424C-9BBA-257BACDE669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68" creationId="{399CF52D-1990-44ED-8508-CE0849BEE07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0" creationId="{006F41FE-C690-4F31-886E-3F9BAF88376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1" creationId="{313926FA-2AD2-4EF4-8809-380D78DF0D47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3" creationId="{0432B307-76CF-43E2-B7ED-4D07E98470C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4" creationId="{28CD3973-BC09-421E-BA08-BCB07F449310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6" creationId="{AAFCD0EB-D281-41B3-9C93-EF383E5DB88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7" creationId="{514D7924-EEA4-4094-9E6E-F00CDBD0AF0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9" creationId="{C94A61F0-F4AB-47B3-B321-A008308B60FA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4" creationId="{43F44ADC-87DF-44BD-A409-79FACA55B9E6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5" creationId="{B4979EFE-6240-4D52-B549-5066012D5A0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6" creationId="{5A6925D0-3EB5-44DA-895F-9AB445C56AF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7" creationId="{DC514C31-A356-4BE3-B05E-B223B18D7D8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8" creationId="{D2CB143F-ACF5-4ED8-AF19-F899565504A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9" creationId="{9AE8F42B-8A43-4162-86BA-3AF8C1FF16AF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0" creationId="{7A5D99D4-94E8-4D83-B430-2C2E6A8342FB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1" creationId="{662579BC-00D7-40DF-9D54-4990108AFE4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6" creationId="{46E6057D-AB8C-44B3-97A4-7EAF66ECDF08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7" creationId="{E519AAAE-2C4A-4653-BEE6-1DB424CB627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8" creationId="{7A0EAEE7-5555-483C-85BC-7A1E76A9961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9" creationId="{8170A798-A867-4BFD-ACB9-F3303A5E13B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0" creationId="{D0E94E19-1145-41D2-B80A-9C256A8FFDD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1" creationId="{090A1FFB-D8A0-41C8-8D9E-F22A1F64EC9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2" creationId="{333B2A0F-8C79-4235-91AB-44B62D12622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7" creationId="{12E8E6E0-313F-4C91-9B59-2FE54C352200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9" creationId="{9994A021-616F-4A38-BA00-4644CF06920D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1" creationId="{F69441CF-2903-4387-9F31-06EB8D888F5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5" creationId="{BB85B9B2-4F00-43F8-A002-B8036ABFF177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6" creationId="{A20B8D78-C9C8-425B-8573-F5A0415B5C0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7" creationId="{C1E52A79-6163-471F-B9C6-AE20F913D1D3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8" creationId="{00E970AE-A4F9-49C7-9166-701A188B8D4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2" creationId="{DDEBE96D-AB3B-450E-BDC9-137BDEFBB96B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3" creationId="{0D8329C7-A9BF-4BC2-A1E5-CA363F325858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4" creationId="{AD263D54-5E12-4091-AA46-BCEF2E8AE0B2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5" creationId="{C4F92A1F-1809-46E3-9F61-69A0DB849C9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6" creationId="{2EE2C817-EF4C-4F35-B6BC-7091DE4E62A9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2" creationId="{9E2C1867-3D64-4025-B679-C6A5C9BD771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3" creationId="{2CA42C39-6AD1-40F7-85AB-A797707C2FE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5" creationId="{40FA309A-6013-441A-884C-7C89294D308E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6" creationId="{AA9954C0-F11D-4553-92A6-615A3FE9E5A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8" creationId="{51019BA5-1B8D-455B-BD55-F256A8508560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9" creationId="{F91E4B9B-418C-4E8D-9F21-C1ABEAB3913A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1" creationId="{61F79443-1ADA-4DF7-A000-42345524A3DB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6" creationId="{48D825C2-FD6F-4033-A3BB-E0247A3AF14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7" creationId="{8E62338B-72AF-4FEE-A0E0-2304A493C1E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8" creationId="{9D6275D7-83AC-4FEC-AC85-2C79A83ED6C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9" creationId="{5FD0DB06-919E-47D8-8A0E-75163E686A0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0" creationId="{A86CA8B1-A061-414A-A9F1-E9990D88F25D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1" creationId="{3CB45409-D0BC-40F4-A471-48759D38AED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2" creationId="{372DB712-8761-4AE2-8343-61BD2BA3290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7" creationId="{8D4962C3-025A-48B8-8532-F1BFB43ADD9F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8" creationId="{471A3578-358E-4D17-8993-C4A57B457415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9" creationId="{6CC5CB43-8741-424E-91ED-A6C839BFF8B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0" creationId="{861F9C81-6716-48FE-B3F4-9C38181107B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1" creationId="{3F11CEC5-0B9E-4AC1-9CE0-97352104BFB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2" creationId="{F8A07A56-8663-4553-A357-74BAC1F7F49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3" creationId="{255848FB-23A8-4A8E-A684-12C850CF984F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4" creationId="{51BA276F-C3DE-4751-A013-FD9719AE80C8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5" creationId="{E1EBA3BC-0660-4707-A2C6-B5DD09BE2F33}"/>
          </ac:cxnSpMkLst>
        </pc:cxnChg>
      </pc:sldChg>
      <pc:sldChg chg="modSp add mod">
        <pc:chgData name="Cristian Chilipirea" userId="34ab170da5908fc4" providerId="LiveId" clId="{7B777E28-40DC-4AED-B8BD-286966C19615}" dt="2020-11-08T22:42:21.777" v="4474" actId="20577"/>
        <pc:sldMkLst>
          <pc:docMk/>
          <pc:sldMk cId="140160895" sldId="817"/>
        </pc:sldMkLst>
        <pc:spChg chg="mod">
          <ac:chgData name="Cristian Chilipirea" userId="34ab170da5908fc4" providerId="LiveId" clId="{7B777E28-40DC-4AED-B8BD-286966C19615}" dt="2020-11-08T22:42:21.777" v="4474" actId="20577"/>
          <ac:spMkLst>
            <pc:docMk/>
            <pc:sldMk cId="140160895" sldId="817"/>
            <ac:spMk id="24" creationId="{15BDF8DD-182D-4573-9BB2-6124CF76C013}"/>
          </ac:spMkLst>
        </pc:spChg>
      </pc:sldChg>
      <pc:sldChg chg="addSp modSp add mod">
        <pc:chgData name="Cristian Chilipirea" userId="34ab170da5908fc4" providerId="LiveId" clId="{7B777E28-40DC-4AED-B8BD-286966C19615}" dt="2020-11-08T22:43:07.222" v="4504" actId="20577"/>
        <pc:sldMkLst>
          <pc:docMk/>
          <pc:sldMk cId="367789568" sldId="818"/>
        </pc:sldMkLst>
        <pc:spChg chg="add mod">
          <ac:chgData name="Cristian Chilipirea" userId="34ab170da5908fc4" providerId="LiveId" clId="{7B777E28-40DC-4AED-B8BD-286966C19615}" dt="2020-11-08T22:43:07.222" v="4504" actId="20577"/>
          <ac:spMkLst>
            <pc:docMk/>
            <pc:sldMk cId="367789568" sldId="818"/>
            <ac:spMk id="16" creationId="{47324B88-C6F6-48E9-8713-4F6E4B290BD8}"/>
          </ac:spMkLst>
        </pc:spChg>
        <pc:spChg chg="mod">
          <ac:chgData name="Cristian Chilipirea" userId="34ab170da5908fc4" providerId="LiveId" clId="{7B777E28-40DC-4AED-B8BD-286966C19615}" dt="2020-11-08T22:42:35.921" v="4476" actId="1076"/>
          <ac:spMkLst>
            <pc:docMk/>
            <pc:sldMk cId="367789568" sldId="818"/>
            <ac:spMk id="24" creationId="{15BDF8DD-182D-4573-9BB2-6124CF76C013}"/>
          </ac:spMkLst>
        </pc:spChg>
      </pc:sldChg>
      <pc:sldChg chg="modSp add mod">
        <pc:chgData name="Cristian Chilipirea" userId="34ab170da5908fc4" providerId="LiveId" clId="{7B777E28-40DC-4AED-B8BD-286966C19615}" dt="2020-11-08T22:43:31.986" v="4521" actId="20577"/>
        <pc:sldMkLst>
          <pc:docMk/>
          <pc:sldMk cId="864003481" sldId="819"/>
        </pc:sldMkLst>
        <pc:spChg chg="mod">
          <ac:chgData name="Cristian Chilipirea" userId="34ab170da5908fc4" providerId="LiveId" clId="{7B777E28-40DC-4AED-B8BD-286966C19615}" dt="2020-11-08T22:43:31.986" v="4521" actId="20577"/>
          <ac:spMkLst>
            <pc:docMk/>
            <pc:sldMk cId="864003481" sldId="819"/>
            <ac:spMk id="16" creationId="{47324B88-C6F6-48E9-8713-4F6E4B290BD8}"/>
          </ac:spMkLst>
        </pc:spChg>
      </pc:sldChg>
      <pc:sldChg chg="addSp delSp modSp add mod ord">
        <pc:chgData name="Cristian Chilipirea" userId="34ab170da5908fc4" providerId="LiveId" clId="{7B777E28-40DC-4AED-B8BD-286966C19615}" dt="2020-11-08T22:47:27.525" v="4556" actId="20577"/>
        <pc:sldMkLst>
          <pc:docMk/>
          <pc:sldMk cId="1553983671" sldId="820"/>
        </pc:sldMkLst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2" creationId="{7F89D651-85B0-41D0-8BF5-E2052F65073C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" creationId="{736C7D92-2A21-41AD-ADF3-61230A1C9B8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6" creationId="{F0E197AB-3D42-4110-B469-CFF2670B361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7" creationId="{BB2A7C27-7BC6-4083-B672-1F7A239C1ED1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9" creationId="{DE2E9D26-2E74-4CD3-9726-50D84B48B5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0" creationId="{280759F7-3803-4EBD-82CF-4AD9528DBC7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1" creationId="{9C2E44B5-F36A-4D1A-AB16-410AC1DC525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2" creationId="{20FE2C6B-7042-42CC-9011-CFADEDD6444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3" creationId="{FF436EE4-E78C-4B78-9EDB-DAFE33E784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4" creationId="{4C13748F-26A9-4714-84BF-AB71494DBE5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5" creationId="{11F0BD36-BDC0-4713-AF9C-253FCD14901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6" creationId="{E3BF1AB7-0EC1-4BE0-99C7-6AAAB195D937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" creationId="{F66950C6-1208-43A5-B309-14F00DC76AF1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9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0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1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2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0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3" creationId="{8D8F3EB2-7AFF-403A-B976-91D32731933D}"/>
          </ac:spMkLst>
        </pc:spChg>
        <pc:spChg chg="del">
          <ac:chgData name="Cristian Chilipirea" userId="34ab170da5908fc4" providerId="LiveId" clId="{7B777E28-40DC-4AED-B8BD-286966C19615}" dt="2020-11-08T22:45:14.198" v="4531" actId="478"/>
          <ac:spMkLst>
            <pc:docMk/>
            <pc:sldMk cId="1553983671" sldId="820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7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7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8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12.478" v="4530" actId="478"/>
          <ac:spMkLst>
            <pc:docMk/>
            <pc:sldMk cId="1553983671" sldId="820"/>
            <ac:spMk id="9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94" creationId="{2897702B-E4AB-4DCB-8E52-43B494C3A65E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4" creationId="{9F499A1B-6B9E-4950-A47E-8B220F1DC56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5" creationId="{6597F013-F5D2-48D9-95E5-558AC123367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6" creationId="{FC4E3023-924D-41FE-84A2-CC4A4273F13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7" creationId="{5E1B5BC8-2500-42DE-AFF7-5C93FF92A36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8" creationId="{0A5016B7-D346-49C6-9BAA-584C330652F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9" creationId="{EA37BDAB-4B6D-4128-9949-08F726575A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0" creationId="{4F181FAC-B684-4BCB-8BEE-A01894DFDB07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1" creationId="{491D8FAD-4BB2-47DD-BA6C-9FF7416AE3B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2" creationId="{63C09C26-448A-44F0-B70D-8F9989FE4FF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3" creationId="{D512F25A-1679-4B69-94A4-B2335B9971DD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4" creationId="{56E24074-AF96-4A59-B711-0C87A674AFB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5" creationId="{DF9F8FCB-F610-42ED-A6C6-C943B7BFAA7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6" creationId="{9DDB6A7D-7056-4B57-A81A-ECDD5545C76C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7" creationId="{B7C06FD8-8D87-4457-B925-86E369B5B0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8" creationId="{854CD8BB-3D42-40C9-AF16-6B68D840168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9" creationId="{B466C739-E5D3-4D9F-9269-508A41832D3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0" creationId="{4200977E-BD84-468C-9EF1-C9E500FA1C9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1" creationId="{4E75903F-EF82-4256-9557-0419002BE08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2" creationId="{68F82359-CBA5-4FA4-9702-09153571BEE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3" creationId="{60BC02CB-BE7A-453D-BB0B-B360ADD564F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4" creationId="{F01F830F-E8D0-4E07-8FF6-9840E7228AC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5" creationId="{D88ECB24-AA04-4BBD-A822-125E9634AC7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6" creationId="{13AF6840-81D2-4C31-AA16-F8628629C76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7" creationId="{FEEB4514-14C3-41A2-8223-4D6A6F05CBE9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8" creationId="{8AD64C61-1556-4E79-BE9D-775EFDA4EFD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9" creationId="{3FDAD831-4C0E-4F2A-B17C-DE4DC75C042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0" creationId="{47007828-D550-4502-A4DA-B29D002596A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1" creationId="{F34411B2-E72F-44B1-B7CC-28157C7277F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2" creationId="{A482EE2B-A676-412C-9FBE-8A40B007A91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3" creationId="{4D8F5217-3E6E-4FF3-9B49-E1593D947A1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4" creationId="{9E5FE957-AC73-4AED-8D1D-1C53DD0274F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5" creationId="{D4BB671F-3A05-41F4-AE1A-8F7FDA92AB9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6" creationId="{2618B600-6FBD-4725-962D-70C771A3D33C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8" creationId="{3913CA38-9284-48C9-B446-36F5B3CA0A58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9" creationId="{D1561B3E-6142-4B96-972F-E97D183A133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0" creationId="{3BB4EFF2-4641-47F1-BA37-5963B2486D0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1" creationId="{3607D677-7DD8-4610-B45A-E469E548D930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2" creationId="{DD460456-4526-4386-9838-CD8012A0977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3" creationId="{43C273EA-33DC-452B-9981-B5D95C99C8D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4" creationId="{A91BBF73-70BF-4082-AA38-F61E24BC4EA9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5" creationId="{989D259B-2360-491D-952E-BDA525F19ED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6" creationId="{7D987753-A2A8-4B9A-A6A4-51631CADC95A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7" creationId="{33B3A13B-1321-4440-8153-505792DDBFD3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8" creationId="{48D17FA7-5A3D-448F-925B-9EC36501B4E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9" creationId="{B8C77D14-CF0E-49E6-B23F-7BBF590270F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0" creationId="{8614734D-1B50-45D6-94B5-9117F00B2DA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1" creationId="{FAACBE27-3A2B-46B2-AD99-695F461ABCD6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2" creationId="{BEAF7BB5-0B38-44A0-A5E7-EB140A91524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3" creationId="{49EDE3D7-D147-40CA-8AFC-25C5089E625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4" creationId="{FD9DFAAA-F4A9-41FE-AEC8-1D34D17FB06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8" creationId="{0BA57D12-8831-4B7A-9D35-356E43D83392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80" creationId="{38033040-6EB6-4A0D-A4EF-276E0458896C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2" creationId="{F9C3CE4B-74DE-4CE6-B806-ACD8B848CE6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4" creationId="{9BC176E5-AC85-4E21-8EF5-5CFCAB3E960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6" creationId="{20D89F48-F1B5-4C88-A0C6-B0F57DC6C768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8" creationId="{CBF5C1B5-C455-4076-BB7B-885F831A0D64}"/>
          </ac:spMkLst>
        </pc:spChg>
        <pc:spChg chg="add mod">
          <ac:chgData name="Cristian Chilipirea" userId="34ab170da5908fc4" providerId="LiveId" clId="{7B777E28-40DC-4AED-B8BD-286966C19615}" dt="2020-11-08T22:47:27.525" v="4556" actId="20577"/>
          <ac:spMkLst>
            <pc:docMk/>
            <pc:sldMk cId="1553983671" sldId="820"/>
            <ac:spMk id="190" creationId="{60B007D9-C22B-45D0-BAC8-046C996C7137}"/>
          </ac:spMkLst>
        </pc:sp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6:03.368" v="4540" actId="478"/>
          <ac:cxnSpMkLst>
            <pc:docMk/>
            <pc:sldMk cId="1553983671" sldId="820"/>
            <ac:cxnSpMk id="137" creationId="{60EC5581-A303-42DB-9906-058CADAA96FF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5" creationId="{3D3A988D-084D-44CA-A854-59F1B1D68119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6" creationId="{56E18B09-BC5E-42D6-9631-9CFF3D1BAF86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7" creationId="{B0ECD9E2-5CA8-4FC9-AABA-4A1BA623DEE4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8" creationId="{9A0A2CDC-CAC3-4000-B8C6-80CB5B6EE2CB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9" creationId="{4FC36E67-43D2-41F9-9966-3215E83A0310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0" creationId="{DC5E602C-B32F-4D8E-B5E6-810202081202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1" creationId="{91BB85CD-604C-471A-824E-6F7DBBA9E541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2" creationId="{35EEB883-1D8F-4A2F-AA13-CC9C65061458}"/>
          </ac:cxnSpMkLst>
        </pc:cxnChg>
      </pc:sldChg>
      <pc:sldChg chg="modSp add modAnim">
        <pc:chgData name="Cristian Chilipirea" userId="34ab170da5908fc4" providerId="LiveId" clId="{7B777E28-40DC-4AED-B8BD-286966C19615}" dt="2020-11-08T22:52:31.108" v="4749" actId="20577"/>
        <pc:sldMkLst>
          <pc:docMk/>
          <pc:sldMk cId="17939310" sldId="821"/>
        </pc:sldMkLst>
        <pc:spChg chg="mod">
          <ac:chgData name="Cristian Chilipirea" userId="34ab170da5908fc4" providerId="LiveId" clId="{7B777E28-40DC-4AED-B8BD-286966C19615}" dt="2020-11-08T22:52:31.108" v="4749" actId="20577"/>
          <ac:spMkLst>
            <pc:docMk/>
            <pc:sldMk cId="17939310" sldId="821"/>
            <ac:spMk id="319491" creationId="{00000000-0000-0000-0000-000000000000}"/>
          </ac:spMkLst>
        </pc:spChg>
      </pc:sldChg>
      <pc:sldMasterChg chg="delSldLayout">
        <pc:chgData name="Cristian Chilipirea" userId="34ab170da5908fc4" providerId="LiveId" clId="{7B777E28-40DC-4AED-B8BD-286966C19615}" dt="2020-11-08T12:16:28.450" v="6" actId="47"/>
        <pc:sldMasterMkLst>
          <pc:docMk/>
          <pc:sldMasterMk cId="0" sldId="2147483661"/>
        </pc:sldMasterMkLst>
        <pc:sldLayoutChg chg="del">
          <pc:chgData name="Cristian Chilipirea" userId="34ab170da5908fc4" providerId="LiveId" clId="{7B777E28-40DC-4AED-B8BD-286966C19615}" dt="2020-11-08T12:16:28.450" v="6" actId="47"/>
          <pc:sldLayoutMkLst>
            <pc:docMk/>
            <pc:sldMasterMk cId="0" sldId="2147483661"/>
            <pc:sldLayoutMk cId="3351560956" sldId="2147483987"/>
          </pc:sldLayoutMkLst>
        </pc:sldLayoutChg>
      </pc:sldMaster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4839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867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192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391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8227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757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349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743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0500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52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391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9589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4471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7358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0680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735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8341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5232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179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32391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837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18227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5326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06786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79965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85648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32462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1050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29096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42811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6583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768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52273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4150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7811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033135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43840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7668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81765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4252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73581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249766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1747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68201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76728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072115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7350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58448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79964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45227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41459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03434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58240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716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241713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943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46558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3443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862894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94329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87602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10289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5854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20543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493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992530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02116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76790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73934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20105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8417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543268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82510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496344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821135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480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83359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9037108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375678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808368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72045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337293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54293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56554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85789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576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864732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714700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18632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738962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6CA6A49-5285-4604-9326-7AF8ECA323C2}" type="slidenum">
              <a:rPr lang="en-US" sz="1300"/>
              <a:pPr/>
              <a:t>123</a:t>
            </a:fld>
            <a:endParaRPr 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0" y="4865180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9" y="4865181"/>
            <a:ext cx="11382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2400" dirty="0" err="1">
                <a:ea typeface="ＭＳ Ｐゴシック" panose="020B0600070205080204" pitchFamily="34" charset="-128"/>
              </a:rPr>
              <a:t>Abordarea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algoritmilor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în</a:t>
            </a:r>
            <a:r>
              <a:rPr lang="en-US" altLang="en-US" sz="2400" dirty="0">
                <a:ea typeface="ＭＳ Ｐゴシック" panose="020B0600070205080204" pitchFamily="34" charset="-128"/>
              </a:rPr>
              <a:t> mod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paralel</a:t>
            </a:r>
            <a:r>
              <a:rPr lang="ro-RO" altLang="en-US" sz="2400" dirty="0">
                <a:ea typeface="ＭＳ Ｐゴシック" panose="020B0600070205080204" pitchFamily="34" charset="-128"/>
              </a:rPr>
              <a:t> 2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Curs susținut în parteneriat cu Prof. Florin Pop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2129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97581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10779" y="307744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98458-B4BF-4204-9798-34E491DBD2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008929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4668F-8726-4C4B-B948-3F776B7B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1328A-9F7E-475C-800E-219052B831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404DAA-D156-477D-9274-925B4565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319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0519" y="419641"/>
            <a:ext cx="8515350" cy="458788"/>
          </a:xfrm>
        </p:spPr>
        <p:txBody>
          <a:bodyPr/>
          <a:lstStyle/>
          <a:p>
            <a:r>
              <a:rPr lang="en-US" dirty="0"/>
              <a:t>Scan –</a:t>
            </a:r>
            <a:r>
              <a:rPr lang="ro-RO" dirty="0"/>
              <a:t> implementare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302853" y="33386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24010" y="333750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556759" y="332624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30678" y="333750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64846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662083" y="335205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673441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4241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030726" y="3867687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02852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7685112" y="3860037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044343" y="3873449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35601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6806270" y="3858897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055701" y="3867687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556758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5939018" y="3847636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024676" y="3867687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630678" y="446762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012938" y="3858897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648466" y="447671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030726" y="3867687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62083" y="448750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044343" y="3873449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669779" y="448750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052039" y="3867687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42416" y="448887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024676" y="3867687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69779" y="240343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40754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56760" y="237621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06523" y="237731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4011" y="237621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30678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62083" y="240703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2416" y="242546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5939020" y="2897608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7685113" y="2898700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6806270" y="2897608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012938" y="2919637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023014" y="2919637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5939019" y="2897608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044343" y="2928427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012938" y="2919637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052039" y="2924827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023014" y="2919637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024676" y="2946856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044343" y="2928427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052039" y="2924827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024676" y="2946856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59443" y="14706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91820" y="14667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81499" y="1485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764933" y="14615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748915" y="14261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678558" y="14261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525019" y="14401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424650" y="144120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019906" y="1992082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052039" y="1988177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041962" y="2006566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023014" y="1982987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009378" y="1947580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5939020" y="1947580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6785482" y="1961504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7685113" y="1962596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5939021" y="1947580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6785482" y="1961504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025396" y="1982987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009378" y="1947580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052283" y="1988177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041962" y="2006566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019906" y="1992082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2090-DE4C-4E18-A739-44779D5B44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35E62-6E61-47F1-BF36-960CD2DA02FC}"/>
              </a:ext>
            </a:extLst>
          </p:cNvPr>
          <p:cNvSpPr txBox="1"/>
          <p:nvPr/>
        </p:nvSpPr>
        <p:spPr>
          <a:xfrm>
            <a:off x="863452" y="1004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E754C-A8BF-4667-B350-0DE17007D705}"/>
              </a:ext>
            </a:extLst>
          </p:cNvPr>
          <p:cNvSpPr txBox="1"/>
          <p:nvPr/>
        </p:nvSpPr>
        <p:spPr>
          <a:xfrm>
            <a:off x="1895585" y="100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0AC9-AEFB-4E48-8D5B-CBADE74BCB84}"/>
              </a:ext>
            </a:extLst>
          </p:cNvPr>
          <p:cNvSpPr txBox="1"/>
          <p:nvPr/>
        </p:nvSpPr>
        <p:spPr>
          <a:xfrm>
            <a:off x="2842140" y="981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C2AD-EB7C-4669-B05E-CE7806937DFC}"/>
              </a:ext>
            </a:extLst>
          </p:cNvPr>
          <p:cNvSpPr txBox="1"/>
          <p:nvPr/>
        </p:nvSpPr>
        <p:spPr>
          <a:xfrm>
            <a:off x="3874273" y="976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8D05-7BBF-4196-90DA-5F80011DC4DC}"/>
              </a:ext>
            </a:extLst>
          </p:cNvPr>
          <p:cNvSpPr txBox="1"/>
          <p:nvPr/>
        </p:nvSpPr>
        <p:spPr>
          <a:xfrm>
            <a:off x="4826769" y="992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4C39-7E00-4DFB-85D9-B3335B189A2D}"/>
              </a:ext>
            </a:extLst>
          </p:cNvPr>
          <p:cNvSpPr txBox="1"/>
          <p:nvPr/>
        </p:nvSpPr>
        <p:spPr>
          <a:xfrm>
            <a:off x="5782565" y="98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81755-14E5-4ADA-825B-7430267FFB53}"/>
              </a:ext>
            </a:extLst>
          </p:cNvPr>
          <p:cNvSpPr txBox="1"/>
          <p:nvPr/>
        </p:nvSpPr>
        <p:spPr>
          <a:xfrm>
            <a:off x="6661960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8F2A4-7BC4-4511-9CE2-907F604219CB}"/>
              </a:ext>
            </a:extLst>
          </p:cNvPr>
          <p:cNvSpPr txBox="1"/>
          <p:nvPr/>
        </p:nvSpPr>
        <p:spPr>
          <a:xfrm>
            <a:off x="7528658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6829C-062F-4E5D-9186-5784F4F1EF8C}"/>
              </a:ext>
            </a:extLst>
          </p:cNvPr>
          <p:cNvSpPr txBox="1"/>
          <p:nvPr/>
        </p:nvSpPr>
        <p:spPr>
          <a:xfrm>
            <a:off x="260558" y="2124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4A16-1435-4751-8A11-6FCAF280EED3}"/>
              </a:ext>
            </a:extLst>
          </p:cNvPr>
          <p:cNvSpPr txBox="1"/>
          <p:nvPr/>
        </p:nvSpPr>
        <p:spPr>
          <a:xfrm>
            <a:off x="257675" y="3093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BB20-877C-42C3-8E1A-26272C728B70}"/>
              </a:ext>
            </a:extLst>
          </p:cNvPr>
          <p:cNvSpPr txBox="1"/>
          <p:nvPr/>
        </p:nvSpPr>
        <p:spPr>
          <a:xfrm>
            <a:off x="281563" y="4046576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C0567-FC7B-4F74-9800-537E996A3BF7}"/>
              </a:ext>
            </a:extLst>
          </p:cNvPr>
          <p:cNvSpPr txBox="1"/>
          <p:nvPr/>
        </p:nvSpPr>
        <p:spPr>
          <a:xfrm>
            <a:off x="238048" y="1841354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081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0519" y="419641"/>
            <a:ext cx="8515350" cy="458788"/>
          </a:xfrm>
        </p:spPr>
        <p:txBody>
          <a:bodyPr/>
          <a:lstStyle/>
          <a:p>
            <a:r>
              <a:rPr lang="en-US" dirty="0"/>
              <a:t>Scan –</a:t>
            </a:r>
            <a:r>
              <a:rPr lang="ro-RO" dirty="0"/>
              <a:t> implementare – imagine globală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302853" y="33386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24010" y="333750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556759" y="332624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30678" y="333750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64846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662083" y="335205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673441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4241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030726" y="3867687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02852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7685112" y="3860037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044343" y="3873449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35601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6806270" y="3858897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055701" y="3867687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556758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5939018" y="3847636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024676" y="3867687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630678" y="446762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012938" y="3858897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648466" y="447671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030726" y="3867687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62083" y="448750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044343" y="3873449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669779" y="448750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052039" y="3867687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42416" y="448887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024676" y="3867687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69779" y="240343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40754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56760" y="237621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06523" y="237731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4011" y="237621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30678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62083" y="240703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2416" y="242546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5939020" y="2897608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7685113" y="2898700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6806270" y="2897608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012938" y="2919637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023014" y="2919637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5939019" y="2897608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044343" y="2928427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012938" y="2919637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052039" y="2924827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023014" y="2919637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024676" y="2946856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044343" y="2928427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052039" y="2924827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024676" y="2946856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59443" y="14706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91820" y="14667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81499" y="1485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764933" y="14615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748915" y="14261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678558" y="14261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525019" y="14401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424650" y="144120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019906" y="1992082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052039" y="1988177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041962" y="2006566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023014" y="1982987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009378" y="1947580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5939020" y="1947580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6785482" y="1961504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7685113" y="1962596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5939021" y="1947580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6785482" y="1961504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025396" y="1982987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009378" y="1947580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052283" y="1988177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041962" y="2006566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019906" y="1992082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2090-DE4C-4E18-A739-44779D5B44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35E62-6E61-47F1-BF36-960CD2DA02FC}"/>
              </a:ext>
            </a:extLst>
          </p:cNvPr>
          <p:cNvSpPr txBox="1"/>
          <p:nvPr/>
        </p:nvSpPr>
        <p:spPr>
          <a:xfrm>
            <a:off x="863452" y="1004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E754C-A8BF-4667-B350-0DE17007D705}"/>
              </a:ext>
            </a:extLst>
          </p:cNvPr>
          <p:cNvSpPr txBox="1"/>
          <p:nvPr/>
        </p:nvSpPr>
        <p:spPr>
          <a:xfrm>
            <a:off x="1895585" y="100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0AC9-AEFB-4E48-8D5B-CBADE74BCB84}"/>
              </a:ext>
            </a:extLst>
          </p:cNvPr>
          <p:cNvSpPr txBox="1"/>
          <p:nvPr/>
        </p:nvSpPr>
        <p:spPr>
          <a:xfrm>
            <a:off x="2842140" y="981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C2AD-EB7C-4669-B05E-CE7806937DFC}"/>
              </a:ext>
            </a:extLst>
          </p:cNvPr>
          <p:cNvSpPr txBox="1"/>
          <p:nvPr/>
        </p:nvSpPr>
        <p:spPr>
          <a:xfrm>
            <a:off x="3874273" y="976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8D05-7BBF-4196-90DA-5F80011DC4DC}"/>
              </a:ext>
            </a:extLst>
          </p:cNvPr>
          <p:cNvSpPr txBox="1"/>
          <p:nvPr/>
        </p:nvSpPr>
        <p:spPr>
          <a:xfrm>
            <a:off x="4826769" y="992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4C39-7E00-4DFB-85D9-B3335B189A2D}"/>
              </a:ext>
            </a:extLst>
          </p:cNvPr>
          <p:cNvSpPr txBox="1"/>
          <p:nvPr/>
        </p:nvSpPr>
        <p:spPr>
          <a:xfrm>
            <a:off x="5782565" y="98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81755-14E5-4ADA-825B-7430267FFB53}"/>
              </a:ext>
            </a:extLst>
          </p:cNvPr>
          <p:cNvSpPr txBox="1"/>
          <p:nvPr/>
        </p:nvSpPr>
        <p:spPr>
          <a:xfrm>
            <a:off x="6661960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8F2A4-7BC4-4511-9CE2-907F604219CB}"/>
              </a:ext>
            </a:extLst>
          </p:cNvPr>
          <p:cNvSpPr txBox="1"/>
          <p:nvPr/>
        </p:nvSpPr>
        <p:spPr>
          <a:xfrm>
            <a:off x="7528658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6829C-062F-4E5D-9186-5784F4F1EF8C}"/>
              </a:ext>
            </a:extLst>
          </p:cNvPr>
          <p:cNvSpPr txBox="1"/>
          <p:nvPr/>
        </p:nvSpPr>
        <p:spPr>
          <a:xfrm>
            <a:off x="260558" y="2124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4A16-1435-4751-8A11-6FCAF280EED3}"/>
              </a:ext>
            </a:extLst>
          </p:cNvPr>
          <p:cNvSpPr txBox="1"/>
          <p:nvPr/>
        </p:nvSpPr>
        <p:spPr>
          <a:xfrm>
            <a:off x="257675" y="3093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BB20-877C-42C3-8E1A-26272C728B70}"/>
              </a:ext>
            </a:extLst>
          </p:cNvPr>
          <p:cNvSpPr txBox="1"/>
          <p:nvPr/>
        </p:nvSpPr>
        <p:spPr>
          <a:xfrm>
            <a:off x="281563" y="4046576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C0567-FC7B-4F74-9800-537E996A3BF7}"/>
              </a:ext>
            </a:extLst>
          </p:cNvPr>
          <p:cNvSpPr txBox="1"/>
          <p:nvPr/>
        </p:nvSpPr>
        <p:spPr>
          <a:xfrm>
            <a:off x="238048" y="1841354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22DFE-964B-4E79-9624-C76C2DEA76B5}"/>
              </a:ext>
            </a:extLst>
          </p:cNvPr>
          <p:cNvSpPr txBox="1"/>
          <p:nvPr/>
        </p:nvSpPr>
        <p:spPr>
          <a:xfrm>
            <a:off x="1981605" y="5391213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v[i] = v[i] + v[ i - ? ]</a:t>
            </a:r>
          </a:p>
        </p:txBody>
      </p:sp>
    </p:spTree>
    <p:extLst>
      <p:ext uri="{BB962C8B-B14F-4D97-AF65-F5344CB8AC3E}">
        <p14:creationId xmlns:p14="http://schemas.microsoft.com/office/powerpoint/2010/main" val="15944256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0519" y="419641"/>
            <a:ext cx="8515350" cy="458788"/>
          </a:xfrm>
        </p:spPr>
        <p:txBody>
          <a:bodyPr/>
          <a:lstStyle/>
          <a:p>
            <a:r>
              <a:rPr lang="en-US" dirty="0"/>
              <a:t>Scan –</a:t>
            </a:r>
            <a:r>
              <a:rPr lang="ro-RO" dirty="0"/>
              <a:t> implementare – imagine globală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302853" y="33386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24010" y="333750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556759" y="332624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30678" y="333750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64846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662083" y="335205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673441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4241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cxnSpLocks/>
            <a:stCxn id="98" idx="2"/>
            <a:endCxn id="46" idx="0"/>
          </p:cNvCxnSpPr>
          <p:nvPr/>
        </p:nvCxnSpPr>
        <p:spPr>
          <a:xfrm>
            <a:off x="4030726" y="3867687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02852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cxnSpLocks/>
            <a:stCxn id="48" idx="2"/>
            <a:endCxn id="46" idx="0"/>
          </p:cNvCxnSpPr>
          <p:nvPr/>
        </p:nvCxnSpPr>
        <p:spPr>
          <a:xfrm flipH="1">
            <a:off x="7685112" y="3860037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  <a:stCxn id="103" idx="2"/>
            <a:endCxn id="52" idx="0"/>
          </p:cNvCxnSpPr>
          <p:nvPr/>
        </p:nvCxnSpPr>
        <p:spPr>
          <a:xfrm>
            <a:off x="3044343" y="3873449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35601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cxnSpLocks/>
            <a:stCxn id="73" idx="2"/>
            <a:endCxn id="52" idx="0"/>
          </p:cNvCxnSpPr>
          <p:nvPr/>
        </p:nvCxnSpPr>
        <p:spPr>
          <a:xfrm>
            <a:off x="6806270" y="3858897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stCxn id="111" idx="2"/>
            <a:endCxn id="55" idx="0"/>
          </p:cNvCxnSpPr>
          <p:nvPr/>
        </p:nvCxnSpPr>
        <p:spPr>
          <a:xfrm>
            <a:off x="2055701" y="3867687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556758" y="446745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cxnSpLocks/>
            <a:stCxn id="87" idx="2"/>
            <a:endCxn id="55" idx="0"/>
          </p:cNvCxnSpPr>
          <p:nvPr/>
        </p:nvCxnSpPr>
        <p:spPr>
          <a:xfrm flipH="1">
            <a:off x="5939018" y="3847636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116" idx="2"/>
            <a:endCxn id="59" idx="0"/>
          </p:cNvCxnSpPr>
          <p:nvPr/>
        </p:nvCxnSpPr>
        <p:spPr>
          <a:xfrm>
            <a:off x="1024676" y="3867687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630678" y="446762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cxnSpLocks/>
            <a:stCxn id="94" idx="2"/>
            <a:endCxn id="59" idx="0"/>
          </p:cNvCxnSpPr>
          <p:nvPr/>
        </p:nvCxnSpPr>
        <p:spPr>
          <a:xfrm>
            <a:off x="5012938" y="3858897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648466" y="447671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030726" y="3867687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62083" y="448750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044343" y="3873449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669779" y="448750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052039" y="3867687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42416" y="448887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024676" y="3867687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69779" y="240343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40754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56760" y="237621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06523" y="2377310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4011" y="237621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30678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62083" y="240703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2416" y="242546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cxnSpLocks/>
            <a:stCxn id="57" idx="2"/>
          </p:cNvCxnSpPr>
          <p:nvPr/>
        </p:nvCxnSpPr>
        <p:spPr>
          <a:xfrm>
            <a:off x="5939020" y="2897608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0" idx="2"/>
          </p:cNvCxnSpPr>
          <p:nvPr/>
        </p:nvCxnSpPr>
        <p:spPr>
          <a:xfrm flipH="1">
            <a:off x="7685113" y="2898700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62" idx="2"/>
          </p:cNvCxnSpPr>
          <p:nvPr/>
        </p:nvCxnSpPr>
        <p:spPr>
          <a:xfrm flipH="1">
            <a:off x="6806270" y="2897608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63" idx="2"/>
          </p:cNvCxnSpPr>
          <p:nvPr/>
        </p:nvCxnSpPr>
        <p:spPr>
          <a:xfrm>
            <a:off x="5012938" y="2919637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023014" y="2919637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7" idx="2"/>
          </p:cNvCxnSpPr>
          <p:nvPr/>
        </p:nvCxnSpPr>
        <p:spPr>
          <a:xfrm flipH="1">
            <a:off x="5939019" y="2897608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  <a:stCxn id="64" idx="2"/>
          </p:cNvCxnSpPr>
          <p:nvPr/>
        </p:nvCxnSpPr>
        <p:spPr>
          <a:xfrm>
            <a:off x="3044343" y="2928427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63" idx="2"/>
          </p:cNvCxnSpPr>
          <p:nvPr/>
        </p:nvCxnSpPr>
        <p:spPr>
          <a:xfrm>
            <a:off x="5012938" y="2919637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052039" y="2924827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023014" y="2919637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024676" y="2946856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044343" y="2928427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052039" y="2924827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024676" y="2946856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59443" y="14706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91820" y="14667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81499" y="1485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764933" y="14615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748915" y="14261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678558" y="142619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525019" y="14401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424650" y="144120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019906" y="1992082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052039" y="1988177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041962" y="2006566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023014" y="1982987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  <a:stCxn id="106" idx="2"/>
          </p:cNvCxnSpPr>
          <p:nvPr/>
        </p:nvCxnSpPr>
        <p:spPr>
          <a:xfrm>
            <a:off x="5009378" y="1947580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cxnSpLocks/>
            <a:stCxn id="107" idx="2"/>
          </p:cNvCxnSpPr>
          <p:nvPr/>
        </p:nvCxnSpPr>
        <p:spPr>
          <a:xfrm flipH="1">
            <a:off x="5939020" y="1947580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  <a:stCxn id="108" idx="2"/>
          </p:cNvCxnSpPr>
          <p:nvPr/>
        </p:nvCxnSpPr>
        <p:spPr>
          <a:xfrm>
            <a:off x="6785482" y="1961504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cxnSpLocks/>
            <a:stCxn id="109" idx="2"/>
          </p:cNvCxnSpPr>
          <p:nvPr/>
        </p:nvCxnSpPr>
        <p:spPr>
          <a:xfrm>
            <a:off x="7685113" y="1962596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  <a:stCxn id="107" idx="2"/>
          </p:cNvCxnSpPr>
          <p:nvPr/>
        </p:nvCxnSpPr>
        <p:spPr>
          <a:xfrm>
            <a:off x="5939021" y="1947580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  <a:stCxn id="108" idx="2"/>
          </p:cNvCxnSpPr>
          <p:nvPr/>
        </p:nvCxnSpPr>
        <p:spPr>
          <a:xfrm>
            <a:off x="6785482" y="1961504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025396" y="1982987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  <a:stCxn id="106" idx="2"/>
          </p:cNvCxnSpPr>
          <p:nvPr/>
        </p:nvCxnSpPr>
        <p:spPr>
          <a:xfrm>
            <a:off x="5009378" y="1947580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052283" y="1988177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041962" y="2006566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019906" y="1992082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2090-DE4C-4E18-A739-44779D5B44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35E62-6E61-47F1-BF36-960CD2DA02FC}"/>
              </a:ext>
            </a:extLst>
          </p:cNvPr>
          <p:cNvSpPr txBox="1"/>
          <p:nvPr/>
        </p:nvSpPr>
        <p:spPr>
          <a:xfrm>
            <a:off x="863452" y="1004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E754C-A8BF-4667-B350-0DE17007D705}"/>
              </a:ext>
            </a:extLst>
          </p:cNvPr>
          <p:cNvSpPr txBox="1"/>
          <p:nvPr/>
        </p:nvSpPr>
        <p:spPr>
          <a:xfrm>
            <a:off x="1895585" y="100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0AC9-AEFB-4E48-8D5B-CBADE74BCB84}"/>
              </a:ext>
            </a:extLst>
          </p:cNvPr>
          <p:cNvSpPr txBox="1"/>
          <p:nvPr/>
        </p:nvSpPr>
        <p:spPr>
          <a:xfrm>
            <a:off x="2842140" y="981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C2AD-EB7C-4669-B05E-CE7806937DFC}"/>
              </a:ext>
            </a:extLst>
          </p:cNvPr>
          <p:cNvSpPr txBox="1"/>
          <p:nvPr/>
        </p:nvSpPr>
        <p:spPr>
          <a:xfrm>
            <a:off x="3874273" y="976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8D05-7BBF-4196-90DA-5F80011DC4DC}"/>
              </a:ext>
            </a:extLst>
          </p:cNvPr>
          <p:cNvSpPr txBox="1"/>
          <p:nvPr/>
        </p:nvSpPr>
        <p:spPr>
          <a:xfrm>
            <a:off x="4826769" y="992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4C39-7E00-4DFB-85D9-B3335B189A2D}"/>
              </a:ext>
            </a:extLst>
          </p:cNvPr>
          <p:cNvSpPr txBox="1"/>
          <p:nvPr/>
        </p:nvSpPr>
        <p:spPr>
          <a:xfrm>
            <a:off x="5782565" y="98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81755-14E5-4ADA-825B-7430267FFB53}"/>
              </a:ext>
            </a:extLst>
          </p:cNvPr>
          <p:cNvSpPr txBox="1"/>
          <p:nvPr/>
        </p:nvSpPr>
        <p:spPr>
          <a:xfrm>
            <a:off x="6661960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8F2A4-7BC4-4511-9CE2-907F604219CB}"/>
              </a:ext>
            </a:extLst>
          </p:cNvPr>
          <p:cNvSpPr txBox="1"/>
          <p:nvPr/>
        </p:nvSpPr>
        <p:spPr>
          <a:xfrm>
            <a:off x="7528658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6829C-062F-4E5D-9186-5784F4F1EF8C}"/>
              </a:ext>
            </a:extLst>
          </p:cNvPr>
          <p:cNvSpPr txBox="1"/>
          <p:nvPr/>
        </p:nvSpPr>
        <p:spPr>
          <a:xfrm>
            <a:off x="260558" y="2124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4A16-1435-4751-8A11-6FCAF280EED3}"/>
              </a:ext>
            </a:extLst>
          </p:cNvPr>
          <p:cNvSpPr txBox="1"/>
          <p:nvPr/>
        </p:nvSpPr>
        <p:spPr>
          <a:xfrm>
            <a:off x="257675" y="3093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BB20-877C-42C3-8E1A-26272C728B70}"/>
              </a:ext>
            </a:extLst>
          </p:cNvPr>
          <p:cNvSpPr txBox="1"/>
          <p:nvPr/>
        </p:nvSpPr>
        <p:spPr>
          <a:xfrm>
            <a:off x="281563" y="4046576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C0567-FC7B-4F74-9800-537E996A3BF7}"/>
              </a:ext>
            </a:extLst>
          </p:cNvPr>
          <p:cNvSpPr txBox="1"/>
          <p:nvPr/>
        </p:nvSpPr>
        <p:spPr>
          <a:xfrm>
            <a:off x="238048" y="1841354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22DFE-964B-4E79-9624-C76C2DEA76B5}"/>
              </a:ext>
            </a:extLst>
          </p:cNvPr>
          <p:cNvSpPr txBox="1"/>
          <p:nvPr/>
        </p:nvSpPr>
        <p:spPr>
          <a:xfrm>
            <a:off x="1981605" y="5391213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v[i] = v[i] + v[ i - w ]</a:t>
            </a:r>
          </a:p>
          <a:p>
            <a:r>
              <a:rPr lang="en-US" sz="2400" dirty="0"/>
              <a:t>Dar </a:t>
            </a:r>
            <a:r>
              <a:rPr lang="en-US" sz="2400" dirty="0" err="1"/>
              <a:t>dac</a:t>
            </a:r>
            <a:r>
              <a:rPr lang="ro-RO" sz="2400" dirty="0"/>
              <a:t>ă </a:t>
            </a:r>
            <a:r>
              <a:rPr lang="en-US" sz="2400" dirty="0"/>
              <a:t>i - </a:t>
            </a:r>
            <a:r>
              <a:rPr lang="ro-RO" sz="2400" dirty="0"/>
              <a:t>w</a:t>
            </a:r>
            <a:r>
              <a:rPr lang="en-US" sz="2400" dirty="0"/>
              <a:t> &lt; 0?</a:t>
            </a:r>
          </a:p>
        </p:txBody>
      </p:sp>
    </p:spTree>
    <p:extLst>
      <p:ext uri="{BB962C8B-B14F-4D97-AF65-F5344CB8AC3E}">
        <p14:creationId xmlns:p14="http://schemas.microsoft.com/office/powerpoint/2010/main" val="28551444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0519" y="419641"/>
            <a:ext cx="8515350" cy="458788"/>
          </a:xfrm>
        </p:spPr>
        <p:txBody>
          <a:bodyPr/>
          <a:lstStyle/>
          <a:p>
            <a:r>
              <a:rPr lang="en-US" dirty="0"/>
              <a:t>Scan –</a:t>
            </a:r>
            <a:r>
              <a:rPr lang="ro-RO" dirty="0"/>
              <a:t>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64846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48466" y="447671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030726" y="3867687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0754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2052039" y="2924827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023014" y="2919637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764933" y="14615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041962" y="2006566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023014" y="1982987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  <a:stCxn id="104" idx="2"/>
          </p:cNvCxnSpPr>
          <p:nvPr/>
        </p:nvCxnSpPr>
        <p:spPr>
          <a:xfrm>
            <a:off x="4025396" y="1982987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2090-DE4C-4E18-A739-44779D5B44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35E62-6E61-47F1-BF36-960CD2DA02FC}"/>
              </a:ext>
            </a:extLst>
          </p:cNvPr>
          <p:cNvSpPr txBox="1"/>
          <p:nvPr/>
        </p:nvSpPr>
        <p:spPr>
          <a:xfrm>
            <a:off x="863452" y="1004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E754C-A8BF-4667-B350-0DE17007D705}"/>
              </a:ext>
            </a:extLst>
          </p:cNvPr>
          <p:cNvSpPr txBox="1"/>
          <p:nvPr/>
        </p:nvSpPr>
        <p:spPr>
          <a:xfrm>
            <a:off x="1895585" y="100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0AC9-AEFB-4E48-8D5B-CBADE74BCB84}"/>
              </a:ext>
            </a:extLst>
          </p:cNvPr>
          <p:cNvSpPr txBox="1"/>
          <p:nvPr/>
        </p:nvSpPr>
        <p:spPr>
          <a:xfrm>
            <a:off x="2842140" y="981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C2AD-EB7C-4669-B05E-CE7806937DFC}"/>
              </a:ext>
            </a:extLst>
          </p:cNvPr>
          <p:cNvSpPr txBox="1"/>
          <p:nvPr/>
        </p:nvSpPr>
        <p:spPr>
          <a:xfrm>
            <a:off x="3874273" y="976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8D05-7BBF-4196-90DA-5F80011DC4DC}"/>
              </a:ext>
            </a:extLst>
          </p:cNvPr>
          <p:cNvSpPr txBox="1"/>
          <p:nvPr/>
        </p:nvSpPr>
        <p:spPr>
          <a:xfrm>
            <a:off x="4826769" y="992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4C39-7E00-4DFB-85D9-B3335B189A2D}"/>
              </a:ext>
            </a:extLst>
          </p:cNvPr>
          <p:cNvSpPr txBox="1"/>
          <p:nvPr/>
        </p:nvSpPr>
        <p:spPr>
          <a:xfrm>
            <a:off x="5782565" y="98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81755-14E5-4ADA-825B-7430267FFB53}"/>
              </a:ext>
            </a:extLst>
          </p:cNvPr>
          <p:cNvSpPr txBox="1"/>
          <p:nvPr/>
        </p:nvSpPr>
        <p:spPr>
          <a:xfrm>
            <a:off x="6661960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8F2A4-7BC4-4511-9CE2-907F604219CB}"/>
              </a:ext>
            </a:extLst>
          </p:cNvPr>
          <p:cNvSpPr txBox="1"/>
          <p:nvPr/>
        </p:nvSpPr>
        <p:spPr>
          <a:xfrm>
            <a:off x="7528658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6829C-062F-4E5D-9186-5784F4F1EF8C}"/>
              </a:ext>
            </a:extLst>
          </p:cNvPr>
          <p:cNvSpPr txBox="1"/>
          <p:nvPr/>
        </p:nvSpPr>
        <p:spPr>
          <a:xfrm>
            <a:off x="260558" y="2124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4A16-1435-4751-8A11-6FCAF280EED3}"/>
              </a:ext>
            </a:extLst>
          </p:cNvPr>
          <p:cNvSpPr txBox="1"/>
          <p:nvPr/>
        </p:nvSpPr>
        <p:spPr>
          <a:xfrm>
            <a:off x="257675" y="3093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BB20-877C-42C3-8E1A-26272C728B70}"/>
              </a:ext>
            </a:extLst>
          </p:cNvPr>
          <p:cNvSpPr txBox="1"/>
          <p:nvPr/>
        </p:nvSpPr>
        <p:spPr>
          <a:xfrm>
            <a:off x="281563" y="4046576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C0567-FC7B-4F74-9800-537E996A3BF7}"/>
              </a:ext>
            </a:extLst>
          </p:cNvPr>
          <p:cNvSpPr txBox="1"/>
          <p:nvPr/>
        </p:nvSpPr>
        <p:spPr>
          <a:xfrm>
            <a:off x="238048" y="1841354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FD7152-B9F6-4937-AA76-58B1C514E2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88009" y="1256896"/>
            <a:ext cx="3060457" cy="4096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D3C0BA-B521-4C6B-9EEE-6279C9685F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1019905" y="1238606"/>
            <a:ext cx="7254869" cy="4115157"/>
          </a:xfrm>
          <a:prstGeom prst="rect">
            <a:avLst/>
          </a:prstGeom>
        </p:spPr>
      </p:pic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1BA276F-C3DE-4751-A013-FD9719AE80C8}"/>
              </a:ext>
            </a:extLst>
          </p:cNvPr>
          <p:cNvCxnSpPr>
            <a:cxnSpLocks/>
          </p:cNvCxnSpPr>
          <p:nvPr/>
        </p:nvCxnSpPr>
        <p:spPr>
          <a:xfrm>
            <a:off x="4030726" y="3867687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1EBA3BC-0660-4707-A2C6-B5DD09BE2F33}"/>
              </a:ext>
            </a:extLst>
          </p:cNvPr>
          <p:cNvCxnSpPr/>
          <p:nvPr/>
        </p:nvCxnSpPr>
        <p:spPr>
          <a:xfrm>
            <a:off x="4023014" y="2919637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BDF8DD-182D-4573-9BB2-6124CF76C013}"/>
              </a:ext>
            </a:extLst>
          </p:cNvPr>
          <p:cNvSpPr txBox="1"/>
          <p:nvPr/>
        </p:nvSpPr>
        <p:spPr>
          <a:xfrm>
            <a:off x="667512" y="5353763"/>
            <a:ext cx="391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De unde se primesc valori?</a:t>
            </a:r>
          </a:p>
          <a:p>
            <a:r>
              <a:rPr lang="ro-RO" sz="2400" dirty="0"/>
              <a:t>Unde se trimit valori?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75685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0519" y="419641"/>
            <a:ext cx="8515350" cy="458788"/>
          </a:xfrm>
        </p:spPr>
        <p:txBody>
          <a:bodyPr/>
          <a:lstStyle/>
          <a:p>
            <a:r>
              <a:rPr lang="en-US" dirty="0"/>
              <a:t>Scan –</a:t>
            </a:r>
            <a:r>
              <a:rPr lang="ro-RO" dirty="0"/>
              <a:t>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64846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48466" y="447671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030726" y="3867687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0754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2052039" y="2924827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023014" y="2919637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764933" y="14615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041962" y="2006566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023014" y="1982987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  <a:stCxn id="104" idx="2"/>
          </p:cNvCxnSpPr>
          <p:nvPr/>
        </p:nvCxnSpPr>
        <p:spPr>
          <a:xfrm>
            <a:off x="4025396" y="1982987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2090-DE4C-4E18-A739-44779D5B44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35E62-6E61-47F1-BF36-960CD2DA02FC}"/>
              </a:ext>
            </a:extLst>
          </p:cNvPr>
          <p:cNvSpPr txBox="1"/>
          <p:nvPr/>
        </p:nvSpPr>
        <p:spPr>
          <a:xfrm>
            <a:off x="863452" y="1004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E754C-A8BF-4667-B350-0DE17007D705}"/>
              </a:ext>
            </a:extLst>
          </p:cNvPr>
          <p:cNvSpPr txBox="1"/>
          <p:nvPr/>
        </p:nvSpPr>
        <p:spPr>
          <a:xfrm>
            <a:off x="1895585" y="100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0AC9-AEFB-4E48-8D5B-CBADE74BCB84}"/>
              </a:ext>
            </a:extLst>
          </p:cNvPr>
          <p:cNvSpPr txBox="1"/>
          <p:nvPr/>
        </p:nvSpPr>
        <p:spPr>
          <a:xfrm>
            <a:off x="2842140" y="981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C2AD-EB7C-4669-B05E-CE7806937DFC}"/>
              </a:ext>
            </a:extLst>
          </p:cNvPr>
          <p:cNvSpPr txBox="1"/>
          <p:nvPr/>
        </p:nvSpPr>
        <p:spPr>
          <a:xfrm>
            <a:off x="3874273" y="976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8D05-7BBF-4196-90DA-5F80011DC4DC}"/>
              </a:ext>
            </a:extLst>
          </p:cNvPr>
          <p:cNvSpPr txBox="1"/>
          <p:nvPr/>
        </p:nvSpPr>
        <p:spPr>
          <a:xfrm>
            <a:off x="4826769" y="992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4C39-7E00-4DFB-85D9-B3335B189A2D}"/>
              </a:ext>
            </a:extLst>
          </p:cNvPr>
          <p:cNvSpPr txBox="1"/>
          <p:nvPr/>
        </p:nvSpPr>
        <p:spPr>
          <a:xfrm>
            <a:off x="5782565" y="98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81755-14E5-4ADA-825B-7430267FFB53}"/>
              </a:ext>
            </a:extLst>
          </p:cNvPr>
          <p:cNvSpPr txBox="1"/>
          <p:nvPr/>
        </p:nvSpPr>
        <p:spPr>
          <a:xfrm>
            <a:off x="6661960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8F2A4-7BC4-4511-9CE2-907F604219CB}"/>
              </a:ext>
            </a:extLst>
          </p:cNvPr>
          <p:cNvSpPr txBox="1"/>
          <p:nvPr/>
        </p:nvSpPr>
        <p:spPr>
          <a:xfrm>
            <a:off x="7528658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6829C-062F-4E5D-9186-5784F4F1EF8C}"/>
              </a:ext>
            </a:extLst>
          </p:cNvPr>
          <p:cNvSpPr txBox="1"/>
          <p:nvPr/>
        </p:nvSpPr>
        <p:spPr>
          <a:xfrm>
            <a:off x="260558" y="2124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4A16-1435-4751-8A11-6FCAF280EED3}"/>
              </a:ext>
            </a:extLst>
          </p:cNvPr>
          <p:cNvSpPr txBox="1"/>
          <p:nvPr/>
        </p:nvSpPr>
        <p:spPr>
          <a:xfrm>
            <a:off x="257675" y="3093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BB20-877C-42C3-8E1A-26272C728B70}"/>
              </a:ext>
            </a:extLst>
          </p:cNvPr>
          <p:cNvSpPr txBox="1"/>
          <p:nvPr/>
        </p:nvSpPr>
        <p:spPr>
          <a:xfrm>
            <a:off x="281563" y="4046576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C0567-FC7B-4F74-9800-537E996A3BF7}"/>
              </a:ext>
            </a:extLst>
          </p:cNvPr>
          <p:cNvSpPr txBox="1"/>
          <p:nvPr/>
        </p:nvSpPr>
        <p:spPr>
          <a:xfrm>
            <a:off x="238048" y="1841354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FD7152-B9F6-4937-AA76-58B1C514E2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88009" y="1256896"/>
            <a:ext cx="3060457" cy="4096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D3C0BA-B521-4C6B-9EEE-6279C9685F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1019905" y="1238606"/>
            <a:ext cx="7254869" cy="4115157"/>
          </a:xfrm>
          <a:prstGeom prst="rect">
            <a:avLst/>
          </a:prstGeom>
        </p:spPr>
      </p:pic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1BA276F-C3DE-4751-A013-FD9719AE80C8}"/>
              </a:ext>
            </a:extLst>
          </p:cNvPr>
          <p:cNvCxnSpPr>
            <a:cxnSpLocks/>
          </p:cNvCxnSpPr>
          <p:nvPr/>
        </p:nvCxnSpPr>
        <p:spPr>
          <a:xfrm>
            <a:off x="4030726" y="3867687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1EBA3BC-0660-4707-A2C6-B5DD09BE2F33}"/>
              </a:ext>
            </a:extLst>
          </p:cNvPr>
          <p:cNvCxnSpPr/>
          <p:nvPr/>
        </p:nvCxnSpPr>
        <p:spPr>
          <a:xfrm>
            <a:off x="4023014" y="2919637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BDF8DD-182D-4573-9BB2-6124CF76C013}"/>
              </a:ext>
            </a:extLst>
          </p:cNvPr>
          <p:cNvSpPr txBox="1"/>
          <p:nvPr/>
        </p:nvSpPr>
        <p:spPr>
          <a:xfrm>
            <a:off x="667512" y="5353763"/>
            <a:ext cx="4900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De unde se primesc valori?  </a:t>
            </a:r>
            <a:r>
              <a:rPr lang="ro-RO" sz="2400" dirty="0" err="1"/>
              <a:t>id</a:t>
            </a:r>
            <a:r>
              <a:rPr lang="ro-RO" sz="2400" dirty="0"/>
              <a:t> - w</a:t>
            </a:r>
          </a:p>
          <a:p>
            <a:r>
              <a:rPr lang="ro-RO" sz="2400" dirty="0"/>
              <a:t>Unde se trimit valori?            </a:t>
            </a:r>
            <a:r>
              <a:rPr lang="ro-RO" sz="2400" dirty="0" err="1"/>
              <a:t>id</a:t>
            </a:r>
            <a:r>
              <a:rPr lang="ro-RO" sz="2400" dirty="0"/>
              <a:t> + 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608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0519" y="419641"/>
            <a:ext cx="8515350" cy="458788"/>
          </a:xfrm>
        </p:spPr>
        <p:txBody>
          <a:bodyPr/>
          <a:lstStyle/>
          <a:p>
            <a:r>
              <a:rPr lang="en-US" dirty="0"/>
              <a:t>Scan –</a:t>
            </a:r>
            <a:r>
              <a:rPr lang="ro-RO" dirty="0"/>
              <a:t>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64846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48466" y="447671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030726" y="3867687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0754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2052039" y="2924827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023014" y="2919637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764933" y="14615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041962" y="2006566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023014" y="1982987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  <a:stCxn id="104" idx="2"/>
          </p:cNvCxnSpPr>
          <p:nvPr/>
        </p:nvCxnSpPr>
        <p:spPr>
          <a:xfrm>
            <a:off x="4025396" y="1982987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2090-DE4C-4E18-A739-44779D5B44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35E62-6E61-47F1-BF36-960CD2DA02FC}"/>
              </a:ext>
            </a:extLst>
          </p:cNvPr>
          <p:cNvSpPr txBox="1"/>
          <p:nvPr/>
        </p:nvSpPr>
        <p:spPr>
          <a:xfrm>
            <a:off x="863452" y="1004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E754C-A8BF-4667-B350-0DE17007D705}"/>
              </a:ext>
            </a:extLst>
          </p:cNvPr>
          <p:cNvSpPr txBox="1"/>
          <p:nvPr/>
        </p:nvSpPr>
        <p:spPr>
          <a:xfrm>
            <a:off x="1895585" y="100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0AC9-AEFB-4E48-8D5B-CBADE74BCB84}"/>
              </a:ext>
            </a:extLst>
          </p:cNvPr>
          <p:cNvSpPr txBox="1"/>
          <p:nvPr/>
        </p:nvSpPr>
        <p:spPr>
          <a:xfrm>
            <a:off x="2842140" y="981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C2AD-EB7C-4669-B05E-CE7806937DFC}"/>
              </a:ext>
            </a:extLst>
          </p:cNvPr>
          <p:cNvSpPr txBox="1"/>
          <p:nvPr/>
        </p:nvSpPr>
        <p:spPr>
          <a:xfrm>
            <a:off x="3874273" y="976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8D05-7BBF-4196-90DA-5F80011DC4DC}"/>
              </a:ext>
            </a:extLst>
          </p:cNvPr>
          <p:cNvSpPr txBox="1"/>
          <p:nvPr/>
        </p:nvSpPr>
        <p:spPr>
          <a:xfrm>
            <a:off x="4826769" y="992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4C39-7E00-4DFB-85D9-B3335B189A2D}"/>
              </a:ext>
            </a:extLst>
          </p:cNvPr>
          <p:cNvSpPr txBox="1"/>
          <p:nvPr/>
        </p:nvSpPr>
        <p:spPr>
          <a:xfrm>
            <a:off x="5782565" y="98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81755-14E5-4ADA-825B-7430267FFB53}"/>
              </a:ext>
            </a:extLst>
          </p:cNvPr>
          <p:cNvSpPr txBox="1"/>
          <p:nvPr/>
        </p:nvSpPr>
        <p:spPr>
          <a:xfrm>
            <a:off x="6661960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8F2A4-7BC4-4511-9CE2-907F604219CB}"/>
              </a:ext>
            </a:extLst>
          </p:cNvPr>
          <p:cNvSpPr txBox="1"/>
          <p:nvPr/>
        </p:nvSpPr>
        <p:spPr>
          <a:xfrm>
            <a:off x="7528658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6829C-062F-4E5D-9186-5784F4F1EF8C}"/>
              </a:ext>
            </a:extLst>
          </p:cNvPr>
          <p:cNvSpPr txBox="1"/>
          <p:nvPr/>
        </p:nvSpPr>
        <p:spPr>
          <a:xfrm>
            <a:off x="260558" y="2124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4A16-1435-4751-8A11-6FCAF280EED3}"/>
              </a:ext>
            </a:extLst>
          </p:cNvPr>
          <p:cNvSpPr txBox="1"/>
          <p:nvPr/>
        </p:nvSpPr>
        <p:spPr>
          <a:xfrm>
            <a:off x="257675" y="3093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BB20-877C-42C3-8E1A-26272C728B70}"/>
              </a:ext>
            </a:extLst>
          </p:cNvPr>
          <p:cNvSpPr txBox="1"/>
          <p:nvPr/>
        </p:nvSpPr>
        <p:spPr>
          <a:xfrm>
            <a:off x="281563" y="4046576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C0567-FC7B-4F74-9800-537E996A3BF7}"/>
              </a:ext>
            </a:extLst>
          </p:cNvPr>
          <p:cNvSpPr txBox="1"/>
          <p:nvPr/>
        </p:nvSpPr>
        <p:spPr>
          <a:xfrm>
            <a:off x="238048" y="1841354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FD7152-B9F6-4937-AA76-58B1C514E2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88009" y="1256896"/>
            <a:ext cx="3060457" cy="4096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D3C0BA-B521-4C6B-9EEE-6279C9685F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1019905" y="1238606"/>
            <a:ext cx="7254869" cy="4115157"/>
          </a:xfrm>
          <a:prstGeom prst="rect">
            <a:avLst/>
          </a:prstGeom>
        </p:spPr>
      </p:pic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1BA276F-C3DE-4751-A013-FD9719AE80C8}"/>
              </a:ext>
            </a:extLst>
          </p:cNvPr>
          <p:cNvCxnSpPr>
            <a:cxnSpLocks/>
          </p:cNvCxnSpPr>
          <p:nvPr/>
        </p:nvCxnSpPr>
        <p:spPr>
          <a:xfrm>
            <a:off x="4030726" y="3867687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1EBA3BC-0660-4707-A2C6-B5DD09BE2F33}"/>
              </a:ext>
            </a:extLst>
          </p:cNvPr>
          <p:cNvCxnSpPr/>
          <p:nvPr/>
        </p:nvCxnSpPr>
        <p:spPr>
          <a:xfrm>
            <a:off x="4023014" y="2919637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BDF8DD-182D-4573-9BB2-6124CF76C013}"/>
              </a:ext>
            </a:extLst>
          </p:cNvPr>
          <p:cNvSpPr txBox="1"/>
          <p:nvPr/>
        </p:nvSpPr>
        <p:spPr>
          <a:xfrm>
            <a:off x="80315" y="5379685"/>
            <a:ext cx="4900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De unde se primesc valori?  </a:t>
            </a:r>
            <a:r>
              <a:rPr lang="ro-RO" sz="2400" dirty="0" err="1"/>
              <a:t>id</a:t>
            </a:r>
            <a:r>
              <a:rPr lang="ro-RO" sz="2400" dirty="0"/>
              <a:t> - w</a:t>
            </a:r>
          </a:p>
          <a:p>
            <a:r>
              <a:rPr lang="ro-RO" sz="2400" dirty="0"/>
              <a:t>Unde se trimit valori?            </a:t>
            </a:r>
            <a:r>
              <a:rPr lang="ro-RO" sz="2400" dirty="0" err="1"/>
              <a:t>id</a:t>
            </a:r>
            <a:r>
              <a:rPr lang="ro-RO" sz="2400" dirty="0"/>
              <a:t> + w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4B88-C6F6-48E9-8713-4F6E4B290BD8}"/>
              </a:ext>
            </a:extLst>
          </p:cNvPr>
          <p:cNvSpPr txBox="1"/>
          <p:nvPr/>
        </p:nvSpPr>
        <p:spPr>
          <a:xfrm>
            <a:off x="5139675" y="5397664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Când se primesc valori?</a:t>
            </a:r>
          </a:p>
          <a:p>
            <a:r>
              <a:rPr lang="ro-RO" sz="2400" dirty="0"/>
              <a:t>Când se trimit valori?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895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0519" y="419641"/>
            <a:ext cx="8515350" cy="458788"/>
          </a:xfrm>
        </p:spPr>
        <p:txBody>
          <a:bodyPr/>
          <a:lstStyle/>
          <a:p>
            <a:r>
              <a:rPr lang="en-US" dirty="0"/>
              <a:t>Scan –</a:t>
            </a:r>
            <a:r>
              <a:rPr lang="ro-RO" dirty="0"/>
              <a:t>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648466" y="33462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48466" y="447671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030726" y="3867687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0754" y="239824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2052039" y="2924827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023014" y="2919637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764933" y="14615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041962" y="2006566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023014" y="1982987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  <a:stCxn id="104" idx="2"/>
          </p:cNvCxnSpPr>
          <p:nvPr/>
        </p:nvCxnSpPr>
        <p:spPr>
          <a:xfrm>
            <a:off x="4025396" y="1982987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2090-DE4C-4E18-A739-44779D5B44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35E62-6E61-47F1-BF36-960CD2DA02FC}"/>
              </a:ext>
            </a:extLst>
          </p:cNvPr>
          <p:cNvSpPr txBox="1"/>
          <p:nvPr/>
        </p:nvSpPr>
        <p:spPr>
          <a:xfrm>
            <a:off x="863452" y="1004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E754C-A8BF-4667-B350-0DE17007D705}"/>
              </a:ext>
            </a:extLst>
          </p:cNvPr>
          <p:cNvSpPr txBox="1"/>
          <p:nvPr/>
        </p:nvSpPr>
        <p:spPr>
          <a:xfrm>
            <a:off x="1895585" y="100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0AC9-AEFB-4E48-8D5B-CBADE74BCB84}"/>
              </a:ext>
            </a:extLst>
          </p:cNvPr>
          <p:cNvSpPr txBox="1"/>
          <p:nvPr/>
        </p:nvSpPr>
        <p:spPr>
          <a:xfrm>
            <a:off x="2842140" y="981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C2AD-EB7C-4669-B05E-CE7806937DFC}"/>
              </a:ext>
            </a:extLst>
          </p:cNvPr>
          <p:cNvSpPr txBox="1"/>
          <p:nvPr/>
        </p:nvSpPr>
        <p:spPr>
          <a:xfrm>
            <a:off x="3874273" y="976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8D05-7BBF-4196-90DA-5F80011DC4DC}"/>
              </a:ext>
            </a:extLst>
          </p:cNvPr>
          <p:cNvSpPr txBox="1"/>
          <p:nvPr/>
        </p:nvSpPr>
        <p:spPr>
          <a:xfrm>
            <a:off x="4826769" y="992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4C39-7E00-4DFB-85D9-B3335B189A2D}"/>
              </a:ext>
            </a:extLst>
          </p:cNvPr>
          <p:cNvSpPr txBox="1"/>
          <p:nvPr/>
        </p:nvSpPr>
        <p:spPr>
          <a:xfrm>
            <a:off x="5782565" y="98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81755-14E5-4ADA-825B-7430267FFB53}"/>
              </a:ext>
            </a:extLst>
          </p:cNvPr>
          <p:cNvSpPr txBox="1"/>
          <p:nvPr/>
        </p:nvSpPr>
        <p:spPr>
          <a:xfrm>
            <a:off x="6661960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8F2A4-7BC4-4511-9CE2-907F604219CB}"/>
              </a:ext>
            </a:extLst>
          </p:cNvPr>
          <p:cNvSpPr txBox="1"/>
          <p:nvPr/>
        </p:nvSpPr>
        <p:spPr>
          <a:xfrm>
            <a:off x="7528658" y="970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6829C-062F-4E5D-9186-5784F4F1EF8C}"/>
              </a:ext>
            </a:extLst>
          </p:cNvPr>
          <p:cNvSpPr txBox="1"/>
          <p:nvPr/>
        </p:nvSpPr>
        <p:spPr>
          <a:xfrm>
            <a:off x="260558" y="2124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4A16-1435-4751-8A11-6FCAF280EED3}"/>
              </a:ext>
            </a:extLst>
          </p:cNvPr>
          <p:cNvSpPr txBox="1"/>
          <p:nvPr/>
        </p:nvSpPr>
        <p:spPr>
          <a:xfrm>
            <a:off x="257675" y="3093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BB20-877C-42C3-8E1A-26272C728B70}"/>
              </a:ext>
            </a:extLst>
          </p:cNvPr>
          <p:cNvSpPr txBox="1"/>
          <p:nvPr/>
        </p:nvSpPr>
        <p:spPr>
          <a:xfrm>
            <a:off x="281563" y="4046576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C0567-FC7B-4F74-9800-537E996A3BF7}"/>
              </a:ext>
            </a:extLst>
          </p:cNvPr>
          <p:cNvSpPr txBox="1"/>
          <p:nvPr/>
        </p:nvSpPr>
        <p:spPr>
          <a:xfrm>
            <a:off x="238048" y="1841354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FD7152-B9F6-4937-AA76-58B1C514E2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88009" y="1256896"/>
            <a:ext cx="3060457" cy="4096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D3C0BA-B521-4C6B-9EEE-6279C9685F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1019905" y="1238606"/>
            <a:ext cx="7254869" cy="4115157"/>
          </a:xfrm>
          <a:prstGeom prst="rect">
            <a:avLst/>
          </a:prstGeom>
        </p:spPr>
      </p:pic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1BA276F-C3DE-4751-A013-FD9719AE80C8}"/>
              </a:ext>
            </a:extLst>
          </p:cNvPr>
          <p:cNvCxnSpPr>
            <a:cxnSpLocks/>
          </p:cNvCxnSpPr>
          <p:nvPr/>
        </p:nvCxnSpPr>
        <p:spPr>
          <a:xfrm>
            <a:off x="4030726" y="3867687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1EBA3BC-0660-4707-A2C6-B5DD09BE2F33}"/>
              </a:ext>
            </a:extLst>
          </p:cNvPr>
          <p:cNvCxnSpPr/>
          <p:nvPr/>
        </p:nvCxnSpPr>
        <p:spPr>
          <a:xfrm>
            <a:off x="4023014" y="2919637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BDF8DD-182D-4573-9BB2-6124CF76C013}"/>
              </a:ext>
            </a:extLst>
          </p:cNvPr>
          <p:cNvSpPr txBox="1"/>
          <p:nvPr/>
        </p:nvSpPr>
        <p:spPr>
          <a:xfrm>
            <a:off x="80315" y="5379685"/>
            <a:ext cx="4900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De unde se primesc valori?  </a:t>
            </a:r>
            <a:r>
              <a:rPr lang="ro-RO" sz="2400" dirty="0" err="1"/>
              <a:t>id</a:t>
            </a:r>
            <a:r>
              <a:rPr lang="ro-RO" sz="2400" dirty="0"/>
              <a:t> - w</a:t>
            </a:r>
          </a:p>
          <a:p>
            <a:r>
              <a:rPr lang="ro-RO" sz="2400" dirty="0"/>
              <a:t>Unde se trimit valori?            </a:t>
            </a:r>
            <a:r>
              <a:rPr lang="ro-RO" sz="2400" dirty="0" err="1"/>
              <a:t>id</a:t>
            </a:r>
            <a:r>
              <a:rPr lang="ro-RO" sz="2400" dirty="0"/>
              <a:t> + w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4B88-C6F6-48E9-8713-4F6E4B290BD8}"/>
              </a:ext>
            </a:extLst>
          </p:cNvPr>
          <p:cNvSpPr txBox="1"/>
          <p:nvPr/>
        </p:nvSpPr>
        <p:spPr>
          <a:xfrm>
            <a:off x="5139675" y="5397664"/>
            <a:ext cx="419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Când se primesc valori? </a:t>
            </a:r>
            <a:r>
              <a:rPr lang="en-US" sz="2400" dirty="0"/>
              <a:t>&gt;= 0</a:t>
            </a:r>
            <a:endParaRPr lang="ro-RO" sz="2400" dirty="0"/>
          </a:p>
          <a:p>
            <a:r>
              <a:rPr lang="ro-RO" sz="2400" dirty="0"/>
              <a:t>Când se trimit valori?</a:t>
            </a:r>
            <a:r>
              <a:rPr lang="en-US" sz="2400" dirty="0"/>
              <a:t>      &lt; N</a:t>
            </a:r>
          </a:p>
        </p:txBody>
      </p:sp>
    </p:spTree>
    <p:extLst>
      <p:ext uri="{BB962C8B-B14F-4D97-AF65-F5344CB8AC3E}">
        <p14:creationId xmlns:p14="http://schemas.microsoft.com/office/powerpoint/2010/main" val="8640034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781-9D28-4558-9AEB-BB82218A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EC05-9C90-4233-A788-E6D59845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6610D-1B1E-43ED-8F18-B9B92ED3A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013841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3211" y="170930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Start</a:t>
            </a:r>
            <a:endParaRPr lang="en-US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2D6D9-5079-499F-A2F4-A89A0BAA60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38650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97581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10779" y="307744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4B87B-7CE2-4D3A-AE36-03E92C07E3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991597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3211" y="17093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err="1"/>
              <a:t>End</a:t>
            </a:r>
            <a:endParaRPr lang="en-US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E4A9-AD85-4A76-AB66-7915C9C0C8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388845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  <a:r>
              <a:rPr lang="ro-RO" dirty="0"/>
              <a:t> ineficient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6" name="Connector: Curved 5"/>
          <p:cNvCxnSpPr>
            <a:stCxn id="18" idx="2"/>
            <a:endCxn id="19" idx="2"/>
          </p:cNvCxnSpPr>
          <p:nvPr/>
        </p:nvCxnSpPr>
        <p:spPr>
          <a:xfrm rot="16200000" flipH="1">
            <a:off x="851810" y="352754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/>
          <p:cNvCxnSpPr/>
          <p:nvPr/>
        </p:nvCxnSpPr>
        <p:spPr>
          <a:xfrm rot="16200000" flipH="1">
            <a:off x="1379024" y="354024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/>
          <p:nvPr/>
        </p:nvCxnSpPr>
        <p:spPr>
          <a:xfrm rot="16200000" flipH="1">
            <a:off x="1906238" y="352754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/>
          <p:nvPr/>
        </p:nvCxnSpPr>
        <p:spPr>
          <a:xfrm rot="16200000" flipH="1">
            <a:off x="2433452" y="354659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08940" y="37277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..........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6358" y="1554801"/>
                <a:ext cx="3496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b="1" dirty="0"/>
                  <a:t>Complexitate: </a:t>
                </a:r>
                <a14:m>
                  <m:oMath xmlns:m="http://schemas.openxmlformats.org/officeDocument/2006/math"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8" y="1554801"/>
                <a:ext cx="3496470" cy="523220"/>
              </a:xfrm>
              <a:prstGeom prst="rect">
                <a:avLst/>
              </a:prstGeom>
              <a:blipFill>
                <a:blip r:embed="rId3"/>
                <a:stretch>
                  <a:fillRect l="-36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69B06-CAD7-4E08-90F3-A27F0523E6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143103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/>
          <p:nvPr/>
        </p:nvCxnSpPr>
        <p:spPr>
          <a:xfrm rot="16200000" flipH="1">
            <a:off x="851810" y="352754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1790" y="1380685"/>
            <a:ext cx="5869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Fiecare element care are valoarea o copiază la poziția sa</a:t>
            </a:r>
            <a:r>
              <a:rPr lang="en-US" sz="2800" dirty="0"/>
              <a:t> + 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408" y="216611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ro-RO" sz="2400" dirty="0"/>
              <a:t> = 1</a:t>
            </a: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9A02BC-AF98-4AC2-9DA5-BC0876D004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648899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212" y="3267145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681" y="3267479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408" y="216611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ro-RO" sz="2400" dirty="0"/>
              <a:t>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4955" y="4496463"/>
            <a:ext cx="4812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Aceste operații pot fi executate în paralel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74B35-F98B-41DD-912E-112682D27F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159D5-8EFB-4F0B-B588-5BFE0E58B7E8}"/>
              </a:ext>
            </a:extLst>
          </p:cNvPr>
          <p:cNvSpPr txBox="1"/>
          <p:nvPr/>
        </p:nvSpPr>
        <p:spPr>
          <a:xfrm>
            <a:off x="2011790" y="1380685"/>
            <a:ext cx="5869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Fiecare element care are valoarea o copiază la poziția sa</a:t>
            </a:r>
            <a:r>
              <a:rPr lang="en-US" sz="2800" dirty="0"/>
              <a:t> + w</a:t>
            </a:r>
          </a:p>
        </p:txBody>
      </p:sp>
    </p:spTree>
    <p:extLst>
      <p:ext uri="{BB962C8B-B14F-4D97-AF65-F5344CB8AC3E}">
        <p14:creationId xmlns:p14="http://schemas.microsoft.com/office/powerpoint/2010/main" val="29144611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2" idx="2"/>
          </p:cNvCxnSpPr>
          <p:nvPr/>
        </p:nvCxnSpPr>
        <p:spPr>
          <a:xfrm rot="16200000" flipH="1">
            <a:off x="1632559" y="2746798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3" idx="2"/>
          </p:cNvCxnSpPr>
          <p:nvPr/>
        </p:nvCxnSpPr>
        <p:spPr>
          <a:xfrm rot="16200000" flipH="1">
            <a:off x="2153331" y="2746828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>
            <a:stCxn id="20" idx="2"/>
            <a:endCxn id="24" idx="2"/>
          </p:cNvCxnSpPr>
          <p:nvPr/>
        </p:nvCxnSpPr>
        <p:spPr>
          <a:xfrm rot="16200000" flipH="1">
            <a:off x="2674134" y="2746828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/>
          <p:cNvCxnSpPr>
            <a:stCxn id="21" idx="2"/>
            <a:endCxn id="25" idx="2"/>
          </p:cNvCxnSpPr>
          <p:nvPr/>
        </p:nvCxnSpPr>
        <p:spPr>
          <a:xfrm rot="16200000" flipH="1">
            <a:off x="3195149" y="2747040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408" y="216611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ro-RO" sz="2400" dirty="0"/>
              <a:t> = 4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4955" y="4496463"/>
            <a:ext cx="4812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Aceste operații pot fi executate în paralel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A1BA0-29EE-43EB-B9DC-ACC2E90A17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14FAB-96B8-4080-AA44-0048951C12FD}"/>
              </a:ext>
            </a:extLst>
          </p:cNvPr>
          <p:cNvSpPr txBox="1"/>
          <p:nvPr/>
        </p:nvSpPr>
        <p:spPr>
          <a:xfrm>
            <a:off x="2011790" y="1380685"/>
            <a:ext cx="5869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Fiecare element care are valoarea o copiază la poziția sa</a:t>
            </a:r>
            <a:r>
              <a:rPr lang="en-US" sz="2800" dirty="0"/>
              <a:t> + w</a:t>
            </a:r>
          </a:p>
        </p:txBody>
      </p:sp>
    </p:spTree>
    <p:extLst>
      <p:ext uri="{BB962C8B-B14F-4D97-AF65-F5344CB8AC3E}">
        <p14:creationId xmlns:p14="http://schemas.microsoft.com/office/powerpoint/2010/main" val="9409881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6" idx="2"/>
          </p:cNvCxnSpPr>
          <p:nvPr/>
        </p:nvCxnSpPr>
        <p:spPr>
          <a:xfrm rot="16200000" flipH="1">
            <a:off x="2673800" y="1705556"/>
            <a:ext cx="1092" cy="4165875"/>
          </a:xfrm>
          <a:prstGeom prst="curvedConnector3">
            <a:avLst>
              <a:gd name="adj1" fmla="val 4284038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7" idx="2"/>
          </p:cNvCxnSpPr>
          <p:nvPr/>
        </p:nvCxnSpPr>
        <p:spPr>
          <a:xfrm rot="16200000" flipH="1">
            <a:off x="3194481" y="1705678"/>
            <a:ext cx="1092" cy="4165631"/>
          </a:xfrm>
          <a:prstGeom prst="curvedConnector3">
            <a:avLst>
              <a:gd name="adj1" fmla="val 4458489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>
            <a:stCxn id="20" idx="2"/>
            <a:endCxn id="28" idx="2"/>
          </p:cNvCxnSpPr>
          <p:nvPr/>
        </p:nvCxnSpPr>
        <p:spPr>
          <a:xfrm rot="16200000" flipH="1">
            <a:off x="3715586" y="1705376"/>
            <a:ext cx="12700" cy="4165143"/>
          </a:xfrm>
          <a:prstGeom prst="curvedConnector3">
            <a:avLst>
              <a:gd name="adj1" fmla="val 390000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/>
          <p:cNvCxnSpPr>
            <a:stCxn id="21" idx="2"/>
            <a:endCxn id="29" idx="2"/>
          </p:cNvCxnSpPr>
          <p:nvPr/>
        </p:nvCxnSpPr>
        <p:spPr>
          <a:xfrm rot="5400000" flipH="1" flipV="1">
            <a:off x="4236025" y="1705619"/>
            <a:ext cx="546" cy="4165204"/>
          </a:xfrm>
          <a:prstGeom prst="curvedConnector3">
            <a:avLst>
              <a:gd name="adj1" fmla="val -90714286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/>
          <p:cNvCxnSpPr>
            <a:stCxn id="22" idx="2"/>
            <a:endCxn id="30" idx="2"/>
          </p:cNvCxnSpPr>
          <p:nvPr/>
        </p:nvCxnSpPr>
        <p:spPr>
          <a:xfrm rot="5400000" flipH="1" flipV="1">
            <a:off x="4756706" y="1705497"/>
            <a:ext cx="546" cy="4165448"/>
          </a:xfrm>
          <a:prstGeom prst="curvedConnector3">
            <a:avLst>
              <a:gd name="adj1" fmla="val -9769230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/>
          <p:cNvCxnSpPr>
            <a:stCxn id="23" idx="2"/>
            <a:endCxn id="31" idx="2"/>
          </p:cNvCxnSpPr>
          <p:nvPr/>
        </p:nvCxnSpPr>
        <p:spPr>
          <a:xfrm rot="5400000" flipH="1" flipV="1">
            <a:off x="5277478" y="1705466"/>
            <a:ext cx="546" cy="4165509"/>
          </a:xfrm>
          <a:prstGeom prst="curvedConnector3">
            <a:avLst>
              <a:gd name="adj1" fmla="val -10118168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stCxn id="24" idx="2"/>
            <a:endCxn id="32" idx="2"/>
          </p:cNvCxnSpPr>
          <p:nvPr/>
        </p:nvCxnSpPr>
        <p:spPr>
          <a:xfrm rot="16200000" flipH="1">
            <a:off x="5798493" y="1705800"/>
            <a:ext cx="12700" cy="4165387"/>
          </a:xfrm>
          <a:prstGeom prst="curvedConnector3">
            <a:avLst>
              <a:gd name="adj1" fmla="val 4350016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/>
          <p:cNvCxnSpPr>
            <a:stCxn id="25" idx="2"/>
            <a:endCxn id="33" idx="2"/>
          </p:cNvCxnSpPr>
          <p:nvPr/>
        </p:nvCxnSpPr>
        <p:spPr>
          <a:xfrm rot="16200000" flipH="1">
            <a:off x="6319174" y="1705922"/>
            <a:ext cx="12700" cy="4165143"/>
          </a:xfrm>
          <a:prstGeom prst="curvedConnector3">
            <a:avLst>
              <a:gd name="adj1" fmla="val 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1408" y="216611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ro-RO" sz="2400" dirty="0"/>
              <a:t> = 8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34955" y="4496463"/>
            <a:ext cx="4812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Aceste operații pot fi executate în paralel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1D9EA-9644-4FD7-848A-8578B51332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68395-59C0-43CC-9E33-EF4EC14D5735}"/>
              </a:ext>
            </a:extLst>
          </p:cNvPr>
          <p:cNvSpPr txBox="1"/>
          <p:nvPr/>
        </p:nvSpPr>
        <p:spPr>
          <a:xfrm>
            <a:off x="2011790" y="1380685"/>
            <a:ext cx="5869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Fiecare element care are valoarea o copiază la poziția sa</a:t>
            </a:r>
            <a:r>
              <a:rPr lang="en-US" sz="2800" dirty="0"/>
              <a:t> + w</a:t>
            </a:r>
          </a:p>
        </p:txBody>
      </p:sp>
    </p:spTree>
    <p:extLst>
      <p:ext uri="{BB962C8B-B14F-4D97-AF65-F5344CB8AC3E}">
        <p14:creationId xmlns:p14="http://schemas.microsoft.com/office/powerpoint/2010/main" val="23112910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BC6D4-8335-4110-8BB5-F5BB18DA76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552442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6674" y="25398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7477" y="25398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8280" y="25398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8961" y="254043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9520" y="254043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0262" y="254043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1065" y="254043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1868" y="254043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2549" y="2540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3108" y="25409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3423" y="25398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4165" y="25398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4968" y="25398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5771" y="253988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16452" y="254043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37011" y="254043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27206" y="25644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07940" y="2540475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28409" y="2540809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3988" y="34197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34791" y="34197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55594" y="34197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6275" y="34202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96834" y="34202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17576" y="34202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38379" y="34202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59182" y="34202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9863" y="34208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00422" y="34208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20737" y="34197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41479" y="34197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62282" y="34197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83085" y="34197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03766" y="34202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24325" y="34202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14520" y="34442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89" name="Connector: Curved 88"/>
          <p:cNvCxnSpPr>
            <a:stCxn id="55" idx="2"/>
            <a:endCxn id="59" idx="2"/>
          </p:cNvCxnSpPr>
          <p:nvPr/>
        </p:nvCxnSpPr>
        <p:spPr>
          <a:xfrm rot="16200000" flipH="1">
            <a:off x="1615601" y="2899957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>
            <a:stCxn id="56" idx="2"/>
            <a:endCxn id="60" idx="2"/>
          </p:cNvCxnSpPr>
          <p:nvPr/>
        </p:nvCxnSpPr>
        <p:spPr>
          <a:xfrm rot="16200000" flipH="1">
            <a:off x="2136373" y="2899987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/>
          <p:cNvCxnSpPr>
            <a:stCxn id="57" idx="2"/>
            <a:endCxn id="61" idx="2"/>
          </p:cNvCxnSpPr>
          <p:nvPr/>
        </p:nvCxnSpPr>
        <p:spPr>
          <a:xfrm rot="16200000" flipH="1">
            <a:off x="2657176" y="2899987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>
            <a:stCxn id="58" idx="2"/>
            <a:endCxn id="62" idx="2"/>
          </p:cNvCxnSpPr>
          <p:nvPr/>
        </p:nvCxnSpPr>
        <p:spPr>
          <a:xfrm rot="16200000" flipH="1">
            <a:off x="3178191" y="2900199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FC8A6-6551-4650-A6E9-DA03C6F1FB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97702B-E4AB-4DCB-8E52-43B494C3A65E}"/>
              </a:ext>
            </a:extLst>
          </p:cNvPr>
          <p:cNvSpPr/>
          <p:nvPr/>
        </p:nvSpPr>
        <p:spPr>
          <a:xfrm>
            <a:off x="326674" y="1648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499A1B-6B9E-4950-A47E-8B220F1DC56A}"/>
              </a:ext>
            </a:extLst>
          </p:cNvPr>
          <p:cNvSpPr/>
          <p:nvPr/>
        </p:nvSpPr>
        <p:spPr>
          <a:xfrm>
            <a:off x="847477" y="1648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97F013-F5D2-48D9-95E5-558AC123367F}"/>
              </a:ext>
            </a:extLst>
          </p:cNvPr>
          <p:cNvSpPr/>
          <p:nvPr/>
        </p:nvSpPr>
        <p:spPr>
          <a:xfrm>
            <a:off x="1368280" y="1648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4E3023-924D-41FE-84A2-CC4A4273F130}"/>
              </a:ext>
            </a:extLst>
          </p:cNvPr>
          <p:cNvSpPr/>
          <p:nvPr/>
        </p:nvSpPr>
        <p:spPr>
          <a:xfrm>
            <a:off x="1888961" y="1648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1B5BC8-2500-42DE-AFF7-5C93FF92A364}"/>
              </a:ext>
            </a:extLst>
          </p:cNvPr>
          <p:cNvSpPr/>
          <p:nvPr/>
        </p:nvSpPr>
        <p:spPr>
          <a:xfrm>
            <a:off x="2409520" y="1648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A5016B7-D346-49C6-9BAA-584C330652F8}"/>
              </a:ext>
            </a:extLst>
          </p:cNvPr>
          <p:cNvSpPr/>
          <p:nvPr/>
        </p:nvSpPr>
        <p:spPr>
          <a:xfrm>
            <a:off x="2930262" y="1648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A37BDAB-4B6D-4128-9949-08F726575A75}"/>
              </a:ext>
            </a:extLst>
          </p:cNvPr>
          <p:cNvSpPr/>
          <p:nvPr/>
        </p:nvSpPr>
        <p:spPr>
          <a:xfrm>
            <a:off x="3451065" y="1648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F181FAC-B684-4BCB-8BEE-A01894DFDB07}"/>
              </a:ext>
            </a:extLst>
          </p:cNvPr>
          <p:cNvSpPr/>
          <p:nvPr/>
        </p:nvSpPr>
        <p:spPr>
          <a:xfrm>
            <a:off x="3971868" y="1648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1D8FAD-4BB2-47DD-BA6C-9FF7416AE3BE}"/>
              </a:ext>
            </a:extLst>
          </p:cNvPr>
          <p:cNvSpPr/>
          <p:nvPr/>
        </p:nvSpPr>
        <p:spPr>
          <a:xfrm>
            <a:off x="4492549" y="164940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3C09C26-448A-44F0-B70D-8F9989FE4FF0}"/>
              </a:ext>
            </a:extLst>
          </p:cNvPr>
          <p:cNvSpPr/>
          <p:nvPr/>
        </p:nvSpPr>
        <p:spPr>
          <a:xfrm>
            <a:off x="5013108" y="164940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12F25A-1679-4B69-94A4-B2335B9971DD}"/>
              </a:ext>
            </a:extLst>
          </p:cNvPr>
          <p:cNvSpPr/>
          <p:nvPr/>
        </p:nvSpPr>
        <p:spPr>
          <a:xfrm>
            <a:off x="5533423" y="1648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6E24074-AF96-4A59-B711-0C87A674AFB6}"/>
              </a:ext>
            </a:extLst>
          </p:cNvPr>
          <p:cNvSpPr/>
          <p:nvPr/>
        </p:nvSpPr>
        <p:spPr>
          <a:xfrm>
            <a:off x="6054165" y="1648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F9F8FCB-F610-42ED-A6C6-C943B7BFAA7E}"/>
              </a:ext>
            </a:extLst>
          </p:cNvPr>
          <p:cNvSpPr/>
          <p:nvPr/>
        </p:nvSpPr>
        <p:spPr>
          <a:xfrm>
            <a:off x="6574968" y="1648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DB6A7D-7056-4B57-A81A-ECDD5545C76C}"/>
              </a:ext>
            </a:extLst>
          </p:cNvPr>
          <p:cNvSpPr/>
          <p:nvPr/>
        </p:nvSpPr>
        <p:spPr>
          <a:xfrm>
            <a:off x="7095771" y="1648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7C06FD8-8D87-4457-B925-86E369B5B075}"/>
              </a:ext>
            </a:extLst>
          </p:cNvPr>
          <p:cNvSpPr/>
          <p:nvPr/>
        </p:nvSpPr>
        <p:spPr>
          <a:xfrm>
            <a:off x="7616452" y="1648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4CD8BB-3D42-40C9-AF16-6B68D8401686}"/>
              </a:ext>
            </a:extLst>
          </p:cNvPr>
          <p:cNvSpPr/>
          <p:nvPr/>
        </p:nvSpPr>
        <p:spPr>
          <a:xfrm>
            <a:off x="8137011" y="1648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466C739-E5D3-4D9F-9269-508A41832D35}"/>
              </a:ext>
            </a:extLst>
          </p:cNvPr>
          <p:cNvSpPr txBox="1"/>
          <p:nvPr/>
        </p:nvSpPr>
        <p:spPr>
          <a:xfrm>
            <a:off x="430683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200977E-BD84-468C-9EF1-C9E500FA1C9A}"/>
              </a:ext>
            </a:extLst>
          </p:cNvPr>
          <p:cNvSpPr txBox="1"/>
          <p:nvPr/>
        </p:nvSpPr>
        <p:spPr>
          <a:xfrm>
            <a:off x="951486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E75903F-EF82-4256-9557-0419002BE08A}"/>
              </a:ext>
            </a:extLst>
          </p:cNvPr>
          <p:cNvSpPr txBox="1"/>
          <p:nvPr/>
        </p:nvSpPr>
        <p:spPr>
          <a:xfrm>
            <a:off x="1472289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8F82359-CBA5-4FA4-9702-09153571BEE1}"/>
              </a:ext>
            </a:extLst>
          </p:cNvPr>
          <p:cNvSpPr txBox="1"/>
          <p:nvPr/>
        </p:nvSpPr>
        <p:spPr>
          <a:xfrm>
            <a:off x="1992970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BC02CB-BE7A-453D-BB0B-B360ADD564FB}"/>
              </a:ext>
            </a:extLst>
          </p:cNvPr>
          <p:cNvSpPr txBox="1"/>
          <p:nvPr/>
        </p:nvSpPr>
        <p:spPr>
          <a:xfrm>
            <a:off x="2513529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01F830F-E8D0-4E07-8FF6-9840E7228AC1}"/>
              </a:ext>
            </a:extLst>
          </p:cNvPr>
          <p:cNvSpPr txBox="1"/>
          <p:nvPr/>
        </p:nvSpPr>
        <p:spPr>
          <a:xfrm>
            <a:off x="3034088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8ECB24-AA04-4BBD-A822-125E9634AC72}"/>
              </a:ext>
            </a:extLst>
          </p:cNvPr>
          <p:cNvSpPr txBox="1"/>
          <p:nvPr/>
        </p:nvSpPr>
        <p:spPr>
          <a:xfrm>
            <a:off x="3555074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3AF6840-81D2-4C31-AA16-F8628629C76B}"/>
              </a:ext>
            </a:extLst>
          </p:cNvPr>
          <p:cNvSpPr txBox="1"/>
          <p:nvPr/>
        </p:nvSpPr>
        <p:spPr>
          <a:xfrm>
            <a:off x="4075877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EB4514-14C3-41A2-8223-4D6A6F05CBE9}"/>
              </a:ext>
            </a:extLst>
          </p:cNvPr>
          <p:cNvSpPr txBox="1"/>
          <p:nvPr/>
        </p:nvSpPr>
        <p:spPr>
          <a:xfrm>
            <a:off x="4596558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D64C61-1556-4E79-BE9D-775EFDA4EFD4}"/>
              </a:ext>
            </a:extLst>
          </p:cNvPr>
          <p:cNvSpPr txBox="1"/>
          <p:nvPr/>
        </p:nvSpPr>
        <p:spPr>
          <a:xfrm>
            <a:off x="5117239" y="1144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FDAD831-4C0E-4F2A-B17C-DE4DC75C042F}"/>
              </a:ext>
            </a:extLst>
          </p:cNvPr>
          <p:cNvSpPr txBox="1"/>
          <p:nvPr/>
        </p:nvSpPr>
        <p:spPr>
          <a:xfrm>
            <a:off x="5573312" y="1144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007828-D550-4502-A4DA-B29D002596A5}"/>
              </a:ext>
            </a:extLst>
          </p:cNvPr>
          <p:cNvSpPr txBox="1"/>
          <p:nvPr/>
        </p:nvSpPr>
        <p:spPr>
          <a:xfrm>
            <a:off x="6102613" y="114425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4411B2-E72F-44B1-B7CC-28157C7277F4}"/>
              </a:ext>
            </a:extLst>
          </p:cNvPr>
          <p:cNvSpPr txBox="1"/>
          <p:nvPr/>
        </p:nvSpPr>
        <p:spPr>
          <a:xfrm>
            <a:off x="6614795" y="1144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82EE2B-A676-412C-9FBE-8A40B007A91E}"/>
              </a:ext>
            </a:extLst>
          </p:cNvPr>
          <p:cNvSpPr txBox="1"/>
          <p:nvPr/>
        </p:nvSpPr>
        <p:spPr>
          <a:xfrm>
            <a:off x="7135660" y="1144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8F5217-3E6E-4FF3-9B49-E1593D947A15}"/>
              </a:ext>
            </a:extLst>
          </p:cNvPr>
          <p:cNvSpPr txBox="1"/>
          <p:nvPr/>
        </p:nvSpPr>
        <p:spPr>
          <a:xfrm>
            <a:off x="7656341" y="1144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5FE957-AC73-4AED-8D1D-1C53DD0274F2}"/>
              </a:ext>
            </a:extLst>
          </p:cNvPr>
          <p:cNvSpPr txBox="1"/>
          <p:nvPr/>
        </p:nvSpPr>
        <p:spPr>
          <a:xfrm>
            <a:off x="8177022" y="1144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BB671F-3A05-41F4-AE1A-8F7FDA92AB98}"/>
              </a:ext>
            </a:extLst>
          </p:cNvPr>
          <p:cNvSpPr txBox="1"/>
          <p:nvPr/>
        </p:nvSpPr>
        <p:spPr>
          <a:xfrm>
            <a:off x="8541250" y="10722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618B600-6FBD-4725-962D-70C771A3D33C}"/>
              </a:ext>
            </a:extLst>
          </p:cNvPr>
          <p:cNvSpPr txBox="1"/>
          <p:nvPr/>
        </p:nvSpPr>
        <p:spPr>
          <a:xfrm>
            <a:off x="8727206" y="16728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60EC5581-A303-42DB-9906-058CADAA96FF}"/>
              </a:ext>
            </a:extLst>
          </p:cNvPr>
          <p:cNvCxnSpPr/>
          <p:nvPr/>
        </p:nvCxnSpPr>
        <p:spPr>
          <a:xfrm rot="16200000" flipH="1">
            <a:off x="847538" y="1909302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3CA38-9284-48C9-B446-36F5B3CA0A58}"/>
              </a:ext>
            </a:extLst>
          </p:cNvPr>
          <p:cNvSpPr/>
          <p:nvPr/>
        </p:nvSpPr>
        <p:spPr>
          <a:xfrm>
            <a:off x="313866" y="43947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1561B3E-6142-4B96-972F-E97D183A1337}"/>
              </a:ext>
            </a:extLst>
          </p:cNvPr>
          <p:cNvSpPr/>
          <p:nvPr/>
        </p:nvSpPr>
        <p:spPr>
          <a:xfrm>
            <a:off x="834669" y="43947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B4EFF2-4641-47F1-BA37-5963B2486D0D}"/>
              </a:ext>
            </a:extLst>
          </p:cNvPr>
          <p:cNvSpPr/>
          <p:nvPr/>
        </p:nvSpPr>
        <p:spPr>
          <a:xfrm>
            <a:off x="1355472" y="43947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607D677-7DD8-4610-B45A-E469E548D930}"/>
              </a:ext>
            </a:extLst>
          </p:cNvPr>
          <p:cNvSpPr/>
          <p:nvPr/>
        </p:nvSpPr>
        <p:spPr>
          <a:xfrm>
            <a:off x="1876153" y="43952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D460456-4526-4386-9838-CD8012A0977B}"/>
              </a:ext>
            </a:extLst>
          </p:cNvPr>
          <p:cNvSpPr/>
          <p:nvPr/>
        </p:nvSpPr>
        <p:spPr>
          <a:xfrm>
            <a:off x="2396712" y="43952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C273EA-33DC-452B-9981-B5D95C99C8DE}"/>
              </a:ext>
            </a:extLst>
          </p:cNvPr>
          <p:cNvSpPr/>
          <p:nvPr/>
        </p:nvSpPr>
        <p:spPr>
          <a:xfrm>
            <a:off x="2917454" y="43952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91BBF73-70BF-4082-AA38-F61E24BC4EA9}"/>
              </a:ext>
            </a:extLst>
          </p:cNvPr>
          <p:cNvSpPr/>
          <p:nvPr/>
        </p:nvSpPr>
        <p:spPr>
          <a:xfrm>
            <a:off x="3438257" y="43952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9D259B-2360-491D-952E-BDA525F19EDB}"/>
              </a:ext>
            </a:extLst>
          </p:cNvPr>
          <p:cNvSpPr/>
          <p:nvPr/>
        </p:nvSpPr>
        <p:spPr>
          <a:xfrm>
            <a:off x="3959060" y="43952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987753-A2A8-4B9A-A6A4-51631CADC95A}"/>
              </a:ext>
            </a:extLst>
          </p:cNvPr>
          <p:cNvSpPr/>
          <p:nvPr/>
        </p:nvSpPr>
        <p:spPr>
          <a:xfrm>
            <a:off x="4479741" y="43958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3B3A13B-1321-4440-8153-505792DDBFD3}"/>
              </a:ext>
            </a:extLst>
          </p:cNvPr>
          <p:cNvSpPr/>
          <p:nvPr/>
        </p:nvSpPr>
        <p:spPr>
          <a:xfrm>
            <a:off x="5000300" y="43958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8D17FA7-5A3D-448F-925B-9EC36501B4EB}"/>
              </a:ext>
            </a:extLst>
          </p:cNvPr>
          <p:cNvSpPr/>
          <p:nvPr/>
        </p:nvSpPr>
        <p:spPr>
          <a:xfrm>
            <a:off x="5520615" y="43947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8C77D14-CF0E-49E6-B23F-7BBF590270F7}"/>
              </a:ext>
            </a:extLst>
          </p:cNvPr>
          <p:cNvSpPr/>
          <p:nvPr/>
        </p:nvSpPr>
        <p:spPr>
          <a:xfrm>
            <a:off x="6041357" y="43947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614734D-1B50-45D6-94B5-9117F00B2DAD}"/>
              </a:ext>
            </a:extLst>
          </p:cNvPr>
          <p:cNvSpPr/>
          <p:nvPr/>
        </p:nvSpPr>
        <p:spPr>
          <a:xfrm>
            <a:off x="6562160" y="43947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AACBE27-3A2B-46B2-AD99-695F461ABCD6}"/>
              </a:ext>
            </a:extLst>
          </p:cNvPr>
          <p:cNvSpPr/>
          <p:nvPr/>
        </p:nvSpPr>
        <p:spPr>
          <a:xfrm>
            <a:off x="7082963" y="43947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EAF7BB5-0B38-44A0-A5E7-EB140A91524B}"/>
              </a:ext>
            </a:extLst>
          </p:cNvPr>
          <p:cNvSpPr/>
          <p:nvPr/>
        </p:nvSpPr>
        <p:spPr>
          <a:xfrm>
            <a:off x="7603644" y="43952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9EDE3D7-D147-40CA-8AFC-25C5089E625E}"/>
              </a:ext>
            </a:extLst>
          </p:cNvPr>
          <p:cNvSpPr/>
          <p:nvPr/>
        </p:nvSpPr>
        <p:spPr>
          <a:xfrm>
            <a:off x="8124203" y="43952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D9DFAAA-F4A9-41FE-AEC8-1D34D17FB065}"/>
              </a:ext>
            </a:extLst>
          </p:cNvPr>
          <p:cNvSpPr txBox="1"/>
          <p:nvPr/>
        </p:nvSpPr>
        <p:spPr>
          <a:xfrm>
            <a:off x="8714398" y="44192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3D3A988D-084D-44CA-A854-59F1B1D68119}"/>
              </a:ext>
            </a:extLst>
          </p:cNvPr>
          <p:cNvCxnSpPr>
            <a:stCxn id="138" idx="2"/>
            <a:endCxn id="146" idx="2"/>
          </p:cNvCxnSpPr>
          <p:nvPr/>
        </p:nvCxnSpPr>
        <p:spPr>
          <a:xfrm rot="16200000" flipH="1">
            <a:off x="2656720" y="2833706"/>
            <a:ext cx="1092" cy="4165875"/>
          </a:xfrm>
          <a:prstGeom prst="curvedConnector3">
            <a:avLst>
              <a:gd name="adj1" fmla="val 4284038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56E18B09-BC5E-42D6-9631-9CFF3D1BAF86}"/>
              </a:ext>
            </a:extLst>
          </p:cNvPr>
          <p:cNvCxnSpPr>
            <a:stCxn id="139" idx="2"/>
            <a:endCxn id="147" idx="2"/>
          </p:cNvCxnSpPr>
          <p:nvPr/>
        </p:nvCxnSpPr>
        <p:spPr>
          <a:xfrm rot="16200000" flipH="1">
            <a:off x="3177401" y="2833828"/>
            <a:ext cx="1092" cy="4165631"/>
          </a:xfrm>
          <a:prstGeom prst="curvedConnector3">
            <a:avLst>
              <a:gd name="adj1" fmla="val 4458489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B0ECD9E2-5CA8-4FC9-AABA-4A1BA623DEE4}"/>
              </a:ext>
            </a:extLst>
          </p:cNvPr>
          <p:cNvCxnSpPr>
            <a:stCxn id="140" idx="2"/>
            <a:endCxn id="148" idx="2"/>
          </p:cNvCxnSpPr>
          <p:nvPr/>
        </p:nvCxnSpPr>
        <p:spPr>
          <a:xfrm rot="16200000" flipH="1">
            <a:off x="3698506" y="2833526"/>
            <a:ext cx="12700" cy="4165143"/>
          </a:xfrm>
          <a:prstGeom prst="curvedConnector3">
            <a:avLst>
              <a:gd name="adj1" fmla="val 390000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9A0A2CDC-CAC3-4000-B8C6-80CB5B6EE2CB}"/>
              </a:ext>
            </a:extLst>
          </p:cNvPr>
          <p:cNvCxnSpPr>
            <a:stCxn id="141" idx="2"/>
            <a:endCxn id="149" idx="2"/>
          </p:cNvCxnSpPr>
          <p:nvPr/>
        </p:nvCxnSpPr>
        <p:spPr>
          <a:xfrm rot="5400000" flipH="1" flipV="1">
            <a:off x="4218945" y="2833769"/>
            <a:ext cx="546" cy="4165204"/>
          </a:xfrm>
          <a:prstGeom prst="curvedConnector3">
            <a:avLst>
              <a:gd name="adj1" fmla="val -90714286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4FC36E67-43D2-41F9-9966-3215E83A0310}"/>
              </a:ext>
            </a:extLst>
          </p:cNvPr>
          <p:cNvCxnSpPr>
            <a:stCxn id="142" idx="2"/>
            <a:endCxn id="150" idx="2"/>
          </p:cNvCxnSpPr>
          <p:nvPr/>
        </p:nvCxnSpPr>
        <p:spPr>
          <a:xfrm rot="5400000" flipH="1" flipV="1">
            <a:off x="4739626" y="2833647"/>
            <a:ext cx="546" cy="4165448"/>
          </a:xfrm>
          <a:prstGeom prst="curvedConnector3">
            <a:avLst>
              <a:gd name="adj1" fmla="val -9769230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DC5E602C-B32F-4D8E-B5E6-810202081202}"/>
              </a:ext>
            </a:extLst>
          </p:cNvPr>
          <p:cNvCxnSpPr>
            <a:stCxn id="143" idx="2"/>
            <a:endCxn id="151" idx="2"/>
          </p:cNvCxnSpPr>
          <p:nvPr/>
        </p:nvCxnSpPr>
        <p:spPr>
          <a:xfrm rot="5400000" flipH="1" flipV="1">
            <a:off x="5260398" y="2833616"/>
            <a:ext cx="546" cy="4165509"/>
          </a:xfrm>
          <a:prstGeom prst="curvedConnector3">
            <a:avLst>
              <a:gd name="adj1" fmla="val -10118168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91BB85CD-604C-471A-824E-6F7DBBA9E541}"/>
              </a:ext>
            </a:extLst>
          </p:cNvPr>
          <p:cNvCxnSpPr>
            <a:stCxn id="144" idx="2"/>
            <a:endCxn id="152" idx="2"/>
          </p:cNvCxnSpPr>
          <p:nvPr/>
        </p:nvCxnSpPr>
        <p:spPr>
          <a:xfrm rot="16200000" flipH="1">
            <a:off x="5781413" y="2833950"/>
            <a:ext cx="12700" cy="4165387"/>
          </a:xfrm>
          <a:prstGeom prst="curvedConnector3">
            <a:avLst>
              <a:gd name="adj1" fmla="val 4350016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35EEB883-1D8F-4A2F-AA13-CC9C65061458}"/>
              </a:ext>
            </a:extLst>
          </p:cNvPr>
          <p:cNvCxnSpPr>
            <a:stCxn id="145" idx="2"/>
            <a:endCxn id="153" idx="2"/>
          </p:cNvCxnSpPr>
          <p:nvPr/>
        </p:nvCxnSpPr>
        <p:spPr>
          <a:xfrm rot="16200000" flipH="1">
            <a:off x="6302094" y="2834072"/>
            <a:ext cx="12700" cy="4165143"/>
          </a:xfrm>
          <a:prstGeom prst="curvedConnector3">
            <a:avLst>
              <a:gd name="adj1" fmla="val 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F89D651-85B0-41D0-8BF5-E2052F65073C}"/>
              </a:ext>
            </a:extLst>
          </p:cNvPr>
          <p:cNvSpPr/>
          <p:nvPr/>
        </p:nvSpPr>
        <p:spPr>
          <a:xfrm>
            <a:off x="326674" y="56594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C7D92-2A21-41AD-ADF3-61230A1C9B8B}"/>
              </a:ext>
            </a:extLst>
          </p:cNvPr>
          <p:cNvSpPr/>
          <p:nvPr/>
        </p:nvSpPr>
        <p:spPr>
          <a:xfrm>
            <a:off x="847477" y="56594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197AB-3D42-4110-B469-CFF2670B361B}"/>
              </a:ext>
            </a:extLst>
          </p:cNvPr>
          <p:cNvSpPr/>
          <p:nvPr/>
        </p:nvSpPr>
        <p:spPr>
          <a:xfrm>
            <a:off x="1368280" y="56594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A7C27-7BC6-4083-B672-1F7A239C1ED1}"/>
              </a:ext>
            </a:extLst>
          </p:cNvPr>
          <p:cNvSpPr/>
          <p:nvPr/>
        </p:nvSpPr>
        <p:spPr>
          <a:xfrm>
            <a:off x="1888961" y="56599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E9D26-2E74-4CD3-9726-50D84B48B56F}"/>
              </a:ext>
            </a:extLst>
          </p:cNvPr>
          <p:cNvSpPr/>
          <p:nvPr/>
        </p:nvSpPr>
        <p:spPr>
          <a:xfrm>
            <a:off x="2409520" y="56599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759F7-3803-4EBD-82CF-4AD9528DBC7B}"/>
              </a:ext>
            </a:extLst>
          </p:cNvPr>
          <p:cNvSpPr/>
          <p:nvPr/>
        </p:nvSpPr>
        <p:spPr>
          <a:xfrm>
            <a:off x="2930262" y="56599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E44B5-F36A-4D1A-AB16-410AC1DC5255}"/>
              </a:ext>
            </a:extLst>
          </p:cNvPr>
          <p:cNvSpPr/>
          <p:nvPr/>
        </p:nvSpPr>
        <p:spPr>
          <a:xfrm>
            <a:off x="3451065" y="56599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E2C6B-7042-42CC-9011-CFADEDD64444}"/>
              </a:ext>
            </a:extLst>
          </p:cNvPr>
          <p:cNvSpPr/>
          <p:nvPr/>
        </p:nvSpPr>
        <p:spPr>
          <a:xfrm>
            <a:off x="3971868" y="56599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36EE4-E78C-4B78-9EDB-DAFE33E7846F}"/>
              </a:ext>
            </a:extLst>
          </p:cNvPr>
          <p:cNvSpPr/>
          <p:nvPr/>
        </p:nvSpPr>
        <p:spPr>
          <a:xfrm>
            <a:off x="4492549" y="56605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3748F-26A9-4714-84BF-AB71494DBE54}"/>
              </a:ext>
            </a:extLst>
          </p:cNvPr>
          <p:cNvSpPr/>
          <p:nvPr/>
        </p:nvSpPr>
        <p:spPr>
          <a:xfrm>
            <a:off x="5013108" y="56605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0BD36-BDC0-4713-AF9C-253FCD14901F}"/>
              </a:ext>
            </a:extLst>
          </p:cNvPr>
          <p:cNvSpPr/>
          <p:nvPr/>
        </p:nvSpPr>
        <p:spPr>
          <a:xfrm>
            <a:off x="5533423" y="56594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BF1AB7-0EC1-4BE0-99C7-6AAAB195D937}"/>
              </a:ext>
            </a:extLst>
          </p:cNvPr>
          <p:cNvSpPr/>
          <p:nvPr/>
        </p:nvSpPr>
        <p:spPr>
          <a:xfrm>
            <a:off x="6054165" y="56594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6950C6-1208-43A5-B309-14F00DC76AF1}"/>
              </a:ext>
            </a:extLst>
          </p:cNvPr>
          <p:cNvSpPr/>
          <p:nvPr/>
        </p:nvSpPr>
        <p:spPr>
          <a:xfrm>
            <a:off x="6574968" y="56594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8F3EB2-7AFF-403A-B976-91D32731933D}"/>
              </a:ext>
            </a:extLst>
          </p:cNvPr>
          <p:cNvSpPr/>
          <p:nvPr/>
        </p:nvSpPr>
        <p:spPr>
          <a:xfrm>
            <a:off x="7095771" y="56594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BA57D12-8831-4B7A-9D35-356E43D83392}"/>
              </a:ext>
            </a:extLst>
          </p:cNvPr>
          <p:cNvSpPr/>
          <p:nvPr/>
        </p:nvSpPr>
        <p:spPr>
          <a:xfrm>
            <a:off x="7616452" y="56599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8033040-6EB6-4A0D-A4EF-276E0458896C}"/>
              </a:ext>
            </a:extLst>
          </p:cNvPr>
          <p:cNvSpPr/>
          <p:nvPr/>
        </p:nvSpPr>
        <p:spPr>
          <a:xfrm>
            <a:off x="8137011" y="56599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9C3CE4B-74DE-4CE6-B806-ACD8B848CE62}"/>
              </a:ext>
            </a:extLst>
          </p:cNvPr>
          <p:cNvSpPr txBox="1"/>
          <p:nvPr/>
        </p:nvSpPr>
        <p:spPr>
          <a:xfrm>
            <a:off x="-20472" y="227108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BC176E5-AC85-4E21-8EF5-5CFCAB3E9602}"/>
              </a:ext>
            </a:extLst>
          </p:cNvPr>
          <p:cNvSpPr txBox="1"/>
          <p:nvPr/>
        </p:nvSpPr>
        <p:spPr>
          <a:xfrm>
            <a:off x="-14242" y="30549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0D89F48-F1B5-4C88-A0C6-B0F57DC6C768}"/>
              </a:ext>
            </a:extLst>
          </p:cNvPr>
          <p:cNvSpPr txBox="1"/>
          <p:nvPr/>
        </p:nvSpPr>
        <p:spPr>
          <a:xfrm>
            <a:off x="9646" y="4007976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BF5C1B5-C455-4076-BB7B-885F831A0D64}"/>
              </a:ext>
            </a:extLst>
          </p:cNvPr>
          <p:cNvSpPr txBox="1"/>
          <p:nvPr/>
        </p:nvSpPr>
        <p:spPr>
          <a:xfrm>
            <a:off x="-42982" y="1987658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B007D9-C22B-45D0-BAC8-046C996C7137}"/>
              </a:ext>
            </a:extLst>
          </p:cNvPr>
          <p:cNvSpPr txBox="1"/>
          <p:nvPr/>
        </p:nvSpPr>
        <p:spPr>
          <a:xfrm>
            <a:off x="9495" y="5065632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539836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761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64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367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04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607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34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152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5955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636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195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510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252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055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9858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53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09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770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573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37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057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61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17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161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79964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64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32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39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700" y="17327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8882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747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428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10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337" y="16607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293" y="22613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027" y="2237419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496" y="2237753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223" y="113638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ro-RO" sz="2400" dirty="0"/>
              <a:t>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898" y="3492416"/>
            <a:ext cx="5254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Aceste operații </a:t>
            </a:r>
            <a:r>
              <a:rPr lang="ro-RO" sz="2000" b="1" dirty="0"/>
              <a:t>NU</a:t>
            </a:r>
            <a:r>
              <a:rPr lang="ro-RO" sz="2000" dirty="0"/>
              <a:t> pot fi executate în paralel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291056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1859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32662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5334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3902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464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15447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36250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56931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77490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97805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8547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39350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60153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8083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0139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065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5868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3667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957352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47791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99847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19456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40259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6094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8162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3769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66995" y="491693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579177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100042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723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14140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505632" y="48449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91588" y="54455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89" name="Connector: Curved 88"/>
          <p:cNvCxnSpPr>
            <a:stCxn id="55" idx="2"/>
            <a:endCxn id="59" idx="2"/>
          </p:cNvCxnSpPr>
          <p:nvPr/>
        </p:nvCxnSpPr>
        <p:spPr>
          <a:xfrm rot="16200000" flipH="1">
            <a:off x="1592669" y="4901234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>
            <a:stCxn id="56" idx="2"/>
            <a:endCxn id="60" idx="2"/>
          </p:cNvCxnSpPr>
          <p:nvPr/>
        </p:nvCxnSpPr>
        <p:spPr>
          <a:xfrm rot="16200000" flipH="1">
            <a:off x="2113441" y="4901264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/>
          <p:cNvCxnSpPr>
            <a:stCxn id="57" idx="2"/>
            <a:endCxn id="61" idx="2"/>
          </p:cNvCxnSpPr>
          <p:nvPr/>
        </p:nvCxnSpPr>
        <p:spPr>
          <a:xfrm rot="16200000" flipH="1">
            <a:off x="2634244" y="4901264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>
            <a:stCxn id="58" idx="2"/>
            <a:endCxn id="62" idx="2"/>
          </p:cNvCxnSpPr>
          <p:nvPr/>
        </p:nvCxnSpPr>
        <p:spPr>
          <a:xfrm rot="16200000" flipH="1">
            <a:off x="3155259" y="4901476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1518" y="432054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ro-RO" sz="2400" dirty="0"/>
              <a:t> = 4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77911" y="3064393"/>
            <a:ext cx="560264" cy="426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" idx="2"/>
          </p:cNvCxnSpPr>
          <p:nvPr/>
        </p:nvCxnSpPr>
        <p:spPr>
          <a:xfrm>
            <a:off x="3071381" y="3892526"/>
            <a:ext cx="239995" cy="204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85AB-DE2A-4E33-876B-BB77FD466D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880191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761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64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367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04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607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34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152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5955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636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195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510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252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055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9858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53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09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770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573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37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057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61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17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161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79964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64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32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39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700" y="17327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8882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747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428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10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337" y="16607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293" y="22613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027" y="2237419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496" y="2237753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223" y="113638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ro-RO" sz="2400" dirty="0"/>
              <a:t> = 2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291056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1859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32662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5334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3902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464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15447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36250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56931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77490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97805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8547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39350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60153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8083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0139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065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5868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3667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957352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47791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99847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19456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40259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6094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8162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3769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66995" y="491693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579177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100042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723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14140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505632" y="48449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91588" y="54455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89" name="Connector: Curved 88"/>
          <p:cNvCxnSpPr>
            <a:stCxn id="55" idx="2"/>
            <a:endCxn id="59" idx="2"/>
          </p:cNvCxnSpPr>
          <p:nvPr/>
        </p:nvCxnSpPr>
        <p:spPr>
          <a:xfrm rot="16200000" flipH="1">
            <a:off x="1592669" y="4901234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>
            <a:stCxn id="56" idx="2"/>
            <a:endCxn id="60" idx="2"/>
          </p:cNvCxnSpPr>
          <p:nvPr/>
        </p:nvCxnSpPr>
        <p:spPr>
          <a:xfrm rot="16200000" flipH="1">
            <a:off x="2113441" y="4901264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/>
          <p:cNvCxnSpPr>
            <a:stCxn id="57" idx="2"/>
            <a:endCxn id="61" idx="2"/>
          </p:cNvCxnSpPr>
          <p:nvPr/>
        </p:nvCxnSpPr>
        <p:spPr>
          <a:xfrm rot="16200000" flipH="1">
            <a:off x="2634244" y="4901264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>
            <a:stCxn id="58" idx="2"/>
            <a:endCxn id="62" idx="2"/>
          </p:cNvCxnSpPr>
          <p:nvPr/>
        </p:nvCxnSpPr>
        <p:spPr>
          <a:xfrm rot="16200000" flipH="1">
            <a:off x="3155259" y="4901476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1518" y="432054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ro-RO" sz="2400" dirty="0"/>
              <a:t> = 4</a:t>
            </a:r>
            <a:endParaRPr lang="en-US" sz="2400" dirty="0"/>
          </a:p>
        </p:txBody>
      </p:sp>
      <p:sp>
        <p:nvSpPr>
          <p:cNvPr id="95" name="Parallelogram 94"/>
          <p:cNvSpPr/>
          <p:nvPr/>
        </p:nvSpPr>
        <p:spPr>
          <a:xfrm>
            <a:off x="2445715" y="363444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arallelogram 95"/>
          <p:cNvSpPr/>
          <p:nvPr/>
        </p:nvSpPr>
        <p:spPr>
          <a:xfrm>
            <a:off x="2894236" y="363569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arallelogram 96"/>
          <p:cNvSpPr/>
          <p:nvPr/>
        </p:nvSpPr>
        <p:spPr>
          <a:xfrm>
            <a:off x="3342757" y="363444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arallelogram 97"/>
          <p:cNvSpPr/>
          <p:nvPr/>
        </p:nvSpPr>
        <p:spPr>
          <a:xfrm>
            <a:off x="3791278" y="363183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arallelogram 98"/>
          <p:cNvSpPr/>
          <p:nvPr/>
        </p:nvSpPr>
        <p:spPr>
          <a:xfrm>
            <a:off x="4240723" y="363830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/>
          <p:cNvSpPr/>
          <p:nvPr/>
        </p:nvSpPr>
        <p:spPr>
          <a:xfrm>
            <a:off x="4689244" y="363955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5137765" y="363830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5586286" y="363569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/>
          <p:cNvSpPr/>
          <p:nvPr/>
        </p:nvSpPr>
        <p:spPr>
          <a:xfrm>
            <a:off x="6034807" y="363100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FC8A6-6551-4650-A6E9-DA03C6F1FB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0087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6649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8917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B79CC-D23B-465F-B53F-7CFB15A610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52410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36358" y="1554801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Complexitate?</a:t>
            </a:r>
            <a:endParaRPr lang="en-US" sz="2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BC6D4-8335-4110-8BB5-F5BB18DA76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6433911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936358" y="1554801"/>
                <a:ext cx="6704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b="1" dirty="0"/>
                  <a:t>Complexitate? </a:t>
                </a:r>
                <a14:m>
                  <m:oMath xmlns:m="http://schemas.openxmlformats.org/officeDocument/2006/math"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2800" b="1" dirty="0"/>
                  <a:t> pentru N=2P</a:t>
                </a:r>
                <a:endParaRPr lang="en-US" sz="2800" b="1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8" y="1554801"/>
                <a:ext cx="6704079" cy="523220"/>
              </a:xfrm>
              <a:prstGeom prst="rect">
                <a:avLst/>
              </a:prstGeom>
              <a:blipFill>
                <a:blip r:embed="rId3"/>
                <a:stretch>
                  <a:fillRect l="-1911" t="-11628" r="-91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BC6D4-8335-4110-8BB5-F5BB18DA76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666711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258F-5A54-45E4-ACFD-F49FB69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FAF4-B338-43BD-8690-C2D7AC87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EAEB-9700-44F4-946B-AA2C073088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51586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6"/>
          <p:cNvSpPr>
            <a:spLocks noChangeArrowheads="1"/>
          </p:cNvSpPr>
          <p:nvPr/>
        </p:nvSpPr>
        <p:spPr bwMode="auto">
          <a:xfrm>
            <a:off x="0" y="908050"/>
            <a:ext cx="91440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Exemplu complex</a:t>
            </a:r>
            <a:r>
              <a:rPr lang="en-US" sz="2800" dirty="0"/>
              <a:t> – multiple </a:t>
            </a:r>
            <a:r>
              <a:rPr lang="ro-RO" sz="2800" dirty="0"/>
              <a:t>tehnici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382000" cy="1544637"/>
          </a:xfrm>
        </p:spPr>
        <p:txBody>
          <a:bodyPr/>
          <a:lstStyle/>
          <a:p>
            <a:r>
              <a:rPr lang="en-US" sz="2000" dirty="0"/>
              <a:t>Opera</a:t>
            </a:r>
            <a:r>
              <a:rPr lang="ro-RO" sz="2000" dirty="0"/>
              <a:t>ție pe biți – comparație a două numere.</a:t>
            </a:r>
          </a:p>
          <a:p>
            <a:pPr marL="0" indent="0">
              <a:buNone/>
            </a:pPr>
            <a:endParaRPr lang="ro-RO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50825" y="1916113"/>
            <a:ext cx="8515350" cy="4141788"/>
            <a:chOff x="323850" y="2600325"/>
            <a:chExt cx="8515350" cy="4141788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1230313" y="6205538"/>
              <a:ext cx="9032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b="1"/>
                <a:t>s     d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3850" y="2600325"/>
              <a:ext cx="8515350" cy="4021138"/>
              <a:chOff x="323850" y="2600325"/>
              <a:chExt cx="8515350" cy="4021138"/>
            </a:xfrm>
          </p:grpSpPr>
          <p:grpSp>
            <p:nvGrpSpPr>
              <p:cNvPr id="17414" name="Group 6"/>
              <p:cNvGrpSpPr>
                <a:grpSpLocks/>
              </p:cNvGrpSpPr>
              <p:nvPr/>
            </p:nvGrpSpPr>
            <p:grpSpPr bwMode="auto">
              <a:xfrm>
                <a:off x="323850" y="2600325"/>
                <a:ext cx="8515350" cy="3708400"/>
                <a:chOff x="1436" y="10448"/>
                <a:chExt cx="7792" cy="3002"/>
              </a:xfrm>
            </p:grpSpPr>
            <p:grpSp>
              <p:nvGrpSpPr>
                <p:cNvPr id="17417" name="Group 7"/>
                <p:cNvGrpSpPr>
                  <a:grpSpLocks/>
                </p:cNvGrpSpPr>
                <p:nvPr/>
              </p:nvGrpSpPr>
              <p:grpSpPr bwMode="auto">
                <a:xfrm>
                  <a:off x="1436" y="10808"/>
                  <a:ext cx="7792" cy="2642"/>
                  <a:chOff x="1436" y="10808"/>
                  <a:chExt cx="7792" cy="2642"/>
                </a:xfrm>
              </p:grpSpPr>
              <p:sp>
                <p:nvSpPr>
                  <p:cNvPr id="1742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6" y="1082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msb</a:t>
                    </a:r>
                  </a:p>
                </p:txBody>
              </p:sp>
              <p:sp>
                <p:nvSpPr>
                  <p:cNvPr id="1742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02" y="13010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lsb</a:t>
                    </a:r>
                  </a:p>
                </p:txBody>
              </p:sp>
              <p:sp>
                <p:nvSpPr>
                  <p:cNvPr id="1742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148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 dirty="0"/>
                      <a:t>=</a:t>
                    </a:r>
                  </a:p>
                </p:txBody>
              </p:sp>
              <p:sp>
                <p:nvSpPr>
                  <p:cNvPr id="1742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22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1" y="13010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d</a:t>
                    </a:r>
                  </a:p>
                </p:txBody>
              </p:sp>
              <p:sp>
                <p:nvSpPr>
                  <p:cNvPr id="1742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54" y="1240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02" y="1176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5" y="1128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=</a:t>
                    </a:r>
                  </a:p>
                </p:txBody>
              </p:sp>
              <p:sp>
                <p:nvSpPr>
                  <p:cNvPr id="1743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080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 dirty="0"/>
                      <a:t>=</a:t>
                    </a:r>
                  </a:p>
                </p:txBody>
              </p:sp>
              <p:sp>
                <p:nvSpPr>
                  <p:cNvPr id="174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12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092" y="11088"/>
                    <a:ext cx="1180" cy="1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43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266" y="1084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51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52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p:txBody>
                </p:sp>
              </p:grpSp>
              <p:grpSp>
                <p:nvGrpSpPr>
                  <p:cNvPr id="1743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266" y="1152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9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5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</p:grpSp>
              <p:grpSp>
                <p:nvGrpSpPr>
                  <p:cNvPr id="1743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266" y="1224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7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p:txBody>
                </p:sp>
                <p:sp>
                  <p:nvSpPr>
                    <p:cNvPr id="17448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</p:grpSp>
              <p:grpSp>
                <p:nvGrpSpPr>
                  <p:cNvPr id="1743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266" y="1300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4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p:txBody>
                </p:sp>
              </p:grpSp>
              <p:sp>
                <p:nvSpPr>
                  <p:cNvPr id="17437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2" y="11408"/>
                    <a:ext cx="1180" cy="3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092" y="12488"/>
                    <a:ext cx="1180" cy="24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9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2" y="12888"/>
                    <a:ext cx="1180" cy="3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278" y="1180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260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098" y="11368"/>
                    <a:ext cx="1180" cy="60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3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98" y="12128"/>
                    <a:ext cx="1180" cy="72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4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04" y="12008"/>
                    <a:ext cx="1180" cy="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18" name="Group 39"/>
                <p:cNvGrpSpPr>
                  <a:grpSpLocks/>
                </p:cNvGrpSpPr>
                <p:nvPr/>
              </p:nvGrpSpPr>
              <p:grpSpPr bwMode="auto">
                <a:xfrm>
                  <a:off x="3328" y="10448"/>
                  <a:ext cx="4779" cy="440"/>
                  <a:chOff x="4272" y="10448"/>
                  <a:chExt cx="4779" cy="440"/>
                </a:xfrm>
              </p:grpSpPr>
              <p:sp>
                <p:nvSpPr>
                  <p:cNvPr id="17419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25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3</a:t>
                    </a:r>
                  </a:p>
                </p:txBody>
              </p:sp>
              <p:sp>
                <p:nvSpPr>
                  <p:cNvPr id="1742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8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2</a:t>
                    </a:r>
                  </a:p>
                </p:txBody>
              </p:sp>
              <p:sp>
                <p:nvSpPr>
                  <p:cNvPr id="1742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1</a:t>
                    </a:r>
                  </a:p>
                </p:txBody>
              </p:sp>
            </p:grpSp>
          </p:grpSp>
          <p:sp>
            <p:nvSpPr>
              <p:cNvPr id="278573" name="Rectangle 45"/>
              <p:cNvSpPr>
                <a:spLocks noChangeArrowheads="1"/>
              </p:cNvSpPr>
              <p:nvPr/>
            </p:nvSpPr>
            <p:spPr bwMode="auto">
              <a:xfrm>
                <a:off x="1662336" y="2963863"/>
                <a:ext cx="533400" cy="3657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72" name="Rectangle 44"/>
              <p:cNvSpPr>
                <a:spLocks noChangeArrowheads="1"/>
              </p:cNvSpPr>
              <p:nvPr/>
            </p:nvSpPr>
            <p:spPr bwMode="auto">
              <a:xfrm>
                <a:off x="1115616" y="2963863"/>
                <a:ext cx="533400" cy="3657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85CB9-D024-49D8-9808-0E177E9DD9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868" y="1395412"/>
            <a:ext cx="8569325" cy="4895850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Aft>
                <a:spcPts val="600"/>
              </a:spcAft>
              <a:buNone/>
            </a:pPr>
            <a:r>
              <a:rPr lang="en-US" sz="2400" dirty="0" err="1"/>
              <a:t>Algoritmul</a:t>
            </a:r>
            <a:r>
              <a:rPr lang="en-US" sz="2400" dirty="0"/>
              <a:t> de </a:t>
            </a:r>
            <a:r>
              <a:rPr lang="en-US" sz="2400" dirty="0" err="1"/>
              <a:t>sortare</a:t>
            </a:r>
            <a:r>
              <a:rPr lang="en-US" sz="2400" dirty="0"/>
              <a:t> </a:t>
            </a:r>
            <a:r>
              <a:rPr lang="ro-RO" sz="2400" dirty="0"/>
              <a:t>cu </a:t>
            </a:r>
            <a:r>
              <a:rPr lang="ro-RO" sz="2400" dirty="0" err="1"/>
              <a:t>pipeline</a:t>
            </a:r>
            <a:r>
              <a:rPr lang="ro-RO" sz="2400" dirty="0"/>
              <a:t> </a:t>
            </a:r>
            <a:r>
              <a:rPr lang="en-US" sz="2400" dirty="0" err="1"/>
              <a:t>devine</a:t>
            </a:r>
            <a:r>
              <a:rPr lang="en-US" sz="2400" dirty="0"/>
              <a:t>: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 marL="0" indent="0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-RO" sz="2400" dirty="0"/>
              <a:t>Complexitate?</a:t>
            </a:r>
            <a:endParaRPr lang="en-US" sz="2400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Exemplu complex</a:t>
            </a:r>
            <a:r>
              <a:rPr lang="en-US" sz="2800" dirty="0"/>
              <a:t> – multiple </a:t>
            </a:r>
            <a:r>
              <a:rPr lang="ro-RO" sz="2800" dirty="0"/>
              <a:t>tehnici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2331243" y="1972719"/>
            <a:ext cx="1752600" cy="1981200"/>
            <a:chOff x="2362200" y="2362200"/>
            <a:chExt cx="1752600" cy="1981200"/>
          </a:xfrm>
        </p:grpSpPr>
        <p:sp>
          <p:nvSpPr>
            <p:cNvPr id="19459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9502" name="Line 50"/>
          <p:cNvSpPr>
            <a:spLocks noChangeShapeType="1"/>
          </p:cNvSpPr>
          <p:nvPr/>
        </p:nvSpPr>
        <p:spPr bwMode="auto">
          <a:xfrm>
            <a:off x="1874043" y="2974974"/>
            <a:ext cx="4572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3" name="Line 51"/>
          <p:cNvSpPr>
            <a:spLocks noChangeShapeType="1"/>
          </p:cNvSpPr>
          <p:nvPr/>
        </p:nvSpPr>
        <p:spPr bwMode="auto">
          <a:xfrm>
            <a:off x="4083843" y="2974974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4" name="Line 52"/>
          <p:cNvSpPr>
            <a:spLocks noChangeShapeType="1"/>
          </p:cNvSpPr>
          <p:nvPr/>
        </p:nvSpPr>
        <p:spPr bwMode="auto">
          <a:xfrm>
            <a:off x="6369843" y="2974974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5" name="Text Box 53"/>
          <p:cNvSpPr txBox="1">
            <a:spLocks noChangeArrowheads="1"/>
          </p:cNvSpPr>
          <p:nvPr/>
        </p:nvSpPr>
        <p:spPr bwMode="auto">
          <a:xfrm>
            <a:off x="0" y="2696619"/>
            <a:ext cx="1135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ro-RO" b="1" dirty="0"/>
              <a:t>I</a:t>
            </a:r>
            <a:r>
              <a:rPr lang="en-US" b="1" dirty="0" err="1"/>
              <a:t>ntrare</a:t>
            </a:r>
            <a:endParaRPr lang="en-US" b="1" dirty="0"/>
          </a:p>
        </p:txBody>
      </p:sp>
      <p:sp>
        <p:nvSpPr>
          <p:cNvPr id="19507" name="Line 56"/>
          <p:cNvSpPr>
            <a:spLocks noChangeShapeType="1"/>
          </p:cNvSpPr>
          <p:nvPr/>
        </p:nvSpPr>
        <p:spPr bwMode="auto">
          <a:xfrm>
            <a:off x="1239634" y="2974974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 rot="5400000">
            <a:off x="4624275" y="1972719"/>
            <a:ext cx="1752600" cy="1981200"/>
            <a:chOff x="2362200" y="2362200"/>
            <a:chExt cx="1752600" cy="1981200"/>
          </a:xfrm>
        </p:grpSpPr>
        <p:sp>
          <p:nvSpPr>
            <p:cNvPr id="122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 rot="5400000">
            <a:off x="6917307" y="1972719"/>
            <a:ext cx="1752600" cy="1981200"/>
            <a:chOff x="2362200" y="2362200"/>
            <a:chExt cx="1752600" cy="1981200"/>
          </a:xfrm>
        </p:grpSpPr>
        <p:sp>
          <p:nvSpPr>
            <p:cNvPr id="137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3F061-B0CB-4EDB-96D7-59404D128A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 dirty="0"/>
              <a:t>Cristian Chilipirea - Arhitecturi Paralele</a:t>
            </a:r>
            <a:endParaRPr lang="en-US" alt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94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9868" y="1395412"/>
                <a:ext cx="8569325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70000"/>
                  </a:lnSpc>
                  <a:spcAft>
                    <a:spcPts val="600"/>
                  </a:spcAft>
                  <a:buNone/>
                </a:pPr>
                <a:r>
                  <a:rPr lang="en-US" sz="2400" dirty="0"/>
                  <a:t>Algoritmul de </a:t>
                </a:r>
                <a:r>
                  <a:rPr lang="en-US" sz="2400" dirty="0" err="1"/>
                  <a:t>sortare</a:t>
                </a:r>
                <a:r>
                  <a:rPr lang="en-US" sz="2400" dirty="0"/>
                  <a:t> </a:t>
                </a:r>
                <a:r>
                  <a:rPr lang="ro-RO" sz="2400" dirty="0"/>
                  <a:t>cu </a:t>
                </a:r>
                <a:r>
                  <a:rPr lang="ro-RO" sz="2400" dirty="0" err="1"/>
                  <a:t>pipeline</a:t>
                </a:r>
                <a:r>
                  <a:rPr lang="ro-RO" sz="2400" dirty="0"/>
                  <a:t> </a:t>
                </a:r>
                <a:r>
                  <a:rPr lang="en-US" sz="2400" dirty="0" err="1"/>
                  <a:t>devine</a:t>
                </a:r>
                <a:r>
                  <a:rPr lang="en-US" sz="2400" dirty="0"/>
                  <a:t>:</a:t>
                </a:r>
              </a:p>
              <a:p>
                <a:pPr>
                  <a:lnSpc>
                    <a:spcPct val="70000"/>
                  </a:lnSpc>
                  <a:spcAft>
                    <a:spcPts val="600"/>
                  </a:spcAft>
                </a:pPr>
                <a:endParaRPr lang="en-US" sz="2400" dirty="0"/>
              </a:p>
              <a:p>
                <a:pPr>
                  <a:lnSpc>
                    <a:spcPct val="70000"/>
                  </a:lnSpc>
                  <a:spcAft>
                    <a:spcPts val="600"/>
                  </a:spcAft>
                </a:pPr>
                <a:endParaRPr lang="en-US" sz="2400" dirty="0"/>
              </a:p>
              <a:p>
                <a:pPr>
                  <a:lnSpc>
                    <a:spcPct val="70000"/>
                  </a:lnSpc>
                  <a:spcAft>
                    <a:spcPts val="600"/>
                  </a:spcAft>
                </a:pPr>
                <a:endParaRPr lang="en-US" sz="2400" dirty="0"/>
              </a:p>
              <a:p>
                <a:pPr>
                  <a:lnSpc>
                    <a:spcPct val="70000"/>
                  </a:lnSpc>
                  <a:spcAft>
                    <a:spcPts val="600"/>
                  </a:spcAft>
                </a:pPr>
                <a:endParaRPr lang="en-US" sz="2400" dirty="0"/>
              </a:p>
              <a:p>
                <a:pPr>
                  <a:lnSpc>
                    <a:spcPct val="70000"/>
                  </a:lnSpc>
                  <a:spcAft>
                    <a:spcPts val="600"/>
                  </a:spcAft>
                </a:pPr>
                <a:endParaRPr lang="en-US" sz="2400" dirty="0"/>
              </a:p>
              <a:p>
                <a:pPr>
                  <a:lnSpc>
                    <a:spcPct val="70000"/>
                  </a:lnSpc>
                  <a:spcAft>
                    <a:spcPts val="600"/>
                  </a:spcAft>
                </a:pPr>
                <a:endParaRPr lang="en-US" sz="2400" dirty="0"/>
              </a:p>
              <a:p>
                <a:pPr marL="0" indent="0">
                  <a:lnSpc>
                    <a:spcPct val="7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o-RO" sz="2400" dirty="0"/>
                  <a:t>Complexitate?</a:t>
                </a:r>
              </a:p>
              <a:p>
                <a:pPr marL="0" indent="0">
                  <a:lnSpc>
                    <a:spcPct val="7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o-RO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𝑛𝑢𝑚𝑏𝑖</m:t>
                              </m:r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ț</m:t>
                              </m:r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sz="2400" dirty="0"/>
              </a:p>
              <a:p>
                <a:pPr marL="0" indent="0">
                  <a:lnSpc>
                    <a:spcPct val="7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19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9868" y="1395412"/>
                <a:ext cx="8569325" cy="4895850"/>
              </a:xfrm>
              <a:blipFill>
                <a:blip r:embed="rId2"/>
                <a:stretch>
                  <a:fillRect l="-2134" t="-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Exemplu complex</a:t>
            </a:r>
            <a:r>
              <a:rPr lang="en-US" sz="2800" dirty="0"/>
              <a:t> – multiple </a:t>
            </a:r>
            <a:r>
              <a:rPr lang="ro-RO" sz="2800" dirty="0"/>
              <a:t>tehnici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2331243" y="1972719"/>
            <a:ext cx="1752600" cy="1981200"/>
            <a:chOff x="2362200" y="2362200"/>
            <a:chExt cx="1752600" cy="1981200"/>
          </a:xfrm>
        </p:grpSpPr>
        <p:sp>
          <p:nvSpPr>
            <p:cNvPr id="19459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9502" name="Line 50"/>
          <p:cNvSpPr>
            <a:spLocks noChangeShapeType="1"/>
          </p:cNvSpPr>
          <p:nvPr/>
        </p:nvSpPr>
        <p:spPr bwMode="auto">
          <a:xfrm>
            <a:off x="1874043" y="2974974"/>
            <a:ext cx="4572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3" name="Line 51"/>
          <p:cNvSpPr>
            <a:spLocks noChangeShapeType="1"/>
          </p:cNvSpPr>
          <p:nvPr/>
        </p:nvSpPr>
        <p:spPr bwMode="auto">
          <a:xfrm>
            <a:off x="4083843" y="2974974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4" name="Line 52"/>
          <p:cNvSpPr>
            <a:spLocks noChangeShapeType="1"/>
          </p:cNvSpPr>
          <p:nvPr/>
        </p:nvSpPr>
        <p:spPr bwMode="auto">
          <a:xfrm>
            <a:off x="6369843" y="2974974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5" name="Text Box 53"/>
          <p:cNvSpPr txBox="1">
            <a:spLocks noChangeArrowheads="1"/>
          </p:cNvSpPr>
          <p:nvPr/>
        </p:nvSpPr>
        <p:spPr bwMode="auto">
          <a:xfrm>
            <a:off x="0" y="2696619"/>
            <a:ext cx="1135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ro-RO" b="1" dirty="0"/>
              <a:t>I</a:t>
            </a:r>
            <a:r>
              <a:rPr lang="en-US" b="1" dirty="0" err="1"/>
              <a:t>ntrare</a:t>
            </a:r>
            <a:endParaRPr lang="en-US" b="1" dirty="0"/>
          </a:p>
        </p:txBody>
      </p:sp>
      <p:sp>
        <p:nvSpPr>
          <p:cNvPr id="19507" name="Line 56"/>
          <p:cNvSpPr>
            <a:spLocks noChangeShapeType="1"/>
          </p:cNvSpPr>
          <p:nvPr/>
        </p:nvSpPr>
        <p:spPr bwMode="auto">
          <a:xfrm>
            <a:off x="1239634" y="2974974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 rot="5400000">
            <a:off x="4624275" y="1972719"/>
            <a:ext cx="1752600" cy="1981200"/>
            <a:chOff x="2362200" y="2362200"/>
            <a:chExt cx="1752600" cy="1981200"/>
          </a:xfrm>
        </p:grpSpPr>
        <p:sp>
          <p:nvSpPr>
            <p:cNvPr id="122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 rot="5400000">
            <a:off x="6917307" y="1972719"/>
            <a:ext cx="1752600" cy="1981200"/>
            <a:chOff x="2362200" y="2362200"/>
            <a:chExt cx="1752600" cy="1981200"/>
          </a:xfrm>
        </p:grpSpPr>
        <p:sp>
          <p:nvSpPr>
            <p:cNvPr id="137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3F061-B0CB-4EDB-96D7-59404D128A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 dirty="0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93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6649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8917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83" y="366463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2" y="369239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80" y="406957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46" y="413354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56314" y="2048197"/>
            <a:ext cx="5169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ro-RO" sz="2400" dirty="0" err="1"/>
              <a:t>ând</a:t>
            </a:r>
            <a:r>
              <a:rPr lang="ro-RO" sz="2400" dirty="0"/>
              <a:t> oprim </a:t>
            </a:r>
            <a:r>
              <a:rPr lang="ro-RO" sz="2400" dirty="0" err="1"/>
              <a:t>thread</a:t>
            </a:r>
            <a:r>
              <a:rPr lang="ro-RO" sz="2400" dirty="0"/>
              <a:t>-urile</a:t>
            </a:r>
            <a:r>
              <a:rPr lang="en-US" sz="2400" dirty="0"/>
              <a:t>?</a:t>
            </a:r>
          </a:p>
          <a:p>
            <a:r>
              <a:rPr lang="ro-RO" sz="2400" dirty="0"/>
              <a:t>Depinde de problemă</a:t>
            </a:r>
            <a:r>
              <a:rPr lang="en-US" sz="2400" dirty="0"/>
              <a:t>.</a:t>
            </a:r>
          </a:p>
          <a:p>
            <a:r>
              <a:rPr lang="ro-RO" sz="2400" dirty="0"/>
              <a:t>Dacă e suficient putem să oprim imediat după găsirea unei soluții</a:t>
            </a:r>
            <a:r>
              <a:rPr lang="en-US" sz="2400" dirty="0"/>
              <a:t>.</a:t>
            </a:r>
          </a:p>
          <a:p>
            <a:r>
              <a:rPr lang="ro-RO" sz="2400" dirty="0"/>
              <a:t>Trebuie ținut cont că unele probleme nu au soluție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629" y="487175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joinWorkerThreads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03EF01-6796-4EB0-A330-7226EAC46D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095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A4EF-DD7A-4802-A665-10DD75CD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68C7-4B54-408D-8D79-0BB86BFC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0526C-D1F7-4DD0-9C42-949D737F75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8255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94EA9-A001-461C-8C79-99F7B5D85B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F22C1-F7DF-4303-B597-A03E9E258BEA}"/>
              </a:ext>
            </a:extLst>
          </p:cNvPr>
          <p:cNvSpPr txBox="1"/>
          <p:nvPr/>
        </p:nvSpPr>
        <p:spPr>
          <a:xfrm>
            <a:off x="1130640" y="4990986"/>
            <a:ext cx="6849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Se cere aranjare a N regine pe o tablă </a:t>
            </a:r>
            <a:r>
              <a:rPr lang="ro-RO" sz="2400" b="1" dirty="0" err="1"/>
              <a:t>NxN</a:t>
            </a:r>
            <a:r>
              <a:rPr lang="ro-RO" sz="2400" b="1" dirty="0"/>
              <a:t> în așa fel încât să nu se atace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361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6386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Nu avem </a:t>
            </a:r>
            <a:r>
              <a:rPr lang="en-US" sz="2400" b="1" dirty="0" err="1"/>
              <a:t>voie</a:t>
            </a:r>
            <a:r>
              <a:rPr lang="en-US" sz="2400" b="1" dirty="0"/>
              <a:t> </a:t>
            </a:r>
            <a:r>
              <a:rPr lang="en-US" sz="2400" b="1" dirty="0" err="1"/>
              <a:t>mai</a:t>
            </a:r>
            <a:r>
              <a:rPr lang="en-US" sz="2400" b="1" dirty="0"/>
              <a:t> mult de o </a:t>
            </a:r>
            <a:r>
              <a:rPr lang="en-US" sz="2400" b="1" dirty="0" err="1"/>
              <a:t>regin</a:t>
            </a:r>
            <a:r>
              <a:rPr lang="ro-RO" sz="2400" b="1" dirty="0"/>
              <a:t>ă pe linie</a:t>
            </a:r>
            <a:endParaRPr lang="en-US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0E8B-8736-4F11-8CE4-B4174D9A0C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8009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6934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Nu avem voie mai mult de o regină pe coloană</a:t>
            </a:r>
            <a:endParaRPr lang="en-US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BFE5-86BC-46EB-A39D-C53929CE3C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2799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720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Nu avem voie mai mult de o regină pe diagonală</a:t>
            </a:r>
            <a:endParaRPr lang="en-US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C494-DDEC-48B9-A86F-6935C20025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9592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5" name="Connector: Curved 4"/>
          <p:cNvCxnSpPr>
            <a:stCxn id="32" idx="2"/>
            <a:endCxn id="51" idx="3"/>
          </p:cNvCxnSpPr>
          <p:nvPr/>
        </p:nvCxnSpPr>
        <p:spPr>
          <a:xfrm rot="5400000">
            <a:off x="6149247" y="2322337"/>
            <a:ext cx="815092" cy="1919624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16683" y="362350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Două metode de a nota o soluție.</a:t>
            </a:r>
          </a:p>
          <a:p>
            <a:endParaRPr lang="ro-RO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DC9BEB-7F25-45C6-A59D-8BDA44BC6E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328C3C-D149-495B-86D3-8BA048BF5045}"/>
              </a:ext>
            </a:extLst>
          </p:cNvPr>
          <p:cNvSpPr txBox="1"/>
          <p:nvPr/>
        </p:nvSpPr>
        <p:spPr>
          <a:xfrm>
            <a:off x="746404" y="4976048"/>
            <a:ext cx="7755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1" dirty="0"/>
              <a:t>Poziția din vector reprezintă coloana pe care este așezată regina.</a:t>
            </a:r>
          </a:p>
          <a:p>
            <a:endParaRPr lang="ro-RO" b="1" dirty="0"/>
          </a:p>
          <a:p>
            <a:endParaRPr lang="ro-RO" b="1" dirty="0"/>
          </a:p>
          <a:p>
            <a:r>
              <a:rPr lang="ro-RO" b="1" dirty="0"/>
              <a:t>Valoarea din vector reprezintă linia pe care este așezată regina.</a:t>
            </a:r>
          </a:p>
        </p:txBody>
      </p:sp>
    </p:spTree>
    <p:extLst>
      <p:ext uri="{BB962C8B-B14F-4D97-AF65-F5344CB8AC3E}">
        <p14:creationId xmlns:p14="http://schemas.microsoft.com/office/powerpoint/2010/main" val="23732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E9578-6683-448B-AD09-11F5C7AD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3E57C0-15DE-4AF2-BD2D-2D9A6BA9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CBC3-F7E9-4CF7-BB60-10FD006749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12691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</a:t>
            </a:r>
            <a:r>
              <a:rPr lang="ro-RO" dirty="0"/>
              <a:t>Soluție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D90B-6910-4DC0-AD31-1DEED5DE71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8167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</a:t>
            </a:r>
            <a:r>
              <a:rPr lang="ro-RO" dirty="0"/>
              <a:t>Soluție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2980" y="3585150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Conflict linie</a:t>
            </a:r>
            <a:endParaRPr lang="en-US" sz="28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4890C-0440-464C-872C-232C5F29DD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6276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</a:t>
            </a:r>
            <a:r>
              <a:rPr lang="ro-RO" dirty="0"/>
              <a:t>Soluție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3096" y="3581727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Conflict diagonală</a:t>
            </a:r>
            <a:endParaRPr lang="en-US" sz="28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2034F-A32D-4E0E-8069-9A0EE60993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57262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</a:t>
            </a:r>
            <a:r>
              <a:rPr lang="ro-RO" dirty="0"/>
              <a:t>Soluție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2981" y="3585150"/>
            <a:ext cx="2991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OK.</a:t>
            </a:r>
          </a:p>
          <a:p>
            <a:endParaRPr lang="en-US" sz="2800" b="1" dirty="0"/>
          </a:p>
          <a:p>
            <a:r>
              <a:rPr lang="ro-RO" sz="2800" b="1" dirty="0"/>
              <a:t>Și tot așa până punem toate reginele</a:t>
            </a:r>
            <a:endParaRPr lang="en-US" sz="28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0D97E-9EDC-4010-8736-8501545520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1410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</a:t>
            </a:r>
            <a:r>
              <a:rPr lang="ro-RO" dirty="0"/>
              <a:t>Soluție paralelă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26338" y="15082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47141" y="150828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7944" y="15082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88625" y="1508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3913" y="98415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10713" y="98415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36558" y="98323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61518" y="98323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26338" y="25453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47141" y="254538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67944" y="25453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88625" y="25459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26338" y="36444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47141" y="364447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67944" y="36444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88625" y="36450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26338" y="49096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47141" y="49096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67944" y="49096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88625" y="49101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26CD9-9AF9-4F88-AA03-C5008C4C64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73846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</a:t>
            </a:r>
            <a:r>
              <a:rPr lang="ro-RO" dirty="0"/>
              <a:t>Soluție paralelă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0797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71600" y="159419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92403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13084" y="15947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372" y="10700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35172" y="10700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61017" y="10691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85977" y="10691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0614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71417" y="211613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92220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12901" y="211667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2931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73734" y="263697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94537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15218" y="26375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2748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73551" y="31589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94354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15035" y="3159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8663" y="42703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466" y="427032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490269" y="42703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10950" y="42708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6238" y="37461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33038" y="37461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58883" y="3745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83843" y="3745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8480" y="4792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69283" y="4792265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90086" y="4792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10767" y="479281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0797" y="5313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971600" y="531310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92403" y="5313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013084" y="5313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0614" y="58350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71417" y="5835045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492220" y="58350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12901" y="58355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0130" y="15936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840933" y="1593651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361736" y="15936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82417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87705" y="1069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04505" y="1069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30350" y="10686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55310" y="10686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319947" y="21155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840750" y="211558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61553" y="21155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82234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322264" y="26364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43067" y="2636431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63870" y="26364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84551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22081" y="31583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842884" y="315836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363687" y="31583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884368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315679" y="4269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836482" y="426923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357285" y="4269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877966" y="4269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383254" y="374510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00054" y="374510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425899" y="37441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950859" y="37441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315496" y="479117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836299" y="479117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357102" y="479117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877783" y="4791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17813" y="53120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38616" y="531201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359419" y="53120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880100" y="5312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317630" y="5833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838433" y="583395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359236" y="5833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879917" y="58344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7708" y="3679757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Și tot așa</a:t>
            </a:r>
            <a:r>
              <a:rPr lang="en-US" sz="2800" b="1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1198" y="16696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81198" y="21916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79873" y="5358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579873" y="59099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579873" y="48672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464971" y="16696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464971" y="21916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464971" y="27165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464971" y="59099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464971" y="53850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3C1A-1A5C-43C0-830E-ACB43D434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0828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EB9F-4675-4562-9BED-217FB982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Abordarea </a:t>
            </a:r>
            <a:r>
              <a:rPr lang="ro-RO" dirty="0"/>
              <a:t>log sau arbore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A2A0-F202-471C-AE4C-00764300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AFBF2-F1CF-43A5-878D-E326FD8702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8091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C158E8-B521-43C3-B834-FA7A6DE59533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9A13BF-1E37-45D1-B5C6-FD552FB14545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4F8C7D-2BEA-4D4C-89FB-60FB3E7CEC59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50F39D-0BDF-41CA-B0C8-B61C33374DB9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0E6ABA-51AA-49A4-B72A-23B9D8AD179F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06D027-6738-41CD-8D1C-7BE2FB3A59CD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FF89A2-E10D-4A80-83A1-7D6862CFEC4D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AD46BA-E1AD-4448-B7CD-F3EFA9337813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2AC378-9F23-46AF-9570-134C503A097F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7967204-FA21-4502-A9E7-EFF21DE894AE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60EDE-3E2C-4104-95DE-A5E4791AC68B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E53030-A82C-4E53-809A-3219FC26D62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287A4C-485A-4ED7-B970-AD6FFC6DE0B4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FA9D4C-8737-449D-86BD-2E7004CB460E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1193EEB-69BA-4813-A246-53B3B3A5F088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8B6331-7998-4578-BE84-C7C2D85DD4DF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C6F758-A872-44C1-B500-271F63C6C659}"/>
              </a:ext>
            </a:extLst>
          </p:cNvPr>
          <p:cNvCxnSpPr>
            <a:endCxn id="76" idx="0"/>
          </p:cNvCxnSpPr>
          <p:nvPr/>
        </p:nvCxnSpPr>
        <p:spPr>
          <a:xfrm>
            <a:off x="675372" y="3124618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2939AD5-F826-4B5C-9E70-8FB4B9FA1D79}"/>
              </a:ext>
            </a:extLst>
          </p:cNvPr>
          <p:cNvSpPr/>
          <p:nvPr/>
        </p:nvSpPr>
        <p:spPr>
          <a:xfrm>
            <a:off x="553330" y="354042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6F32C5D-C175-48A1-BEF0-FE5D266FDADC}"/>
              </a:ext>
            </a:extLst>
          </p:cNvPr>
          <p:cNvCxnSpPr>
            <a:endCxn id="76" idx="0"/>
          </p:cNvCxnSpPr>
          <p:nvPr/>
        </p:nvCxnSpPr>
        <p:spPr>
          <a:xfrm flipH="1">
            <a:off x="935590" y="3125164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1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530B7D-A826-4B2D-B9D8-15C175AF943E}"/>
              </a:ext>
            </a:extLst>
          </p:cNvPr>
          <p:cNvSpPr/>
          <p:nvPr/>
        </p:nvSpPr>
        <p:spPr>
          <a:xfrm>
            <a:off x="553330" y="354042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1334351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  <a:r>
              <a:rPr lang="ro-RO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stCxn id="29" idx="2"/>
            <a:endCxn id="5" idx="0"/>
          </p:cNvCxnSpPr>
          <p:nvPr/>
        </p:nvCxnSpPr>
        <p:spPr>
          <a:xfrm flipH="1">
            <a:off x="1716611" y="3125164"/>
            <a:ext cx="1" cy="14347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FD64F5-77AC-4FF6-A392-591EA1BE7A26}"/>
              </a:ext>
            </a:extLst>
          </p:cNvPr>
          <p:cNvCxnSpPr>
            <a:cxnSpLocks/>
            <a:stCxn id="51" idx="2"/>
            <a:endCxn id="5" idx="1"/>
          </p:cNvCxnSpPr>
          <p:nvPr/>
        </p:nvCxnSpPr>
        <p:spPr>
          <a:xfrm>
            <a:off x="935590" y="4061814"/>
            <a:ext cx="398761" cy="7587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1334351" y="354042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  <a:r>
              <a:rPr lang="ro-RO" sz="4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37232" y="3125164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1855093" y="456041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22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1716611" y="4061814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 </a:t>
            </a:r>
            <a:br>
              <a:rPr lang="en-US" dirty="0"/>
            </a:br>
            <a:r>
              <a:rPr lang="en-US" dirty="0"/>
              <a:t>sau</a:t>
            </a:r>
            <a:br>
              <a:rPr lang="en-US" dirty="0"/>
            </a:br>
            <a:r>
              <a:rPr lang="en-US" dirty="0"/>
              <a:t> Replicated Workers</a:t>
            </a:r>
            <a:br>
              <a:rPr lang="en-US" dirty="0"/>
            </a:br>
            <a:r>
              <a:rPr lang="en-US" dirty="0"/>
              <a:t>sau</a:t>
            </a:r>
            <a:br>
              <a:rPr lang="en-US" dirty="0"/>
            </a:br>
            <a:r>
              <a:rPr lang="en-US" dirty="0"/>
              <a:t>Thread Pool</a:t>
            </a: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ro-RO" dirty="0"/>
              <a:t>Abordare de </a:t>
            </a:r>
            <a:r>
              <a:rPr lang="ro-RO"/>
              <a:t>probleme recursive în paralel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4FA2C-0A2B-4F2D-89C7-B5CB0ECF7B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3997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1854819" y="354042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22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757700" y="3125164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2375561" y="456041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25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2237079" y="4061814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2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2368817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25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71698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2889559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2751077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9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2912715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15596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3433457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36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294975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1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3433426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36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336307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3954168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37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815686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57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3937605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37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840486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4458347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39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319865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08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4458347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39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1228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4979089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840607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2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4979150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882031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5499892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50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5361410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68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5499892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50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02773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6020634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51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5882152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48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6020664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51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23545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6541406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54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6402924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64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6541284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54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44165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7062026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63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6923544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95424" y="1462804"/>
            <a:ext cx="62535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startWorkers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275856" y="1408176"/>
            <a:ext cx="3710160" cy="282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7510535" y="3311937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Main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4FA2C-0A2B-4F2D-89C7-B5CB0ECF7B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478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7050088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63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952969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7570830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63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7432348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19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77A02-ED32-40F6-854F-BBC41E45BC4E}"/>
              </a:ext>
            </a:extLst>
          </p:cNvPr>
          <p:cNvSpPr/>
          <p:nvPr/>
        </p:nvSpPr>
        <p:spPr>
          <a:xfrm>
            <a:off x="7617016" y="35398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63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2DB480-C6DF-4AA2-8425-E3539A1571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519897" y="3124618"/>
            <a:ext cx="121" cy="14352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8137758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72D56B-19ED-464B-B3FF-139C3FE6ADE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7999276" y="4061268"/>
            <a:ext cx="138482" cy="75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55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clasic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8137758" y="455987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5F97B-EFBD-442E-A316-D4AC07E195B1}"/>
              </a:ext>
            </a:extLst>
          </p:cNvPr>
          <p:cNvSpPr txBox="1"/>
          <p:nvPr/>
        </p:nvSpPr>
        <p:spPr>
          <a:xfrm>
            <a:off x="314325" y="4698821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Complexitate O(N)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9070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paralelizare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4515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paralelizare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7195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paralelizare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6801746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13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F288F9-12BE-487F-839F-93D6EDF57F4A}"/>
              </a:ext>
            </a:extLst>
          </p:cNvPr>
          <p:cNvCxnSpPr/>
          <p:nvPr/>
        </p:nvCxnSpPr>
        <p:spPr>
          <a:xfrm>
            <a:off x="647949" y="3155454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C07EA-9EB9-4823-8FBD-49A76AD9865B}"/>
              </a:ext>
            </a:extLst>
          </p:cNvPr>
          <p:cNvCxnSpPr/>
          <p:nvPr/>
        </p:nvCxnSpPr>
        <p:spPr>
          <a:xfrm flipH="1">
            <a:off x="908167" y="3156000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53B33-40B7-4AD1-A022-7F2CA4A5FF9D}"/>
              </a:ext>
            </a:extLst>
          </p:cNvPr>
          <p:cNvCxnSpPr>
            <a:cxnSpLocks/>
          </p:cNvCxnSpPr>
          <p:nvPr/>
        </p:nvCxnSpPr>
        <p:spPr>
          <a:xfrm flipH="1">
            <a:off x="890965" y="3155454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A1D3C-31C1-4190-BDA4-949581D5B07D}"/>
              </a:ext>
            </a:extLst>
          </p:cNvPr>
          <p:cNvCxnSpPr>
            <a:cxnSpLocks/>
          </p:cNvCxnSpPr>
          <p:nvPr/>
        </p:nvCxnSpPr>
        <p:spPr>
          <a:xfrm flipH="1">
            <a:off x="907039" y="3155454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C0CE53-4BEB-4F5B-8A95-EFA49BD367AA}"/>
              </a:ext>
            </a:extLst>
          </p:cNvPr>
          <p:cNvCxnSpPr/>
          <p:nvPr/>
        </p:nvCxnSpPr>
        <p:spPr>
          <a:xfrm>
            <a:off x="2757852" y="3156000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0D45DE-B066-491B-9B67-705102A767EF}"/>
              </a:ext>
            </a:extLst>
          </p:cNvPr>
          <p:cNvCxnSpPr/>
          <p:nvPr/>
        </p:nvCxnSpPr>
        <p:spPr>
          <a:xfrm flipH="1">
            <a:off x="3018070" y="3156546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10393F-0916-4C83-AA0E-07F0DE265AFF}"/>
              </a:ext>
            </a:extLst>
          </p:cNvPr>
          <p:cNvCxnSpPr>
            <a:cxnSpLocks/>
          </p:cNvCxnSpPr>
          <p:nvPr/>
        </p:nvCxnSpPr>
        <p:spPr>
          <a:xfrm flipH="1">
            <a:off x="3000868" y="3156000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FD4967-3CD9-483C-86CF-430B6D5BC102}"/>
              </a:ext>
            </a:extLst>
          </p:cNvPr>
          <p:cNvCxnSpPr>
            <a:cxnSpLocks/>
          </p:cNvCxnSpPr>
          <p:nvPr/>
        </p:nvCxnSpPr>
        <p:spPr>
          <a:xfrm flipH="1">
            <a:off x="3016942" y="3156000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59B463-6E82-4F2F-8BDA-47A3FE3A682A}"/>
              </a:ext>
            </a:extLst>
          </p:cNvPr>
          <p:cNvCxnSpPr/>
          <p:nvPr/>
        </p:nvCxnSpPr>
        <p:spPr>
          <a:xfrm>
            <a:off x="4842009" y="3156000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A86CC5-BC30-4A54-83C7-6B9D8EE6077A}"/>
              </a:ext>
            </a:extLst>
          </p:cNvPr>
          <p:cNvCxnSpPr/>
          <p:nvPr/>
        </p:nvCxnSpPr>
        <p:spPr>
          <a:xfrm flipH="1">
            <a:off x="5102227" y="3156546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369719-CF54-41C2-BADB-55BA82CD0764}"/>
              </a:ext>
            </a:extLst>
          </p:cNvPr>
          <p:cNvCxnSpPr>
            <a:cxnSpLocks/>
          </p:cNvCxnSpPr>
          <p:nvPr/>
        </p:nvCxnSpPr>
        <p:spPr>
          <a:xfrm flipH="1">
            <a:off x="5085025" y="3156000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49D618-D4FF-4ACF-BFE0-B0708913E291}"/>
              </a:ext>
            </a:extLst>
          </p:cNvPr>
          <p:cNvCxnSpPr>
            <a:cxnSpLocks/>
          </p:cNvCxnSpPr>
          <p:nvPr/>
        </p:nvCxnSpPr>
        <p:spPr>
          <a:xfrm flipH="1">
            <a:off x="5101099" y="3156000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60AEE4-05B9-4543-9AA0-016710A5983E}"/>
              </a:ext>
            </a:extLst>
          </p:cNvPr>
          <p:cNvCxnSpPr/>
          <p:nvPr/>
        </p:nvCxnSpPr>
        <p:spPr>
          <a:xfrm>
            <a:off x="6934190" y="3155454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1E7F0B-1A33-4745-A684-C083BB2D1607}"/>
              </a:ext>
            </a:extLst>
          </p:cNvPr>
          <p:cNvCxnSpPr/>
          <p:nvPr/>
        </p:nvCxnSpPr>
        <p:spPr>
          <a:xfrm flipH="1">
            <a:off x="7194408" y="3156000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324719-47CD-4B49-9B36-CED1BFD16262}"/>
              </a:ext>
            </a:extLst>
          </p:cNvPr>
          <p:cNvCxnSpPr>
            <a:cxnSpLocks/>
          </p:cNvCxnSpPr>
          <p:nvPr/>
        </p:nvCxnSpPr>
        <p:spPr>
          <a:xfrm flipH="1">
            <a:off x="7177206" y="3155454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8D511E-894B-42B5-AAE7-69B8BADDC2DA}"/>
              </a:ext>
            </a:extLst>
          </p:cNvPr>
          <p:cNvCxnSpPr>
            <a:cxnSpLocks/>
          </p:cNvCxnSpPr>
          <p:nvPr/>
        </p:nvCxnSpPr>
        <p:spPr>
          <a:xfrm flipH="1">
            <a:off x="7193280" y="3155454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F018970-2F40-4E6E-95C1-1E4B958D6DA7}"/>
              </a:ext>
            </a:extLst>
          </p:cNvPr>
          <p:cNvSpPr/>
          <p:nvPr/>
        </p:nvSpPr>
        <p:spPr>
          <a:xfrm>
            <a:off x="508705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1F407-1440-41C2-B63C-210EF2AD25F6}"/>
              </a:ext>
            </a:extLst>
          </p:cNvPr>
          <p:cNvSpPr/>
          <p:nvPr/>
        </p:nvSpPr>
        <p:spPr>
          <a:xfrm>
            <a:off x="2625101" y="357071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87272-77B6-4A42-94B2-A37EB9F4468D}"/>
              </a:ext>
            </a:extLst>
          </p:cNvPr>
          <p:cNvSpPr/>
          <p:nvPr/>
        </p:nvSpPr>
        <p:spPr>
          <a:xfrm>
            <a:off x="4702765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14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28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paralelizare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6801746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13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F288F9-12BE-487F-839F-93D6EDF57F4A}"/>
              </a:ext>
            </a:extLst>
          </p:cNvPr>
          <p:cNvCxnSpPr/>
          <p:nvPr/>
        </p:nvCxnSpPr>
        <p:spPr>
          <a:xfrm>
            <a:off x="647949" y="3155454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C07EA-9EB9-4823-8FBD-49A76AD9865B}"/>
              </a:ext>
            </a:extLst>
          </p:cNvPr>
          <p:cNvCxnSpPr/>
          <p:nvPr/>
        </p:nvCxnSpPr>
        <p:spPr>
          <a:xfrm flipH="1">
            <a:off x="908167" y="3156000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53B33-40B7-4AD1-A022-7F2CA4A5FF9D}"/>
              </a:ext>
            </a:extLst>
          </p:cNvPr>
          <p:cNvCxnSpPr>
            <a:cxnSpLocks/>
          </p:cNvCxnSpPr>
          <p:nvPr/>
        </p:nvCxnSpPr>
        <p:spPr>
          <a:xfrm flipH="1">
            <a:off x="890965" y="3155454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A1D3C-31C1-4190-BDA4-949581D5B07D}"/>
              </a:ext>
            </a:extLst>
          </p:cNvPr>
          <p:cNvCxnSpPr>
            <a:cxnSpLocks/>
          </p:cNvCxnSpPr>
          <p:nvPr/>
        </p:nvCxnSpPr>
        <p:spPr>
          <a:xfrm flipH="1">
            <a:off x="907039" y="3155454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C0CE53-4BEB-4F5B-8A95-EFA49BD367AA}"/>
              </a:ext>
            </a:extLst>
          </p:cNvPr>
          <p:cNvCxnSpPr/>
          <p:nvPr/>
        </p:nvCxnSpPr>
        <p:spPr>
          <a:xfrm>
            <a:off x="2757852" y="3156000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0D45DE-B066-491B-9B67-705102A767EF}"/>
              </a:ext>
            </a:extLst>
          </p:cNvPr>
          <p:cNvCxnSpPr/>
          <p:nvPr/>
        </p:nvCxnSpPr>
        <p:spPr>
          <a:xfrm flipH="1">
            <a:off x="3018070" y="3156546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10393F-0916-4C83-AA0E-07F0DE265AFF}"/>
              </a:ext>
            </a:extLst>
          </p:cNvPr>
          <p:cNvCxnSpPr>
            <a:cxnSpLocks/>
          </p:cNvCxnSpPr>
          <p:nvPr/>
        </p:nvCxnSpPr>
        <p:spPr>
          <a:xfrm flipH="1">
            <a:off x="3000868" y="3156000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FD4967-3CD9-483C-86CF-430B6D5BC102}"/>
              </a:ext>
            </a:extLst>
          </p:cNvPr>
          <p:cNvCxnSpPr>
            <a:cxnSpLocks/>
          </p:cNvCxnSpPr>
          <p:nvPr/>
        </p:nvCxnSpPr>
        <p:spPr>
          <a:xfrm flipH="1">
            <a:off x="3016942" y="3156000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59B463-6E82-4F2F-8BDA-47A3FE3A682A}"/>
              </a:ext>
            </a:extLst>
          </p:cNvPr>
          <p:cNvCxnSpPr/>
          <p:nvPr/>
        </p:nvCxnSpPr>
        <p:spPr>
          <a:xfrm>
            <a:off x="4842009" y="3156000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A86CC5-BC30-4A54-83C7-6B9D8EE6077A}"/>
              </a:ext>
            </a:extLst>
          </p:cNvPr>
          <p:cNvCxnSpPr/>
          <p:nvPr/>
        </p:nvCxnSpPr>
        <p:spPr>
          <a:xfrm flipH="1">
            <a:off x="5102227" y="3156546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369719-CF54-41C2-BADB-55BA82CD0764}"/>
              </a:ext>
            </a:extLst>
          </p:cNvPr>
          <p:cNvCxnSpPr>
            <a:cxnSpLocks/>
          </p:cNvCxnSpPr>
          <p:nvPr/>
        </p:nvCxnSpPr>
        <p:spPr>
          <a:xfrm flipH="1">
            <a:off x="5085025" y="3156000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49D618-D4FF-4ACF-BFE0-B0708913E291}"/>
              </a:ext>
            </a:extLst>
          </p:cNvPr>
          <p:cNvCxnSpPr>
            <a:cxnSpLocks/>
          </p:cNvCxnSpPr>
          <p:nvPr/>
        </p:nvCxnSpPr>
        <p:spPr>
          <a:xfrm flipH="1">
            <a:off x="5101099" y="3156000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60AEE4-05B9-4543-9AA0-016710A5983E}"/>
              </a:ext>
            </a:extLst>
          </p:cNvPr>
          <p:cNvCxnSpPr/>
          <p:nvPr/>
        </p:nvCxnSpPr>
        <p:spPr>
          <a:xfrm>
            <a:off x="6934190" y="3155454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1E7F0B-1A33-4745-A684-C083BB2D1607}"/>
              </a:ext>
            </a:extLst>
          </p:cNvPr>
          <p:cNvCxnSpPr/>
          <p:nvPr/>
        </p:nvCxnSpPr>
        <p:spPr>
          <a:xfrm flipH="1">
            <a:off x="7194408" y="3156000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324719-47CD-4B49-9B36-CED1BFD16262}"/>
              </a:ext>
            </a:extLst>
          </p:cNvPr>
          <p:cNvCxnSpPr>
            <a:cxnSpLocks/>
          </p:cNvCxnSpPr>
          <p:nvPr/>
        </p:nvCxnSpPr>
        <p:spPr>
          <a:xfrm flipH="1">
            <a:off x="7177206" y="3155454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8D511E-894B-42B5-AAE7-69B8BADDC2DA}"/>
              </a:ext>
            </a:extLst>
          </p:cNvPr>
          <p:cNvCxnSpPr>
            <a:cxnSpLocks/>
          </p:cNvCxnSpPr>
          <p:nvPr/>
        </p:nvCxnSpPr>
        <p:spPr>
          <a:xfrm flipH="1">
            <a:off x="7193280" y="3155454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F018970-2F40-4E6E-95C1-1E4B958D6DA7}"/>
              </a:ext>
            </a:extLst>
          </p:cNvPr>
          <p:cNvSpPr/>
          <p:nvPr/>
        </p:nvSpPr>
        <p:spPr>
          <a:xfrm>
            <a:off x="508705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1F407-1440-41C2-B63C-210EF2AD25F6}"/>
              </a:ext>
            </a:extLst>
          </p:cNvPr>
          <p:cNvSpPr/>
          <p:nvPr/>
        </p:nvSpPr>
        <p:spPr>
          <a:xfrm>
            <a:off x="2625101" y="357071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87272-77B6-4A42-94B2-A37EB9F4468D}"/>
              </a:ext>
            </a:extLst>
          </p:cNvPr>
          <p:cNvSpPr/>
          <p:nvPr/>
        </p:nvSpPr>
        <p:spPr>
          <a:xfrm>
            <a:off x="4702765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5CC4D8-D72D-4052-A82F-D262FB8A20C0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890965" y="4114869"/>
            <a:ext cx="2639596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335B5-F175-43E5-B3D3-5E16606594F0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3007361" y="4092104"/>
            <a:ext cx="523200" cy="486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4E654A-45CA-4026-80A8-E3B5409AD447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3530561" y="4114869"/>
            <a:ext cx="1554464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56767C-E974-4A92-A044-91FF6D4C2168}"/>
              </a:ext>
            </a:extLst>
          </p:cNvPr>
          <p:cNvCxnSpPr>
            <a:cxnSpLocks/>
            <a:stCxn id="7" idx="2"/>
            <a:endCxn id="60" idx="0"/>
          </p:cNvCxnSpPr>
          <p:nvPr/>
        </p:nvCxnSpPr>
        <p:spPr>
          <a:xfrm flipH="1">
            <a:off x="3530561" y="4114869"/>
            <a:ext cx="3653445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9B2243F-C5E1-4EB9-BA2D-EF4064E288DC}"/>
              </a:ext>
            </a:extLst>
          </p:cNvPr>
          <p:cNvSpPr/>
          <p:nvPr/>
        </p:nvSpPr>
        <p:spPr>
          <a:xfrm>
            <a:off x="3148301" y="457814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533BB-6122-47A5-9700-6F049350BB06}"/>
              </a:ext>
            </a:extLst>
          </p:cNvPr>
          <p:cNvSpPr txBox="1"/>
          <p:nvPr/>
        </p:nvSpPr>
        <p:spPr>
          <a:xfrm>
            <a:off x="12718" y="5538212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Complexitate?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7887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paralelizare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6801746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13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F288F9-12BE-487F-839F-93D6EDF57F4A}"/>
              </a:ext>
            </a:extLst>
          </p:cNvPr>
          <p:cNvCxnSpPr/>
          <p:nvPr/>
        </p:nvCxnSpPr>
        <p:spPr>
          <a:xfrm>
            <a:off x="647949" y="3155454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C07EA-9EB9-4823-8FBD-49A76AD9865B}"/>
              </a:ext>
            </a:extLst>
          </p:cNvPr>
          <p:cNvCxnSpPr/>
          <p:nvPr/>
        </p:nvCxnSpPr>
        <p:spPr>
          <a:xfrm flipH="1">
            <a:off x="908167" y="3156000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53B33-40B7-4AD1-A022-7F2CA4A5FF9D}"/>
              </a:ext>
            </a:extLst>
          </p:cNvPr>
          <p:cNvCxnSpPr>
            <a:cxnSpLocks/>
          </p:cNvCxnSpPr>
          <p:nvPr/>
        </p:nvCxnSpPr>
        <p:spPr>
          <a:xfrm flipH="1">
            <a:off x="890965" y="3155454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A1D3C-31C1-4190-BDA4-949581D5B07D}"/>
              </a:ext>
            </a:extLst>
          </p:cNvPr>
          <p:cNvCxnSpPr>
            <a:cxnSpLocks/>
          </p:cNvCxnSpPr>
          <p:nvPr/>
        </p:nvCxnSpPr>
        <p:spPr>
          <a:xfrm flipH="1">
            <a:off x="907039" y="3155454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C0CE53-4BEB-4F5B-8A95-EFA49BD367AA}"/>
              </a:ext>
            </a:extLst>
          </p:cNvPr>
          <p:cNvCxnSpPr/>
          <p:nvPr/>
        </p:nvCxnSpPr>
        <p:spPr>
          <a:xfrm>
            <a:off x="2757852" y="3156000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0D45DE-B066-491B-9B67-705102A767EF}"/>
              </a:ext>
            </a:extLst>
          </p:cNvPr>
          <p:cNvCxnSpPr/>
          <p:nvPr/>
        </p:nvCxnSpPr>
        <p:spPr>
          <a:xfrm flipH="1">
            <a:off x="3018070" y="3156546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10393F-0916-4C83-AA0E-07F0DE265AFF}"/>
              </a:ext>
            </a:extLst>
          </p:cNvPr>
          <p:cNvCxnSpPr>
            <a:cxnSpLocks/>
          </p:cNvCxnSpPr>
          <p:nvPr/>
        </p:nvCxnSpPr>
        <p:spPr>
          <a:xfrm flipH="1">
            <a:off x="3000868" y="3156000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FD4967-3CD9-483C-86CF-430B6D5BC102}"/>
              </a:ext>
            </a:extLst>
          </p:cNvPr>
          <p:cNvCxnSpPr>
            <a:cxnSpLocks/>
          </p:cNvCxnSpPr>
          <p:nvPr/>
        </p:nvCxnSpPr>
        <p:spPr>
          <a:xfrm flipH="1">
            <a:off x="3016942" y="3156000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59B463-6E82-4F2F-8BDA-47A3FE3A682A}"/>
              </a:ext>
            </a:extLst>
          </p:cNvPr>
          <p:cNvCxnSpPr/>
          <p:nvPr/>
        </p:nvCxnSpPr>
        <p:spPr>
          <a:xfrm>
            <a:off x="4842009" y="3156000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A86CC5-BC30-4A54-83C7-6B9D8EE6077A}"/>
              </a:ext>
            </a:extLst>
          </p:cNvPr>
          <p:cNvCxnSpPr/>
          <p:nvPr/>
        </p:nvCxnSpPr>
        <p:spPr>
          <a:xfrm flipH="1">
            <a:off x="5102227" y="3156546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369719-CF54-41C2-BADB-55BA82CD0764}"/>
              </a:ext>
            </a:extLst>
          </p:cNvPr>
          <p:cNvCxnSpPr>
            <a:cxnSpLocks/>
          </p:cNvCxnSpPr>
          <p:nvPr/>
        </p:nvCxnSpPr>
        <p:spPr>
          <a:xfrm flipH="1">
            <a:off x="5085025" y="3156000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49D618-D4FF-4ACF-BFE0-B0708913E291}"/>
              </a:ext>
            </a:extLst>
          </p:cNvPr>
          <p:cNvCxnSpPr>
            <a:cxnSpLocks/>
          </p:cNvCxnSpPr>
          <p:nvPr/>
        </p:nvCxnSpPr>
        <p:spPr>
          <a:xfrm flipH="1">
            <a:off x="5101099" y="3156000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60AEE4-05B9-4543-9AA0-016710A5983E}"/>
              </a:ext>
            </a:extLst>
          </p:cNvPr>
          <p:cNvCxnSpPr/>
          <p:nvPr/>
        </p:nvCxnSpPr>
        <p:spPr>
          <a:xfrm>
            <a:off x="6934190" y="3155454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1E7F0B-1A33-4745-A684-C083BB2D1607}"/>
              </a:ext>
            </a:extLst>
          </p:cNvPr>
          <p:cNvCxnSpPr/>
          <p:nvPr/>
        </p:nvCxnSpPr>
        <p:spPr>
          <a:xfrm flipH="1">
            <a:off x="7194408" y="3156000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324719-47CD-4B49-9B36-CED1BFD16262}"/>
              </a:ext>
            </a:extLst>
          </p:cNvPr>
          <p:cNvCxnSpPr>
            <a:cxnSpLocks/>
          </p:cNvCxnSpPr>
          <p:nvPr/>
        </p:nvCxnSpPr>
        <p:spPr>
          <a:xfrm flipH="1">
            <a:off x="7177206" y="3155454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8D511E-894B-42B5-AAE7-69B8BADDC2DA}"/>
              </a:ext>
            </a:extLst>
          </p:cNvPr>
          <p:cNvCxnSpPr>
            <a:cxnSpLocks/>
          </p:cNvCxnSpPr>
          <p:nvPr/>
        </p:nvCxnSpPr>
        <p:spPr>
          <a:xfrm flipH="1">
            <a:off x="7193280" y="3155454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F018970-2F40-4E6E-95C1-1E4B958D6DA7}"/>
              </a:ext>
            </a:extLst>
          </p:cNvPr>
          <p:cNvSpPr/>
          <p:nvPr/>
        </p:nvSpPr>
        <p:spPr>
          <a:xfrm>
            <a:off x="508705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1F407-1440-41C2-B63C-210EF2AD25F6}"/>
              </a:ext>
            </a:extLst>
          </p:cNvPr>
          <p:cNvSpPr/>
          <p:nvPr/>
        </p:nvSpPr>
        <p:spPr>
          <a:xfrm>
            <a:off x="2625101" y="357071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87272-77B6-4A42-94B2-A37EB9F4468D}"/>
              </a:ext>
            </a:extLst>
          </p:cNvPr>
          <p:cNvSpPr/>
          <p:nvPr/>
        </p:nvSpPr>
        <p:spPr>
          <a:xfrm>
            <a:off x="4702765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5CC4D8-D72D-4052-A82F-D262FB8A20C0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890965" y="4114869"/>
            <a:ext cx="2639596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335B5-F175-43E5-B3D3-5E16606594F0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3007361" y="4092104"/>
            <a:ext cx="523200" cy="486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4E654A-45CA-4026-80A8-E3B5409AD447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3530561" y="4114869"/>
            <a:ext cx="1554464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56767C-E974-4A92-A044-91FF6D4C2168}"/>
              </a:ext>
            </a:extLst>
          </p:cNvPr>
          <p:cNvCxnSpPr>
            <a:cxnSpLocks/>
            <a:stCxn id="7" idx="2"/>
            <a:endCxn id="60" idx="0"/>
          </p:cNvCxnSpPr>
          <p:nvPr/>
        </p:nvCxnSpPr>
        <p:spPr>
          <a:xfrm flipH="1">
            <a:off x="3530561" y="4114869"/>
            <a:ext cx="3653445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9B2243F-C5E1-4EB9-BA2D-EF4064E288DC}"/>
              </a:ext>
            </a:extLst>
          </p:cNvPr>
          <p:cNvSpPr/>
          <p:nvPr/>
        </p:nvSpPr>
        <p:spPr>
          <a:xfrm>
            <a:off x="3148301" y="457814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64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B12B5-5A68-41BF-8B9C-398C8464793C}"/>
                  </a:ext>
                </a:extLst>
              </p:cNvPr>
              <p:cNvSpPr txBox="1"/>
              <p:nvPr/>
            </p:nvSpPr>
            <p:spPr>
              <a:xfrm>
                <a:off x="2895" y="5440454"/>
                <a:ext cx="4096827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b="1" dirty="0"/>
                  <a:t>Complexitate: </a:t>
                </a:r>
                <a14:m>
                  <m:oMath xmlns:m="http://schemas.openxmlformats.org/officeDocument/2006/math"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B12B5-5A68-41BF-8B9C-398C8464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" y="5440454"/>
                <a:ext cx="4096827" cy="710579"/>
              </a:xfrm>
              <a:prstGeom prst="rect">
                <a:avLst/>
              </a:prstGeom>
              <a:blipFill>
                <a:blip r:embed="rId2"/>
                <a:stretch>
                  <a:fillRect l="-2972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7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C7BFF-578C-4DC7-844F-5CD0AC99E9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4F8D6-6A98-43DA-95D9-CDB4A75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Sumă - paralelizare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489DD-D751-417B-9814-9A9297A9FF0B}"/>
              </a:ext>
            </a:extLst>
          </p:cNvPr>
          <p:cNvSpPr/>
          <p:nvPr/>
        </p:nvSpPr>
        <p:spPr>
          <a:xfrm>
            <a:off x="414909" y="260322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88DC6-35AF-46AA-8F74-C52376C99082}"/>
              </a:ext>
            </a:extLst>
          </p:cNvPr>
          <p:cNvSpPr/>
          <p:nvPr/>
        </p:nvSpPr>
        <p:spPr>
          <a:xfrm>
            <a:off x="935590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2250E-CC59-48A1-8221-B57D63A6FDC0}"/>
              </a:ext>
            </a:extLst>
          </p:cNvPr>
          <p:cNvSpPr/>
          <p:nvPr/>
        </p:nvSpPr>
        <p:spPr>
          <a:xfrm>
            <a:off x="1456149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AFA80-B788-4289-855A-4E692FA67FC6}"/>
              </a:ext>
            </a:extLst>
          </p:cNvPr>
          <p:cNvSpPr/>
          <p:nvPr/>
        </p:nvSpPr>
        <p:spPr>
          <a:xfrm>
            <a:off x="1976891" y="2603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9FAB8-4E4A-4383-B566-4C2293CE44EB}"/>
              </a:ext>
            </a:extLst>
          </p:cNvPr>
          <p:cNvSpPr/>
          <p:nvPr/>
        </p:nvSpPr>
        <p:spPr>
          <a:xfrm>
            <a:off x="2497694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B2AE8-48F4-4D22-AC1B-E1FB0E24F43A}"/>
              </a:ext>
            </a:extLst>
          </p:cNvPr>
          <p:cNvSpPr/>
          <p:nvPr/>
        </p:nvSpPr>
        <p:spPr>
          <a:xfrm>
            <a:off x="3018497" y="2603774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731B05-2B4D-4AB6-A892-D477AA53C470}"/>
              </a:ext>
            </a:extLst>
          </p:cNvPr>
          <p:cNvSpPr/>
          <p:nvPr/>
        </p:nvSpPr>
        <p:spPr>
          <a:xfrm>
            <a:off x="3539178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AA2464-D5A8-4B44-A439-63091EE88BEF}"/>
              </a:ext>
            </a:extLst>
          </p:cNvPr>
          <p:cNvSpPr/>
          <p:nvPr/>
        </p:nvSpPr>
        <p:spPr>
          <a:xfrm>
            <a:off x="4059737" y="2604320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A8D532-AB08-4282-95CB-A0BC3DE697DA}"/>
              </a:ext>
            </a:extLst>
          </p:cNvPr>
          <p:cNvSpPr/>
          <p:nvPr/>
        </p:nvSpPr>
        <p:spPr>
          <a:xfrm>
            <a:off x="4580418" y="260432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F896-EF10-4D59-A2B7-03ECEC121D13}"/>
              </a:ext>
            </a:extLst>
          </p:cNvPr>
          <p:cNvSpPr/>
          <p:nvPr/>
        </p:nvSpPr>
        <p:spPr>
          <a:xfrm>
            <a:off x="5101099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B53B6B-31CD-433B-857E-073F8B8DE8B8}"/>
              </a:ext>
            </a:extLst>
          </p:cNvPr>
          <p:cNvSpPr/>
          <p:nvPr/>
        </p:nvSpPr>
        <p:spPr>
          <a:xfrm>
            <a:off x="5621658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F5905-D04A-4297-940A-74846F1B6646}"/>
              </a:ext>
            </a:extLst>
          </p:cNvPr>
          <p:cNvSpPr/>
          <p:nvPr/>
        </p:nvSpPr>
        <p:spPr>
          <a:xfrm>
            <a:off x="6142400" y="2604866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B4417-F089-4ED4-9737-2EDFD43336B0}"/>
              </a:ext>
            </a:extLst>
          </p:cNvPr>
          <p:cNvSpPr/>
          <p:nvPr/>
        </p:nvSpPr>
        <p:spPr>
          <a:xfrm>
            <a:off x="6663203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C0F95-7E4B-4A1E-B49F-D4386DAE41F3}"/>
              </a:ext>
            </a:extLst>
          </p:cNvPr>
          <p:cNvSpPr/>
          <p:nvPr/>
        </p:nvSpPr>
        <p:spPr>
          <a:xfrm>
            <a:off x="7184006" y="2604866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BA1756-EB5D-44A0-BB52-0720AEE69981}"/>
              </a:ext>
            </a:extLst>
          </p:cNvPr>
          <p:cNvSpPr/>
          <p:nvPr/>
        </p:nvSpPr>
        <p:spPr>
          <a:xfrm>
            <a:off x="7704687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876DF5-A9FB-4EDE-995E-BB454D2A766A}"/>
              </a:ext>
            </a:extLst>
          </p:cNvPr>
          <p:cNvSpPr/>
          <p:nvPr/>
        </p:nvSpPr>
        <p:spPr>
          <a:xfrm>
            <a:off x="8225246" y="2605412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717C9-E6B2-4091-8067-1AB5C7F143E9}"/>
              </a:ext>
            </a:extLst>
          </p:cNvPr>
          <p:cNvSpPr/>
          <p:nvPr/>
        </p:nvSpPr>
        <p:spPr>
          <a:xfrm>
            <a:off x="6801746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13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F288F9-12BE-487F-839F-93D6EDF57F4A}"/>
              </a:ext>
            </a:extLst>
          </p:cNvPr>
          <p:cNvCxnSpPr/>
          <p:nvPr/>
        </p:nvCxnSpPr>
        <p:spPr>
          <a:xfrm>
            <a:off x="647949" y="3155454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C07EA-9EB9-4823-8FBD-49A76AD9865B}"/>
              </a:ext>
            </a:extLst>
          </p:cNvPr>
          <p:cNvCxnSpPr/>
          <p:nvPr/>
        </p:nvCxnSpPr>
        <p:spPr>
          <a:xfrm flipH="1">
            <a:off x="908167" y="3156000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53B33-40B7-4AD1-A022-7F2CA4A5FF9D}"/>
              </a:ext>
            </a:extLst>
          </p:cNvPr>
          <p:cNvCxnSpPr>
            <a:cxnSpLocks/>
          </p:cNvCxnSpPr>
          <p:nvPr/>
        </p:nvCxnSpPr>
        <p:spPr>
          <a:xfrm flipH="1">
            <a:off x="890965" y="3155454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A1D3C-31C1-4190-BDA4-949581D5B07D}"/>
              </a:ext>
            </a:extLst>
          </p:cNvPr>
          <p:cNvCxnSpPr>
            <a:cxnSpLocks/>
          </p:cNvCxnSpPr>
          <p:nvPr/>
        </p:nvCxnSpPr>
        <p:spPr>
          <a:xfrm flipH="1">
            <a:off x="907039" y="3155454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C0CE53-4BEB-4F5B-8A95-EFA49BD367AA}"/>
              </a:ext>
            </a:extLst>
          </p:cNvPr>
          <p:cNvCxnSpPr/>
          <p:nvPr/>
        </p:nvCxnSpPr>
        <p:spPr>
          <a:xfrm>
            <a:off x="2757852" y="3156000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0D45DE-B066-491B-9B67-705102A767EF}"/>
              </a:ext>
            </a:extLst>
          </p:cNvPr>
          <p:cNvCxnSpPr/>
          <p:nvPr/>
        </p:nvCxnSpPr>
        <p:spPr>
          <a:xfrm flipH="1">
            <a:off x="3018070" y="3156546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10393F-0916-4C83-AA0E-07F0DE265AFF}"/>
              </a:ext>
            </a:extLst>
          </p:cNvPr>
          <p:cNvCxnSpPr>
            <a:cxnSpLocks/>
          </p:cNvCxnSpPr>
          <p:nvPr/>
        </p:nvCxnSpPr>
        <p:spPr>
          <a:xfrm flipH="1">
            <a:off x="3000868" y="3156000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FD4967-3CD9-483C-86CF-430B6D5BC102}"/>
              </a:ext>
            </a:extLst>
          </p:cNvPr>
          <p:cNvCxnSpPr>
            <a:cxnSpLocks/>
          </p:cNvCxnSpPr>
          <p:nvPr/>
        </p:nvCxnSpPr>
        <p:spPr>
          <a:xfrm flipH="1">
            <a:off x="3016942" y="3156000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59B463-6E82-4F2F-8BDA-47A3FE3A682A}"/>
              </a:ext>
            </a:extLst>
          </p:cNvPr>
          <p:cNvCxnSpPr/>
          <p:nvPr/>
        </p:nvCxnSpPr>
        <p:spPr>
          <a:xfrm>
            <a:off x="4842009" y="3156000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A86CC5-BC30-4A54-83C7-6B9D8EE6077A}"/>
              </a:ext>
            </a:extLst>
          </p:cNvPr>
          <p:cNvCxnSpPr/>
          <p:nvPr/>
        </p:nvCxnSpPr>
        <p:spPr>
          <a:xfrm flipH="1">
            <a:off x="5102227" y="3156546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369719-CF54-41C2-BADB-55BA82CD0764}"/>
              </a:ext>
            </a:extLst>
          </p:cNvPr>
          <p:cNvCxnSpPr>
            <a:cxnSpLocks/>
          </p:cNvCxnSpPr>
          <p:nvPr/>
        </p:nvCxnSpPr>
        <p:spPr>
          <a:xfrm flipH="1">
            <a:off x="5085025" y="3156000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49D618-D4FF-4ACF-BFE0-B0708913E291}"/>
              </a:ext>
            </a:extLst>
          </p:cNvPr>
          <p:cNvCxnSpPr>
            <a:cxnSpLocks/>
          </p:cNvCxnSpPr>
          <p:nvPr/>
        </p:nvCxnSpPr>
        <p:spPr>
          <a:xfrm flipH="1">
            <a:off x="5101099" y="3156000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60AEE4-05B9-4543-9AA0-016710A5983E}"/>
              </a:ext>
            </a:extLst>
          </p:cNvPr>
          <p:cNvCxnSpPr/>
          <p:nvPr/>
        </p:nvCxnSpPr>
        <p:spPr>
          <a:xfrm>
            <a:off x="6934190" y="3155454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1E7F0B-1A33-4745-A684-C083BB2D1607}"/>
              </a:ext>
            </a:extLst>
          </p:cNvPr>
          <p:cNvCxnSpPr/>
          <p:nvPr/>
        </p:nvCxnSpPr>
        <p:spPr>
          <a:xfrm flipH="1">
            <a:off x="7194408" y="3156000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324719-47CD-4B49-9B36-CED1BFD16262}"/>
              </a:ext>
            </a:extLst>
          </p:cNvPr>
          <p:cNvCxnSpPr>
            <a:cxnSpLocks/>
          </p:cNvCxnSpPr>
          <p:nvPr/>
        </p:nvCxnSpPr>
        <p:spPr>
          <a:xfrm flipH="1">
            <a:off x="7177206" y="3155454"/>
            <a:ext cx="800296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8D511E-894B-42B5-AAE7-69B8BADDC2DA}"/>
              </a:ext>
            </a:extLst>
          </p:cNvPr>
          <p:cNvCxnSpPr>
            <a:cxnSpLocks/>
          </p:cNvCxnSpPr>
          <p:nvPr/>
        </p:nvCxnSpPr>
        <p:spPr>
          <a:xfrm flipH="1">
            <a:off x="7193280" y="3155454"/>
            <a:ext cx="1302771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F018970-2F40-4E6E-95C1-1E4B958D6DA7}"/>
              </a:ext>
            </a:extLst>
          </p:cNvPr>
          <p:cNvSpPr/>
          <p:nvPr/>
        </p:nvSpPr>
        <p:spPr>
          <a:xfrm>
            <a:off x="508705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1F407-1440-41C2-B63C-210EF2AD25F6}"/>
              </a:ext>
            </a:extLst>
          </p:cNvPr>
          <p:cNvSpPr/>
          <p:nvPr/>
        </p:nvSpPr>
        <p:spPr>
          <a:xfrm>
            <a:off x="2625101" y="357071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87272-77B6-4A42-94B2-A37EB9F4468D}"/>
              </a:ext>
            </a:extLst>
          </p:cNvPr>
          <p:cNvSpPr/>
          <p:nvPr/>
        </p:nvSpPr>
        <p:spPr>
          <a:xfrm>
            <a:off x="4702765" y="3593479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5CC4D8-D72D-4052-A82F-D262FB8A20C0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890965" y="4114869"/>
            <a:ext cx="2639596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335B5-F175-43E5-B3D3-5E16606594F0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3007361" y="4092104"/>
            <a:ext cx="523200" cy="486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4E654A-45CA-4026-80A8-E3B5409AD447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3530561" y="4114869"/>
            <a:ext cx="1554464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56767C-E974-4A92-A044-91FF6D4C2168}"/>
              </a:ext>
            </a:extLst>
          </p:cNvPr>
          <p:cNvCxnSpPr>
            <a:cxnSpLocks/>
            <a:stCxn id="7" idx="2"/>
            <a:endCxn id="60" idx="0"/>
          </p:cNvCxnSpPr>
          <p:nvPr/>
        </p:nvCxnSpPr>
        <p:spPr>
          <a:xfrm flipH="1">
            <a:off x="3530561" y="4114869"/>
            <a:ext cx="3653445" cy="4632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9B2243F-C5E1-4EB9-BA2D-EF4064E288DC}"/>
              </a:ext>
            </a:extLst>
          </p:cNvPr>
          <p:cNvSpPr/>
          <p:nvPr/>
        </p:nvSpPr>
        <p:spPr>
          <a:xfrm>
            <a:off x="3148301" y="457814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64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B12B5-5A68-41BF-8B9C-398C8464793C}"/>
                  </a:ext>
                </a:extLst>
              </p:cNvPr>
              <p:cNvSpPr txBox="1"/>
              <p:nvPr/>
            </p:nvSpPr>
            <p:spPr>
              <a:xfrm>
                <a:off x="2895" y="5440454"/>
                <a:ext cx="4096827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b="1" dirty="0"/>
                  <a:t>Complexitate: </a:t>
                </a:r>
                <a14:m>
                  <m:oMath xmlns:m="http://schemas.openxmlformats.org/officeDocument/2006/math"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ro-RO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ro-RO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B12B5-5A68-41BF-8B9C-398C8464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" y="5440454"/>
                <a:ext cx="4096827" cy="710579"/>
              </a:xfrm>
              <a:prstGeom prst="rect">
                <a:avLst/>
              </a:prstGeom>
              <a:blipFill>
                <a:blip r:embed="rId2"/>
                <a:stretch>
                  <a:fillRect l="-2972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0E4A6F-C486-48D3-ACF0-151A5BA69F37}"/>
              </a:ext>
            </a:extLst>
          </p:cNvPr>
          <p:cNvSpPr txBox="1"/>
          <p:nvPr/>
        </p:nvSpPr>
        <p:spPr>
          <a:xfrm>
            <a:off x="4524327" y="5359313"/>
            <a:ext cx="431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Dar dacă P foarte mare?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3611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185330" y="2007120"/>
                <a:ext cx="87733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2400" b="1" dirty="0"/>
                  <a:t>Soluție paralelă pentru o problemă în care se aplică aceeași operație pe toate elementele unui vector</a:t>
                </a:r>
                <a:r>
                  <a:rPr lang="en-US" sz="2400" b="1" dirty="0"/>
                  <a:t>.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ro-RO" sz="2400" b="1" dirty="0"/>
                  <a:t>Se poate executa în </a:t>
                </a:r>
                <a14:m>
                  <m:oMath xmlns:m="http://schemas.openxmlformats.org/officeDocument/2006/math"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ro-R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400" b="1" dirty="0"/>
                  <a:t> pe N procesoare organizând calculele într-o formă arborescentă</a:t>
                </a:r>
                <a:r>
                  <a:rPr lang="en-US" sz="2400" b="1" dirty="0"/>
                  <a:t>.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ro-RO" sz="2400" b="1" dirty="0"/>
                  <a:t>Operația trebuie să fie comutativă de exemplu:</a:t>
                </a:r>
              </a:p>
              <a:p>
                <a:pPr algn="ctr"/>
                <a:r>
                  <a:rPr lang="en-US" sz="2400" b="1" dirty="0"/>
                  <a:t>+, *, min, max, and</a:t>
                </a:r>
                <a:r>
                  <a:rPr lang="ro-RO" sz="2400" b="1" dirty="0"/>
                  <a:t>, ...</a:t>
                </a:r>
                <a:endParaRPr lang="en-US" sz="2400" b="1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0" y="2007120"/>
                <a:ext cx="8773339" cy="3046988"/>
              </a:xfrm>
              <a:prstGeom prst="rect">
                <a:avLst/>
              </a:prstGeom>
              <a:blipFill>
                <a:blip r:embed="rId3"/>
                <a:stretch>
                  <a:fillRect l="-972" t="-1400" r="-1806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76290-9816-42F9-AB61-A85DE52631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182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1DBF-22B4-4104-A37F-9F5202F9B8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C9EDAB-AB18-428C-A5A2-9A4C95D9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1759"/>
            <a:ext cx="578235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printSomething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*(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*)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forceShutDownWorkers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/>
              </a:rPr>
              <a:t>Something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/>
              </a:rPr>
              <a:t>%i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/>
              </a:rPr>
              <a:t> from thread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/>
              </a:rPr>
              <a:t>%i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putTask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makeTask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E03F04-CF36-4735-A1B1-C78D7BEA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397675"/>
            <a:ext cx="434285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makeTask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Task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*)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03000"/>
                </a:solidFill>
                <a:effectLst/>
                <a:latin typeface="Arial Unicode MS"/>
              </a:rPr>
              <a:t>malloc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]=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runTask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printSomething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00080"/>
                </a:solidFill>
                <a:latin typeface="Arial Unicode MS"/>
              </a:rPr>
              <a:t>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task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4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3552" y="3275368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>
                <a:solidFill>
                  <a:srgbClr val="0070C0"/>
                </a:solidFill>
              </a:rPr>
              <a:t>Pot fi executate în paralel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450232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437511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43828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437428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3E0F9-CAA5-45A3-AB4A-3480B8DB2D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53719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95071" y="4109687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>
                <a:solidFill>
                  <a:srgbClr val="0070C0"/>
                </a:solidFill>
              </a:rPr>
              <a:t>Pot fi executate în paralel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361751" y="52120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10272" y="52132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258793" y="52120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07314" y="52094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156759" y="52159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05280" y="52171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053801" y="52159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02322" y="52132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5950843" y="520860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6EDB3-07A1-49A1-81F4-9530027244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89919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78304" y="5046099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>
                <a:solidFill>
                  <a:srgbClr val="0070C0"/>
                </a:solidFill>
              </a:rPr>
              <a:t>Pot fi executate în paralel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356553" y="584522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05074" y="584648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253595" y="584522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02116" y="584262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151561" y="584909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00082" y="585034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048603" y="584909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497124" y="584648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5945645" y="584179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04F43-866B-47CF-86AA-642BB9F5EA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55229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1DA6A-AD4E-4E9E-BFC5-79F362E276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70553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40638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248D9-A244-4ABA-9E47-DC72BDC0E7C2}"/>
              </a:ext>
            </a:extLst>
          </p:cNvPr>
          <p:cNvSpPr txBox="1"/>
          <p:nvPr/>
        </p:nvSpPr>
        <p:spPr>
          <a:xfrm>
            <a:off x="12718" y="5538212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Complexitate?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0604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D85143-808B-49F2-8667-74A409BF0548}"/>
                  </a:ext>
                </a:extLst>
              </p:cNvPr>
              <p:cNvSpPr txBox="1"/>
              <p:nvPr/>
            </p:nvSpPr>
            <p:spPr>
              <a:xfrm>
                <a:off x="16574" y="5791686"/>
                <a:ext cx="6106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b="1" dirty="0"/>
                  <a:t>Complexitate: </a:t>
                </a:r>
                <a14:m>
                  <m:oMath xmlns:m="http://schemas.openxmlformats.org/officeDocument/2006/math"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o-RO" sz="28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o-RO" sz="2800" b="1" dirty="0"/>
                  <a:t> dacă P=N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D85143-808B-49F2-8667-74A409BF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" y="5791686"/>
                <a:ext cx="6106159" cy="523220"/>
              </a:xfrm>
              <a:prstGeom prst="rect">
                <a:avLst/>
              </a:prstGeom>
              <a:blipFill>
                <a:blip r:embed="rId3"/>
                <a:stretch>
                  <a:fillRect l="-2098" t="-11628" r="-109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16242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D0B89-987A-403A-A0F9-0B437387303E}"/>
              </a:ext>
            </a:extLst>
          </p:cNvPr>
          <p:cNvSpPr txBox="1"/>
          <p:nvPr/>
        </p:nvSpPr>
        <p:spPr>
          <a:xfrm>
            <a:off x="-94282" y="5090978"/>
            <a:ext cx="3995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Dar dacă totuși N</a:t>
            </a:r>
            <a:r>
              <a:rPr lang="en-US" sz="2800" b="1" dirty="0"/>
              <a:t>&gt;</a:t>
            </a:r>
            <a:r>
              <a:rPr lang="ro-RO" sz="2800" b="1" dirty="0"/>
              <a:t>P ? Ne mai ajută?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7030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D85143-808B-49F2-8667-74A409BF0548}"/>
              </a:ext>
            </a:extLst>
          </p:cNvPr>
          <p:cNvSpPr txBox="1"/>
          <p:nvPr/>
        </p:nvSpPr>
        <p:spPr>
          <a:xfrm>
            <a:off x="-69465" y="5090978"/>
            <a:ext cx="42121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Dar dacă totuși N</a:t>
            </a:r>
            <a:r>
              <a:rPr lang="en-US" sz="2800" b="1" dirty="0"/>
              <a:t>&gt;</a:t>
            </a:r>
            <a:r>
              <a:rPr lang="ro-RO" sz="2800" b="1" dirty="0"/>
              <a:t>P ? </a:t>
            </a:r>
          </a:p>
          <a:p>
            <a:r>
              <a:rPr lang="ro-RO" sz="2400" b="1" dirty="0"/>
              <a:t>Reducem la o problemă deja rezolvată</a:t>
            </a:r>
            <a:endParaRPr lang="en-US" sz="2400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EACF2-C52B-4925-946F-B03594697EE2}"/>
              </a:ext>
            </a:extLst>
          </p:cNvPr>
          <p:cNvSpPr txBox="1"/>
          <p:nvPr/>
        </p:nvSpPr>
        <p:spPr>
          <a:xfrm>
            <a:off x="5053801" y="5090978"/>
            <a:ext cx="399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Da. Putem să facem sume locale până ce avem P valori.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857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 – model matematic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6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34135" y="1670797"/>
            <a:ext cx="62535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putTask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putTask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putTask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dirty="0"/>
          </a:p>
          <a:p>
            <a:endParaRPr lang="en-US" dirty="0"/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350100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3865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569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9033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059832" y="278092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3F793-7D5B-4C73-BB34-9FD49FCA86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86449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- implementare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791A9B-7C67-455E-9361-2E73445133B9}"/>
              </a:ext>
            </a:extLst>
          </p:cNvPr>
          <p:cNvSpPr/>
          <p:nvPr/>
        </p:nvSpPr>
        <p:spPr bwMode="auto">
          <a:xfrm>
            <a:off x="5453231" y="3541562"/>
            <a:ext cx="2493618" cy="534418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3F30A-22C9-4BE4-913A-249F2931088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97922" y="4062952"/>
            <a:ext cx="426885" cy="88377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D321F-45ED-437D-9ABD-02AE3C6C2D70}"/>
              </a:ext>
            </a:extLst>
          </p:cNvPr>
          <p:cNvSpPr txBox="1"/>
          <p:nvPr/>
        </p:nvSpPr>
        <p:spPr>
          <a:xfrm>
            <a:off x="5948307" y="4848577"/>
            <a:ext cx="310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Cărui proces îi dăm operația?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705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- implementare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791A9B-7C67-455E-9361-2E73445133B9}"/>
              </a:ext>
            </a:extLst>
          </p:cNvPr>
          <p:cNvSpPr/>
          <p:nvPr/>
        </p:nvSpPr>
        <p:spPr bwMode="auto">
          <a:xfrm>
            <a:off x="5453231" y="3541562"/>
            <a:ext cx="2493618" cy="534418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3F30A-22C9-4BE4-913A-249F2931088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97922" y="4062952"/>
            <a:ext cx="426885" cy="88377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D321F-45ED-437D-9ABD-02AE3C6C2D70}"/>
              </a:ext>
            </a:extLst>
          </p:cNvPr>
          <p:cNvSpPr txBox="1"/>
          <p:nvPr/>
        </p:nvSpPr>
        <p:spPr>
          <a:xfrm>
            <a:off x="5948307" y="4848577"/>
            <a:ext cx="310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Cărui proces îi dăm operația?</a:t>
            </a:r>
          </a:p>
          <a:p>
            <a:r>
              <a:rPr lang="ro-RO" sz="2400" dirty="0"/>
              <a:t>Nu putem să dam lui 12.5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757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- implementare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121797" cy="41580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7611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749871" y="1861612"/>
            <a:ext cx="39888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5" idx="2"/>
            <a:endCxn id="39" idx="0"/>
          </p:cNvCxnSpPr>
          <p:nvPr/>
        </p:nvCxnSpPr>
        <p:spPr>
          <a:xfrm>
            <a:off x="1669314" y="1861612"/>
            <a:ext cx="121675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08729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cxnSpLocks/>
            <a:stCxn id="16" idx="2"/>
            <a:endCxn id="39" idx="0"/>
          </p:cNvCxnSpPr>
          <p:nvPr/>
        </p:nvCxnSpPr>
        <p:spPr>
          <a:xfrm flipH="1">
            <a:off x="1790989" y="1861612"/>
            <a:ext cx="399067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17" idx="2"/>
            <a:endCxn id="42" idx="0"/>
          </p:cNvCxnSpPr>
          <p:nvPr/>
        </p:nvCxnSpPr>
        <p:spPr>
          <a:xfrm>
            <a:off x="2710859" y="1861612"/>
            <a:ext cx="10462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33223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cxnSpLocks/>
            <a:stCxn id="19" idx="2"/>
            <a:endCxn id="42" idx="0"/>
          </p:cNvCxnSpPr>
          <p:nvPr/>
        </p:nvCxnSpPr>
        <p:spPr>
          <a:xfrm flipH="1">
            <a:off x="2815483" y="1861612"/>
            <a:ext cx="416179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20" idx="2"/>
            <a:endCxn id="45" idx="0"/>
          </p:cNvCxnSpPr>
          <p:nvPr/>
        </p:nvCxnSpPr>
        <p:spPr>
          <a:xfrm>
            <a:off x="3752343" y="1862158"/>
            <a:ext cx="121674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9175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cxnSpLocks/>
            <a:stCxn id="21" idx="2"/>
            <a:endCxn id="45" idx="0"/>
          </p:cNvCxnSpPr>
          <p:nvPr/>
        </p:nvCxnSpPr>
        <p:spPr>
          <a:xfrm flipH="1">
            <a:off x="3874017" y="1862158"/>
            <a:ext cx="398885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22" idx="2"/>
            <a:endCxn id="48" idx="0"/>
          </p:cNvCxnSpPr>
          <p:nvPr/>
        </p:nvCxnSpPr>
        <p:spPr>
          <a:xfrm>
            <a:off x="4793583" y="1862158"/>
            <a:ext cx="138968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50291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cxnSpLocks/>
            <a:stCxn id="23" idx="2"/>
            <a:endCxn id="48" idx="0"/>
          </p:cNvCxnSpPr>
          <p:nvPr/>
        </p:nvCxnSpPr>
        <p:spPr>
          <a:xfrm flipH="1">
            <a:off x="4932551" y="1862704"/>
            <a:ext cx="381713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24" idx="2"/>
            <a:endCxn id="51" idx="0"/>
          </p:cNvCxnSpPr>
          <p:nvPr/>
        </p:nvCxnSpPr>
        <p:spPr>
          <a:xfrm>
            <a:off x="5834823" y="1862704"/>
            <a:ext cx="105172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57735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cxnSpLocks/>
            <a:stCxn id="30" idx="2"/>
            <a:endCxn id="51" idx="0"/>
          </p:cNvCxnSpPr>
          <p:nvPr/>
        </p:nvCxnSpPr>
        <p:spPr>
          <a:xfrm flipH="1">
            <a:off x="5939995" y="1862704"/>
            <a:ext cx="415570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stCxn id="32" idx="2"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33" idx="2"/>
            <a:endCxn id="58" idx="0"/>
          </p:cNvCxnSpPr>
          <p:nvPr/>
        </p:nvCxnSpPr>
        <p:spPr>
          <a:xfrm>
            <a:off x="7917852" y="1863250"/>
            <a:ext cx="150794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8638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cxnSpLocks/>
            <a:stCxn id="34" idx="2"/>
            <a:endCxn id="58" idx="0"/>
          </p:cNvCxnSpPr>
          <p:nvPr/>
        </p:nvCxnSpPr>
        <p:spPr>
          <a:xfrm flipH="1">
            <a:off x="8068646" y="1863250"/>
            <a:ext cx="369765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749871" y="2798262"/>
            <a:ext cx="16381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992" y="32307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766252" y="2798262"/>
            <a:ext cx="1024737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2" idx="2"/>
            <a:endCxn id="69" idx="0"/>
          </p:cNvCxnSpPr>
          <p:nvPr/>
        </p:nvCxnSpPr>
        <p:spPr>
          <a:xfrm>
            <a:off x="2815483" y="2798262"/>
            <a:ext cx="3379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67021" y="32307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cxnSpLocks/>
            <a:stCxn id="45" idx="2"/>
            <a:endCxn id="69" idx="0"/>
          </p:cNvCxnSpPr>
          <p:nvPr/>
        </p:nvCxnSpPr>
        <p:spPr>
          <a:xfrm flipH="1">
            <a:off x="2849281" y="2798262"/>
            <a:ext cx="102473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48" idx="2"/>
            <a:endCxn id="72" idx="0"/>
          </p:cNvCxnSpPr>
          <p:nvPr/>
        </p:nvCxnSpPr>
        <p:spPr>
          <a:xfrm>
            <a:off x="4932551" y="2798262"/>
            <a:ext cx="161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1907" y="32307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cxnSpLocks/>
            <a:stCxn id="51" idx="2"/>
            <a:endCxn id="72" idx="0"/>
          </p:cNvCxnSpPr>
          <p:nvPr/>
        </p:nvCxnSpPr>
        <p:spPr>
          <a:xfrm flipH="1">
            <a:off x="4934167" y="2798262"/>
            <a:ext cx="100582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stCxn id="58" idx="2"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766252" y="3752093"/>
            <a:ext cx="0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3992" y="42134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cxnSpLocks/>
            <a:stCxn id="69" idx="2"/>
            <a:endCxn id="78" idx="0"/>
          </p:cNvCxnSpPr>
          <p:nvPr/>
        </p:nvCxnSpPr>
        <p:spPr>
          <a:xfrm flipH="1">
            <a:off x="766252" y="3752093"/>
            <a:ext cx="2083029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72" idx="2"/>
            <a:endCxn id="85" idx="0"/>
          </p:cNvCxnSpPr>
          <p:nvPr/>
        </p:nvCxnSpPr>
        <p:spPr>
          <a:xfrm flipH="1">
            <a:off x="4931761" y="3752093"/>
            <a:ext cx="2406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49501" y="42134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cxnSpLocks/>
            <a:stCxn id="75" idx="2"/>
            <a:endCxn id="85" idx="0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766252" y="4734887"/>
            <a:ext cx="0" cy="78289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3992" y="551777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766252" y="4734887"/>
            <a:ext cx="4165509" cy="78289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6B26C0C-CFA5-4453-8DD8-9E890691B4D3}"/>
              </a:ext>
            </a:extLst>
          </p:cNvPr>
          <p:cNvSpPr txBox="1"/>
          <p:nvPr/>
        </p:nvSpPr>
        <p:spPr>
          <a:xfrm>
            <a:off x="3885555" y="5088553"/>
            <a:ext cx="4552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Aliniem pentru a avea operații doar pe procese ce ar avea </a:t>
            </a:r>
            <a:r>
              <a:rPr lang="ro-RO" sz="2400" dirty="0" err="1"/>
              <a:t>id</a:t>
            </a:r>
            <a:r>
              <a:rPr lang="ro-RO" sz="2400" dirty="0"/>
              <a:t> un număr natural</a:t>
            </a:r>
          </a:p>
        </p:txBody>
      </p:sp>
    </p:spTree>
    <p:extLst>
      <p:ext uri="{BB962C8B-B14F-4D97-AF65-F5344CB8AC3E}">
        <p14:creationId xmlns:p14="http://schemas.microsoft.com/office/powerpoint/2010/main" val="758734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- implementare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solidFill>
            <a:srgbClr val="FF69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121797" cy="41580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7611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749871" y="1861612"/>
            <a:ext cx="39888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5" idx="2"/>
            <a:endCxn id="39" idx="0"/>
          </p:cNvCxnSpPr>
          <p:nvPr/>
        </p:nvCxnSpPr>
        <p:spPr>
          <a:xfrm>
            <a:off x="1669314" y="1861612"/>
            <a:ext cx="121675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08729" y="2276872"/>
            <a:ext cx="764519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cxnSpLocks/>
            <a:stCxn id="16" idx="2"/>
            <a:endCxn id="39" idx="0"/>
          </p:cNvCxnSpPr>
          <p:nvPr/>
        </p:nvCxnSpPr>
        <p:spPr>
          <a:xfrm flipH="1">
            <a:off x="1790989" y="1861612"/>
            <a:ext cx="399067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17" idx="2"/>
            <a:endCxn id="42" idx="0"/>
          </p:cNvCxnSpPr>
          <p:nvPr/>
        </p:nvCxnSpPr>
        <p:spPr>
          <a:xfrm>
            <a:off x="2710859" y="1861612"/>
            <a:ext cx="10462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33223" y="2276872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cxnSpLocks/>
            <a:stCxn id="19" idx="2"/>
            <a:endCxn id="42" idx="0"/>
          </p:cNvCxnSpPr>
          <p:nvPr/>
        </p:nvCxnSpPr>
        <p:spPr>
          <a:xfrm flipH="1">
            <a:off x="2815483" y="1861612"/>
            <a:ext cx="416179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20" idx="2"/>
            <a:endCxn id="45" idx="0"/>
          </p:cNvCxnSpPr>
          <p:nvPr/>
        </p:nvCxnSpPr>
        <p:spPr>
          <a:xfrm>
            <a:off x="3752343" y="1862158"/>
            <a:ext cx="121674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91757" y="2276872"/>
            <a:ext cx="764519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cxnSpLocks/>
            <a:stCxn id="21" idx="2"/>
            <a:endCxn id="45" idx="0"/>
          </p:cNvCxnSpPr>
          <p:nvPr/>
        </p:nvCxnSpPr>
        <p:spPr>
          <a:xfrm flipH="1">
            <a:off x="3874017" y="1862158"/>
            <a:ext cx="398885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22" idx="2"/>
            <a:endCxn id="48" idx="0"/>
          </p:cNvCxnSpPr>
          <p:nvPr/>
        </p:nvCxnSpPr>
        <p:spPr>
          <a:xfrm>
            <a:off x="4793583" y="1862158"/>
            <a:ext cx="138968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50291" y="2276872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cxnSpLocks/>
            <a:stCxn id="23" idx="2"/>
            <a:endCxn id="48" idx="0"/>
          </p:cNvCxnSpPr>
          <p:nvPr/>
        </p:nvCxnSpPr>
        <p:spPr>
          <a:xfrm flipH="1">
            <a:off x="4932551" y="1862704"/>
            <a:ext cx="381713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24" idx="2"/>
            <a:endCxn id="51" idx="0"/>
          </p:cNvCxnSpPr>
          <p:nvPr/>
        </p:nvCxnSpPr>
        <p:spPr>
          <a:xfrm>
            <a:off x="5834823" y="1862704"/>
            <a:ext cx="105172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57735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cxnSpLocks/>
            <a:stCxn id="30" idx="2"/>
            <a:endCxn id="51" idx="0"/>
          </p:cNvCxnSpPr>
          <p:nvPr/>
        </p:nvCxnSpPr>
        <p:spPr>
          <a:xfrm flipH="1">
            <a:off x="5939995" y="1862704"/>
            <a:ext cx="415570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stCxn id="32" idx="2"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33" idx="2"/>
            <a:endCxn id="58" idx="0"/>
          </p:cNvCxnSpPr>
          <p:nvPr/>
        </p:nvCxnSpPr>
        <p:spPr>
          <a:xfrm>
            <a:off x="7917852" y="1863250"/>
            <a:ext cx="150794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86386" y="2276872"/>
            <a:ext cx="764519" cy="521390"/>
          </a:xfrm>
          <a:prstGeom prst="rect">
            <a:avLst/>
          </a:prstGeom>
          <a:solidFill>
            <a:srgbClr val="FF6978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cxnSpLocks/>
            <a:stCxn id="34" idx="2"/>
            <a:endCxn id="58" idx="0"/>
          </p:cNvCxnSpPr>
          <p:nvPr/>
        </p:nvCxnSpPr>
        <p:spPr>
          <a:xfrm flipH="1">
            <a:off x="8068646" y="1863250"/>
            <a:ext cx="369765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749871" y="2798262"/>
            <a:ext cx="16381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992" y="3230703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766252" y="2798262"/>
            <a:ext cx="1024737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2" idx="2"/>
            <a:endCxn id="69" idx="0"/>
          </p:cNvCxnSpPr>
          <p:nvPr/>
        </p:nvCxnSpPr>
        <p:spPr>
          <a:xfrm>
            <a:off x="2815483" y="2798262"/>
            <a:ext cx="3379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67021" y="3230703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cxnSpLocks/>
            <a:stCxn id="45" idx="2"/>
            <a:endCxn id="69" idx="0"/>
          </p:cNvCxnSpPr>
          <p:nvPr/>
        </p:nvCxnSpPr>
        <p:spPr>
          <a:xfrm flipH="1">
            <a:off x="2849281" y="2798262"/>
            <a:ext cx="102473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48" idx="2"/>
            <a:endCxn id="72" idx="0"/>
          </p:cNvCxnSpPr>
          <p:nvPr/>
        </p:nvCxnSpPr>
        <p:spPr>
          <a:xfrm>
            <a:off x="4932551" y="2798262"/>
            <a:ext cx="161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1907" y="3230703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cxnSpLocks/>
            <a:stCxn id="51" idx="2"/>
            <a:endCxn id="72" idx="0"/>
          </p:cNvCxnSpPr>
          <p:nvPr/>
        </p:nvCxnSpPr>
        <p:spPr>
          <a:xfrm flipH="1">
            <a:off x="4934167" y="2798262"/>
            <a:ext cx="100582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stCxn id="58" idx="2"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766252" y="3752093"/>
            <a:ext cx="0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3992" y="4213497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cxnSpLocks/>
            <a:stCxn id="69" idx="2"/>
            <a:endCxn id="78" idx="0"/>
          </p:cNvCxnSpPr>
          <p:nvPr/>
        </p:nvCxnSpPr>
        <p:spPr>
          <a:xfrm flipH="1">
            <a:off x="766252" y="3752093"/>
            <a:ext cx="2083029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72" idx="2"/>
            <a:endCxn id="85" idx="0"/>
          </p:cNvCxnSpPr>
          <p:nvPr/>
        </p:nvCxnSpPr>
        <p:spPr>
          <a:xfrm flipH="1">
            <a:off x="4931761" y="3752093"/>
            <a:ext cx="2406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49501" y="4213497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cxnSpLocks/>
            <a:stCxn id="75" idx="2"/>
            <a:endCxn id="85" idx="0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766252" y="4734887"/>
            <a:ext cx="0" cy="78289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3992" y="5517778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766252" y="4734887"/>
            <a:ext cx="4165509" cy="78289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59E16-74AC-4BCA-A9E1-B1FEE002299A}"/>
              </a:ext>
            </a:extLst>
          </p:cNvPr>
          <p:cNvSpPr txBox="1"/>
          <p:nvPr/>
        </p:nvSpPr>
        <p:spPr>
          <a:xfrm>
            <a:off x="3548581" y="5285853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Colorare după proces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EBC38-C664-4376-909C-9BD99ECBD7A4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35B71-10AE-4BEC-8EDA-8DFF031EF0F0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BD579-2F31-4436-8A58-8FC5CEC88337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0DBA4-BFBC-4EE1-98CA-AB8C8F4211A0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B62E1-7A1F-4EA1-B096-F139322E3D46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576DE-A6F5-4913-99F0-A88244E154BA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3B29-3CD5-41D5-921A-3971A4CCC334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36E7B-B847-492D-9EDD-2FA97CB56128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0A320-17A5-42A7-97EB-073D88F81E4E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2E867D-8D08-4D29-AC61-BD0D7621C031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DA7CA-2BF9-44DA-AAE9-A598EC9A878C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84ABE-86E9-4CEF-9BD4-9DB386730834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11B4DE-37D7-4DE9-82AE-25B55889787B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33379-46C5-41C5-8F84-811D9E2BDDEC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521968-B010-401E-BD23-80A86D61C27D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BE7BA-5753-4704-B493-106F3EFC4228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85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4325" y="448198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 – imagine globală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solidFill>
            <a:srgbClr val="FF69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121797" cy="41580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7611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749871" y="1861612"/>
            <a:ext cx="39888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5" idx="2"/>
            <a:endCxn id="39" idx="0"/>
          </p:cNvCxnSpPr>
          <p:nvPr/>
        </p:nvCxnSpPr>
        <p:spPr>
          <a:xfrm>
            <a:off x="1669314" y="1861612"/>
            <a:ext cx="121675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08729" y="2276872"/>
            <a:ext cx="764519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cxnSpLocks/>
            <a:stCxn id="16" idx="2"/>
            <a:endCxn id="39" idx="0"/>
          </p:cNvCxnSpPr>
          <p:nvPr/>
        </p:nvCxnSpPr>
        <p:spPr>
          <a:xfrm flipH="1">
            <a:off x="1790989" y="1861612"/>
            <a:ext cx="399067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17" idx="2"/>
            <a:endCxn id="42" idx="0"/>
          </p:cNvCxnSpPr>
          <p:nvPr/>
        </p:nvCxnSpPr>
        <p:spPr>
          <a:xfrm>
            <a:off x="2710859" y="1861612"/>
            <a:ext cx="10462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33223" y="2276872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cxnSpLocks/>
            <a:stCxn id="19" idx="2"/>
            <a:endCxn id="42" idx="0"/>
          </p:cNvCxnSpPr>
          <p:nvPr/>
        </p:nvCxnSpPr>
        <p:spPr>
          <a:xfrm flipH="1">
            <a:off x="2815483" y="1861612"/>
            <a:ext cx="416179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20" idx="2"/>
            <a:endCxn id="45" idx="0"/>
          </p:cNvCxnSpPr>
          <p:nvPr/>
        </p:nvCxnSpPr>
        <p:spPr>
          <a:xfrm>
            <a:off x="3752343" y="1862158"/>
            <a:ext cx="121674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91757" y="2276872"/>
            <a:ext cx="764519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cxnSpLocks/>
            <a:stCxn id="21" idx="2"/>
            <a:endCxn id="45" idx="0"/>
          </p:cNvCxnSpPr>
          <p:nvPr/>
        </p:nvCxnSpPr>
        <p:spPr>
          <a:xfrm flipH="1">
            <a:off x="3874017" y="1862158"/>
            <a:ext cx="398885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22" idx="2"/>
            <a:endCxn id="48" idx="0"/>
          </p:cNvCxnSpPr>
          <p:nvPr/>
        </p:nvCxnSpPr>
        <p:spPr>
          <a:xfrm>
            <a:off x="4793583" y="1862158"/>
            <a:ext cx="138968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50291" y="2276872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cxnSpLocks/>
            <a:stCxn id="23" idx="2"/>
            <a:endCxn id="48" idx="0"/>
          </p:cNvCxnSpPr>
          <p:nvPr/>
        </p:nvCxnSpPr>
        <p:spPr>
          <a:xfrm flipH="1">
            <a:off x="4932551" y="1862704"/>
            <a:ext cx="381713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24" idx="2"/>
            <a:endCxn id="51" idx="0"/>
          </p:cNvCxnSpPr>
          <p:nvPr/>
        </p:nvCxnSpPr>
        <p:spPr>
          <a:xfrm>
            <a:off x="5834823" y="1862704"/>
            <a:ext cx="105172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57735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cxnSpLocks/>
            <a:stCxn id="30" idx="2"/>
            <a:endCxn id="51" idx="0"/>
          </p:cNvCxnSpPr>
          <p:nvPr/>
        </p:nvCxnSpPr>
        <p:spPr>
          <a:xfrm flipH="1">
            <a:off x="5939995" y="1862704"/>
            <a:ext cx="415570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stCxn id="32" idx="2"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33" idx="2"/>
            <a:endCxn id="58" idx="0"/>
          </p:cNvCxnSpPr>
          <p:nvPr/>
        </p:nvCxnSpPr>
        <p:spPr>
          <a:xfrm>
            <a:off x="7917852" y="1863250"/>
            <a:ext cx="150794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86386" y="2276872"/>
            <a:ext cx="764519" cy="521390"/>
          </a:xfrm>
          <a:prstGeom prst="rect">
            <a:avLst/>
          </a:prstGeom>
          <a:solidFill>
            <a:srgbClr val="FF6978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cxnSpLocks/>
            <a:stCxn id="34" idx="2"/>
            <a:endCxn id="58" idx="0"/>
          </p:cNvCxnSpPr>
          <p:nvPr/>
        </p:nvCxnSpPr>
        <p:spPr>
          <a:xfrm flipH="1">
            <a:off x="8068646" y="1863250"/>
            <a:ext cx="369765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749871" y="2798262"/>
            <a:ext cx="16381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992" y="3230703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766252" y="2798262"/>
            <a:ext cx="1024737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2" idx="2"/>
            <a:endCxn id="69" idx="0"/>
          </p:cNvCxnSpPr>
          <p:nvPr/>
        </p:nvCxnSpPr>
        <p:spPr>
          <a:xfrm>
            <a:off x="2815483" y="2798262"/>
            <a:ext cx="3379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67021" y="3230703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cxnSpLocks/>
            <a:stCxn id="45" idx="2"/>
            <a:endCxn id="69" idx="0"/>
          </p:cNvCxnSpPr>
          <p:nvPr/>
        </p:nvCxnSpPr>
        <p:spPr>
          <a:xfrm flipH="1">
            <a:off x="2849281" y="2798262"/>
            <a:ext cx="102473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48" idx="2"/>
            <a:endCxn id="72" idx="0"/>
          </p:cNvCxnSpPr>
          <p:nvPr/>
        </p:nvCxnSpPr>
        <p:spPr>
          <a:xfrm>
            <a:off x="4932551" y="2798262"/>
            <a:ext cx="161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1907" y="3230703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cxnSpLocks/>
            <a:stCxn id="51" idx="2"/>
            <a:endCxn id="72" idx="0"/>
          </p:cNvCxnSpPr>
          <p:nvPr/>
        </p:nvCxnSpPr>
        <p:spPr>
          <a:xfrm flipH="1">
            <a:off x="4934167" y="2798262"/>
            <a:ext cx="100582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stCxn id="58" idx="2"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766252" y="3752093"/>
            <a:ext cx="0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3992" y="4213497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cxnSpLocks/>
            <a:stCxn id="69" idx="2"/>
            <a:endCxn id="78" idx="0"/>
          </p:cNvCxnSpPr>
          <p:nvPr/>
        </p:nvCxnSpPr>
        <p:spPr>
          <a:xfrm flipH="1">
            <a:off x="766252" y="3752093"/>
            <a:ext cx="2083029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72" idx="2"/>
            <a:endCxn id="85" idx="0"/>
          </p:cNvCxnSpPr>
          <p:nvPr/>
        </p:nvCxnSpPr>
        <p:spPr>
          <a:xfrm flipH="1">
            <a:off x="4931761" y="3752093"/>
            <a:ext cx="2406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49501" y="4213497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cxnSpLocks/>
            <a:stCxn id="75" idx="2"/>
            <a:endCxn id="85" idx="0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766252" y="4734887"/>
            <a:ext cx="0" cy="78289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3992" y="5517778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766252" y="4734887"/>
            <a:ext cx="4165509" cy="78289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59E16-74AC-4BCA-A9E1-B1FEE002299A}"/>
              </a:ext>
            </a:extLst>
          </p:cNvPr>
          <p:cNvSpPr txBox="1"/>
          <p:nvPr/>
        </p:nvSpPr>
        <p:spPr>
          <a:xfrm>
            <a:off x="3523432" y="4977739"/>
            <a:ext cx="5538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Rezultatul sumei se pune peste valoarea care rămâne pe același </a:t>
            </a:r>
            <a:r>
              <a:rPr lang="ro-RO" sz="2400" dirty="0" err="1"/>
              <a:t>thread</a:t>
            </a:r>
            <a:r>
              <a:rPr lang="ro-RO" sz="2400" dirty="0"/>
              <a:t>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EBC38-C664-4376-909C-9BD99ECBD7A4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35B71-10AE-4BEC-8EDA-8DFF031EF0F0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BD579-2F31-4436-8A58-8FC5CEC88337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0DBA4-BFBC-4EE1-98CA-AB8C8F4211A0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B62E1-7A1F-4EA1-B096-F139322E3D46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576DE-A6F5-4913-99F0-A88244E154BA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3B29-3CD5-41D5-921A-3971A4CCC334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36E7B-B847-492D-9EDD-2FA97CB56128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0A320-17A5-42A7-97EB-073D88F81E4E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2E867D-8D08-4D29-AC61-BD0D7621C031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DA7CA-2BF9-44DA-AAE9-A598EC9A878C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84ABE-86E9-4CEF-9BD4-9DB386730834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11B4DE-37D7-4DE9-82AE-25B55889787B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33379-46C5-41C5-8F84-811D9E2BDDEC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521968-B010-401E-BD23-80A86D61C27D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BE7BA-5753-4704-B493-106F3EFC4228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8B6B62-22B9-4859-A851-F7AB8E9FEDAD}"/>
              </a:ext>
            </a:extLst>
          </p:cNvPr>
          <p:cNvSpPr txBox="1"/>
          <p:nvPr/>
        </p:nvSpPr>
        <p:spPr>
          <a:xfrm>
            <a:off x="13190" y="2067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80C909-6BF1-48F5-8A43-E1B6B9E44E05}"/>
              </a:ext>
            </a:extLst>
          </p:cNvPr>
          <p:cNvSpPr txBox="1"/>
          <p:nvPr/>
        </p:nvSpPr>
        <p:spPr>
          <a:xfrm>
            <a:off x="10307" y="303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FB59FE-6687-4430-8381-647BCB74D718}"/>
              </a:ext>
            </a:extLst>
          </p:cNvPr>
          <p:cNvSpPr txBox="1"/>
          <p:nvPr/>
        </p:nvSpPr>
        <p:spPr>
          <a:xfrm>
            <a:off x="34195" y="3989644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C9BC69-798E-4C9E-9DAF-AEB3C6A4304E}"/>
              </a:ext>
            </a:extLst>
          </p:cNvPr>
          <p:cNvSpPr txBox="1"/>
          <p:nvPr/>
        </p:nvSpPr>
        <p:spPr>
          <a:xfrm>
            <a:off x="-9320" y="1784422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13D851-D9B9-40FF-B6BD-7C8FAD901C0D}"/>
              </a:ext>
            </a:extLst>
          </p:cNvPr>
          <p:cNvSpPr txBox="1"/>
          <p:nvPr/>
        </p:nvSpPr>
        <p:spPr>
          <a:xfrm>
            <a:off x="12759" y="5142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7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4325" y="448198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 – imagine globală</a:t>
            </a:r>
            <a:endParaRPr lang="en-US" dirty="0"/>
          </a:p>
        </p:txBody>
      </p:sp>
      <p:cxnSp>
        <p:nvCxnSpPr>
          <p:cNvPr id="60" name="Straight Connector 59"/>
          <p:cNvCxnSpPr>
            <a:cxnSpLocks/>
            <a:endCxn id="61" idx="0"/>
          </p:cNvCxnSpPr>
          <p:nvPr/>
        </p:nvCxnSpPr>
        <p:spPr>
          <a:xfrm>
            <a:off x="749871" y="2798262"/>
            <a:ext cx="16381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992" y="3230703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cxnSpLocks/>
            <a:endCxn id="61" idx="0"/>
          </p:cNvCxnSpPr>
          <p:nvPr/>
        </p:nvCxnSpPr>
        <p:spPr>
          <a:xfrm flipH="1">
            <a:off x="766252" y="2798262"/>
            <a:ext cx="1024737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endCxn id="69" idx="0"/>
          </p:cNvCxnSpPr>
          <p:nvPr/>
        </p:nvCxnSpPr>
        <p:spPr>
          <a:xfrm>
            <a:off x="2815483" y="2798262"/>
            <a:ext cx="3379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67021" y="3230703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cxnSpLocks/>
            <a:endCxn id="69" idx="0"/>
          </p:cNvCxnSpPr>
          <p:nvPr/>
        </p:nvCxnSpPr>
        <p:spPr>
          <a:xfrm flipH="1">
            <a:off x="2849281" y="2798262"/>
            <a:ext cx="102473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endCxn id="72" idx="0"/>
          </p:cNvCxnSpPr>
          <p:nvPr/>
        </p:nvCxnSpPr>
        <p:spPr>
          <a:xfrm>
            <a:off x="4932551" y="2798262"/>
            <a:ext cx="161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1907" y="3230703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cxnSpLocks/>
            <a:endCxn id="72" idx="0"/>
          </p:cNvCxnSpPr>
          <p:nvPr/>
        </p:nvCxnSpPr>
        <p:spPr>
          <a:xfrm flipH="1">
            <a:off x="4934167" y="2798262"/>
            <a:ext cx="100582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61" idx="2"/>
          </p:cNvCxnSpPr>
          <p:nvPr/>
        </p:nvCxnSpPr>
        <p:spPr>
          <a:xfrm>
            <a:off x="766252" y="3752093"/>
            <a:ext cx="0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  <a:stCxn id="69" idx="2"/>
          </p:cNvCxnSpPr>
          <p:nvPr/>
        </p:nvCxnSpPr>
        <p:spPr>
          <a:xfrm flipH="1">
            <a:off x="766252" y="3752093"/>
            <a:ext cx="2083029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72" idx="2"/>
          </p:cNvCxnSpPr>
          <p:nvPr/>
        </p:nvCxnSpPr>
        <p:spPr>
          <a:xfrm flipH="1">
            <a:off x="4931761" y="3752093"/>
            <a:ext cx="2406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5" idx="2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59E16-74AC-4BCA-A9E1-B1FEE002299A}"/>
              </a:ext>
            </a:extLst>
          </p:cNvPr>
          <p:cNvSpPr txBox="1"/>
          <p:nvPr/>
        </p:nvSpPr>
        <p:spPr>
          <a:xfrm>
            <a:off x="3523432" y="4977739"/>
            <a:ext cx="553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Calcul fac doar </a:t>
            </a:r>
            <a:r>
              <a:rPr lang="ro-RO" sz="2400" dirty="0" err="1"/>
              <a:t>thread</a:t>
            </a:r>
            <a:r>
              <a:rPr lang="ro-RO" sz="2400" dirty="0"/>
              <a:t>-urile cu </a:t>
            </a:r>
            <a:r>
              <a:rPr lang="ro-RO" sz="2400" dirty="0" err="1"/>
              <a:t>id</a:t>
            </a:r>
            <a:r>
              <a:rPr lang="ro-RO" sz="2400" dirty="0"/>
              <a:t> divizibil cu </a:t>
            </a:r>
            <a:r>
              <a:rPr lang="ro-RO" sz="2400" b="1" dirty="0"/>
              <a:t>2w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EBC38-C664-4376-909C-9BD99ECBD7A4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0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35B71-10AE-4BEC-8EDA-8DFF031EF0F0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1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BD579-2F31-4436-8A58-8FC5CEC88337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2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0DBA4-BFBC-4EE1-98CA-AB8C8F4211A0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3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B62E1-7A1F-4EA1-B096-F139322E3D46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4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576DE-A6F5-4913-99F0-A88244E154BA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5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3B29-3CD5-41D5-921A-3971A4CCC334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6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36E7B-B847-492D-9EDD-2FA97CB56128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7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0A320-17A5-42A7-97EB-073D88F81E4E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8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2E867D-8D08-4D29-AC61-BD0D7621C031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9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DA7CA-2BF9-44DA-AAE9-A598EC9A878C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10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84ABE-86E9-4CEF-9BD4-9DB386730834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11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11B4DE-37D7-4DE9-82AE-25B55889787B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12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33379-46C5-41C5-8F84-811D9E2BDDEC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13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521968-B010-401E-BD23-80A86D61C27D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14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BE7BA-5753-4704-B493-106F3EFC4228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4000"/>
                  </a:schemeClr>
                </a:solidFill>
              </a:rPr>
              <a:t>15</a:t>
            </a:r>
            <a:endParaRPr lang="en-US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8B6B62-22B9-4859-A851-F7AB8E9FEDAD}"/>
              </a:ext>
            </a:extLst>
          </p:cNvPr>
          <p:cNvSpPr txBox="1"/>
          <p:nvPr/>
        </p:nvSpPr>
        <p:spPr>
          <a:xfrm>
            <a:off x="13190" y="2067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80C909-6BF1-48F5-8A43-E1B6B9E44E05}"/>
              </a:ext>
            </a:extLst>
          </p:cNvPr>
          <p:cNvSpPr txBox="1"/>
          <p:nvPr/>
        </p:nvSpPr>
        <p:spPr>
          <a:xfrm>
            <a:off x="10307" y="303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FB59FE-6687-4430-8381-647BCB74D718}"/>
              </a:ext>
            </a:extLst>
          </p:cNvPr>
          <p:cNvSpPr txBox="1"/>
          <p:nvPr/>
        </p:nvSpPr>
        <p:spPr>
          <a:xfrm>
            <a:off x="34195" y="3989644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F62521-E5CE-4CCA-9BDB-65E663AFAC2D}"/>
              </a:ext>
            </a:extLst>
          </p:cNvPr>
          <p:cNvSpPr txBox="1"/>
          <p:nvPr/>
        </p:nvSpPr>
        <p:spPr>
          <a:xfrm>
            <a:off x="12759" y="5142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BC5C77-2538-4452-9FDC-6AB00A4D0E7F}"/>
              </a:ext>
            </a:extLst>
          </p:cNvPr>
          <p:cNvSpPr txBox="1"/>
          <p:nvPr/>
        </p:nvSpPr>
        <p:spPr>
          <a:xfrm>
            <a:off x="-9320" y="1784422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0666AFE-22A6-4714-B6C0-AF37359A54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66760" y="1157151"/>
            <a:ext cx="8724132" cy="201185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9D577BC6-936D-444A-BC63-10ECCB23B2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212764" y="4014182"/>
            <a:ext cx="5340559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204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4325" y="448198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 – imagine globală</a:t>
            </a:r>
            <a:endParaRPr lang="en-US" dirty="0"/>
          </a:p>
        </p:txBody>
      </p:sp>
      <p:cxnSp>
        <p:nvCxnSpPr>
          <p:cNvPr id="60" name="Straight Connector 59"/>
          <p:cNvCxnSpPr>
            <a:cxnSpLocks/>
            <a:endCxn id="61" idx="0"/>
          </p:cNvCxnSpPr>
          <p:nvPr/>
        </p:nvCxnSpPr>
        <p:spPr>
          <a:xfrm>
            <a:off x="749871" y="2798262"/>
            <a:ext cx="16381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992" y="3230703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cxnSpLocks/>
            <a:endCxn id="61" idx="0"/>
          </p:cNvCxnSpPr>
          <p:nvPr/>
        </p:nvCxnSpPr>
        <p:spPr>
          <a:xfrm flipH="1">
            <a:off x="766252" y="2798262"/>
            <a:ext cx="1024737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endCxn id="69" idx="0"/>
          </p:cNvCxnSpPr>
          <p:nvPr/>
        </p:nvCxnSpPr>
        <p:spPr>
          <a:xfrm>
            <a:off x="2815483" y="2798262"/>
            <a:ext cx="3379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67021" y="3230703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cxnSpLocks/>
            <a:endCxn id="69" idx="0"/>
          </p:cNvCxnSpPr>
          <p:nvPr/>
        </p:nvCxnSpPr>
        <p:spPr>
          <a:xfrm flipH="1">
            <a:off x="2849281" y="2798262"/>
            <a:ext cx="102473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endCxn id="72" idx="0"/>
          </p:cNvCxnSpPr>
          <p:nvPr/>
        </p:nvCxnSpPr>
        <p:spPr>
          <a:xfrm>
            <a:off x="4932551" y="2798262"/>
            <a:ext cx="1616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1907" y="3230703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cxnSpLocks/>
            <a:endCxn id="72" idx="0"/>
          </p:cNvCxnSpPr>
          <p:nvPr/>
        </p:nvCxnSpPr>
        <p:spPr>
          <a:xfrm flipH="1">
            <a:off x="4934167" y="2798262"/>
            <a:ext cx="1005828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61" idx="2"/>
          </p:cNvCxnSpPr>
          <p:nvPr/>
        </p:nvCxnSpPr>
        <p:spPr>
          <a:xfrm>
            <a:off x="766252" y="3752093"/>
            <a:ext cx="0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  <a:stCxn id="69" idx="2"/>
          </p:cNvCxnSpPr>
          <p:nvPr/>
        </p:nvCxnSpPr>
        <p:spPr>
          <a:xfrm flipH="1">
            <a:off x="766252" y="3752093"/>
            <a:ext cx="2083029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72" idx="2"/>
          </p:cNvCxnSpPr>
          <p:nvPr/>
        </p:nvCxnSpPr>
        <p:spPr>
          <a:xfrm flipH="1">
            <a:off x="4931761" y="3752093"/>
            <a:ext cx="2406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5" idx="2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59E16-74AC-4BCA-A9E1-B1FEE002299A}"/>
              </a:ext>
            </a:extLst>
          </p:cNvPr>
          <p:cNvSpPr txBox="1"/>
          <p:nvPr/>
        </p:nvSpPr>
        <p:spPr>
          <a:xfrm>
            <a:off x="4799119" y="5142455"/>
            <a:ext cx="5538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v[i] = v[i] + v[ i + ? ]</a:t>
            </a:r>
            <a:endParaRPr lang="ro-RO" sz="2800" b="1" dirty="0"/>
          </a:p>
          <a:p>
            <a:endParaRPr lang="en-US" sz="2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8B6B62-22B9-4859-A851-F7AB8E9FEDAD}"/>
              </a:ext>
            </a:extLst>
          </p:cNvPr>
          <p:cNvSpPr txBox="1"/>
          <p:nvPr/>
        </p:nvSpPr>
        <p:spPr>
          <a:xfrm>
            <a:off x="13190" y="2067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80C909-6BF1-48F5-8A43-E1B6B9E44E05}"/>
              </a:ext>
            </a:extLst>
          </p:cNvPr>
          <p:cNvSpPr txBox="1"/>
          <p:nvPr/>
        </p:nvSpPr>
        <p:spPr>
          <a:xfrm>
            <a:off x="10307" y="303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FB59FE-6687-4430-8381-647BCB74D718}"/>
              </a:ext>
            </a:extLst>
          </p:cNvPr>
          <p:cNvSpPr txBox="1"/>
          <p:nvPr/>
        </p:nvSpPr>
        <p:spPr>
          <a:xfrm>
            <a:off x="34195" y="3989644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F62521-E5CE-4CCA-9BDB-65E663AFAC2D}"/>
              </a:ext>
            </a:extLst>
          </p:cNvPr>
          <p:cNvSpPr txBox="1"/>
          <p:nvPr/>
        </p:nvSpPr>
        <p:spPr>
          <a:xfrm>
            <a:off x="12759" y="5142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BC5C77-2538-4452-9FDC-6AB00A4D0E7F}"/>
              </a:ext>
            </a:extLst>
          </p:cNvPr>
          <p:cNvSpPr txBox="1"/>
          <p:nvPr/>
        </p:nvSpPr>
        <p:spPr>
          <a:xfrm>
            <a:off x="-9320" y="1784422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0666AFE-22A6-4714-B6C0-AF37359A54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66760" y="1157151"/>
            <a:ext cx="8724132" cy="201185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9D577BC6-936D-444A-BC63-10ECCB23B2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212764" y="4014182"/>
            <a:ext cx="5340559" cy="2377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D42286-9272-418F-B6D1-7BD890757E79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0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6DE73-0A8A-4AEF-AA9C-9B8E10B150F2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1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B5B7B-F6E6-4FCE-9704-EB87AA78E2BF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2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3F9C5C-7B2E-4C66-B298-3B38BA748962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3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F7DE9-F996-4A1E-8D81-30EC2CE2C8E8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4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C5BFC-382A-4E80-8E52-DCB26EDE22AC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5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3FA52-E7B7-4516-BAAD-77EB3F5AA589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6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A4D2A-6217-4B60-8282-A02B1577A753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7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431D7-BA94-444E-A6A8-309A31DB1655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8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DDBBB-40BA-474A-9496-A428676E4D66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9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3CF63-500F-472F-8EA0-F379BF3ED00D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10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7D905-B98B-416A-BD7F-47AAE53304E1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11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0A9FD-962C-41AA-BDD0-A65BA291F53A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12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E3F3B-D5B3-4392-801F-2FD1CFB39583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13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4F2BAD-7225-419E-96DF-E8A97017978A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14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A6566-F99B-40AF-A837-20B5155815A3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alpha val="23000"/>
                  </a:schemeClr>
                </a:solidFill>
              </a:rPr>
              <a:t>15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029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75654-EEBE-4EE7-A35D-592E14BD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F5798-8732-4663-9368-11868E186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0A447-3EF2-42F7-ABB1-34E746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3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4325" y="514441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 – model comunicație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solidFill>
            <a:srgbClr val="FF69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121797" cy="41580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7611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749871" y="1861612"/>
            <a:ext cx="39888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5" idx="2"/>
            <a:endCxn id="39" idx="0"/>
          </p:cNvCxnSpPr>
          <p:nvPr/>
        </p:nvCxnSpPr>
        <p:spPr>
          <a:xfrm>
            <a:off x="1669314" y="1861612"/>
            <a:ext cx="121675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08729" y="2276872"/>
            <a:ext cx="764519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cxnSpLocks/>
            <a:stCxn id="16" idx="2"/>
            <a:endCxn id="39" idx="0"/>
          </p:cNvCxnSpPr>
          <p:nvPr/>
        </p:nvCxnSpPr>
        <p:spPr>
          <a:xfrm flipH="1">
            <a:off x="1790989" y="1861612"/>
            <a:ext cx="399067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17" idx="2"/>
            <a:endCxn id="42" idx="0"/>
          </p:cNvCxnSpPr>
          <p:nvPr/>
        </p:nvCxnSpPr>
        <p:spPr>
          <a:xfrm>
            <a:off x="2710859" y="1861612"/>
            <a:ext cx="10462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33223" y="2276872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cxnSpLocks/>
            <a:stCxn id="19" idx="2"/>
            <a:endCxn id="42" idx="0"/>
          </p:cNvCxnSpPr>
          <p:nvPr/>
        </p:nvCxnSpPr>
        <p:spPr>
          <a:xfrm flipH="1">
            <a:off x="2815483" y="1861612"/>
            <a:ext cx="416179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20" idx="2"/>
            <a:endCxn id="45" idx="0"/>
          </p:cNvCxnSpPr>
          <p:nvPr/>
        </p:nvCxnSpPr>
        <p:spPr>
          <a:xfrm>
            <a:off x="3752343" y="1862158"/>
            <a:ext cx="121674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91757" y="2276872"/>
            <a:ext cx="764519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cxnSpLocks/>
            <a:stCxn id="21" idx="2"/>
            <a:endCxn id="45" idx="0"/>
          </p:cNvCxnSpPr>
          <p:nvPr/>
        </p:nvCxnSpPr>
        <p:spPr>
          <a:xfrm flipH="1">
            <a:off x="3874017" y="1862158"/>
            <a:ext cx="398885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22" idx="2"/>
            <a:endCxn id="48" idx="0"/>
          </p:cNvCxnSpPr>
          <p:nvPr/>
        </p:nvCxnSpPr>
        <p:spPr>
          <a:xfrm>
            <a:off x="4793583" y="1862158"/>
            <a:ext cx="138968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50291" y="2276872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cxnSpLocks/>
            <a:stCxn id="23" idx="2"/>
            <a:endCxn id="48" idx="0"/>
          </p:cNvCxnSpPr>
          <p:nvPr/>
        </p:nvCxnSpPr>
        <p:spPr>
          <a:xfrm flipH="1">
            <a:off x="4932551" y="1862704"/>
            <a:ext cx="381713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24" idx="2"/>
            <a:endCxn id="51" idx="0"/>
          </p:cNvCxnSpPr>
          <p:nvPr/>
        </p:nvCxnSpPr>
        <p:spPr>
          <a:xfrm>
            <a:off x="5834823" y="1862704"/>
            <a:ext cx="105172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57735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cxnSpLocks/>
            <a:stCxn id="30" idx="2"/>
            <a:endCxn id="51" idx="0"/>
          </p:cNvCxnSpPr>
          <p:nvPr/>
        </p:nvCxnSpPr>
        <p:spPr>
          <a:xfrm flipH="1">
            <a:off x="5939995" y="1862704"/>
            <a:ext cx="415570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stCxn id="32" idx="2"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33" idx="2"/>
            <a:endCxn id="58" idx="0"/>
          </p:cNvCxnSpPr>
          <p:nvPr/>
        </p:nvCxnSpPr>
        <p:spPr>
          <a:xfrm>
            <a:off x="7917852" y="1863250"/>
            <a:ext cx="150794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86386" y="2276872"/>
            <a:ext cx="764519" cy="521390"/>
          </a:xfrm>
          <a:prstGeom prst="rect">
            <a:avLst/>
          </a:prstGeom>
          <a:solidFill>
            <a:srgbClr val="FF6978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cxnSpLocks/>
            <a:stCxn id="34" idx="2"/>
            <a:endCxn id="58" idx="0"/>
          </p:cNvCxnSpPr>
          <p:nvPr/>
        </p:nvCxnSpPr>
        <p:spPr>
          <a:xfrm flipH="1">
            <a:off x="8068646" y="1863250"/>
            <a:ext cx="369765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749871" y="2798262"/>
            <a:ext cx="16381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992" y="3230703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766252" y="2798262"/>
            <a:ext cx="1024737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2" idx="2"/>
            <a:endCxn id="69" idx="0"/>
          </p:cNvCxnSpPr>
          <p:nvPr/>
        </p:nvCxnSpPr>
        <p:spPr>
          <a:xfrm>
            <a:off x="2815483" y="2798262"/>
            <a:ext cx="33798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67021" y="3230703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cxnSpLocks/>
            <a:stCxn id="45" idx="2"/>
            <a:endCxn id="69" idx="0"/>
          </p:cNvCxnSpPr>
          <p:nvPr/>
        </p:nvCxnSpPr>
        <p:spPr>
          <a:xfrm flipH="1">
            <a:off x="2849281" y="2798262"/>
            <a:ext cx="1024736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48" idx="2"/>
            <a:endCxn id="72" idx="0"/>
          </p:cNvCxnSpPr>
          <p:nvPr/>
        </p:nvCxnSpPr>
        <p:spPr>
          <a:xfrm>
            <a:off x="4932551" y="2798262"/>
            <a:ext cx="1616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1907" y="3230703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cxnSpLocks/>
            <a:stCxn id="51" idx="2"/>
            <a:endCxn id="72" idx="0"/>
          </p:cNvCxnSpPr>
          <p:nvPr/>
        </p:nvCxnSpPr>
        <p:spPr>
          <a:xfrm flipH="1">
            <a:off x="4934167" y="2798262"/>
            <a:ext cx="1005828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stCxn id="58" idx="2"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766252" y="3752093"/>
            <a:ext cx="0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3992" y="4213497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cxnSpLocks/>
            <a:stCxn id="69" idx="2"/>
            <a:endCxn id="78" idx="0"/>
          </p:cNvCxnSpPr>
          <p:nvPr/>
        </p:nvCxnSpPr>
        <p:spPr>
          <a:xfrm flipH="1">
            <a:off x="766252" y="3752093"/>
            <a:ext cx="2083029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72" idx="2"/>
            <a:endCxn id="85" idx="0"/>
          </p:cNvCxnSpPr>
          <p:nvPr/>
        </p:nvCxnSpPr>
        <p:spPr>
          <a:xfrm flipH="1">
            <a:off x="4931761" y="3752093"/>
            <a:ext cx="2406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49501" y="4213497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cxnSpLocks/>
            <a:stCxn id="75" idx="2"/>
            <a:endCxn id="85" idx="0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766252" y="4734887"/>
            <a:ext cx="0" cy="78289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3992" y="5517778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766252" y="4734887"/>
            <a:ext cx="4165509" cy="78289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752342" y="5070072"/>
            <a:ext cx="4328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Săgețile arată comunicația. </a:t>
            </a:r>
          </a:p>
          <a:p>
            <a:r>
              <a:rPr lang="ro-RO" sz="2400" dirty="0"/>
              <a:t>Dacă iese săgeata avem </a:t>
            </a:r>
            <a:r>
              <a:rPr lang="ro-RO" sz="2400" dirty="0" err="1"/>
              <a:t>send</a:t>
            </a:r>
            <a:endParaRPr lang="ro-RO" sz="2400" dirty="0"/>
          </a:p>
          <a:p>
            <a:r>
              <a:rPr lang="ro-RO" sz="2400" dirty="0"/>
              <a:t>Dacă intră săgeata avem </a:t>
            </a:r>
            <a:r>
              <a:rPr lang="ro-RO" sz="2400" dirty="0" err="1"/>
              <a:t>recv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B190E-93B7-413C-A7F3-AC91B83E14EB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60D29-0F7F-4E3A-BD30-B282941D5659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1EBEE-B96E-40B8-9AFA-35B795E2E863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95500-21B2-41B4-9A5D-AFD988E80DB4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1A071-3893-4244-9AD1-C2D5863FAC7D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C9408-F5A7-4C5D-A3A3-A4932DBF7740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BE6AC-53C4-4150-BC48-96BEF704FC6E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27603-87D6-4C2E-A029-1F484C1CD2AC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974E44-3C76-49E8-9F2A-DB2BDE77AAA0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DE8F54-6614-4640-8CC1-C9F29C4AD5ED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E1AA5-AF26-4BAE-9A08-1AE09E68BDF0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793A4-C97E-404F-9082-5306D4889D0C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68897-661C-421F-977E-E34FAB2CFD08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EF98F-A8B2-459D-BD31-0AEFAB65BC53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D7F684-C358-4652-A815-F54979109A6A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A3C515-E451-40E6-8A97-807FE96CA616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327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9523" y="504200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solidFill>
            <a:srgbClr val="FF69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121797" cy="4158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7611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749871" y="1861612"/>
            <a:ext cx="39888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5" idx="2"/>
            <a:endCxn id="39" idx="0"/>
          </p:cNvCxnSpPr>
          <p:nvPr/>
        </p:nvCxnSpPr>
        <p:spPr>
          <a:xfrm>
            <a:off x="1669314" y="1861612"/>
            <a:ext cx="121675" cy="41526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08729" y="2276872"/>
            <a:ext cx="764519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cxnSpLocks/>
            <a:stCxn id="16" idx="2"/>
            <a:endCxn id="39" idx="0"/>
          </p:cNvCxnSpPr>
          <p:nvPr/>
        </p:nvCxnSpPr>
        <p:spPr>
          <a:xfrm flipH="1">
            <a:off x="1790989" y="1861612"/>
            <a:ext cx="399067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17" idx="2"/>
            <a:endCxn id="42" idx="0"/>
          </p:cNvCxnSpPr>
          <p:nvPr/>
        </p:nvCxnSpPr>
        <p:spPr>
          <a:xfrm>
            <a:off x="2710859" y="1861612"/>
            <a:ext cx="104624" cy="41526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33223" y="2276872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cxnSpLocks/>
            <a:stCxn id="19" idx="2"/>
            <a:endCxn id="42" idx="0"/>
          </p:cNvCxnSpPr>
          <p:nvPr/>
        </p:nvCxnSpPr>
        <p:spPr>
          <a:xfrm flipH="1">
            <a:off x="2815483" y="1861612"/>
            <a:ext cx="416179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20" idx="2"/>
            <a:endCxn id="45" idx="0"/>
          </p:cNvCxnSpPr>
          <p:nvPr/>
        </p:nvCxnSpPr>
        <p:spPr>
          <a:xfrm>
            <a:off x="3752343" y="1862158"/>
            <a:ext cx="121674" cy="4147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91757" y="2276872"/>
            <a:ext cx="764519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cxnSpLocks/>
            <a:stCxn id="21" idx="2"/>
            <a:endCxn id="45" idx="0"/>
          </p:cNvCxnSpPr>
          <p:nvPr/>
        </p:nvCxnSpPr>
        <p:spPr>
          <a:xfrm flipH="1">
            <a:off x="3874017" y="1862158"/>
            <a:ext cx="398885" cy="4147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22" idx="2"/>
            <a:endCxn id="48" idx="0"/>
          </p:cNvCxnSpPr>
          <p:nvPr/>
        </p:nvCxnSpPr>
        <p:spPr>
          <a:xfrm>
            <a:off x="4793583" y="1862158"/>
            <a:ext cx="138968" cy="4147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50291" y="2276872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cxnSpLocks/>
            <a:stCxn id="23" idx="2"/>
            <a:endCxn id="48" idx="0"/>
          </p:cNvCxnSpPr>
          <p:nvPr/>
        </p:nvCxnSpPr>
        <p:spPr>
          <a:xfrm flipH="1">
            <a:off x="4932551" y="1862704"/>
            <a:ext cx="381713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24" idx="2"/>
            <a:endCxn id="51" idx="0"/>
          </p:cNvCxnSpPr>
          <p:nvPr/>
        </p:nvCxnSpPr>
        <p:spPr>
          <a:xfrm>
            <a:off x="5834823" y="1862704"/>
            <a:ext cx="105172" cy="4141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57735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cxnSpLocks/>
            <a:stCxn id="30" idx="2"/>
            <a:endCxn id="51" idx="0"/>
          </p:cNvCxnSpPr>
          <p:nvPr/>
        </p:nvCxnSpPr>
        <p:spPr>
          <a:xfrm flipH="1">
            <a:off x="5939995" y="1862704"/>
            <a:ext cx="415570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stCxn id="32" idx="2"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33" idx="2"/>
            <a:endCxn id="58" idx="0"/>
          </p:cNvCxnSpPr>
          <p:nvPr/>
        </p:nvCxnSpPr>
        <p:spPr>
          <a:xfrm>
            <a:off x="7917852" y="1863250"/>
            <a:ext cx="150794" cy="4136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86386" y="2276872"/>
            <a:ext cx="764519" cy="521390"/>
          </a:xfrm>
          <a:prstGeom prst="rect">
            <a:avLst/>
          </a:prstGeom>
          <a:solidFill>
            <a:srgbClr val="FF6978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cxnSpLocks/>
            <a:stCxn id="34" idx="2"/>
            <a:endCxn id="58" idx="0"/>
          </p:cNvCxnSpPr>
          <p:nvPr/>
        </p:nvCxnSpPr>
        <p:spPr>
          <a:xfrm flipH="1">
            <a:off x="8068646" y="1863250"/>
            <a:ext cx="369765" cy="41362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749871" y="2798262"/>
            <a:ext cx="16381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992" y="3230703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766252" y="2798262"/>
            <a:ext cx="1024737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2" idx="2"/>
            <a:endCxn id="69" idx="0"/>
          </p:cNvCxnSpPr>
          <p:nvPr/>
        </p:nvCxnSpPr>
        <p:spPr>
          <a:xfrm>
            <a:off x="2815483" y="2798262"/>
            <a:ext cx="33798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67021" y="3230703"/>
            <a:ext cx="764519" cy="5213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cxnSpLocks/>
            <a:stCxn id="45" idx="2"/>
            <a:endCxn id="69" idx="0"/>
          </p:cNvCxnSpPr>
          <p:nvPr/>
        </p:nvCxnSpPr>
        <p:spPr>
          <a:xfrm flipH="1">
            <a:off x="2849281" y="2798262"/>
            <a:ext cx="1024736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48" idx="2"/>
            <a:endCxn id="72" idx="0"/>
          </p:cNvCxnSpPr>
          <p:nvPr/>
        </p:nvCxnSpPr>
        <p:spPr>
          <a:xfrm>
            <a:off x="4932551" y="2798262"/>
            <a:ext cx="1616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1907" y="3230703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cxnSpLocks/>
            <a:stCxn id="51" idx="2"/>
            <a:endCxn id="72" idx="0"/>
          </p:cNvCxnSpPr>
          <p:nvPr/>
        </p:nvCxnSpPr>
        <p:spPr>
          <a:xfrm flipH="1">
            <a:off x="4934167" y="2798262"/>
            <a:ext cx="1005828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stCxn id="58" idx="2"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766252" y="3752093"/>
            <a:ext cx="0" cy="4614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3992" y="4213497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cxnSpLocks/>
            <a:stCxn id="69" idx="2"/>
            <a:endCxn id="78" idx="0"/>
          </p:cNvCxnSpPr>
          <p:nvPr/>
        </p:nvCxnSpPr>
        <p:spPr>
          <a:xfrm flipH="1">
            <a:off x="766252" y="3752093"/>
            <a:ext cx="2083029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72" idx="2"/>
            <a:endCxn id="85" idx="0"/>
          </p:cNvCxnSpPr>
          <p:nvPr/>
        </p:nvCxnSpPr>
        <p:spPr>
          <a:xfrm flipH="1">
            <a:off x="4931761" y="3752093"/>
            <a:ext cx="2406" cy="4614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49501" y="4213497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cxnSpLocks/>
            <a:stCxn id="75" idx="2"/>
            <a:endCxn id="85" idx="0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766252" y="4734887"/>
            <a:ext cx="0" cy="78289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3992" y="5517778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766252" y="4734887"/>
            <a:ext cx="4165509" cy="78289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626425" y="5248569"/>
            <a:ext cx="5391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err="1"/>
              <a:t>Send-recv</a:t>
            </a:r>
            <a:r>
              <a:rPr lang="ro-RO" sz="2400" dirty="0"/>
              <a:t> de la un proces la el însuși nu sunt necesare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1035-ECF9-40F2-94C0-C75AE2266F8D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32EB2-A8F7-492F-A05D-3EE8348C826C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9017A-34A1-4845-9BD9-CDDA240C3F11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84AB-85A7-4F4B-A456-5B85E9E9BEF2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2ED1-8C2A-4008-995A-99A9BE78C24B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77E68-496F-4EF3-BA58-A00EB408E352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46A74-24E4-4608-B83D-3ACC7F7676D5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7A1E4-17BF-4BA3-8DB8-5385C0B73F1A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A0303-CB11-4B97-8DF9-56E73E3E41E8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89E4B-10ED-4CFC-A271-4EC940C27D88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194B-9D74-4950-B12F-ED43D93BEB5F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6543A-D65A-4B4E-9749-49C25B3BD31D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B0B2-8E8A-4A15-B76A-CC0957084989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93E43-2ADD-412A-A188-C0660F213718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4A87B-72ED-44E5-A9F1-CD23D6E87366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85DF8C-0AAF-4D6F-BCFC-2869C74F8C71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8C299-4402-4C6D-9DCC-2376118E53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341260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121797" cy="4158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7611" y="2276872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cxnSpLocks/>
            <a:endCxn id="35" idx="0"/>
          </p:cNvCxnSpPr>
          <p:nvPr/>
        </p:nvCxnSpPr>
        <p:spPr>
          <a:xfrm flipH="1">
            <a:off x="749871" y="1861612"/>
            <a:ext cx="398884" cy="4152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749871" y="2798262"/>
            <a:ext cx="16381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992" y="3230703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cxnSpLocks/>
            <a:endCxn id="61" idx="0"/>
          </p:cNvCxnSpPr>
          <p:nvPr/>
        </p:nvCxnSpPr>
        <p:spPr>
          <a:xfrm flipH="1">
            <a:off x="766252" y="2798262"/>
            <a:ext cx="1024737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766252" y="3752093"/>
            <a:ext cx="0" cy="4614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83992" y="4213497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cxnSpLocks/>
            <a:endCxn id="78" idx="0"/>
          </p:cNvCxnSpPr>
          <p:nvPr/>
        </p:nvCxnSpPr>
        <p:spPr>
          <a:xfrm flipH="1">
            <a:off x="766252" y="3752093"/>
            <a:ext cx="2083029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766252" y="4734887"/>
            <a:ext cx="0" cy="78289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3992" y="5517778"/>
            <a:ext cx="764519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cxnSpLocks/>
            <a:endCxn id="88" idx="0"/>
          </p:cNvCxnSpPr>
          <p:nvPr/>
        </p:nvCxnSpPr>
        <p:spPr>
          <a:xfrm flipH="1">
            <a:off x="766252" y="4734887"/>
            <a:ext cx="4165509" cy="78289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626425" y="5248569"/>
            <a:ext cx="539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Procesul cu </a:t>
            </a:r>
            <a:r>
              <a:rPr lang="ro-RO" sz="2400" dirty="0" err="1"/>
              <a:t>id</a:t>
            </a:r>
            <a:r>
              <a:rPr lang="ro-RO" sz="2400" dirty="0"/>
              <a:t>=0 face doar </a:t>
            </a:r>
            <a:r>
              <a:rPr lang="ro-RO" sz="2400" dirty="0" err="1"/>
              <a:t>recv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CD591-295E-4C9B-9341-0202848986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688972" y="1147766"/>
            <a:ext cx="8187638" cy="3944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634AF-27AB-4A72-9EFE-81EDFBB6DD80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43DAC-5085-4B49-9591-0DD77F8D6635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5CF8A-80B1-40F7-99FE-DBCDA3B8ACC2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BB67E-4849-4800-9062-AFACDB33857F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8A10E-9682-4F2A-89DB-DA647599226A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06BA6-6F05-46B9-9C10-41F40A7F0864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179833-86F6-450B-8A04-260892BD2771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0AABA-EB7D-4E32-9217-C83E1C9F9CCA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B6D974-D054-496D-9E17-B341A126F1E4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9D157-5402-4212-8115-B1469B51B373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939296-54FB-41BD-99AD-C54081231643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C24FF-0AB3-4CBE-BB2E-9F85279A1559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3F8087-2646-436C-8120-237C5F2352E4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20D615-60A7-4EA0-8D65-CF29E10B0F26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46E7DD-5C85-4DEB-9D69-1B3C1D430C8A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465314-AD27-407E-BD1B-BD6B3875A3BA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149" name="Title 7">
            <a:extLst>
              <a:ext uri="{FF2B5EF4-FFF2-40B4-BE49-F238E27FC236}">
                <a16:creationId xmlns:a16="http://schemas.microsoft.com/office/drawing/2014/main" id="{6D4CE660-1B85-4848-A101-6831F72A67A8}"/>
              </a:ext>
            </a:extLst>
          </p:cNvPr>
          <p:cNvSpPr txBox="1">
            <a:spLocks/>
          </p:cNvSpPr>
          <p:nvPr/>
        </p:nvSpPr>
        <p:spPr bwMode="auto">
          <a:xfrm>
            <a:off x="319523" y="5042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kern="0"/>
              <a:t>Reduce </a:t>
            </a:r>
            <a:r>
              <a:rPr lang="ro-RO" kern="0"/>
              <a:t>– implementare</a:t>
            </a:r>
            <a:r>
              <a:rPr lang="en-US" kern="0"/>
              <a:t> – imagine local</a:t>
            </a:r>
            <a:r>
              <a:rPr lang="ro-RO" kern="0"/>
              <a:t>ă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96060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7" name="Straight Connector 46"/>
          <p:cNvCxnSpPr>
            <a:cxnSpLocks/>
            <a:stCxn id="22" idx="2"/>
            <a:endCxn id="48" idx="0"/>
          </p:cNvCxnSpPr>
          <p:nvPr/>
        </p:nvCxnSpPr>
        <p:spPr>
          <a:xfrm>
            <a:off x="4793583" y="1862158"/>
            <a:ext cx="138968" cy="4147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50291" y="2276872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cxnSpLocks/>
            <a:endCxn id="48" idx="0"/>
          </p:cNvCxnSpPr>
          <p:nvPr/>
        </p:nvCxnSpPr>
        <p:spPr>
          <a:xfrm flipH="1">
            <a:off x="4932551" y="1862704"/>
            <a:ext cx="381713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48" idx="2"/>
            <a:endCxn id="72" idx="0"/>
          </p:cNvCxnSpPr>
          <p:nvPr/>
        </p:nvCxnSpPr>
        <p:spPr>
          <a:xfrm>
            <a:off x="4932551" y="2798262"/>
            <a:ext cx="1616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1907" y="3230703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cxnSpLocks/>
            <a:endCxn id="72" idx="0"/>
          </p:cNvCxnSpPr>
          <p:nvPr/>
        </p:nvCxnSpPr>
        <p:spPr>
          <a:xfrm flipH="1">
            <a:off x="4934167" y="2798262"/>
            <a:ext cx="1005828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72" idx="2"/>
            <a:endCxn id="85" idx="0"/>
          </p:cNvCxnSpPr>
          <p:nvPr/>
        </p:nvCxnSpPr>
        <p:spPr>
          <a:xfrm flipH="1">
            <a:off x="4931761" y="3752093"/>
            <a:ext cx="2406" cy="4614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49501" y="4213497"/>
            <a:ext cx="764519" cy="521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cxnSpLocks/>
            <a:endCxn id="85" idx="0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85" idx="2"/>
          </p:cNvCxnSpPr>
          <p:nvPr/>
        </p:nvCxnSpPr>
        <p:spPr>
          <a:xfrm flipH="1">
            <a:off x="766252" y="4734887"/>
            <a:ext cx="4165509" cy="78289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2713138" y="5190352"/>
            <a:ext cx="5964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Procesul cu </a:t>
            </a:r>
            <a:r>
              <a:rPr lang="ro-RO" sz="2400" dirty="0" err="1"/>
              <a:t>id</a:t>
            </a:r>
            <a:r>
              <a:rPr lang="ro-RO" sz="2400" dirty="0"/>
              <a:t>=8 (sau orice proces!=0)</a:t>
            </a:r>
          </a:p>
          <a:p>
            <a:r>
              <a:rPr lang="ro-RO" sz="2400" dirty="0"/>
              <a:t>Face un număr de </a:t>
            </a:r>
            <a:r>
              <a:rPr lang="ro-RO" sz="2400" dirty="0" err="1"/>
              <a:t>recv</a:t>
            </a:r>
            <a:endParaRPr lang="en-US" sz="2400" dirty="0"/>
          </a:p>
          <a:p>
            <a:r>
              <a:rPr lang="ro-RO" sz="2400" dirty="0"/>
              <a:t>Face un </a:t>
            </a:r>
            <a:r>
              <a:rPr lang="ro-RO" sz="2400" dirty="0" err="1"/>
              <a:t>send</a:t>
            </a:r>
            <a:r>
              <a:rPr lang="ro-RO" sz="2400" dirty="0"/>
              <a:t> la sfârșit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0B3FD-38C1-4C25-BDCE-0151C0A0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60288" y="1154774"/>
            <a:ext cx="4560203" cy="5249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F1E5F-06F5-4B88-A710-FA3703426A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4869625" y="1140589"/>
            <a:ext cx="4017612" cy="2962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4B2B2-6D21-43DA-88A9-DE59F1701D13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C9FC8-B229-43EB-A7CB-85DAB08D4E47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B05C-4AED-474A-931F-8894AEA884B6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2E25A-8D20-4E5B-A42D-4E4AB46789FB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FC50A7-6472-4848-A317-BA3BBE88DC2F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B96048-55D4-4F7B-B6C0-5F31BB6EE86F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F8CFD-885B-4CEB-B7C3-AD37D5CADE98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B09677-5883-44C8-BBEF-2332618E7B83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3F6DB-A81A-4535-952F-A1C073E6A864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B7C93-1BDB-4E58-B539-11977B5BDD66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EE9775-E9EA-46AC-852E-89C628FEE2E5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8D7742-DCF5-4463-85E1-2E60882496D9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A039C9-5700-4C40-BF6B-F831FCD79AC3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C66C05-7DAB-408D-B370-D39E4B6D4059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1C6A19E-4741-411A-AC09-89FAF00EA570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205EA3-F6D5-4200-927D-87C15FECFC5E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153" name="Title 7">
            <a:extLst>
              <a:ext uri="{FF2B5EF4-FFF2-40B4-BE49-F238E27FC236}">
                <a16:creationId xmlns:a16="http://schemas.microsoft.com/office/drawing/2014/main" id="{AE16ED27-D456-4B39-8378-2E9D7AE8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3" y="504200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96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5" idx="2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1035-ECF9-40F2-94C0-C75AE2266F8D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32EB2-A8F7-492F-A05D-3EE8348C826C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9017A-34A1-4845-9BD9-CDDA240C3F11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84AB-85A7-4F4B-A456-5B85E9E9BEF2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2ED1-8C2A-4008-995A-99A9BE78C24B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77E68-496F-4EF3-BA58-A00EB408E352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46A74-24E4-4608-B83D-3ACC7F7676D5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7A1E4-17BF-4BA3-8DB8-5385C0B73F1A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A0303-CB11-4B97-8DF9-56E73E3E41E8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89E4B-10ED-4CFC-A271-4EC940C27D88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194B-9D74-4950-B12F-ED43D93BEB5F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6543A-D65A-4B4E-9749-49C25B3BD31D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B0B2-8E8A-4A15-B76A-CC0957084989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93E43-2ADD-412A-A188-C0660F213718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4A87B-72ED-44E5-A9F1-CD23D6E87366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85DF8C-0AAF-4D6F-BCFC-2869C74F8C71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3D6DC95-0F57-4E74-9B46-A1B0AAF7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74211" y="1143007"/>
            <a:ext cx="6639119" cy="524911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B63CAF-8D23-4570-B7E5-0263E4FA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937629" y="1143007"/>
            <a:ext cx="1938696" cy="2011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109493" y="5114828"/>
            <a:ext cx="589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Procesul cu </a:t>
            </a:r>
            <a:r>
              <a:rPr lang="ro-RO" sz="2400" dirty="0" err="1"/>
              <a:t>id</a:t>
            </a:r>
            <a:r>
              <a:rPr lang="ro-RO" sz="2400" dirty="0"/>
              <a:t>=12 (sau orice proces!=0)</a:t>
            </a:r>
          </a:p>
          <a:p>
            <a:r>
              <a:rPr lang="ro-RO" sz="2400" dirty="0"/>
              <a:t>Face un număr de </a:t>
            </a:r>
            <a:r>
              <a:rPr lang="ro-RO" sz="2400" dirty="0" err="1"/>
              <a:t>recv</a:t>
            </a:r>
            <a:endParaRPr lang="en-US" sz="2400" dirty="0"/>
          </a:p>
          <a:p>
            <a:r>
              <a:rPr lang="ro-RO" sz="2400" dirty="0"/>
              <a:t>Face un </a:t>
            </a:r>
            <a:r>
              <a:rPr lang="ro-RO" sz="2400" dirty="0" err="1"/>
              <a:t>send</a:t>
            </a:r>
            <a:r>
              <a:rPr lang="ro-RO" sz="2400" dirty="0"/>
              <a:t> la sfârșit</a:t>
            </a:r>
          </a:p>
        </p:txBody>
      </p:sp>
      <p:sp>
        <p:nvSpPr>
          <p:cNvPr id="141" name="Title 7">
            <a:extLst>
              <a:ext uri="{FF2B5EF4-FFF2-40B4-BE49-F238E27FC236}">
                <a16:creationId xmlns:a16="http://schemas.microsoft.com/office/drawing/2014/main" id="{6812B371-2E50-4209-B619-757D8025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3" y="504200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92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5" idx="2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1035-ECF9-40F2-94C0-C75AE2266F8D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32EB2-A8F7-492F-A05D-3EE8348C826C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9017A-34A1-4845-9BD9-CDDA240C3F11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84AB-85A7-4F4B-A456-5B85E9E9BEF2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2ED1-8C2A-4008-995A-99A9BE78C24B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77E68-496F-4EF3-BA58-A00EB408E352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46A74-24E4-4608-B83D-3ACC7F7676D5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7A1E4-17BF-4BA3-8DB8-5385C0B73F1A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A0303-CB11-4B97-8DF9-56E73E3E41E8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89E4B-10ED-4CFC-A271-4EC940C27D88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194B-9D74-4950-B12F-ED43D93BEB5F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6543A-D65A-4B4E-9749-49C25B3BD31D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B0B2-8E8A-4A15-B76A-CC0957084989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93E43-2ADD-412A-A188-C0660F213718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4A87B-72ED-44E5-A9F1-CD23D6E87366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85DF8C-0AAF-4D6F-BCFC-2869C74F8C71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3D6DC95-0F57-4E74-9B46-A1B0AAF7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74211" y="1143007"/>
            <a:ext cx="6639119" cy="524911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B63CAF-8D23-4570-B7E5-0263E4FA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937629" y="1143007"/>
            <a:ext cx="1938696" cy="2011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109493" y="5114828"/>
            <a:ext cx="5898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Face un număr de </a:t>
            </a:r>
            <a:r>
              <a:rPr lang="ro-RO" sz="2400" dirty="0" err="1"/>
              <a:t>recv</a:t>
            </a:r>
            <a:r>
              <a:rPr lang="ro-RO" sz="2400" dirty="0"/>
              <a:t>. De la cine?</a:t>
            </a:r>
          </a:p>
          <a:p>
            <a:endParaRPr lang="en-US" sz="2400" dirty="0"/>
          </a:p>
        </p:txBody>
      </p:sp>
      <p:sp>
        <p:nvSpPr>
          <p:cNvPr id="141" name="Title 7">
            <a:extLst>
              <a:ext uri="{FF2B5EF4-FFF2-40B4-BE49-F238E27FC236}">
                <a16:creationId xmlns:a16="http://schemas.microsoft.com/office/drawing/2014/main" id="{6812B371-2E50-4209-B619-757D8025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3" y="504200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65120-A470-4AB6-9917-363EF6BA9093}"/>
              </a:ext>
            </a:extLst>
          </p:cNvPr>
          <p:cNvSpPr txBox="1"/>
          <p:nvPr/>
        </p:nvSpPr>
        <p:spPr>
          <a:xfrm>
            <a:off x="13190" y="2067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BF474-06DB-4EC5-9462-53ECE7CC2658}"/>
              </a:ext>
            </a:extLst>
          </p:cNvPr>
          <p:cNvSpPr txBox="1"/>
          <p:nvPr/>
        </p:nvSpPr>
        <p:spPr>
          <a:xfrm>
            <a:off x="10307" y="303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35851-95E3-402E-933A-E697BF8EF2A9}"/>
              </a:ext>
            </a:extLst>
          </p:cNvPr>
          <p:cNvSpPr txBox="1"/>
          <p:nvPr/>
        </p:nvSpPr>
        <p:spPr>
          <a:xfrm>
            <a:off x="34195" y="3989644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3BDBC-94AE-45C0-BCE9-8F4389B4978F}"/>
              </a:ext>
            </a:extLst>
          </p:cNvPr>
          <p:cNvSpPr txBox="1"/>
          <p:nvPr/>
        </p:nvSpPr>
        <p:spPr>
          <a:xfrm>
            <a:off x="12759" y="5142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F85F3-09FB-4908-83D1-B756753ED133}"/>
              </a:ext>
            </a:extLst>
          </p:cNvPr>
          <p:cNvSpPr txBox="1"/>
          <p:nvPr/>
        </p:nvSpPr>
        <p:spPr>
          <a:xfrm>
            <a:off x="-9320" y="1784422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868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5" idx="2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1035-ECF9-40F2-94C0-C75AE2266F8D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32EB2-A8F7-492F-A05D-3EE8348C826C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9017A-34A1-4845-9BD9-CDDA240C3F11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84AB-85A7-4F4B-A456-5B85E9E9BEF2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2ED1-8C2A-4008-995A-99A9BE78C24B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77E68-496F-4EF3-BA58-A00EB408E352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46A74-24E4-4608-B83D-3ACC7F7676D5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7A1E4-17BF-4BA3-8DB8-5385C0B73F1A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A0303-CB11-4B97-8DF9-56E73E3E41E8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89E4B-10ED-4CFC-A271-4EC940C27D88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194B-9D74-4950-B12F-ED43D93BEB5F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6543A-D65A-4B4E-9749-49C25B3BD31D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B0B2-8E8A-4A15-B76A-CC0957084989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93E43-2ADD-412A-A188-C0660F213718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4A87B-72ED-44E5-A9F1-CD23D6E87366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85DF8C-0AAF-4D6F-BCFC-2869C74F8C71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3D6DC95-0F57-4E74-9B46-A1B0AAF7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74211" y="1143007"/>
            <a:ext cx="6639119" cy="524911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B63CAF-8D23-4570-B7E5-0263E4FA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937629" y="1143007"/>
            <a:ext cx="1938696" cy="2011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109493" y="5114828"/>
            <a:ext cx="5898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Face un număr de </a:t>
            </a:r>
            <a:r>
              <a:rPr lang="ro-RO" sz="2400" dirty="0" err="1"/>
              <a:t>recv</a:t>
            </a:r>
            <a:r>
              <a:rPr lang="ro-RO" sz="2400" dirty="0"/>
              <a:t>. De la cine?</a:t>
            </a:r>
          </a:p>
          <a:p>
            <a:r>
              <a:rPr lang="ro-RO" sz="2400" dirty="0"/>
              <a:t>De la </a:t>
            </a:r>
            <a:r>
              <a:rPr lang="ro-RO" sz="2400" dirty="0" err="1"/>
              <a:t>id</a:t>
            </a:r>
            <a:r>
              <a:rPr lang="ro-RO" sz="2400" dirty="0"/>
              <a:t> + w</a:t>
            </a:r>
          </a:p>
          <a:p>
            <a:r>
              <a:rPr lang="ro-RO" sz="2400" dirty="0"/>
              <a:t>Cât timp</a:t>
            </a:r>
            <a:r>
              <a:rPr lang="en-US" sz="2400" dirty="0"/>
              <a:t>?</a:t>
            </a:r>
            <a:endParaRPr lang="ro-RO" sz="2400" dirty="0"/>
          </a:p>
          <a:p>
            <a:endParaRPr lang="en-US" sz="2400" dirty="0"/>
          </a:p>
        </p:txBody>
      </p:sp>
      <p:sp>
        <p:nvSpPr>
          <p:cNvPr id="141" name="Title 7">
            <a:extLst>
              <a:ext uri="{FF2B5EF4-FFF2-40B4-BE49-F238E27FC236}">
                <a16:creationId xmlns:a16="http://schemas.microsoft.com/office/drawing/2014/main" id="{6812B371-2E50-4209-B619-757D8025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3" y="504200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65120-A470-4AB6-9917-363EF6BA9093}"/>
              </a:ext>
            </a:extLst>
          </p:cNvPr>
          <p:cNvSpPr txBox="1"/>
          <p:nvPr/>
        </p:nvSpPr>
        <p:spPr>
          <a:xfrm>
            <a:off x="13190" y="2067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BF474-06DB-4EC5-9462-53ECE7CC2658}"/>
              </a:ext>
            </a:extLst>
          </p:cNvPr>
          <p:cNvSpPr txBox="1"/>
          <p:nvPr/>
        </p:nvSpPr>
        <p:spPr>
          <a:xfrm>
            <a:off x="10307" y="303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35851-95E3-402E-933A-E697BF8EF2A9}"/>
              </a:ext>
            </a:extLst>
          </p:cNvPr>
          <p:cNvSpPr txBox="1"/>
          <p:nvPr/>
        </p:nvSpPr>
        <p:spPr>
          <a:xfrm>
            <a:off x="34195" y="3989644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3BDBC-94AE-45C0-BCE9-8F4389B4978F}"/>
              </a:ext>
            </a:extLst>
          </p:cNvPr>
          <p:cNvSpPr txBox="1"/>
          <p:nvPr/>
        </p:nvSpPr>
        <p:spPr>
          <a:xfrm>
            <a:off x="12759" y="5142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F85F3-09FB-4908-83D1-B756753ED133}"/>
              </a:ext>
            </a:extLst>
          </p:cNvPr>
          <p:cNvSpPr txBox="1"/>
          <p:nvPr/>
        </p:nvSpPr>
        <p:spPr>
          <a:xfrm>
            <a:off x="-9320" y="1784422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6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5" idx="2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1035-ECF9-40F2-94C0-C75AE2266F8D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32EB2-A8F7-492F-A05D-3EE8348C826C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9017A-34A1-4845-9BD9-CDDA240C3F11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84AB-85A7-4F4B-A456-5B85E9E9BEF2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2ED1-8C2A-4008-995A-99A9BE78C24B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77E68-496F-4EF3-BA58-A00EB408E352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46A74-24E4-4608-B83D-3ACC7F7676D5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7A1E4-17BF-4BA3-8DB8-5385C0B73F1A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A0303-CB11-4B97-8DF9-56E73E3E41E8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89E4B-10ED-4CFC-A271-4EC940C27D88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194B-9D74-4950-B12F-ED43D93BEB5F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6543A-D65A-4B4E-9749-49C25B3BD31D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B0B2-8E8A-4A15-B76A-CC0957084989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93E43-2ADD-412A-A188-C0660F213718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4A87B-72ED-44E5-A9F1-CD23D6E87366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85DF8C-0AAF-4D6F-BCFC-2869C74F8C71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3D6DC95-0F57-4E74-9B46-A1B0AAF7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74211" y="1143007"/>
            <a:ext cx="6639119" cy="524911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B63CAF-8D23-4570-B7E5-0263E4FA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937629" y="1143007"/>
            <a:ext cx="1938696" cy="2011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109493" y="5114828"/>
            <a:ext cx="5898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Face un număr de </a:t>
            </a:r>
            <a:r>
              <a:rPr lang="ro-RO" sz="2400" dirty="0" err="1"/>
              <a:t>recv</a:t>
            </a:r>
            <a:r>
              <a:rPr lang="ro-RO" sz="2400" dirty="0"/>
              <a:t>. De la cine?</a:t>
            </a:r>
          </a:p>
          <a:p>
            <a:r>
              <a:rPr lang="ro-RO" sz="2400" dirty="0"/>
              <a:t>De la </a:t>
            </a:r>
            <a:r>
              <a:rPr lang="ro-RO" sz="2400" b="1" dirty="0" err="1"/>
              <a:t>id</a:t>
            </a:r>
            <a:r>
              <a:rPr lang="ro-RO" sz="2400" b="1" dirty="0"/>
              <a:t> + w</a:t>
            </a:r>
          </a:p>
          <a:p>
            <a:r>
              <a:rPr lang="ro-RO" sz="2400" dirty="0"/>
              <a:t>Cât timp</a:t>
            </a:r>
            <a:r>
              <a:rPr lang="en-US" sz="2400" dirty="0"/>
              <a:t>? P</a:t>
            </a:r>
            <a:r>
              <a:rPr lang="ro-RO" sz="2400" dirty="0" err="1"/>
              <a:t>ână</a:t>
            </a:r>
            <a:r>
              <a:rPr lang="ro-RO" sz="2400" dirty="0"/>
              <a:t> ce </a:t>
            </a:r>
            <a:r>
              <a:rPr lang="ro-RO" sz="2400" dirty="0" err="1"/>
              <a:t>id</a:t>
            </a:r>
            <a:r>
              <a:rPr lang="ro-RO" sz="2400" dirty="0"/>
              <a:t> nu divizibil cu </a:t>
            </a:r>
            <a:r>
              <a:rPr lang="ro-RO" sz="2400" b="1" dirty="0"/>
              <a:t>2w</a:t>
            </a:r>
          </a:p>
          <a:p>
            <a:endParaRPr lang="en-US" sz="2400" dirty="0"/>
          </a:p>
        </p:txBody>
      </p:sp>
      <p:sp>
        <p:nvSpPr>
          <p:cNvPr id="141" name="Title 7">
            <a:extLst>
              <a:ext uri="{FF2B5EF4-FFF2-40B4-BE49-F238E27FC236}">
                <a16:creationId xmlns:a16="http://schemas.microsoft.com/office/drawing/2014/main" id="{6812B371-2E50-4209-B619-757D8025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3" y="504200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65120-A470-4AB6-9917-363EF6BA9093}"/>
              </a:ext>
            </a:extLst>
          </p:cNvPr>
          <p:cNvSpPr txBox="1"/>
          <p:nvPr/>
        </p:nvSpPr>
        <p:spPr>
          <a:xfrm>
            <a:off x="13190" y="2067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BF474-06DB-4EC5-9462-53ECE7CC2658}"/>
              </a:ext>
            </a:extLst>
          </p:cNvPr>
          <p:cNvSpPr txBox="1"/>
          <p:nvPr/>
        </p:nvSpPr>
        <p:spPr>
          <a:xfrm>
            <a:off x="10307" y="303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35851-95E3-402E-933A-E697BF8EF2A9}"/>
              </a:ext>
            </a:extLst>
          </p:cNvPr>
          <p:cNvSpPr txBox="1"/>
          <p:nvPr/>
        </p:nvSpPr>
        <p:spPr>
          <a:xfrm>
            <a:off x="34195" y="3989644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3BDBC-94AE-45C0-BCE9-8F4389B4978F}"/>
              </a:ext>
            </a:extLst>
          </p:cNvPr>
          <p:cNvSpPr txBox="1"/>
          <p:nvPr/>
        </p:nvSpPr>
        <p:spPr>
          <a:xfrm>
            <a:off x="12759" y="5142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F85F3-09FB-4908-83D1-B756753ED133}"/>
              </a:ext>
            </a:extLst>
          </p:cNvPr>
          <p:cNvSpPr txBox="1"/>
          <p:nvPr/>
        </p:nvSpPr>
        <p:spPr>
          <a:xfrm>
            <a:off x="-9320" y="1784422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459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5" idx="2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1035-ECF9-40F2-94C0-C75AE2266F8D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32EB2-A8F7-492F-A05D-3EE8348C826C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9017A-34A1-4845-9BD9-CDDA240C3F11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84AB-85A7-4F4B-A456-5B85E9E9BEF2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2ED1-8C2A-4008-995A-99A9BE78C24B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77E68-496F-4EF3-BA58-A00EB408E352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46A74-24E4-4608-B83D-3ACC7F7676D5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7A1E4-17BF-4BA3-8DB8-5385C0B73F1A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A0303-CB11-4B97-8DF9-56E73E3E41E8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89E4B-10ED-4CFC-A271-4EC940C27D88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194B-9D74-4950-B12F-ED43D93BEB5F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6543A-D65A-4B4E-9749-49C25B3BD31D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B0B2-8E8A-4A15-B76A-CC0957084989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93E43-2ADD-412A-A188-C0660F213718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4A87B-72ED-44E5-A9F1-CD23D6E87366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85DF8C-0AAF-4D6F-BCFC-2869C74F8C71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3D6DC95-0F57-4E74-9B46-A1B0AAF7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74211" y="1143007"/>
            <a:ext cx="6639119" cy="524911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B63CAF-8D23-4570-B7E5-0263E4FA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937629" y="1143007"/>
            <a:ext cx="1938696" cy="2011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109493" y="5114828"/>
            <a:ext cx="589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Face un </a:t>
            </a:r>
            <a:r>
              <a:rPr lang="ro-RO" sz="2400" dirty="0" err="1"/>
              <a:t>send</a:t>
            </a:r>
            <a:r>
              <a:rPr lang="ro-RO" sz="2400" dirty="0"/>
              <a:t> la sfârșit. Cui?</a:t>
            </a:r>
          </a:p>
        </p:txBody>
      </p:sp>
      <p:sp>
        <p:nvSpPr>
          <p:cNvPr id="32" name="Title 7">
            <a:extLst>
              <a:ext uri="{FF2B5EF4-FFF2-40B4-BE49-F238E27FC236}">
                <a16:creationId xmlns:a16="http://schemas.microsoft.com/office/drawing/2014/main" id="{B969206A-43CF-49EB-858B-A3186A02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3" y="504200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A5A7-2C99-4BA0-9C2B-C8380F06EF52}"/>
              </a:ext>
            </a:extLst>
          </p:cNvPr>
          <p:cNvSpPr txBox="1"/>
          <p:nvPr/>
        </p:nvSpPr>
        <p:spPr>
          <a:xfrm>
            <a:off x="13190" y="2067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6C461-FFE1-44E7-A942-218DA93E3985}"/>
              </a:ext>
            </a:extLst>
          </p:cNvPr>
          <p:cNvSpPr txBox="1"/>
          <p:nvPr/>
        </p:nvSpPr>
        <p:spPr>
          <a:xfrm>
            <a:off x="10307" y="303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5F183-C484-4D19-959A-929E3A440E8D}"/>
              </a:ext>
            </a:extLst>
          </p:cNvPr>
          <p:cNvSpPr txBox="1"/>
          <p:nvPr/>
        </p:nvSpPr>
        <p:spPr>
          <a:xfrm>
            <a:off x="34195" y="3989644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0E03C-BA30-4FFA-86F9-9D0A82FEFCF3}"/>
              </a:ext>
            </a:extLst>
          </p:cNvPr>
          <p:cNvSpPr txBox="1"/>
          <p:nvPr/>
        </p:nvSpPr>
        <p:spPr>
          <a:xfrm>
            <a:off x="12759" y="5142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66ABD-E1AE-4F77-9EB4-56D2A9241C59}"/>
              </a:ext>
            </a:extLst>
          </p:cNvPr>
          <p:cNvSpPr txBox="1"/>
          <p:nvPr/>
        </p:nvSpPr>
        <p:spPr>
          <a:xfrm>
            <a:off x="-9320" y="1784422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918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Connector 52"/>
          <p:cNvCxnSpPr>
            <a:cxnSpLocks/>
            <a:stCxn id="31" idx="2"/>
            <a:endCxn id="54" idx="0"/>
          </p:cNvCxnSpPr>
          <p:nvPr/>
        </p:nvCxnSpPr>
        <p:spPr>
          <a:xfrm>
            <a:off x="6876368" y="1862704"/>
            <a:ext cx="122669" cy="41416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16777" y="2276872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cxnSpLocks/>
            <a:endCxn id="54" idx="0"/>
          </p:cNvCxnSpPr>
          <p:nvPr/>
        </p:nvCxnSpPr>
        <p:spPr>
          <a:xfrm flipH="1">
            <a:off x="6999037" y="1862704"/>
            <a:ext cx="398134" cy="41416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4" idx="2"/>
            <a:endCxn id="75" idx="0"/>
          </p:cNvCxnSpPr>
          <p:nvPr/>
        </p:nvCxnSpPr>
        <p:spPr>
          <a:xfrm>
            <a:off x="6999037" y="2798262"/>
            <a:ext cx="25595" cy="43244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42372" y="3230703"/>
            <a:ext cx="764519" cy="5213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cxnSpLocks/>
            <a:endCxn id="75" idx="0"/>
          </p:cNvCxnSpPr>
          <p:nvPr/>
        </p:nvCxnSpPr>
        <p:spPr>
          <a:xfrm flipH="1">
            <a:off x="7024632" y="2798262"/>
            <a:ext cx="1044014" cy="43244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5" idx="2"/>
          </p:cNvCxnSpPr>
          <p:nvPr/>
        </p:nvCxnSpPr>
        <p:spPr>
          <a:xfrm flipH="1">
            <a:off x="4931761" y="3752093"/>
            <a:ext cx="2092871" cy="46140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E31B-31C0-42A2-B788-7FC42F5E8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1035-ECF9-40F2-94C0-C75AE2266F8D}"/>
              </a:ext>
            </a:extLst>
          </p:cNvPr>
          <p:cNvSpPr txBox="1"/>
          <p:nvPr/>
        </p:nvSpPr>
        <p:spPr>
          <a:xfrm>
            <a:off x="475458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32EB2-A8F7-492F-A05D-3EE8348C826C}"/>
              </a:ext>
            </a:extLst>
          </p:cNvPr>
          <p:cNvSpPr txBox="1"/>
          <p:nvPr/>
        </p:nvSpPr>
        <p:spPr>
          <a:xfrm>
            <a:off x="994720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9017A-34A1-4845-9BD9-CDDA240C3F11}"/>
              </a:ext>
            </a:extLst>
          </p:cNvPr>
          <p:cNvSpPr txBox="1"/>
          <p:nvPr/>
        </p:nvSpPr>
        <p:spPr>
          <a:xfrm>
            <a:off x="1531764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84AB-85A7-4F4B-A456-5B85E9E9BEF2}"/>
              </a:ext>
            </a:extLst>
          </p:cNvPr>
          <p:cNvSpPr txBox="1"/>
          <p:nvPr/>
        </p:nvSpPr>
        <p:spPr>
          <a:xfrm>
            <a:off x="2051026" y="96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2ED1-8C2A-4008-995A-99A9BE78C24B}"/>
              </a:ext>
            </a:extLst>
          </p:cNvPr>
          <p:cNvSpPr txBox="1"/>
          <p:nvPr/>
        </p:nvSpPr>
        <p:spPr>
          <a:xfrm>
            <a:off x="257013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77E68-496F-4EF3-BA58-A00EB408E352}"/>
              </a:ext>
            </a:extLst>
          </p:cNvPr>
          <p:cNvSpPr txBox="1"/>
          <p:nvPr/>
        </p:nvSpPr>
        <p:spPr>
          <a:xfrm>
            <a:off x="3089400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46A74-24E4-4608-B83D-3ACC7F7676D5}"/>
              </a:ext>
            </a:extLst>
          </p:cNvPr>
          <p:cNvSpPr txBox="1"/>
          <p:nvPr/>
        </p:nvSpPr>
        <p:spPr>
          <a:xfrm>
            <a:off x="3626444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7A1E4-17BF-4BA3-8DB8-5385C0B73F1A}"/>
              </a:ext>
            </a:extLst>
          </p:cNvPr>
          <p:cNvSpPr txBox="1"/>
          <p:nvPr/>
        </p:nvSpPr>
        <p:spPr>
          <a:xfrm>
            <a:off x="414570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A0303-CB11-4B97-8DF9-56E73E3E41E8}"/>
              </a:ext>
            </a:extLst>
          </p:cNvPr>
          <p:cNvSpPr txBox="1"/>
          <p:nvPr/>
        </p:nvSpPr>
        <p:spPr>
          <a:xfrm>
            <a:off x="4642666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89E4B-10ED-4CFC-A271-4EC940C27D88}"/>
              </a:ext>
            </a:extLst>
          </p:cNvPr>
          <p:cNvSpPr txBox="1"/>
          <p:nvPr/>
        </p:nvSpPr>
        <p:spPr>
          <a:xfrm>
            <a:off x="5161928" y="98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1194B-9D74-4950-B12F-ED43D93BEB5F}"/>
              </a:ext>
            </a:extLst>
          </p:cNvPr>
          <p:cNvSpPr txBox="1"/>
          <p:nvPr/>
        </p:nvSpPr>
        <p:spPr>
          <a:xfrm>
            <a:off x="5617421" y="967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6543A-D65A-4B4E-9749-49C25B3BD31D}"/>
              </a:ext>
            </a:extLst>
          </p:cNvPr>
          <p:cNvSpPr txBox="1"/>
          <p:nvPr/>
        </p:nvSpPr>
        <p:spPr>
          <a:xfrm>
            <a:off x="6136683" y="9674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B0B2-8E8A-4A15-B76A-CC0957084989}"/>
              </a:ext>
            </a:extLst>
          </p:cNvPr>
          <p:cNvSpPr txBox="1"/>
          <p:nvPr/>
        </p:nvSpPr>
        <p:spPr>
          <a:xfrm>
            <a:off x="6655795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93E43-2ADD-412A-A188-C0660F213718}"/>
              </a:ext>
            </a:extLst>
          </p:cNvPr>
          <p:cNvSpPr txBox="1"/>
          <p:nvPr/>
        </p:nvSpPr>
        <p:spPr>
          <a:xfrm>
            <a:off x="7175057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4A87B-72ED-44E5-A9F1-CD23D6E87366}"/>
              </a:ext>
            </a:extLst>
          </p:cNvPr>
          <p:cNvSpPr txBox="1"/>
          <p:nvPr/>
        </p:nvSpPr>
        <p:spPr>
          <a:xfrm>
            <a:off x="7712101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85DF8C-0AAF-4D6F-BCFC-2869C74F8C71}"/>
              </a:ext>
            </a:extLst>
          </p:cNvPr>
          <p:cNvSpPr txBox="1"/>
          <p:nvPr/>
        </p:nvSpPr>
        <p:spPr>
          <a:xfrm>
            <a:off x="8231363" y="9829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3D6DC95-0F57-4E74-9B46-A1B0AAF7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174211" y="1143007"/>
            <a:ext cx="6639119" cy="524911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B63CAF-8D23-4570-B7E5-0263E4FA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937629" y="1143007"/>
            <a:ext cx="1938696" cy="2011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ED09B-40E8-41BB-BC79-9FB4F6430546}"/>
              </a:ext>
            </a:extLst>
          </p:cNvPr>
          <p:cNvSpPr txBox="1"/>
          <p:nvPr/>
        </p:nvSpPr>
        <p:spPr>
          <a:xfrm>
            <a:off x="3109493" y="5114828"/>
            <a:ext cx="5898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Face un </a:t>
            </a:r>
            <a:r>
              <a:rPr lang="ro-RO" sz="2400" dirty="0" err="1"/>
              <a:t>send</a:t>
            </a:r>
            <a:r>
              <a:rPr lang="ro-RO" sz="2400" dirty="0"/>
              <a:t> la sfârșit. Cui?</a:t>
            </a:r>
          </a:p>
          <a:p>
            <a:r>
              <a:rPr lang="ro-RO" sz="2400" b="1" dirty="0" err="1"/>
              <a:t>id</a:t>
            </a:r>
            <a:r>
              <a:rPr lang="ro-RO" sz="2400" b="1" dirty="0"/>
              <a:t> - w</a:t>
            </a:r>
          </a:p>
        </p:txBody>
      </p:sp>
      <p:sp>
        <p:nvSpPr>
          <p:cNvPr id="32" name="Title 7">
            <a:extLst>
              <a:ext uri="{FF2B5EF4-FFF2-40B4-BE49-F238E27FC236}">
                <a16:creationId xmlns:a16="http://schemas.microsoft.com/office/drawing/2014/main" id="{96A1CFE2-72F8-4D91-B4F2-39B1F57F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3" y="504200"/>
            <a:ext cx="8515350" cy="458788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ro-RO" dirty="0"/>
              <a:t>– implementare</a:t>
            </a:r>
            <a:r>
              <a:rPr lang="en-US" dirty="0"/>
              <a:t> – imagine local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F1EA7-D49D-4C8C-B46D-3A7B6935E904}"/>
              </a:ext>
            </a:extLst>
          </p:cNvPr>
          <p:cNvSpPr txBox="1"/>
          <p:nvPr/>
        </p:nvSpPr>
        <p:spPr>
          <a:xfrm>
            <a:off x="13190" y="2067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054CC-8771-420A-869A-418CF8DC3BC4}"/>
              </a:ext>
            </a:extLst>
          </p:cNvPr>
          <p:cNvSpPr txBox="1"/>
          <p:nvPr/>
        </p:nvSpPr>
        <p:spPr>
          <a:xfrm>
            <a:off x="10307" y="303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540FD-5F2D-48D8-B7BF-613A399EEEF1}"/>
              </a:ext>
            </a:extLst>
          </p:cNvPr>
          <p:cNvSpPr txBox="1"/>
          <p:nvPr/>
        </p:nvSpPr>
        <p:spPr>
          <a:xfrm>
            <a:off x="34195" y="3989644"/>
            <a:ext cx="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0432C-4B73-4291-9901-8D8D79A02342}"/>
              </a:ext>
            </a:extLst>
          </p:cNvPr>
          <p:cNvSpPr txBox="1"/>
          <p:nvPr/>
        </p:nvSpPr>
        <p:spPr>
          <a:xfrm>
            <a:off x="12759" y="5142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36886-F853-4C91-AB39-38BFD662E8A8}"/>
              </a:ext>
            </a:extLst>
          </p:cNvPr>
          <p:cNvSpPr txBox="1"/>
          <p:nvPr/>
        </p:nvSpPr>
        <p:spPr>
          <a:xfrm>
            <a:off x="-9320" y="1784422"/>
            <a:ext cx="3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737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D67-0E66-4A71-80F4-EC5C29E2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8FC8-0917-4248-A1E7-A45BC4B0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C6632-2F17-48D7-883C-5CBFC26FDF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386545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0" y="2093029"/>
                <a:ext cx="885271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2400" b="1" dirty="0"/>
                  <a:t>Similar cu reduce dar se păstrează toate rezultatele intermediare</a:t>
                </a:r>
                <a:r>
                  <a:rPr lang="en-US" sz="2400" b="1" dirty="0"/>
                  <a:t>.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ro-RO" sz="2400" b="1" dirty="0"/>
                  <a:t>Se poate executa în </a:t>
                </a:r>
                <a14:m>
                  <m:oMath xmlns:m="http://schemas.openxmlformats.org/officeDocument/2006/math"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ro-R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400" b="1" dirty="0"/>
                  <a:t> pe N procesoare organizând calculele într-o formă arborescentă</a:t>
                </a:r>
                <a:r>
                  <a:rPr lang="en-US" sz="2400" b="1" dirty="0"/>
                  <a:t>.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ro-RO" sz="2400" b="1" dirty="0"/>
                  <a:t>Operația trebuie să fie comutativă de exemplu:</a:t>
                </a:r>
              </a:p>
              <a:p>
                <a:pPr algn="ctr"/>
                <a:r>
                  <a:rPr lang="en-US" sz="2400" b="1" dirty="0"/>
                  <a:t>+, *, min, max, and</a:t>
                </a:r>
                <a:r>
                  <a:rPr lang="ro-RO" sz="2400" b="1" dirty="0"/>
                  <a:t>, ...</a:t>
                </a:r>
                <a:endParaRPr lang="en-US" sz="2400" b="1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3029"/>
                <a:ext cx="8852714" cy="3046988"/>
              </a:xfrm>
              <a:prstGeom prst="rect">
                <a:avLst/>
              </a:prstGeom>
              <a:blipFill>
                <a:blip r:embed="rId3"/>
                <a:stretch>
                  <a:fillRect l="-482" t="-1400" r="-1446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7C313-56EF-4E86-AAD9-2613E6A59B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8009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24302" y="22768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240236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3563888" y="2550881"/>
            <a:ext cx="2050812" cy="1670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487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275339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11803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-2159" y="1340135"/>
            <a:ext cx="561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Task-urile pot </a:t>
            </a:r>
            <a:r>
              <a:rPr lang="en-US" sz="2400" b="1" dirty="0" err="1"/>
              <a:t>crea</a:t>
            </a:r>
            <a:r>
              <a:rPr lang="en-US" sz="2400" b="1" dirty="0"/>
              <a:t> </a:t>
            </a:r>
            <a:r>
              <a:rPr lang="en-US" sz="2400" b="1" dirty="0" err="1"/>
              <a:t>mai</a:t>
            </a:r>
            <a:r>
              <a:rPr lang="en-US" sz="2400" b="1" dirty="0"/>
              <a:t> multe task-</a:t>
            </a:r>
            <a:r>
              <a:rPr lang="en-US" sz="2400" b="1" dirty="0" err="1"/>
              <a:t>uri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733111" y="2064756"/>
            <a:ext cx="5141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putTask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Task3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A8C1E-F83D-4FE4-B551-4302B2DD66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7767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648049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0798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01955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75875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83571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2" name="Straight Connector 111"/>
          <p:cNvCxnSpPr>
            <a:stCxn id="99" idx="2"/>
            <a:endCxn id="96" idx="0"/>
          </p:cNvCxnSpPr>
          <p:nvPr/>
        </p:nvCxnSpPr>
        <p:spPr>
          <a:xfrm flipH="1">
            <a:off x="2381223" y="1775062"/>
            <a:ext cx="244" cy="24993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  <a:endCxn id="76" idx="0"/>
          </p:cNvCxnSpPr>
          <p:nvPr/>
        </p:nvCxnSpPr>
        <p:spPr>
          <a:xfrm>
            <a:off x="4354580" y="1769872"/>
            <a:ext cx="11251" cy="25045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5" idx="1"/>
          </p:cNvCxnSpPr>
          <p:nvPr/>
        </p:nvCxnSpPr>
        <p:spPr>
          <a:xfrm flipV="1">
            <a:off x="5740394" y="4534910"/>
            <a:ext cx="161561" cy="1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  <a:endCxn id="55" idx="0"/>
          </p:cNvCxnSpPr>
          <p:nvPr/>
        </p:nvCxnSpPr>
        <p:spPr>
          <a:xfrm>
            <a:off x="6268205" y="1734465"/>
            <a:ext cx="16010" cy="2539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2" idx="3"/>
            <a:endCxn id="46" idx="1"/>
          </p:cNvCxnSpPr>
          <p:nvPr/>
        </p:nvCxnSpPr>
        <p:spPr>
          <a:xfrm>
            <a:off x="7545317" y="4534910"/>
            <a:ext cx="1027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  <a:endCxn id="46" idx="0"/>
          </p:cNvCxnSpPr>
          <p:nvPr/>
        </p:nvCxnSpPr>
        <p:spPr>
          <a:xfrm>
            <a:off x="8014297" y="1749481"/>
            <a:ext cx="16012" cy="25247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5" idx="3"/>
            <a:endCxn id="52" idx="1"/>
          </p:cNvCxnSpPr>
          <p:nvPr/>
        </p:nvCxnSpPr>
        <p:spPr>
          <a:xfrm>
            <a:off x="6666474" y="4534910"/>
            <a:ext cx="1143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  <a:endCxn id="52" idx="0"/>
          </p:cNvCxnSpPr>
          <p:nvPr/>
        </p:nvCxnSpPr>
        <p:spPr>
          <a:xfrm>
            <a:off x="7114666" y="1748389"/>
            <a:ext cx="48392" cy="25258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  <a:endCxn id="59" idx="0"/>
          </p:cNvCxnSpPr>
          <p:nvPr/>
        </p:nvCxnSpPr>
        <p:spPr>
          <a:xfrm>
            <a:off x="5338562" y="1734465"/>
            <a:ext cx="19573" cy="25399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  <a:endCxn id="86" idx="0"/>
          </p:cNvCxnSpPr>
          <p:nvPr/>
        </p:nvCxnSpPr>
        <p:spPr>
          <a:xfrm>
            <a:off x="3371146" y="1793451"/>
            <a:ext cx="2381" cy="24809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  <a:endCxn id="101" idx="0"/>
          </p:cNvCxnSpPr>
          <p:nvPr/>
        </p:nvCxnSpPr>
        <p:spPr>
          <a:xfrm>
            <a:off x="1349090" y="1778967"/>
            <a:ext cx="4770" cy="24967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3"/>
            <a:endCxn id="59" idx="1"/>
          </p:cNvCxnSpPr>
          <p:nvPr/>
        </p:nvCxnSpPr>
        <p:spPr>
          <a:xfrm>
            <a:off x="4748090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1"/>
            <a:endCxn id="86" idx="3"/>
          </p:cNvCxnSpPr>
          <p:nvPr/>
        </p:nvCxnSpPr>
        <p:spPr>
          <a:xfrm flipH="1">
            <a:off x="3755786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1"/>
            <a:endCxn id="96" idx="3"/>
          </p:cNvCxnSpPr>
          <p:nvPr/>
        </p:nvCxnSpPr>
        <p:spPr>
          <a:xfrm flipH="1">
            <a:off x="2763482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1" idx="3"/>
            <a:endCxn id="96" idx="1"/>
          </p:cNvCxnSpPr>
          <p:nvPr/>
        </p:nvCxnSpPr>
        <p:spPr>
          <a:xfrm flipV="1">
            <a:off x="1736119" y="4535081"/>
            <a:ext cx="262844" cy="1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8871" y="381255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30964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935888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21971" y="381255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87888" y="381279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21070" y="38219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06734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9D434-528D-4AD0-B6BA-9893DB7F7F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63809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2"/>
            <a:endCxn id="39" idx="0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stCxn id="16" idx="2"/>
            <a:endCxn id="39" idx="0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2"/>
            <a:endCxn id="42" idx="0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stCxn id="19" idx="2"/>
            <a:endCxn id="42" idx="0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2"/>
            <a:endCxn id="45" idx="0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3552" y="3275368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>
                <a:solidFill>
                  <a:srgbClr val="0070C0"/>
                </a:solidFill>
              </a:rPr>
              <a:t>Pot fi executate în paralel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450232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437511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43828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437428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19" idx="2"/>
            <a:endCxn id="60" idx="0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1" name="Straight Connector 60"/>
          <p:cNvCxnSpPr>
            <a:stCxn id="20" idx="2"/>
            <a:endCxn id="60" idx="0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6" idx="2"/>
            <a:endCxn id="68" idx="0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9" name="Straight Connector 68"/>
          <p:cNvCxnSpPr>
            <a:stCxn id="17" idx="2"/>
            <a:endCxn id="68" idx="0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" idx="2"/>
            <a:endCxn id="71" idx="0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2" name="Straight Connector 71"/>
          <p:cNvCxnSpPr>
            <a:stCxn id="15" idx="2"/>
            <a:endCxn id="71" idx="0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6" name="Straight Connector 85"/>
          <p:cNvCxnSpPr>
            <a:stCxn id="13" idx="2"/>
            <a:endCxn id="85" idx="0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92AF-915E-42CA-B83D-072A0757F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116609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3552" y="4265747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>
                <a:solidFill>
                  <a:srgbClr val="C00000"/>
                </a:solidFill>
              </a:rPr>
              <a:t>Pot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>
                <a:solidFill>
                  <a:srgbClr val="00B050"/>
                </a:solidFill>
              </a:rPr>
              <a:t>fi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>
                <a:solidFill>
                  <a:srgbClr val="FFC000"/>
                </a:solidFill>
              </a:rPr>
              <a:t>executate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>
                <a:solidFill>
                  <a:srgbClr val="00B050"/>
                </a:solidFill>
              </a:rPr>
              <a:t>în</a:t>
            </a:r>
            <a:r>
              <a:rPr lang="ro-RO" sz="2400" b="1" dirty="0">
                <a:solidFill>
                  <a:srgbClr val="0070C0"/>
                </a:solidFill>
              </a:rPr>
              <a:t> paralel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450232" y="53680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53693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53680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536549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53719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53732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53719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53693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536466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7" name="Straight Connector 46"/>
          <p:cNvCxnSpPr>
            <a:stCxn id="42" idx="2"/>
            <a:endCxn id="48" idx="0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9" name="Straight Connector 48"/>
          <p:cNvCxnSpPr>
            <a:stCxn id="45" idx="2"/>
            <a:endCxn id="48" idx="0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74" name="Straight Connector 73"/>
          <p:cNvCxnSpPr>
            <a:stCxn id="60" idx="2"/>
            <a:endCxn id="73" idx="0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2"/>
            <a:endCxn id="73" idx="0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9" idx="2"/>
            <a:endCxn id="87" idx="0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88" name="Straight Connector 87"/>
          <p:cNvCxnSpPr>
            <a:stCxn id="42" idx="2"/>
            <a:endCxn id="87" idx="0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1" idx="2"/>
            <a:endCxn id="94" idx="0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95" name="Straight Connector 94"/>
          <p:cNvCxnSpPr>
            <a:stCxn id="68" idx="2"/>
            <a:endCxn id="94" idx="0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5" idx="2"/>
            <a:endCxn id="98" idx="0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99" name="Straight Connector 98"/>
          <p:cNvCxnSpPr>
            <a:stCxn id="39" idx="2"/>
            <a:endCxn id="98" idx="0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5" idx="2"/>
            <a:endCxn id="103" idx="0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04" name="Straight Connector 103"/>
          <p:cNvCxnSpPr>
            <a:stCxn id="71" idx="2"/>
            <a:endCxn id="103" idx="0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12" name="Straight Connector 111"/>
          <p:cNvCxnSpPr>
            <a:stCxn id="35" idx="2"/>
            <a:endCxn id="111" idx="0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/>
          <p:cNvCxnSpPr>
            <a:stCxn id="85" idx="2"/>
            <a:endCxn id="116" idx="0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A5419-DA7A-43BC-9B67-E2C4692C59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674818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</a:t>
            </a:r>
            <a:r>
              <a:rPr lang="ro-RO" dirty="0"/>
              <a:t>cu</a:t>
            </a:r>
            <a:r>
              <a:rPr lang="en-US" dirty="0"/>
              <a:t> sum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68517" y="5094499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>
                <a:solidFill>
                  <a:srgbClr val="C00000"/>
                </a:solidFill>
              </a:rPr>
              <a:t>Pot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>
                <a:solidFill>
                  <a:srgbClr val="00B050"/>
                </a:solidFill>
              </a:rPr>
              <a:t>fi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>
                <a:solidFill>
                  <a:srgbClr val="FFC000"/>
                </a:solidFill>
              </a:rPr>
              <a:t>executate</a:t>
            </a:r>
            <a:r>
              <a:rPr lang="ro-RO" sz="2400" b="1" dirty="0">
                <a:solidFill>
                  <a:srgbClr val="0070C0"/>
                </a:solidFill>
              </a:rPr>
              <a:t> </a:t>
            </a:r>
            <a:r>
              <a:rPr lang="ro-RO" sz="2400" b="1" dirty="0">
                <a:solidFill>
                  <a:srgbClr val="00B050"/>
                </a:solidFill>
              </a:rPr>
              <a:t>în</a:t>
            </a:r>
            <a:r>
              <a:rPr lang="ro-RO" sz="2400" b="1" dirty="0">
                <a:solidFill>
                  <a:srgbClr val="0070C0"/>
                </a:solidFill>
              </a:rPr>
              <a:t> paralel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450232" y="57281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57293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57281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57255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57320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57332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57320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57293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572470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76191-4E62-4B09-80E5-5483BC9DB2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55877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00056-E720-4D88-889C-D79973A2CF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451736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2BACA-0489-496B-AECA-3F96BA95C6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55607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1C6C-13C0-4BA9-898F-E5FC597CD7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378950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9124E-8B39-4290-BF0A-0265C1E78F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345237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CC095-BAF4-45DD-8470-32DC0E418C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999591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F94DB-2DF6-4D0D-8563-17AC00FFD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4868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Workers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2129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5975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487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275339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11803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419AE-4738-4648-AAE9-EAEFA15108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674918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DE88E-4386-4A14-9903-3FCC582C25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924983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11C96-35AE-4556-AEF0-DB1E19F67B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374960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FAA7A-35C4-4B46-9B39-996B60C6F2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036035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25084-5D14-41F3-A219-2A970E3CA8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840153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81DAC-E6B3-4902-87BE-1D37939BBD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682733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5468B-B9FA-4B1B-9B8B-7525231F96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05567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2090-DE4C-4E18-A739-44779D5B44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534002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CD1F-0629-4339-A883-1D9A6F4D20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348383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2A41D-1EEB-4F2E-B023-A8FAC8246D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082301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</a:t>
            </a:r>
            <a:r>
              <a:rPr lang="ro-RO" dirty="0"/>
              <a:t>Cum 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99B66-BDDB-4405-BC64-1D8BA8966E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27021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4756</Words>
  <Application>Microsoft Office PowerPoint</Application>
  <PresentationFormat>On-screen Show (4:3)</PresentationFormat>
  <Paragraphs>3033</Paragraphs>
  <Slides>125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Arial</vt:lpstr>
      <vt:lpstr>Arial Unicode MS</vt:lpstr>
      <vt:lpstr>Cambria Math</vt:lpstr>
      <vt:lpstr>Consolas</vt:lpstr>
      <vt:lpstr>Courier New</vt:lpstr>
      <vt:lpstr>Times</vt:lpstr>
      <vt:lpstr>Times New Roman</vt:lpstr>
      <vt:lpstr>Wingdings</vt:lpstr>
      <vt:lpstr>Standarddesign</vt:lpstr>
      <vt:lpstr>Arhitecturi Paralele Abordarea algoritmilor în mod paralel 2</vt:lpstr>
      <vt:lpstr>PowerPoint Presentation</vt:lpstr>
      <vt:lpstr>Executor Service  sau  Replicated Workers sau Thread Pool     Abordare de probleme recursive în paralel</vt:lpstr>
      <vt:lpstr>Replicated Workers</vt:lpstr>
      <vt:lpstr>Replicated Workers</vt:lpstr>
      <vt:lpstr>Replicated Workers</vt:lpstr>
      <vt:lpstr>Replicated Workers</vt:lpstr>
      <vt:lpstr>Replicated Workers</vt:lpstr>
      <vt:lpstr>Replicated Workers</vt:lpstr>
      <vt:lpstr>Replicated Workers</vt:lpstr>
      <vt:lpstr>Replicated Workers</vt:lpstr>
      <vt:lpstr>Replicated Workers</vt:lpstr>
      <vt:lpstr>Replicated Workers</vt:lpstr>
      <vt:lpstr>PowerPoint Presentation</vt:lpstr>
      <vt:lpstr>N Queens Problem</vt:lpstr>
      <vt:lpstr>N Queens Problem</vt:lpstr>
      <vt:lpstr>N Queens Problem</vt:lpstr>
      <vt:lpstr>N Queens Problem</vt:lpstr>
      <vt:lpstr>N Queens Problem</vt:lpstr>
      <vt:lpstr>N Queens Problem – Soluție</vt:lpstr>
      <vt:lpstr>N Queens Problem – Soluție</vt:lpstr>
      <vt:lpstr>N Queens Problem – Soluție</vt:lpstr>
      <vt:lpstr>N Queens Problem – Soluție</vt:lpstr>
      <vt:lpstr>N Queens Problem – Soluție paralelă</vt:lpstr>
      <vt:lpstr>N Queens Problem – Soluție paralelă</vt:lpstr>
      <vt:lpstr>Abordarea log sau arbore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clasic</vt:lpstr>
      <vt:lpstr>Sumă - paralelizare</vt:lpstr>
      <vt:lpstr>Sumă - paralelizare</vt:lpstr>
      <vt:lpstr>Sumă - paralelizare</vt:lpstr>
      <vt:lpstr>Sumă - paralelizare</vt:lpstr>
      <vt:lpstr>Sumă - paralelizare</vt:lpstr>
      <vt:lpstr>Sumă - paralelizare</vt:lpstr>
      <vt:lpstr>Reduce</vt:lpstr>
      <vt:lpstr>Reduce cu sumă</vt:lpstr>
      <vt:lpstr>Reduce cu sumă</vt:lpstr>
      <vt:lpstr>Reduce cu sumă</vt:lpstr>
      <vt:lpstr>Reduce cu sumă</vt:lpstr>
      <vt:lpstr>Reduce cu sumă</vt:lpstr>
      <vt:lpstr>Reduce cu sumă</vt:lpstr>
      <vt:lpstr>Reduce cu sumă</vt:lpstr>
      <vt:lpstr>Reduce cu sumă</vt:lpstr>
      <vt:lpstr>Reduce cu sumă</vt:lpstr>
      <vt:lpstr>Reduce – implementare – model matematic</vt:lpstr>
      <vt:lpstr>Reduce - implementare</vt:lpstr>
      <vt:lpstr>Reduce - implementare</vt:lpstr>
      <vt:lpstr>Reduce - implementare</vt:lpstr>
      <vt:lpstr>Reduce - implementare</vt:lpstr>
      <vt:lpstr>Reduce – implementare – imagine globală</vt:lpstr>
      <vt:lpstr>Reduce – implementare – imagine globală</vt:lpstr>
      <vt:lpstr>Reduce – implementare – imagine globală</vt:lpstr>
      <vt:lpstr>PowerPoint Presentation</vt:lpstr>
      <vt:lpstr>Reduce – implementare – model comunicație</vt:lpstr>
      <vt:lpstr>Reduce – implementare – imagine locală</vt:lpstr>
      <vt:lpstr>PowerPoint Presentation</vt:lpstr>
      <vt:lpstr>Reduce – implementare – imagine locală</vt:lpstr>
      <vt:lpstr>Reduce – implementare – imagine locală</vt:lpstr>
      <vt:lpstr>Reduce – implementare – imagine locală</vt:lpstr>
      <vt:lpstr>Reduce – implementare – imagine locală</vt:lpstr>
      <vt:lpstr>Reduce – implementare – imagine locală</vt:lpstr>
      <vt:lpstr>Reduce – implementare – imagine locală</vt:lpstr>
      <vt:lpstr>Reduce – implementare – imagine locală</vt:lpstr>
      <vt:lpstr>PowerPoint Presentation</vt:lpstr>
      <vt:lpstr>Scan</vt:lpstr>
      <vt:lpstr>Scan cu sumă</vt:lpstr>
      <vt:lpstr>Scan cu sumă</vt:lpstr>
      <vt:lpstr>Scan cu sumă</vt:lpstr>
      <vt:lpstr>Scan cu sumă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Scan – Cum funcționează?</vt:lpstr>
      <vt:lpstr>PowerPoint Presentation</vt:lpstr>
      <vt:lpstr>Scan – implementare</vt:lpstr>
      <vt:lpstr>Scan – implementare – imagine globală</vt:lpstr>
      <vt:lpstr>Scan – implementare – imagine globală</vt:lpstr>
      <vt:lpstr>Scan – implementare – imagine locală</vt:lpstr>
      <vt:lpstr>Scan – implementare – imagine locală</vt:lpstr>
      <vt:lpstr>Scan – implementare – imagine locală</vt:lpstr>
      <vt:lpstr>Scan – implementare – imagine locală</vt:lpstr>
      <vt:lpstr>PowerPoint Presentation</vt:lpstr>
      <vt:lpstr>Broadcast</vt:lpstr>
      <vt:lpstr>Broadcast</vt:lpstr>
      <vt:lpstr>Broadcast ineficient</vt:lpstr>
      <vt:lpstr>Broadcast</vt:lpstr>
      <vt:lpstr>Broadcast</vt:lpstr>
      <vt:lpstr>Broadcast</vt:lpstr>
      <vt:lpstr>Broadcast</vt:lpstr>
      <vt:lpstr>Broadcast</vt:lpstr>
      <vt:lpstr>Broadcast</vt:lpstr>
      <vt:lpstr>Broadcast</vt:lpstr>
      <vt:lpstr>Broadcast</vt:lpstr>
      <vt:lpstr>Broadcast</vt:lpstr>
      <vt:lpstr>Broadcast</vt:lpstr>
      <vt:lpstr>PowerPoint Presentation</vt:lpstr>
      <vt:lpstr>Exemplu complex – multiple tehnici</vt:lpstr>
      <vt:lpstr>Exemplu complex – multiple tehnici</vt:lpstr>
      <vt:lpstr>Exemplu complex – multiple tehnici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2020-11-08T22:56:55Z</dcterms:modified>
</cp:coreProperties>
</file>