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40"/>
  </p:notesMasterIdLst>
  <p:handoutMasterIdLst>
    <p:handoutMasterId r:id="rId41"/>
  </p:handoutMasterIdLst>
  <p:sldIdLst>
    <p:sldId id="485" r:id="rId2"/>
    <p:sldId id="587" r:id="rId3"/>
    <p:sldId id="579" r:id="rId4"/>
    <p:sldId id="584" r:id="rId5"/>
    <p:sldId id="588" r:id="rId6"/>
    <p:sldId id="585" r:id="rId7"/>
    <p:sldId id="592" r:id="rId8"/>
    <p:sldId id="586" r:id="rId9"/>
    <p:sldId id="591" r:id="rId10"/>
    <p:sldId id="593" r:id="rId11"/>
    <p:sldId id="516" r:id="rId12"/>
    <p:sldId id="526" r:id="rId13"/>
    <p:sldId id="525" r:id="rId14"/>
    <p:sldId id="524" r:id="rId15"/>
    <p:sldId id="529" r:id="rId16"/>
    <p:sldId id="527" r:id="rId17"/>
    <p:sldId id="528" r:id="rId18"/>
    <p:sldId id="532" r:id="rId19"/>
    <p:sldId id="533" r:id="rId20"/>
    <p:sldId id="535" r:id="rId21"/>
    <p:sldId id="536" r:id="rId22"/>
    <p:sldId id="534" r:id="rId23"/>
    <p:sldId id="537" r:id="rId24"/>
    <p:sldId id="562" r:id="rId25"/>
    <p:sldId id="530" r:id="rId26"/>
    <p:sldId id="531" r:id="rId27"/>
    <p:sldId id="590" r:id="rId28"/>
    <p:sldId id="517" r:id="rId29"/>
    <p:sldId id="518" r:id="rId30"/>
    <p:sldId id="569" r:id="rId31"/>
    <p:sldId id="519" r:id="rId32"/>
    <p:sldId id="520" r:id="rId33"/>
    <p:sldId id="521" r:id="rId34"/>
    <p:sldId id="564" r:id="rId35"/>
    <p:sldId id="565" r:id="rId36"/>
    <p:sldId id="522" r:id="rId37"/>
    <p:sldId id="566" r:id="rId38"/>
    <p:sldId id="567" r:id="rId39"/>
  </p:sldIdLst>
  <p:sldSz cx="9144000" cy="6858000" type="screen4x3"/>
  <p:notesSz cx="6699250" cy="9836150"/>
  <p:custDataLst>
    <p:tags r:id="rId42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13">
          <p15:clr>
            <a:srgbClr val="A4A3A4"/>
          </p15:clr>
        </p15:guide>
        <p15:guide id="3" pos="5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7E7A6"/>
    <a:srgbClr val="FF6978"/>
    <a:srgbClr val="00B050"/>
    <a:srgbClr val="FFC000"/>
    <a:srgbClr val="C00000"/>
    <a:srgbClr val="5F0005"/>
    <a:srgbClr val="7DD7F7"/>
    <a:srgbClr val="870E87"/>
    <a:srgbClr val="AEA3B7"/>
    <a:srgbClr val="574B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7BE67A-8C98-46D8-9B09-80D8D99BA1E8}" v="43" dt="2020-12-14T09:45:40.1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3090" autoAdjust="0"/>
  </p:normalViewPr>
  <p:slideViewPr>
    <p:cSldViewPr snapToGrid="0">
      <p:cViewPr varScale="1">
        <p:scale>
          <a:sx n="79" d="100"/>
          <a:sy n="79" d="100"/>
        </p:scale>
        <p:origin x="1746" y="96"/>
      </p:cViewPr>
      <p:guideLst>
        <p:guide orient="horz" pos="4319"/>
        <p:guide pos="213"/>
        <p:guide pos="5565"/>
      </p:guideLst>
    </p:cSldViewPr>
  </p:slideViewPr>
  <p:outlineViewPr>
    <p:cViewPr>
      <p:scale>
        <a:sx n="33" d="100"/>
        <a:sy n="33" d="100"/>
      </p:scale>
      <p:origin x="0" y="-35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hilipirea" userId="34ab170da5908fc4" providerId="LiveId" clId="{EA187256-FFD6-463D-8573-967710523732}"/>
    <pc:docChg chg="undo custSel addSld delSld modSld sldOrd modMainMaster">
      <pc:chgData name="Cristian Chilipirea" userId="34ab170da5908fc4" providerId="LiveId" clId="{EA187256-FFD6-463D-8573-967710523732}" dt="2020-12-07T01:13:16.594" v="4863"/>
      <pc:docMkLst>
        <pc:docMk/>
      </pc:docMkLst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115323488" sldId="281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966940581" sldId="282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588509651" sldId="283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372269693" sldId="284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090999653" sldId="285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722330650" sldId="286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209486662" sldId="287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693582712" sldId="288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663534489" sldId="289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097271265" sldId="290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4043745711" sldId="291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745085367" sldId="292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882873289" sldId="293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784810091" sldId="350"/>
        </pc:sldMkLst>
      </pc:sldChg>
      <pc:sldChg chg="modSp mod">
        <pc:chgData name="Cristian Chilipirea" userId="34ab170da5908fc4" providerId="LiveId" clId="{EA187256-FFD6-463D-8573-967710523732}" dt="2020-12-07T00:26:37.579" v="4215" actId="6549"/>
        <pc:sldMkLst>
          <pc:docMk/>
          <pc:sldMk cId="0" sldId="485"/>
        </pc:sldMkLst>
        <pc:spChg chg="mod">
          <ac:chgData name="Cristian Chilipirea" userId="34ab170da5908fc4" providerId="LiveId" clId="{EA187256-FFD6-463D-8573-967710523732}" dt="2020-12-07T00:26:37.579" v="4215" actId="6549"/>
          <ac:spMkLst>
            <pc:docMk/>
            <pc:sldMk cId="0" sldId="485"/>
            <ac:spMk id="15361" creationId="{B7373C27-AE51-474E-BA1F-0C5F0233AACE}"/>
          </ac:spMkLst>
        </pc:spChg>
        <pc:spChg chg="mod">
          <ac:chgData name="Cristian Chilipirea" userId="34ab170da5908fc4" providerId="LiveId" clId="{EA187256-FFD6-463D-8573-967710523732}" dt="2020-12-06T21:10:39.896" v="21" actId="6549"/>
          <ac:spMkLst>
            <pc:docMk/>
            <pc:sldMk cId="0" sldId="485"/>
            <ac:spMk id="15362" creationId="{CC882FC6-7014-4E03-8D17-D2C052718A68}"/>
          </ac:spMkLst>
        </pc:spChg>
      </pc:sldChg>
      <pc:sldChg chg="modSp mod">
        <pc:chgData name="Cristian Chilipirea" userId="34ab170da5908fc4" providerId="LiveId" clId="{EA187256-FFD6-463D-8573-967710523732}" dt="2020-12-06T21:50:38.977" v="1322" actId="20577"/>
        <pc:sldMkLst>
          <pc:docMk/>
          <pc:sldMk cId="2029859804" sldId="486"/>
        </pc:sldMkLst>
        <pc:spChg chg="mod">
          <ac:chgData name="Cristian Chilipirea" userId="34ab170da5908fc4" providerId="LiveId" clId="{EA187256-FFD6-463D-8573-967710523732}" dt="2020-12-06T21:50:38.977" v="1322" actId="20577"/>
          <ac:spMkLst>
            <pc:docMk/>
            <pc:sldMk cId="2029859804" sldId="486"/>
            <ac:spMk id="2" creationId="{C57EAE78-4034-4C55-A1BE-7CE0CFA59B36}"/>
          </ac:spMkLst>
        </pc:spChg>
        <pc:spChg chg="mod">
          <ac:chgData name="Cristian Chilipirea" userId="34ab170da5908fc4" providerId="LiveId" clId="{EA187256-FFD6-463D-8573-967710523732}" dt="2020-12-06T21:47:43.641" v="931" actId="20577"/>
          <ac:spMkLst>
            <pc:docMk/>
            <pc:sldMk cId="2029859804" sldId="486"/>
            <ac:spMk id="4" creationId="{1F3F2F3D-9BC9-45D9-957B-FF05C1CD4373}"/>
          </ac:spMkLst>
        </pc:sp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834566445" sldId="517"/>
        </pc:sldMkLst>
      </pc:sldChg>
      <pc:sldChg chg="modSp add mod ord">
        <pc:chgData name="Cristian Chilipirea" userId="34ab170da5908fc4" providerId="LiveId" clId="{EA187256-FFD6-463D-8573-967710523732}" dt="2020-12-06T22:31:08.705" v="3503" actId="20577"/>
        <pc:sldMkLst>
          <pc:docMk/>
          <pc:sldMk cId="2331693985" sldId="517"/>
        </pc:sldMkLst>
        <pc:spChg chg="mod">
          <ac:chgData name="Cristian Chilipirea" userId="34ab170da5908fc4" providerId="LiveId" clId="{EA187256-FFD6-463D-8573-967710523732}" dt="2020-12-06T22:31:08.705" v="3503" actId="20577"/>
          <ac:spMkLst>
            <pc:docMk/>
            <pc:sldMk cId="2331693985" sldId="517"/>
            <ac:spMk id="2" creationId="{A3ADAD29-134F-42F2-8F7D-9A78EBAF1DD8}"/>
          </ac:spMkLst>
        </pc:spChg>
      </pc:sldChg>
      <pc:sldChg chg="add">
        <pc:chgData name="Cristian Chilipirea" userId="34ab170da5908fc4" providerId="LiveId" clId="{EA187256-FFD6-463D-8573-967710523732}" dt="2020-12-06T21:14:35.991" v="29"/>
        <pc:sldMkLst>
          <pc:docMk/>
          <pc:sldMk cId="935045768" sldId="518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140286949" sldId="518"/>
        </pc:sldMkLst>
      </pc:sldChg>
      <pc:sldChg chg="add">
        <pc:chgData name="Cristian Chilipirea" userId="34ab170da5908fc4" providerId="LiveId" clId="{EA187256-FFD6-463D-8573-967710523732}" dt="2020-12-06T21:14:35.991" v="29"/>
        <pc:sldMkLst>
          <pc:docMk/>
          <pc:sldMk cId="467374495" sldId="519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4291389713" sldId="519"/>
        </pc:sldMkLst>
      </pc:sldChg>
      <pc:sldChg chg="add">
        <pc:chgData name="Cristian Chilipirea" userId="34ab170da5908fc4" providerId="LiveId" clId="{EA187256-FFD6-463D-8573-967710523732}" dt="2020-12-06T21:14:35.991" v="29"/>
        <pc:sldMkLst>
          <pc:docMk/>
          <pc:sldMk cId="961530426" sldId="520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358506512" sldId="520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908646711" sldId="521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26778415" sldId="522"/>
        </pc:sldMkLst>
      </pc:sldChg>
      <pc:sldChg chg="modSp add mod">
        <pc:chgData name="Cristian Chilipirea" userId="34ab170da5908fc4" providerId="LiveId" clId="{EA187256-FFD6-463D-8573-967710523732}" dt="2020-12-07T00:19:59.821" v="4138" actId="790"/>
        <pc:sldMkLst>
          <pc:docMk/>
          <pc:sldMk cId="4188047853" sldId="522"/>
        </pc:sldMkLst>
        <pc:spChg chg="mod">
          <ac:chgData name="Cristian Chilipirea" userId="34ab170da5908fc4" providerId="LiveId" clId="{EA187256-FFD6-463D-8573-967710523732}" dt="2020-12-07T00:19:59.821" v="4138" actId="790"/>
          <ac:spMkLst>
            <pc:docMk/>
            <pc:sldMk cId="4188047853" sldId="522"/>
            <ac:spMk id="2" creationId="{BD3B4CD3-FD69-4D1A-805F-DA8BCBB6266F}"/>
          </ac:spMkLst>
        </pc:sp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647529693" sldId="523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35905510" sldId="524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801007383" sldId="525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582976891" sldId="526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672171533" sldId="527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957165259" sldId="528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86291111" sldId="529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326273512" sldId="530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445495138" sldId="531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710819564" sldId="532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416761005" sldId="533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938461577" sldId="534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93858642" sldId="535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026389150" sldId="536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466546431" sldId="537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691796244" sldId="538"/>
        </pc:sldMkLst>
      </pc:sldChg>
      <pc:sldChg chg="addSp delSp modSp add mod">
        <pc:chgData name="Cristian Chilipirea" userId="34ab170da5908fc4" providerId="LiveId" clId="{EA187256-FFD6-463D-8573-967710523732}" dt="2020-12-06T21:32:19.170" v="425" actId="1076"/>
        <pc:sldMkLst>
          <pc:docMk/>
          <pc:sldMk cId="3274895799" sldId="538"/>
        </pc:sldMkLst>
        <pc:spChg chg="mod">
          <ac:chgData name="Cristian Chilipirea" userId="34ab170da5908fc4" providerId="LiveId" clId="{EA187256-FFD6-463D-8573-967710523732}" dt="2020-12-06T21:21:23.442" v="50" actId="20577"/>
          <ac:spMkLst>
            <pc:docMk/>
            <pc:sldMk cId="3274895799" sldId="538"/>
            <ac:spMk id="2" creationId="{0FA28C12-CBE9-400D-AD06-CB57B16D2176}"/>
          </ac:spMkLst>
        </pc:spChg>
        <pc:graphicFrameChg chg="add del mod">
          <ac:chgData name="Cristian Chilipirea" userId="34ab170da5908fc4" providerId="LiveId" clId="{EA187256-FFD6-463D-8573-967710523732}" dt="2020-12-06T21:22:58.534" v="53"/>
          <ac:graphicFrameMkLst>
            <pc:docMk/>
            <pc:sldMk cId="3274895799" sldId="538"/>
            <ac:graphicFrameMk id="3" creationId="{403DB444-5D3E-4F42-8CDC-68337E2590FE}"/>
          </ac:graphicFrameMkLst>
        </pc:graphicFrameChg>
        <pc:graphicFrameChg chg="add mod modGraphic">
          <ac:chgData name="Cristian Chilipirea" userId="34ab170da5908fc4" providerId="LiveId" clId="{EA187256-FFD6-463D-8573-967710523732}" dt="2020-12-06T21:32:19.170" v="425" actId="1076"/>
          <ac:graphicFrameMkLst>
            <pc:docMk/>
            <pc:sldMk cId="3274895799" sldId="538"/>
            <ac:graphicFrameMk id="5" creationId="{2DC6A827-649C-4C78-9440-C50873501D73}"/>
          </ac:graphicFrameMkLst>
        </pc:graphicFrameChg>
        <pc:picChg chg="del mod">
          <ac:chgData name="Cristian Chilipirea" userId="34ab170da5908fc4" providerId="LiveId" clId="{EA187256-FFD6-463D-8573-967710523732}" dt="2020-12-06T21:27:15.876" v="286" actId="478"/>
          <ac:picMkLst>
            <pc:docMk/>
            <pc:sldMk cId="3274895799" sldId="538"/>
            <ac:picMk id="6" creationId="{F6D99E60-97DB-425E-95D4-8D836514BA9B}"/>
          </ac:picMkLst>
        </pc:pic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821723735" sldId="539"/>
        </pc:sldMkLst>
      </pc:sldChg>
      <pc:sldChg chg="modSp add mod">
        <pc:chgData name="Cristian Chilipirea" userId="34ab170da5908fc4" providerId="LiveId" clId="{EA187256-FFD6-463D-8573-967710523732}" dt="2020-12-06T21:33:09.561" v="512" actId="313"/>
        <pc:sldMkLst>
          <pc:docMk/>
          <pc:sldMk cId="4216735161" sldId="539"/>
        </pc:sldMkLst>
        <pc:spChg chg="mod">
          <ac:chgData name="Cristian Chilipirea" userId="34ab170da5908fc4" providerId="LiveId" clId="{EA187256-FFD6-463D-8573-967710523732}" dt="2020-12-06T21:33:09.561" v="512" actId="313"/>
          <ac:spMkLst>
            <pc:docMk/>
            <pc:sldMk cId="4216735161" sldId="539"/>
            <ac:spMk id="2" creationId="{29A89047-8A1B-4CDF-9208-D42F651CF190}"/>
          </ac:spMkLst>
        </pc:spChg>
        <pc:spChg chg="mod">
          <ac:chgData name="Cristian Chilipirea" userId="34ab170da5908fc4" providerId="LiveId" clId="{EA187256-FFD6-463D-8573-967710523732}" dt="2020-12-06T21:33:02.900" v="506" actId="20577"/>
          <ac:spMkLst>
            <pc:docMk/>
            <pc:sldMk cId="4216735161" sldId="539"/>
            <ac:spMk id="3" creationId="{9E663FF7-A1E4-49C5-9370-2D1F10110240}"/>
          </ac:spMkLst>
        </pc:spChg>
      </pc:sldChg>
      <pc:sldChg chg="add ord">
        <pc:chgData name="Cristian Chilipirea" userId="34ab170da5908fc4" providerId="LiveId" clId="{EA187256-FFD6-463D-8573-967710523732}" dt="2020-12-06T21:27:46.945" v="298"/>
        <pc:sldMkLst>
          <pc:docMk/>
          <pc:sldMk cId="1150165789" sldId="540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533970201" sldId="540"/>
        </pc:sldMkLst>
      </pc:sldChg>
      <pc:sldChg chg="add ord">
        <pc:chgData name="Cristian Chilipirea" userId="34ab170da5908fc4" providerId="LiveId" clId="{EA187256-FFD6-463D-8573-967710523732}" dt="2020-12-06T21:27:46.945" v="298"/>
        <pc:sldMkLst>
          <pc:docMk/>
          <pc:sldMk cId="597888722" sldId="541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4226386653" sldId="541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525378135" sldId="542"/>
        </pc:sldMkLst>
      </pc:sldChg>
      <pc:sldChg chg="add">
        <pc:chgData name="Cristian Chilipirea" userId="34ab170da5908fc4" providerId="LiveId" clId="{EA187256-FFD6-463D-8573-967710523732}" dt="2020-12-06T21:12:22.796" v="23"/>
        <pc:sldMkLst>
          <pc:docMk/>
          <pc:sldMk cId="2732834858" sldId="542"/>
        </pc:sldMkLst>
      </pc:sldChg>
      <pc:sldChg chg="add">
        <pc:chgData name="Cristian Chilipirea" userId="34ab170da5908fc4" providerId="LiveId" clId="{EA187256-FFD6-463D-8573-967710523732}" dt="2020-12-06T21:12:22.796" v="23"/>
        <pc:sldMkLst>
          <pc:docMk/>
          <pc:sldMk cId="901454113" sldId="543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061210702" sldId="543"/>
        </pc:sldMkLst>
      </pc:sldChg>
      <pc:sldChg chg="add ord">
        <pc:chgData name="Cristian Chilipirea" userId="34ab170da5908fc4" providerId="LiveId" clId="{EA187256-FFD6-463D-8573-967710523732}" dt="2020-12-06T22:16:15.894" v="2796"/>
        <pc:sldMkLst>
          <pc:docMk/>
          <pc:sldMk cId="3665559837" sldId="544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4035483732" sldId="544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238387924" sldId="545"/>
        </pc:sldMkLst>
      </pc:sldChg>
      <pc:sldChg chg="modSp add ord">
        <pc:chgData name="Cristian Chilipirea" userId="34ab170da5908fc4" providerId="LiveId" clId="{EA187256-FFD6-463D-8573-967710523732}" dt="2020-12-06T22:16:11.598" v="2794"/>
        <pc:sldMkLst>
          <pc:docMk/>
          <pc:sldMk cId="4085489161" sldId="545"/>
        </pc:sldMkLst>
        <pc:picChg chg="mod">
          <ac:chgData name="Cristian Chilipirea" userId="34ab170da5908fc4" providerId="LiveId" clId="{EA187256-FFD6-463D-8573-967710523732}" dt="2020-12-06T21:35:38.161" v="519" actId="1076"/>
          <ac:picMkLst>
            <pc:docMk/>
            <pc:sldMk cId="4085489161" sldId="545"/>
            <ac:picMk id="6" creationId="{832923D6-2695-493B-A1A9-05575451AFD5}"/>
          </ac:picMkLst>
        </pc:pic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468209978" sldId="546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306245640" sldId="547"/>
        </pc:sldMkLst>
      </pc:sldChg>
      <pc:sldChg chg="addSp delSp modSp add mod">
        <pc:chgData name="Cristian Chilipirea" userId="34ab170da5908fc4" providerId="LiveId" clId="{EA187256-FFD6-463D-8573-967710523732}" dt="2020-12-06T23:49:03.652" v="3819" actId="6549"/>
        <pc:sldMkLst>
          <pc:docMk/>
          <pc:sldMk cId="4287114451" sldId="547"/>
        </pc:sldMkLst>
        <pc:spChg chg="mod">
          <ac:chgData name="Cristian Chilipirea" userId="34ab170da5908fc4" providerId="LiveId" clId="{EA187256-FFD6-463D-8573-967710523732}" dt="2020-12-06T23:49:03.652" v="3819" actId="6549"/>
          <ac:spMkLst>
            <pc:docMk/>
            <pc:sldMk cId="4287114451" sldId="547"/>
            <ac:spMk id="2" creationId="{0383881A-331D-47D0-ABEB-438ED1ED1FF7}"/>
          </ac:spMkLst>
        </pc:spChg>
        <pc:spChg chg="del">
          <ac:chgData name="Cristian Chilipirea" userId="34ab170da5908fc4" providerId="LiveId" clId="{EA187256-FFD6-463D-8573-967710523732}" dt="2020-12-06T23:47:50.025" v="3758" actId="931"/>
          <ac:spMkLst>
            <pc:docMk/>
            <pc:sldMk cId="4287114451" sldId="547"/>
            <ac:spMk id="3" creationId="{49CB0ABF-0690-41F6-BAE7-E074ED3E195D}"/>
          </ac:spMkLst>
        </pc:spChg>
        <pc:picChg chg="add mod">
          <ac:chgData name="Cristian Chilipirea" userId="34ab170da5908fc4" providerId="LiveId" clId="{EA187256-FFD6-463D-8573-967710523732}" dt="2020-12-06T23:48:12.222" v="3765" actId="1076"/>
          <ac:picMkLst>
            <pc:docMk/>
            <pc:sldMk cId="4287114451" sldId="547"/>
            <ac:picMk id="7" creationId="{9B762F16-9DF1-479F-B565-6B3357E63092}"/>
          </ac:picMkLst>
        </pc:pic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102877673" sldId="548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454139598" sldId="549"/>
        </pc:sldMkLst>
      </pc:sldChg>
      <pc:sldChg chg="add del">
        <pc:chgData name="Cristian Chilipirea" userId="34ab170da5908fc4" providerId="LiveId" clId="{EA187256-FFD6-463D-8573-967710523732}" dt="2020-12-06T22:35:53.584" v="3569" actId="47"/>
        <pc:sldMkLst>
          <pc:docMk/>
          <pc:sldMk cId="4194241969" sldId="549"/>
        </pc:sldMkLst>
      </pc:sldChg>
      <pc:sldChg chg="add del">
        <pc:chgData name="Cristian Chilipirea" userId="34ab170da5908fc4" providerId="LiveId" clId="{EA187256-FFD6-463D-8573-967710523732}" dt="2020-12-06T22:35:54.312" v="3570" actId="47"/>
        <pc:sldMkLst>
          <pc:docMk/>
          <pc:sldMk cId="1806066689" sldId="550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488282916" sldId="550"/>
        </pc:sldMkLst>
      </pc:sldChg>
      <pc:sldChg chg="add ord">
        <pc:chgData name="Cristian Chilipirea" userId="34ab170da5908fc4" providerId="LiveId" clId="{EA187256-FFD6-463D-8573-967710523732}" dt="2020-12-06T22:20:11.384" v="3206"/>
        <pc:sldMkLst>
          <pc:docMk/>
          <pc:sldMk cId="2727235745" sldId="551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4171526216" sldId="551"/>
        </pc:sldMkLst>
      </pc:sldChg>
      <pc:sldChg chg="add ord">
        <pc:chgData name="Cristian Chilipirea" userId="34ab170da5908fc4" providerId="LiveId" clId="{EA187256-FFD6-463D-8573-967710523732}" dt="2020-12-06T22:19:39.175" v="3134"/>
        <pc:sldMkLst>
          <pc:docMk/>
          <pc:sldMk cId="685147917" sldId="552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682160295" sldId="552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626479559" sldId="553"/>
        </pc:sldMkLst>
      </pc:sldChg>
      <pc:sldChg chg="modSp add mod ord">
        <pc:chgData name="Cristian Chilipirea" userId="34ab170da5908fc4" providerId="LiveId" clId="{EA187256-FFD6-463D-8573-967710523732}" dt="2020-12-06T22:28:58.772" v="3410" actId="20577"/>
        <pc:sldMkLst>
          <pc:docMk/>
          <pc:sldMk cId="4141300715" sldId="553"/>
        </pc:sldMkLst>
        <pc:spChg chg="mod">
          <ac:chgData name="Cristian Chilipirea" userId="34ab170da5908fc4" providerId="LiveId" clId="{EA187256-FFD6-463D-8573-967710523732}" dt="2020-12-06T22:28:58.772" v="3410" actId="20577"/>
          <ac:spMkLst>
            <pc:docMk/>
            <pc:sldMk cId="4141300715" sldId="553"/>
            <ac:spMk id="2" creationId="{F0B539FB-A7CB-47AD-9EF1-9D99587BBB5B}"/>
          </ac:spMkLst>
        </pc:sp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990556055" sldId="554"/>
        </pc:sldMkLst>
      </pc:sldChg>
      <pc:sldChg chg="add ord">
        <pc:chgData name="Cristian Chilipirea" userId="34ab170da5908fc4" providerId="LiveId" clId="{EA187256-FFD6-463D-8573-967710523732}" dt="2020-12-06T22:20:38.882" v="3210"/>
        <pc:sldMkLst>
          <pc:docMk/>
          <pc:sldMk cId="3894358974" sldId="554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599865308" sldId="555"/>
        </pc:sldMkLst>
      </pc:sldChg>
      <pc:sldChg chg="add ord">
        <pc:chgData name="Cristian Chilipirea" userId="34ab170da5908fc4" providerId="LiveId" clId="{EA187256-FFD6-463D-8573-967710523732}" dt="2020-12-06T22:20:26.883" v="3208"/>
        <pc:sldMkLst>
          <pc:docMk/>
          <pc:sldMk cId="1849143231" sldId="555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98613324" sldId="556"/>
        </pc:sldMkLst>
      </pc:sldChg>
      <pc:sldChg chg="add ord">
        <pc:chgData name="Cristian Chilipirea" userId="34ab170da5908fc4" providerId="LiveId" clId="{EA187256-FFD6-463D-8573-967710523732}" dt="2020-12-06T22:16:11.598" v="2794"/>
        <pc:sldMkLst>
          <pc:docMk/>
          <pc:sldMk cId="1088190047" sldId="556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067778019" sldId="557"/>
        </pc:sldMkLst>
      </pc:sldChg>
      <pc:sldChg chg="add ord">
        <pc:chgData name="Cristian Chilipirea" userId="34ab170da5908fc4" providerId="LiveId" clId="{EA187256-FFD6-463D-8573-967710523732}" dt="2020-12-06T22:16:11.598" v="2794"/>
        <pc:sldMkLst>
          <pc:docMk/>
          <pc:sldMk cId="2246085545" sldId="557"/>
        </pc:sldMkLst>
      </pc:sldChg>
      <pc:sldChg chg="add del">
        <pc:chgData name="Cristian Chilipirea" userId="34ab170da5908fc4" providerId="LiveId" clId="{EA187256-FFD6-463D-8573-967710523732}" dt="2020-12-06T21:13:48.482" v="25"/>
        <pc:sldMkLst>
          <pc:docMk/>
          <pc:sldMk cId="1288754221" sldId="558"/>
        </pc:sldMkLst>
      </pc:sldChg>
      <pc:sldChg chg="new del">
        <pc:chgData name="Cristian Chilipirea" userId="34ab170da5908fc4" providerId="LiveId" clId="{EA187256-FFD6-463D-8573-967710523732}" dt="2020-12-07T00:17:00.540" v="4105" actId="47"/>
        <pc:sldMkLst>
          <pc:docMk/>
          <pc:sldMk cId="2057690736" sldId="558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391409670" sldId="558"/>
        </pc:sldMkLst>
      </pc:sldChg>
      <pc:sldChg chg="new">
        <pc:chgData name="Cristian Chilipirea" userId="34ab170da5908fc4" providerId="LiveId" clId="{EA187256-FFD6-463D-8573-967710523732}" dt="2020-12-06T21:14:34.860" v="28" actId="680"/>
        <pc:sldMkLst>
          <pc:docMk/>
          <pc:sldMk cId="2967383724" sldId="559"/>
        </pc:sldMkLst>
      </pc:sldChg>
      <pc:sldChg chg="add del">
        <pc:chgData name="Cristian Chilipirea" userId="34ab170da5908fc4" providerId="LiveId" clId="{EA187256-FFD6-463D-8573-967710523732}" dt="2020-12-06T21:13:48.482" v="25"/>
        <pc:sldMkLst>
          <pc:docMk/>
          <pc:sldMk cId="3178987963" sldId="559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899355960" sldId="559"/>
        </pc:sldMkLst>
      </pc:sldChg>
      <pc:sldChg chg="new del">
        <pc:chgData name="Cristian Chilipirea" userId="34ab170da5908fc4" providerId="LiveId" clId="{EA187256-FFD6-463D-8573-967710523732}" dt="2020-12-07T00:19:15.632" v="4106" actId="2696"/>
        <pc:sldMkLst>
          <pc:docMk/>
          <pc:sldMk cId="2209081228" sldId="560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586276678" sldId="560"/>
        </pc:sldMkLst>
      </pc:sldChg>
      <pc:sldChg chg="add del">
        <pc:chgData name="Cristian Chilipirea" userId="34ab170da5908fc4" providerId="LiveId" clId="{EA187256-FFD6-463D-8573-967710523732}" dt="2020-12-06T21:13:48.482" v="25"/>
        <pc:sldMkLst>
          <pc:docMk/>
          <pc:sldMk cId="2824804844" sldId="560"/>
        </pc:sldMkLst>
      </pc:sldChg>
      <pc:sldChg chg="add del">
        <pc:chgData name="Cristian Chilipirea" userId="34ab170da5908fc4" providerId="LiveId" clId="{EA187256-FFD6-463D-8573-967710523732}" dt="2020-12-06T21:13:48.482" v="25"/>
        <pc:sldMkLst>
          <pc:docMk/>
          <pc:sldMk cId="335575209" sldId="561"/>
        </pc:sldMkLst>
      </pc:sldChg>
      <pc:sldChg chg="new">
        <pc:chgData name="Cristian Chilipirea" userId="34ab170da5908fc4" providerId="LiveId" clId="{EA187256-FFD6-463D-8573-967710523732}" dt="2020-12-06T21:14:57.068" v="31" actId="680"/>
        <pc:sldMkLst>
          <pc:docMk/>
          <pc:sldMk cId="989450587" sldId="561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271612056" sldId="561"/>
        </pc:sldMkLst>
      </pc:sldChg>
      <pc:sldChg chg="add del">
        <pc:chgData name="Cristian Chilipirea" userId="34ab170da5908fc4" providerId="LiveId" clId="{EA187256-FFD6-463D-8573-967710523732}" dt="2020-12-06T21:13:48.482" v="25"/>
        <pc:sldMkLst>
          <pc:docMk/>
          <pc:sldMk cId="75051418" sldId="562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930919804" sldId="562"/>
        </pc:sldMkLst>
      </pc:sldChg>
      <pc:sldChg chg="addSp modSp new mod ord">
        <pc:chgData name="Cristian Chilipirea" userId="34ab170da5908fc4" providerId="LiveId" clId="{EA187256-FFD6-463D-8573-967710523732}" dt="2020-12-06T22:34:57.058" v="3506" actId="20577"/>
        <pc:sldMkLst>
          <pc:docMk/>
          <pc:sldMk cId="1031046549" sldId="562"/>
        </pc:sldMkLst>
        <pc:spChg chg="mod">
          <ac:chgData name="Cristian Chilipirea" userId="34ab170da5908fc4" providerId="LiveId" clId="{EA187256-FFD6-463D-8573-967710523732}" dt="2020-12-06T22:34:57.058" v="3506" actId="20577"/>
          <ac:spMkLst>
            <pc:docMk/>
            <pc:sldMk cId="1031046549" sldId="562"/>
            <ac:spMk id="2" creationId="{941723BF-17EE-47E4-BA16-777494767148}"/>
          </ac:spMkLst>
        </pc:spChg>
        <pc:spChg chg="mod">
          <ac:chgData name="Cristian Chilipirea" userId="34ab170da5908fc4" providerId="LiveId" clId="{EA187256-FFD6-463D-8573-967710523732}" dt="2020-12-06T21:38:53.702" v="551"/>
          <ac:spMkLst>
            <pc:docMk/>
            <pc:sldMk cId="1031046549" sldId="562"/>
            <ac:spMk id="4" creationId="{395D8119-C577-48C6-8C24-BB3AD1A8F16B}"/>
          </ac:spMkLst>
        </pc:spChg>
        <pc:picChg chg="add mod">
          <ac:chgData name="Cristian Chilipirea" userId="34ab170da5908fc4" providerId="LiveId" clId="{EA187256-FFD6-463D-8573-967710523732}" dt="2020-12-06T21:39:03.964" v="552"/>
          <ac:picMkLst>
            <pc:docMk/>
            <pc:sldMk cId="1031046549" sldId="562"/>
            <ac:picMk id="5" creationId="{2BEF760C-8A0D-451B-B937-5DA47CE4D367}"/>
          </ac:picMkLst>
        </pc:picChg>
      </pc:sldChg>
      <pc:sldChg chg="add del">
        <pc:chgData name="Cristian Chilipirea" userId="34ab170da5908fc4" providerId="LiveId" clId="{EA187256-FFD6-463D-8573-967710523732}" dt="2020-12-06T21:13:48.482" v="25"/>
        <pc:sldMkLst>
          <pc:docMk/>
          <pc:sldMk cId="99297801" sldId="563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127606340" sldId="563"/>
        </pc:sldMkLst>
      </pc:sldChg>
      <pc:sldChg chg="addSp delSp modSp new mod modNotesTx">
        <pc:chgData name="Cristian Chilipirea" userId="34ab170da5908fc4" providerId="LiveId" clId="{EA187256-FFD6-463D-8573-967710523732}" dt="2020-12-06T21:56:06.189" v="1386" actId="1076"/>
        <pc:sldMkLst>
          <pc:docMk/>
          <pc:sldMk cId="2937079708" sldId="563"/>
        </pc:sldMkLst>
        <pc:spChg chg="del">
          <ac:chgData name="Cristian Chilipirea" userId="34ab170da5908fc4" providerId="LiveId" clId="{EA187256-FFD6-463D-8573-967710523732}" dt="2020-12-06T21:53:47.383" v="1371" actId="478"/>
          <ac:spMkLst>
            <pc:docMk/>
            <pc:sldMk cId="2937079708" sldId="563"/>
            <ac:spMk id="2" creationId="{EF66AE2B-F1A4-42FC-8826-CBBA946FE0B1}"/>
          </ac:spMkLst>
        </pc:spChg>
        <pc:spChg chg="mod">
          <ac:chgData name="Cristian Chilipirea" userId="34ab170da5908fc4" providerId="LiveId" clId="{EA187256-FFD6-463D-8573-967710523732}" dt="2020-12-06T21:53:43.110" v="1370" actId="20577"/>
          <ac:spMkLst>
            <pc:docMk/>
            <pc:sldMk cId="2937079708" sldId="563"/>
            <ac:spMk id="4" creationId="{0DAB8D6D-11ED-43B9-B7B3-5FC1E353A8A3}"/>
          </ac:spMkLst>
        </pc:spChg>
        <pc:picChg chg="add del mod">
          <ac:chgData name="Cristian Chilipirea" userId="34ab170da5908fc4" providerId="LiveId" clId="{EA187256-FFD6-463D-8573-967710523732}" dt="2020-12-06T21:55:00.706" v="1377"/>
          <ac:picMkLst>
            <pc:docMk/>
            <pc:sldMk cId="2937079708" sldId="563"/>
            <ac:picMk id="6" creationId="{C466BE3C-D7D3-4143-BA9A-EE9C7DB728A8}"/>
          </ac:picMkLst>
        </pc:picChg>
        <pc:picChg chg="add mod">
          <ac:chgData name="Cristian Chilipirea" userId="34ab170da5908fc4" providerId="LiveId" clId="{EA187256-FFD6-463D-8573-967710523732}" dt="2020-12-06T21:56:06.189" v="1386" actId="1076"/>
          <ac:picMkLst>
            <pc:docMk/>
            <pc:sldMk cId="2937079708" sldId="563"/>
            <ac:picMk id="8" creationId="{E8EC23AB-99D4-4850-A440-3D644CD616EF}"/>
          </ac:picMkLst>
        </pc:picChg>
        <pc:picChg chg="add del">
          <ac:chgData name="Cristian Chilipirea" userId="34ab170da5908fc4" providerId="LiveId" clId="{EA187256-FFD6-463D-8573-967710523732}" dt="2020-12-06T21:55:11.425" v="1379"/>
          <ac:picMkLst>
            <pc:docMk/>
            <pc:sldMk cId="2937079708" sldId="563"/>
            <ac:picMk id="2050" creationId="{3DD6BE7E-4C06-40D3-AF9A-3F3D53AB556E}"/>
          </ac:picMkLst>
        </pc:picChg>
      </pc:sldChg>
      <pc:sldChg chg="add del">
        <pc:chgData name="Cristian Chilipirea" userId="34ab170da5908fc4" providerId="LiveId" clId="{EA187256-FFD6-463D-8573-967710523732}" dt="2020-12-06T21:13:48.482" v="25"/>
        <pc:sldMkLst>
          <pc:docMk/>
          <pc:sldMk cId="821343967" sldId="564"/>
        </pc:sldMkLst>
      </pc:sldChg>
      <pc:sldChg chg="addSp modSp add mod">
        <pc:chgData name="Cristian Chilipirea" userId="34ab170da5908fc4" providerId="LiveId" clId="{EA187256-FFD6-463D-8573-967710523732}" dt="2020-12-06T21:56:32.890" v="1401" actId="1076"/>
        <pc:sldMkLst>
          <pc:docMk/>
          <pc:sldMk cId="3722996850" sldId="564"/>
        </pc:sldMkLst>
        <pc:spChg chg="mod">
          <ac:chgData name="Cristian Chilipirea" userId="34ab170da5908fc4" providerId="LiveId" clId="{EA187256-FFD6-463D-8573-967710523732}" dt="2020-12-06T21:56:19.518" v="1396" actId="20577"/>
          <ac:spMkLst>
            <pc:docMk/>
            <pc:sldMk cId="3722996850" sldId="564"/>
            <ac:spMk id="4" creationId="{0DAB8D6D-11ED-43B9-B7B3-5FC1E353A8A3}"/>
          </ac:spMkLst>
        </pc:spChg>
        <pc:picChg chg="add mod">
          <ac:chgData name="Cristian Chilipirea" userId="34ab170da5908fc4" providerId="LiveId" clId="{EA187256-FFD6-463D-8573-967710523732}" dt="2020-12-06T21:56:24.383" v="1398" actId="1076"/>
          <ac:picMkLst>
            <pc:docMk/>
            <pc:sldMk cId="3722996850" sldId="564"/>
            <ac:picMk id="5" creationId="{768036BD-37DD-451F-B133-A6F77F663354}"/>
          </ac:picMkLst>
        </pc:picChg>
        <pc:picChg chg="add mod">
          <ac:chgData name="Cristian Chilipirea" userId="34ab170da5908fc4" providerId="LiveId" clId="{EA187256-FFD6-463D-8573-967710523732}" dt="2020-12-06T21:56:32.890" v="1401" actId="1076"/>
          <ac:picMkLst>
            <pc:docMk/>
            <pc:sldMk cId="3722996850" sldId="564"/>
            <ac:picMk id="6" creationId="{3176E0DF-2B77-4040-AF3F-07FAEA034BEA}"/>
          </ac:picMkLst>
        </pc:pic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4052013883" sldId="564"/>
        </pc:sldMkLst>
      </pc:sldChg>
      <pc:sldChg chg="addSp modSp add mod modNotesTx">
        <pc:chgData name="Cristian Chilipirea" userId="34ab170da5908fc4" providerId="LiveId" clId="{EA187256-FFD6-463D-8573-967710523732}" dt="2020-12-06T21:58:54.204" v="1443" actId="1076"/>
        <pc:sldMkLst>
          <pc:docMk/>
          <pc:sldMk cId="1158760994" sldId="565"/>
        </pc:sldMkLst>
        <pc:spChg chg="mod">
          <ac:chgData name="Cristian Chilipirea" userId="34ab170da5908fc4" providerId="LiveId" clId="{EA187256-FFD6-463D-8573-967710523732}" dt="2020-12-06T21:58:10.662" v="1424" actId="20577"/>
          <ac:spMkLst>
            <pc:docMk/>
            <pc:sldMk cId="1158760994" sldId="565"/>
            <ac:spMk id="4" creationId="{0DAB8D6D-11ED-43B9-B7B3-5FC1E353A8A3}"/>
          </ac:spMkLst>
        </pc:spChg>
        <pc:picChg chg="mod">
          <ac:chgData name="Cristian Chilipirea" userId="34ab170da5908fc4" providerId="LiveId" clId="{EA187256-FFD6-463D-8573-967710523732}" dt="2020-12-06T21:58:54.204" v="1443" actId="1076"/>
          <ac:picMkLst>
            <pc:docMk/>
            <pc:sldMk cId="1158760994" sldId="565"/>
            <ac:picMk id="5" creationId="{768036BD-37DD-451F-B133-A6F77F663354}"/>
          </ac:picMkLst>
        </pc:picChg>
        <pc:picChg chg="mod">
          <ac:chgData name="Cristian Chilipirea" userId="34ab170da5908fc4" providerId="LiveId" clId="{EA187256-FFD6-463D-8573-967710523732}" dt="2020-12-06T21:58:50.009" v="1441" actId="1076"/>
          <ac:picMkLst>
            <pc:docMk/>
            <pc:sldMk cId="1158760994" sldId="565"/>
            <ac:picMk id="6" creationId="{3176E0DF-2B77-4040-AF3F-07FAEA034BEA}"/>
          </ac:picMkLst>
        </pc:picChg>
        <pc:picChg chg="add mod ord">
          <ac:chgData name="Cristian Chilipirea" userId="34ab170da5908fc4" providerId="LiveId" clId="{EA187256-FFD6-463D-8573-967710523732}" dt="2020-12-06T21:58:40.772" v="1437" actId="167"/>
          <ac:picMkLst>
            <pc:docMk/>
            <pc:sldMk cId="1158760994" sldId="565"/>
            <ac:picMk id="7" creationId="{AD454342-06BC-49D2-900B-6389571456AD}"/>
          </ac:picMkLst>
        </pc:picChg>
        <pc:picChg chg="mod">
          <ac:chgData name="Cristian Chilipirea" userId="34ab170da5908fc4" providerId="LiveId" clId="{EA187256-FFD6-463D-8573-967710523732}" dt="2020-12-06T21:58:45.982" v="1439" actId="1076"/>
          <ac:picMkLst>
            <pc:docMk/>
            <pc:sldMk cId="1158760994" sldId="565"/>
            <ac:picMk id="8" creationId="{E8EC23AB-99D4-4850-A440-3D644CD616EF}"/>
          </ac:picMkLst>
        </pc:picChg>
      </pc:sldChg>
      <pc:sldChg chg="add del">
        <pc:chgData name="Cristian Chilipirea" userId="34ab170da5908fc4" providerId="LiveId" clId="{EA187256-FFD6-463D-8573-967710523732}" dt="2020-12-06T21:13:48.482" v="25"/>
        <pc:sldMkLst>
          <pc:docMk/>
          <pc:sldMk cId="1916945213" sldId="565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138625864" sldId="565"/>
        </pc:sldMkLst>
      </pc:sldChg>
      <pc:sldChg chg="add del">
        <pc:chgData name="Cristian Chilipirea" userId="34ab170da5908fc4" providerId="LiveId" clId="{EA187256-FFD6-463D-8573-967710523732}" dt="2020-12-06T21:13:48.482" v="25"/>
        <pc:sldMkLst>
          <pc:docMk/>
          <pc:sldMk cId="457684039" sldId="566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789193222" sldId="566"/>
        </pc:sldMkLst>
      </pc:sldChg>
      <pc:sldChg chg="addSp delSp modSp new mod modNotesTx">
        <pc:chgData name="Cristian Chilipirea" userId="34ab170da5908fc4" providerId="LiveId" clId="{EA187256-FFD6-463D-8573-967710523732}" dt="2020-12-06T22:02:56.418" v="1543" actId="1076"/>
        <pc:sldMkLst>
          <pc:docMk/>
          <pc:sldMk cId="4000708217" sldId="566"/>
        </pc:sldMkLst>
        <pc:spChg chg="del">
          <ac:chgData name="Cristian Chilipirea" userId="34ab170da5908fc4" providerId="LiveId" clId="{EA187256-FFD6-463D-8573-967710523732}" dt="2020-12-06T22:01:09.639" v="1530" actId="478"/>
          <ac:spMkLst>
            <pc:docMk/>
            <pc:sldMk cId="4000708217" sldId="566"/>
            <ac:spMk id="2" creationId="{5BDAECC5-EF20-48B2-A5A6-783964281D0B}"/>
          </ac:spMkLst>
        </pc:spChg>
        <pc:spChg chg="mod">
          <ac:chgData name="Cristian Chilipirea" userId="34ab170da5908fc4" providerId="LiveId" clId="{EA187256-FFD6-463D-8573-967710523732}" dt="2020-12-06T22:00:09.133" v="1528" actId="20577"/>
          <ac:spMkLst>
            <pc:docMk/>
            <pc:sldMk cId="4000708217" sldId="566"/>
            <ac:spMk id="4" creationId="{4DB6151D-9AC0-40D9-89E4-FB934CE37AAC}"/>
          </ac:spMkLst>
        </pc:spChg>
        <pc:picChg chg="add mod">
          <ac:chgData name="Cristian Chilipirea" userId="34ab170da5908fc4" providerId="LiveId" clId="{EA187256-FFD6-463D-8573-967710523732}" dt="2020-12-06T22:01:30.746" v="1536" actId="1076"/>
          <ac:picMkLst>
            <pc:docMk/>
            <pc:sldMk cId="4000708217" sldId="566"/>
            <ac:picMk id="6" creationId="{4CC7D541-03B6-4AB0-B19E-C48148871230}"/>
          </ac:picMkLst>
        </pc:picChg>
        <pc:picChg chg="add mod">
          <ac:chgData name="Cristian Chilipirea" userId="34ab170da5908fc4" providerId="LiveId" clId="{EA187256-FFD6-463D-8573-967710523732}" dt="2020-12-06T22:02:56.418" v="1543" actId="1076"/>
          <ac:picMkLst>
            <pc:docMk/>
            <pc:sldMk cId="4000708217" sldId="566"/>
            <ac:picMk id="8" creationId="{89E83033-D873-4D14-8F18-B13339A1413A}"/>
          </ac:picMkLst>
        </pc:picChg>
      </pc:sldChg>
      <pc:sldChg chg="addSp modSp add mod">
        <pc:chgData name="Cristian Chilipirea" userId="34ab170da5908fc4" providerId="LiveId" clId="{EA187256-FFD6-463D-8573-967710523732}" dt="2020-12-06T22:07:38.378" v="1943" actId="20577"/>
        <pc:sldMkLst>
          <pc:docMk/>
          <pc:sldMk cId="209257181" sldId="567"/>
        </pc:sldMkLst>
        <pc:spChg chg="mod">
          <ac:chgData name="Cristian Chilipirea" userId="34ab170da5908fc4" providerId="LiveId" clId="{EA187256-FFD6-463D-8573-967710523732}" dt="2020-12-06T22:03:09.575" v="1562" actId="20577"/>
          <ac:spMkLst>
            <pc:docMk/>
            <pc:sldMk cId="209257181" sldId="567"/>
            <ac:spMk id="4" creationId="{4DB6151D-9AC0-40D9-89E4-FB934CE37AAC}"/>
          </ac:spMkLst>
        </pc:spChg>
        <pc:spChg chg="add mod">
          <ac:chgData name="Cristian Chilipirea" userId="34ab170da5908fc4" providerId="LiveId" clId="{EA187256-FFD6-463D-8573-967710523732}" dt="2020-12-06T22:07:38.378" v="1943" actId="20577"/>
          <ac:spMkLst>
            <pc:docMk/>
            <pc:sldMk cId="209257181" sldId="567"/>
            <ac:spMk id="11" creationId="{6B3B8194-88A0-4770-AF8E-F5C1DD8E7460}"/>
          </ac:spMkLst>
        </pc:spChg>
        <pc:picChg chg="add mod">
          <ac:chgData name="Cristian Chilipirea" userId="34ab170da5908fc4" providerId="LiveId" clId="{EA187256-FFD6-463D-8573-967710523732}" dt="2020-12-06T22:03:15.622" v="1564" actId="1076"/>
          <ac:picMkLst>
            <pc:docMk/>
            <pc:sldMk cId="209257181" sldId="567"/>
            <ac:picMk id="7" creationId="{F9E0B239-850C-4353-8CCF-5F6B77D33B31}"/>
          </ac:picMkLst>
        </pc:picChg>
        <pc:picChg chg="add mod">
          <ac:chgData name="Cristian Chilipirea" userId="34ab170da5908fc4" providerId="LiveId" clId="{EA187256-FFD6-463D-8573-967710523732}" dt="2020-12-06T22:03:18.034" v="1566" actId="1076"/>
          <ac:picMkLst>
            <pc:docMk/>
            <pc:sldMk cId="209257181" sldId="567"/>
            <ac:picMk id="9" creationId="{26F0BB88-F686-43F0-845C-3A20D7554050}"/>
          </ac:picMkLst>
        </pc:picChg>
        <pc:picChg chg="add mod">
          <ac:chgData name="Cristian Chilipirea" userId="34ab170da5908fc4" providerId="LiveId" clId="{EA187256-FFD6-463D-8573-967710523732}" dt="2020-12-06T22:03:20.581" v="1568" actId="1076"/>
          <ac:picMkLst>
            <pc:docMk/>
            <pc:sldMk cId="209257181" sldId="567"/>
            <ac:picMk id="10" creationId="{60BEA0A4-00E0-4D31-94A6-E0A33FD5DD05}"/>
          </ac:picMkLst>
        </pc:picChg>
      </pc:sldChg>
      <pc:sldChg chg="add del">
        <pc:chgData name="Cristian Chilipirea" userId="34ab170da5908fc4" providerId="LiveId" clId="{EA187256-FFD6-463D-8573-967710523732}" dt="2020-12-06T21:13:48.482" v="25"/>
        <pc:sldMkLst>
          <pc:docMk/>
          <pc:sldMk cId="4004295728" sldId="567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238722529" sldId="568"/>
        </pc:sldMkLst>
      </pc:sldChg>
      <pc:sldChg chg="addSp modSp add mod">
        <pc:chgData name="Cristian Chilipirea" userId="34ab170da5908fc4" providerId="LiveId" clId="{EA187256-FFD6-463D-8573-967710523732}" dt="2020-12-06T22:06:54.972" v="1775" actId="1076"/>
        <pc:sldMkLst>
          <pc:docMk/>
          <pc:sldMk cId="3215103818" sldId="568"/>
        </pc:sldMkLst>
        <pc:spChg chg="add mod">
          <ac:chgData name="Cristian Chilipirea" userId="34ab170da5908fc4" providerId="LiveId" clId="{EA187256-FFD6-463D-8573-967710523732}" dt="2020-12-06T22:06:54.972" v="1775" actId="1076"/>
          <ac:spMkLst>
            <pc:docMk/>
            <pc:sldMk cId="3215103818" sldId="568"/>
            <ac:spMk id="2" creationId="{C1824B53-A164-4E51-AE43-4FC115C12818}"/>
          </ac:spMkLst>
        </pc:spChg>
        <pc:picChg chg="mod">
          <ac:chgData name="Cristian Chilipirea" userId="34ab170da5908fc4" providerId="LiveId" clId="{EA187256-FFD6-463D-8573-967710523732}" dt="2020-12-06T22:05:32.293" v="1684" actId="1076"/>
          <ac:picMkLst>
            <pc:docMk/>
            <pc:sldMk cId="3215103818" sldId="568"/>
            <ac:picMk id="7" creationId="{AD454342-06BC-49D2-900B-6389571456AD}"/>
          </ac:picMkLst>
        </pc:picChg>
      </pc:sldChg>
      <pc:sldChg chg="modSp new mod">
        <pc:chgData name="Cristian Chilipirea" userId="34ab170da5908fc4" providerId="LiveId" clId="{EA187256-FFD6-463D-8573-967710523732}" dt="2020-12-06T22:14:32.559" v="2671" actId="1076"/>
        <pc:sldMkLst>
          <pc:docMk/>
          <pc:sldMk cId="1687429141" sldId="569"/>
        </pc:sldMkLst>
        <pc:spChg chg="mod">
          <ac:chgData name="Cristian Chilipirea" userId="34ab170da5908fc4" providerId="LiveId" clId="{EA187256-FFD6-463D-8573-967710523732}" dt="2020-12-06T22:14:32.559" v="2671" actId="1076"/>
          <ac:spMkLst>
            <pc:docMk/>
            <pc:sldMk cId="1687429141" sldId="569"/>
            <ac:spMk id="2" creationId="{F3851E4F-F118-4645-9694-CBD4F40D34F2}"/>
          </ac:spMkLst>
        </pc:spChg>
        <pc:spChg chg="mod">
          <ac:chgData name="Cristian Chilipirea" userId="34ab170da5908fc4" providerId="LiveId" clId="{EA187256-FFD6-463D-8573-967710523732}" dt="2020-12-06T22:09:53.704" v="1994" actId="20577"/>
          <ac:spMkLst>
            <pc:docMk/>
            <pc:sldMk cId="1687429141" sldId="569"/>
            <ac:spMk id="4" creationId="{7CFABFA2-67E7-4EF0-8EFC-1B9DC42F4066}"/>
          </ac:spMkLst>
        </pc:sp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615078098" sldId="569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16677767" sldId="570"/>
        </pc:sldMkLst>
      </pc:sldChg>
      <pc:sldChg chg="modSp new mod">
        <pc:chgData name="Cristian Chilipirea" userId="34ab170da5908fc4" providerId="LiveId" clId="{EA187256-FFD6-463D-8573-967710523732}" dt="2020-12-06T22:17:45.208" v="3003" actId="20577"/>
        <pc:sldMkLst>
          <pc:docMk/>
          <pc:sldMk cId="3755010453" sldId="570"/>
        </pc:sldMkLst>
        <pc:spChg chg="mod">
          <ac:chgData name="Cristian Chilipirea" userId="34ab170da5908fc4" providerId="LiveId" clId="{EA187256-FFD6-463D-8573-967710523732}" dt="2020-12-06T22:17:45.208" v="3003" actId="20577"/>
          <ac:spMkLst>
            <pc:docMk/>
            <pc:sldMk cId="3755010453" sldId="570"/>
            <ac:spMk id="4" creationId="{89C28177-75B6-4E94-AE79-73D711068C73}"/>
          </ac:spMkLst>
        </pc:sp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5886016" sldId="571"/>
        </pc:sldMkLst>
      </pc:sldChg>
      <pc:sldChg chg="modSp new mod">
        <pc:chgData name="Cristian Chilipirea" userId="34ab170da5908fc4" providerId="LiveId" clId="{EA187256-FFD6-463D-8573-967710523732}" dt="2020-12-06T22:20:07.102" v="3204" actId="20577"/>
        <pc:sldMkLst>
          <pc:docMk/>
          <pc:sldMk cId="1060800523" sldId="571"/>
        </pc:sldMkLst>
        <pc:spChg chg="mod">
          <ac:chgData name="Cristian Chilipirea" userId="34ab170da5908fc4" providerId="LiveId" clId="{EA187256-FFD6-463D-8573-967710523732}" dt="2020-12-06T22:20:07.102" v="3204" actId="20577"/>
          <ac:spMkLst>
            <pc:docMk/>
            <pc:sldMk cId="1060800523" sldId="571"/>
            <ac:spMk id="4" creationId="{430CD978-F403-454F-93F9-2439C476FA48}"/>
          </ac:spMkLst>
        </pc:sp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658902112" sldId="572"/>
        </pc:sldMkLst>
      </pc:sldChg>
      <pc:sldChg chg="modSp new mod">
        <pc:chgData name="Cristian Chilipirea" userId="34ab170da5908fc4" providerId="LiveId" clId="{EA187256-FFD6-463D-8573-967710523732}" dt="2020-12-06T22:22:37.277" v="3369" actId="6549"/>
        <pc:sldMkLst>
          <pc:docMk/>
          <pc:sldMk cId="3920187446" sldId="572"/>
        </pc:sldMkLst>
        <pc:spChg chg="mod">
          <ac:chgData name="Cristian Chilipirea" userId="34ab170da5908fc4" providerId="LiveId" clId="{EA187256-FFD6-463D-8573-967710523732}" dt="2020-12-06T22:21:38.609" v="3217" actId="20577"/>
          <ac:spMkLst>
            <pc:docMk/>
            <pc:sldMk cId="3920187446" sldId="572"/>
            <ac:spMk id="2" creationId="{1CC557CE-3470-481A-993C-A6208C287050}"/>
          </ac:spMkLst>
        </pc:spChg>
        <pc:spChg chg="mod">
          <ac:chgData name="Cristian Chilipirea" userId="34ab170da5908fc4" providerId="LiveId" clId="{EA187256-FFD6-463D-8573-967710523732}" dt="2020-12-06T22:22:37.277" v="3369" actId="6549"/>
          <ac:spMkLst>
            <pc:docMk/>
            <pc:sldMk cId="3920187446" sldId="572"/>
            <ac:spMk id="4" creationId="{6AE10561-54B9-42C1-AA68-CD8E8F341C36}"/>
          </ac:spMkLst>
        </pc:sp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137430506" sldId="573"/>
        </pc:sldMkLst>
      </pc:sldChg>
      <pc:sldChg chg="addSp delSp modSp new mod">
        <pc:chgData name="Cristian Chilipirea" userId="34ab170da5908fc4" providerId="LiveId" clId="{EA187256-FFD6-463D-8573-967710523732}" dt="2020-12-06T22:30:18.951" v="3443" actId="1076"/>
        <pc:sldMkLst>
          <pc:docMk/>
          <pc:sldMk cId="3485597329" sldId="573"/>
        </pc:sldMkLst>
        <pc:spChg chg="add del">
          <ac:chgData name="Cristian Chilipirea" userId="34ab170da5908fc4" providerId="LiveId" clId="{EA187256-FFD6-463D-8573-967710523732}" dt="2020-12-06T22:29:42.766" v="3436" actId="931"/>
          <ac:spMkLst>
            <pc:docMk/>
            <pc:sldMk cId="3485597329" sldId="573"/>
            <ac:spMk id="2" creationId="{99A1DE44-7D31-4FE8-9D49-897A055E08F0}"/>
          </ac:spMkLst>
        </pc:spChg>
        <pc:spChg chg="mod">
          <ac:chgData name="Cristian Chilipirea" userId="34ab170da5908fc4" providerId="LiveId" clId="{EA187256-FFD6-463D-8573-967710523732}" dt="2020-12-06T22:29:19.200" v="3430" actId="20577"/>
          <ac:spMkLst>
            <pc:docMk/>
            <pc:sldMk cId="3485597329" sldId="573"/>
            <ac:spMk id="4" creationId="{52406386-5C0C-4F60-82B7-04349395A12D}"/>
          </ac:spMkLst>
        </pc:spChg>
        <pc:picChg chg="add del mod">
          <ac:chgData name="Cristian Chilipirea" userId="34ab170da5908fc4" providerId="LiveId" clId="{EA187256-FFD6-463D-8573-967710523732}" dt="2020-12-06T22:29:30.225" v="3435" actId="931"/>
          <ac:picMkLst>
            <pc:docMk/>
            <pc:sldMk cId="3485597329" sldId="573"/>
            <ac:picMk id="6" creationId="{6DC91B4B-4D9E-4223-8048-83541987D7DC}"/>
          </ac:picMkLst>
        </pc:picChg>
        <pc:picChg chg="add mod">
          <ac:chgData name="Cristian Chilipirea" userId="34ab170da5908fc4" providerId="LiveId" clId="{EA187256-FFD6-463D-8573-967710523732}" dt="2020-12-06T22:29:46.363" v="3439" actId="1076"/>
          <ac:picMkLst>
            <pc:docMk/>
            <pc:sldMk cId="3485597329" sldId="573"/>
            <ac:picMk id="8" creationId="{B4AA2303-AC9D-4940-A95D-0FE0D9683245}"/>
          </ac:picMkLst>
        </pc:picChg>
        <pc:picChg chg="add mod">
          <ac:chgData name="Cristian Chilipirea" userId="34ab170da5908fc4" providerId="LiveId" clId="{EA187256-FFD6-463D-8573-967710523732}" dt="2020-12-06T22:30:18.951" v="3443" actId="1076"/>
          <ac:picMkLst>
            <pc:docMk/>
            <pc:sldMk cId="3485597329" sldId="573"/>
            <ac:picMk id="10" creationId="{211FA22E-B7F3-4CCB-BEB4-F486E08789C4}"/>
          </ac:picMkLst>
        </pc:picChg>
      </pc:sldChg>
      <pc:sldChg chg="modSp new mod">
        <pc:chgData name="Cristian Chilipirea" userId="34ab170da5908fc4" providerId="LiveId" clId="{EA187256-FFD6-463D-8573-967710523732}" dt="2020-12-06T23:47:22.742" v="3757" actId="20577"/>
        <pc:sldMkLst>
          <pc:docMk/>
          <pc:sldMk cId="1113518716" sldId="574"/>
        </pc:sldMkLst>
        <pc:spChg chg="mod">
          <ac:chgData name="Cristian Chilipirea" userId="34ab170da5908fc4" providerId="LiveId" clId="{EA187256-FFD6-463D-8573-967710523732}" dt="2020-12-06T23:47:22.742" v="3757" actId="20577"/>
          <ac:spMkLst>
            <pc:docMk/>
            <pc:sldMk cId="1113518716" sldId="574"/>
            <ac:spMk id="2" creationId="{3BAD79E7-640C-4A2F-8FE8-146420E6DDC6}"/>
          </ac:spMkLst>
        </pc:spChg>
        <pc:spChg chg="mod">
          <ac:chgData name="Cristian Chilipirea" userId="34ab170da5908fc4" providerId="LiveId" clId="{EA187256-FFD6-463D-8573-967710523732}" dt="2020-12-06T23:46:39.202" v="3572"/>
          <ac:spMkLst>
            <pc:docMk/>
            <pc:sldMk cId="1113518716" sldId="574"/>
            <ac:spMk id="4" creationId="{FB1A897D-2B8D-412D-94F7-B00FC03CEDC7}"/>
          </ac:spMkLst>
        </pc:sp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795412778" sldId="574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114632415" sldId="575"/>
        </pc:sldMkLst>
      </pc:sldChg>
      <pc:sldChg chg="addSp delSp modSp new mod">
        <pc:chgData name="Cristian Chilipirea" userId="34ab170da5908fc4" providerId="LiveId" clId="{EA187256-FFD6-463D-8573-967710523732}" dt="2020-12-06T23:57:32.739" v="3863" actId="1076"/>
        <pc:sldMkLst>
          <pc:docMk/>
          <pc:sldMk cId="2882796273" sldId="575"/>
        </pc:sldMkLst>
        <pc:spChg chg="add del">
          <ac:chgData name="Cristian Chilipirea" userId="34ab170da5908fc4" providerId="LiveId" clId="{EA187256-FFD6-463D-8573-967710523732}" dt="2020-12-06T23:55:44.876" v="3823" actId="931"/>
          <ac:spMkLst>
            <pc:docMk/>
            <pc:sldMk cId="2882796273" sldId="575"/>
            <ac:spMk id="2" creationId="{9D1E928C-897F-475D-9C62-186807276221}"/>
          </ac:spMkLst>
        </pc:spChg>
        <pc:spChg chg="mod">
          <ac:chgData name="Cristian Chilipirea" userId="34ab170da5908fc4" providerId="LiveId" clId="{EA187256-FFD6-463D-8573-967710523732}" dt="2020-12-06T23:49:10.251" v="3820"/>
          <ac:spMkLst>
            <pc:docMk/>
            <pc:sldMk cId="2882796273" sldId="575"/>
            <ac:spMk id="4" creationId="{C31E1182-008A-489F-894E-12EF128CE303}"/>
          </ac:spMkLst>
        </pc:spChg>
        <pc:spChg chg="add mod">
          <ac:chgData name="Cristian Chilipirea" userId="34ab170da5908fc4" providerId="LiveId" clId="{EA187256-FFD6-463D-8573-967710523732}" dt="2020-12-06T23:57:32.739" v="3863" actId="1076"/>
          <ac:spMkLst>
            <pc:docMk/>
            <pc:sldMk cId="2882796273" sldId="575"/>
            <ac:spMk id="11" creationId="{A8298FCA-44FE-49D2-9098-2885D8A128A8}"/>
          </ac:spMkLst>
        </pc:spChg>
        <pc:picChg chg="add mod">
          <ac:chgData name="Cristian Chilipirea" userId="34ab170da5908fc4" providerId="LiveId" clId="{EA187256-FFD6-463D-8573-967710523732}" dt="2020-12-06T23:57:06.177" v="3831" actId="1076"/>
          <ac:picMkLst>
            <pc:docMk/>
            <pc:sldMk cId="2882796273" sldId="575"/>
            <ac:picMk id="6" creationId="{F6B3EF69-559B-4BDA-850C-CF8C75F8A4B4}"/>
          </ac:picMkLst>
        </pc:picChg>
        <pc:picChg chg="add mod">
          <ac:chgData name="Cristian Chilipirea" userId="34ab170da5908fc4" providerId="LiveId" clId="{EA187256-FFD6-463D-8573-967710523732}" dt="2020-12-06T23:56:36.070" v="3826" actId="1076"/>
          <ac:picMkLst>
            <pc:docMk/>
            <pc:sldMk cId="2882796273" sldId="575"/>
            <ac:picMk id="8" creationId="{DEA5FBDF-1B0A-43ED-A48E-417B454ABCED}"/>
          </ac:picMkLst>
        </pc:picChg>
        <pc:picChg chg="add mod">
          <ac:chgData name="Cristian Chilipirea" userId="34ab170da5908fc4" providerId="LiveId" clId="{EA187256-FFD6-463D-8573-967710523732}" dt="2020-12-06T23:56:50.756" v="3830" actId="1076"/>
          <ac:picMkLst>
            <pc:docMk/>
            <pc:sldMk cId="2882796273" sldId="575"/>
            <ac:picMk id="10" creationId="{62BA371E-0F79-406B-B85C-3742D8A24863}"/>
          </ac:picMkLst>
        </pc:picChg>
      </pc:sldChg>
      <pc:sldChg chg="modSp new mod">
        <pc:chgData name="Cristian Chilipirea" userId="34ab170da5908fc4" providerId="LiveId" clId="{EA187256-FFD6-463D-8573-967710523732}" dt="2020-12-07T00:16:45.835" v="4104" actId="20577"/>
        <pc:sldMkLst>
          <pc:docMk/>
          <pc:sldMk cId="3229222388" sldId="576"/>
        </pc:sldMkLst>
        <pc:spChg chg="mod">
          <ac:chgData name="Cristian Chilipirea" userId="34ab170da5908fc4" providerId="LiveId" clId="{EA187256-FFD6-463D-8573-967710523732}" dt="2020-12-07T00:00:42.825" v="4062" actId="20577"/>
          <ac:spMkLst>
            <pc:docMk/>
            <pc:sldMk cId="3229222388" sldId="576"/>
            <ac:spMk id="2" creationId="{148AEBB9-C8F7-4B88-8458-878E519CEADF}"/>
          </ac:spMkLst>
        </pc:spChg>
        <pc:spChg chg="mod">
          <ac:chgData name="Cristian Chilipirea" userId="34ab170da5908fc4" providerId="LiveId" clId="{EA187256-FFD6-463D-8573-967710523732}" dt="2020-12-07T00:16:45.835" v="4104" actId="20577"/>
          <ac:spMkLst>
            <pc:docMk/>
            <pc:sldMk cId="3229222388" sldId="576"/>
            <ac:spMk id="4" creationId="{6B82B03C-A000-44B3-B87E-54E2593FBF04}"/>
          </ac:spMkLst>
        </pc:sp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782119686" sldId="576"/>
        </pc:sldMkLst>
      </pc:sldChg>
      <pc:sldChg chg="addSp delSp modSp new mod">
        <pc:chgData name="Cristian Chilipirea" userId="34ab170da5908fc4" providerId="LiveId" clId="{EA187256-FFD6-463D-8573-967710523732}" dt="2020-12-07T00:14:15.632" v="4093" actId="962"/>
        <pc:sldMkLst>
          <pc:docMk/>
          <pc:sldMk cId="463151431" sldId="577"/>
        </pc:sldMkLst>
        <pc:spChg chg="del">
          <ac:chgData name="Cristian Chilipirea" userId="34ab170da5908fc4" providerId="LiveId" clId="{EA187256-FFD6-463D-8573-967710523732}" dt="2020-12-07T00:14:14.036" v="4091" actId="931"/>
          <ac:spMkLst>
            <pc:docMk/>
            <pc:sldMk cId="463151431" sldId="577"/>
            <ac:spMk id="2" creationId="{98B90951-C2DD-4E1E-8AED-95C3F8EF80C5}"/>
          </ac:spMkLst>
        </pc:spChg>
        <pc:spChg chg="mod">
          <ac:chgData name="Cristian Chilipirea" userId="34ab170da5908fc4" providerId="LiveId" clId="{EA187256-FFD6-463D-8573-967710523732}" dt="2020-12-07T00:13:48.917" v="4090" actId="20577"/>
          <ac:spMkLst>
            <pc:docMk/>
            <pc:sldMk cId="463151431" sldId="577"/>
            <ac:spMk id="4" creationId="{D3AABCFC-AFCF-4FAA-BFC6-0324F48E673F}"/>
          </ac:spMkLst>
        </pc:spChg>
        <pc:picChg chg="add mod">
          <ac:chgData name="Cristian Chilipirea" userId="34ab170da5908fc4" providerId="LiveId" clId="{EA187256-FFD6-463D-8573-967710523732}" dt="2020-12-07T00:14:15.632" v="4093" actId="962"/>
          <ac:picMkLst>
            <pc:docMk/>
            <pc:sldMk cId="463151431" sldId="577"/>
            <ac:picMk id="6" creationId="{E3807323-7B2A-482D-91A5-C69670B842B4}"/>
          </ac:picMkLst>
        </pc:pic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255485904" sldId="577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14628938" sldId="578"/>
        </pc:sldMkLst>
      </pc:sldChg>
      <pc:sldChg chg="addSp delSp modSp add">
        <pc:chgData name="Cristian Chilipirea" userId="34ab170da5908fc4" providerId="LiveId" clId="{EA187256-FFD6-463D-8573-967710523732}" dt="2020-12-07T00:14:46.579" v="4098" actId="962"/>
        <pc:sldMkLst>
          <pc:docMk/>
          <pc:sldMk cId="3232324761" sldId="578"/>
        </pc:sldMkLst>
        <pc:spChg chg="add del mod">
          <ac:chgData name="Cristian Chilipirea" userId="34ab170da5908fc4" providerId="LiveId" clId="{EA187256-FFD6-463D-8573-967710523732}" dt="2020-12-07T00:14:45.197" v="4096" actId="931"/>
          <ac:spMkLst>
            <pc:docMk/>
            <pc:sldMk cId="3232324761" sldId="578"/>
            <ac:spMk id="2" creationId="{74222272-6CA6-4A1F-8060-6CADAAEC1EAC}"/>
          </ac:spMkLst>
        </pc:spChg>
        <pc:picChg chg="del">
          <ac:chgData name="Cristian Chilipirea" userId="34ab170da5908fc4" providerId="LiveId" clId="{EA187256-FFD6-463D-8573-967710523732}" dt="2020-12-07T00:14:22.843" v="4095" actId="478"/>
          <ac:picMkLst>
            <pc:docMk/>
            <pc:sldMk cId="3232324761" sldId="578"/>
            <ac:picMk id="6" creationId="{E3807323-7B2A-482D-91A5-C69670B842B4}"/>
          </ac:picMkLst>
        </pc:picChg>
        <pc:picChg chg="add mod">
          <ac:chgData name="Cristian Chilipirea" userId="34ab170da5908fc4" providerId="LiveId" clId="{EA187256-FFD6-463D-8573-967710523732}" dt="2020-12-07T00:14:46.579" v="4098" actId="962"/>
          <ac:picMkLst>
            <pc:docMk/>
            <pc:sldMk cId="3232324761" sldId="578"/>
            <ac:picMk id="7" creationId="{44F9FB24-ADC7-4581-BEE4-A9FCDAC43DBE}"/>
          </ac:picMkLst>
        </pc:picChg>
      </pc:sldChg>
      <pc:sldChg chg="addSp delSp modSp new mod">
        <pc:chgData name="Cristian Chilipirea" userId="34ab170da5908fc4" providerId="LiveId" clId="{EA187256-FFD6-463D-8573-967710523732}" dt="2020-12-07T00:26:27.046" v="4213" actId="20577"/>
        <pc:sldMkLst>
          <pc:docMk/>
          <pc:sldMk cId="3571514673" sldId="579"/>
        </pc:sldMkLst>
        <pc:spChg chg="del">
          <ac:chgData name="Cristian Chilipirea" userId="34ab170da5908fc4" providerId="LiveId" clId="{EA187256-FFD6-463D-8573-967710523732}" dt="2020-12-07T00:22:39.179" v="4144" actId="931"/>
          <ac:spMkLst>
            <pc:docMk/>
            <pc:sldMk cId="3571514673" sldId="579"/>
            <ac:spMk id="2" creationId="{E3A9C829-F787-4655-BE20-C18036F11A7F}"/>
          </ac:spMkLst>
        </pc:spChg>
        <pc:spChg chg="mod">
          <ac:chgData name="Cristian Chilipirea" userId="34ab170da5908fc4" providerId="LiveId" clId="{EA187256-FFD6-463D-8573-967710523732}" dt="2020-12-07T00:26:27.046" v="4213" actId="20577"/>
          <ac:spMkLst>
            <pc:docMk/>
            <pc:sldMk cId="3571514673" sldId="579"/>
            <ac:spMk id="4" creationId="{DA272D8B-C910-47DB-9446-9A7FEF1713F5}"/>
          </ac:spMkLst>
        </pc:spChg>
        <pc:picChg chg="add mod">
          <ac:chgData name="Cristian Chilipirea" userId="34ab170da5908fc4" providerId="LiveId" clId="{EA187256-FFD6-463D-8573-967710523732}" dt="2020-12-07T00:22:49.041" v="4148" actId="14100"/>
          <ac:picMkLst>
            <pc:docMk/>
            <pc:sldMk cId="3571514673" sldId="579"/>
            <ac:picMk id="6" creationId="{19B5B9F6-2319-4B27-8470-0C3AD50FEC66}"/>
          </ac:picMkLst>
        </pc:picChg>
        <pc:picChg chg="add mod">
          <ac:chgData name="Cristian Chilipirea" userId="34ab170da5908fc4" providerId="LiveId" clId="{EA187256-FFD6-463D-8573-967710523732}" dt="2020-12-07T00:22:50.154" v="4149"/>
          <ac:picMkLst>
            <pc:docMk/>
            <pc:sldMk cId="3571514673" sldId="579"/>
            <ac:picMk id="7" creationId="{52135275-3E8D-48A2-93B5-C002D5E58787}"/>
          </ac:picMkLst>
        </pc:pic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4061803901" sldId="579"/>
        </pc:sldMkLst>
      </pc:sldChg>
      <pc:sldChg chg="modSp new mod">
        <pc:chgData name="Cristian Chilipirea" userId="34ab170da5908fc4" providerId="LiveId" clId="{EA187256-FFD6-463D-8573-967710523732}" dt="2020-12-07T00:41:11.794" v="4810" actId="14100"/>
        <pc:sldMkLst>
          <pc:docMk/>
          <pc:sldMk cId="588528377" sldId="580"/>
        </pc:sldMkLst>
        <pc:spChg chg="mod">
          <ac:chgData name="Cristian Chilipirea" userId="34ab170da5908fc4" providerId="LiveId" clId="{EA187256-FFD6-463D-8573-967710523732}" dt="2020-12-07T00:41:11.794" v="4810" actId="14100"/>
          <ac:spMkLst>
            <pc:docMk/>
            <pc:sldMk cId="588528377" sldId="580"/>
            <ac:spMk id="2" creationId="{5C1E69C2-A59B-417E-ACB3-EC269B72B56B}"/>
          </ac:spMkLst>
        </pc:spChg>
        <pc:spChg chg="mod">
          <ac:chgData name="Cristian Chilipirea" userId="34ab170da5908fc4" providerId="LiveId" clId="{EA187256-FFD6-463D-8573-967710523732}" dt="2020-12-07T00:28:39.479" v="4351" actId="20577"/>
          <ac:spMkLst>
            <pc:docMk/>
            <pc:sldMk cId="588528377" sldId="580"/>
            <ac:spMk id="4" creationId="{2FCA4DC4-DA59-4A9C-88F1-EEBD3097DD91}"/>
          </ac:spMkLst>
        </pc:sp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121068957" sldId="580"/>
        </pc:sldMkLst>
      </pc:sldChg>
      <pc:sldChg chg="addSp delSp modSp new mod">
        <pc:chgData name="Cristian Chilipirea" userId="34ab170da5908fc4" providerId="LiveId" clId="{EA187256-FFD6-463D-8573-967710523732}" dt="2020-12-07T00:37:02.953" v="4776" actId="1076"/>
        <pc:sldMkLst>
          <pc:docMk/>
          <pc:sldMk cId="2364946449" sldId="581"/>
        </pc:sldMkLst>
        <pc:spChg chg="add del">
          <ac:chgData name="Cristian Chilipirea" userId="34ab170da5908fc4" providerId="LiveId" clId="{EA187256-FFD6-463D-8573-967710523732}" dt="2020-12-07T00:32:00.350" v="4634" actId="931"/>
          <ac:spMkLst>
            <pc:docMk/>
            <pc:sldMk cId="2364946449" sldId="581"/>
            <ac:spMk id="2" creationId="{3B486F3B-9BA6-47F0-BC4F-BB870EB0E85D}"/>
          </ac:spMkLst>
        </pc:spChg>
        <pc:spChg chg="mod">
          <ac:chgData name="Cristian Chilipirea" userId="34ab170da5908fc4" providerId="LiveId" clId="{EA187256-FFD6-463D-8573-967710523732}" dt="2020-12-07T00:30:44.699" v="4631" actId="20577"/>
          <ac:spMkLst>
            <pc:docMk/>
            <pc:sldMk cId="2364946449" sldId="581"/>
            <ac:spMk id="4" creationId="{F20EE1E3-FF85-448F-9853-C847C731228D}"/>
          </ac:spMkLst>
        </pc:spChg>
        <pc:spChg chg="add mod">
          <ac:chgData name="Cristian Chilipirea" userId="34ab170da5908fc4" providerId="LiveId" clId="{EA187256-FFD6-463D-8573-967710523732}" dt="2020-12-07T00:37:02.953" v="4776" actId="1076"/>
          <ac:spMkLst>
            <pc:docMk/>
            <pc:sldMk cId="2364946449" sldId="581"/>
            <ac:spMk id="7" creationId="{BA23107E-72F6-4FCD-A8F0-B72669CB6982}"/>
          </ac:spMkLst>
        </pc:spChg>
        <pc:picChg chg="add mod">
          <ac:chgData name="Cristian Chilipirea" userId="34ab170da5908fc4" providerId="LiveId" clId="{EA187256-FFD6-463D-8573-967710523732}" dt="2020-12-07T00:32:07.073" v="4639" actId="1076"/>
          <ac:picMkLst>
            <pc:docMk/>
            <pc:sldMk cId="2364946449" sldId="581"/>
            <ac:picMk id="6" creationId="{8D4C922B-78BB-48F9-A8D3-35B88E373775}"/>
          </ac:picMkLst>
        </pc:picChg>
        <pc:picChg chg="add mod">
          <ac:chgData name="Cristian Chilipirea" userId="34ab170da5908fc4" providerId="LiveId" clId="{EA187256-FFD6-463D-8573-967710523732}" dt="2020-12-07T00:37:00.377" v="4775" actId="1076"/>
          <ac:picMkLst>
            <pc:docMk/>
            <pc:sldMk cId="2364946449" sldId="581"/>
            <ac:picMk id="9" creationId="{1E101CA8-6756-4685-A824-196639A5C5EB}"/>
          </ac:picMkLst>
        </pc:pic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577152141" sldId="581"/>
        </pc:sldMkLst>
      </pc:sldChg>
      <pc:sldChg chg="addSp delSp modSp add mod">
        <pc:chgData name="Cristian Chilipirea" userId="34ab170da5908fc4" providerId="LiveId" clId="{EA187256-FFD6-463D-8573-967710523732}" dt="2020-12-07T00:38:48.789" v="4798" actId="1076"/>
        <pc:sldMkLst>
          <pc:docMk/>
          <pc:sldMk cId="2582958370" sldId="582"/>
        </pc:sldMkLst>
        <pc:spChg chg="add del mod">
          <ac:chgData name="Cristian Chilipirea" userId="34ab170da5908fc4" providerId="LiveId" clId="{EA187256-FFD6-463D-8573-967710523732}" dt="2020-12-07T00:37:24.636" v="4779" actId="478"/>
          <ac:spMkLst>
            <pc:docMk/>
            <pc:sldMk cId="2582958370" sldId="582"/>
            <ac:spMk id="2" creationId="{6C22AE0A-65AC-42FF-BF86-C34690F9B420}"/>
          </ac:spMkLst>
        </pc:spChg>
        <pc:spChg chg="add del mod">
          <ac:chgData name="Cristian Chilipirea" userId="34ab170da5908fc4" providerId="LiveId" clId="{EA187256-FFD6-463D-8573-967710523732}" dt="2020-12-07T00:37:44.804" v="4783" actId="931"/>
          <ac:spMkLst>
            <pc:docMk/>
            <pc:sldMk cId="2582958370" sldId="582"/>
            <ac:spMk id="5" creationId="{D7F05EF9-424F-40FC-B546-A7D377E15C14}"/>
          </ac:spMkLst>
        </pc:spChg>
        <pc:spChg chg="del">
          <ac:chgData name="Cristian Chilipirea" userId="34ab170da5908fc4" providerId="LiveId" clId="{EA187256-FFD6-463D-8573-967710523732}" dt="2020-12-07T00:37:28.127" v="4781" actId="478"/>
          <ac:spMkLst>
            <pc:docMk/>
            <pc:sldMk cId="2582958370" sldId="582"/>
            <ac:spMk id="7" creationId="{BA23107E-72F6-4FCD-A8F0-B72669CB6982}"/>
          </ac:spMkLst>
        </pc:spChg>
        <pc:picChg chg="add del">
          <ac:chgData name="Cristian Chilipirea" userId="34ab170da5908fc4" providerId="LiveId" clId="{EA187256-FFD6-463D-8573-967710523732}" dt="2020-12-07T00:37:29.548" v="4782" actId="478"/>
          <ac:picMkLst>
            <pc:docMk/>
            <pc:sldMk cId="2582958370" sldId="582"/>
            <ac:picMk id="6" creationId="{8D4C922B-78BB-48F9-A8D3-35B88E373775}"/>
          </ac:picMkLst>
        </pc:picChg>
        <pc:picChg chg="del">
          <ac:chgData name="Cristian Chilipirea" userId="34ab170da5908fc4" providerId="LiveId" clId="{EA187256-FFD6-463D-8573-967710523732}" dt="2020-12-07T00:37:26.019" v="4780" actId="478"/>
          <ac:picMkLst>
            <pc:docMk/>
            <pc:sldMk cId="2582958370" sldId="582"/>
            <ac:picMk id="9" creationId="{1E101CA8-6756-4685-A824-196639A5C5EB}"/>
          </ac:picMkLst>
        </pc:picChg>
        <pc:picChg chg="add mod">
          <ac:chgData name="Cristian Chilipirea" userId="34ab170da5908fc4" providerId="LiveId" clId="{EA187256-FFD6-463D-8573-967710523732}" dt="2020-12-07T00:38:43.646" v="4796" actId="1076"/>
          <ac:picMkLst>
            <pc:docMk/>
            <pc:sldMk cId="2582958370" sldId="582"/>
            <ac:picMk id="10" creationId="{95A8C505-76E4-4B12-9872-DDE669887AE4}"/>
          </ac:picMkLst>
        </pc:picChg>
        <pc:picChg chg="add mod">
          <ac:chgData name="Cristian Chilipirea" userId="34ab170da5908fc4" providerId="LiveId" clId="{EA187256-FFD6-463D-8573-967710523732}" dt="2020-12-07T00:38:48.789" v="4798" actId="1076"/>
          <ac:picMkLst>
            <pc:docMk/>
            <pc:sldMk cId="2582958370" sldId="582"/>
            <ac:picMk id="12" creationId="{3B99D26B-95C0-4C88-BAC0-DA1DF56975E4}"/>
          </ac:picMkLst>
        </pc:pic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974333110" sldId="582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303071435" sldId="583"/>
        </pc:sldMkLst>
      </pc:sldChg>
      <pc:sldChg chg="addSp delSp modSp add mod">
        <pc:chgData name="Cristian Chilipirea" userId="34ab170da5908fc4" providerId="LiveId" clId="{EA187256-FFD6-463D-8573-967710523732}" dt="2020-12-07T00:41:20.369" v="4811" actId="1076"/>
        <pc:sldMkLst>
          <pc:docMk/>
          <pc:sldMk cId="1642995100" sldId="583"/>
        </pc:sldMkLst>
        <pc:spChg chg="add del mod">
          <ac:chgData name="Cristian Chilipirea" userId="34ab170da5908fc4" providerId="LiveId" clId="{EA187256-FFD6-463D-8573-967710523732}" dt="2020-12-07T00:40:51.022" v="4802" actId="931"/>
          <ac:spMkLst>
            <pc:docMk/>
            <pc:sldMk cId="1642995100" sldId="583"/>
            <ac:spMk id="2" creationId="{7C8E1A5E-C1EF-4AB0-8EE4-526EE09C30B2}"/>
          </ac:spMkLst>
        </pc:spChg>
        <pc:picChg chg="add mod">
          <ac:chgData name="Cristian Chilipirea" userId="34ab170da5908fc4" providerId="LiveId" clId="{EA187256-FFD6-463D-8573-967710523732}" dt="2020-12-07T00:41:20.369" v="4811" actId="1076"/>
          <ac:picMkLst>
            <pc:docMk/>
            <pc:sldMk cId="1642995100" sldId="583"/>
            <ac:picMk id="6" creationId="{BE66A33A-F94A-45D5-A050-52EF9E377FCB}"/>
          </ac:picMkLst>
        </pc:picChg>
        <pc:picChg chg="del">
          <ac:chgData name="Cristian Chilipirea" userId="34ab170da5908fc4" providerId="LiveId" clId="{EA187256-FFD6-463D-8573-967710523732}" dt="2020-12-07T00:40:39.685" v="4801" actId="478"/>
          <ac:picMkLst>
            <pc:docMk/>
            <pc:sldMk cId="1642995100" sldId="583"/>
            <ac:picMk id="10" creationId="{95A8C505-76E4-4B12-9872-DDE669887AE4}"/>
          </ac:picMkLst>
        </pc:picChg>
        <pc:picChg chg="del">
          <ac:chgData name="Cristian Chilipirea" userId="34ab170da5908fc4" providerId="LiveId" clId="{EA187256-FFD6-463D-8573-967710523732}" dt="2020-12-07T00:40:39.068" v="4800" actId="478"/>
          <ac:picMkLst>
            <pc:docMk/>
            <pc:sldMk cId="1642995100" sldId="583"/>
            <ac:picMk id="12" creationId="{3B99D26B-95C0-4C88-BAC0-DA1DF56975E4}"/>
          </ac:picMkLst>
        </pc:pic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348830505" sldId="584"/>
        </pc:sldMkLst>
      </pc:sldChg>
      <pc:sldChg chg="addSp delSp modSp add mod">
        <pc:chgData name="Cristian Chilipirea" userId="34ab170da5908fc4" providerId="LiveId" clId="{EA187256-FFD6-463D-8573-967710523732}" dt="2020-12-07T01:07:11.714" v="4830" actId="1076"/>
        <pc:sldMkLst>
          <pc:docMk/>
          <pc:sldMk cId="4030391467" sldId="584"/>
        </pc:sldMkLst>
        <pc:spChg chg="add del mod">
          <ac:chgData name="Cristian Chilipirea" userId="34ab170da5908fc4" providerId="LiveId" clId="{EA187256-FFD6-463D-8573-967710523732}" dt="2020-12-07T01:06:29.957" v="4816" actId="931"/>
          <ac:spMkLst>
            <pc:docMk/>
            <pc:sldMk cId="4030391467" sldId="584"/>
            <ac:spMk id="2" creationId="{2EF52556-7580-42A1-8EF3-8BB88EF3622E}"/>
          </ac:spMkLst>
        </pc:spChg>
        <pc:spChg chg="mod">
          <ac:chgData name="Cristian Chilipirea" userId="34ab170da5908fc4" providerId="LiveId" clId="{EA187256-FFD6-463D-8573-967710523732}" dt="2020-12-07T01:06:17.183" v="4813" actId="6549"/>
          <ac:spMkLst>
            <pc:docMk/>
            <pc:sldMk cId="4030391467" sldId="584"/>
            <ac:spMk id="4" creationId="{DA272D8B-C910-47DB-9446-9A7FEF1713F5}"/>
          </ac:spMkLst>
        </pc:spChg>
        <pc:picChg chg="del">
          <ac:chgData name="Cristian Chilipirea" userId="34ab170da5908fc4" providerId="LiveId" clId="{EA187256-FFD6-463D-8573-967710523732}" dt="2020-12-07T01:06:19.776" v="4815" actId="478"/>
          <ac:picMkLst>
            <pc:docMk/>
            <pc:sldMk cId="4030391467" sldId="584"/>
            <ac:picMk id="6" creationId="{19B5B9F6-2319-4B27-8470-0C3AD50FEC66}"/>
          </ac:picMkLst>
        </pc:picChg>
        <pc:picChg chg="del">
          <ac:chgData name="Cristian Chilipirea" userId="34ab170da5908fc4" providerId="LiveId" clId="{EA187256-FFD6-463D-8573-967710523732}" dt="2020-12-07T01:06:18.993" v="4814" actId="478"/>
          <ac:picMkLst>
            <pc:docMk/>
            <pc:sldMk cId="4030391467" sldId="584"/>
            <ac:picMk id="7" creationId="{52135275-3E8D-48A2-93B5-C002D5E58787}"/>
          </ac:picMkLst>
        </pc:picChg>
        <pc:picChg chg="add mod">
          <ac:chgData name="Cristian Chilipirea" userId="34ab170da5908fc4" providerId="LiveId" clId="{EA187256-FFD6-463D-8573-967710523732}" dt="2020-12-07T01:07:11.714" v="4830" actId="1076"/>
          <ac:picMkLst>
            <pc:docMk/>
            <pc:sldMk cId="4030391467" sldId="584"/>
            <ac:picMk id="8" creationId="{33B15C90-38D6-42FE-B95B-FB3D4E7CEF89}"/>
          </ac:picMkLst>
        </pc:pic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507814385" sldId="585"/>
        </pc:sldMkLst>
      </pc:sldChg>
      <pc:sldChg chg="addSp delSp modSp add">
        <pc:chgData name="Cristian Chilipirea" userId="34ab170da5908fc4" providerId="LiveId" clId="{EA187256-FFD6-463D-8573-967710523732}" dt="2020-12-07T01:07:06.176" v="4829" actId="1076"/>
        <pc:sldMkLst>
          <pc:docMk/>
          <pc:sldMk cId="1289517488" sldId="585"/>
        </pc:sldMkLst>
        <pc:spChg chg="add del mod">
          <ac:chgData name="Cristian Chilipirea" userId="34ab170da5908fc4" providerId="LiveId" clId="{EA187256-FFD6-463D-8573-967710523732}" dt="2020-12-07T01:06:57.501" v="4824" actId="931"/>
          <ac:spMkLst>
            <pc:docMk/>
            <pc:sldMk cId="1289517488" sldId="585"/>
            <ac:spMk id="2" creationId="{5B0823C9-5039-474B-A67C-8AABC3D3F115}"/>
          </ac:spMkLst>
        </pc:spChg>
        <pc:picChg chg="add mod">
          <ac:chgData name="Cristian Chilipirea" userId="34ab170da5908fc4" providerId="LiveId" clId="{EA187256-FFD6-463D-8573-967710523732}" dt="2020-12-07T01:07:06.176" v="4829" actId="1076"/>
          <ac:picMkLst>
            <pc:docMk/>
            <pc:sldMk cId="1289517488" sldId="585"/>
            <ac:picMk id="6" creationId="{8B7E8B71-068F-415E-8406-4EC11D7A4365}"/>
          </ac:picMkLst>
        </pc:picChg>
        <pc:picChg chg="del">
          <ac:chgData name="Cristian Chilipirea" userId="34ab170da5908fc4" providerId="LiveId" clId="{EA187256-FFD6-463D-8573-967710523732}" dt="2020-12-07T01:06:43.136" v="4823" actId="478"/>
          <ac:picMkLst>
            <pc:docMk/>
            <pc:sldMk cId="1289517488" sldId="585"/>
            <ac:picMk id="8" creationId="{33B15C90-38D6-42FE-B95B-FB3D4E7CEF89}"/>
          </ac:picMkLst>
        </pc:picChg>
      </pc:sldChg>
      <pc:sldChg chg="addSp delSp modSp add">
        <pc:chgData name="Cristian Chilipirea" userId="34ab170da5908fc4" providerId="LiveId" clId="{EA187256-FFD6-463D-8573-967710523732}" dt="2020-12-07T01:08:34.075" v="4838" actId="1076"/>
        <pc:sldMkLst>
          <pc:docMk/>
          <pc:sldMk cId="696181677" sldId="586"/>
        </pc:sldMkLst>
        <pc:spChg chg="add del mod">
          <ac:chgData name="Cristian Chilipirea" userId="34ab170da5908fc4" providerId="LiveId" clId="{EA187256-FFD6-463D-8573-967710523732}" dt="2020-12-07T01:08:26.289" v="4833" actId="931"/>
          <ac:spMkLst>
            <pc:docMk/>
            <pc:sldMk cId="696181677" sldId="586"/>
            <ac:spMk id="2" creationId="{6145EB3C-B06F-46BA-A19E-C022085B6019}"/>
          </ac:spMkLst>
        </pc:spChg>
        <pc:picChg chg="del">
          <ac:chgData name="Cristian Chilipirea" userId="34ab170da5908fc4" providerId="LiveId" clId="{EA187256-FFD6-463D-8573-967710523732}" dt="2020-12-07T01:08:17.031" v="4832" actId="478"/>
          <ac:picMkLst>
            <pc:docMk/>
            <pc:sldMk cId="696181677" sldId="586"/>
            <ac:picMk id="6" creationId="{8B7E8B71-068F-415E-8406-4EC11D7A4365}"/>
          </ac:picMkLst>
        </pc:picChg>
        <pc:picChg chg="add mod">
          <ac:chgData name="Cristian Chilipirea" userId="34ab170da5908fc4" providerId="LiveId" clId="{EA187256-FFD6-463D-8573-967710523732}" dt="2020-12-07T01:08:34.075" v="4838" actId="1076"/>
          <ac:picMkLst>
            <pc:docMk/>
            <pc:sldMk cId="696181677" sldId="586"/>
            <ac:picMk id="7" creationId="{497AFEAB-958E-4912-91B6-C5A653B9DE20}"/>
          </ac:picMkLst>
        </pc:pic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262135723" sldId="586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838034753" sldId="587"/>
        </pc:sldMkLst>
      </pc:sldChg>
      <pc:sldChg chg="new">
        <pc:chgData name="Cristian Chilipirea" userId="34ab170da5908fc4" providerId="LiveId" clId="{EA187256-FFD6-463D-8573-967710523732}" dt="2020-12-07T01:08:47.697" v="4839" actId="680"/>
        <pc:sldMkLst>
          <pc:docMk/>
          <pc:sldMk cId="1623999058" sldId="587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301260728" sldId="588"/>
        </pc:sldMkLst>
      </pc:sldChg>
      <pc:sldChg chg="addSp delSp modSp new mod modNotesTx">
        <pc:chgData name="Cristian Chilipirea" userId="34ab170da5908fc4" providerId="LiveId" clId="{EA187256-FFD6-463D-8573-967710523732}" dt="2020-12-07T01:13:11.916" v="4862"/>
        <pc:sldMkLst>
          <pc:docMk/>
          <pc:sldMk cId="3704386828" sldId="588"/>
        </pc:sldMkLst>
        <pc:spChg chg="del">
          <ac:chgData name="Cristian Chilipirea" userId="34ab170da5908fc4" providerId="LiveId" clId="{EA187256-FFD6-463D-8573-967710523732}" dt="2020-12-07T01:11:55.261" v="4846" actId="931"/>
          <ac:spMkLst>
            <pc:docMk/>
            <pc:sldMk cId="3704386828" sldId="588"/>
            <ac:spMk id="2" creationId="{DC6B35F9-5E96-4621-8EA1-F0E9223C3552}"/>
          </ac:spMkLst>
        </pc:spChg>
        <pc:spChg chg="mod">
          <ac:chgData name="Cristian Chilipirea" userId="34ab170da5908fc4" providerId="LiveId" clId="{EA187256-FFD6-463D-8573-967710523732}" dt="2020-12-07T01:11:42.203" v="4845" actId="20577"/>
          <ac:spMkLst>
            <pc:docMk/>
            <pc:sldMk cId="3704386828" sldId="588"/>
            <ac:spMk id="4" creationId="{735516E8-AA18-4D8E-BBD7-89CC00DE7FA9}"/>
          </ac:spMkLst>
        </pc:spChg>
        <pc:picChg chg="add mod">
          <ac:chgData name="Cristian Chilipirea" userId="34ab170da5908fc4" providerId="LiveId" clId="{EA187256-FFD6-463D-8573-967710523732}" dt="2020-12-07T01:12:00.057" v="4849" actId="1076"/>
          <ac:picMkLst>
            <pc:docMk/>
            <pc:sldMk cId="3704386828" sldId="588"/>
            <ac:picMk id="6" creationId="{E4281039-D189-47D7-B8C1-876885A6222B}"/>
          </ac:picMkLst>
        </pc:picChg>
      </pc:sldChg>
      <pc:sldChg chg="addSp delSp modSp add modNotesTx">
        <pc:chgData name="Cristian Chilipirea" userId="34ab170da5908fc4" providerId="LiveId" clId="{EA187256-FFD6-463D-8573-967710523732}" dt="2020-12-07T01:13:16.594" v="4863"/>
        <pc:sldMkLst>
          <pc:docMk/>
          <pc:sldMk cId="2857445883" sldId="589"/>
        </pc:sldMkLst>
        <pc:spChg chg="add del mod">
          <ac:chgData name="Cristian Chilipirea" userId="34ab170da5908fc4" providerId="LiveId" clId="{EA187256-FFD6-463D-8573-967710523732}" dt="2020-12-07T01:12:19.067" v="4852" actId="931"/>
          <ac:spMkLst>
            <pc:docMk/>
            <pc:sldMk cId="2857445883" sldId="589"/>
            <ac:spMk id="2" creationId="{EF35B163-D8FF-45CE-8D74-EF547E76E0E0}"/>
          </ac:spMkLst>
        </pc:spChg>
        <pc:picChg chg="del">
          <ac:chgData name="Cristian Chilipirea" userId="34ab170da5908fc4" providerId="LiveId" clId="{EA187256-FFD6-463D-8573-967710523732}" dt="2020-12-07T01:12:06.012" v="4851" actId="478"/>
          <ac:picMkLst>
            <pc:docMk/>
            <pc:sldMk cId="2857445883" sldId="589"/>
            <ac:picMk id="6" creationId="{E4281039-D189-47D7-B8C1-876885A6222B}"/>
          </ac:picMkLst>
        </pc:picChg>
        <pc:picChg chg="add mod">
          <ac:chgData name="Cristian Chilipirea" userId="34ab170da5908fc4" providerId="LiveId" clId="{EA187256-FFD6-463D-8573-967710523732}" dt="2020-12-07T01:12:19.067" v="4852" actId="931"/>
          <ac:picMkLst>
            <pc:docMk/>
            <pc:sldMk cId="2857445883" sldId="589"/>
            <ac:picMk id="7" creationId="{E0E65837-1006-44B7-BB5A-1CB866875A91}"/>
          </ac:picMkLst>
        </pc:pic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379466863" sldId="589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454222475" sldId="590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4063241353" sldId="591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714283909" sldId="592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193904836" sldId="593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375200966" sldId="594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282244407" sldId="595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948995985" sldId="596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844636418" sldId="597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818138472" sldId="598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348458263" sldId="599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131129679" sldId="600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4205567944" sldId="601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344553936" sldId="602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337447778" sldId="603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981099768" sldId="604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019142625" sldId="605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569374573" sldId="606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535318794" sldId="607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424366072" sldId="608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820748745" sldId="609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991318760" sldId="610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92674811" sldId="611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582925883" sldId="612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64455886" sldId="613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284222368" sldId="614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595948861" sldId="616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875307678" sldId="617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686207034" sldId="618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712661963" sldId="620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94281371" sldId="621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923062931" sldId="622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219695126" sldId="624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71281679" sldId="625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546304336" sldId="626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945113523" sldId="627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028691666" sldId="629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971307940" sldId="630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815738256" sldId="631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293263350" sldId="632"/>
        </pc:sldMkLst>
      </pc:sldChg>
      <pc:sldMasterChg chg="modSldLayout">
        <pc:chgData name="Cristian Chilipirea" userId="34ab170da5908fc4" providerId="LiveId" clId="{EA187256-FFD6-463D-8573-967710523732}" dt="2020-12-06T21:10:17.751" v="1" actId="478"/>
        <pc:sldMasterMkLst>
          <pc:docMk/>
          <pc:sldMasterMk cId="0" sldId="2147483661"/>
        </pc:sldMasterMkLst>
        <pc:sldLayoutChg chg="delSp">
          <pc:chgData name="Cristian Chilipirea" userId="34ab170da5908fc4" providerId="LiveId" clId="{EA187256-FFD6-463D-8573-967710523732}" dt="2020-12-06T21:10:17.751" v="1" actId="478"/>
          <pc:sldLayoutMkLst>
            <pc:docMk/>
            <pc:sldMasterMk cId="0" sldId="2147483661"/>
            <pc:sldLayoutMk cId="2202867552" sldId="2147483984"/>
          </pc:sldLayoutMkLst>
          <pc:picChg chg="del">
            <ac:chgData name="Cristian Chilipirea" userId="34ab170da5908fc4" providerId="LiveId" clId="{EA187256-FFD6-463D-8573-967710523732}" dt="2020-12-06T21:10:15.935" v="0" actId="478"/>
            <ac:picMkLst>
              <pc:docMk/>
              <pc:sldMasterMk cId="0" sldId="2147483661"/>
              <pc:sldLayoutMk cId="2202867552" sldId="2147483984"/>
              <ac:picMk id="5" creationId="{9B7288B3-909B-4A56-B161-6F651026131B}"/>
            </ac:picMkLst>
          </pc:picChg>
          <pc:picChg chg="del">
            <ac:chgData name="Cristian Chilipirea" userId="34ab170da5908fc4" providerId="LiveId" clId="{EA187256-FFD6-463D-8573-967710523732}" dt="2020-12-06T21:10:17.751" v="1" actId="478"/>
            <ac:picMkLst>
              <pc:docMk/>
              <pc:sldMasterMk cId="0" sldId="2147483661"/>
              <pc:sldLayoutMk cId="2202867552" sldId="2147483984"/>
              <ac:picMk id="6" creationId="{49294E9D-0F88-479C-A040-55E58B694A68}"/>
            </ac:picMkLst>
          </pc:picChg>
        </pc:sldLayoutChg>
      </pc:sldMasterChg>
    </pc:docChg>
  </pc:docChgLst>
  <pc:docChgLst>
    <pc:chgData name="Cristian Chilipirea" userId="34ab170da5908fc4" providerId="LiveId" clId="{7B777E28-40DC-4AED-B8BD-286966C19615}"/>
    <pc:docChg chg="undo custSel addSld delSld modSld sldOrd">
      <pc:chgData name="Cristian Chilipirea" userId="34ab170da5908fc4" providerId="LiveId" clId="{7B777E28-40DC-4AED-B8BD-286966C19615}" dt="2020-11-08T22:56:53.814" v="4795" actId="20577"/>
      <pc:docMkLst>
        <pc:docMk/>
      </pc:docMkLst>
      <pc:sldChg chg="modSp add del mod">
        <pc:chgData name="Cristian Chilipirea" userId="34ab170da5908fc4" providerId="LiveId" clId="{7B777E28-40DC-4AED-B8BD-286966C19615}" dt="2020-11-08T20:25:45.773" v="1999" actId="6549"/>
        <pc:sldMkLst>
          <pc:docMk/>
          <pc:sldMk cId="3711501159" sldId="265"/>
        </pc:sldMkLst>
        <pc:spChg chg="mod">
          <ac:chgData name="Cristian Chilipirea" userId="34ab170da5908fc4" providerId="LiveId" clId="{7B777E28-40DC-4AED-B8BD-286966C19615}" dt="2020-11-08T20:25:45.773" v="1999" actId="6549"/>
          <ac:spMkLst>
            <pc:docMk/>
            <pc:sldMk cId="3711501159" sldId="265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5:51.273" v="2000" actId="6549"/>
        <pc:sldMkLst>
          <pc:docMk/>
          <pc:sldMk cId="1138884581" sldId="266"/>
        </pc:sldMkLst>
        <pc:spChg chg="mod">
          <ac:chgData name="Cristian Chilipirea" userId="34ab170da5908fc4" providerId="LiveId" clId="{7B777E28-40DC-4AED-B8BD-286966C19615}" dt="2020-11-08T20:25:51.273" v="2000" actId="6549"/>
          <ac:spMkLst>
            <pc:docMk/>
            <pc:sldMk cId="1138884581" sldId="266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6:14.644" v="2039" actId="20577"/>
        <pc:sldMkLst>
          <pc:docMk/>
          <pc:sldMk cId="3914310391" sldId="267"/>
        </pc:sldMkLst>
        <pc:spChg chg="mod">
          <ac:chgData name="Cristian Chilipirea" userId="34ab170da5908fc4" providerId="LiveId" clId="{7B777E28-40DC-4AED-B8BD-286966C19615}" dt="2020-11-08T20:26:14.644" v="2039" actId="20577"/>
          <ac:spMkLst>
            <pc:docMk/>
            <pc:sldMk cId="3914310391" sldId="267"/>
            <ac:spMk id="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6:00.479" v="2014" actId="20577"/>
          <ac:spMkLst>
            <pc:docMk/>
            <pc:sldMk cId="3914310391" sldId="267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2:48:06.027" v="4559" actId="20577"/>
        <pc:sldMkLst>
          <pc:docMk/>
          <pc:sldMk cId="1464889999" sldId="268"/>
        </pc:sldMkLst>
        <pc:spChg chg="mod">
          <ac:chgData name="Cristian Chilipirea" userId="34ab170da5908fc4" providerId="LiveId" clId="{7B777E28-40DC-4AED-B8BD-286966C19615}" dt="2020-11-08T22:48:06.027" v="4559" actId="20577"/>
          <ac:spMkLst>
            <pc:docMk/>
            <pc:sldMk cId="1464889999" sldId="268"/>
            <ac:spMk id="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4:26.439" v="4522" actId="20577"/>
          <ac:spMkLst>
            <pc:docMk/>
            <pc:sldMk cId="1464889999" sldId="268"/>
            <ac:spMk id="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30:11.819" v="2296" actId="6549"/>
          <ac:spMkLst>
            <pc:docMk/>
            <pc:sldMk cId="1464889999" sldId="268"/>
            <ac:spMk id="8" creationId="{00000000-0000-0000-0000-000000000000}"/>
          </ac:spMkLst>
        </pc:spChg>
      </pc:sldChg>
      <pc:sldChg chg="addSp delSp modSp add mod">
        <pc:chgData name="Cristian Chilipirea" userId="34ab170da5908fc4" providerId="LiveId" clId="{7B777E28-40DC-4AED-B8BD-286966C19615}" dt="2020-11-08T22:48:02.629" v="4558" actId="20577"/>
        <pc:sldMkLst>
          <pc:docMk/>
          <pc:sldMk cId="2914461172" sldId="269"/>
        </pc:sldMkLst>
        <pc:spChg chg="add mod">
          <ac:chgData name="Cristian Chilipirea" userId="34ab170da5908fc4" providerId="LiveId" clId="{7B777E28-40DC-4AED-B8BD-286966C19615}" dt="2020-11-08T22:48:02.629" v="4558" actId="20577"/>
          <ac:spMkLst>
            <pc:docMk/>
            <pc:sldMk cId="2914461172" sldId="269"/>
            <ac:spMk id="6" creationId="{CDE159D5-8EFB-4F0B-B588-5BFE0E58B7E8}"/>
          </ac:spMkLst>
        </pc:spChg>
        <pc:spChg chg="mod">
          <ac:chgData name="Cristian Chilipirea" userId="34ab170da5908fc4" providerId="LiveId" clId="{7B777E28-40DC-4AED-B8BD-286966C19615}" dt="2020-11-08T20:30:17.323" v="2297"/>
          <ac:spMkLst>
            <pc:docMk/>
            <pc:sldMk cId="2914461172" sldId="269"/>
            <ac:spMk id="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7:26.358" v="2155" actId="20577"/>
          <ac:spMkLst>
            <pc:docMk/>
            <pc:sldMk cId="2914461172" sldId="269"/>
            <ac:spMk id="10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0:27:10.410" v="2111" actId="478"/>
          <ac:spMkLst>
            <pc:docMk/>
            <pc:sldMk cId="2914461172" sldId="269"/>
            <ac:spMk id="5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4:30.415" v="4523" actId="20577"/>
          <ac:spMkLst>
            <pc:docMk/>
            <pc:sldMk cId="2914461172" sldId="269"/>
            <ac:spMk id="54" creationId="{00000000-0000-0000-0000-000000000000}"/>
          </ac:spMkLst>
        </pc:spChg>
      </pc:sldChg>
      <pc:sldChg chg="addSp delSp modSp add mod">
        <pc:chgData name="Cristian Chilipirea" userId="34ab170da5908fc4" providerId="LiveId" clId="{7B777E28-40DC-4AED-B8BD-286966C19615}" dt="2020-11-08T22:47:59.601" v="4557" actId="20577"/>
        <pc:sldMkLst>
          <pc:docMk/>
          <pc:sldMk cId="940988120" sldId="270"/>
        </pc:sldMkLst>
        <pc:spChg chg="add mod">
          <ac:chgData name="Cristian Chilipirea" userId="34ab170da5908fc4" providerId="LiveId" clId="{7B777E28-40DC-4AED-B8BD-286966C19615}" dt="2020-11-08T22:47:59.601" v="4557" actId="20577"/>
          <ac:spMkLst>
            <pc:docMk/>
            <pc:sldMk cId="940988120" sldId="270"/>
            <ac:spMk id="6" creationId="{E1714FAB-96B8-4080-AA44-0048951C12FD}"/>
          </ac:spMkLst>
        </pc:spChg>
        <pc:spChg chg="mod">
          <ac:chgData name="Cristian Chilipirea" userId="34ab170da5908fc4" providerId="LiveId" clId="{7B777E28-40DC-4AED-B8BD-286966C19615}" dt="2020-11-08T20:30:20.673" v="2298"/>
          <ac:spMkLst>
            <pc:docMk/>
            <pc:sldMk cId="940988120" sldId="270"/>
            <ac:spMk id="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4:34.799" v="4524" actId="20577"/>
          <ac:spMkLst>
            <pc:docMk/>
            <pc:sldMk cId="940988120" sldId="270"/>
            <ac:spMk id="5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7:49.519" v="2200" actId="20577"/>
          <ac:spMkLst>
            <pc:docMk/>
            <pc:sldMk cId="940988120" sldId="270"/>
            <ac:spMk id="56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0:27:35.366" v="2156" actId="478"/>
          <ac:spMkLst>
            <pc:docMk/>
            <pc:sldMk cId="940988120" sldId="270"/>
            <ac:spMk id="57" creationId="{00000000-0000-0000-0000-000000000000}"/>
          </ac:spMkLst>
        </pc:spChg>
      </pc:sldChg>
      <pc:sldChg chg="addSp delSp modSp add mod">
        <pc:chgData name="Cristian Chilipirea" userId="34ab170da5908fc4" providerId="LiveId" clId="{7B777E28-40DC-4AED-B8BD-286966C19615}" dt="2020-11-08T22:48:16.252" v="4560" actId="20577"/>
        <pc:sldMkLst>
          <pc:docMk/>
          <pc:sldMk cId="2311291041" sldId="271"/>
        </pc:sldMkLst>
        <pc:spChg chg="add mod">
          <ac:chgData name="Cristian Chilipirea" userId="34ab170da5908fc4" providerId="LiveId" clId="{7B777E28-40DC-4AED-B8BD-286966C19615}" dt="2020-11-08T22:48:16.252" v="4560" actId="20577"/>
          <ac:spMkLst>
            <pc:docMk/>
            <pc:sldMk cId="2311291041" sldId="271"/>
            <ac:spMk id="6" creationId="{C3A68395-59C0-43CC-9E33-EF4EC14D5735}"/>
          </ac:spMkLst>
        </pc:spChg>
        <pc:spChg chg="mod">
          <ac:chgData name="Cristian Chilipirea" userId="34ab170da5908fc4" providerId="LiveId" clId="{7B777E28-40DC-4AED-B8BD-286966C19615}" dt="2020-11-08T20:30:23.457" v="2299"/>
          <ac:spMkLst>
            <pc:docMk/>
            <pc:sldMk cId="2311291041" sldId="271"/>
            <ac:spMk id="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0:27:58.522" v="2201" actId="478"/>
          <ac:spMkLst>
            <pc:docMk/>
            <pc:sldMk cId="2311291041" sldId="271"/>
            <ac:spMk id="6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4:39.223" v="4525" actId="20577"/>
          <ac:spMkLst>
            <pc:docMk/>
            <pc:sldMk cId="2311291041" sldId="271"/>
            <ac:spMk id="6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8:08.841" v="2203"/>
          <ac:spMkLst>
            <pc:docMk/>
            <pc:sldMk cId="2311291041" sldId="271"/>
            <ac:spMk id="68" creationId="{00000000-0000-0000-0000-000000000000}"/>
          </ac:spMkLst>
        </pc:spChg>
      </pc:sldChg>
      <pc:sldChg chg="delSp modSp add mod ord">
        <pc:chgData name="Cristian Chilipirea" userId="34ab170da5908fc4" providerId="LiveId" clId="{7B777E28-40DC-4AED-B8BD-286966C19615}" dt="2020-11-08T20:30:26.032" v="2300"/>
        <pc:sldMkLst>
          <pc:docMk/>
          <pc:sldMk cId="3555244207" sldId="272"/>
        </pc:sldMkLst>
        <pc:spChg chg="mod">
          <ac:chgData name="Cristian Chilipirea" userId="34ab170da5908fc4" providerId="LiveId" clId="{7B777E28-40DC-4AED-B8BD-286966C19615}" dt="2020-11-08T20:30:26.032" v="2300"/>
          <ac:spMkLst>
            <pc:docMk/>
            <pc:sldMk cId="3555244207" sldId="272"/>
            <ac:spMk id="8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0:29:17.663" v="2269" actId="478"/>
          <ac:spMkLst>
            <pc:docMk/>
            <pc:sldMk cId="3555244207" sldId="272"/>
            <ac:spMk id="57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2:48:28.274" v="4562" actId="20577"/>
        <pc:sldMkLst>
          <pc:docMk/>
          <pc:sldMk cId="3788019155" sldId="273"/>
        </pc:sldMkLst>
        <pc:spChg chg="mod">
          <ac:chgData name="Cristian Chilipirea" userId="34ab170da5908fc4" providerId="LiveId" clId="{7B777E28-40DC-4AED-B8BD-286966C19615}" dt="2020-11-08T20:30:28.685" v="2301"/>
          <ac:spMkLst>
            <pc:docMk/>
            <pc:sldMk cId="3788019155" sldId="273"/>
            <ac:spMk id="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8:29.024" v="2250" actId="113"/>
          <ac:spMkLst>
            <pc:docMk/>
            <pc:sldMk cId="3788019155" sldId="273"/>
            <ac:spMk id="1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8:26.381" v="4561" actId="20577"/>
          <ac:spMkLst>
            <pc:docMk/>
            <pc:sldMk cId="3788019155" sldId="273"/>
            <ac:spMk id="5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8:28.274" v="4562" actId="20577"/>
          <ac:spMkLst>
            <pc:docMk/>
            <pc:sldMk cId="3788019155" sldId="273"/>
            <ac:spMk id="93" creationId="{00000000-0000-0000-0000-000000000000}"/>
          </ac:spMkLst>
        </pc:spChg>
        <pc:cxnChg chg="mod">
          <ac:chgData name="Cristian Chilipirea" userId="34ab170da5908fc4" providerId="LiveId" clId="{7B777E28-40DC-4AED-B8BD-286966C19615}" dt="2020-11-08T20:28:25.927" v="2249" actId="20577"/>
          <ac:cxnSpMkLst>
            <pc:docMk/>
            <pc:sldMk cId="3788019155" sldId="273"/>
            <ac:cxnSpMk id="94" creationId="{00000000-0000-0000-0000-000000000000}"/>
          </ac:cxnSpMkLst>
        </pc:cxnChg>
      </pc:sldChg>
      <pc:sldChg chg="modSp add mod">
        <pc:chgData name="Cristian Chilipirea" userId="34ab170da5908fc4" providerId="LiveId" clId="{7B777E28-40DC-4AED-B8BD-286966C19615}" dt="2020-11-08T22:48:33.601" v="4564" actId="20577"/>
        <pc:sldMkLst>
          <pc:docMk/>
          <pc:sldMk cId="2000878553" sldId="274"/>
        </pc:sldMkLst>
        <pc:spChg chg="mod">
          <ac:chgData name="Cristian Chilipirea" userId="34ab170da5908fc4" providerId="LiveId" clId="{7B777E28-40DC-4AED-B8BD-286966C19615}" dt="2020-11-08T20:30:31.788" v="2302"/>
          <ac:spMkLst>
            <pc:docMk/>
            <pc:sldMk cId="2000878553" sldId="274"/>
            <ac:spMk id="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8:31.330" v="4563" actId="20577"/>
          <ac:spMkLst>
            <pc:docMk/>
            <pc:sldMk cId="2000878553" sldId="274"/>
            <ac:spMk id="5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8:33.601" v="4564" actId="20577"/>
          <ac:spMkLst>
            <pc:docMk/>
            <pc:sldMk cId="2000878553" sldId="274"/>
            <ac:spMk id="93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3:40.673" v="1966"/>
        <pc:sldMkLst>
          <pc:docMk/>
          <pc:sldMk cId="3855877245" sldId="275"/>
        </pc:sldMkLst>
        <pc:spChg chg="mod">
          <ac:chgData name="Cristian Chilipirea" userId="34ab170da5908fc4" providerId="LiveId" clId="{7B777E28-40DC-4AED-B8BD-286966C19615}" dt="2020-11-08T20:23:06.543" v="1959"/>
          <ac:spMkLst>
            <pc:docMk/>
            <pc:sldMk cId="3855877245" sldId="275"/>
            <ac:spMk id="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3:40.673" v="1966"/>
          <ac:spMkLst>
            <pc:docMk/>
            <pc:sldMk cId="3855877245" sldId="275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3:49.619" v="1982" actId="20577"/>
        <pc:sldMkLst>
          <pc:docMk/>
          <pc:sldMk cId="645173686" sldId="276"/>
        </pc:sldMkLst>
        <pc:spChg chg="mod">
          <ac:chgData name="Cristian Chilipirea" userId="34ab170da5908fc4" providerId="LiveId" clId="{7B777E28-40DC-4AED-B8BD-286966C19615}" dt="2020-11-08T20:23:49.619" v="1982" actId="20577"/>
          <ac:spMkLst>
            <pc:docMk/>
            <pc:sldMk cId="645173686" sldId="276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3:29.254" v="1963" actId="20577"/>
        <pc:sldMkLst>
          <pc:docMk/>
          <pc:sldMk cId="3363809330" sldId="277"/>
        </pc:sldMkLst>
        <pc:spChg chg="mod">
          <ac:chgData name="Cristian Chilipirea" userId="34ab170da5908fc4" providerId="LiveId" clId="{7B777E28-40DC-4AED-B8BD-286966C19615}" dt="2020-11-08T20:23:29.254" v="1963" actId="20577"/>
          <ac:spMkLst>
            <pc:docMk/>
            <pc:sldMk cId="3363809330" sldId="277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3:56.681" v="1983"/>
        <pc:sldMkLst>
          <pc:docMk/>
          <pc:sldMk cId="1455607172" sldId="278"/>
        </pc:sldMkLst>
        <pc:spChg chg="mod">
          <ac:chgData name="Cristian Chilipirea" userId="34ab170da5908fc4" providerId="LiveId" clId="{7B777E28-40DC-4AED-B8BD-286966C19615}" dt="2020-11-08T20:23:56.681" v="1983"/>
          <ac:spMkLst>
            <pc:docMk/>
            <pc:sldMk cId="1455607172" sldId="278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02.186" v="1985"/>
        <pc:sldMkLst>
          <pc:docMk/>
          <pc:sldMk cId="1734523758" sldId="279"/>
        </pc:sldMkLst>
        <pc:spChg chg="mod">
          <ac:chgData name="Cristian Chilipirea" userId="34ab170da5908fc4" providerId="LiveId" clId="{7B777E28-40DC-4AED-B8BD-286966C19615}" dt="2020-11-08T20:24:02.186" v="1985"/>
          <ac:spMkLst>
            <pc:docMk/>
            <pc:sldMk cId="1734523758" sldId="279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2:50:15.724" v="4682" actId="790"/>
        <pc:sldMkLst>
          <pc:docMk/>
          <pc:sldMk cId="0" sldId="322"/>
        </pc:sldMkLst>
        <pc:spChg chg="mod">
          <ac:chgData name="Cristian Chilipirea" userId="34ab170da5908fc4" providerId="LiveId" clId="{7B777E28-40DC-4AED-B8BD-286966C19615}" dt="2020-11-08T22:50:15.724" v="4682" actId="790"/>
          <ac:spMkLst>
            <pc:docMk/>
            <pc:sldMk cId="0" sldId="322"/>
            <ac:spMk id="1741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05.174" v="4681" actId="20577"/>
          <ac:spMkLst>
            <pc:docMk/>
            <pc:sldMk cId="0" sldId="322"/>
            <ac:spMk id="1741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1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1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3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3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3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3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3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3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5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5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5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27857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278573" creationId="{00000000-0000-0000-0000-000000000000}"/>
          </ac:spMkLst>
        </pc:s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2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3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17414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17417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17418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17433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17434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17435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17436" creationId="{00000000-0000-0000-0000-000000000000}"/>
          </ac:grpSpMkLst>
        </pc:grpChg>
      </pc:sldChg>
      <pc:sldChg chg="modSp add mod modAnim">
        <pc:chgData name="Cristian Chilipirea" userId="34ab170da5908fc4" providerId="LiveId" clId="{7B777E28-40DC-4AED-B8BD-286966C19615}" dt="2020-11-08T22:51:48.693" v="4722" actId="5793"/>
        <pc:sldMkLst>
          <pc:docMk/>
          <pc:sldMk cId="0" sldId="324"/>
        </pc:sldMkLst>
        <pc:spChg chg="mod">
          <ac:chgData name="Cristian Chilipirea" userId="34ab170da5908fc4" providerId="LiveId" clId="{7B777E28-40DC-4AED-B8BD-286966C19615}" dt="2020-11-08T22:50:50.515" v="4699" actId="1076"/>
          <ac:spMkLst>
            <pc:docMk/>
            <pc:sldMk cId="0" sldId="324"/>
            <ac:spMk id="3" creationId="{A153F061-B0CB-4EDB-96D7-59404D128A94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2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2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2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2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2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2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2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2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5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5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25.800" v="4683"/>
          <ac:spMkLst>
            <pc:docMk/>
            <pc:sldMk cId="0" sldId="324"/>
            <ac:spMk id="1946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7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7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7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7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50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50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50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50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50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1:48.693" v="4722" actId="5793"/>
          <ac:spMkLst>
            <pc:docMk/>
            <pc:sldMk cId="0" sldId="324"/>
            <ac:spMk id="319491" creationId="{00000000-0000-0000-0000-000000000000}"/>
          </ac:spMkLst>
        </pc:spChg>
        <pc:grpChg chg="mod">
          <ac:chgData name="Cristian Chilipirea" userId="34ab170da5908fc4" providerId="LiveId" clId="{7B777E28-40DC-4AED-B8BD-286966C19615}" dt="2020-11-08T22:50:58.116" v="4700" actId="1076"/>
          <ac:grpSpMkLst>
            <pc:docMk/>
            <pc:sldMk cId="0" sldId="324"/>
            <ac:grpSpMk id="2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50:58.116" v="4700" actId="1076"/>
          <ac:grpSpMkLst>
            <pc:docMk/>
            <pc:sldMk cId="0" sldId="324"/>
            <ac:grpSpMk id="121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50:58.116" v="4700" actId="1076"/>
          <ac:grpSpMkLst>
            <pc:docMk/>
            <pc:sldMk cId="0" sldId="324"/>
            <ac:grpSpMk id="136" creationId="{00000000-0000-0000-0000-000000000000}"/>
          </ac:grpSpMkLst>
        </pc:grp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245142869" sldId="343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747273708" sldId="34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069242478" sldId="34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927262838" sldId="346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038815033" sldId="34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122929085" sldId="348"/>
        </pc:sldMkLst>
      </pc:sldChg>
      <pc:sldChg chg="modSp mod">
        <pc:chgData name="Cristian Chilipirea" userId="34ab170da5908fc4" providerId="LiveId" clId="{7B777E28-40DC-4AED-B8BD-286966C19615}" dt="2020-11-08T12:16:15.418" v="5" actId="20577"/>
        <pc:sldMkLst>
          <pc:docMk/>
          <pc:sldMk cId="0" sldId="485"/>
        </pc:sldMkLst>
        <pc:spChg chg="mod">
          <ac:chgData name="Cristian Chilipirea" userId="34ab170da5908fc4" providerId="LiveId" clId="{7B777E28-40DC-4AED-B8BD-286966C19615}" dt="2020-11-08T12:16:15.418" v="5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634395717" sldId="48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42032967" sldId="48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496209677" sldId="48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250955059" sldId="490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886114093" sldId="491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857818178" sldId="492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863573996" sldId="493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961712769" sldId="49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33888997" sldId="49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498226799" sldId="496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526653124" sldId="49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046978411" sldId="49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394641541" sldId="49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433468797" sldId="500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511318372" sldId="501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217530091" sldId="502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959140531" sldId="503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895851104" sldId="50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31252792" sldId="50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102121512" sldId="506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912757962" sldId="50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618018145" sldId="50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293877220" sldId="50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175342950" sldId="51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588404857" sldId="51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253624407" sldId="51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743680621" sldId="520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354638091" sldId="521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315132747" sldId="522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139036297" sldId="523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734684447" sldId="52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929168824" sldId="52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363452254" sldId="52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139436249" sldId="52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896926923" sldId="529"/>
        </pc:sldMkLst>
      </pc:sldChg>
      <pc:sldChg chg="add">
        <pc:chgData name="Cristian Chilipirea" userId="34ab170da5908fc4" providerId="LiveId" clId="{7B777E28-40DC-4AED-B8BD-286966C19615}" dt="2020-11-08T12:17:08.852" v="7"/>
        <pc:sldMkLst>
          <pc:docMk/>
          <pc:sldMk cId="115158635" sldId="537"/>
        </pc:sldMkLst>
      </pc:sldChg>
      <pc:sldChg chg="add">
        <pc:chgData name="Cristian Chilipirea" userId="34ab170da5908fc4" providerId="LiveId" clId="{7B777E28-40DC-4AED-B8BD-286966C19615}" dt="2020-11-08T12:17:08.852" v="7"/>
        <pc:sldMkLst>
          <pc:docMk/>
          <pc:sldMk cId="1401384152" sldId="538"/>
        </pc:sldMkLst>
      </pc:sldChg>
      <pc:sldChg chg="add">
        <pc:chgData name="Cristian Chilipirea" userId="34ab170da5908fc4" providerId="LiveId" clId="{7B777E28-40DC-4AED-B8BD-286966C19615}" dt="2020-11-08T12:17:08.852" v="7"/>
        <pc:sldMkLst>
          <pc:docMk/>
          <pc:sldMk cId="2780917535" sldId="539"/>
        </pc:sldMkLst>
      </pc:sldChg>
      <pc:sldChg chg="modSp add mod ord">
        <pc:chgData name="Cristian Chilipirea" userId="34ab170da5908fc4" providerId="LiveId" clId="{7B777E28-40DC-4AED-B8BD-286966C19615}" dt="2020-11-08T20:21:44.863" v="1942" actId="20577"/>
        <pc:sldMkLst>
          <pc:docMk/>
          <pc:sldMk cId="351821817" sldId="540"/>
        </pc:sldMkLst>
        <pc:spChg chg="mod">
          <ac:chgData name="Cristian Chilipirea" userId="34ab170da5908fc4" providerId="LiveId" clId="{7B777E28-40DC-4AED-B8BD-286966C19615}" dt="2020-11-08T20:21:44.863" v="1942" actId="20577"/>
          <ac:spMkLst>
            <pc:docMk/>
            <pc:sldMk cId="351821817" sldId="540"/>
            <ac:spMk id="94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0:34.048" v="1924" actId="20577"/>
        <pc:sldMkLst>
          <pc:docMk/>
          <pc:sldMk cId="1353719498" sldId="541"/>
        </pc:sldMkLst>
        <pc:spChg chg="mod">
          <ac:chgData name="Cristian Chilipirea" userId="34ab170da5908fc4" providerId="LiveId" clId="{7B777E28-40DC-4AED-B8BD-286966C19615}" dt="2020-11-08T19:56:03.374" v="1276" actId="20577"/>
          <ac:spMkLst>
            <pc:docMk/>
            <pc:sldMk cId="1353719498" sldId="541"/>
            <ac:spMk id="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0:34.048" v="1924" actId="20577"/>
          <ac:spMkLst>
            <pc:docMk/>
            <pc:sldMk cId="1353719498" sldId="541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0:38.339" v="1925"/>
        <pc:sldMkLst>
          <pc:docMk/>
          <pc:sldMk cId="1289919542" sldId="542"/>
        </pc:sldMkLst>
        <pc:spChg chg="mod">
          <ac:chgData name="Cristian Chilipirea" userId="34ab170da5908fc4" providerId="LiveId" clId="{7B777E28-40DC-4AED-B8BD-286966C19615}" dt="2020-11-08T20:20:38.339" v="1925"/>
          <ac:spMkLst>
            <pc:docMk/>
            <pc:sldMk cId="1289919542" sldId="542"/>
            <ac:spMk id="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56:10.053" v="1277"/>
          <ac:spMkLst>
            <pc:docMk/>
            <pc:sldMk cId="1289919542" sldId="542"/>
            <ac:spMk id="65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0:41.425" v="1926"/>
        <pc:sldMkLst>
          <pc:docMk/>
          <pc:sldMk cId="2155229344" sldId="543"/>
        </pc:sldMkLst>
        <pc:spChg chg="mod">
          <ac:chgData name="Cristian Chilipirea" userId="34ab170da5908fc4" providerId="LiveId" clId="{7B777E28-40DC-4AED-B8BD-286966C19615}" dt="2020-11-08T20:20:41.425" v="1926"/>
          <ac:spMkLst>
            <pc:docMk/>
            <pc:sldMk cId="2155229344" sldId="543"/>
            <ac:spMk id="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56:12.805" v="1278"/>
          <ac:spMkLst>
            <pc:docMk/>
            <pc:sldMk cId="2155229344" sldId="543"/>
            <ac:spMk id="65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0:44.289" v="1927"/>
        <pc:sldMkLst>
          <pc:docMk/>
          <pc:sldMk cId="1170553406" sldId="544"/>
        </pc:sldMkLst>
        <pc:spChg chg="mod">
          <ac:chgData name="Cristian Chilipirea" userId="34ab170da5908fc4" providerId="LiveId" clId="{7B777E28-40DC-4AED-B8BD-286966C19615}" dt="2020-11-08T20:20:44.289" v="1927"/>
          <ac:spMkLst>
            <pc:docMk/>
            <pc:sldMk cId="1170553406" sldId="544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0:47.090" v="1928"/>
        <pc:sldMkLst>
          <pc:docMk/>
          <pc:sldMk cId="840638220" sldId="545"/>
        </pc:sldMkLst>
        <pc:spChg chg="mod">
          <ac:chgData name="Cristian Chilipirea" userId="34ab170da5908fc4" providerId="LiveId" clId="{7B777E28-40DC-4AED-B8BD-286966C19615}" dt="2020-11-08T20:20:47.090" v="1928"/>
          <ac:spMkLst>
            <pc:docMk/>
            <pc:sldMk cId="840638220" sldId="545"/>
            <ac:spMk id="8" creationId="{00000000-0000-0000-0000-000000000000}"/>
          </ac:spMkLst>
        </pc:spChg>
      </pc:sldChg>
      <pc:sldChg chg="add">
        <pc:chgData name="Cristian Chilipirea" userId="34ab170da5908fc4" providerId="LiveId" clId="{7B777E28-40DC-4AED-B8BD-286966C19615}" dt="2020-11-08T12:17:08.852" v="7"/>
        <pc:sldMkLst>
          <pc:docMk/>
          <pc:sldMk cId="1338654558" sldId="546"/>
        </pc:sldMkLst>
      </pc:sldChg>
      <pc:sldChg chg="modSp add mod">
        <pc:chgData name="Cristian Chilipirea" userId="34ab170da5908fc4" providerId="LiveId" clId="{7B777E28-40DC-4AED-B8BD-286966C19615}" dt="2020-11-08T20:24:52.894" v="1998" actId="1076"/>
        <pc:sldMkLst>
          <pc:docMk/>
          <pc:sldMk cId="3145458" sldId="547"/>
        </pc:sldMkLst>
        <pc:spChg chg="mod">
          <ac:chgData name="Cristian Chilipirea" userId="34ab170da5908fc4" providerId="LiveId" clId="{7B777E28-40DC-4AED-B8BD-286966C19615}" dt="2020-11-08T20:24:52.894" v="1998" actId="1076"/>
          <ac:spMkLst>
            <pc:docMk/>
            <pc:sldMk cId="3145458" sldId="547"/>
            <ac:spMk id="94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3:34.309" v="1964"/>
        <pc:sldMkLst>
          <pc:docMk/>
          <pc:sldMk cId="511660962" sldId="548"/>
        </pc:sldMkLst>
        <pc:spChg chg="mod">
          <ac:chgData name="Cristian Chilipirea" userId="34ab170da5908fc4" providerId="LiveId" clId="{7B777E28-40DC-4AED-B8BD-286966C19615}" dt="2020-11-08T20:22:09.406" v="1953"/>
          <ac:spMkLst>
            <pc:docMk/>
            <pc:sldMk cId="511660962" sldId="548"/>
            <ac:spMk id="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3:34.309" v="1964"/>
          <ac:spMkLst>
            <pc:docMk/>
            <pc:sldMk cId="511660962" sldId="548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3:37.497" v="1965"/>
        <pc:sldMkLst>
          <pc:docMk/>
          <pc:sldMk cId="2167481836" sldId="549"/>
        </pc:sldMkLst>
        <pc:spChg chg="mod">
          <ac:chgData name="Cristian Chilipirea" userId="34ab170da5908fc4" providerId="LiveId" clId="{7B777E28-40DC-4AED-B8BD-286966C19615}" dt="2020-11-08T20:23:01.528" v="1958" actId="207"/>
          <ac:spMkLst>
            <pc:docMk/>
            <pc:sldMk cId="2167481836" sldId="549"/>
            <ac:spMk id="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3:37.497" v="1965"/>
          <ac:spMkLst>
            <pc:docMk/>
            <pc:sldMk cId="2167481836" sldId="549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3:59.657" v="1984"/>
        <pc:sldMkLst>
          <pc:docMk/>
          <pc:sldMk cId="4237895039" sldId="550"/>
        </pc:sldMkLst>
        <pc:spChg chg="mod">
          <ac:chgData name="Cristian Chilipirea" userId="34ab170da5908fc4" providerId="LiveId" clId="{7B777E28-40DC-4AED-B8BD-286966C19615}" dt="2020-11-08T20:23:59.657" v="1984"/>
          <ac:spMkLst>
            <pc:docMk/>
            <pc:sldMk cId="4237895039" sldId="550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04.902" v="1986"/>
        <pc:sldMkLst>
          <pc:docMk/>
          <pc:sldMk cId="1999959125" sldId="551"/>
        </pc:sldMkLst>
        <pc:spChg chg="mod">
          <ac:chgData name="Cristian Chilipirea" userId="34ab170da5908fc4" providerId="LiveId" clId="{7B777E28-40DC-4AED-B8BD-286966C19615}" dt="2020-11-08T20:24:04.902" v="1986"/>
          <ac:spMkLst>
            <pc:docMk/>
            <pc:sldMk cId="1999959125" sldId="551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07.941" v="1987"/>
        <pc:sldMkLst>
          <pc:docMk/>
          <pc:sldMk cId="1248688722" sldId="552"/>
        </pc:sldMkLst>
        <pc:spChg chg="mod">
          <ac:chgData name="Cristian Chilipirea" userId="34ab170da5908fc4" providerId="LiveId" clId="{7B777E28-40DC-4AED-B8BD-286966C19615}" dt="2020-11-08T20:24:07.941" v="1987"/>
          <ac:spMkLst>
            <pc:docMk/>
            <pc:sldMk cId="1248688722" sldId="552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11.078" v="1988"/>
        <pc:sldMkLst>
          <pc:docMk/>
          <pc:sldMk cId="3092498339" sldId="553"/>
        </pc:sldMkLst>
        <pc:spChg chg="mod">
          <ac:chgData name="Cristian Chilipirea" userId="34ab170da5908fc4" providerId="LiveId" clId="{7B777E28-40DC-4AED-B8BD-286966C19615}" dt="2020-11-08T20:24:11.078" v="1988"/>
          <ac:spMkLst>
            <pc:docMk/>
            <pc:sldMk cId="3092498339" sldId="553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13.933" v="1989"/>
        <pc:sldMkLst>
          <pc:docMk/>
          <pc:sldMk cId="1137496057" sldId="554"/>
        </pc:sldMkLst>
        <pc:spChg chg="mod">
          <ac:chgData name="Cristian Chilipirea" userId="34ab170da5908fc4" providerId="LiveId" clId="{7B777E28-40DC-4AED-B8BD-286966C19615}" dt="2020-11-08T20:24:13.933" v="1989"/>
          <ac:spMkLst>
            <pc:docMk/>
            <pc:sldMk cId="1137496057" sldId="554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17.005" v="1990"/>
        <pc:sldMkLst>
          <pc:docMk/>
          <pc:sldMk cId="603603530" sldId="555"/>
        </pc:sldMkLst>
        <pc:spChg chg="mod">
          <ac:chgData name="Cristian Chilipirea" userId="34ab170da5908fc4" providerId="LiveId" clId="{7B777E28-40DC-4AED-B8BD-286966C19615}" dt="2020-11-08T20:24:17.005" v="1990"/>
          <ac:spMkLst>
            <pc:docMk/>
            <pc:sldMk cId="603603530" sldId="555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20.470" v="1991"/>
        <pc:sldMkLst>
          <pc:docMk/>
          <pc:sldMk cId="1684015368" sldId="556"/>
        </pc:sldMkLst>
        <pc:spChg chg="mod">
          <ac:chgData name="Cristian Chilipirea" userId="34ab170da5908fc4" providerId="LiveId" clId="{7B777E28-40DC-4AED-B8BD-286966C19615}" dt="2020-11-08T20:24:20.470" v="1991"/>
          <ac:spMkLst>
            <pc:docMk/>
            <pc:sldMk cId="1684015368" sldId="556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23.903" v="1992"/>
        <pc:sldMkLst>
          <pc:docMk/>
          <pc:sldMk cId="868273373" sldId="557"/>
        </pc:sldMkLst>
        <pc:spChg chg="mod">
          <ac:chgData name="Cristian Chilipirea" userId="34ab170da5908fc4" providerId="LiveId" clId="{7B777E28-40DC-4AED-B8BD-286966C19615}" dt="2020-11-08T20:24:23.903" v="1992"/>
          <ac:spMkLst>
            <pc:docMk/>
            <pc:sldMk cId="868273373" sldId="557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26.964" v="1993"/>
        <pc:sldMkLst>
          <pc:docMk/>
          <pc:sldMk cId="290556759" sldId="558"/>
        </pc:sldMkLst>
        <pc:spChg chg="mod">
          <ac:chgData name="Cristian Chilipirea" userId="34ab170da5908fc4" providerId="LiveId" clId="{7B777E28-40DC-4AED-B8BD-286966C19615}" dt="2020-11-08T20:24:26.964" v="1993"/>
          <ac:spMkLst>
            <pc:docMk/>
            <pc:sldMk cId="290556759" sldId="558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30.301" v="1994"/>
        <pc:sldMkLst>
          <pc:docMk/>
          <pc:sldMk cId="3653400247" sldId="559"/>
        </pc:sldMkLst>
        <pc:spChg chg="mod">
          <ac:chgData name="Cristian Chilipirea" userId="34ab170da5908fc4" providerId="LiveId" clId="{7B777E28-40DC-4AED-B8BD-286966C19615}" dt="2020-11-08T20:24:30.301" v="1994"/>
          <ac:spMkLst>
            <pc:docMk/>
            <pc:sldMk cId="3653400247" sldId="559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33.493" v="1995"/>
        <pc:sldMkLst>
          <pc:docMk/>
          <pc:sldMk cId="1234838317" sldId="560"/>
        </pc:sldMkLst>
        <pc:spChg chg="mod">
          <ac:chgData name="Cristian Chilipirea" userId="34ab170da5908fc4" providerId="LiveId" clId="{7B777E28-40DC-4AED-B8BD-286966C19615}" dt="2020-11-08T20:24:33.493" v="1995"/>
          <ac:spMkLst>
            <pc:docMk/>
            <pc:sldMk cId="1234838317" sldId="560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36.681" v="1996"/>
        <pc:sldMkLst>
          <pc:docMk/>
          <pc:sldMk cId="1608230184" sldId="561"/>
        </pc:sldMkLst>
        <pc:spChg chg="mod">
          <ac:chgData name="Cristian Chilipirea" userId="34ab170da5908fc4" providerId="LiveId" clId="{7B777E28-40DC-4AED-B8BD-286966C19615}" dt="2020-11-08T20:24:36.681" v="1996"/>
          <ac:spMkLst>
            <pc:docMk/>
            <pc:sldMk cId="1608230184" sldId="561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40.273" v="1997"/>
        <pc:sldMkLst>
          <pc:docMk/>
          <pc:sldMk cId="927021838" sldId="562"/>
        </pc:sldMkLst>
        <pc:spChg chg="mod">
          <ac:chgData name="Cristian Chilipirea" userId="34ab170da5908fc4" providerId="LiveId" clId="{7B777E28-40DC-4AED-B8BD-286966C19615}" dt="2020-11-08T20:24:40.273" v="1997"/>
          <ac:spMkLst>
            <pc:docMk/>
            <pc:sldMk cId="927021838" sldId="562"/>
            <ac:spMk id="8" creationId="{00000000-0000-0000-0000-000000000000}"/>
          </ac:spMkLst>
        </pc:spChg>
      </pc:sldChg>
      <pc:sldChg chg="delSp modSp add mod">
        <pc:chgData name="Cristian Chilipirea" userId="34ab170da5908fc4" providerId="LiveId" clId="{7B777E28-40DC-4AED-B8BD-286966C19615}" dt="2020-11-08T22:56:53.814" v="4795" actId="20577"/>
        <pc:sldMkLst>
          <pc:docMk/>
          <pc:sldMk cId="3139972474" sldId="570"/>
        </pc:sldMkLst>
        <pc:spChg chg="mod">
          <ac:chgData name="Cristian Chilipirea" userId="34ab170da5908fc4" providerId="LiveId" clId="{7B777E28-40DC-4AED-B8BD-286966C19615}" dt="2020-11-08T22:56:53.814" v="4795" actId="20577"/>
          <ac:spMkLst>
            <pc:docMk/>
            <pc:sldMk cId="3139972474" sldId="570"/>
            <ac:spMk id="3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19:38:17.625" v="52" actId="478"/>
          <ac:spMkLst>
            <pc:docMk/>
            <pc:sldMk cId="3139972474" sldId="570"/>
            <ac:spMk id="1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19:38:17.625" v="52" actId="478"/>
          <ac:spMkLst>
            <pc:docMk/>
            <pc:sldMk cId="3139972474" sldId="570"/>
            <ac:spMk id="16" creationId="{00000000-0000-0000-0000-000000000000}"/>
          </ac:spMkLst>
        </pc:spChg>
        <pc:cxnChg chg="del mod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15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0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1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2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3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4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5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6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7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8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9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32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45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47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50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53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56" creationId="{00000000-0000-0000-0000-000000000000}"/>
          </ac:cxnSpMkLst>
        </pc:cxnChg>
      </pc:sldChg>
      <pc:sldChg chg="addSp delSp modSp add mod">
        <pc:chgData name="Cristian Chilipirea" userId="34ab170da5908fc4" providerId="LiveId" clId="{7B777E28-40DC-4AED-B8BD-286966C19615}" dt="2020-11-08T19:45:36.877" v="313" actId="113"/>
        <pc:sldMkLst>
          <pc:docMk/>
          <pc:sldMk cId="75564258" sldId="571"/>
        </pc:sldMkLst>
        <pc:spChg chg="del">
          <ac:chgData name="Cristian Chilipirea" userId="34ab170da5908fc4" providerId="LiveId" clId="{7B777E28-40DC-4AED-B8BD-286966C19615}" dt="2020-11-08T19:42:48.011" v="242" actId="478"/>
          <ac:spMkLst>
            <pc:docMk/>
            <pc:sldMk cId="75564258" sldId="571"/>
            <ac:spMk id="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38:51.297" v="68"/>
          <ac:spMkLst>
            <pc:docMk/>
            <pc:sldMk cId="75564258" sldId="571"/>
            <ac:spMk id="3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19:45:36.877" v="313" actId="113"/>
          <ac:spMkLst>
            <pc:docMk/>
            <pc:sldMk cId="75564258" sldId="571"/>
            <ac:spMk id="6" creationId="{05C9EDAB-AB18-428C-A5A2-9A4C95D974E0}"/>
          </ac:spMkLst>
        </pc:spChg>
        <pc:spChg chg="add mod">
          <ac:chgData name="Cristian Chilipirea" userId="34ab170da5908fc4" providerId="LiveId" clId="{7B777E28-40DC-4AED-B8BD-286966C19615}" dt="2020-11-08T19:45:35.742" v="312" actId="113"/>
          <ac:spMkLst>
            <pc:docMk/>
            <pc:sldMk cId="75564258" sldId="571"/>
            <ac:spMk id="7" creationId="{61E03F04-CF36-4735-A1B1-C78D7BEAA3D3}"/>
          </ac:spMkLst>
        </pc:spChg>
      </pc:sldChg>
      <pc:sldChg chg="modSp add mod">
        <pc:chgData name="Cristian Chilipirea" userId="34ab170da5908fc4" providerId="LiveId" clId="{7B777E28-40DC-4AED-B8BD-286966C19615}" dt="2020-11-08T19:46:21.561" v="330" actId="1076"/>
        <pc:sldMkLst>
          <pc:docMk/>
          <pc:sldMk cId="886449400" sldId="572"/>
        </pc:sldMkLst>
        <pc:spChg chg="mod">
          <ac:chgData name="Cristian Chilipirea" userId="34ab170da5908fc4" providerId="LiveId" clId="{7B777E28-40DC-4AED-B8BD-286966C19615}" dt="2020-11-08T19:38:53.529" v="69"/>
          <ac:spMkLst>
            <pc:docMk/>
            <pc:sldMk cId="886449400" sldId="572"/>
            <ac:spMk id="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46:21.561" v="330" actId="1076"/>
          <ac:spMkLst>
            <pc:docMk/>
            <pc:sldMk cId="886449400" sldId="572"/>
            <ac:spMk id="30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38:55.676" v="70"/>
        <pc:sldMkLst>
          <pc:docMk/>
          <pc:sldMk cId="1734126001" sldId="573"/>
        </pc:sldMkLst>
        <pc:spChg chg="mod">
          <ac:chgData name="Cristian Chilipirea" userId="34ab170da5908fc4" providerId="LiveId" clId="{7B777E28-40DC-4AED-B8BD-286966C19615}" dt="2020-11-08T19:38:55.676" v="70"/>
          <ac:spMkLst>
            <pc:docMk/>
            <pc:sldMk cId="1734126001" sldId="573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47:27.778" v="386" actId="1076"/>
        <pc:sldMkLst>
          <pc:docMk/>
          <pc:sldMk cId="117767413" sldId="574"/>
        </pc:sldMkLst>
        <pc:spChg chg="mod">
          <ac:chgData name="Cristian Chilipirea" userId="34ab170da5908fc4" providerId="LiveId" clId="{7B777E28-40DC-4AED-B8BD-286966C19615}" dt="2020-11-08T19:38:57.989" v="71"/>
          <ac:spMkLst>
            <pc:docMk/>
            <pc:sldMk cId="117767413" sldId="574"/>
            <ac:spMk id="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46:54.773" v="377" actId="1076"/>
          <ac:spMkLst>
            <pc:docMk/>
            <pc:sldMk cId="117767413" sldId="574"/>
            <ac:spMk id="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47:27.778" v="386" actId="1076"/>
          <ac:spMkLst>
            <pc:docMk/>
            <pc:sldMk cId="117767413" sldId="574"/>
            <ac:spMk id="7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39:00.308" v="72"/>
        <pc:sldMkLst>
          <pc:docMk/>
          <pc:sldMk cId="1667491805" sldId="575"/>
        </pc:sldMkLst>
        <pc:spChg chg="mod">
          <ac:chgData name="Cristian Chilipirea" userId="34ab170da5908fc4" providerId="LiveId" clId="{7B777E28-40DC-4AED-B8BD-286966C19615}" dt="2020-11-08T19:39:00.308" v="72"/>
          <ac:spMkLst>
            <pc:docMk/>
            <pc:sldMk cId="1667491805" sldId="575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39:02.541" v="73"/>
        <pc:sldMkLst>
          <pc:docMk/>
          <pc:sldMk cId="1700892984" sldId="576"/>
        </pc:sldMkLst>
        <pc:spChg chg="mod">
          <ac:chgData name="Cristian Chilipirea" userId="34ab170da5908fc4" providerId="LiveId" clId="{7B777E28-40DC-4AED-B8BD-286966C19615}" dt="2020-11-08T19:39:02.541" v="73"/>
          <ac:spMkLst>
            <pc:docMk/>
            <pc:sldMk cId="1700892984" sldId="576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39:05.029" v="74"/>
        <pc:sldMkLst>
          <pc:docMk/>
          <pc:sldMk cId="4199159730" sldId="577"/>
        </pc:sldMkLst>
        <pc:spChg chg="mod">
          <ac:chgData name="Cristian Chilipirea" userId="34ab170da5908fc4" providerId="LiveId" clId="{7B777E28-40DC-4AED-B8BD-286966C19615}" dt="2020-11-08T19:39:05.029" v="74"/>
          <ac:spMkLst>
            <pc:docMk/>
            <pc:sldMk cId="4199159730" sldId="577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39:08.053" v="75"/>
        <pc:sldMkLst>
          <pc:docMk/>
          <pc:sldMk cId="345241012" sldId="578"/>
        </pc:sldMkLst>
        <pc:spChg chg="mod">
          <ac:chgData name="Cristian Chilipirea" userId="34ab170da5908fc4" providerId="LiveId" clId="{7B777E28-40DC-4AED-B8BD-286966C19615}" dt="2020-11-08T19:39:08.053" v="75"/>
          <ac:spMkLst>
            <pc:docMk/>
            <pc:sldMk cId="345241012" sldId="578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40:23.203" v="241" actId="20577"/>
        <pc:sldMkLst>
          <pc:docMk/>
          <pc:sldMk cId="180954688" sldId="579"/>
        </pc:sldMkLst>
        <pc:spChg chg="mod">
          <ac:chgData name="Cristian Chilipirea" userId="34ab170da5908fc4" providerId="LiveId" clId="{7B777E28-40DC-4AED-B8BD-286966C19615}" dt="2020-11-08T19:40:06.903" v="237" actId="20577"/>
          <ac:spMkLst>
            <pc:docMk/>
            <pc:sldMk cId="180954688" sldId="579"/>
            <ac:spMk id="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39:10.629" v="76"/>
          <ac:spMkLst>
            <pc:docMk/>
            <pc:sldMk cId="180954688" sldId="579"/>
            <ac:spMk id="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40:23.203" v="241" actId="20577"/>
          <ac:spMkLst>
            <pc:docMk/>
            <pc:sldMk cId="180954688" sldId="579"/>
            <ac:spMk id="4" creationId="{00000000-0000-0000-0000-000000000000}"/>
          </ac:spMkLst>
        </pc:spChg>
      </pc:sldChg>
      <pc:sldChg chg="add">
        <pc:chgData name="Cristian Chilipirea" userId="34ab170da5908fc4" providerId="LiveId" clId="{7B777E28-40DC-4AED-B8BD-286966C19615}" dt="2020-11-08T12:17:08.852" v="7"/>
        <pc:sldMkLst>
          <pc:docMk/>
          <pc:sldMk cId="982557817" sldId="580"/>
        </pc:sldMkLst>
      </pc:sldChg>
      <pc:sldChg chg="addSp modSp add mod">
        <pc:chgData name="Cristian Chilipirea" userId="34ab170da5908fc4" providerId="LiveId" clId="{7B777E28-40DC-4AED-B8BD-286966C19615}" dt="2020-11-08T19:49:25.794" v="558" actId="1076"/>
        <pc:sldMkLst>
          <pc:docMk/>
          <pc:sldMk cId="2393610380" sldId="581"/>
        </pc:sldMkLst>
        <pc:spChg chg="add mod">
          <ac:chgData name="Cristian Chilipirea" userId="34ab170da5908fc4" providerId="LiveId" clId="{7B777E28-40DC-4AED-B8BD-286966C19615}" dt="2020-11-08T19:49:25.794" v="558" actId="1076"/>
          <ac:spMkLst>
            <pc:docMk/>
            <pc:sldMk cId="2393610380" sldId="581"/>
            <ac:spMk id="5" creationId="{8CCF22C1-F7DF-4303-B597-A03E9E258BEA}"/>
          </ac:spMkLst>
        </pc:spChg>
      </pc:sldChg>
      <pc:sldChg chg="modSp add mod">
        <pc:chgData name="Cristian Chilipirea" userId="34ab170da5908fc4" providerId="LiveId" clId="{7B777E28-40DC-4AED-B8BD-286966C19615}" dt="2020-11-08T19:48:30.200" v="436" actId="20577"/>
        <pc:sldMkLst>
          <pc:docMk/>
          <pc:sldMk cId="2280091625" sldId="582"/>
        </pc:sldMkLst>
        <pc:spChg chg="mod">
          <ac:chgData name="Cristian Chilipirea" userId="34ab170da5908fc4" providerId="LiveId" clId="{7B777E28-40DC-4AED-B8BD-286966C19615}" dt="2020-11-08T19:48:30.200" v="436" actId="20577"/>
          <ac:spMkLst>
            <pc:docMk/>
            <pc:sldMk cId="2280091625" sldId="582"/>
            <ac:spMk id="2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48:46.163" v="480" actId="20577"/>
        <pc:sldMkLst>
          <pc:docMk/>
          <pc:sldMk cId="3627995927" sldId="583"/>
        </pc:sldMkLst>
        <pc:spChg chg="mod">
          <ac:chgData name="Cristian Chilipirea" userId="34ab170da5908fc4" providerId="LiveId" clId="{7B777E28-40DC-4AED-B8BD-286966C19615}" dt="2020-11-08T19:48:46.163" v="480" actId="20577"/>
          <ac:spMkLst>
            <pc:docMk/>
            <pc:sldMk cId="3627995927" sldId="583"/>
            <ac:spMk id="2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49:40.674" v="606" actId="20577"/>
        <pc:sldMkLst>
          <pc:docMk/>
          <pc:sldMk cId="3895925264" sldId="584"/>
        </pc:sldMkLst>
        <pc:spChg chg="mod">
          <ac:chgData name="Cristian Chilipirea" userId="34ab170da5908fc4" providerId="LiveId" clId="{7B777E28-40DC-4AED-B8BD-286966C19615}" dt="2020-11-08T19:49:40.674" v="606" actId="20577"/>
          <ac:spMkLst>
            <pc:docMk/>
            <pc:sldMk cId="3895925264" sldId="584"/>
            <ac:spMk id="2" creationId="{00000000-0000-0000-0000-000000000000}"/>
          </ac:spMkLst>
        </pc:spChg>
      </pc:sldChg>
      <pc:sldChg chg="addSp modSp add mod">
        <pc:chgData name="Cristian Chilipirea" userId="34ab170da5908fc4" providerId="LiveId" clId="{7B777E28-40DC-4AED-B8BD-286966C19615}" dt="2020-11-08T19:51:10.808" v="798" actId="1076"/>
        <pc:sldMkLst>
          <pc:docMk/>
          <pc:sldMk cId="237323792" sldId="585"/>
        </pc:sldMkLst>
        <pc:spChg chg="mod">
          <ac:chgData name="Cristian Chilipirea" userId="34ab170da5908fc4" providerId="LiveId" clId="{7B777E28-40DC-4AED-B8BD-286966C19615}" dt="2020-11-08T19:50:55.153" v="790" actId="21"/>
          <ac:spMkLst>
            <pc:docMk/>
            <pc:sldMk cId="237323792" sldId="585"/>
            <ac:spMk id="6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19:51:10.808" v="798" actId="1076"/>
          <ac:spMkLst>
            <pc:docMk/>
            <pc:sldMk cId="237323792" sldId="585"/>
            <ac:spMk id="44" creationId="{BE328C3C-D149-495B-86D3-8BA048BF5045}"/>
          </ac:spMkLst>
        </pc:spChg>
      </pc:sldChg>
      <pc:sldChg chg="modSp add mod">
        <pc:chgData name="Cristian Chilipirea" userId="34ab170da5908fc4" providerId="LiveId" clId="{7B777E28-40DC-4AED-B8BD-286966C19615}" dt="2020-11-08T19:51:18.627" v="806" actId="20577"/>
        <pc:sldMkLst>
          <pc:docMk/>
          <pc:sldMk cId="1681674200" sldId="586"/>
        </pc:sldMkLst>
        <pc:spChg chg="mod">
          <ac:chgData name="Cristian Chilipirea" userId="34ab170da5908fc4" providerId="LiveId" clId="{7B777E28-40DC-4AED-B8BD-286966C19615}" dt="2020-11-08T19:51:18.627" v="806" actId="20577"/>
          <ac:spMkLst>
            <pc:docMk/>
            <pc:sldMk cId="1681674200" sldId="586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51:27.938" v="821" actId="20577"/>
        <pc:sldMkLst>
          <pc:docMk/>
          <pc:sldMk cId="762765230" sldId="587"/>
        </pc:sldMkLst>
        <pc:spChg chg="mod">
          <ac:chgData name="Cristian Chilipirea" userId="34ab170da5908fc4" providerId="LiveId" clId="{7B777E28-40DC-4AED-B8BD-286966C19615}" dt="2020-11-08T19:51:23.721" v="807"/>
          <ac:spMkLst>
            <pc:docMk/>
            <pc:sldMk cId="762765230" sldId="587"/>
            <ac:spMk id="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51:27.938" v="821" actId="20577"/>
          <ac:spMkLst>
            <pc:docMk/>
            <pc:sldMk cId="762765230" sldId="587"/>
            <ac:spMk id="4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51:38.785" v="841" actId="1076"/>
        <pc:sldMkLst>
          <pc:docMk/>
          <pc:sldMk cId="3857262134" sldId="588"/>
        </pc:sldMkLst>
        <pc:spChg chg="mod">
          <ac:chgData name="Cristian Chilipirea" userId="34ab170da5908fc4" providerId="LiveId" clId="{7B777E28-40DC-4AED-B8BD-286966C19615}" dt="2020-11-08T19:51:30.969" v="822"/>
          <ac:spMkLst>
            <pc:docMk/>
            <pc:sldMk cId="3857262134" sldId="588"/>
            <ac:spMk id="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51:38.785" v="841" actId="1076"/>
          <ac:spMkLst>
            <pc:docMk/>
            <pc:sldMk cId="3857262134" sldId="588"/>
            <ac:spMk id="4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52:00.728" v="890" actId="14100"/>
        <pc:sldMkLst>
          <pc:docMk/>
          <pc:sldMk cId="2414102212" sldId="589"/>
        </pc:sldMkLst>
        <pc:spChg chg="mod">
          <ac:chgData name="Cristian Chilipirea" userId="34ab170da5908fc4" providerId="LiveId" clId="{7B777E28-40DC-4AED-B8BD-286966C19615}" dt="2020-11-08T19:51:44.877" v="844"/>
          <ac:spMkLst>
            <pc:docMk/>
            <pc:sldMk cId="2414102212" sldId="589"/>
            <ac:spMk id="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52:00.728" v="890" actId="14100"/>
          <ac:spMkLst>
            <pc:docMk/>
            <pc:sldMk cId="2414102212" sldId="589"/>
            <ac:spMk id="4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52:10.638" v="906" actId="20577"/>
        <pc:sldMkLst>
          <pc:docMk/>
          <pc:sldMk cId="3173846532" sldId="590"/>
        </pc:sldMkLst>
        <pc:spChg chg="mod">
          <ac:chgData name="Cristian Chilipirea" userId="34ab170da5908fc4" providerId="LiveId" clId="{7B777E28-40DC-4AED-B8BD-286966C19615}" dt="2020-11-08T19:52:10.638" v="906" actId="20577"/>
          <ac:spMkLst>
            <pc:docMk/>
            <pc:sldMk cId="3173846532" sldId="590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52:24.530" v="917" actId="20577"/>
        <pc:sldMkLst>
          <pc:docMk/>
          <pc:sldMk cId="2608287443" sldId="591"/>
        </pc:sldMkLst>
        <pc:spChg chg="mod">
          <ac:chgData name="Cristian Chilipirea" userId="34ab170da5908fc4" providerId="LiveId" clId="{7B777E28-40DC-4AED-B8BD-286966C19615}" dt="2020-11-08T19:52:24.530" v="917" actId="20577"/>
          <ac:spMkLst>
            <pc:docMk/>
            <pc:sldMk cId="2608287443" sldId="591"/>
            <ac:spMk id="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52:18.982" v="907"/>
          <ac:spMkLst>
            <pc:docMk/>
            <pc:sldMk cId="2608287443" sldId="591"/>
            <ac:spMk id="3" creationId="{00000000-0000-0000-0000-000000000000}"/>
          </ac:spMkLst>
        </pc:sp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720508744" sldId="59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699415763" sldId="59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534527776" sldId="713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918084936" sldId="71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70324289" sldId="71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433671099" sldId="716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929919350" sldId="71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280830162" sldId="71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571988258" sldId="71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152297449" sldId="720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52534397" sldId="721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687214589" sldId="722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145614192" sldId="723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737617423" sldId="72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430240207" sldId="72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555358963" sldId="726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522846984" sldId="72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629160524" sldId="72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893161722" sldId="72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720088748" sldId="730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399697736" sldId="731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76536655" sldId="732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986970408" sldId="73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551182211" sldId="736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68903423" sldId="73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518565253" sldId="73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837292543" sldId="73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536735485" sldId="740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377482258" sldId="741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432382968" sldId="742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149605992" sldId="743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597914536" sldId="74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175927221" sldId="74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324601119" sldId="746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807161639" sldId="74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399069376" sldId="74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660632177" sldId="74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304019950" sldId="750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816141931" sldId="751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727461845" sldId="752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486820280" sldId="753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817520184" sldId="75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826301798" sldId="75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727062036" sldId="756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416765560" sldId="75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989270098" sldId="75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265482735" sldId="75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388097980" sldId="760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365026191" sldId="761"/>
        </pc:sldMkLst>
      </pc:sldChg>
      <pc:sldChg chg="modSp add mod">
        <pc:chgData name="Cristian Chilipirea" userId="34ab170da5908fc4" providerId="LiveId" clId="{7B777E28-40DC-4AED-B8BD-286966C19615}" dt="2020-11-08T19:38:49.017" v="67"/>
        <pc:sldMkLst>
          <pc:docMk/>
          <pc:sldMk cId="334786632" sldId="763"/>
        </pc:sldMkLst>
        <pc:spChg chg="mod">
          <ac:chgData name="Cristian Chilipirea" userId="34ab170da5908fc4" providerId="LiveId" clId="{7B777E28-40DC-4AED-B8BD-286966C19615}" dt="2020-11-08T19:38:49.017" v="67"/>
          <ac:spMkLst>
            <pc:docMk/>
            <pc:sldMk cId="334786632" sldId="763"/>
            <ac:spMk id="3" creationId="{00000000-0000-0000-0000-000000000000}"/>
          </ac:spMkLst>
        </pc:sp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85521958" sldId="763"/>
        </pc:sldMkLst>
      </pc:sldChg>
      <pc:sldChg chg="addSp delSp modSp new mod">
        <pc:chgData name="Cristian Chilipirea" userId="34ab170da5908fc4" providerId="LiveId" clId="{7B777E28-40DC-4AED-B8BD-286966C19615}" dt="2020-11-08T19:59:06.354" v="1326"/>
        <pc:sldMkLst>
          <pc:docMk/>
          <pc:sldMk cId="1372514228" sldId="764"/>
        </pc:sldMkLst>
        <pc:spChg chg="del">
          <ac:chgData name="Cristian Chilipirea" userId="34ab170da5908fc4" providerId="LiveId" clId="{7B777E28-40DC-4AED-B8BD-286966C19615}" dt="2020-11-08T19:56:37.035" v="1293" actId="478"/>
          <ac:spMkLst>
            <pc:docMk/>
            <pc:sldMk cId="1372514228" sldId="764"/>
            <ac:spMk id="2" creationId="{517F4EBA-B684-4A8F-88B2-172450047E32}"/>
          </ac:spMkLst>
        </pc:spChg>
        <pc:spChg chg="mod">
          <ac:chgData name="Cristian Chilipirea" userId="34ab170da5908fc4" providerId="LiveId" clId="{7B777E28-40DC-4AED-B8BD-286966C19615}" dt="2020-11-08T19:56:33.619" v="1292" actId="20577"/>
          <ac:spMkLst>
            <pc:docMk/>
            <pc:sldMk cId="1372514228" sldId="764"/>
            <ac:spMk id="4" creationId="{95C4F8D6-6A98-43DA-95D9-CDB4A75E588E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6" creationId="{9084114B-C3BF-4FB1-9CD2-03513F1F6343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8" creationId="{290F6F0F-647E-400E-A704-7BE0335DB7DF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10" creationId="{5FB9A3AC-B23B-48CA-BEE1-3FDC71B050EE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12" creationId="{A1091DE0-5099-4A59-A7A7-053AE001D2AF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14" creationId="{1ED24AE6-9A7A-4DE4-A1F0-4C7AC51A6694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16" creationId="{95FC71EB-56BD-470E-BC25-63A3E4D0930E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18" creationId="{608D75F6-21E0-45AF-ACA2-C9931378E6CC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20" creationId="{6DB80EAB-DEFB-41B0-AD51-D611F9E8AA4B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22" creationId="{11A442EB-3137-48D8-AFB7-DBE09516A422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24" creationId="{5633032B-0C18-4B54-BE0A-03B536E2F2D1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26" creationId="{6B4805EB-E83E-49D8-9337-A768D534BDBE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28" creationId="{453A4176-2615-4216-8B08-94C6C1B7C914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30" creationId="{EF44C4CB-F118-4E47-A1AD-92695EB4A37B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32" creationId="{87A33190-92E9-47C5-943A-B74289F6F025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34" creationId="{D199AC2B-98D3-4352-A404-3B4C538CBD2E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36" creationId="{5C08A2E8-3D4B-47F0-B376-CAB4C0DB369F}"/>
          </ac:spMkLst>
        </pc:spChg>
        <pc:spChg chg="add del mod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38" creationId="{0FCE8473-4E94-4468-BAC6-88CAABC4B8DB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0" creationId="{E17D5C46-3C21-41BE-8BB9-40BA44B7F27B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1" creationId="{0E223E2C-B040-4EA1-8B72-D1F424D17BA7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2" creationId="{DC805252-C48F-4643-8FF4-4CAD1A15F508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3" creationId="{48301629-D9DF-4C99-B462-9418B8AD17DE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4" creationId="{FFF32F7E-2566-479E-8734-840A0DE5323C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5" creationId="{CE06B341-881D-4657-9593-477E925B00CF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6" creationId="{789E6CB3-A73C-4BBE-A6B1-2757ED296F69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7" creationId="{CCFBE3EC-61CD-4034-A522-7391E61EF4A6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8" creationId="{DC5744A4-9AC1-4B0F-8926-5596DD11DD27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9" creationId="{7EE42DAE-E76E-42FB-BABF-92AD0D69F11B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50" creationId="{750A517B-7C5C-441A-9DF2-F15C5043147A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51" creationId="{DAF52774-441D-46DF-8185-5B84E2365DC1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52" creationId="{04A0764F-D18C-4A84-A8C0-FD873A30EC6D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53" creationId="{7D999142-9D0A-4D71-B673-6C12C067531B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54" creationId="{D395A6D5-3C91-4206-8391-69D0909C852A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55" creationId="{FA58EC25-13B7-4ED5-B171-7ED1F6DF76B5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57" creationId="{535D8291-BCB8-4CF8-BE35-DEFF87BCAE9B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59" creationId="{93C158E8-B521-43C3-B834-FA7A6DE59533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0" creationId="{D69A13BF-1E37-45D1-B5C6-FD552FB14545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1" creationId="{654F8C7D-2BEA-4D4C-89FB-60FB3E7CEC59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2" creationId="{8250F39D-0BDF-41CA-B0C8-B61C33374DB9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3" creationId="{3A0E6ABA-51AA-49A4-B72A-23B9D8AD179F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4" creationId="{3306D027-6738-41CD-8D1C-7BE2FB3A59CD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5" creationId="{51FF89A2-E10D-4A80-83A1-7D6862CFEC4D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6" creationId="{0AAD46BA-E1AD-4448-B7CD-F3EFA9337813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7" creationId="{502AC378-9F23-46AF-9570-134C503A097F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8" creationId="{C7967204-FA21-4502-A9E7-EFF21DE894AE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9" creationId="{5DF60EDE-3E2C-4104-95DE-A5E4791AC68B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70" creationId="{1BE53030-A82C-4E53-809A-3219FC26D626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71" creationId="{49287A4C-485A-4ED7-B970-AD6FFC6DE0B4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72" creationId="{6CFA9D4C-8737-449D-86BD-2E7004CB460E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73" creationId="{21193EEB-69BA-4813-A246-53B3B3A5F088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74" creationId="{398B6331-7998-4578-BE84-C7C2D85DD4DF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76" creationId="{D2939AD5-F826-4B5C-9E70-8FB4B9FA1D79}"/>
          </ac:spMkLst>
        </pc:spChg>
        <pc:cxnChg chg="add del mod">
          <ac:chgData name="Cristian Chilipirea" userId="34ab170da5908fc4" providerId="LiveId" clId="{7B777E28-40DC-4AED-B8BD-286966C19615}" dt="2020-11-08T19:57:12.525" v="1298" actId="478"/>
          <ac:cxnSpMkLst>
            <pc:docMk/>
            <pc:sldMk cId="1372514228" sldId="764"/>
            <ac:cxnSpMk id="37" creationId="{C2B239EF-4B1A-4C13-8888-ED5D406EA01B}"/>
          </ac:cxnSpMkLst>
        </pc:cxnChg>
        <pc:cxnChg chg="add del mod">
          <ac:chgData name="Cristian Chilipirea" userId="34ab170da5908fc4" providerId="LiveId" clId="{7B777E28-40DC-4AED-B8BD-286966C19615}" dt="2020-11-08T19:57:12.525" v="1298" actId="478"/>
          <ac:cxnSpMkLst>
            <pc:docMk/>
            <pc:sldMk cId="1372514228" sldId="764"/>
            <ac:cxnSpMk id="39" creationId="{2713337D-5FB0-4AC3-8877-C4DB8BAAAFE4}"/>
          </ac:cxnSpMkLst>
        </pc:cxnChg>
        <pc:cxnChg chg="add del mod">
          <ac:chgData name="Cristian Chilipirea" userId="34ab170da5908fc4" providerId="LiveId" clId="{7B777E28-40DC-4AED-B8BD-286966C19615}" dt="2020-11-08T19:59:06.084" v="1325" actId="478"/>
          <ac:cxnSpMkLst>
            <pc:docMk/>
            <pc:sldMk cId="1372514228" sldId="764"/>
            <ac:cxnSpMk id="56" creationId="{8B3FA519-24CE-47B7-8381-A2FB5252A8A8}"/>
          </ac:cxnSpMkLst>
        </pc:cxnChg>
        <pc:cxnChg chg="add del mod">
          <ac:chgData name="Cristian Chilipirea" userId="34ab170da5908fc4" providerId="LiveId" clId="{7B777E28-40DC-4AED-B8BD-286966C19615}" dt="2020-11-08T19:59:06.084" v="1325" actId="478"/>
          <ac:cxnSpMkLst>
            <pc:docMk/>
            <pc:sldMk cId="1372514228" sldId="764"/>
            <ac:cxnSpMk id="58" creationId="{CC394B51-4CBC-4AA7-8140-55706F3FE8C3}"/>
          </ac:cxnSpMkLst>
        </pc:cxnChg>
        <pc:cxnChg chg="add mod">
          <ac:chgData name="Cristian Chilipirea" userId="34ab170da5908fc4" providerId="LiveId" clId="{7B777E28-40DC-4AED-B8BD-286966C19615}" dt="2020-11-08T19:59:06.354" v="1326"/>
          <ac:cxnSpMkLst>
            <pc:docMk/>
            <pc:sldMk cId="1372514228" sldId="764"/>
            <ac:cxnSpMk id="75" creationId="{B8C6F758-A872-44C1-B500-271F63C6C659}"/>
          </ac:cxnSpMkLst>
        </pc:cxnChg>
        <pc:cxnChg chg="add mod">
          <ac:chgData name="Cristian Chilipirea" userId="34ab170da5908fc4" providerId="LiveId" clId="{7B777E28-40DC-4AED-B8BD-286966C19615}" dt="2020-11-08T19:59:06.354" v="1326"/>
          <ac:cxnSpMkLst>
            <pc:docMk/>
            <pc:sldMk cId="1372514228" sldId="764"/>
            <ac:cxnSpMk id="77" creationId="{36F32C5D-C175-48A1-BEF0-FE5D266FDADC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201933608" sldId="764"/>
        </pc:sldMkLst>
      </pc:sldChg>
      <pc:sldChg chg="addSp delSp modSp add mod">
        <pc:chgData name="Cristian Chilipirea" userId="34ab170da5908fc4" providerId="LiveId" clId="{7B777E28-40DC-4AED-B8BD-286966C19615}" dt="2020-11-08T19:59:21.354" v="1333" actId="478"/>
        <pc:sldMkLst>
          <pc:docMk/>
          <pc:sldMk cId="1483307741" sldId="765"/>
        </pc:sldMkLst>
        <pc:spChg chg="add 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2" creationId="{83EC03FB-2C32-48C3-B858-DF65A2EE5ABD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5" creationId="{7F477A02-ED32-40F6-854F-BBC41E45BC4E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6" creationId="{9084114B-C3BF-4FB1-9CD2-03513F1F6343}"/>
          </ac:spMkLst>
        </pc:spChg>
        <pc:spChg chg="add del mod">
          <ac:chgData name="Cristian Chilipirea" userId="34ab170da5908fc4" providerId="LiveId" clId="{7B777E28-40DC-4AED-B8BD-286966C19615}" dt="2020-11-08T19:58:43.407" v="1322" actId="478"/>
          <ac:spMkLst>
            <pc:docMk/>
            <pc:sldMk cId="1483307741" sldId="765"/>
            <ac:spMk id="7" creationId="{B116321B-393A-497B-BEAC-2008AD34FD5B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8" creationId="{290F6F0F-647E-400E-A704-7BE0335DB7DF}"/>
          </ac:spMkLst>
        </pc:spChg>
        <pc:spChg chg="add del mod">
          <ac:chgData name="Cristian Chilipirea" userId="34ab170da5908fc4" providerId="LiveId" clId="{7B777E28-40DC-4AED-B8BD-286966C19615}" dt="2020-11-08T19:58:43.407" v="1322" actId="478"/>
          <ac:spMkLst>
            <pc:docMk/>
            <pc:sldMk cId="1483307741" sldId="765"/>
            <ac:spMk id="9" creationId="{23D44A20-6C1C-4142-AE67-A6CC9494BD7F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10" creationId="{5FB9A3AC-B23B-48CA-BEE1-3FDC71B050EE}"/>
          </ac:spMkLst>
        </pc:spChg>
        <pc:spChg chg="add del mod">
          <ac:chgData name="Cristian Chilipirea" userId="34ab170da5908fc4" providerId="LiveId" clId="{7B777E28-40DC-4AED-B8BD-286966C19615}" dt="2020-11-08T19:58:43.407" v="1322" actId="478"/>
          <ac:spMkLst>
            <pc:docMk/>
            <pc:sldMk cId="1483307741" sldId="765"/>
            <ac:spMk id="11" creationId="{1319E36B-DDAF-4EEF-AA98-271DA777703B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12" creationId="{A1091DE0-5099-4A59-A7A7-053AE001D2AF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14" creationId="{1ED24AE6-9A7A-4DE4-A1F0-4C7AC51A6694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16" creationId="{95FC71EB-56BD-470E-BC25-63A3E4D0930E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18" creationId="{608D75F6-21E0-45AF-ACA2-C9931378E6CC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20" creationId="{6DB80EAB-DEFB-41B0-AD51-D611F9E8AA4B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22" creationId="{11A442EB-3137-48D8-AFB7-DBE09516A422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24" creationId="{5633032B-0C18-4B54-BE0A-03B536E2F2D1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25" creationId="{624489DD-D751-417B-9814-9A9297A9FF0B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26" creationId="{6B4805EB-E83E-49D8-9337-A768D534BDBE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27" creationId="{A1E88DC6-35AF-46AA-8F74-C52376C99082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28" creationId="{453A4176-2615-4216-8B08-94C6C1B7C914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29" creationId="{3CC2250E-CC59-48A1-8221-B57D63A6FDC0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30" creationId="{EF44C4CB-F118-4E47-A1AD-92695EB4A37B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31" creationId="{889AFA80-B788-4289-855A-4E692FA67FC6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32" creationId="{87A33190-92E9-47C5-943A-B74289F6F025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33" creationId="{CF59FAB8-4E4A-4383-B566-4C2293CE44EB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34" creationId="{D199AC2B-98D3-4352-A404-3B4C538CBD2E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35" creationId="{C75B2AE8-48F4-4D22-AC1B-E1FB0E24F43A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36" creationId="{5C08A2E8-3D4B-47F0-B376-CAB4C0DB369F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38" creationId="{0FCE8473-4E94-4468-BAC6-88CAABC4B8DB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0" creationId="{87731B05-2B4D-4AB6-A892-D477AA53C470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1" creationId="{25AA2464-D5A8-4B44-A439-63091EE88BEF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2" creationId="{0EA8D532-AB08-4282-95CB-A0BC3DE697DA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3" creationId="{BBE9F896-EF10-4D59-A2B7-03ECEC121D13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4" creationId="{FDB53B6B-31CD-433B-857E-073F8B8DE8B8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5" creationId="{44BF5905-D04A-4297-940A-74846F1B6646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6" creationId="{ABAB4417-F089-4ED4-9737-2EDFD43336B0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7" creationId="{A1CC0F95-7E4B-4A1E-B49F-D4386DAE41F3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8" creationId="{BBBA1756-EB5D-44A0-BB52-0720AEE69981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9" creationId="{54876DF5-A9FB-4EDE-995E-BB454D2A766A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51" creationId="{C4530B7D-A826-4B2D-B9D8-15C175AF943E}"/>
          </ac:spMkLst>
        </pc:spChg>
        <pc:cxnChg chg="del mod">
          <ac:chgData name="Cristian Chilipirea" userId="34ab170da5908fc4" providerId="LiveId" clId="{7B777E28-40DC-4AED-B8BD-286966C19615}" dt="2020-11-08T19:57:50.352" v="1304" actId="478"/>
          <ac:cxnSpMkLst>
            <pc:docMk/>
            <pc:sldMk cId="1483307741" sldId="765"/>
            <ac:cxnSpMk id="37" creationId="{C2B239EF-4B1A-4C13-8888-ED5D406EA01B}"/>
          </ac:cxnSpMkLst>
        </pc:cxnChg>
        <pc:cxnChg chg="del mod">
          <ac:chgData name="Cristian Chilipirea" userId="34ab170da5908fc4" providerId="LiveId" clId="{7B777E28-40DC-4AED-B8BD-286966C19615}" dt="2020-11-08T19:57:50.352" v="1304" actId="478"/>
          <ac:cxnSpMkLst>
            <pc:docMk/>
            <pc:sldMk cId="1483307741" sldId="765"/>
            <ac:cxnSpMk id="39" creationId="{2713337D-5FB0-4AC3-8877-C4DB8BAAAFE4}"/>
          </ac:cxnSpMkLst>
        </pc:cxnChg>
        <pc:cxnChg chg="add del mod">
          <ac:chgData name="Cristian Chilipirea" userId="34ab170da5908fc4" providerId="LiveId" clId="{7B777E28-40DC-4AED-B8BD-286966C19615}" dt="2020-11-08T19:59:21.354" v="1333" actId="478"/>
          <ac:cxnSpMkLst>
            <pc:docMk/>
            <pc:sldMk cId="1483307741" sldId="765"/>
            <ac:cxnSpMk id="50" creationId="{A3EB6D29-3C48-4C51-9FC7-68DCA63EA7DA}"/>
          </ac:cxnSpMkLst>
        </pc:cxnChg>
        <pc:cxnChg chg="add del mod">
          <ac:chgData name="Cristian Chilipirea" userId="34ab170da5908fc4" providerId="LiveId" clId="{7B777E28-40DC-4AED-B8BD-286966C19615}" dt="2020-11-08T19:59:21.354" v="1333" actId="478"/>
          <ac:cxnSpMkLst>
            <pc:docMk/>
            <pc:sldMk cId="1483307741" sldId="765"/>
            <ac:cxnSpMk id="52" creationId="{81D6927A-6DA5-4DAD-85EA-7D2389F7F499}"/>
          </ac:cxnSpMkLst>
        </pc:cxnChg>
        <pc:cxnChg chg="add mod">
          <ac:chgData name="Cristian Chilipirea" userId="34ab170da5908fc4" providerId="LiveId" clId="{7B777E28-40DC-4AED-B8BD-286966C19615}" dt="2020-11-08T19:59:13.268" v="1329" actId="14100"/>
          <ac:cxnSpMkLst>
            <pc:docMk/>
            <pc:sldMk cId="1483307741" sldId="765"/>
            <ac:cxnSpMk id="57" creationId="{412DB480-C6DF-4AA2-8425-E3539A1571F9}"/>
          </ac:cxnSpMkLst>
        </pc:cxnChg>
        <pc:cxnChg chg="add mod">
          <ac:chgData name="Cristian Chilipirea" userId="34ab170da5908fc4" providerId="LiveId" clId="{7B777E28-40DC-4AED-B8BD-286966C19615}" dt="2020-11-08T19:59:18.287" v="1332" actId="14100"/>
          <ac:cxnSpMkLst>
            <pc:docMk/>
            <pc:sldMk cId="1483307741" sldId="765"/>
            <ac:cxnSpMk id="58" creationId="{30FD64F5-77AC-4FF6-A392-591EA1BE7A26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629805878" sldId="765"/>
        </pc:sldMkLst>
      </pc:sldChg>
      <pc:sldChg chg="addSp delSp modSp add mod">
        <pc:chgData name="Cristian Chilipirea" userId="34ab170da5908fc4" providerId="LiveId" clId="{7B777E28-40DC-4AED-B8BD-286966C19615}" dt="2020-11-08T20:00:19.987" v="1369" actId="20577"/>
        <pc:sldMkLst>
          <pc:docMk/>
          <pc:sldMk cId="201488878" sldId="766"/>
        </pc:sldMkLst>
        <pc:spChg chg="mod">
          <ac:chgData name="Cristian Chilipirea" userId="34ab170da5908fc4" providerId="LiveId" clId="{7B777E28-40DC-4AED-B8BD-286966C19615}" dt="2020-11-08T19:59:35.170" v="1335" actId="1076"/>
          <ac:spMkLst>
            <pc:docMk/>
            <pc:sldMk cId="201488878" sldId="766"/>
            <ac:spMk id="5" creationId="{7F477A02-ED32-40F6-854F-BBC41E45BC4E}"/>
          </ac:spMkLst>
        </pc:spChg>
        <pc:spChg chg="add mod">
          <ac:chgData name="Cristian Chilipirea" userId="34ab170da5908fc4" providerId="LiveId" clId="{7B777E28-40DC-4AED-B8BD-286966C19615}" dt="2020-11-08T20:00:19.987" v="1369" actId="20577"/>
          <ac:spMkLst>
            <pc:docMk/>
            <pc:sldMk cId="201488878" sldId="766"/>
            <ac:spMk id="7" creationId="{990717C9-E6B2-4091-8067-1AB5C7F143E9}"/>
          </ac:spMkLst>
        </pc:spChg>
        <pc:spChg chg="del mod">
          <ac:chgData name="Cristian Chilipirea" userId="34ab170da5908fc4" providerId="LiveId" clId="{7B777E28-40DC-4AED-B8BD-286966C19615}" dt="2020-11-08T19:59:48.819" v="1338" actId="478"/>
          <ac:spMkLst>
            <pc:docMk/>
            <pc:sldMk cId="201488878" sldId="766"/>
            <ac:spMk id="51" creationId="{C4530B7D-A826-4B2D-B9D8-15C175AF943E}"/>
          </ac:spMkLst>
        </pc:spChg>
        <pc:cxnChg chg="add mod">
          <ac:chgData name="Cristian Chilipirea" userId="34ab170da5908fc4" providerId="LiveId" clId="{7B777E28-40DC-4AED-B8BD-286966C19615}" dt="2020-11-08T20:00:14.619" v="1365" actId="14100"/>
          <ac:cxnSpMkLst>
            <pc:docMk/>
            <pc:sldMk cId="201488878" sldId="766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0:07.315" v="1362" actId="14100"/>
          <ac:cxnSpMkLst>
            <pc:docMk/>
            <pc:sldMk cId="201488878" sldId="766"/>
            <ac:cxnSpMk id="57" creationId="{412DB480-C6DF-4AA2-8425-E3539A1571F9}"/>
          </ac:cxnSpMkLst>
        </pc:cxnChg>
        <pc:cxnChg chg="del mod">
          <ac:chgData name="Cristian Chilipirea" userId="34ab170da5908fc4" providerId="LiveId" clId="{7B777E28-40DC-4AED-B8BD-286966C19615}" dt="2020-11-08T19:59:47.326" v="1337" actId="478"/>
          <ac:cxnSpMkLst>
            <pc:docMk/>
            <pc:sldMk cId="201488878" sldId="766"/>
            <ac:cxnSpMk id="58" creationId="{30FD64F5-77AC-4FF6-A392-591EA1BE7A26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856196331" sldId="766"/>
        </pc:sldMkLst>
      </pc:sldChg>
      <pc:sldChg chg="modSp add mod">
        <pc:chgData name="Cristian Chilipirea" userId="34ab170da5908fc4" providerId="LiveId" clId="{7B777E28-40DC-4AED-B8BD-286966C19615}" dt="2020-11-08T20:00:41" v="1376" actId="20577"/>
        <pc:sldMkLst>
          <pc:docMk/>
          <pc:sldMk cId="2732023461" sldId="767"/>
        </pc:sldMkLst>
        <pc:spChg chg="mod">
          <ac:chgData name="Cristian Chilipirea" userId="34ab170da5908fc4" providerId="LiveId" clId="{7B777E28-40DC-4AED-B8BD-286966C19615}" dt="2020-11-08T20:00:41" v="1376" actId="20577"/>
          <ac:spMkLst>
            <pc:docMk/>
            <pc:sldMk cId="2732023461" sldId="767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0:37.802" v="1373" actId="20577"/>
          <ac:spMkLst>
            <pc:docMk/>
            <pc:sldMk cId="2732023461" sldId="767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0:34.900" v="1371" actId="1076"/>
          <ac:cxnSpMkLst>
            <pc:docMk/>
            <pc:sldMk cId="2732023461" sldId="767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0:34.900" v="1371" actId="1076"/>
          <ac:cxnSpMkLst>
            <pc:docMk/>
            <pc:sldMk cId="2732023461" sldId="767"/>
            <ac:cxnSpMk id="57" creationId="{412DB480-C6DF-4AA2-8425-E3539A1571F9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292283602" sldId="76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65331451" sldId="768"/>
        </pc:sldMkLst>
      </pc:sldChg>
      <pc:sldChg chg="modSp add mod">
        <pc:chgData name="Cristian Chilipirea" userId="34ab170da5908fc4" providerId="LiveId" clId="{7B777E28-40DC-4AED-B8BD-286966C19615}" dt="2020-11-08T20:00:56.895" v="1382" actId="20577"/>
        <pc:sldMkLst>
          <pc:docMk/>
          <pc:sldMk cId="3992729846" sldId="768"/>
        </pc:sldMkLst>
        <pc:spChg chg="mod">
          <ac:chgData name="Cristian Chilipirea" userId="34ab170da5908fc4" providerId="LiveId" clId="{7B777E28-40DC-4AED-B8BD-286966C19615}" dt="2020-11-08T20:00:55.230" v="1380" actId="20577"/>
          <ac:spMkLst>
            <pc:docMk/>
            <pc:sldMk cId="3992729846" sldId="768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0:56.895" v="1382" actId="20577"/>
          <ac:spMkLst>
            <pc:docMk/>
            <pc:sldMk cId="3992729846" sldId="768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0:53.091" v="1378" actId="1076"/>
          <ac:cxnSpMkLst>
            <pc:docMk/>
            <pc:sldMk cId="3992729846" sldId="768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0:53.091" v="1378" actId="1076"/>
          <ac:cxnSpMkLst>
            <pc:docMk/>
            <pc:sldMk cId="3992729846" sldId="768"/>
            <ac:cxnSpMk id="57" creationId="{412DB480-C6DF-4AA2-8425-E3539A1571F9}"/>
          </ac:cxnSpMkLst>
        </pc:cxnChg>
      </pc:sldChg>
      <pc:sldChg chg="modSp add mod">
        <pc:chgData name="Cristian Chilipirea" userId="34ab170da5908fc4" providerId="LiveId" clId="{7B777E28-40DC-4AED-B8BD-286966C19615}" dt="2020-11-08T20:01:12.771" v="1388" actId="20577"/>
        <pc:sldMkLst>
          <pc:docMk/>
          <pc:sldMk cId="3436414091" sldId="769"/>
        </pc:sldMkLst>
        <pc:spChg chg="mod">
          <ac:chgData name="Cristian Chilipirea" userId="34ab170da5908fc4" providerId="LiveId" clId="{7B777E28-40DC-4AED-B8BD-286966C19615}" dt="2020-11-08T20:01:12.771" v="1388" actId="20577"/>
          <ac:spMkLst>
            <pc:docMk/>
            <pc:sldMk cId="3436414091" sldId="769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1:10.747" v="1386" actId="20577"/>
          <ac:spMkLst>
            <pc:docMk/>
            <pc:sldMk cId="3436414091" sldId="769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1:08.651" v="1384" actId="1076"/>
          <ac:cxnSpMkLst>
            <pc:docMk/>
            <pc:sldMk cId="3436414091" sldId="769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1:08.651" v="1384" actId="1076"/>
          <ac:cxnSpMkLst>
            <pc:docMk/>
            <pc:sldMk cId="3436414091" sldId="769"/>
            <ac:cxnSpMk id="57" creationId="{412DB480-C6DF-4AA2-8425-E3539A1571F9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063672065" sldId="769"/>
        </pc:sldMkLst>
      </pc:sldChg>
      <pc:sldChg chg="modSp add mod">
        <pc:chgData name="Cristian Chilipirea" userId="34ab170da5908fc4" providerId="LiveId" clId="{7B777E28-40DC-4AED-B8BD-286966C19615}" dt="2020-11-08T20:01:28.142" v="1394" actId="20577"/>
        <pc:sldMkLst>
          <pc:docMk/>
          <pc:sldMk cId="3358157984" sldId="770"/>
        </pc:sldMkLst>
        <pc:spChg chg="mod">
          <ac:chgData name="Cristian Chilipirea" userId="34ab170da5908fc4" providerId="LiveId" clId="{7B777E28-40DC-4AED-B8BD-286966C19615}" dt="2020-11-08T20:01:25.598" v="1392" actId="20577"/>
          <ac:spMkLst>
            <pc:docMk/>
            <pc:sldMk cId="3358157984" sldId="770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1:28.142" v="1394" actId="20577"/>
          <ac:spMkLst>
            <pc:docMk/>
            <pc:sldMk cId="3358157984" sldId="770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1:23.129" v="1390" actId="1076"/>
          <ac:cxnSpMkLst>
            <pc:docMk/>
            <pc:sldMk cId="3358157984" sldId="770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1:23.129" v="1390" actId="1076"/>
          <ac:cxnSpMkLst>
            <pc:docMk/>
            <pc:sldMk cId="3358157984" sldId="770"/>
            <ac:cxnSpMk id="57" creationId="{412DB480-C6DF-4AA2-8425-E3539A1571F9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491276657" sldId="770"/>
        </pc:sldMkLst>
      </pc:sldChg>
      <pc:sldChg chg="modSp add mod">
        <pc:chgData name="Cristian Chilipirea" userId="34ab170da5908fc4" providerId="LiveId" clId="{7B777E28-40DC-4AED-B8BD-286966C19615}" dt="2020-11-08T20:01:39.838" v="1400" actId="20577"/>
        <pc:sldMkLst>
          <pc:docMk/>
          <pc:sldMk cId="1601708770" sldId="771"/>
        </pc:sldMkLst>
        <pc:spChg chg="mod">
          <ac:chgData name="Cristian Chilipirea" userId="34ab170da5908fc4" providerId="LiveId" clId="{7B777E28-40DC-4AED-B8BD-286966C19615}" dt="2020-11-08T20:01:39.838" v="1400" actId="20577"/>
          <ac:spMkLst>
            <pc:docMk/>
            <pc:sldMk cId="1601708770" sldId="771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1:36.822" v="1398" actId="20577"/>
          <ac:spMkLst>
            <pc:docMk/>
            <pc:sldMk cId="1601708770" sldId="771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1:34.586" v="1396" actId="1076"/>
          <ac:cxnSpMkLst>
            <pc:docMk/>
            <pc:sldMk cId="1601708770" sldId="771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1:34.586" v="1396" actId="1076"/>
          <ac:cxnSpMkLst>
            <pc:docMk/>
            <pc:sldMk cId="1601708770" sldId="771"/>
            <ac:cxnSpMk id="57" creationId="{412DB480-C6DF-4AA2-8425-E3539A1571F9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867374159" sldId="771"/>
        </pc:sldMkLst>
      </pc:sldChg>
      <pc:sldChg chg="modSp add mod">
        <pc:chgData name="Cristian Chilipirea" userId="34ab170da5908fc4" providerId="LiveId" clId="{7B777E28-40DC-4AED-B8BD-286966C19615}" dt="2020-11-08T20:01:56.670" v="1406" actId="20577"/>
        <pc:sldMkLst>
          <pc:docMk/>
          <pc:sldMk cId="798621795" sldId="772"/>
        </pc:sldMkLst>
        <pc:spChg chg="mod">
          <ac:chgData name="Cristian Chilipirea" userId="34ab170da5908fc4" providerId="LiveId" clId="{7B777E28-40DC-4AED-B8BD-286966C19615}" dt="2020-11-08T20:01:53.019" v="1404" actId="20577"/>
          <ac:spMkLst>
            <pc:docMk/>
            <pc:sldMk cId="798621795" sldId="772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1:56.670" v="1406" actId="20577"/>
          <ac:spMkLst>
            <pc:docMk/>
            <pc:sldMk cId="798621795" sldId="772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1:48.308" v="1402" actId="1076"/>
          <ac:cxnSpMkLst>
            <pc:docMk/>
            <pc:sldMk cId="798621795" sldId="772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1:48.308" v="1402" actId="1076"/>
          <ac:cxnSpMkLst>
            <pc:docMk/>
            <pc:sldMk cId="798621795" sldId="772"/>
            <ac:cxnSpMk id="57" creationId="{412DB480-C6DF-4AA2-8425-E3539A1571F9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941744552" sldId="772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742151927" sldId="773"/>
        </pc:sldMkLst>
      </pc:sldChg>
      <pc:sldChg chg="modSp add mod">
        <pc:chgData name="Cristian Chilipirea" userId="34ab170da5908fc4" providerId="LiveId" clId="{7B777E28-40DC-4AED-B8BD-286966C19615}" dt="2020-11-08T20:02:10.219" v="1412" actId="20577"/>
        <pc:sldMkLst>
          <pc:docMk/>
          <pc:sldMk cId="2902668184" sldId="773"/>
        </pc:sldMkLst>
        <pc:spChg chg="mod">
          <ac:chgData name="Cristian Chilipirea" userId="34ab170da5908fc4" providerId="LiveId" clId="{7B777E28-40DC-4AED-B8BD-286966C19615}" dt="2020-11-08T20:02:07.711" v="1410" actId="20577"/>
          <ac:spMkLst>
            <pc:docMk/>
            <pc:sldMk cId="2902668184" sldId="773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2:10.219" v="1412" actId="20577"/>
          <ac:spMkLst>
            <pc:docMk/>
            <pc:sldMk cId="2902668184" sldId="773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2:04.933" v="1408" actId="1076"/>
          <ac:cxnSpMkLst>
            <pc:docMk/>
            <pc:sldMk cId="2902668184" sldId="773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2:04.933" v="1408" actId="1076"/>
          <ac:cxnSpMkLst>
            <pc:docMk/>
            <pc:sldMk cId="2902668184" sldId="773"/>
            <ac:cxnSpMk id="57" creationId="{412DB480-C6DF-4AA2-8425-E3539A1571F9}"/>
          </ac:cxnSpMkLst>
        </pc:cxnChg>
      </pc:sldChg>
      <pc:sldChg chg="modSp add mod">
        <pc:chgData name="Cristian Chilipirea" userId="34ab170da5908fc4" providerId="LiveId" clId="{7B777E28-40DC-4AED-B8BD-286966C19615}" dt="2020-11-08T20:02:36.438" v="1418" actId="20577"/>
        <pc:sldMkLst>
          <pc:docMk/>
          <pc:sldMk cId="2339548390" sldId="774"/>
        </pc:sldMkLst>
        <pc:spChg chg="mod">
          <ac:chgData name="Cristian Chilipirea" userId="34ab170da5908fc4" providerId="LiveId" clId="{7B777E28-40DC-4AED-B8BD-286966C19615}" dt="2020-11-08T20:02:34.511" v="1416" actId="20577"/>
          <ac:spMkLst>
            <pc:docMk/>
            <pc:sldMk cId="2339548390" sldId="774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2:36.438" v="1418" actId="20577"/>
          <ac:spMkLst>
            <pc:docMk/>
            <pc:sldMk cId="2339548390" sldId="774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2:32.380" v="1414" actId="1076"/>
          <ac:cxnSpMkLst>
            <pc:docMk/>
            <pc:sldMk cId="2339548390" sldId="774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2:32.380" v="1414" actId="1076"/>
          <ac:cxnSpMkLst>
            <pc:docMk/>
            <pc:sldMk cId="2339548390" sldId="774"/>
            <ac:cxnSpMk id="57" creationId="{412DB480-C6DF-4AA2-8425-E3539A1571F9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303626076" sldId="774"/>
        </pc:sldMkLst>
      </pc:sldChg>
      <pc:sldChg chg="modSp add mod">
        <pc:chgData name="Cristian Chilipirea" userId="34ab170da5908fc4" providerId="LiveId" clId="{7B777E28-40DC-4AED-B8BD-286966C19615}" dt="2020-11-08T20:02:49.702" v="1424" actId="20577"/>
        <pc:sldMkLst>
          <pc:docMk/>
          <pc:sldMk cId="1863364265" sldId="775"/>
        </pc:sldMkLst>
        <pc:spChg chg="mod">
          <ac:chgData name="Cristian Chilipirea" userId="34ab170da5908fc4" providerId="LiveId" clId="{7B777E28-40DC-4AED-B8BD-286966C19615}" dt="2020-11-08T20:02:47.465" v="1422" actId="20577"/>
          <ac:spMkLst>
            <pc:docMk/>
            <pc:sldMk cId="1863364265" sldId="775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2:49.702" v="1424" actId="20577"/>
          <ac:spMkLst>
            <pc:docMk/>
            <pc:sldMk cId="1863364265" sldId="775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2:45.448" v="1420" actId="1076"/>
          <ac:cxnSpMkLst>
            <pc:docMk/>
            <pc:sldMk cId="1863364265" sldId="775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2:45.448" v="1420" actId="1076"/>
          <ac:cxnSpMkLst>
            <pc:docMk/>
            <pc:sldMk cId="1863364265" sldId="775"/>
            <ac:cxnSpMk id="57" creationId="{412DB480-C6DF-4AA2-8425-E3539A1571F9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993967515" sldId="775"/>
        </pc:sldMkLst>
      </pc:sldChg>
      <pc:sldChg chg="modSp add mod">
        <pc:chgData name="Cristian Chilipirea" userId="34ab170da5908fc4" providerId="LiveId" clId="{7B777E28-40DC-4AED-B8BD-286966C19615}" dt="2020-11-08T20:03:23.998" v="1430" actId="20577"/>
        <pc:sldMkLst>
          <pc:docMk/>
          <pc:sldMk cId="238880282" sldId="776"/>
        </pc:sldMkLst>
        <pc:spChg chg="mod">
          <ac:chgData name="Cristian Chilipirea" userId="34ab170da5908fc4" providerId="LiveId" clId="{7B777E28-40DC-4AED-B8BD-286966C19615}" dt="2020-11-08T20:03:20.071" v="1428" actId="20577"/>
          <ac:spMkLst>
            <pc:docMk/>
            <pc:sldMk cId="238880282" sldId="776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3:23.998" v="1430" actId="20577"/>
          <ac:spMkLst>
            <pc:docMk/>
            <pc:sldMk cId="238880282" sldId="776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3:17.248" v="1426" actId="1076"/>
          <ac:cxnSpMkLst>
            <pc:docMk/>
            <pc:sldMk cId="238880282" sldId="776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3:17.248" v="1426" actId="1076"/>
          <ac:cxnSpMkLst>
            <pc:docMk/>
            <pc:sldMk cId="238880282" sldId="776"/>
            <ac:cxnSpMk id="57" creationId="{412DB480-C6DF-4AA2-8425-E3539A1571F9}"/>
          </ac:cxnSpMkLst>
        </pc:cxnChg>
      </pc:sldChg>
      <pc:sldChg chg="modSp add mod">
        <pc:chgData name="Cristian Chilipirea" userId="34ab170da5908fc4" providerId="LiveId" clId="{7B777E28-40DC-4AED-B8BD-286966C19615}" dt="2020-11-08T20:03:34.475" v="1434" actId="20577"/>
        <pc:sldMkLst>
          <pc:docMk/>
          <pc:sldMk cId="761619958" sldId="777"/>
        </pc:sldMkLst>
        <pc:spChg chg="mod">
          <ac:chgData name="Cristian Chilipirea" userId="34ab170da5908fc4" providerId="LiveId" clId="{7B777E28-40DC-4AED-B8BD-286966C19615}" dt="2020-11-08T20:03:34.475" v="1434" actId="20577"/>
          <ac:spMkLst>
            <pc:docMk/>
            <pc:sldMk cId="761619958" sldId="777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3:32.269" v="1432" actId="1076"/>
          <ac:spMkLst>
            <pc:docMk/>
            <pc:sldMk cId="761619958" sldId="777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3:32.269" v="1432" actId="1076"/>
          <ac:cxnSpMkLst>
            <pc:docMk/>
            <pc:sldMk cId="761619958" sldId="777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3:32.269" v="1432" actId="1076"/>
          <ac:cxnSpMkLst>
            <pc:docMk/>
            <pc:sldMk cId="761619958" sldId="777"/>
            <ac:cxnSpMk id="57" creationId="{412DB480-C6DF-4AA2-8425-E3539A1571F9}"/>
          </ac:cxnSpMkLst>
        </pc:cxnChg>
      </pc:sldChg>
      <pc:sldChg chg="modSp add mod">
        <pc:chgData name="Cristian Chilipirea" userId="34ab170da5908fc4" providerId="LiveId" clId="{7B777E28-40DC-4AED-B8BD-286966C19615}" dt="2020-11-08T20:03:45.845" v="1438" actId="20577"/>
        <pc:sldMkLst>
          <pc:docMk/>
          <pc:sldMk cId="613155578" sldId="778"/>
        </pc:sldMkLst>
        <pc:spChg chg="mod">
          <ac:chgData name="Cristian Chilipirea" userId="34ab170da5908fc4" providerId="LiveId" clId="{7B777E28-40DC-4AED-B8BD-286966C19615}" dt="2020-11-08T20:03:43.469" v="1436" actId="1076"/>
          <ac:spMkLst>
            <pc:docMk/>
            <pc:sldMk cId="613155578" sldId="778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3:45.845" v="1438" actId="20577"/>
          <ac:spMkLst>
            <pc:docMk/>
            <pc:sldMk cId="613155578" sldId="778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3:43.469" v="1436" actId="1076"/>
          <ac:cxnSpMkLst>
            <pc:docMk/>
            <pc:sldMk cId="613155578" sldId="778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3:43.469" v="1436" actId="1076"/>
          <ac:cxnSpMkLst>
            <pc:docMk/>
            <pc:sldMk cId="613155578" sldId="778"/>
            <ac:cxnSpMk id="57" creationId="{412DB480-C6DF-4AA2-8425-E3539A1571F9}"/>
          </ac:cxnSpMkLst>
        </pc:cxnChg>
      </pc:sldChg>
      <pc:sldChg chg="addSp delSp modSp add mod">
        <pc:chgData name="Cristian Chilipirea" userId="34ab170da5908fc4" providerId="LiveId" clId="{7B777E28-40DC-4AED-B8BD-286966C19615}" dt="2020-11-08T20:04:18.719" v="1463" actId="1076"/>
        <pc:sldMkLst>
          <pc:docMk/>
          <pc:sldMk cId="2439070489" sldId="779"/>
        </pc:sldMkLst>
        <pc:spChg chg="add mod">
          <ac:chgData name="Cristian Chilipirea" userId="34ab170da5908fc4" providerId="LiveId" clId="{7B777E28-40DC-4AED-B8BD-286966C19615}" dt="2020-11-08T20:04:18.719" v="1463" actId="1076"/>
          <ac:spMkLst>
            <pc:docMk/>
            <pc:sldMk cId="2439070489" sldId="779"/>
            <ac:spMk id="2" creationId="{E2F5F97B-EFBD-442E-A316-D4AC07E195B1}"/>
          </ac:spMkLst>
        </pc:spChg>
        <pc:spChg chg="del">
          <ac:chgData name="Cristian Chilipirea" userId="34ab170da5908fc4" providerId="LiveId" clId="{7B777E28-40DC-4AED-B8BD-286966C19615}" dt="2020-11-08T20:04:03.759" v="1440" actId="478"/>
          <ac:spMkLst>
            <pc:docMk/>
            <pc:sldMk cId="2439070489" sldId="779"/>
            <ac:spMk id="5" creationId="{7F477A02-ED32-40F6-854F-BBC41E45BC4E}"/>
          </ac:spMkLst>
        </pc:spChg>
        <pc:cxnChg chg="del mod">
          <ac:chgData name="Cristian Chilipirea" userId="34ab170da5908fc4" providerId="LiveId" clId="{7B777E28-40DC-4AED-B8BD-286966C19615}" dt="2020-11-08T20:04:03.759" v="1440" actId="478"/>
          <ac:cxnSpMkLst>
            <pc:docMk/>
            <pc:sldMk cId="2439070489" sldId="779"/>
            <ac:cxnSpMk id="30" creationId="{E772D56B-19ED-464B-B3FF-139C3FE6ADE7}"/>
          </ac:cxnSpMkLst>
        </pc:cxnChg>
        <pc:cxnChg chg="del mod">
          <ac:chgData name="Cristian Chilipirea" userId="34ab170da5908fc4" providerId="LiveId" clId="{7B777E28-40DC-4AED-B8BD-286966C19615}" dt="2020-11-08T20:04:03.759" v="1440" actId="478"/>
          <ac:cxnSpMkLst>
            <pc:docMk/>
            <pc:sldMk cId="2439070489" sldId="779"/>
            <ac:cxnSpMk id="57" creationId="{412DB480-C6DF-4AA2-8425-E3539A1571F9}"/>
          </ac:cxnSpMkLst>
        </pc:cxnChg>
      </pc:sldChg>
      <pc:sldChg chg="addSp delSp modSp add mod">
        <pc:chgData name="Cristian Chilipirea" userId="34ab170da5908fc4" providerId="LiveId" clId="{7B777E28-40DC-4AED-B8BD-286966C19615}" dt="2020-11-08T20:08:49.542" v="1523" actId="207"/>
        <pc:sldMkLst>
          <pc:docMk/>
          <pc:sldMk cId="924515655" sldId="780"/>
        </pc:sldMkLst>
        <pc:spChg chg="del">
          <ac:chgData name="Cristian Chilipirea" userId="34ab170da5908fc4" providerId="LiveId" clId="{7B777E28-40DC-4AED-B8BD-286966C19615}" dt="2020-11-08T20:08:04.527" v="1513" actId="478"/>
          <ac:spMkLst>
            <pc:docMk/>
            <pc:sldMk cId="924515655" sldId="780"/>
            <ac:spMk id="2" creationId="{E2F5F97B-EFBD-442E-A316-D4AC07E195B1}"/>
          </ac:spMkLst>
        </pc:spChg>
        <pc:spChg chg="mod">
          <ac:chgData name="Cristian Chilipirea" userId="34ab170da5908fc4" providerId="LiveId" clId="{7B777E28-40DC-4AED-B8BD-286966C19615}" dt="2020-11-08T20:04:53.523" v="1476" actId="20577"/>
          <ac:spMkLst>
            <pc:docMk/>
            <pc:sldMk cId="924515655" sldId="780"/>
            <ac:spMk id="4" creationId="{95C4F8D6-6A98-43DA-95D9-CDB4A75E588E}"/>
          </ac:spMkLst>
        </pc:spChg>
        <pc:spChg chg="del mod">
          <ac:chgData name="Cristian Chilipirea" userId="34ab170da5908fc4" providerId="LiveId" clId="{7B777E28-40DC-4AED-B8BD-286966C19615}" dt="2020-11-08T20:08:40.669" v="1521" actId="478"/>
          <ac:spMkLst>
            <pc:docMk/>
            <pc:sldMk cId="924515655" sldId="780"/>
            <ac:spMk id="7" creationId="{990717C9-E6B2-4091-8067-1AB5C7F143E9}"/>
          </ac:spMkLst>
        </pc:spChg>
        <pc:spChg chg="add del mod">
          <ac:chgData name="Cristian Chilipirea" userId="34ab170da5908fc4" providerId="LiveId" clId="{7B777E28-40DC-4AED-B8BD-286966C19615}" dt="2020-11-08T20:08:40.669" v="1521" actId="478"/>
          <ac:spMkLst>
            <pc:docMk/>
            <pc:sldMk cId="924515655" sldId="780"/>
            <ac:spMk id="8" creationId="{EF018970-2F40-4E6E-95C1-1E4B958D6DA7}"/>
          </ac:spMkLst>
        </pc:spChg>
        <pc:spChg chg="add del mod">
          <ac:chgData name="Cristian Chilipirea" userId="34ab170da5908fc4" providerId="LiveId" clId="{7B777E28-40DC-4AED-B8BD-286966C19615}" dt="2020-11-08T20:08:40.669" v="1521" actId="478"/>
          <ac:spMkLst>
            <pc:docMk/>
            <pc:sldMk cId="924515655" sldId="780"/>
            <ac:spMk id="9" creationId="{EF01F407-1440-41C2-B63C-210EF2AD25F6}"/>
          </ac:spMkLst>
        </pc:spChg>
        <pc:spChg chg="add del mod">
          <ac:chgData name="Cristian Chilipirea" userId="34ab170da5908fc4" providerId="LiveId" clId="{7B777E28-40DC-4AED-B8BD-286966C19615}" dt="2020-11-08T20:08:40.669" v="1521" actId="478"/>
          <ac:spMkLst>
            <pc:docMk/>
            <pc:sldMk cId="924515655" sldId="780"/>
            <ac:spMk id="10" creationId="{95887272-77B6-4A42-94B2-A37EB9F4468D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25" creationId="{624489DD-D751-417B-9814-9A9297A9FF0B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27" creationId="{A1E88DC6-35AF-46AA-8F74-C52376C99082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29" creationId="{3CC2250E-CC59-48A1-8221-B57D63A6FDC0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31" creationId="{889AFA80-B788-4289-855A-4E692FA67FC6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33" creationId="{CF59FAB8-4E4A-4383-B566-4C2293CE44EB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35" creationId="{C75B2AE8-48F4-4D22-AC1B-E1FB0E24F43A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0" creationId="{87731B05-2B4D-4AB6-A892-D477AA53C470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1" creationId="{25AA2464-D5A8-4B44-A439-63091EE88BEF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2" creationId="{0EA8D532-AB08-4282-95CB-A0BC3DE697DA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3" creationId="{BBE9F896-EF10-4D59-A2B7-03ECEC121D13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4" creationId="{FDB53B6B-31CD-433B-857E-073F8B8DE8B8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5" creationId="{44BF5905-D04A-4297-940A-74846F1B6646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6" creationId="{ABAB4417-F089-4ED4-9737-2EDFD43336B0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7" creationId="{A1CC0F95-7E4B-4A1E-B49F-D4386DAE41F3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8" creationId="{BBBA1756-EB5D-44A0-BB52-0720AEE69981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9" creationId="{54876DF5-A9FB-4EDE-995E-BB454D2A766A}"/>
          </ac:spMkLst>
        </pc:sp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22" creationId="{16F288F9-12BE-487F-839F-93D6EDF57F4A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23" creationId="{6BAC07EA-9EB9-4823-8FBD-49A76AD9865B}"/>
          </ac:cxnSpMkLst>
        </pc:cxnChg>
        <pc:cxnChg chg="add del mod">
          <ac:chgData name="Cristian Chilipirea" userId="34ab170da5908fc4" providerId="LiveId" clId="{7B777E28-40DC-4AED-B8BD-286966C19615}" dt="2020-11-08T20:06:24.970" v="1491" actId="478"/>
          <ac:cxnSpMkLst>
            <pc:docMk/>
            <pc:sldMk cId="924515655" sldId="780"/>
            <ac:cxnSpMk id="24" creationId="{607BBFEC-0275-4087-A1F1-FDD9410B9FED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26" creationId="{9DD53B33-40B7-4AD1-A022-7F2CA4A5FF9D}"/>
          </ac:cxnSpMkLst>
        </pc:cxnChg>
        <pc:cxnChg chg="add del mod">
          <ac:chgData name="Cristian Chilipirea" userId="34ab170da5908fc4" providerId="LiveId" clId="{7B777E28-40DC-4AED-B8BD-286966C19615}" dt="2020-11-08T20:06:33.599" v="1494" actId="478"/>
          <ac:cxnSpMkLst>
            <pc:docMk/>
            <pc:sldMk cId="924515655" sldId="780"/>
            <ac:cxnSpMk id="28" creationId="{D2949782-73DC-4C6F-8032-E9C1E41DEB38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30" creationId="{20DA1D3C-31C1-4190-BDA4-949581D5B07D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32" creationId="{34C0CE53-4BEB-4F5B-8A95-EFA49BD367AA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34" creationId="{830D45DE-B066-491B-9B67-705102A767EF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36" creationId="{6010393F-0916-4C83-AA0E-07F0DE265AFF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37" creationId="{7DFD4967-3CD9-483C-86CF-430B6D5BC102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38" creationId="{5959B463-6E82-4F2F-8BDA-47A3FE3A682A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39" creationId="{1DA86CC5-BC30-4A54-83C7-6B9D8EE6077A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50" creationId="{4B369719-CF54-41C2-BADB-55BA82CD0764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51" creationId="{8249D618-D4FF-4ACF-BFE0-B0708913E291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52" creationId="{3060AEE4-05B9-4543-9AA0-016710A5983E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53" creationId="{FB1E7F0B-1A33-4745-A684-C083BB2D1607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54" creationId="{8A324719-47CD-4B49-9B36-CED1BFD16262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55" creationId="{C38D511E-894B-42B5-AAE7-69B8BADDC2DA}"/>
          </ac:cxnSpMkLst>
        </pc:cxnChg>
      </pc:sldChg>
      <pc:sldChg chg="addSp delSp modSp add mod">
        <pc:chgData name="Cristian Chilipirea" userId="34ab170da5908fc4" providerId="LiveId" clId="{7B777E28-40DC-4AED-B8BD-286966C19615}" dt="2020-11-08T20:09:40.974" v="1540" actId="478"/>
        <pc:sldMkLst>
          <pc:docMk/>
          <pc:sldMk cId="3843328887" sldId="781"/>
        </pc:sldMkLst>
        <pc:spChg chg="mod">
          <ac:chgData name="Cristian Chilipirea" userId="34ab170da5908fc4" providerId="LiveId" clId="{7B777E28-40DC-4AED-B8BD-286966C19615}" dt="2020-11-08T20:08:34.218" v="1520" actId="20577"/>
          <ac:spMkLst>
            <pc:docMk/>
            <pc:sldMk cId="3843328887" sldId="781"/>
            <ac:spMk id="7" creationId="{990717C9-E6B2-4091-8067-1AB5C7F143E9}"/>
          </ac:spMkLst>
        </pc:spChg>
        <pc:spChg chg="mod">
          <ac:chgData name="Cristian Chilipirea" userId="34ab170da5908fc4" providerId="LiveId" clId="{7B777E28-40DC-4AED-B8BD-286966C19615}" dt="2020-11-08T20:09:38.149" v="1539" actId="1076"/>
          <ac:spMkLst>
            <pc:docMk/>
            <pc:sldMk cId="3843328887" sldId="781"/>
            <ac:spMk id="8" creationId="{EF018970-2F40-4E6E-95C1-1E4B958D6DA7}"/>
          </ac:spMkLst>
        </pc:spChg>
        <pc:spChg chg="mod">
          <ac:chgData name="Cristian Chilipirea" userId="34ab170da5908fc4" providerId="LiveId" clId="{7B777E28-40DC-4AED-B8BD-286966C19615}" dt="2020-11-08T20:08:21.229" v="1516" actId="20577"/>
          <ac:spMkLst>
            <pc:docMk/>
            <pc:sldMk cId="3843328887" sldId="781"/>
            <ac:spMk id="9" creationId="{EF01F407-1440-41C2-B63C-210EF2AD25F6}"/>
          </ac:spMkLst>
        </pc:spChg>
        <pc:spChg chg="mod">
          <ac:chgData name="Cristian Chilipirea" userId="34ab170da5908fc4" providerId="LiveId" clId="{7B777E28-40DC-4AED-B8BD-286966C19615}" dt="2020-11-08T20:08:30.114" v="1518" actId="20577"/>
          <ac:spMkLst>
            <pc:docMk/>
            <pc:sldMk cId="3843328887" sldId="781"/>
            <ac:spMk id="10" creationId="{95887272-77B6-4A42-94B2-A37EB9F4468D}"/>
          </ac:spMkLst>
        </pc:spChg>
        <pc:spChg chg="add del mod">
          <ac:chgData name="Cristian Chilipirea" userId="34ab170da5908fc4" providerId="LiveId" clId="{7B777E28-40DC-4AED-B8BD-286966C19615}" dt="2020-11-08T20:09:40.974" v="1540" actId="478"/>
          <ac:spMkLst>
            <pc:docMk/>
            <pc:sldMk cId="3843328887" sldId="781"/>
            <ac:spMk id="60" creationId="{E9B2243F-C5E1-4EB9-BA2D-EF4064E288DC}"/>
          </ac:spMkLst>
        </pc:spChg>
        <pc:cxnChg chg="add del mod">
          <ac:chgData name="Cristian Chilipirea" userId="34ab170da5908fc4" providerId="LiveId" clId="{7B777E28-40DC-4AED-B8BD-286966C19615}" dt="2020-11-08T20:09:40.974" v="1540" actId="478"/>
          <ac:cxnSpMkLst>
            <pc:docMk/>
            <pc:sldMk cId="3843328887" sldId="781"/>
            <ac:cxnSpMk id="56" creationId="{B05CC4D8-D72D-4052-A82F-D262FB8A20C0}"/>
          </ac:cxnSpMkLst>
        </pc:cxnChg>
        <pc:cxnChg chg="add del mod">
          <ac:chgData name="Cristian Chilipirea" userId="34ab170da5908fc4" providerId="LiveId" clId="{7B777E28-40DC-4AED-B8BD-286966C19615}" dt="2020-11-08T20:09:40.974" v="1540" actId="478"/>
          <ac:cxnSpMkLst>
            <pc:docMk/>
            <pc:sldMk cId="3843328887" sldId="781"/>
            <ac:cxnSpMk id="57" creationId="{D3D335B5-F175-43E5-B3D3-5E16606594F0}"/>
          </ac:cxnSpMkLst>
        </pc:cxnChg>
        <pc:cxnChg chg="add del mod">
          <ac:chgData name="Cristian Chilipirea" userId="34ab170da5908fc4" providerId="LiveId" clId="{7B777E28-40DC-4AED-B8BD-286966C19615}" dt="2020-11-08T20:09:40.974" v="1540" actId="478"/>
          <ac:cxnSpMkLst>
            <pc:docMk/>
            <pc:sldMk cId="3843328887" sldId="781"/>
            <ac:cxnSpMk id="58" creationId="{B24E654A-45CA-4026-80A8-E3B5409AD447}"/>
          </ac:cxnSpMkLst>
        </pc:cxnChg>
        <pc:cxnChg chg="add del mod">
          <ac:chgData name="Cristian Chilipirea" userId="34ab170da5908fc4" providerId="LiveId" clId="{7B777E28-40DC-4AED-B8BD-286966C19615}" dt="2020-11-08T20:09:40.974" v="1540" actId="478"/>
          <ac:cxnSpMkLst>
            <pc:docMk/>
            <pc:sldMk cId="3843328887" sldId="781"/>
            <ac:cxnSpMk id="59" creationId="{C756767C-E974-4A92-A044-91FF6D4C2168}"/>
          </ac:cxnSpMkLst>
        </pc:cxnChg>
      </pc:sldChg>
      <pc:sldChg chg="add">
        <pc:chgData name="Cristian Chilipirea" userId="34ab170da5908fc4" providerId="LiveId" clId="{7B777E28-40DC-4AED-B8BD-286966C19615}" dt="2020-11-08T20:08:45.531" v="1522" actId="2890"/>
        <pc:sldMkLst>
          <pc:docMk/>
          <pc:sldMk cId="2277195058" sldId="782"/>
        </pc:sldMkLst>
      </pc:sldChg>
      <pc:sldChg chg="addSp delSp modSp add mod">
        <pc:chgData name="Cristian Chilipirea" userId="34ab170da5908fc4" providerId="LiveId" clId="{7B777E28-40DC-4AED-B8BD-286966C19615}" dt="2020-11-08T20:12:12.009" v="1631" actId="113"/>
        <pc:sldMkLst>
          <pc:docMk/>
          <pc:sldMk cId="877887972" sldId="783"/>
        </pc:sldMkLst>
        <pc:spChg chg="add del mod">
          <ac:chgData name="Cristian Chilipirea" userId="34ab170da5908fc4" providerId="LiveId" clId="{7B777E28-40DC-4AED-B8BD-286966C19615}" dt="2020-11-08T20:10:19.175" v="1566" actId="478"/>
          <ac:spMkLst>
            <pc:docMk/>
            <pc:sldMk cId="877887972" sldId="783"/>
            <ac:spMk id="2" creationId="{B55B12B5-5A68-41BF-8B9C-398C8464793C}"/>
          </ac:spMkLst>
        </pc:spChg>
        <pc:spChg chg="add mod">
          <ac:chgData name="Cristian Chilipirea" userId="34ab170da5908fc4" providerId="LiveId" clId="{7B777E28-40DC-4AED-B8BD-286966C19615}" dt="2020-11-08T20:12:12.009" v="1631" actId="113"/>
          <ac:spMkLst>
            <pc:docMk/>
            <pc:sldMk cId="877887972" sldId="783"/>
            <ac:spMk id="6" creationId="{9F9533BB-6122-47A5-9700-6F049350BB06}"/>
          </ac:spMkLst>
        </pc:spChg>
        <pc:spChg chg="add del mod">
          <ac:chgData name="Cristian Chilipirea" userId="34ab170da5908fc4" providerId="LiveId" clId="{7B777E28-40DC-4AED-B8BD-286966C19615}" dt="2020-11-08T20:11:03.879" v="1588" actId="478"/>
          <ac:spMkLst>
            <pc:docMk/>
            <pc:sldMk cId="877887972" sldId="783"/>
            <ac:spMk id="61" creationId="{C301A420-0121-46B4-87A3-5BE43EFB2BF1}"/>
          </ac:spMkLst>
        </pc:spChg>
      </pc:sldChg>
      <pc:sldChg chg="modSp add mod">
        <pc:chgData name="Cristian Chilipirea" userId="34ab170da5908fc4" providerId="LiveId" clId="{7B777E28-40DC-4AED-B8BD-286966C19615}" dt="2020-11-08T20:12:09.324" v="1630" actId="113"/>
        <pc:sldMkLst>
          <pc:docMk/>
          <pc:sldMk cId="97627931" sldId="784"/>
        </pc:sldMkLst>
        <pc:spChg chg="mod">
          <ac:chgData name="Cristian Chilipirea" userId="34ab170da5908fc4" providerId="LiveId" clId="{7B777E28-40DC-4AED-B8BD-286966C19615}" dt="2020-11-08T20:12:09.324" v="1630" actId="113"/>
          <ac:spMkLst>
            <pc:docMk/>
            <pc:sldMk cId="97627931" sldId="784"/>
            <ac:spMk id="2" creationId="{B55B12B5-5A68-41BF-8B9C-398C8464793C}"/>
          </ac:spMkLst>
        </pc:spChg>
      </pc:sldChg>
      <pc:sldChg chg="addSp modSp add mod">
        <pc:chgData name="Cristian Chilipirea" userId="34ab170da5908fc4" providerId="LiveId" clId="{7B777E28-40DC-4AED-B8BD-286966C19615}" dt="2020-11-08T20:12:05.095" v="1629" actId="113"/>
        <pc:sldMkLst>
          <pc:docMk/>
          <pc:sldMk cId="913611943" sldId="785"/>
        </pc:sldMkLst>
        <pc:spChg chg="mod">
          <ac:chgData name="Cristian Chilipirea" userId="34ab170da5908fc4" providerId="LiveId" clId="{7B777E28-40DC-4AED-B8BD-286966C19615}" dt="2020-11-08T20:12:05.095" v="1629" actId="113"/>
          <ac:spMkLst>
            <pc:docMk/>
            <pc:sldMk cId="913611943" sldId="785"/>
            <ac:spMk id="2" creationId="{B55B12B5-5A68-41BF-8B9C-398C8464793C}"/>
          </ac:spMkLst>
        </pc:spChg>
        <pc:spChg chg="add mod">
          <ac:chgData name="Cristian Chilipirea" userId="34ab170da5908fc4" providerId="LiveId" clId="{7B777E28-40DC-4AED-B8BD-286966C19615}" dt="2020-11-08T20:12:02.105" v="1628" actId="1076"/>
          <ac:spMkLst>
            <pc:docMk/>
            <pc:sldMk cId="913611943" sldId="785"/>
            <ac:spMk id="5" creationId="{8A0E4A6F-C486-48D3-ACF0-151A5BA69F37}"/>
          </ac:spMkLst>
        </pc:spChg>
      </pc:sldChg>
      <pc:sldChg chg="new del">
        <pc:chgData name="Cristian Chilipirea" userId="34ab170da5908fc4" providerId="LiveId" clId="{7B777E28-40DC-4AED-B8BD-286966C19615}" dt="2020-11-08T20:13:10.086" v="1637" actId="47"/>
        <pc:sldMkLst>
          <pc:docMk/>
          <pc:sldMk cId="785698630" sldId="786"/>
        </pc:sldMkLst>
      </pc:sldChg>
      <pc:sldChg chg="add del">
        <pc:chgData name="Cristian Chilipirea" userId="34ab170da5908fc4" providerId="LiveId" clId="{7B777E28-40DC-4AED-B8BD-286966C19615}" dt="2020-11-08T20:12:27.573" v="1633" actId="47"/>
        <pc:sldMkLst>
          <pc:docMk/>
          <pc:sldMk cId="1073094126" sldId="786"/>
        </pc:sldMkLst>
      </pc:sldChg>
      <pc:sldChg chg="addSp modSp add mod">
        <pc:chgData name="Cristian Chilipirea" userId="34ab170da5908fc4" providerId="LiveId" clId="{7B777E28-40DC-4AED-B8BD-286966C19615}" dt="2020-11-08T20:20:50.289" v="1929"/>
        <pc:sldMkLst>
          <pc:docMk/>
          <pc:sldMk cId="3310604124" sldId="786"/>
        </pc:sldMkLst>
        <pc:spChg chg="add">
          <ac:chgData name="Cristian Chilipirea" userId="34ab170da5908fc4" providerId="LiveId" clId="{7B777E28-40DC-4AED-B8BD-286966C19615}" dt="2020-11-08T20:14:03.743" v="1651" actId="22"/>
          <ac:spMkLst>
            <pc:docMk/>
            <pc:sldMk cId="3310604124" sldId="786"/>
            <ac:spMk id="2" creationId="{B92248D9-A244-4ABA-9E47-DC72BDC0E7C2}"/>
          </ac:spMkLst>
        </pc:spChg>
        <pc:spChg chg="mod">
          <ac:chgData name="Cristian Chilipirea" userId="34ab170da5908fc4" providerId="LiveId" clId="{7B777E28-40DC-4AED-B8BD-286966C19615}" dt="2020-11-08T20:20:50.289" v="1929"/>
          <ac:spMkLst>
            <pc:docMk/>
            <pc:sldMk cId="3310604124" sldId="786"/>
            <ac:spMk id="8" creationId="{00000000-0000-0000-0000-000000000000}"/>
          </ac:spMkLst>
        </pc:spChg>
      </pc:sldChg>
      <pc:sldChg chg="addSp delSp modSp add mod">
        <pc:chgData name="Cristian Chilipirea" userId="34ab170da5908fc4" providerId="LiveId" clId="{7B777E28-40DC-4AED-B8BD-286966C19615}" dt="2020-11-08T20:20:53.337" v="1930"/>
        <pc:sldMkLst>
          <pc:docMk/>
          <pc:sldMk cId="2616242713" sldId="787"/>
        </pc:sldMkLst>
        <pc:spChg chg="del">
          <ac:chgData name="Cristian Chilipirea" userId="34ab170da5908fc4" providerId="LiveId" clId="{7B777E28-40DC-4AED-B8BD-286966C19615}" dt="2020-11-08T20:14:41.744" v="1660" actId="478"/>
          <ac:spMkLst>
            <pc:docMk/>
            <pc:sldMk cId="2616242713" sldId="787"/>
            <ac:spMk id="2" creationId="{B92248D9-A244-4ABA-9E47-DC72BDC0E7C2}"/>
          </ac:spMkLst>
        </pc:spChg>
        <pc:spChg chg="add del mod ord">
          <ac:chgData name="Cristian Chilipirea" userId="34ab170da5908fc4" providerId="LiveId" clId="{7B777E28-40DC-4AED-B8BD-286966C19615}" dt="2020-11-08T20:15:04.402" v="1676" actId="20577"/>
          <ac:spMkLst>
            <pc:docMk/>
            <pc:sldMk cId="2616242713" sldId="787"/>
            <ac:spMk id="5" creationId="{49D85143-808B-49F2-8667-74A409BF0548}"/>
          </ac:spMkLst>
        </pc:spChg>
        <pc:spChg chg="mod">
          <ac:chgData name="Cristian Chilipirea" userId="34ab170da5908fc4" providerId="LiveId" clId="{7B777E28-40DC-4AED-B8BD-286966C19615}" dt="2020-11-08T20:20:53.337" v="1930"/>
          <ac:spMkLst>
            <pc:docMk/>
            <pc:sldMk cId="2616242713" sldId="787"/>
            <ac:spMk id="8" creationId="{00000000-0000-0000-0000-000000000000}"/>
          </ac:spMkLst>
        </pc:spChg>
      </pc:sldChg>
      <pc:sldChg chg="addSp delSp modSp add mod">
        <pc:chgData name="Cristian Chilipirea" userId="34ab170da5908fc4" providerId="LiveId" clId="{7B777E28-40DC-4AED-B8BD-286966C19615}" dt="2020-11-08T20:20:57.722" v="1931"/>
        <pc:sldMkLst>
          <pc:docMk/>
          <pc:sldMk cId="4247030118" sldId="788"/>
        </pc:sldMkLst>
        <pc:spChg chg="add">
          <ac:chgData name="Cristian Chilipirea" userId="34ab170da5908fc4" providerId="LiveId" clId="{7B777E28-40DC-4AED-B8BD-286966C19615}" dt="2020-11-08T20:17:05.364" v="1721" actId="22"/>
          <ac:spMkLst>
            <pc:docMk/>
            <pc:sldMk cId="4247030118" sldId="788"/>
            <ac:spMk id="2" creationId="{4BCD0B89-987A-403A-A0F9-0B437387303E}"/>
          </ac:spMkLst>
        </pc:spChg>
        <pc:spChg chg="del mod">
          <ac:chgData name="Cristian Chilipirea" userId="34ab170da5908fc4" providerId="LiveId" clId="{7B777E28-40DC-4AED-B8BD-286966C19615}" dt="2020-11-08T20:17:04.494" v="1720" actId="478"/>
          <ac:spMkLst>
            <pc:docMk/>
            <pc:sldMk cId="4247030118" sldId="788"/>
            <ac:spMk id="5" creationId="{49D85143-808B-49F2-8667-74A409BF0548}"/>
          </ac:spMkLst>
        </pc:spChg>
        <pc:spChg chg="mod">
          <ac:chgData name="Cristian Chilipirea" userId="34ab170da5908fc4" providerId="LiveId" clId="{7B777E28-40DC-4AED-B8BD-286966C19615}" dt="2020-11-08T20:20:57.722" v="1931"/>
          <ac:spMkLst>
            <pc:docMk/>
            <pc:sldMk cId="4247030118" sldId="788"/>
            <ac:spMk id="8" creationId="{00000000-0000-0000-0000-000000000000}"/>
          </ac:spMkLst>
        </pc:spChg>
      </pc:sldChg>
      <pc:sldChg chg="addSp modSp add mod">
        <pc:chgData name="Cristian Chilipirea" userId="34ab170da5908fc4" providerId="LiveId" clId="{7B777E28-40DC-4AED-B8BD-286966C19615}" dt="2020-11-08T20:21:01.309" v="1932"/>
        <pc:sldMkLst>
          <pc:docMk/>
          <pc:sldMk cId="120857692" sldId="789"/>
        </pc:sldMkLst>
        <pc:spChg chg="add mod">
          <ac:chgData name="Cristian Chilipirea" userId="34ab170da5908fc4" providerId="LiveId" clId="{7B777E28-40DC-4AED-B8BD-286966C19615}" dt="2020-11-08T20:18:13.491" v="1806" actId="20577"/>
          <ac:spMkLst>
            <pc:docMk/>
            <pc:sldMk cId="120857692" sldId="789"/>
            <ac:spMk id="2" creationId="{127EACF2-C52B-4925-946F-B03594697EE2}"/>
          </ac:spMkLst>
        </pc:spChg>
        <pc:spChg chg="mod">
          <ac:chgData name="Cristian Chilipirea" userId="34ab170da5908fc4" providerId="LiveId" clId="{7B777E28-40DC-4AED-B8BD-286966C19615}" dt="2020-11-08T20:18:52.195" v="1854" actId="1076"/>
          <ac:spMkLst>
            <pc:docMk/>
            <pc:sldMk cId="120857692" sldId="789"/>
            <ac:spMk id="5" creationId="{49D85143-808B-49F2-8667-74A409BF0548}"/>
          </ac:spMkLst>
        </pc:spChg>
        <pc:spChg chg="mod">
          <ac:chgData name="Cristian Chilipirea" userId="34ab170da5908fc4" providerId="LiveId" clId="{7B777E28-40DC-4AED-B8BD-286966C19615}" dt="2020-11-08T20:21:01.309" v="1932"/>
          <ac:spMkLst>
            <pc:docMk/>
            <pc:sldMk cId="120857692" sldId="789"/>
            <ac:spMk id="8" creationId="{00000000-0000-0000-0000-000000000000}"/>
          </ac:spMkLst>
        </pc:spChg>
      </pc:sldChg>
      <pc:sldChg chg="modSp add mod ord">
        <pc:chgData name="Cristian Chilipirea" userId="34ab170da5908fc4" providerId="LiveId" clId="{7B777E28-40DC-4AED-B8BD-286966C19615}" dt="2020-11-08T20:30:35.006" v="2303"/>
        <pc:sldMkLst>
          <pc:docMk/>
          <pc:sldMk cId="1164339110" sldId="790"/>
        </pc:sldMkLst>
        <pc:spChg chg="mod">
          <ac:chgData name="Cristian Chilipirea" userId="34ab170da5908fc4" providerId="LiveId" clId="{7B777E28-40DC-4AED-B8BD-286966C19615}" dt="2020-11-08T20:30:35.006" v="2303"/>
          <ac:spMkLst>
            <pc:docMk/>
            <pc:sldMk cId="1164339110" sldId="790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30:38.253" v="2304"/>
        <pc:sldMkLst>
          <pc:docMk/>
          <pc:sldMk cId="2666671182" sldId="791"/>
        </pc:sldMkLst>
        <pc:spChg chg="mod">
          <ac:chgData name="Cristian Chilipirea" userId="34ab170da5908fc4" providerId="LiveId" clId="{7B777E28-40DC-4AED-B8BD-286966C19615}" dt="2020-11-08T20:30:38.253" v="2304"/>
          <ac:spMkLst>
            <pc:docMk/>
            <pc:sldMk cId="2666671182" sldId="791"/>
            <ac:spMk id="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9:53.118" v="2295" actId="20577"/>
          <ac:spMkLst>
            <pc:docMk/>
            <pc:sldMk cId="2666671182" sldId="791"/>
            <ac:spMk id="57" creationId="{00000000-0000-0000-0000-000000000000}"/>
          </ac:spMkLst>
        </pc:spChg>
      </pc:sldChg>
      <pc:sldChg chg="delSp modSp add mod">
        <pc:chgData name="Cristian Chilipirea" userId="34ab170da5908fc4" providerId="LiveId" clId="{7B777E28-40DC-4AED-B8BD-286966C19615}" dt="2020-11-08T21:48:33.417" v="3268" actId="20577"/>
        <pc:sldMkLst>
          <pc:docMk/>
          <pc:sldMk cId="36672270" sldId="792"/>
        </pc:sldMkLst>
        <pc:spChg chg="del">
          <ac:chgData name="Cristian Chilipirea" userId="34ab170da5908fc4" providerId="LiveId" clId="{7B777E28-40DC-4AED-B8BD-286966C19615}" dt="2020-11-08T21:26:03.122" v="2307" actId="478"/>
          <ac:spMkLst>
            <pc:docMk/>
            <pc:sldMk cId="36672270" sldId="792"/>
            <ac:spMk id="2" creationId="{127EACF2-C52B-4925-946F-B03594697EE2}"/>
          </ac:spMkLst>
        </pc:spChg>
        <pc:spChg chg="del">
          <ac:chgData name="Cristian Chilipirea" userId="34ab170da5908fc4" providerId="LiveId" clId="{7B777E28-40DC-4AED-B8BD-286966C19615}" dt="2020-11-08T21:25:59.670" v="2306" actId="478"/>
          <ac:spMkLst>
            <pc:docMk/>
            <pc:sldMk cId="36672270" sldId="792"/>
            <ac:spMk id="5" creationId="{49D85143-808B-49F2-8667-74A409BF0548}"/>
          </ac:spMkLst>
        </pc:spChg>
        <pc:spChg chg="mod">
          <ac:chgData name="Cristian Chilipirea" userId="34ab170da5908fc4" providerId="LiveId" clId="{7B777E28-40DC-4AED-B8BD-286966C19615}" dt="2020-11-08T21:48:33.417" v="3268" actId="20577"/>
          <ac:spMkLst>
            <pc:docMk/>
            <pc:sldMk cId="36672270" sldId="792"/>
            <ac:spMk id="8" creationId="{00000000-0000-0000-0000-000000000000}"/>
          </ac:spMkLst>
        </pc:spChg>
      </pc:sldChg>
      <pc:sldChg chg="addSp modSp add mod">
        <pc:chgData name="Cristian Chilipirea" userId="34ab170da5908fc4" providerId="LiveId" clId="{7B777E28-40DC-4AED-B8BD-286966C19615}" dt="2020-11-08T21:28:14.180" v="2401" actId="1076"/>
        <pc:sldMkLst>
          <pc:docMk/>
          <pc:sldMk cId="221705916" sldId="793"/>
        </pc:sldMkLst>
        <pc:spChg chg="add mod">
          <ac:chgData name="Cristian Chilipirea" userId="34ab170da5908fc4" providerId="LiveId" clId="{7B777E28-40DC-4AED-B8BD-286966C19615}" dt="2020-11-08T21:27:19.136" v="2332" actId="692"/>
          <ac:spMkLst>
            <pc:docMk/>
            <pc:sldMk cId="221705916" sldId="793"/>
            <ac:spMk id="2" creationId="{3E791A9B-7C67-455E-9361-2E73445133B9}"/>
          </ac:spMkLst>
        </pc:spChg>
        <pc:spChg chg="add mod">
          <ac:chgData name="Cristian Chilipirea" userId="34ab170da5908fc4" providerId="LiveId" clId="{7B777E28-40DC-4AED-B8BD-286966C19615}" dt="2020-11-08T21:28:14.180" v="2401" actId="1076"/>
          <ac:spMkLst>
            <pc:docMk/>
            <pc:sldMk cId="221705916" sldId="793"/>
            <ac:spMk id="9" creationId="{87ED321F-45ED-437D-9ABD-02AE3C6C2D70}"/>
          </ac:spMkLst>
        </pc:spChg>
        <pc:cxnChg chg="add mod">
          <ac:chgData name="Cristian Chilipirea" userId="34ab170da5908fc4" providerId="LiveId" clId="{7B777E28-40DC-4AED-B8BD-286966C19615}" dt="2020-11-08T21:27:35.751" v="2335" actId="14100"/>
          <ac:cxnSpMkLst>
            <pc:docMk/>
            <pc:sldMk cId="221705916" sldId="793"/>
            <ac:cxnSpMk id="6" creationId="{DD33F30A-22C9-4BE4-913A-249F29310883}"/>
          </ac:cxnSpMkLst>
        </pc:cxnChg>
        <pc:cxnChg chg="mod">
          <ac:chgData name="Cristian Chilipirea" userId="34ab170da5908fc4" providerId="LiveId" clId="{7B777E28-40DC-4AED-B8BD-286966C19615}" dt="2020-11-08T21:27:19.136" v="2332" actId="692"/>
          <ac:cxnSpMkLst>
            <pc:docMk/>
            <pc:sldMk cId="221705916" sldId="793"/>
            <ac:cxnSpMk id="8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27:19.136" v="2332" actId="692"/>
          <ac:cxnSpMkLst>
            <pc:docMk/>
            <pc:sldMk cId="221705916" sldId="793"/>
            <ac:cxnSpMk id="86" creationId="{00000000-0000-0000-0000-000000000000}"/>
          </ac:cxnSpMkLst>
        </pc:cxnChg>
      </pc:sldChg>
      <pc:sldChg chg="modSp add mod">
        <pc:chgData name="Cristian Chilipirea" userId="34ab170da5908fc4" providerId="LiveId" clId="{7B777E28-40DC-4AED-B8BD-286966C19615}" dt="2020-11-08T21:42:56.716" v="3063" actId="20577"/>
        <pc:sldMkLst>
          <pc:docMk/>
          <pc:sldMk cId="804757335" sldId="794"/>
        </pc:sldMkLst>
        <pc:spChg chg="mod">
          <ac:chgData name="Cristian Chilipirea" userId="34ab170da5908fc4" providerId="LiveId" clId="{7B777E28-40DC-4AED-B8BD-286966C19615}" dt="2020-11-08T21:42:56.716" v="3063" actId="20577"/>
          <ac:spMkLst>
            <pc:docMk/>
            <pc:sldMk cId="804757335" sldId="794"/>
            <ac:spMk id="9" creationId="{87ED321F-45ED-437D-9ABD-02AE3C6C2D70}"/>
          </ac:spMkLst>
        </pc:spChg>
      </pc:sldChg>
      <pc:sldChg chg="addSp modSp add mod ord">
        <pc:chgData name="Cristian Chilipirea" userId="34ab170da5908fc4" providerId="LiveId" clId="{7B777E28-40DC-4AED-B8BD-286966C19615}" dt="2020-11-08T21:35:57.927" v="2685" actId="1076"/>
        <pc:sldMkLst>
          <pc:docMk/>
          <pc:sldMk cId="758734367" sldId="795"/>
        </pc:sldMkLst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1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1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1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1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1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1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2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2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2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2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2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3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3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3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3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3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3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3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4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4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4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5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5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5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6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6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7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7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7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8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88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1:35:57.927" v="2685" actId="1076"/>
          <ac:spMkLst>
            <pc:docMk/>
            <pc:sldMk cId="758734367" sldId="795"/>
            <ac:spMk id="121" creationId="{46B26C0C-CFA5-4453-8DD8-9E890691B4D3}"/>
          </ac:spMkLst>
        </pc:sp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3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3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4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3:02.304" v="2484" actId="692"/>
          <ac:cxnSpMkLst>
            <pc:docMk/>
            <pc:sldMk cId="758734367" sldId="795"/>
            <ac:cxnSpMk id="4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3:02.304" v="2484" actId="692"/>
          <ac:cxnSpMkLst>
            <pc:docMk/>
            <pc:sldMk cId="758734367" sldId="795"/>
            <ac:cxnSpMk id="4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4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4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4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4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5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5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5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55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5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5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6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6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3:02.304" v="2484" actId="692"/>
          <ac:cxnSpMkLst>
            <pc:docMk/>
            <pc:sldMk cId="758734367" sldId="795"/>
            <ac:cxnSpMk id="6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7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7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7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7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7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7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7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8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8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8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89" creationId="{00000000-0000-0000-0000-000000000000}"/>
          </ac:cxnSpMkLst>
        </pc:cxnChg>
      </pc:sldChg>
      <pc:sldChg chg="addSp modSp add mod">
        <pc:chgData name="Cristian Chilipirea" userId="34ab170da5908fc4" providerId="LiveId" clId="{7B777E28-40DC-4AED-B8BD-286966C19615}" dt="2020-11-08T22:03:19.221" v="3426" actId="20577"/>
        <pc:sldMkLst>
          <pc:docMk/>
          <pc:sldMk cId="2299385922" sldId="796"/>
        </pc:sldMkLst>
        <pc:spChg chg="add mod">
          <ac:chgData name="Cristian Chilipirea" userId="34ab170da5908fc4" providerId="LiveId" clId="{7B777E28-40DC-4AED-B8BD-286966C19615}" dt="2020-11-08T22:03:19.221" v="3426" actId="20577"/>
          <ac:spMkLst>
            <pc:docMk/>
            <pc:sldMk cId="2299385922" sldId="796"/>
            <ac:spMk id="2" creationId="{81359E16-74AC-4BCA-A9E1-B1FEE002299A}"/>
          </ac:spMkLst>
        </pc:spChg>
        <pc:spChg chg="add mod">
          <ac:chgData name="Cristian Chilipirea" userId="34ab170da5908fc4" providerId="LiveId" clId="{7B777E28-40DC-4AED-B8BD-286966C19615}" dt="2020-11-08T21:46:21.077" v="3181" actId="1076"/>
          <ac:spMkLst>
            <pc:docMk/>
            <pc:sldMk cId="2299385922" sldId="796"/>
            <ac:spMk id="5" creationId="{7A0EBC38-C664-4376-909C-9BD99ECBD7A4}"/>
          </ac:spMkLst>
        </pc:spChg>
        <pc:spChg chg="add mod">
          <ac:chgData name="Cristian Chilipirea" userId="34ab170da5908fc4" providerId="LiveId" clId="{7B777E28-40DC-4AED-B8BD-286966C19615}" dt="2020-11-08T21:46:29.068" v="3184" actId="20577"/>
          <ac:spMkLst>
            <pc:docMk/>
            <pc:sldMk cId="2299385922" sldId="796"/>
            <ac:spMk id="6" creationId="{D2035B71-10AE-4BEC-8EDA-8DFF031EF0F0}"/>
          </ac:spMkLst>
        </pc:spChg>
        <pc:spChg chg="add mod">
          <ac:chgData name="Cristian Chilipirea" userId="34ab170da5908fc4" providerId="LiveId" clId="{7B777E28-40DC-4AED-B8BD-286966C19615}" dt="2020-11-08T21:46:44.657" v="3187" actId="20577"/>
          <ac:spMkLst>
            <pc:docMk/>
            <pc:sldMk cId="2299385922" sldId="796"/>
            <ac:spMk id="7" creationId="{399BD579-2F31-4436-8A58-8FC5CEC88337}"/>
          </ac:spMkLst>
        </pc:spChg>
        <pc:spChg chg="add mod">
          <ac:chgData name="Cristian Chilipirea" userId="34ab170da5908fc4" providerId="LiveId" clId="{7B777E28-40DC-4AED-B8BD-286966C19615}" dt="2020-11-08T21:46:46.234" v="3188" actId="20577"/>
          <ac:spMkLst>
            <pc:docMk/>
            <pc:sldMk cId="2299385922" sldId="796"/>
            <ac:spMk id="9" creationId="{9D10DBA4-BFBC-4EE1-98CA-AB8C8F4211A0}"/>
          </ac:spMkLst>
        </pc:spChg>
        <pc:spChg chg="add mod">
          <ac:chgData name="Cristian Chilipirea" userId="34ab170da5908fc4" providerId="LiveId" clId="{7B777E28-40DC-4AED-B8BD-286966C19615}" dt="2020-11-08T21:47:03.056" v="3191" actId="20577"/>
          <ac:spMkLst>
            <pc:docMk/>
            <pc:sldMk cId="2299385922" sldId="796"/>
            <ac:spMk id="10" creationId="{150B62E1-7A1F-4EA1-B096-F139322E3D46}"/>
          </ac:spMkLst>
        </pc:spChg>
        <pc:spChg chg="add mod">
          <ac:chgData name="Cristian Chilipirea" userId="34ab170da5908fc4" providerId="LiveId" clId="{7B777E28-40DC-4AED-B8BD-286966C19615}" dt="2020-11-08T21:47:04.816" v="3192" actId="20577"/>
          <ac:spMkLst>
            <pc:docMk/>
            <pc:sldMk cId="2299385922" sldId="796"/>
            <ac:spMk id="11" creationId="{DB8576DE-A6F5-4913-99F0-A88244E154BA}"/>
          </ac:spMkLst>
        </pc:spChg>
        <pc:spChg chg="add mod">
          <ac:chgData name="Cristian Chilipirea" userId="34ab170da5908fc4" providerId="LiveId" clId="{7B777E28-40DC-4AED-B8BD-286966C19615}" dt="2020-11-08T21:47:06.869" v="3193" actId="20577"/>
          <ac:spMkLst>
            <pc:docMk/>
            <pc:sldMk cId="2299385922" sldId="796"/>
            <ac:spMk id="12" creationId="{3D8E3B29-3CD5-41D5-921A-3971A4CCC334}"/>
          </ac:spMkLst>
        </pc:spChg>
        <pc:spChg chg="add mod">
          <ac:chgData name="Cristian Chilipirea" userId="34ab170da5908fc4" providerId="LiveId" clId="{7B777E28-40DC-4AED-B8BD-286966C19615}" dt="2020-11-08T21:47:08.871" v="3194" actId="20577"/>
          <ac:spMkLst>
            <pc:docMk/>
            <pc:sldMk cId="2299385922" sldId="796"/>
            <ac:spMk id="18" creationId="{01836E7B-B847-492D-9EDD-2FA97CB56128}"/>
          </ac:spMkLst>
        </pc:spChg>
        <pc:spChg chg="add mod">
          <ac:chgData name="Cristian Chilipirea" userId="34ab170da5908fc4" providerId="LiveId" clId="{7B777E28-40DC-4AED-B8BD-286966C19615}" dt="2020-11-08T21:47:21.941" v="3197" actId="20577"/>
          <ac:spMkLst>
            <pc:docMk/>
            <pc:sldMk cId="2299385922" sldId="796"/>
            <ac:spMk id="25" creationId="{4760A320-17A5-42A7-97EB-073D88F81E4E}"/>
          </ac:spMkLst>
        </pc:spChg>
        <pc:spChg chg="add mod">
          <ac:chgData name="Cristian Chilipirea" userId="34ab170da5908fc4" providerId="LiveId" clId="{7B777E28-40DC-4AED-B8BD-286966C19615}" dt="2020-11-08T21:47:23.592" v="3198" actId="20577"/>
          <ac:spMkLst>
            <pc:docMk/>
            <pc:sldMk cId="2299385922" sldId="796"/>
            <ac:spMk id="26" creationId="{D92E867D-8D08-4D29-AC61-BD0D7621C031}"/>
          </ac:spMkLst>
        </pc:spChg>
        <pc:spChg chg="add mod">
          <ac:chgData name="Cristian Chilipirea" userId="34ab170da5908fc4" providerId="LiveId" clId="{7B777E28-40DC-4AED-B8BD-286966C19615}" dt="2020-11-08T21:47:43.458" v="3211" actId="1076"/>
          <ac:spMkLst>
            <pc:docMk/>
            <pc:sldMk cId="2299385922" sldId="796"/>
            <ac:spMk id="27" creationId="{F8EDA7CA-2BF9-44DA-AAE9-A598EC9A878C}"/>
          </ac:spMkLst>
        </pc:spChg>
        <pc:spChg chg="add mod">
          <ac:chgData name="Cristian Chilipirea" userId="34ab170da5908fc4" providerId="LiveId" clId="{7B777E28-40DC-4AED-B8BD-286966C19615}" dt="2020-11-08T21:47:43.458" v="3211" actId="1076"/>
          <ac:spMkLst>
            <pc:docMk/>
            <pc:sldMk cId="2299385922" sldId="796"/>
            <ac:spMk id="28" creationId="{E8784ABE-86E9-4CEF-9BD4-9DB386730834}"/>
          </ac:spMkLst>
        </pc:spChg>
        <pc:spChg chg="add mod">
          <ac:chgData name="Cristian Chilipirea" userId="34ab170da5908fc4" providerId="LiveId" clId="{7B777E28-40DC-4AED-B8BD-286966C19615}" dt="2020-11-08T21:47:43.458" v="3211" actId="1076"/>
          <ac:spMkLst>
            <pc:docMk/>
            <pc:sldMk cId="2299385922" sldId="796"/>
            <ac:spMk id="29" creationId="{F611B4DE-37D7-4DE9-82AE-25B55889787B}"/>
          </ac:spMkLst>
        </pc:spChg>
        <pc:spChg chg="add mod">
          <ac:chgData name="Cristian Chilipirea" userId="34ab170da5908fc4" providerId="LiveId" clId="{7B777E28-40DC-4AED-B8BD-286966C19615}" dt="2020-11-08T21:47:43.458" v="3211" actId="1076"/>
          <ac:spMkLst>
            <pc:docMk/>
            <pc:sldMk cId="2299385922" sldId="796"/>
            <ac:spMk id="37" creationId="{60133379-46C5-41C5-8F84-811D9E2BDDEC}"/>
          </ac:spMkLst>
        </pc:spChg>
        <pc:spChg chg="add mod">
          <ac:chgData name="Cristian Chilipirea" userId="34ab170da5908fc4" providerId="LiveId" clId="{7B777E28-40DC-4AED-B8BD-286966C19615}" dt="2020-11-08T21:47:43.458" v="3211" actId="1076"/>
          <ac:spMkLst>
            <pc:docMk/>
            <pc:sldMk cId="2299385922" sldId="796"/>
            <ac:spMk id="57" creationId="{A8521968-B010-401E-BD23-80A86D61C27D}"/>
          </ac:spMkLst>
        </pc:spChg>
        <pc:spChg chg="add mod">
          <ac:chgData name="Cristian Chilipirea" userId="34ab170da5908fc4" providerId="LiveId" clId="{7B777E28-40DC-4AED-B8BD-286966C19615}" dt="2020-11-08T21:47:43.458" v="3211" actId="1076"/>
          <ac:spMkLst>
            <pc:docMk/>
            <pc:sldMk cId="2299385922" sldId="796"/>
            <ac:spMk id="63" creationId="{F60BE7BA-5753-4704-B493-106F3EFC4228}"/>
          </ac:spMkLst>
        </pc:spChg>
      </pc:sldChg>
      <pc:sldChg chg="addSp modSp add del mod">
        <pc:chgData name="Cristian Chilipirea" userId="34ab170da5908fc4" providerId="LiveId" clId="{7B777E28-40DC-4AED-B8BD-286966C19615}" dt="2020-11-08T22:04:59.236" v="3485" actId="47"/>
        <pc:sldMkLst>
          <pc:docMk/>
          <pc:sldMk cId="2110766713" sldId="797"/>
        </pc:sldMkLst>
        <pc:spChg chg="add mod">
          <ac:chgData name="Cristian Chilipirea" userId="34ab170da5908fc4" providerId="LiveId" clId="{7B777E28-40DC-4AED-B8BD-286966C19615}" dt="2020-11-08T22:03:55.551" v="3468" actId="20577"/>
          <ac:spMkLst>
            <pc:docMk/>
            <pc:sldMk cId="2110766713" sldId="797"/>
            <ac:spMk id="2" creationId="{465ED09B-40E8-41BB-BC79-9FB4F6430546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5" creationId="{D61B190E-93B7-413C-A7F3-AC91B83E14EB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6" creationId="{E8B60D29-0F7F-4E3A-BD30-B282941D5659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7" creationId="{DE11EBEE-B96E-40B8-9AFA-35B795E2E863}"/>
          </ac:spMkLst>
        </pc:spChg>
        <pc:spChg chg="mod">
          <ac:chgData name="Cristian Chilipirea" userId="34ab170da5908fc4" providerId="LiveId" clId="{7B777E28-40DC-4AED-B8BD-286966C19615}" dt="2020-11-08T22:04:30.145" v="3484" actId="1076"/>
          <ac:spMkLst>
            <pc:docMk/>
            <pc:sldMk cId="2110766713" sldId="797"/>
            <ac:spMk id="8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9" creationId="{36C95500-21B2-41B4-9A5D-AFD988E80DB4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10" creationId="{A541A071-3893-4244-9AD1-C2D5863FAC7D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11" creationId="{ACFC9408-F5A7-4C5D-A3A3-A4932DBF7740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12" creationId="{AE9BE6AC-53C4-4150-BC48-96BEF704FC6E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18" creationId="{D7227603-87D6-4C2E-A029-1F484C1CD2AC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25" creationId="{A6974E44-3C76-49E8-9F2A-DB2BDE77AAA0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26" creationId="{2DDE8F54-6614-4640-8CC1-C9F29C4AD5ED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27" creationId="{87CE1AA5-AF26-4BAE-9A08-1AE09E68BDF0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28" creationId="{B6D793A4-C97E-404F-9082-5306D4889D0C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29" creationId="{38468897-661C-421F-977E-E34FAB2CFD08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35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37" creationId="{F69EF98F-A8B2-459D-BD31-0AEFAB65BC53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3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4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4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4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5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54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57" creationId="{ECD7F684-C358-4652-A815-F54979109A6A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5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61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63" creationId="{D5A3C515-E451-40E6-8A97-807FE96CA616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6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7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7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7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85" creationId="{00000000-0000-0000-0000-000000000000}"/>
          </ac:spMkLst>
        </pc:sp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3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3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4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4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4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4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4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4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4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5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5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5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55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5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5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6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6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6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7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7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7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7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7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7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7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8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8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8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89" creationId="{00000000-0000-0000-0000-000000000000}"/>
          </ac:cxnSpMkLst>
        </pc:cxnChg>
      </pc:sldChg>
      <pc:sldChg chg="addSp modSp add mod">
        <pc:chgData name="Cristian Chilipirea" userId="34ab170da5908fc4" providerId="LiveId" clId="{7B777E28-40DC-4AED-B8BD-286966C19615}" dt="2020-11-08T22:15:27.941" v="3863" actId="1076"/>
        <pc:sldMkLst>
          <pc:docMk/>
          <pc:sldMk cId="471337282" sldId="798"/>
        </pc:sldMkLst>
        <pc:spChg chg="mod">
          <ac:chgData name="Cristian Chilipirea" userId="34ab170da5908fc4" providerId="LiveId" clId="{7B777E28-40DC-4AED-B8BD-286966C19615}" dt="2020-11-08T21:37:41.654" v="2893" actId="1076"/>
          <ac:spMkLst>
            <pc:docMk/>
            <pc:sldMk cId="471337282" sldId="798"/>
            <ac:spMk id="2" creationId="{465ED09B-40E8-41BB-BC79-9FB4F6430546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6" creationId="{DB6A1035-ECF9-40F2-94C0-C75AE2266F8D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7" creationId="{2F732EB2-A8F7-492F-A05D-3EE8348C826C}"/>
          </ac:spMkLst>
        </pc:spChg>
        <pc:spChg chg="mod">
          <ac:chgData name="Cristian Chilipirea" userId="34ab170da5908fc4" providerId="LiveId" clId="{7B777E28-40DC-4AED-B8BD-286966C19615}" dt="2020-11-08T22:15:27.941" v="3863" actId="1076"/>
          <ac:spMkLst>
            <pc:docMk/>
            <pc:sldMk cId="471337282" sldId="798"/>
            <ac:spMk id="8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9" creationId="{E8B9017A-34A1-4845-9BD9-CDDA240C3F11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10" creationId="{B3FB84AB-85A7-4F4B-A456-5B85E9E9BEF2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11" creationId="{E9912ED1-8C2A-4008-995A-99A9BE78C24B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12" creationId="{40177E68-496F-4EF3-BA58-A00EB408E352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18" creationId="{0CB46A74-24E4-4608-B83D-3ACC7F7676D5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25" creationId="{B397A1E4-17BF-4BA3-8DB8-5385C0B73F1A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26" creationId="{749A0303-CB11-4B97-8DF9-56E73E3E41E8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27" creationId="{98489E4B-10ED-4CFC-A271-4EC940C27D88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28" creationId="{A381194B-9D74-4950-B12F-ED43D93BEB5F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29" creationId="{6E76543A-D65A-4B4E-9749-49C25B3BD31D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37" creationId="{845BB0B2-8E8A-4A15-B76A-CC0957084989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57" creationId="{61C93E43-2ADD-412A-A188-C0660F213718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63" creationId="{A064A87B-72ED-44E5-A9F1-CD23D6E87366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64" creationId="{F285DF8C-0AAF-4D6F-BCFC-2869C74F8C71}"/>
          </ac:spMkLst>
        </pc:spChg>
        <pc:spChg chg="add mod">
          <ac:chgData name="Cristian Chilipirea" userId="34ab170da5908fc4" providerId="LiveId" clId="{7B777E28-40DC-4AED-B8BD-286966C19615}" dt="2020-11-08T21:37:47.836" v="2895" actId="571"/>
          <ac:spMkLst>
            <pc:docMk/>
            <pc:sldMk cId="471337282" sldId="798"/>
            <ac:spMk id="67" creationId="{9361A07B-4F47-46B5-A895-13E5EE6742D4}"/>
          </ac:spMkLst>
        </pc:sp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3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4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4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4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5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5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5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6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6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7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7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77" creationId="{00000000-0000-0000-0000-000000000000}"/>
          </ac:cxnSpMkLst>
        </pc:cxnChg>
        <pc:cxnChg chg="add mod">
          <ac:chgData name="Cristian Chilipirea" userId="34ab170da5908fc4" providerId="LiveId" clId="{7B777E28-40DC-4AED-B8BD-286966C19615}" dt="2020-11-08T21:37:47.836" v="2895" actId="571"/>
          <ac:cxnSpMkLst>
            <pc:docMk/>
            <pc:sldMk cId="471337282" sldId="798"/>
            <ac:cxnSpMk id="80" creationId="{6527D001-EAC9-4BEA-9B4D-D923F9245784}"/>
          </ac:cxnSpMkLst>
        </pc:cxnChg>
        <pc:cxnChg chg="add mod">
          <ac:chgData name="Cristian Chilipirea" userId="34ab170da5908fc4" providerId="LiveId" clId="{7B777E28-40DC-4AED-B8BD-286966C19615}" dt="2020-11-08T21:37:47.836" v="2895" actId="571"/>
          <ac:cxnSpMkLst>
            <pc:docMk/>
            <pc:sldMk cId="471337282" sldId="798"/>
            <ac:cxnSpMk id="81" creationId="{2B8D2A65-2CE7-4FFA-8196-549344490BEB}"/>
          </ac:cxnSpMkLst>
        </pc:cxnChg>
        <pc:cxnChg chg="add mod">
          <ac:chgData name="Cristian Chilipirea" userId="34ab170da5908fc4" providerId="LiveId" clId="{7B777E28-40DC-4AED-B8BD-286966C19615}" dt="2020-11-08T21:37:47.836" v="2895" actId="571"/>
          <ac:cxnSpMkLst>
            <pc:docMk/>
            <pc:sldMk cId="471337282" sldId="798"/>
            <ac:cxnSpMk id="82" creationId="{D77B6ABB-C449-43D8-AA5B-A8E97C96B46D}"/>
          </ac:cxnSpMkLst>
        </pc:cxnChg>
        <pc:cxnChg chg="add mod">
          <ac:chgData name="Cristian Chilipirea" userId="34ab170da5908fc4" providerId="LiveId" clId="{7B777E28-40DC-4AED-B8BD-286966C19615}" dt="2020-11-08T21:37:47.836" v="2895" actId="571"/>
          <ac:cxnSpMkLst>
            <pc:docMk/>
            <pc:sldMk cId="471337282" sldId="798"/>
            <ac:cxnSpMk id="83" creationId="{01DD1D76-7F15-43E8-8EFA-A15245C89B4E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8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87" creationId="{00000000-0000-0000-0000-000000000000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0" creationId="{CB687B1B-2258-4858-AB5C-F8C1A2702861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1" creationId="{4D763789-E768-4681-906D-973FA0A00CA5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2" creationId="{0A3C0AEF-D269-4B7F-97AC-A0085219B768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3" creationId="{D74A1E06-6E42-4D81-AA28-E089C6C8DE42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4" creationId="{020FAE42-33E3-4190-A713-46F6B26F7792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5" creationId="{CB43B86D-F4E5-479C-8FF8-591C558DFB0B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6" creationId="{37736994-EA97-4210-8C6B-DDE3E07E272E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7" creationId="{23005B2E-2BC6-4B29-AF9D-4B7FD0268C4F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8" creationId="{12320921-037C-4DAD-A834-F3B57363CD61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9" creationId="{86FE3A7C-8C30-4686-BF9F-16089514B653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100" creationId="{59EBC48F-E7C3-430E-AEC1-D380C0806EF5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101" creationId="{E1ABE487-96F0-4F50-B669-7E16A67A9E30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102" creationId="{7DC07414-0887-44BE-A313-43CB362E97C4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103" creationId="{CDD02452-724C-4140-9B12-6FE779759A8F}"/>
          </ac:cxnSpMkLst>
        </pc:cxnChg>
      </pc:sldChg>
      <pc:sldChg chg="addSp delSp modSp add mod">
        <pc:chgData name="Cristian Chilipirea" userId="34ab170da5908fc4" providerId="LiveId" clId="{7B777E28-40DC-4AED-B8BD-286966C19615}" dt="2020-11-08T22:15:53.946" v="3868" actId="478"/>
        <pc:sldMkLst>
          <pc:docMk/>
          <pc:sldMk cId="4196060734" sldId="799"/>
        </pc:sldMkLst>
        <pc:spChg chg="mod">
          <ac:chgData name="Cristian Chilipirea" userId="34ab170da5908fc4" providerId="LiveId" clId="{7B777E28-40DC-4AED-B8BD-286966C19615}" dt="2020-11-08T21:38:34.398" v="2932" actId="20577"/>
          <ac:spMkLst>
            <pc:docMk/>
            <pc:sldMk cId="4196060734" sldId="799"/>
            <ac:spMk id="2" creationId="{465ED09B-40E8-41BB-BC79-9FB4F6430546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7" creationId="{726634AF-27AB-4A72-9EFE-81EDFBB6DD80}"/>
          </ac:spMkLst>
        </pc:spChg>
        <pc:spChg chg="del mod">
          <ac:chgData name="Cristian Chilipirea" userId="34ab170da5908fc4" providerId="LiveId" clId="{7B777E28-40DC-4AED-B8BD-286966C19615}" dt="2020-11-08T22:15:49.193" v="3866" actId="478"/>
          <ac:spMkLst>
            <pc:docMk/>
            <pc:sldMk cId="4196060734" sldId="799"/>
            <ac:spMk id="8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9" creationId="{9B943DAC-5085-4B49-9591-0DD77F8D6635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10" creationId="{6285CF8A-80B1-40F7-99FE-DBCDA3B8ACC2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11" creationId="{8BDBB67E-4849-4800-9062-AFACDB33857F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12" creationId="{1C78A10E-9682-4F2A-89DB-DA647599226A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14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15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16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17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18" creationId="{3AA06BA6-6F05-46B9-9C10-41F40A7F0864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19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20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21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22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23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24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25" creationId="{99179833-86F6-450B-8A04-260892BD2771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26" creationId="{C290AABA-EB7D-4E32-9217-C83E1C9F9CCA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27" creationId="{9BB6D974-D054-496D-9E17-B341A126F1E4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28" creationId="{31D9D157-5402-4212-8115-B1469B51B373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29" creationId="{33939296-54FB-41BD-99AD-C54081231643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30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31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32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33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34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37" creationId="{E3FC24FF-0AB3-4CBE-BB2E-9F85279A1559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39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42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45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48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51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54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57" creationId="{A63F8087-2646-436C-8120-237C5F2352E4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58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63" creationId="{8F20D615-60A7-4EA0-8D65-CF29E10B0F26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64" creationId="{9D46E7DD-5C85-4DEB-9D69-1B3C1D430C8A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65" creationId="{1C465314-AD27-407E-BD1B-BD6B3875A3BA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66" creationId="{D40B390D-92F3-4BE2-A02A-7814A1B01BD0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67" creationId="{6AED3230-0D43-49C0-BCDB-44B0F474547F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69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72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75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80" creationId="{77DAC9A8-F3F4-4D18-AE15-9220A60E0C94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81" creationId="{DA6AD91D-B847-42C0-BF46-AF118E74A571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82" creationId="{2016FEFA-934A-4C3E-ACED-A923C6384643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83" creationId="{4A991216-82AB-4DBF-B27B-6C4D597D6501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85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0" creationId="{608A3731-238F-417F-923F-726700483630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1" creationId="{80BDD77B-55BF-47FB-8C1B-9089A1EBD310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2" creationId="{DA1B2DA6-092D-42C7-BBC1-8999E9676FFF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3" creationId="{6BA7EA66-6196-4B44-BC13-34E9D1DE2B3A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4" creationId="{943F9216-E9F9-46DD-A590-D019C5ADECDA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5" creationId="{CDB6C202-54AB-4DF7-8AE0-4008256812FF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6" creationId="{34D8EEFC-A4CC-47C0-8769-5DFCA5B3FA5A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7" creationId="{AFCB483A-FE28-4563-9BA1-0E04D0C7FD7E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8" creationId="{ADA3BC67-673C-45F6-8D26-CF34C0D17D9D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00" creationId="{59FAB78C-4F62-4BC3-BC49-470781317BBD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03" creationId="{55D3478C-0B75-42CC-8C5F-516E529CED19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06" creationId="{A149C266-69BB-4155-9FB7-D0BC42202803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09" creationId="{B7EDB75E-1C46-49C6-87C5-D8FE410A945E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12" creationId="{FFA1A748-17D2-41F2-9590-A147683B8363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15" creationId="{A1ACF5C2-78B4-4C71-8871-782AE5D42948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18" creationId="{79409E5C-9CAB-4AD5-8185-BE1D32719300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21" creationId="{714DD345-14D9-423C-8364-9F3284303A1D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24" creationId="{68FA6A50-3726-4ABD-ADB9-5D72B357BC14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27" creationId="{A0D40598-AD25-4816-921B-C051BBA5404E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30" creationId="{46436CD3-269B-44E6-B6AC-F448F13F0B52}"/>
          </ac:spMkLst>
        </pc:spChg>
        <pc:spChg chg="add del mod">
          <ac:chgData name="Cristian Chilipirea" userId="34ab170da5908fc4" providerId="LiveId" clId="{7B777E28-40DC-4AED-B8BD-286966C19615}" dt="2020-11-08T22:15:53.946" v="3868" actId="478"/>
          <ac:spMkLst>
            <pc:docMk/>
            <pc:sldMk cId="4196060734" sldId="799"/>
            <ac:spMk id="148" creationId="{A969E3C2-36DF-4497-A584-7B8F11BC9789}"/>
          </ac:spMkLst>
        </pc:spChg>
        <pc:spChg chg="add mod">
          <ac:chgData name="Cristian Chilipirea" userId="34ab170da5908fc4" providerId="LiveId" clId="{7B777E28-40DC-4AED-B8BD-286966C19615}" dt="2020-11-08T22:15:49.693" v="3867"/>
          <ac:spMkLst>
            <pc:docMk/>
            <pc:sldMk cId="4196060734" sldId="799"/>
            <ac:spMk id="149" creationId="{6D4CE660-1B85-4848-A101-6831F72A67A8}"/>
          </ac:spMkLst>
        </pc:spChg>
        <pc:picChg chg="add mod">
          <ac:chgData name="Cristian Chilipirea" userId="34ab170da5908fc4" providerId="LiveId" clId="{7B777E28-40DC-4AED-B8BD-286966C19615}" dt="2020-11-08T21:40:29.871" v="2972" actId="1076"/>
          <ac:picMkLst>
            <pc:docMk/>
            <pc:sldMk cId="4196060734" sldId="799"/>
            <ac:picMk id="6" creationId="{BAECD591-295E-4C9B-9341-020284898606}"/>
          </ac:picMkLst>
        </pc:picChg>
        <pc:cxnChg chg="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3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38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4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41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4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44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4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47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49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5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52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5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55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5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5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62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68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7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71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7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74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7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79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84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8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8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99" creationId="{7674568A-C1E9-49B0-ABC2-F9885C8420B3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01" creationId="{740EC94C-C288-4725-91E0-6144A3F07FFE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02" creationId="{5F04AD1A-CB87-4745-A4AA-004E3E2AF2BB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04" creationId="{93CAFF64-B03B-4138-B5BF-2F63EBEE5C37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05" creationId="{A925BB36-893E-4AE6-BB39-0CD3941ABFE9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07" creationId="{A280AE7A-9B5A-4F77-99FF-6AC83BAE5268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08" creationId="{3A942A24-2B90-48FE-ADF9-0BAECD8501EB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10" creationId="{687ABF43-1ACB-41FD-BB0B-5204A32007B5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11" creationId="{F2F886D5-5280-4D82-AB3F-3F149E42DB44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13" creationId="{746E3A92-738A-4059-974A-AC3ADC562B54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14" creationId="{6F108F20-36A9-4B76-B3A7-6FAC04B76D01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16" creationId="{53691E0B-D07D-4567-ABC3-2F50AE4E10DB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17" creationId="{C6C6B338-38D7-4A38-9DC5-D9E15DCAFCEE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19" creationId="{5362A6C9-35C9-45DC-AC76-3B016EB66C05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20" creationId="{BD2065B4-DC91-4757-947E-CDF19FC30890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22" creationId="{8AB4AC2C-75F8-4801-84E5-BF031EAF7346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23" creationId="{403CE162-203A-44BA-9725-D14729A5EEDD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25" creationId="{EFCF977B-50BE-41A9-B56B-B43D81F20028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26" creationId="{20106565-E80A-4DEB-8892-7E360F188A03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28" creationId="{67F7D95C-B2C3-43D4-8B31-C1C163D4966F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29" creationId="{DF9B9AF8-101F-46E0-B41C-8CC35EAF6865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31" creationId="{F9662527-1240-41E1-8CF8-FEC56DE032D2}"/>
          </ac:cxnSpMkLst>
        </pc:cxnChg>
      </pc:sldChg>
      <pc:sldChg chg="addSp delSp modSp add mod ord">
        <pc:chgData name="Cristian Chilipirea" userId="34ab170da5908fc4" providerId="LiveId" clId="{7B777E28-40DC-4AED-B8BD-286966C19615}" dt="2020-11-08T22:19:39.980" v="3972" actId="6549"/>
        <pc:sldMkLst>
          <pc:docMk/>
          <pc:sldMk cId="1723796821" sldId="800"/>
        </pc:sldMkLst>
        <pc:spChg chg="mod">
          <ac:chgData name="Cristian Chilipirea" userId="34ab170da5908fc4" providerId="LiveId" clId="{7B777E28-40DC-4AED-B8BD-286966C19615}" dt="2020-11-08T22:19:39.980" v="3972" actId="6549"/>
          <ac:spMkLst>
            <pc:docMk/>
            <pc:sldMk cId="1723796821" sldId="800"/>
            <ac:spMk id="2" creationId="{465ED09B-40E8-41BB-BC79-9FB4F6430546}"/>
          </ac:spMkLst>
        </pc:spChg>
        <pc:spChg chg="del">
          <ac:chgData name="Cristian Chilipirea" userId="34ab170da5908fc4" providerId="LiveId" clId="{7B777E28-40DC-4AED-B8BD-286966C19615}" dt="2020-11-08T22:15:58.738" v="3869" actId="478"/>
          <ac:spMkLst>
            <pc:docMk/>
            <pc:sldMk cId="1723796821" sldId="800"/>
            <ac:spMk id="8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10" creationId="{6B54B2B2-6D21-43DA-88A9-DE59F1701D13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11" creationId="{7AFC9FC8-B229-43EB-A7CB-85DAB08D4E47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12" creationId="{B6A1B05C-4AED-474A-931F-8894AEA884B6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1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14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1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16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17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18" creationId="{0212E25A-8D20-4E5B-A42D-4E4AB46789FB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1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20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2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2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24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25" creationId="{21FC50A7-6472-4848-A317-BA3BBE88DC2F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26" creationId="{81B96048-55D4-4F7B-B6C0-5F31BB6EE86F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27" creationId="{A0BF8CFD-885B-4CEB-B7C3-AD37D5CADE98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28" creationId="{83B09677-5883-44C8-BBEF-2332618E7B83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29" creationId="{9B13F6DB-A81A-4535-952F-A1C073E6A864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30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3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3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3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34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35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37" creationId="{07BB7C93-1BDB-4E58-B539-11977B5BDD66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3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4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4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5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54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57" creationId="{E4EE9775-E9EA-46AC-852E-89C628FEE2E5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5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61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63" creationId="{768D7742-DCF5-4463-85E1-2E60882496D9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64" creationId="{48A039C9-5700-4C40-BF6B-F831FCD79AC3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65" creationId="{5DC66C05-7DAB-408D-B370-D39E4B6D4059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66" creationId="{ECC076C2-C2C4-4B7A-A7C5-53F81A3120B1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67" creationId="{65FDE0AC-E110-4D63-97AD-C735BAE5A32E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6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7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78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80" creationId="{863DCDE5-36B8-4FD4-85B9-0BF85C4B8669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81" creationId="{F036647E-A7F6-4D94-ADBA-0F28FB302924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82" creationId="{D219E6D2-B02D-45C3-9773-B5735FA1F6D8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83" creationId="{C581AEFB-42C9-4D11-936F-A5F65075516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88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90" creationId="{9C4F7604-AA25-4C7E-B3DE-D7F69BB1A892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91" creationId="{AE2EDD8E-B612-4B3D-A0FF-96C78CCEB18E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93" creationId="{35FBB1F6-B700-4C3E-98F8-959D38337790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96" creationId="{DAFDD6D3-0E5A-4F6D-A8AD-C4D90BC27800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99" creationId="{A270AA26-69C2-46F4-9C44-DBFFDCEC9BE3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102" creationId="{9CB885DA-9D7E-4F0F-87E9-D07EE55A42B8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105" creationId="{FE0B874E-A7B6-408F-B2FC-BD07215B1F44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108" creationId="{05B5058B-C88C-4541-AEE5-A5377CD2F747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111" creationId="{0C824C2A-CE3A-4F1C-9934-855C5761E244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114" creationId="{25BD484B-A408-4A91-8737-709FAEB5D4CB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15" creationId="{10EA43A6-B49D-4B4D-AAD9-CE3F189FAC8E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16" creationId="{8D154ECF-2638-4E33-8585-44E65E6B9772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17" creationId="{B684EFA6-9C84-4B95-A751-F7F4DCA9261D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18" creationId="{C4883096-E01E-4543-8F34-00BF7569617A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19" creationId="{06515522-5F53-49AF-99B8-064C4E9EABB0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20" creationId="{5A3A5CF1-09C0-4AFB-9C96-C6B8ACF94507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21" creationId="{BD6D4F02-8885-42CB-BB99-93454FD15703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23" creationId="{E0B71090-50B7-4C17-8668-6A579370A102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26" creationId="{E6B21FF7-6CAC-4666-ABB1-8C58B20441BF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29" creationId="{35826A98-B4A9-4C31-B2B7-E6B3FF3623F5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32" creationId="{482FCD8B-3C05-4EC7-9181-285D188C5273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149" creationId="{C1C6A19E-4741-411A-AC09-89FAF00EA570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151" creationId="{0F205EA3-F6D5-4200-927D-87C15FECFC5E}"/>
          </ac:spMkLst>
        </pc:spChg>
        <pc:spChg chg="add del mod">
          <ac:chgData name="Cristian Chilipirea" userId="34ab170da5908fc4" providerId="LiveId" clId="{7B777E28-40DC-4AED-B8BD-286966C19615}" dt="2020-11-08T22:16:00.529" v="3870" actId="478"/>
          <ac:spMkLst>
            <pc:docMk/>
            <pc:sldMk cId="1723796821" sldId="800"/>
            <ac:spMk id="152" creationId="{801C946B-754C-45D7-82DF-61EFD18EBC70}"/>
          </ac:spMkLst>
        </pc:spChg>
        <pc:spChg chg="add mod">
          <ac:chgData name="Cristian Chilipirea" userId="34ab170da5908fc4" providerId="LiveId" clId="{7B777E28-40DC-4AED-B8BD-286966C19615}" dt="2020-11-08T22:16:01.032" v="3871"/>
          <ac:spMkLst>
            <pc:docMk/>
            <pc:sldMk cId="1723796821" sldId="800"/>
            <ac:spMk id="153" creationId="{AE16ED27-D456-4B39-8378-2E9D7AE87BDE}"/>
          </ac:spMkLst>
        </pc:spChg>
        <pc:picChg chg="add mod">
          <ac:chgData name="Cristian Chilipirea" userId="34ab170da5908fc4" providerId="LiveId" clId="{7B777E28-40DC-4AED-B8BD-286966C19615}" dt="2020-11-08T21:42:01.271" v="3026" actId="29295"/>
          <ac:picMkLst>
            <pc:docMk/>
            <pc:sldMk cId="1723796821" sldId="800"/>
            <ac:picMk id="6" creationId="{F6F0B3FD-38C1-4C25-BDCE-0151C0A09A01}"/>
          </ac:picMkLst>
        </pc:picChg>
        <pc:picChg chg="add mod">
          <ac:chgData name="Cristian Chilipirea" userId="34ab170da5908fc4" providerId="LiveId" clId="{7B777E28-40DC-4AED-B8BD-286966C19615}" dt="2020-11-08T21:42:31.146" v="3061" actId="29295"/>
          <ac:picMkLst>
            <pc:docMk/>
            <pc:sldMk cId="1723796821" sldId="800"/>
            <ac:picMk id="9" creationId="{E60F1E5F-06F5-4B88-A710-FA3703426AE8}"/>
          </ac:picMkLst>
        </pc:pic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3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38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4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41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4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44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4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49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5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52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5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55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5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59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6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62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68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7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7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74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7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77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7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8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8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8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92" creationId="{D5D6576B-3E96-4A7D-9114-F5223A090BA6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94" creationId="{09C1DD51-CC98-4D43-A4C0-B999D3D947EB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95" creationId="{E26EF540-3D9F-4ACC-B8DC-2FA61F1A3CC6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97" creationId="{2897AA3E-0247-4294-8002-811537CAAE5F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98" creationId="{05BADAC2-4E14-4CF6-B3B7-D4D60A3D0646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00" creationId="{4154445C-C6E9-4364-9BED-0630F21BB839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01" creationId="{B5EC2C27-9D5E-4ADF-A1EB-FB62F44A4BF7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03" creationId="{0B9519C5-FDBA-4259-88A4-B9C288324021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04" creationId="{890F7F63-008B-41F8-A0F0-37386243B15F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06" creationId="{80DC9CFB-44E6-4C8E-9A03-FE8539F4F9DA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07" creationId="{97F37E0D-8F3F-4C76-9799-E28020897481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09" creationId="{6122C588-A735-4B9E-9C49-5368B2AEEB11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10" creationId="{DB626C10-E004-4F56-983C-496B2AFF7FBA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12" creationId="{C239AE94-EE9B-463C-922C-E6008FECA35B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13" creationId="{07ABA519-FB41-4B96-8C19-0C4325E750FA}"/>
          </ac:cxnSpMkLst>
        </pc:cxnChg>
        <pc:cxnChg chg="add del mod">
          <ac:chgData name="Cristian Chilipirea" userId="34ab170da5908fc4" providerId="LiveId" clId="{7B777E28-40DC-4AED-B8BD-286966C19615}" dt="2020-11-08T21:42:17.046" v="3031"/>
          <ac:cxnSpMkLst>
            <pc:docMk/>
            <pc:sldMk cId="1723796821" sldId="800"/>
            <ac:cxnSpMk id="122" creationId="{70D85DBB-AC92-4143-956E-4EDF01C132CA}"/>
          </ac:cxnSpMkLst>
        </pc:cxnChg>
        <pc:cxnChg chg="add del mod">
          <ac:chgData name="Cristian Chilipirea" userId="34ab170da5908fc4" providerId="LiveId" clId="{7B777E28-40DC-4AED-B8BD-286966C19615}" dt="2020-11-08T21:42:17.046" v="3031"/>
          <ac:cxnSpMkLst>
            <pc:docMk/>
            <pc:sldMk cId="1723796821" sldId="800"/>
            <ac:cxnSpMk id="124" creationId="{85BF368D-2280-4CC1-B82F-AF144BC6CFD7}"/>
          </ac:cxnSpMkLst>
        </pc:cxnChg>
        <pc:cxnChg chg="add del mod">
          <ac:chgData name="Cristian Chilipirea" userId="34ab170da5908fc4" providerId="LiveId" clId="{7B777E28-40DC-4AED-B8BD-286966C19615}" dt="2020-11-08T21:42:17.046" v="3031"/>
          <ac:cxnSpMkLst>
            <pc:docMk/>
            <pc:sldMk cId="1723796821" sldId="800"/>
            <ac:cxnSpMk id="125" creationId="{7A1473F5-38AC-4458-93D3-E93F68FFF375}"/>
          </ac:cxnSpMkLst>
        </pc:cxnChg>
        <pc:cxnChg chg="add del mod">
          <ac:chgData name="Cristian Chilipirea" userId="34ab170da5908fc4" providerId="LiveId" clId="{7B777E28-40DC-4AED-B8BD-286966C19615}" dt="2020-11-08T21:42:17.046" v="3031"/>
          <ac:cxnSpMkLst>
            <pc:docMk/>
            <pc:sldMk cId="1723796821" sldId="800"/>
            <ac:cxnSpMk id="127" creationId="{702CE196-9D33-43B4-BB1F-4F0777120DC3}"/>
          </ac:cxnSpMkLst>
        </pc:cxnChg>
        <pc:cxnChg chg="add del mod">
          <ac:chgData name="Cristian Chilipirea" userId="34ab170da5908fc4" providerId="LiveId" clId="{7B777E28-40DC-4AED-B8BD-286966C19615}" dt="2020-11-08T21:42:17.046" v="3031"/>
          <ac:cxnSpMkLst>
            <pc:docMk/>
            <pc:sldMk cId="1723796821" sldId="800"/>
            <ac:cxnSpMk id="128" creationId="{07701813-A460-4964-868F-505125D8D5D9}"/>
          </ac:cxnSpMkLst>
        </pc:cxnChg>
        <pc:cxnChg chg="add del mod">
          <ac:chgData name="Cristian Chilipirea" userId="34ab170da5908fc4" providerId="LiveId" clId="{7B777E28-40DC-4AED-B8BD-286966C19615}" dt="2020-11-08T21:42:17.046" v="3031"/>
          <ac:cxnSpMkLst>
            <pc:docMk/>
            <pc:sldMk cId="1723796821" sldId="800"/>
            <ac:cxnSpMk id="130" creationId="{F0266362-B912-434A-AF2E-D5619121364E}"/>
          </ac:cxnSpMkLst>
        </pc:cxnChg>
        <pc:cxnChg chg="add del mod">
          <ac:chgData name="Cristian Chilipirea" userId="34ab170da5908fc4" providerId="LiveId" clId="{7B777E28-40DC-4AED-B8BD-286966C19615}" dt="2020-11-08T21:42:17.046" v="3031"/>
          <ac:cxnSpMkLst>
            <pc:docMk/>
            <pc:sldMk cId="1723796821" sldId="800"/>
            <ac:cxnSpMk id="131" creationId="{C9000E02-3B57-4DC3-A2C0-36076D6040C2}"/>
          </ac:cxnSpMkLst>
        </pc:cxnChg>
        <pc:cxnChg chg="add del mod">
          <ac:chgData name="Cristian Chilipirea" userId="34ab170da5908fc4" providerId="LiveId" clId="{7B777E28-40DC-4AED-B8BD-286966C19615}" dt="2020-11-08T21:42:17.046" v="3031"/>
          <ac:cxnSpMkLst>
            <pc:docMk/>
            <pc:sldMk cId="1723796821" sldId="800"/>
            <ac:cxnSpMk id="133" creationId="{C093A1E5-1D0C-414F-A2CB-E5FE222D540A}"/>
          </ac:cxnSpMkLst>
        </pc:cxnChg>
      </pc:sldChg>
      <pc:sldChg chg="addSp delSp modSp add mod ord">
        <pc:chgData name="Cristian Chilipirea" userId="34ab170da5908fc4" providerId="LiveId" clId="{7B777E28-40DC-4AED-B8BD-286966C19615}" dt="2020-11-08T22:19:27.495" v="3967" actId="6549"/>
        <pc:sldMkLst>
          <pc:docMk/>
          <pc:sldMk cId="3106192735" sldId="801"/>
        </pc:sldMkLst>
        <pc:spChg chg="mod ord">
          <ac:chgData name="Cristian Chilipirea" userId="34ab170da5908fc4" providerId="LiveId" clId="{7B777E28-40DC-4AED-B8BD-286966C19615}" dt="2020-11-08T22:19:27.495" v="3967" actId="6549"/>
          <ac:spMkLst>
            <pc:docMk/>
            <pc:sldMk cId="3106192735" sldId="801"/>
            <ac:spMk id="2" creationId="{465ED09B-40E8-41BB-BC79-9FB4F6430546}"/>
          </ac:spMkLst>
        </pc:spChg>
        <pc:spChg chg="del">
          <ac:chgData name="Cristian Chilipirea" userId="34ab170da5908fc4" providerId="LiveId" clId="{7B777E28-40DC-4AED-B8BD-286966C19615}" dt="2020-11-08T22:16:05.774" v="3872" actId="478"/>
          <ac:spMkLst>
            <pc:docMk/>
            <pc:sldMk cId="3106192735" sldId="801"/>
            <ac:spMk id="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1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14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1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16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17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1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20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2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2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2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24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30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44.299" v="3298" actId="21"/>
          <ac:spMkLst>
            <pc:docMk/>
            <pc:sldMk cId="3106192735" sldId="801"/>
            <ac:spMk id="3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44.299" v="3298" actId="21"/>
          <ac:spMkLst>
            <pc:docMk/>
            <pc:sldMk cId="3106192735" sldId="801"/>
            <ac:spMk id="3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44.299" v="3298" actId="21"/>
          <ac:spMkLst>
            <pc:docMk/>
            <pc:sldMk cId="3106192735" sldId="801"/>
            <ac:spMk id="34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3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3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4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4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4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5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44.299" v="3298" actId="21"/>
          <ac:spMkLst>
            <pc:docMk/>
            <pc:sldMk cId="3106192735" sldId="801"/>
            <ac:spMk id="5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6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6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7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78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16:07.958" v="3873" actId="478"/>
          <ac:spMkLst>
            <pc:docMk/>
            <pc:sldMk cId="3106192735" sldId="801"/>
            <ac:spMk id="80" creationId="{DA4B9CCA-6A32-4531-9B0C-B28669D82D55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82" creationId="{1B9F4C3C-80CB-44BA-AAE8-1A0840926553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83" creationId="{383EAA51-12B2-4533-B08B-771C70632E48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8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88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0" creationId="{2E53E2E0-7B2E-4FE8-81C0-7595ECFA274E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1" creationId="{F9608D58-F9BA-42AA-8FA8-C3C4EC35E70E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2" creationId="{8B78CF23-9D74-4F91-B42A-AD32F67BD72C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3" creationId="{BBF2CBCE-40F8-4243-965F-685823A6F136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4" creationId="{4D6D618C-B52B-4672-87FA-9D4AF01389D3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5" creationId="{FFFA026B-0647-4A39-B3EF-DB0B91B0D847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6" creationId="{A104374F-46E3-487E-B631-460BE70DFB37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7" creationId="{F31F277E-6B51-4CC9-93D7-846A1A3724C4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8" creationId="{EFA21952-E849-4184-898B-C07CB896B329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9" creationId="{8558D651-3062-4012-9018-32FE2CA85CEA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01" creationId="{AEE6A369-5A48-4FF2-BE51-E64B0F2357C9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04" creationId="{08DB3DA2-A789-4CBA-B198-7C3659D695BA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07" creationId="{51F02BE1-2CB0-422F-A8B2-C6AB07418E7D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10" creationId="{094BB0E8-61EE-4F38-872B-FA139DB437D6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13" creationId="{96977545-3F64-4E76-81C2-2683CD061ADE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16" creationId="{BADA7C6C-49CA-4FAC-B79A-1B07D8AF526D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19" creationId="{4D1050A8-8C4B-4309-944E-FA3B0FDE9380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22" creationId="{247C5E67-AB1D-48DD-8F52-A6FC7FC79FF2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25" creationId="{F84D1E22-2F6D-4F47-BE36-AA15439AFEAE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28" creationId="{9D0DBB09-173A-46CC-879C-36B396FEA43A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31" creationId="{FED0E487-3A95-4261-B665-E3AC5BB93E80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33" creationId="{75C126D0-07B9-48F9-A741-30B56961A5E5}"/>
          </ac:spMkLst>
        </pc:spChg>
        <pc:spChg chg="add del mod">
          <ac:chgData name="Cristian Chilipirea" userId="34ab170da5908fc4" providerId="LiveId" clId="{7B777E28-40DC-4AED-B8BD-286966C19615}" dt="2020-11-08T21:50:47.665" v="3300"/>
          <ac:spMkLst>
            <pc:docMk/>
            <pc:sldMk cId="3106192735" sldId="801"/>
            <ac:spMk id="135" creationId="{4A92313B-215A-4F9C-9BD3-D69D59CCC204}"/>
          </ac:spMkLst>
        </pc:spChg>
        <pc:spChg chg="add del mod">
          <ac:chgData name="Cristian Chilipirea" userId="34ab170da5908fc4" providerId="LiveId" clId="{7B777E28-40DC-4AED-B8BD-286966C19615}" dt="2020-11-08T21:50:47.665" v="3300"/>
          <ac:spMkLst>
            <pc:docMk/>
            <pc:sldMk cId="3106192735" sldId="801"/>
            <ac:spMk id="136" creationId="{0F4A4CC2-EA00-47D0-9934-5117ABC61069}"/>
          </ac:spMkLst>
        </pc:spChg>
        <pc:spChg chg="add del mod">
          <ac:chgData name="Cristian Chilipirea" userId="34ab170da5908fc4" providerId="LiveId" clId="{7B777E28-40DC-4AED-B8BD-286966C19615}" dt="2020-11-08T21:50:47.665" v="3300"/>
          <ac:spMkLst>
            <pc:docMk/>
            <pc:sldMk cId="3106192735" sldId="801"/>
            <ac:spMk id="137" creationId="{7FB8B0D7-DEDF-40A3-94C4-8188C7C1A033}"/>
          </ac:spMkLst>
        </pc:spChg>
        <pc:spChg chg="add del mod">
          <ac:chgData name="Cristian Chilipirea" userId="34ab170da5908fc4" providerId="LiveId" clId="{7B777E28-40DC-4AED-B8BD-286966C19615}" dt="2020-11-08T21:50:47.665" v="3300"/>
          <ac:spMkLst>
            <pc:docMk/>
            <pc:sldMk cId="3106192735" sldId="801"/>
            <ac:spMk id="139" creationId="{5093127A-3F46-4745-9703-7894850AA727}"/>
          </ac:spMkLst>
        </pc:spChg>
        <pc:spChg chg="add mod">
          <ac:chgData name="Cristian Chilipirea" userId="34ab170da5908fc4" providerId="LiveId" clId="{7B777E28-40DC-4AED-B8BD-286966C19615}" dt="2020-11-08T22:16:08.448" v="3874"/>
          <ac:spMkLst>
            <pc:docMk/>
            <pc:sldMk cId="3106192735" sldId="801"/>
            <ac:spMk id="141" creationId="{6812B371-2E50-4209-B619-757D8025974E}"/>
          </ac:spMkLst>
        </pc:spChg>
        <pc:picChg chg="add mod">
          <ac:chgData name="Cristian Chilipirea" userId="34ab170da5908fc4" providerId="LiveId" clId="{7B777E28-40DC-4AED-B8BD-286966C19615}" dt="2020-11-08T21:51:11.863" v="3311" actId="1076"/>
          <ac:picMkLst>
            <pc:docMk/>
            <pc:sldMk cId="3106192735" sldId="801"/>
            <ac:picMk id="65" creationId="{E3D6DC95-0F57-4E74-9B46-A1B0AAF77BC7}"/>
          </ac:picMkLst>
        </pc:picChg>
        <pc:picChg chg="add mod">
          <ac:chgData name="Cristian Chilipirea" userId="34ab170da5908fc4" providerId="LiveId" clId="{7B777E28-40DC-4AED-B8BD-286966C19615}" dt="2020-11-08T21:51:01.327" v="3308" actId="29295"/>
          <ac:picMkLst>
            <pc:docMk/>
            <pc:sldMk cId="3106192735" sldId="801"/>
            <ac:picMk id="67" creationId="{13B63CAF-8D23-4570-B7E5-0263E4FA1E1B}"/>
          </ac:picMkLst>
        </pc:pic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3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38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4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41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4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44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4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47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49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5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5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50:44.299" v="3298" actId="21"/>
          <ac:cxnSpMkLst>
            <pc:docMk/>
            <pc:sldMk cId="3106192735" sldId="801"/>
            <ac:cxnSpMk id="55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44.299" v="3298" actId="21"/>
          <ac:cxnSpMkLst>
            <pc:docMk/>
            <pc:sldMk cId="3106192735" sldId="801"/>
            <ac:cxnSpMk id="5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44.299" v="3298" actId="21"/>
          <ac:cxnSpMkLst>
            <pc:docMk/>
            <pc:sldMk cId="3106192735" sldId="801"/>
            <ac:cxnSpMk id="59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6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62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68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7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71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7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50:44.299" v="3298" actId="21"/>
          <ac:cxnSpMkLst>
            <pc:docMk/>
            <pc:sldMk cId="3106192735" sldId="801"/>
            <ac:cxnSpMk id="7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77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79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8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8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87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8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00" creationId="{6F5E4120-69B7-4A66-976C-F91B178BFC4E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02" creationId="{5CBDB2AE-728E-46A5-BAC7-EB80B02B4518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03" creationId="{34619862-24BE-42A7-8E46-3C474406E5C7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05" creationId="{022ED852-CFE6-4860-A55B-DDC498712792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06" creationId="{42F1F73C-50EA-414C-81B2-8C6FC54E3E77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08" creationId="{3E170AF3-BD1B-4EAA-9631-620DF919AD8E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09" creationId="{0FE737CE-D000-431F-8B19-9518F57BB9FF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11" creationId="{FBDFBB35-4B1E-48B8-8553-46962E002714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12" creationId="{77DC7F28-0A82-45DD-B3E4-5EDBCCB3FECF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14" creationId="{22245460-438A-49B9-BE38-D4227E89C8C2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15" creationId="{AAC43B6D-A545-4A3A-8688-21241ECB7601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17" creationId="{BB2D4FA9-42EE-4CFB-816A-831B5D4A7812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18" creationId="{FE674820-B8BA-4312-BC42-110ACE49A2C0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20" creationId="{6C87CB8D-C231-4422-A399-3A9AFFD33576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21" creationId="{CFB8D014-1855-4ABF-A19A-670DC495AF9B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23" creationId="{EC87864B-37E4-4293-8E0E-5C1157E10994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24" creationId="{FA092D27-4450-4F5B-BFAC-4768CE8EBE6F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26" creationId="{399EB675-B077-4517-8976-3AFE94136BDF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27" creationId="{A93B7843-F05F-4A9D-A4FA-EA8D24DE8690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29" creationId="{0EABA03E-0D2C-4801-BE9E-88114B7BCBA2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30" creationId="{9E582EB9-4C58-438B-B01B-A1848B0A2F2D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32" creationId="{1433E6C9-DBB7-4C84-AE6C-186A40BD7C5D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34" creationId="{373F1D0E-EA2F-4664-9121-B647D4EB3169}"/>
          </ac:cxnSpMkLst>
        </pc:cxnChg>
        <pc:cxnChg chg="add del mod">
          <ac:chgData name="Cristian Chilipirea" userId="34ab170da5908fc4" providerId="LiveId" clId="{7B777E28-40DC-4AED-B8BD-286966C19615}" dt="2020-11-08T21:50:47.665" v="3300"/>
          <ac:cxnSpMkLst>
            <pc:docMk/>
            <pc:sldMk cId="3106192735" sldId="801"/>
            <ac:cxnSpMk id="138" creationId="{F73E1F7A-A62A-4BF2-884B-1385DB590791}"/>
          </ac:cxnSpMkLst>
        </pc:cxnChg>
        <pc:cxnChg chg="add del mod">
          <ac:chgData name="Cristian Chilipirea" userId="34ab170da5908fc4" providerId="LiveId" clId="{7B777E28-40DC-4AED-B8BD-286966C19615}" dt="2020-11-08T21:50:47.665" v="3300"/>
          <ac:cxnSpMkLst>
            <pc:docMk/>
            <pc:sldMk cId="3106192735" sldId="801"/>
            <ac:cxnSpMk id="140" creationId="{112A07F0-AFBE-4BE8-A451-68DA10460B66}"/>
          </ac:cxnSpMkLst>
        </pc:cxnChg>
      </pc:sldChg>
      <pc:sldChg chg="addSp delSp modSp add mod">
        <pc:chgData name="Cristian Chilipirea" userId="34ab170da5908fc4" providerId="LiveId" clId="{7B777E28-40DC-4AED-B8BD-286966C19615}" dt="2020-11-08T22:19:13.624" v="3963" actId="113"/>
        <pc:sldMkLst>
          <pc:docMk/>
          <pc:sldMk cId="1993591883" sldId="802"/>
        </pc:sldMkLst>
        <pc:spChg chg="mod">
          <ac:chgData name="Cristian Chilipirea" userId="34ab170da5908fc4" providerId="LiveId" clId="{7B777E28-40DC-4AED-B8BD-286966C19615}" dt="2020-11-08T21:52:15.383" v="3326" actId="20577"/>
          <ac:spMkLst>
            <pc:docMk/>
            <pc:sldMk cId="1993591883" sldId="802"/>
            <ac:spMk id="2" creationId="{465ED09B-40E8-41BB-BC79-9FB4F6430546}"/>
          </ac:spMkLst>
        </pc:spChg>
        <pc:spChg chg="add del mod">
          <ac:chgData name="Cristian Chilipirea" userId="34ab170da5908fc4" providerId="LiveId" clId="{7B777E28-40DC-4AED-B8BD-286966C19615}" dt="2020-11-08T22:16:16.053" v="3876" actId="478"/>
          <ac:spMkLst>
            <pc:docMk/>
            <pc:sldMk cId="1993591883" sldId="802"/>
            <ac:spMk id="3" creationId="{98E840E6-02BE-476F-A0F5-B3AE06D3601E}"/>
          </ac:spMkLst>
        </pc:spChg>
        <pc:spChg chg="add">
          <ac:chgData name="Cristian Chilipirea" userId="34ab170da5908fc4" providerId="LiveId" clId="{7B777E28-40DC-4AED-B8BD-286966C19615}" dt="2020-11-08T22:17:40.062" v="3887" actId="22"/>
          <ac:spMkLst>
            <pc:docMk/>
            <pc:sldMk cId="1993591883" sldId="802"/>
            <ac:spMk id="5" creationId="{BB09A5A7-2C99-4BA0-9C2B-C8380F06EF52}"/>
          </ac:spMkLst>
        </pc:spChg>
        <pc:spChg chg="del">
          <ac:chgData name="Cristian Chilipirea" userId="34ab170da5908fc4" providerId="LiveId" clId="{7B777E28-40DC-4AED-B8BD-286966C19615}" dt="2020-11-08T22:16:13.314" v="3875" actId="478"/>
          <ac:spMkLst>
            <pc:docMk/>
            <pc:sldMk cId="1993591883" sldId="802"/>
            <ac:spMk id="8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19:13.624" v="3963" actId="113"/>
          <ac:spMkLst>
            <pc:docMk/>
            <pc:sldMk cId="1993591883" sldId="802"/>
            <ac:spMk id="13" creationId="{D5D6C461-FFE1-44E7-A942-218DA93E3985}"/>
          </ac:spMkLst>
        </pc:spChg>
        <pc:spChg chg="add">
          <ac:chgData name="Cristian Chilipirea" userId="34ab170da5908fc4" providerId="LiveId" clId="{7B777E28-40DC-4AED-B8BD-286966C19615}" dt="2020-11-08T22:17:40.062" v="3887" actId="22"/>
          <ac:spMkLst>
            <pc:docMk/>
            <pc:sldMk cId="1993591883" sldId="802"/>
            <ac:spMk id="14" creationId="{68A5F183-C484-4D19-959A-929E3A440E8D}"/>
          </ac:spMkLst>
        </pc:spChg>
        <pc:spChg chg="add">
          <ac:chgData name="Cristian Chilipirea" userId="34ab170da5908fc4" providerId="LiveId" clId="{7B777E28-40DC-4AED-B8BD-286966C19615}" dt="2020-11-08T22:17:40.062" v="3887" actId="22"/>
          <ac:spMkLst>
            <pc:docMk/>
            <pc:sldMk cId="1993591883" sldId="802"/>
            <ac:spMk id="15" creationId="{B3C0E03C-BA30-4FFA-86F9-9D0A82FEFCF3}"/>
          </ac:spMkLst>
        </pc:spChg>
        <pc:spChg chg="add">
          <ac:chgData name="Cristian Chilipirea" userId="34ab170da5908fc4" providerId="LiveId" clId="{7B777E28-40DC-4AED-B8BD-286966C19615}" dt="2020-11-08T22:17:40.062" v="3887" actId="22"/>
          <ac:spMkLst>
            <pc:docMk/>
            <pc:sldMk cId="1993591883" sldId="802"/>
            <ac:spMk id="16" creationId="{DCB66ABD-E1AE-4F77-9EB4-56D2A9241C59}"/>
          </ac:spMkLst>
        </pc:spChg>
        <pc:spChg chg="add mod">
          <ac:chgData name="Cristian Chilipirea" userId="34ab170da5908fc4" providerId="LiveId" clId="{7B777E28-40DC-4AED-B8BD-286966C19615}" dt="2020-11-08T22:16:16.530" v="3877"/>
          <ac:spMkLst>
            <pc:docMk/>
            <pc:sldMk cId="1993591883" sldId="802"/>
            <ac:spMk id="32" creationId="{B969206A-43CF-49EB-858B-A3186A02E890}"/>
          </ac:spMkLst>
        </pc:spChg>
      </pc:sldChg>
      <pc:sldChg chg="addSp delSp modSp add mod">
        <pc:chgData name="Cristian Chilipirea" userId="34ab170da5908fc4" providerId="LiveId" clId="{7B777E28-40DC-4AED-B8BD-286966C19615}" dt="2020-11-08T22:25:57.731" v="4048" actId="113"/>
        <pc:sldMkLst>
          <pc:docMk/>
          <pc:sldMk cId="3721773786" sldId="803"/>
        </pc:sldMkLst>
        <pc:spChg chg="mod">
          <ac:chgData name="Cristian Chilipirea" userId="34ab170da5908fc4" providerId="LiveId" clId="{7B777E28-40DC-4AED-B8BD-286966C19615}" dt="2020-11-08T22:25:57.731" v="4048" actId="113"/>
          <ac:spMkLst>
            <pc:docMk/>
            <pc:sldMk cId="3721773786" sldId="803"/>
            <ac:spMk id="2" creationId="{465ED09B-40E8-41BB-BC79-9FB4F6430546}"/>
          </ac:spMkLst>
        </pc:spChg>
        <pc:spChg chg="add del mod">
          <ac:chgData name="Cristian Chilipirea" userId="34ab170da5908fc4" providerId="LiveId" clId="{7B777E28-40DC-4AED-B8BD-286966C19615}" dt="2020-11-08T22:16:23.581" v="3879" actId="478"/>
          <ac:spMkLst>
            <pc:docMk/>
            <pc:sldMk cId="3721773786" sldId="803"/>
            <ac:spMk id="3" creationId="{AA523814-3DF4-4625-AB62-BD6744B58565}"/>
          </ac:spMkLst>
        </pc:spChg>
        <pc:spChg chg="add">
          <ac:chgData name="Cristian Chilipirea" userId="34ab170da5908fc4" providerId="LiveId" clId="{7B777E28-40DC-4AED-B8BD-286966C19615}" dt="2020-11-08T22:17:25.069" v="3885" actId="22"/>
          <ac:spMkLst>
            <pc:docMk/>
            <pc:sldMk cId="3721773786" sldId="803"/>
            <ac:spMk id="5" creationId="{91FF1EA7-D49D-4C8C-B46D-3A7B6935E904}"/>
          </ac:spMkLst>
        </pc:spChg>
        <pc:spChg chg="del">
          <ac:chgData name="Cristian Chilipirea" userId="34ab170da5908fc4" providerId="LiveId" clId="{7B777E28-40DC-4AED-B8BD-286966C19615}" dt="2020-11-08T22:16:21.006" v="3878" actId="478"/>
          <ac:spMkLst>
            <pc:docMk/>
            <pc:sldMk cId="3721773786" sldId="803"/>
            <ac:spMk id="8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17:28.196" v="3886" actId="113"/>
          <ac:spMkLst>
            <pc:docMk/>
            <pc:sldMk cId="3721773786" sldId="803"/>
            <ac:spMk id="13" creationId="{D74054CC-8771-420A-869A-418CF8DC3BC4}"/>
          </ac:spMkLst>
        </pc:spChg>
        <pc:spChg chg="add">
          <ac:chgData name="Cristian Chilipirea" userId="34ab170da5908fc4" providerId="LiveId" clId="{7B777E28-40DC-4AED-B8BD-286966C19615}" dt="2020-11-08T22:17:25.069" v="3885" actId="22"/>
          <ac:spMkLst>
            <pc:docMk/>
            <pc:sldMk cId="3721773786" sldId="803"/>
            <ac:spMk id="14" creationId="{30E540FD-5F2D-48D8-B7BF-613A399EEEF1}"/>
          </ac:spMkLst>
        </pc:spChg>
        <pc:spChg chg="add">
          <ac:chgData name="Cristian Chilipirea" userId="34ab170da5908fc4" providerId="LiveId" clId="{7B777E28-40DC-4AED-B8BD-286966C19615}" dt="2020-11-08T22:17:25.069" v="3885" actId="22"/>
          <ac:spMkLst>
            <pc:docMk/>
            <pc:sldMk cId="3721773786" sldId="803"/>
            <ac:spMk id="15" creationId="{84A0432C-4B73-4291-9901-8D8D79A02342}"/>
          </ac:spMkLst>
        </pc:spChg>
        <pc:spChg chg="add">
          <ac:chgData name="Cristian Chilipirea" userId="34ab170da5908fc4" providerId="LiveId" clId="{7B777E28-40DC-4AED-B8BD-286966C19615}" dt="2020-11-08T22:17:25.069" v="3885" actId="22"/>
          <ac:spMkLst>
            <pc:docMk/>
            <pc:sldMk cId="3721773786" sldId="803"/>
            <ac:spMk id="16" creationId="{BF636886-F853-4C91-AB39-38BFD662E8A8}"/>
          </ac:spMkLst>
        </pc:spChg>
        <pc:spChg chg="add mod">
          <ac:chgData name="Cristian Chilipirea" userId="34ab170da5908fc4" providerId="LiveId" clId="{7B777E28-40DC-4AED-B8BD-286966C19615}" dt="2020-11-08T22:16:24.080" v="3880"/>
          <ac:spMkLst>
            <pc:docMk/>
            <pc:sldMk cId="3721773786" sldId="803"/>
            <ac:spMk id="32" creationId="{96A1CFE2-72F8-4D91-B4F2-39B1F57F3647}"/>
          </ac:spMkLst>
        </pc:spChg>
      </pc:sldChg>
      <pc:sldChg chg="modSp add mod">
        <pc:chgData name="Cristian Chilipirea" userId="34ab170da5908fc4" providerId="LiveId" clId="{7B777E28-40DC-4AED-B8BD-286966C19615}" dt="2020-11-08T22:26:23.066" v="4050" actId="20577"/>
        <pc:sldMkLst>
          <pc:docMk/>
          <pc:sldMk cId="1084832771" sldId="804"/>
        </pc:sldMkLst>
        <pc:spChg chg="mod">
          <ac:chgData name="Cristian Chilipirea" userId="34ab170da5908fc4" providerId="LiveId" clId="{7B777E28-40DC-4AED-B8BD-286966C19615}" dt="2020-11-08T22:26:23.066" v="4050" actId="20577"/>
          <ac:spMkLst>
            <pc:docMk/>
            <pc:sldMk cId="1084832771" sldId="804"/>
            <ac:spMk id="2" creationId="{465ED09B-40E8-41BB-BC79-9FB4F6430546}"/>
          </ac:spMkLst>
        </pc:spChg>
        <pc:spChg chg="mod">
          <ac:chgData name="Cristian Chilipirea" userId="34ab170da5908fc4" providerId="LiveId" clId="{7B777E28-40DC-4AED-B8BD-286966C19615}" dt="2020-11-08T22:15:36.073" v="3864" actId="1076"/>
          <ac:spMkLst>
            <pc:docMk/>
            <pc:sldMk cId="1084832771" sldId="804"/>
            <ac:spMk id="8" creationId="{00000000-0000-0000-0000-000000000000}"/>
          </ac:spMkLst>
        </pc:spChg>
      </pc:sldChg>
      <pc:sldChg chg="addSp delSp modSp add mod">
        <pc:chgData name="Cristian Chilipirea" userId="34ab170da5908fc4" providerId="LiveId" clId="{7B777E28-40DC-4AED-B8BD-286966C19615}" dt="2020-11-08T22:11:54.529" v="3761" actId="22"/>
        <pc:sldMkLst>
          <pc:docMk/>
          <pc:sldMk cId="3304847529" sldId="805"/>
        </pc:sldMkLst>
        <pc:spChg chg="mod">
          <ac:chgData name="Cristian Chilipirea" userId="34ab170da5908fc4" providerId="LiveId" clId="{7B777E28-40DC-4AED-B8BD-286966C19615}" dt="2020-11-08T22:06:19.022" v="3631" actId="6549"/>
          <ac:spMkLst>
            <pc:docMk/>
            <pc:sldMk cId="3304847529" sldId="805"/>
            <ac:spMk id="2" creationId="{81359E16-74AC-4BCA-A9E1-B1FEE002299A}"/>
          </ac:spMkLst>
        </pc:spChg>
        <pc:spChg chg="mod">
          <ac:chgData name="Cristian Chilipirea" userId="34ab170da5908fc4" providerId="LiveId" clId="{7B777E28-40DC-4AED-B8BD-286966C19615}" dt="2020-11-08T22:05:37.836" v="3556" actId="1076"/>
          <ac:spMkLst>
            <pc:docMk/>
            <pc:sldMk cId="3304847529" sldId="805"/>
            <ac:spMk id="8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11:17.874" v="3753" actId="20577"/>
          <ac:spMkLst>
            <pc:docMk/>
            <pc:sldMk cId="3304847529" sldId="805"/>
            <ac:spMk id="64" creationId="{BF8B6B62-22B9-4859-A851-F7AB8E9FEDAD}"/>
          </ac:spMkLst>
        </pc:spChg>
        <pc:spChg chg="add mod">
          <ac:chgData name="Cristian Chilipirea" userId="34ab170da5908fc4" providerId="LiveId" clId="{7B777E28-40DC-4AED-B8BD-286966C19615}" dt="2020-11-08T22:11:20.442" v="3754" actId="20577"/>
          <ac:spMkLst>
            <pc:docMk/>
            <pc:sldMk cId="3304847529" sldId="805"/>
            <ac:spMk id="65" creationId="{3E80C909-6BF1-48F5-8A43-E1B6B9E44E05}"/>
          </ac:spMkLst>
        </pc:spChg>
        <pc:spChg chg="add mod">
          <ac:chgData name="Cristian Chilipirea" userId="34ab170da5908fc4" providerId="LiveId" clId="{7B777E28-40DC-4AED-B8BD-286966C19615}" dt="2020-11-08T22:11:22.415" v="3755" actId="20577"/>
          <ac:spMkLst>
            <pc:docMk/>
            <pc:sldMk cId="3304847529" sldId="805"/>
            <ac:spMk id="66" creationId="{65FB59FE-6687-4430-8381-647BCB74D718}"/>
          </ac:spMkLst>
        </pc:spChg>
        <pc:spChg chg="add del mod">
          <ac:chgData name="Cristian Chilipirea" userId="34ab170da5908fc4" providerId="LiveId" clId="{7B777E28-40DC-4AED-B8BD-286966C19615}" dt="2020-11-08T22:11:54.046" v="3760" actId="478"/>
          <ac:spMkLst>
            <pc:docMk/>
            <pc:sldMk cId="3304847529" sldId="805"/>
            <ac:spMk id="67" creationId="{06F62521-E5CE-4CCA-9BDB-65E663AFAC2D}"/>
          </ac:spMkLst>
        </pc:spChg>
        <pc:spChg chg="add">
          <ac:chgData name="Cristian Chilipirea" userId="34ab170da5908fc4" providerId="LiveId" clId="{7B777E28-40DC-4AED-B8BD-286966C19615}" dt="2020-11-08T22:08:40.187" v="3699" actId="22"/>
          <ac:spMkLst>
            <pc:docMk/>
            <pc:sldMk cId="3304847529" sldId="805"/>
            <ac:spMk id="80" creationId="{4BC9BC69-798E-4C9E-9DAF-AEB3C6A4304E}"/>
          </ac:spMkLst>
        </pc:spChg>
        <pc:spChg chg="add">
          <ac:chgData name="Cristian Chilipirea" userId="34ab170da5908fc4" providerId="LiveId" clId="{7B777E28-40DC-4AED-B8BD-286966C19615}" dt="2020-11-08T22:11:54.529" v="3761" actId="22"/>
          <ac:spMkLst>
            <pc:docMk/>
            <pc:sldMk cId="3304847529" sldId="805"/>
            <ac:spMk id="81" creationId="{A013D851-D9B9-40FF-B6BD-7C8FAD901C0D}"/>
          </ac:spMkLst>
        </pc:spChg>
      </pc:sldChg>
      <pc:sldChg chg="addSp delSp modSp add mod">
        <pc:chgData name="Cristian Chilipirea" userId="34ab170da5908fc4" providerId="LiveId" clId="{7B777E28-40DC-4AED-B8BD-286966C19615}" dt="2020-11-08T22:14:51.420" v="3840" actId="207"/>
        <pc:sldMkLst>
          <pc:docMk/>
          <pc:sldMk cId="2478920406" sldId="806"/>
        </pc:sldMkLst>
        <pc:spChg chg="mod">
          <ac:chgData name="Cristian Chilipirea" userId="34ab170da5908fc4" providerId="LiveId" clId="{7B777E28-40DC-4AED-B8BD-286966C19615}" dt="2020-11-08T22:10:59.888" v="3748" actId="113"/>
          <ac:spMkLst>
            <pc:docMk/>
            <pc:sldMk cId="2478920406" sldId="806"/>
            <ac:spMk id="2" creationId="{81359E16-74AC-4BCA-A9E1-B1FEE002299A}"/>
          </ac:spMkLst>
        </pc:spChg>
        <pc:spChg chg="mod">
          <ac:chgData name="Cristian Chilipirea" userId="34ab170da5908fc4" providerId="LiveId" clId="{7B777E28-40DC-4AED-B8BD-286966C19615}" dt="2020-11-08T22:09:47.072" v="3718" actId="113"/>
          <ac:spMkLst>
            <pc:docMk/>
            <pc:sldMk cId="2478920406" sldId="806"/>
            <ac:spMk id="5" creationId="{7A0EBC38-C664-4376-909C-9BD99ECBD7A4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6" creationId="{D2035B71-10AE-4BEC-8EDA-8DFF031EF0F0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7" creationId="{399BD579-2F31-4436-8A58-8FC5CEC88337}"/>
          </ac:spMkLst>
        </pc:spChg>
        <pc:spChg chg="mod">
          <ac:chgData name="Cristian Chilipirea" userId="34ab170da5908fc4" providerId="LiveId" clId="{7B777E28-40DC-4AED-B8BD-286966C19615}" dt="2020-11-08T22:14:51.420" v="3840" actId="207"/>
          <ac:spMkLst>
            <pc:docMk/>
            <pc:sldMk cId="2478920406" sldId="806"/>
            <ac:spMk id="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9" creationId="{9D10DBA4-BFBC-4EE1-98CA-AB8C8F4211A0}"/>
          </ac:spMkLst>
        </pc:spChg>
        <pc:spChg chg="mod">
          <ac:chgData name="Cristian Chilipirea" userId="34ab170da5908fc4" providerId="LiveId" clId="{7B777E28-40DC-4AED-B8BD-286966C19615}" dt="2020-11-08T22:09:49.831" v="3719" actId="113"/>
          <ac:spMkLst>
            <pc:docMk/>
            <pc:sldMk cId="2478920406" sldId="806"/>
            <ac:spMk id="10" creationId="{150B62E1-7A1F-4EA1-B096-F139322E3D46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11" creationId="{DB8576DE-A6F5-4913-99F0-A88244E154BA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12" creationId="{3D8E3B29-3CD5-41D5-921A-3971A4CCC334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1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14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1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16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1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18" creationId="{01836E7B-B847-492D-9EDD-2FA97CB56128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1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20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2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2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2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2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09:51.234" v="3720" actId="113"/>
          <ac:spMkLst>
            <pc:docMk/>
            <pc:sldMk cId="2478920406" sldId="806"/>
            <ac:spMk id="25" creationId="{4760A320-17A5-42A7-97EB-073D88F81E4E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26" creationId="{D92E867D-8D08-4D29-AC61-BD0D7621C031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27" creationId="{F8EDA7CA-2BF9-44DA-AAE9-A598EC9A878C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28" creationId="{E8784ABE-86E9-4CEF-9BD4-9DB386730834}"/>
          </ac:spMkLst>
        </pc:spChg>
        <pc:spChg chg="mod">
          <ac:chgData name="Cristian Chilipirea" userId="34ab170da5908fc4" providerId="LiveId" clId="{7B777E28-40DC-4AED-B8BD-286966C19615}" dt="2020-11-08T22:09:52.128" v="3721" actId="113"/>
          <ac:spMkLst>
            <pc:docMk/>
            <pc:sldMk cId="2478920406" sldId="806"/>
            <ac:spMk id="29" creationId="{F611B4DE-37D7-4DE9-82AE-25B55889787B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30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3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3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3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34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3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37" creationId="{60133379-46C5-41C5-8F84-811D9E2BDDEC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3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4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4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4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5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5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57" creationId="{A8521968-B010-401E-BD23-80A86D61C27D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5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63" creationId="{F60BE7BA-5753-4704-B493-106F3EFC4228}"/>
          </ac:spMkLst>
        </pc:spChg>
        <pc:spChg chg="mod">
          <ac:chgData name="Cristian Chilipirea" userId="34ab170da5908fc4" providerId="LiveId" clId="{7B777E28-40DC-4AED-B8BD-286966C19615}" dt="2020-11-08T22:11:05.042" v="3749" actId="20577"/>
          <ac:spMkLst>
            <pc:docMk/>
            <pc:sldMk cId="2478920406" sldId="806"/>
            <ac:spMk id="64" creationId="{BF8B6B62-22B9-4859-A851-F7AB8E9FEDAD}"/>
          </ac:spMkLst>
        </pc:spChg>
        <pc:spChg chg="mod">
          <ac:chgData name="Cristian Chilipirea" userId="34ab170da5908fc4" providerId="LiveId" clId="{7B777E28-40DC-4AED-B8BD-286966C19615}" dt="2020-11-08T22:11:07.344" v="3750" actId="20577"/>
          <ac:spMkLst>
            <pc:docMk/>
            <pc:sldMk cId="2478920406" sldId="806"/>
            <ac:spMk id="65" creationId="{3E80C909-6BF1-48F5-8A43-E1B6B9E44E05}"/>
          </ac:spMkLst>
        </pc:spChg>
        <pc:spChg chg="mod">
          <ac:chgData name="Cristian Chilipirea" userId="34ab170da5908fc4" providerId="LiveId" clId="{7B777E28-40DC-4AED-B8BD-286966C19615}" dt="2020-11-08T22:11:09.633" v="3751" actId="20577"/>
          <ac:spMkLst>
            <pc:docMk/>
            <pc:sldMk cId="2478920406" sldId="806"/>
            <ac:spMk id="66" creationId="{65FB59FE-6687-4430-8381-647BCB74D718}"/>
          </ac:spMkLst>
        </pc:spChg>
        <pc:spChg chg="mod">
          <ac:chgData name="Cristian Chilipirea" userId="34ab170da5908fc4" providerId="LiveId" clId="{7B777E28-40DC-4AED-B8BD-286966C19615}" dt="2020-11-08T22:11:33.091" v="3757" actId="1076"/>
          <ac:spMkLst>
            <pc:docMk/>
            <pc:sldMk cId="2478920406" sldId="806"/>
            <ac:spMk id="67" creationId="{06F62521-E5CE-4CCA-9BDB-65E663AFAC2D}"/>
          </ac:spMkLst>
        </pc:spChg>
        <pc:spChg chg="del">
          <ac:chgData name="Cristian Chilipirea" userId="34ab170da5908fc4" providerId="LiveId" clId="{7B777E28-40DC-4AED-B8BD-286966C19615}" dt="2020-11-08T22:09:28.105" v="3711" actId="21"/>
          <ac:spMkLst>
            <pc:docMk/>
            <pc:sldMk cId="2478920406" sldId="806"/>
            <ac:spMk id="7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28.105" v="3711" actId="21"/>
          <ac:spMkLst>
            <pc:docMk/>
            <pc:sldMk cId="2478920406" sldId="806"/>
            <ac:spMk id="8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28.105" v="3711" actId="21"/>
          <ac:spMkLst>
            <pc:docMk/>
            <pc:sldMk cId="2478920406" sldId="806"/>
            <ac:spMk id="88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08:36.405" v="3698" actId="1076"/>
          <ac:spMkLst>
            <pc:docMk/>
            <pc:sldMk cId="2478920406" sldId="806"/>
            <ac:spMk id="90" creationId="{CEBC5C77-2538-4452-9FDC-6AB00A4D0E7F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1" creationId="{184DFB55-6FB9-4E1D-A3B7-017711C19E07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2" creationId="{943F3153-48DE-4694-A43D-335ABF60EA70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3" creationId="{25CD423F-47C7-48CC-B579-E9F4DA70D080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4" creationId="{7B88BE96-502F-4A0A-A4AD-C0614B6D8002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5" creationId="{0356EAB4-BE0F-428B-BBF6-39F99326FC03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6" creationId="{ED4384DE-1E80-48C3-A08C-9D344E56A3C2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7" creationId="{6D2FA609-0FF8-4E9F-9782-191A0D0E2B89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8" creationId="{68055312-E9F6-4BD3-AA1A-C214E1F5A8F0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9" creationId="{CF8279EA-4994-46B3-AE9A-B0660D00A2E0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00" creationId="{BD4EFA46-DE7B-49F8-B96A-474AB1A81791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01" creationId="{BA9FE92E-FECE-4638-982A-D523DE7F7141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02" creationId="{CA3B0FC7-3173-43C3-87C9-4E99854DD210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03" creationId="{8DD9BEEC-C780-450E-ADF3-6CC2FABBC372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04" creationId="{5C4B684C-961B-4E67-BB26-5F4C9CC50371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05" creationId="{9FC807B6-81E1-43FC-A7BB-7B146E654AD3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06" creationId="{780EC2BE-E054-4A5B-8F32-F7DA843DABB6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08" creationId="{61217E93-D5A4-440D-B3B8-4535F82E707F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11" creationId="{85C3C0CF-47C6-4008-B70A-CBB1357CA6F9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14" creationId="{84841B46-768C-4AE3-9B4B-45341CFDDBD9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17" creationId="{7BD5D5B4-9F06-4C0C-90D4-2D742EB6935C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20" creationId="{C63801FE-56D0-4061-810C-057B0E592BD7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23" creationId="{4CC5BEE9-225B-4263-9F75-730CC0F497DA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26" creationId="{84955BE1-7613-4F21-A361-04F4E0175919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29" creationId="{CB4F3CC9-36C6-4340-8BE3-3960B7C8AD89}"/>
          </ac:spMkLst>
        </pc:spChg>
        <pc:spChg chg="add del mod">
          <ac:chgData name="Cristian Chilipirea" userId="34ab170da5908fc4" providerId="LiveId" clId="{7B777E28-40DC-4AED-B8BD-286966C19615}" dt="2020-11-08T22:09:31.825" v="3713"/>
          <ac:spMkLst>
            <pc:docMk/>
            <pc:sldMk cId="2478920406" sldId="806"/>
            <ac:spMk id="131" creationId="{02ABB732-EC37-44A3-B859-FFED39EFD911}"/>
          </ac:spMkLst>
        </pc:spChg>
        <pc:spChg chg="add del mod">
          <ac:chgData name="Cristian Chilipirea" userId="34ab170da5908fc4" providerId="LiveId" clId="{7B777E28-40DC-4AED-B8BD-286966C19615}" dt="2020-11-08T22:09:31.825" v="3713"/>
          <ac:spMkLst>
            <pc:docMk/>
            <pc:sldMk cId="2478920406" sldId="806"/>
            <ac:spMk id="132" creationId="{0AD77579-B7AF-44E4-A015-AD5C1FC5EA58}"/>
          </ac:spMkLst>
        </pc:spChg>
        <pc:spChg chg="add del mod">
          <ac:chgData name="Cristian Chilipirea" userId="34ab170da5908fc4" providerId="LiveId" clId="{7B777E28-40DC-4AED-B8BD-286966C19615}" dt="2020-11-08T22:09:31.825" v="3713"/>
          <ac:spMkLst>
            <pc:docMk/>
            <pc:sldMk cId="2478920406" sldId="806"/>
            <ac:spMk id="134" creationId="{660D7D9A-5EEA-414D-A77F-0A42199E8AFA}"/>
          </ac:spMkLst>
        </pc:spChg>
        <pc:spChg chg="add mod">
          <ac:chgData name="Cristian Chilipirea" userId="34ab170da5908fc4" providerId="LiveId" clId="{7B777E28-40DC-4AED-B8BD-286966C19615}" dt="2020-11-08T22:10:00.032" v="3723" actId="571"/>
          <ac:spMkLst>
            <pc:docMk/>
            <pc:sldMk cId="2478920406" sldId="806"/>
            <ac:spMk id="137" creationId="{E090B193-6418-4AC9-B032-49579E4E9567}"/>
          </ac:spMkLst>
        </pc:spChg>
        <pc:spChg chg="add mod">
          <ac:chgData name="Cristian Chilipirea" userId="34ab170da5908fc4" providerId="LiveId" clId="{7B777E28-40DC-4AED-B8BD-286966C19615}" dt="2020-11-08T22:10:00.032" v="3723" actId="571"/>
          <ac:spMkLst>
            <pc:docMk/>
            <pc:sldMk cId="2478920406" sldId="806"/>
            <ac:spMk id="138" creationId="{390BA605-5013-4144-9761-CB22F53B0562}"/>
          </ac:spMkLst>
        </pc:spChg>
        <pc:spChg chg="add mod">
          <ac:chgData name="Cristian Chilipirea" userId="34ab170da5908fc4" providerId="LiveId" clId="{7B777E28-40DC-4AED-B8BD-286966C19615}" dt="2020-11-08T22:10:00.032" v="3723" actId="571"/>
          <ac:spMkLst>
            <pc:docMk/>
            <pc:sldMk cId="2478920406" sldId="806"/>
            <ac:spMk id="139" creationId="{6EDA19D1-3732-4EB7-ABCD-B49F0540D694}"/>
          </ac:spMkLst>
        </pc:spChg>
        <pc:spChg chg="add mod">
          <ac:chgData name="Cristian Chilipirea" userId="34ab170da5908fc4" providerId="LiveId" clId="{7B777E28-40DC-4AED-B8BD-286966C19615}" dt="2020-11-08T22:10:00.032" v="3723" actId="571"/>
          <ac:spMkLst>
            <pc:docMk/>
            <pc:sldMk cId="2478920406" sldId="806"/>
            <ac:spMk id="140" creationId="{59DE6751-1217-4681-9012-8177CBE90351}"/>
          </ac:spMkLst>
        </pc:spChg>
        <pc:picChg chg="add mod">
          <ac:chgData name="Cristian Chilipirea" userId="34ab170da5908fc4" providerId="LiveId" clId="{7B777E28-40DC-4AED-B8BD-286966C19615}" dt="2020-11-08T22:09:20.203" v="3710" actId="29295"/>
          <ac:picMkLst>
            <pc:docMk/>
            <pc:sldMk cId="2478920406" sldId="806"/>
            <ac:picMk id="82" creationId="{C0666AFE-22A6-4714-B6C0-AF37359A5480}"/>
          </ac:picMkLst>
        </pc:picChg>
        <pc:picChg chg="add mod">
          <ac:chgData name="Cristian Chilipirea" userId="34ab170da5908fc4" providerId="LiveId" clId="{7B777E28-40DC-4AED-B8BD-286966C19615}" dt="2020-11-08T22:09:39.962" v="3717" actId="29295"/>
          <ac:picMkLst>
            <pc:docMk/>
            <pc:sldMk cId="2478920406" sldId="806"/>
            <ac:picMk id="136" creationId="{9D577BC6-936D-444A-BC63-10ECCB23B2B5}"/>
          </ac:picMkLst>
        </pc:pic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3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38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4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41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4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44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4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47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49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5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52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5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55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5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5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6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6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6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7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7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7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7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7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28.105" v="3711" actId="21"/>
          <ac:cxnSpMkLst>
            <pc:docMk/>
            <pc:sldMk cId="2478920406" sldId="806"/>
            <ac:cxnSpMk id="7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28.105" v="3711" actId="21"/>
          <ac:cxnSpMkLst>
            <pc:docMk/>
            <pc:sldMk cId="2478920406" sldId="806"/>
            <ac:cxnSpMk id="7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28.105" v="3711" actId="21"/>
          <ac:cxnSpMkLst>
            <pc:docMk/>
            <pc:sldMk cId="2478920406" sldId="806"/>
            <ac:cxnSpMk id="8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28.105" v="3711" actId="21"/>
          <ac:cxnSpMkLst>
            <pc:docMk/>
            <pc:sldMk cId="2478920406" sldId="806"/>
            <ac:cxnSpMk id="8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28.105" v="3711" actId="21"/>
          <ac:cxnSpMkLst>
            <pc:docMk/>
            <pc:sldMk cId="2478920406" sldId="806"/>
            <ac:cxnSpMk id="87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28.105" v="3711" actId="21"/>
          <ac:cxnSpMkLst>
            <pc:docMk/>
            <pc:sldMk cId="2478920406" sldId="806"/>
            <ac:cxnSpMk id="8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07" creationId="{B63EDED8-882F-455A-B843-55EC8BDD81C4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09" creationId="{F64F30C2-EC78-403A-BC47-E7B57B2001D5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10" creationId="{2E2E27CB-7F27-48E9-B6F6-D1184B429250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12" creationId="{2797E941-0DB4-4116-A293-8B74A15EF0F6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13" creationId="{D1C31D50-C045-42A4-8F3B-EFF0890E1E46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15" creationId="{BC7ACD9F-21E2-446B-AD5D-C3F71692B227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16" creationId="{6AB8A1EA-BAB0-4CDF-A421-9141F152C8B3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18" creationId="{1B5D2501-66DB-4B7A-8DE4-FB1265364950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19" creationId="{DE20DC6F-D490-4E68-92FE-C069DFA10584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21" creationId="{ECC16649-6155-4631-9723-F65DB704190A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22" creationId="{58427A36-26E3-4684-933D-AC22002F3A8E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24" creationId="{9E04AF52-A0D6-4CB3-8B1B-497A82F608E0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25" creationId="{81171722-F844-4832-9BF9-3154ADFABA20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27" creationId="{A0860D3C-0CB8-4750-B8D5-49FA78510010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28" creationId="{ABFA5999-5F01-43E2-AAD3-4C0FC0BE77DB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30" creationId="{7D72C143-3A41-43AC-9218-095ED7C86259}"/>
          </ac:cxnSpMkLst>
        </pc:cxnChg>
        <pc:cxnChg chg="add del mod">
          <ac:chgData name="Cristian Chilipirea" userId="34ab170da5908fc4" providerId="LiveId" clId="{7B777E28-40DC-4AED-B8BD-286966C19615}" dt="2020-11-08T22:09:31.825" v="3713"/>
          <ac:cxnSpMkLst>
            <pc:docMk/>
            <pc:sldMk cId="2478920406" sldId="806"/>
            <ac:cxnSpMk id="133" creationId="{432EF458-E668-4B86-9047-34A4B2E146B2}"/>
          </ac:cxnSpMkLst>
        </pc:cxnChg>
        <pc:cxnChg chg="add del mod">
          <ac:chgData name="Cristian Chilipirea" userId="34ab170da5908fc4" providerId="LiveId" clId="{7B777E28-40DC-4AED-B8BD-286966C19615}" dt="2020-11-08T22:09:31.825" v="3713"/>
          <ac:cxnSpMkLst>
            <pc:docMk/>
            <pc:sldMk cId="2478920406" sldId="806"/>
            <ac:cxnSpMk id="135" creationId="{CDAD8808-67C0-4EDC-8CF6-031144363681}"/>
          </ac:cxnSpMkLst>
        </pc:cxnChg>
      </pc:sldChg>
      <pc:sldChg chg="addSp delSp modSp add mod">
        <pc:chgData name="Cristian Chilipirea" userId="34ab170da5908fc4" providerId="LiveId" clId="{7B777E28-40DC-4AED-B8BD-286966C19615}" dt="2020-11-08T22:17:19.168" v="3884" actId="113"/>
        <pc:sldMkLst>
          <pc:docMk/>
          <pc:sldMk cId="557902912" sldId="807"/>
        </pc:sldMkLst>
        <pc:spChg chg="mod">
          <ac:chgData name="Cristian Chilipirea" userId="34ab170da5908fc4" providerId="LiveId" clId="{7B777E28-40DC-4AED-B8BD-286966C19615}" dt="2020-11-08T22:13:54.167" v="3821" actId="403"/>
          <ac:spMkLst>
            <pc:docMk/>
            <pc:sldMk cId="557902912" sldId="807"/>
            <ac:spMk id="2" creationId="{81359E16-74AC-4BCA-A9E1-B1FEE002299A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3" creationId="{F8D42286-9272-418F-B6D1-7BD890757E79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5" creationId="{7A0EBC38-C664-4376-909C-9BD99ECBD7A4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6" creationId="{D2035B71-10AE-4BEC-8EDA-8DFF031EF0F0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7" creationId="{399BD579-2F31-4436-8A58-8FC5CEC88337}"/>
          </ac:spMkLst>
        </pc:spChg>
        <pc:spChg chg="mod">
          <ac:chgData name="Cristian Chilipirea" userId="34ab170da5908fc4" providerId="LiveId" clId="{7B777E28-40DC-4AED-B8BD-286966C19615}" dt="2020-11-08T22:14:44.929" v="3826" actId="207"/>
          <ac:spMkLst>
            <pc:docMk/>
            <pc:sldMk cId="557902912" sldId="807"/>
            <ac:spMk id="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9" creationId="{9D10DBA4-BFBC-4EE1-98CA-AB8C8F4211A0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10" creationId="{150B62E1-7A1F-4EA1-B096-F139322E3D46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11" creationId="{DB8576DE-A6F5-4913-99F0-A88244E154BA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12" creationId="{3D8E3B29-3CD5-41D5-921A-3971A4CCC334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13" creationId="{5306DE73-0A8A-4AEF-AA9C-9B8E10B150F2}"/>
          </ac:spMkLst>
        </pc:spChg>
        <pc:spChg chg="add mod">
          <ac:chgData name="Cristian Chilipirea" userId="34ab170da5908fc4" providerId="LiveId" clId="{7B777E28-40DC-4AED-B8BD-286966C19615}" dt="2020-11-08T22:13:28.786" v="3798" actId="113"/>
          <ac:spMkLst>
            <pc:docMk/>
            <pc:sldMk cId="557902912" sldId="807"/>
            <ac:spMk id="14" creationId="{BEAB5B7B-F6E6-4FCE-9704-EB87AA78E2BF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15" creationId="{153F9C5C-7B2E-4C66-B298-3B38BA748962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16" creationId="{574F7DE9-F996-4A1E-8D81-30EC2CE2C8E8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17" creationId="{C2CC5BFC-382A-4E80-8E52-DCB26EDE22AC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18" creationId="{01836E7B-B847-492D-9EDD-2FA97CB56128}"/>
          </ac:spMkLst>
        </pc:spChg>
        <pc:spChg chg="add mod">
          <ac:chgData name="Cristian Chilipirea" userId="34ab170da5908fc4" providerId="LiveId" clId="{7B777E28-40DC-4AED-B8BD-286966C19615}" dt="2020-11-08T22:13:28.786" v="3798" actId="113"/>
          <ac:spMkLst>
            <pc:docMk/>
            <pc:sldMk cId="557902912" sldId="807"/>
            <ac:spMk id="19" creationId="{BE23FA52-E7B7-4516-BAAD-77EB3F5AA589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20" creationId="{2A7A4D2A-6217-4B60-8282-A02B1577A753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21" creationId="{ECE431D7-BA94-444E-A6A8-309A31DB1655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22" creationId="{9E9DDBBB-40BA-474A-9496-A428676E4D66}"/>
          </ac:spMkLst>
        </pc:spChg>
        <pc:spChg chg="add mod">
          <ac:chgData name="Cristian Chilipirea" userId="34ab170da5908fc4" providerId="LiveId" clId="{7B777E28-40DC-4AED-B8BD-286966C19615}" dt="2020-11-08T22:13:28.786" v="3798" actId="113"/>
          <ac:spMkLst>
            <pc:docMk/>
            <pc:sldMk cId="557902912" sldId="807"/>
            <ac:spMk id="23" creationId="{E8D3CF63-500F-472F-8EA0-F379BF3ED00D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24" creationId="{5C87D905-B98B-416A-BD7F-47AAE53304E1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25" creationId="{4760A320-17A5-42A7-97EB-073D88F81E4E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26" creationId="{D92E867D-8D08-4D29-AC61-BD0D7621C031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27" creationId="{F8EDA7CA-2BF9-44DA-AAE9-A598EC9A878C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28" creationId="{E8784ABE-86E9-4CEF-9BD4-9DB386730834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29" creationId="{F611B4DE-37D7-4DE9-82AE-25B55889787B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30" creationId="{C3B0A9FD-962C-41AA-BDD0-A65BA291F53A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31" creationId="{19BE3F3B-D5B3-4392-801F-2FD1CFB39583}"/>
          </ac:spMkLst>
        </pc:spChg>
        <pc:spChg chg="add mod">
          <ac:chgData name="Cristian Chilipirea" userId="34ab170da5908fc4" providerId="LiveId" clId="{7B777E28-40DC-4AED-B8BD-286966C19615}" dt="2020-11-08T22:13:28.786" v="3798" actId="113"/>
          <ac:spMkLst>
            <pc:docMk/>
            <pc:sldMk cId="557902912" sldId="807"/>
            <ac:spMk id="32" creationId="{414F2BAD-7225-419E-96DF-E8A97017978A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33" creationId="{275A6566-F99B-40AF-A837-20B5155815A3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37" creationId="{60133379-46C5-41C5-8F84-811D9E2BDDEC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57" creationId="{A8521968-B010-401E-BD23-80A86D61C27D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63" creationId="{F60BE7BA-5753-4704-B493-106F3EFC4228}"/>
          </ac:spMkLst>
        </pc:spChg>
        <pc:spChg chg="mod">
          <ac:chgData name="Cristian Chilipirea" userId="34ab170da5908fc4" providerId="LiveId" clId="{7B777E28-40DC-4AED-B8BD-286966C19615}" dt="2020-11-08T22:17:18.249" v="3883" actId="113"/>
          <ac:spMkLst>
            <pc:docMk/>
            <pc:sldMk cId="557902912" sldId="807"/>
            <ac:spMk id="64" creationId="{BF8B6B62-22B9-4859-A851-F7AB8E9FEDAD}"/>
          </ac:spMkLst>
        </pc:spChg>
        <pc:spChg chg="mod">
          <ac:chgData name="Cristian Chilipirea" userId="34ab170da5908fc4" providerId="LiveId" clId="{7B777E28-40DC-4AED-B8BD-286966C19615}" dt="2020-11-08T22:17:19.168" v="3884" actId="113"/>
          <ac:spMkLst>
            <pc:docMk/>
            <pc:sldMk cId="557902912" sldId="807"/>
            <ac:spMk id="65" creationId="{3E80C909-6BF1-48F5-8A43-E1B6B9E44E05}"/>
          </ac:spMkLst>
        </pc:spChg>
        <pc:spChg chg="mod">
          <ac:chgData name="Cristian Chilipirea" userId="34ab170da5908fc4" providerId="LiveId" clId="{7B777E28-40DC-4AED-B8BD-286966C19615}" dt="2020-11-08T22:17:18.249" v="3883" actId="113"/>
          <ac:spMkLst>
            <pc:docMk/>
            <pc:sldMk cId="557902912" sldId="807"/>
            <ac:spMk id="66" creationId="{65FB59FE-6687-4430-8381-647BCB74D718}"/>
          </ac:spMkLst>
        </pc:spChg>
        <pc:spChg chg="mod">
          <ac:chgData name="Cristian Chilipirea" userId="34ab170da5908fc4" providerId="LiveId" clId="{7B777E28-40DC-4AED-B8BD-286966C19615}" dt="2020-11-08T22:17:18.249" v="3883" actId="113"/>
          <ac:spMkLst>
            <pc:docMk/>
            <pc:sldMk cId="557902912" sldId="807"/>
            <ac:spMk id="67" creationId="{06F62521-E5CE-4CCA-9BDB-65E663AFAC2D}"/>
          </ac:spMkLst>
        </pc:spChg>
        <pc:spChg chg="mod">
          <ac:chgData name="Cristian Chilipirea" userId="34ab170da5908fc4" providerId="LiveId" clId="{7B777E28-40DC-4AED-B8BD-286966C19615}" dt="2020-11-08T22:17:19.168" v="3884" actId="113"/>
          <ac:spMkLst>
            <pc:docMk/>
            <pc:sldMk cId="557902912" sldId="807"/>
            <ac:spMk id="90" creationId="{CEBC5C77-2538-4452-9FDC-6AB00A4D0E7F}"/>
          </ac:spMkLst>
        </pc:spChg>
      </pc:sldChg>
      <pc:sldChg chg="new">
        <pc:chgData name="Cristian Chilipirea" userId="34ab170da5908fc4" providerId="LiveId" clId="{7B777E28-40DC-4AED-B8BD-286966C19615}" dt="2020-11-08T22:15:05.507" v="3841" actId="680"/>
        <pc:sldMkLst>
          <pc:docMk/>
          <pc:sldMk cId="2194503487" sldId="808"/>
        </pc:sldMkLst>
      </pc:sldChg>
      <pc:sldChg chg="addSp modSp add mod">
        <pc:chgData name="Cristian Chilipirea" userId="34ab170da5908fc4" providerId="LiveId" clId="{7B777E28-40DC-4AED-B8BD-286966C19615}" dt="2020-11-08T22:19:09.812" v="3962" actId="113"/>
        <pc:sldMkLst>
          <pc:docMk/>
          <pc:sldMk cId="1037186801" sldId="809"/>
        </pc:sldMkLst>
        <pc:spChg chg="mod">
          <ac:chgData name="Cristian Chilipirea" userId="34ab170da5908fc4" providerId="LiveId" clId="{7B777E28-40DC-4AED-B8BD-286966C19615}" dt="2020-11-08T22:18:13.522" v="3942" actId="20577"/>
          <ac:spMkLst>
            <pc:docMk/>
            <pc:sldMk cId="1037186801" sldId="809"/>
            <ac:spMk id="2" creationId="{465ED09B-40E8-41BB-BC79-9FB4F6430546}"/>
          </ac:spMkLst>
        </pc:spChg>
        <pc:spChg chg="add">
          <ac:chgData name="Cristian Chilipirea" userId="34ab170da5908fc4" providerId="LiveId" clId="{7B777E28-40DC-4AED-B8BD-286966C19615}" dt="2020-11-08T22:18:42.655" v="3944" actId="22"/>
          <ac:spMkLst>
            <pc:docMk/>
            <pc:sldMk cId="1037186801" sldId="809"/>
            <ac:spMk id="3" creationId="{BC765120-A470-4AB6-9917-363EF6BA9093}"/>
          </ac:spMkLst>
        </pc:spChg>
        <pc:spChg chg="add mod">
          <ac:chgData name="Cristian Chilipirea" userId="34ab170da5908fc4" providerId="LiveId" clId="{7B777E28-40DC-4AED-B8BD-286966C19615}" dt="2020-11-08T22:19:09.812" v="3962" actId="113"/>
          <ac:spMkLst>
            <pc:docMk/>
            <pc:sldMk cId="1037186801" sldId="809"/>
            <ac:spMk id="5" creationId="{5ACBF474-06DB-4EC5-9462-53ECE7CC2658}"/>
          </ac:spMkLst>
        </pc:spChg>
        <pc:spChg chg="add">
          <ac:chgData name="Cristian Chilipirea" userId="34ab170da5908fc4" providerId="LiveId" clId="{7B777E28-40DC-4AED-B8BD-286966C19615}" dt="2020-11-08T22:18:42.655" v="3944" actId="22"/>
          <ac:spMkLst>
            <pc:docMk/>
            <pc:sldMk cId="1037186801" sldId="809"/>
            <ac:spMk id="8" creationId="{9D035851-95E3-402E-933A-E697BF8EF2A9}"/>
          </ac:spMkLst>
        </pc:spChg>
        <pc:spChg chg="add">
          <ac:chgData name="Cristian Chilipirea" userId="34ab170da5908fc4" providerId="LiveId" clId="{7B777E28-40DC-4AED-B8BD-286966C19615}" dt="2020-11-08T22:18:42.655" v="3944" actId="22"/>
          <ac:spMkLst>
            <pc:docMk/>
            <pc:sldMk cId="1037186801" sldId="809"/>
            <ac:spMk id="13" creationId="{1EB3BDBC-94AE-45C0-BCE9-8F4389B4978F}"/>
          </ac:spMkLst>
        </pc:spChg>
        <pc:spChg chg="add">
          <ac:chgData name="Cristian Chilipirea" userId="34ab170da5908fc4" providerId="LiveId" clId="{7B777E28-40DC-4AED-B8BD-286966C19615}" dt="2020-11-08T22:18:42.655" v="3944" actId="22"/>
          <ac:spMkLst>
            <pc:docMk/>
            <pc:sldMk cId="1037186801" sldId="809"/>
            <ac:spMk id="14" creationId="{757F85F3-09FB-4908-83D1-B756753ED133}"/>
          </ac:spMkLst>
        </pc:spChg>
      </pc:sldChg>
      <pc:sldChg chg="modSp add mod">
        <pc:chgData name="Cristian Chilipirea" userId="34ab170da5908fc4" providerId="LiveId" clId="{7B777E28-40DC-4AED-B8BD-286966C19615}" dt="2020-11-08T22:21:51.119" v="3998" actId="20577"/>
        <pc:sldMkLst>
          <pc:docMk/>
          <pc:sldMk cId="4035226630" sldId="810"/>
        </pc:sldMkLst>
        <pc:spChg chg="mod">
          <ac:chgData name="Cristian Chilipirea" userId="34ab170da5908fc4" providerId="LiveId" clId="{7B777E28-40DC-4AED-B8BD-286966C19615}" dt="2020-11-08T22:21:51.119" v="3998" actId="20577"/>
          <ac:spMkLst>
            <pc:docMk/>
            <pc:sldMk cId="4035226630" sldId="810"/>
            <ac:spMk id="2" creationId="{465ED09B-40E8-41BB-BC79-9FB4F6430546}"/>
          </ac:spMkLst>
        </pc:spChg>
        <pc:spChg chg="mod">
          <ac:chgData name="Cristian Chilipirea" userId="34ab170da5908fc4" providerId="LiveId" clId="{7B777E28-40DC-4AED-B8BD-286966C19615}" dt="2020-11-08T22:19:06.243" v="3961" actId="113"/>
          <ac:spMkLst>
            <pc:docMk/>
            <pc:sldMk cId="4035226630" sldId="810"/>
            <ac:spMk id="5" creationId="{5ACBF474-06DB-4EC5-9462-53ECE7CC2658}"/>
          </ac:spMkLst>
        </pc:spChg>
      </pc:sldChg>
      <pc:sldChg chg="modSp add mod">
        <pc:chgData name="Cristian Chilipirea" userId="34ab170da5908fc4" providerId="LiveId" clId="{7B777E28-40DC-4AED-B8BD-286966C19615}" dt="2020-11-08T22:25:32.455" v="4037" actId="113"/>
        <pc:sldMkLst>
          <pc:docMk/>
          <pc:sldMk cId="4049845963" sldId="811"/>
        </pc:sldMkLst>
        <pc:spChg chg="mod">
          <ac:chgData name="Cristian Chilipirea" userId="34ab170da5908fc4" providerId="LiveId" clId="{7B777E28-40DC-4AED-B8BD-286966C19615}" dt="2020-11-08T22:25:32.455" v="4037" actId="113"/>
          <ac:spMkLst>
            <pc:docMk/>
            <pc:sldMk cId="4049845963" sldId="811"/>
            <ac:spMk id="2" creationId="{465ED09B-40E8-41BB-BC79-9FB4F6430546}"/>
          </ac:spMkLst>
        </pc:spChg>
      </pc:sldChg>
      <pc:sldChg chg="addSp modSp add mod ord">
        <pc:chgData name="Cristian Chilipirea" userId="34ab170da5908fc4" providerId="LiveId" clId="{7B777E28-40DC-4AED-B8BD-286966C19615}" dt="2020-11-08T22:34:25.453" v="4095" actId="1076"/>
        <pc:sldMkLst>
          <pc:docMk/>
          <pc:sldMk cId="3396808158" sldId="812"/>
        </pc:sldMkLst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2" creationId="{B0635E62-6E61-47F1-BF36-960CD2DA02FC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4" creationId="{013E754C-A8BF-4667-B350-0DE17007D705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5" creationId="{6F400AC9-AEFB-4E48-8D5B-CBADE74BCB84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6" creationId="{D29CC2AD-EB7C-4669-B05E-CE7806937DFC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7" creationId="{9BEE8D05-7BBF-4196-90DA-5F80011DC4DC}"/>
          </ac:spMkLst>
        </pc:spChg>
        <pc:spChg chg="mod">
          <ac:chgData name="Cristian Chilipirea" userId="34ab170da5908fc4" providerId="LiveId" clId="{7B777E28-40DC-4AED-B8BD-286966C19615}" dt="2020-11-08T22:33:39.350" v="4087" actId="1076"/>
          <ac:spMkLst>
            <pc:docMk/>
            <pc:sldMk cId="3396808158" sldId="812"/>
            <ac:spMk id="8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9" creationId="{414E4C39-7E00-4DFB-85D9-B3335B189A2D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" creationId="{63E81755-14E5-4ADA-825B-7430267FFB53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1" creationId="{F398F2A4-7BC4-4511-9CE2-907F604219CB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2" creationId="{0B96829C-062F-4E5D-9186-5784F4F1EF8C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3" creationId="{A1894A16-1435-4751-8A11-6FCAF280EED3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4" creationId="{3558BB20-877C-42C3-8E1A-26272C728B70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5" creationId="{8AFC0567-FC7B-4F74-9800-537E996A3BF7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4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4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4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4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5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5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5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5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6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6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6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6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6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7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7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8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8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9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9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9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9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9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1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16" creationId="{00000000-0000-0000-0000-000000000000}"/>
          </ac:spMkLst>
        </pc:sp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4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5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5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5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5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5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5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6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6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6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7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7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7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7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75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7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7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7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8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85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8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8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9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95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0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05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1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1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1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1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15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1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1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1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2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2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2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2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2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25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26" creationId="{00000000-0000-0000-0000-000000000000}"/>
          </ac:cxnSpMkLst>
        </pc:cxnChg>
      </pc:sldChg>
      <pc:sldChg chg="addSp modSp add mod">
        <pc:chgData name="Cristian Chilipirea" userId="34ab170da5908fc4" providerId="LiveId" clId="{7B777E28-40DC-4AED-B8BD-286966C19615}" dt="2020-11-08T22:35:35.132" v="4158" actId="1076"/>
        <pc:sldMkLst>
          <pc:docMk/>
          <pc:sldMk cId="1594425672" sldId="813"/>
        </pc:sldMkLst>
        <pc:spChg chg="mod">
          <ac:chgData name="Cristian Chilipirea" userId="34ab170da5908fc4" providerId="LiveId" clId="{7B777E28-40DC-4AED-B8BD-286966C19615}" dt="2020-11-08T22:34:46.046" v="4115" actId="20577"/>
          <ac:spMkLst>
            <pc:docMk/>
            <pc:sldMk cId="1594425672" sldId="813"/>
            <ac:spMk id="8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35:35.132" v="4158" actId="1076"/>
          <ac:spMkLst>
            <pc:docMk/>
            <pc:sldMk cId="1594425672" sldId="813"/>
            <ac:spMk id="16" creationId="{0B422DFE-964B-4E79-9624-C76C2DEA76B5}"/>
          </ac:spMkLst>
        </pc:spChg>
      </pc:sldChg>
      <pc:sldChg chg="addSp delSp modSp add mod">
        <pc:chgData name="Cristian Chilipirea" userId="34ab170da5908fc4" providerId="LiveId" clId="{7B777E28-40DC-4AED-B8BD-286966C19615}" dt="2020-11-08T22:40:35.992" v="4325" actId="21"/>
        <pc:sldMkLst>
          <pc:docMk/>
          <pc:sldMk cId="2855144454" sldId="814"/>
        </pc:sldMkLst>
        <pc:spChg chg="mod">
          <ac:chgData name="Cristian Chilipirea" userId="34ab170da5908fc4" providerId="LiveId" clId="{7B777E28-40DC-4AED-B8BD-286966C19615}" dt="2020-11-08T22:36:13.095" v="4196" actId="20577"/>
          <ac:spMkLst>
            <pc:docMk/>
            <pc:sldMk cId="2855144454" sldId="814"/>
            <ac:spMk id="16" creationId="{0B422DFE-964B-4E79-9624-C76C2DEA76B5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46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48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52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55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57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59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60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62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63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73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87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94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106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107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108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109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27" creationId="{6F7B10AB-F764-4F20-BEA5-D60978460422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28" creationId="{A3804AA0-ADF3-410A-A146-C5EDAD74C278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29" creationId="{64606AF1-F05C-48CA-B670-3A206C59BE18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30" creationId="{A5297911-4887-40DE-9ECC-4106D729E7C7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31" creationId="{72743C62-4872-4FEF-8880-855F895FC899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33" creationId="{5716074E-54C3-41F5-A6B4-7576E99134A8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35" creationId="{55DA34ED-C25A-419E-B923-061B22A1A2A7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37" creationId="{C8D9C2A5-8932-4C77-BCB3-C91A5F6339EB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39" creationId="{50A48B45-3CA1-47E6-B028-CAD5048BA606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40" creationId="{2AE84CB7-2356-4EA0-859A-305FA977E364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41" creationId="{631C520B-0934-4BE5-9613-758BD5D8A62E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42" creationId="{3A08E1FE-5BAA-487F-83C6-DF5E81273B82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50" creationId="{EC878BD0-1C35-4786-8547-9A560472B3BE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51" creationId="{3EAACF4A-4474-45B0-8FC1-0D7EEFCD8328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52" creationId="{7F48CE7B-A1FE-45E6-8938-FA7E9B93E723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53" creationId="{9706C2EA-2086-4AE3-AA3F-BB8DB5B28156}"/>
          </ac:spMkLst>
        </pc:spChg>
        <pc:cxnChg chg="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44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50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51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53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54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56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58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61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68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6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70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71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74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75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78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115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117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118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11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120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121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123" creationId="{00000000-0000-0000-0000-000000000000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32" creationId="{4CB577C7-9492-4500-9166-8F3E2670FB67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34" creationId="{5B5BFA1C-A0C0-4512-A848-3F8F83CE8787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36" creationId="{3E11A183-1E05-412C-8D93-C704785E1FD3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38" creationId="{CFE54C2C-5C37-4BF9-84C8-6FD1EE7AF7E0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43" creationId="{891C21C8-FA22-4856-8A9E-178F90B13E36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44" creationId="{6B50069A-3091-44ED-A8AF-B10CF4C20535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45" creationId="{79EBA19B-0902-4A0B-BA6F-05ABF38831B0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46" creationId="{0940CA98-8F8E-4731-9189-DB0624898092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47" creationId="{38ED045E-6BF3-47B5-8A2A-97B4630FA64D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48" creationId="{D75746E6-9E8B-4729-9A4A-6E05B8343937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49" creationId="{703F8937-2020-4FB6-8A25-0AB20DA38A83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54" creationId="{4B6B2E97-4935-4C81-B7FC-AC1C5C59E932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55" creationId="{2E75C84D-C5D7-4836-8B31-0B33DA3540B4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56" creationId="{8D01C764-679C-414A-A647-7ECB5E8818A0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57" creationId="{52663E27-3504-434E-9CA4-A39AD315AA1C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58" creationId="{7C7049C7-211A-4A8A-90C1-9D8F9DCEE148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59" creationId="{D77C08F5-0919-4B52-BB3C-01E28C46A8F3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60" creationId="{C4996841-6DA7-4831-9951-2C0B289769F6}"/>
          </ac:cxnSpMkLst>
        </pc:cxnChg>
      </pc:sldChg>
      <pc:sldChg chg="new ord">
        <pc:chgData name="Cristian Chilipirea" userId="34ab170da5908fc4" providerId="LiveId" clId="{7B777E28-40DC-4AED-B8BD-286966C19615}" dt="2020-11-08T22:36:26.899" v="4199"/>
        <pc:sldMkLst>
          <pc:docMk/>
          <pc:sldMk cId="805331921" sldId="815"/>
        </pc:sldMkLst>
      </pc:sldChg>
      <pc:sldChg chg="addSp delSp modSp add mod ord">
        <pc:chgData name="Cristian Chilipirea" userId="34ab170da5908fc4" providerId="LiveId" clId="{7B777E28-40DC-4AED-B8BD-286966C19615}" dt="2020-11-08T22:41:55.856" v="4439" actId="403"/>
        <pc:sldMkLst>
          <pc:docMk/>
          <pc:sldMk cId="1957568503" sldId="816"/>
        </pc:sldMkLst>
        <pc:spChg chg="mod">
          <ac:chgData name="Cristian Chilipirea" userId="34ab170da5908fc4" providerId="LiveId" clId="{7B777E28-40DC-4AED-B8BD-286966C19615}" dt="2020-11-08T22:36:43.511" v="4222" actId="20577"/>
          <ac:spMkLst>
            <pc:docMk/>
            <pc:sldMk cId="1957568503" sldId="816"/>
            <ac:spMk id="8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41:55.856" v="4439" actId="403"/>
          <ac:spMkLst>
            <pc:docMk/>
            <pc:sldMk cId="1957568503" sldId="816"/>
            <ac:spMk id="24" creationId="{15BDF8DD-182D-4573-9BB2-6124CF76C013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46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47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48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52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55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57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59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60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62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63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64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65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73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86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87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90" creationId="{ECB567CE-2B72-4D55-896A-BCB943008F5B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91" creationId="{97DFB141-B142-4267-A4BB-781CA9A5F135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92" creationId="{0E708FA7-09FF-4A07-BE4D-BE5A0A03592C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94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96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97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99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101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102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103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106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107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108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109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111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116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27" creationId="{5FC13AAB-EDF1-44FF-8B3E-674975D794F3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29" creationId="{B1E13D4E-0C07-47D5-A683-E0677D830F80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32" creationId="{69CACDBD-6FCB-41B4-8C82-A389CB3FF913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35" creationId="{6348FF8B-D050-4858-B534-F127F711B0D1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38" creationId="{1770B96E-B4C2-4316-858F-6F3A4502ACE2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40" creationId="{9A7324D5-2509-4383-A7AA-325893B84538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41" creationId="{D751245E-A62C-4EE3-932E-1DCB56ABAD5C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42" creationId="{F43625D5-161A-46A1-B771-1DED60C54E62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43" creationId="{EBD88828-8697-4742-9A8A-9957B4EC2355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52" creationId="{7750E354-68F5-4465-9EBF-D790860D59BD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53" creationId="{FD47B19F-2CAF-4E46-A5D6-A60AB282650B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54" creationId="{6F9AC5CD-9441-4D33-AD18-3C1CF0E41638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55" creationId="{AB0CC7AA-CBD3-49DE-A645-E6015411E09C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64" creationId="{A535C3E9-4A56-4242-82BB-D4DDD7B5B82D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65" creationId="{0ECB4C21-F2DB-4335-AFBB-6BE1953B5FF6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66" creationId="{867AB5F2-A9D5-4F98-B72E-7734F328D1D9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67" creationId="{1C8FB7ED-6116-4B87-83FB-414457F0C26C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69" creationId="{DD8C0578-072E-429C-B1CD-D28D93D9A111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72" creationId="{DC71DE13-3FEE-474F-8B78-AD752A3D7E0E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75" creationId="{864D912C-4489-4052-A163-D54065713745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78" creationId="{D50670EF-2603-42A4-8C7A-67B3F6709B47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80" creationId="{9A7A147B-04A6-41CE-82AC-140C4797FB49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81" creationId="{8E8E1022-4D73-4C74-B5F8-77DC5ED59056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82" creationId="{461BF85E-3564-43E0-8A5F-12E6843CA49A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83" creationId="{1FC9482E-2369-4157-B477-924925439264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92" creationId="{DD984727-F250-43B3-A4E6-4D4B89539C25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93" creationId="{B3DDF2DD-4B57-43D1-B633-5D8536B4FD0B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94" creationId="{5BD80F7E-13DE-4255-A4FB-E76584BFCA21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95" creationId="{CD67180B-90C5-4FA2-8304-28FFEDC1DAF6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03" creationId="{4AC793BA-3593-4002-808D-661EA25F0B50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04" creationId="{49CEEBDB-29BB-401D-A1C4-DBA81E8C5BE0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05" creationId="{9AEE2F1B-74EB-4A57-B2E3-C8C2B1235595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06" creationId="{97A2458A-FAC1-4708-AE41-C9DB3EA6D065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08" creationId="{BF60FF71-F9D6-4BE5-853A-E9210D019CA8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10" creationId="{666BEFDD-1F08-4C04-9A38-58125B83B9A7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12" creationId="{159DD61D-2CF8-40F6-B2B1-E908F03D4DDD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13" creationId="{44048AF0-A328-4216-82C5-8AE78838B11E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14" creationId="{789FCE1E-F4BA-4703-AF6D-139A2AB91461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19" creationId="{6A6306A3-A147-4B43-8DE1-2301A411DEBC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20" creationId="{925A9B3A-37B5-4ECF-B065-2E95C4CF052F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21" creationId="{73A7BDFA-EE14-4503-916C-79AD8C05111A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27" creationId="{72B765B3-7E80-43EC-8219-0580C41534FA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28" creationId="{A8B269CF-5DE5-48DC-B4EE-1EDD90693134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29" creationId="{D86640BF-E00D-4229-9D1F-647B6341ED3C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30" creationId="{423246FF-EE87-4712-BA8B-7A623393DC8E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31" creationId="{BFAFB41A-E748-4752-BF98-AE8A3A19CEDC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34" creationId="{C96150FE-79D1-4646-A3E0-4BF03EEFC9AA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37" creationId="{0AAD76DC-BB1D-4F6A-8D77-2C47A3A473D3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40" creationId="{D351C6C2-C160-40BC-AB1A-805B0BF984AB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42" creationId="{8D4358C4-741F-4EA5-98F3-2CE05526B871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43" creationId="{2991628F-0EA4-4ECA-A4BB-D4FCDDEA2847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44" creationId="{90F12F8B-978F-4888-ADE6-DB17A0439752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45" creationId="{3DC9EDC2-C91A-4B55-9254-D1CAC5B1D041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53" creationId="{674F14BE-4386-494A-8A36-5A9444D8F18A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54" creationId="{65C1ABA3-66D1-48C4-BCA0-432D3E27FF7A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55" creationId="{16409875-DEB3-480C-B846-1AC479DD9284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56" creationId="{3D27C91C-3726-492C-B44A-70ABF72032BB}"/>
          </ac:spMkLst>
        </pc:spChg>
        <pc:picChg chg="add del mod ord">
          <ac:chgData name="Cristian Chilipirea" userId="34ab170da5908fc4" providerId="LiveId" clId="{7B777E28-40DC-4AED-B8BD-286966C19615}" dt="2020-11-08T22:38:35.964" v="4261" actId="22"/>
          <ac:picMkLst>
            <pc:docMk/>
            <pc:sldMk cId="1957568503" sldId="816"/>
            <ac:picMk id="17" creationId="{FC3E9286-B4BA-4951-B382-0CA86085BDA5}"/>
          </ac:picMkLst>
        </pc:picChg>
        <pc:picChg chg="add del mod ord">
          <ac:chgData name="Cristian Chilipirea" userId="34ab170da5908fc4" providerId="LiveId" clId="{7B777E28-40DC-4AED-B8BD-286966C19615}" dt="2020-11-08T22:40:20.885" v="4321" actId="478"/>
          <ac:picMkLst>
            <pc:docMk/>
            <pc:sldMk cId="1957568503" sldId="816"/>
            <ac:picMk id="19" creationId="{B4603CF3-EB08-42AA-AF4E-AE28008C3111}"/>
          </ac:picMkLst>
        </pc:picChg>
        <pc:picChg chg="add mod">
          <ac:chgData name="Cristian Chilipirea" userId="34ab170da5908fc4" providerId="LiveId" clId="{7B777E28-40DC-4AED-B8BD-286966C19615}" dt="2020-11-08T22:39:24.005" v="4317" actId="29295"/>
          <ac:picMkLst>
            <pc:docMk/>
            <pc:sldMk cId="1957568503" sldId="816"/>
            <ac:picMk id="21" creationId="{88FD7152-B9F6-4937-AA76-58B1C514E227}"/>
          </ac:picMkLst>
        </pc:picChg>
        <pc:picChg chg="add mod">
          <ac:chgData name="Cristian Chilipirea" userId="34ab170da5908fc4" providerId="LiveId" clId="{7B777E28-40DC-4AED-B8BD-286966C19615}" dt="2020-11-08T22:40:55.472" v="4351" actId="29295"/>
          <ac:picMkLst>
            <pc:docMk/>
            <pc:sldMk cId="1957568503" sldId="816"/>
            <ac:picMk id="23" creationId="{7BD3C0BA-B521-4C6B-9EEE-6279C9685FCF}"/>
          </ac:picMkLst>
        </pc:pic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44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50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51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53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54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56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58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61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68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6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70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71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72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74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75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7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9:59.075" v="4320" actId="692"/>
          <ac:cxnSpMkLst>
            <pc:docMk/>
            <pc:sldMk cId="1957568503" sldId="816"/>
            <ac:cxnSpMk id="7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85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88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8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93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95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100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105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110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11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9:53.142" v="4319" actId="692"/>
          <ac:cxnSpMkLst>
            <pc:docMk/>
            <pc:sldMk cId="1957568503" sldId="816"/>
            <ac:cxnSpMk id="113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115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117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118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11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120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121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47.993" v="4318" actId="692"/>
          <ac:cxnSpMkLst>
            <pc:docMk/>
            <pc:sldMk cId="1957568503" sldId="816"/>
            <ac:cxnSpMk id="122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123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124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125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126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28" creationId="{C610BD3D-83E6-45FE-82F9-92F5C9A0998F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30" creationId="{DA283428-1152-4584-81EB-E587A939E2D2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31" creationId="{1E122EC4-4BAE-459C-9B9D-4EDB773358EF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33" creationId="{579ED42C-A2C1-4E32-B81F-E939FDF8F15B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34" creationId="{416A4DDA-901C-4B1C-9AA1-3CD44E0C64E7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36" creationId="{BFFA5765-B32E-4342-BA31-B8A0D21C54E9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37" creationId="{1D931216-A878-4069-881B-AD73B6B6C32B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39" creationId="{203A76F3-87EC-4406-90B2-F3F1EE2453F3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44" creationId="{EFCA549B-0528-4BEF-A2E7-E4B72D9D5E05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45" creationId="{DDDB8461-B88B-4017-A512-2E6C674DC234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46" creationId="{5A73214D-AE06-403D-9101-65D94275F34B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47" creationId="{E5F7814A-703B-47FF-ABDD-A5A747F3FE65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48" creationId="{92E2D056-E811-4845-B0ED-390C3C4034B4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49" creationId="{B8B007EB-D9B1-457F-866F-6AE4B3E9F0F6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50" creationId="{CD3F92E5-E627-4354-94BD-D5B1B2051A81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51" creationId="{1834A1E9-B098-4808-801B-AB5880FC2195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56" creationId="{C2A71334-D129-4ABE-B295-CA23B25EA35C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57" creationId="{D8F17BE9-D66A-4A01-9F01-F6C9820B96D2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58" creationId="{117AAA7F-DD4D-4527-B002-421D3F13EBC2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59" creationId="{078C85A3-2684-4405-9E98-E0A45F99C235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60" creationId="{E5DA2281-CEE0-4E2B-98C5-A505CD464E7F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61" creationId="{5AA8BF97-423C-44E4-925B-B7A8A45A8D8A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62" creationId="{B0E8F63D-4281-4779-A4EE-5D1F7ABA154A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63" creationId="{90791AD5-2786-424C-9BBA-257BACDE6695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68" creationId="{399CF52D-1990-44ED-8508-CE0849BEE071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70" creationId="{006F41FE-C690-4F31-886E-3F9BAF88376C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71" creationId="{313926FA-2AD2-4EF4-8809-380D78DF0D47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73" creationId="{0432B307-76CF-43E2-B7ED-4D07E98470C5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74" creationId="{28CD3973-BC09-421E-BA08-BCB07F449310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76" creationId="{AAFCD0EB-D281-41B3-9C93-EF383E5DB881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77" creationId="{514D7924-EEA4-4094-9E6E-F00CDBD0AF04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79" creationId="{C94A61F0-F4AB-47B3-B321-A008308B60FA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84" creationId="{43F44ADC-87DF-44BD-A409-79FACA55B9E6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85" creationId="{B4979EFE-6240-4D52-B549-5066012D5A0E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86" creationId="{5A6925D0-3EB5-44DA-895F-9AB445C56AFD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87" creationId="{DC514C31-A356-4BE3-B05E-B223B18D7D85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88" creationId="{D2CB143F-ACF5-4ED8-AF19-F899565504AD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89" creationId="{9AE8F42B-8A43-4162-86BA-3AF8C1FF16AF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90" creationId="{7A5D99D4-94E8-4D83-B430-2C2E6A8342FB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91" creationId="{662579BC-00D7-40DF-9D54-4990108AFE4E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96" creationId="{46E6057D-AB8C-44B3-97A4-7EAF66ECDF08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97" creationId="{E519AAAE-2C4A-4653-BEE6-1DB424CB627C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98" creationId="{7A0EAEE7-5555-483C-85BC-7A1E76A99611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99" creationId="{8170A798-A867-4BFD-ACB9-F3303A5E13B4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200" creationId="{D0E94E19-1145-41D2-B80A-9C256A8FFDD5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201" creationId="{090A1FFB-D8A0-41C8-8D9E-F22A1F64EC9E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202" creationId="{333B2A0F-8C79-4235-91AB-44B62D126225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07" creationId="{12E8E6E0-313F-4C91-9B59-2FE54C352200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09" creationId="{9994A021-616F-4A38-BA00-4644CF06920D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11" creationId="{F69441CF-2903-4387-9F31-06EB8D888F55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15" creationId="{BB85B9B2-4F00-43F8-A002-B8036ABFF177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16" creationId="{A20B8D78-C9C8-425B-8573-F5A0415B5C04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17" creationId="{C1E52A79-6163-471F-B9C6-AE20F913D1D3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18" creationId="{00E970AE-A4F9-49C7-9166-701A188B8D44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22" creationId="{DDEBE96D-AB3B-450E-BDC9-137BDEFBB96B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23" creationId="{0D8329C7-A9BF-4BC2-A1E5-CA363F325858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24" creationId="{AD263D54-5E12-4091-AA46-BCEF2E8AE0B2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25" creationId="{C4F92A1F-1809-46E3-9F61-69A0DB849C94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26" creationId="{2EE2C817-EF4C-4F35-B6BC-7091DE4E62A9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32" creationId="{9E2C1867-3D64-4025-B679-C6A5C9BD7717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33" creationId="{2CA42C39-6AD1-40F7-85AB-A797707C2FE6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35" creationId="{40FA309A-6013-441A-884C-7C89294D308E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36" creationId="{AA9954C0-F11D-4553-92A6-615A3FE9E5A2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38" creationId="{51019BA5-1B8D-455B-BD55-F256A8508560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39" creationId="{F91E4B9B-418C-4E8D-9F21-C1ABEAB3913A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41" creationId="{61F79443-1ADA-4DF7-A000-42345524A3DB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46" creationId="{48D825C2-FD6F-4033-A3BB-E0247A3AF143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47" creationId="{8E62338B-72AF-4FEE-A0E0-2304A493C1E3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48" creationId="{9D6275D7-83AC-4FEC-AC85-2C79A83ED6CC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49" creationId="{5FD0DB06-919E-47D8-8A0E-75163E686A04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50" creationId="{A86CA8B1-A061-414A-A9F1-E9990D88F25D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51" creationId="{3CB45409-D0BC-40F4-A471-48759D38AEDC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52" creationId="{372DB712-8761-4AE2-8343-61BD2BA32906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57" creationId="{8D4962C3-025A-48B8-8532-F1BFB43ADD9F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58" creationId="{471A3578-358E-4D17-8993-C4A57B457415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59" creationId="{6CC5CB43-8741-424E-91ED-A6C839BFF8B4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60" creationId="{861F9C81-6716-48FE-B3F4-9C38181107B2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61" creationId="{3F11CEC5-0B9E-4AC1-9CE0-97352104BFB7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62" creationId="{F8A07A56-8663-4553-A357-74BAC1F7F493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63" creationId="{255848FB-23A8-4A8E-A684-12C850CF984F}"/>
          </ac:cxnSpMkLst>
        </pc:cxnChg>
        <pc:cxnChg chg="add mod">
          <ac:chgData name="Cristian Chilipirea" userId="34ab170da5908fc4" providerId="LiveId" clId="{7B777E28-40DC-4AED-B8BD-286966C19615}" dt="2020-11-08T22:41:06.013" v="4353" actId="692"/>
          <ac:cxnSpMkLst>
            <pc:docMk/>
            <pc:sldMk cId="1957568503" sldId="816"/>
            <ac:cxnSpMk id="264" creationId="{51BA276F-C3DE-4751-A013-FD9719AE80C8}"/>
          </ac:cxnSpMkLst>
        </pc:cxnChg>
        <pc:cxnChg chg="add mod">
          <ac:chgData name="Cristian Chilipirea" userId="34ab170da5908fc4" providerId="LiveId" clId="{7B777E28-40DC-4AED-B8BD-286966C19615}" dt="2020-11-08T22:41:06.013" v="4353" actId="692"/>
          <ac:cxnSpMkLst>
            <pc:docMk/>
            <pc:sldMk cId="1957568503" sldId="816"/>
            <ac:cxnSpMk id="265" creationId="{E1EBA3BC-0660-4707-A2C6-B5DD09BE2F33}"/>
          </ac:cxnSpMkLst>
        </pc:cxnChg>
      </pc:sldChg>
      <pc:sldChg chg="modSp add mod">
        <pc:chgData name="Cristian Chilipirea" userId="34ab170da5908fc4" providerId="LiveId" clId="{7B777E28-40DC-4AED-B8BD-286966C19615}" dt="2020-11-08T22:42:21.777" v="4474" actId="20577"/>
        <pc:sldMkLst>
          <pc:docMk/>
          <pc:sldMk cId="140160895" sldId="817"/>
        </pc:sldMkLst>
        <pc:spChg chg="mod">
          <ac:chgData name="Cristian Chilipirea" userId="34ab170da5908fc4" providerId="LiveId" clId="{7B777E28-40DC-4AED-B8BD-286966C19615}" dt="2020-11-08T22:42:21.777" v="4474" actId="20577"/>
          <ac:spMkLst>
            <pc:docMk/>
            <pc:sldMk cId="140160895" sldId="817"/>
            <ac:spMk id="24" creationId="{15BDF8DD-182D-4573-9BB2-6124CF76C013}"/>
          </ac:spMkLst>
        </pc:spChg>
      </pc:sldChg>
      <pc:sldChg chg="addSp modSp add mod">
        <pc:chgData name="Cristian Chilipirea" userId="34ab170da5908fc4" providerId="LiveId" clId="{7B777E28-40DC-4AED-B8BD-286966C19615}" dt="2020-11-08T22:43:07.222" v="4504" actId="20577"/>
        <pc:sldMkLst>
          <pc:docMk/>
          <pc:sldMk cId="367789568" sldId="818"/>
        </pc:sldMkLst>
        <pc:spChg chg="add mod">
          <ac:chgData name="Cristian Chilipirea" userId="34ab170da5908fc4" providerId="LiveId" clId="{7B777E28-40DC-4AED-B8BD-286966C19615}" dt="2020-11-08T22:43:07.222" v="4504" actId="20577"/>
          <ac:spMkLst>
            <pc:docMk/>
            <pc:sldMk cId="367789568" sldId="818"/>
            <ac:spMk id="16" creationId="{47324B88-C6F6-48E9-8713-4F6E4B290BD8}"/>
          </ac:spMkLst>
        </pc:spChg>
        <pc:spChg chg="mod">
          <ac:chgData name="Cristian Chilipirea" userId="34ab170da5908fc4" providerId="LiveId" clId="{7B777E28-40DC-4AED-B8BD-286966C19615}" dt="2020-11-08T22:42:35.921" v="4476" actId="1076"/>
          <ac:spMkLst>
            <pc:docMk/>
            <pc:sldMk cId="367789568" sldId="818"/>
            <ac:spMk id="24" creationId="{15BDF8DD-182D-4573-9BB2-6124CF76C013}"/>
          </ac:spMkLst>
        </pc:spChg>
      </pc:sldChg>
      <pc:sldChg chg="modSp add mod">
        <pc:chgData name="Cristian Chilipirea" userId="34ab170da5908fc4" providerId="LiveId" clId="{7B777E28-40DC-4AED-B8BD-286966C19615}" dt="2020-11-08T22:43:31.986" v="4521" actId="20577"/>
        <pc:sldMkLst>
          <pc:docMk/>
          <pc:sldMk cId="864003481" sldId="819"/>
        </pc:sldMkLst>
        <pc:spChg chg="mod">
          <ac:chgData name="Cristian Chilipirea" userId="34ab170da5908fc4" providerId="LiveId" clId="{7B777E28-40DC-4AED-B8BD-286966C19615}" dt="2020-11-08T22:43:31.986" v="4521" actId="20577"/>
          <ac:spMkLst>
            <pc:docMk/>
            <pc:sldMk cId="864003481" sldId="819"/>
            <ac:spMk id="16" creationId="{47324B88-C6F6-48E9-8713-4F6E4B290BD8}"/>
          </ac:spMkLst>
        </pc:spChg>
      </pc:sldChg>
      <pc:sldChg chg="addSp delSp modSp add mod ord">
        <pc:chgData name="Cristian Chilipirea" userId="34ab170da5908fc4" providerId="LiveId" clId="{7B777E28-40DC-4AED-B8BD-286966C19615}" dt="2020-11-08T22:47:27.525" v="4556" actId="20577"/>
        <pc:sldMkLst>
          <pc:docMk/>
          <pc:sldMk cId="1553983671" sldId="820"/>
        </pc:sldMkLst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2" creationId="{7F89D651-85B0-41D0-8BF5-E2052F65073C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3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5" creationId="{736C7D92-2A21-41AD-ADF3-61230A1C9B8B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6" creationId="{F0E197AB-3D42-4110-B469-CFF2670B361B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7" creationId="{BB2A7C27-7BC6-4083-B672-1F7A239C1ED1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9" creationId="{DE2E9D26-2E74-4CD3-9726-50D84B48B56F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0" creationId="{280759F7-3803-4EBD-82CF-4AD9528DBC7B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1" creationId="{9C2E44B5-F36A-4D1A-AB16-410AC1DC5255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2" creationId="{20FE2C6B-7042-42CC-9011-CFADEDD64444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3" creationId="{FF436EE4-E78C-4B78-9EDB-DAFE33E7846F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4" creationId="{4C13748F-26A9-4714-84BF-AB71494DBE54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5" creationId="{11F0BD36-BDC0-4713-AF9C-253FCD14901F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6" creationId="{E3BF1AB7-0EC1-4BE0-99C7-6AAAB195D937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7" creationId="{F66950C6-1208-43A5-B309-14F00DC76AF1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1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1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3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3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3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33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34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35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36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37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38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39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0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1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2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3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4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5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6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7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8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50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53" creationId="{8D8F3EB2-7AFF-403A-B976-91D32731933D}"/>
          </ac:spMkLst>
        </pc:spChg>
        <pc:spChg chg="del">
          <ac:chgData name="Cristian Chilipirea" userId="34ab170da5908fc4" providerId="LiveId" clId="{7B777E28-40DC-4AED-B8BD-286966C19615}" dt="2020-11-08T22:45:14.198" v="4531" actId="478"/>
          <ac:spMkLst>
            <pc:docMk/>
            <pc:sldMk cId="1553983671" sldId="820"/>
            <ac:spMk id="5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5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5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5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5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5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70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1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2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3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4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5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6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7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8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9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80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81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82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83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84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85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86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8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8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12.478" v="4530" actId="478"/>
          <ac:spMkLst>
            <pc:docMk/>
            <pc:sldMk cId="1553983671" sldId="820"/>
            <ac:spMk id="93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94" creationId="{2897702B-E4AB-4DCB-8E52-43B494C3A65E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9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96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97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9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9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100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10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10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103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04" creationId="{9F499A1B-6B9E-4950-A47E-8B220F1DC56A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05" creationId="{6597F013-F5D2-48D9-95E5-558AC123367F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06" creationId="{FC4E3023-924D-41FE-84A2-CC4A4273F130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07" creationId="{5E1B5BC8-2500-42DE-AFF7-5C93FF92A364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08" creationId="{0A5016B7-D346-49C6-9BAA-584C330652F8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09" creationId="{EA37BDAB-4B6D-4128-9949-08F726575A75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0" creationId="{4F181FAC-B684-4BCB-8BEE-A01894DFDB07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1" creationId="{491D8FAD-4BB2-47DD-BA6C-9FF7416AE3BE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2" creationId="{63C09C26-448A-44F0-B70D-8F9989FE4FF0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3" creationId="{D512F25A-1679-4B69-94A4-B2335B9971DD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4" creationId="{56E24074-AF96-4A59-B711-0C87A674AFB6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5" creationId="{DF9F8FCB-F610-42ED-A6C6-C943B7BFAA7E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6" creationId="{9DDB6A7D-7056-4B57-A81A-ECDD5545C76C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7" creationId="{B7C06FD8-8D87-4457-B925-86E369B5B075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8" creationId="{854CD8BB-3D42-40C9-AF16-6B68D8401686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9" creationId="{B466C739-E5D3-4D9F-9269-508A41832D35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0" creationId="{4200977E-BD84-468C-9EF1-C9E500FA1C9A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1" creationId="{4E75903F-EF82-4256-9557-0419002BE08A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2" creationId="{68F82359-CBA5-4FA4-9702-09153571BEE1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3" creationId="{60BC02CB-BE7A-453D-BB0B-B360ADD564FB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4" creationId="{F01F830F-E8D0-4E07-8FF6-9840E7228AC1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5" creationId="{D88ECB24-AA04-4BBD-A822-125E9634AC72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6" creationId="{13AF6840-81D2-4C31-AA16-F8628629C76B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7" creationId="{FEEB4514-14C3-41A2-8223-4D6A6F05CBE9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8" creationId="{8AD64C61-1556-4E79-BE9D-775EFDA4EFD4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9" creationId="{3FDAD831-4C0E-4F2A-B17C-DE4DC75C042F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30" creationId="{47007828-D550-4502-A4DA-B29D002596A5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31" creationId="{F34411B2-E72F-44B1-B7CC-28157C7277F4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32" creationId="{A482EE2B-A676-412C-9FBE-8A40B007A91E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33" creationId="{4D8F5217-3E6E-4FF3-9B49-E1593D947A15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34" creationId="{9E5FE957-AC73-4AED-8D1D-1C53DD0274F2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35" creationId="{D4BB671F-3A05-41F4-AE1A-8F7FDA92AB98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36" creationId="{2618B600-6FBD-4725-962D-70C771A3D33C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38" creationId="{3913CA38-9284-48C9-B446-36F5B3CA0A58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39" creationId="{D1561B3E-6142-4B96-972F-E97D183A1337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0" creationId="{3BB4EFF2-4641-47F1-BA37-5963B2486D0D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1" creationId="{3607D677-7DD8-4610-B45A-E469E548D930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2" creationId="{DD460456-4526-4386-9838-CD8012A0977B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3" creationId="{43C273EA-33DC-452B-9981-B5D95C99C8DE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4" creationId="{A91BBF73-70BF-4082-AA38-F61E24BC4EA9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5" creationId="{989D259B-2360-491D-952E-BDA525F19EDB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6" creationId="{7D987753-A2A8-4B9A-A6A4-51631CADC95A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7" creationId="{33B3A13B-1321-4440-8153-505792DDBFD3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8" creationId="{48D17FA7-5A3D-448F-925B-9EC36501B4EB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9" creationId="{B8C77D14-CF0E-49E6-B23F-7BBF590270F7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50" creationId="{8614734D-1B50-45D6-94B5-9117F00B2DAD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51" creationId="{FAACBE27-3A2B-46B2-AD99-695F461ABCD6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52" creationId="{BEAF7BB5-0B38-44A0-A5E7-EB140A91524B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53" creationId="{49EDE3D7-D147-40CA-8AFC-25C5089E625E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54" creationId="{FD9DFAAA-F4A9-41FE-AEC8-1D34D17FB065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78" creationId="{0BA57D12-8831-4B7A-9D35-356E43D83392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80" creationId="{38033040-6EB6-4A0D-A4EF-276E0458896C}"/>
          </ac:spMkLst>
        </pc:spChg>
        <pc:spChg chg="add mod">
          <ac:chgData name="Cristian Chilipirea" userId="34ab170da5908fc4" providerId="LiveId" clId="{7B777E28-40DC-4AED-B8BD-286966C19615}" dt="2020-11-08T22:47:15.018" v="4552" actId="1076"/>
          <ac:spMkLst>
            <pc:docMk/>
            <pc:sldMk cId="1553983671" sldId="820"/>
            <ac:spMk id="182" creationId="{F9C3CE4B-74DE-4CE6-B806-ACD8B848CE62}"/>
          </ac:spMkLst>
        </pc:spChg>
        <pc:spChg chg="add mod">
          <ac:chgData name="Cristian Chilipirea" userId="34ab170da5908fc4" providerId="LiveId" clId="{7B777E28-40DC-4AED-B8BD-286966C19615}" dt="2020-11-08T22:47:19.465" v="4553" actId="1076"/>
          <ac:spMkLst>
            <pc:docMk/>
            <pc:sldMk cId="1553983671" sldId="820"/>
            <ac:spMk id="184" creationId="{9BC176E5-AC85-4E21-8EF5-5CFCAB3E9602}"/>
          </ac:spMkLst>
        </pc:spChg>
        <pc:spChg chg="add mod">
          <ac:chgData name="Cristian Chilipirea" userId="34ab170da5908fc4" providerId="LiveId" clId="{7B777E28-40DC-4AED-B8BD-286966C19615}" dt="2020-11-08T22:47:19.465" v="4553" actId="1076"/>
          <ac:spMkLst>
            <pc:docMk/>
            <pc:sldMk cId="1553983671" sldId="820"/>
            <ac:spMk id="186" creationId="{20D89F48-F1B5-4C88-A0C6-B0F57DC6C768}"/>
          </ac:spMkLst>
        </pc:spChg>
        <pc:spChg chg="add mod">
          <ac:chgData name="Cristian Chilipirea" userId="34ab170da5908fc4" providerId="LiveId" clId="{7B777E28-40DC-4AED-B8BD-286966C19615}" dt="2020-11-08T22:47:15.018" v="4552" actId="1076"/>
          <ac:spMkLst>
            <pc:docMk/>
            <pc:sldMk cId="1553983671" sldId="820"/>
            <ac:spMk id="188" creationId="{CBF5C1B5-C455-4076-BB7B-885F831A0D64}"/>
          </ac:spMkLst>
        </pc:spChg>
        <pc:spChg chg="add mod">
          <ac:chgData name="Cristian Chilipirea" userId="34ab170da5908fc4" providerId="LiveId" clId="{7B777E28-40DC-4AED-B8BD-286966C19615}" dt="2020-11-08T22:47:27.525" v="4556" actId="20577"/>
          <ac:spMkLst>
            <pc:docMk/>
            <pc:sldMk cId="1553983671" sldId="820"/>
            <ac:spMk id="190" creationId="{60B007D9-C22B-45D0-BAC8-046C996C7137}"/>
          </ac:spMkLst>
        </pc:spChg>
        <pc:cxnChg chg="mod">
          <ac:chgData name="Cristian Chilipirea" userId="34ab170da5908fc4" providerId="LiveId" clId="{7B777E28-40DC-4AED-B8BD-286966C19615}" dt="2020-11-08T22:46:24.302" v="4544" actId="1076"/>
          <ac:cxnSpMkLst>
            <pc:docMk/>
            <pc:sldMk cId="1553983671" sldId="820"/>
            <ac:cxnSpMk id="5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46:24.302" v="4544" actId="1076"/>
          <ac:cxnSpMkLst>
            <pc:docMk/>
            <pc:sldMk cId="1553983671" sldId="820"/>
            <ac:cxnSpMk id="5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46:24.302" v="4544" actId="1076"/>
          <ac:cxnSpMkLst>
            <pc:docMk/>
            <pc:sldMk cId="1553983671" sldId="820"/>
            <ac:cxnSpMk id="8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46:24.302" v="4544" actId="1076"/>
          <ac:cxnSpMkLst>
            <pc:docMk/>
            <pc:sldMk cId="1553983671" sldId="820"/>
            <ac:cxnSpMk id="9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46:24.302" v="4544" actId="1076"/>
          <ac:cxnSpMkLst>
            <pc:docMk/>
            <pc:sldMk cId="1553983671" sldId="820"/>
            <ac:cxnSpMk id="9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46:24.302" v="4544" actId="1076"/>
          <ac:cxnSpMkLst>
            <pc:docMk/>
            <pc:sldMk cId="1553983671" sldId="820"/>
            <ac:cxnSpMk id="92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6:03.368" v="4540" actId="478"/>
          <ac:cxnSpMkLst>
            <pc:docMk/>
            <pc:sldMk cId="1553983671" sldId="820"/>
            <ac:cxnSpMk id="137" creationId="{60EC5581-A303-42DB-9906-058CADAA96FF}"/>
          </ac:cxnSpMkLst>
        </pc:cxnChg>
        <pc:cxnChg chg="add mod">
          <ac:chgData name="Cristian Chilipirea" userId="34ab170da5908fc4" providerId="LiveId" clId="{7B777E28-40DC-4AED-B8BD-286966C19615}" dt="2020-11-08T22:46:42.332" v="4546" actId="1076"/>
          <ac:cxnSpMkLst>
            <pc:docMk/>
            <pc:sldMk cId="1553983671" sldId="820"/>
            <ac:cxnSpMk id="155" creationId="{3D3A988D-084D-44CA-A854-59F1B1D68119}"/>
          </ac:cxnSpMkLst>
        </pc:cxnChg>
        <pc:cxnChg chg="add mod">
          <ac:chgData name="Cristian Chilipirea" userId="34ab170da5908fc4" providerId="LiveId" clId="{7B777E28-40DC-4AED-B8BD-286966C19615}" dt="2020-11-08T22:46:42.332" v="4546" actId="1076"/>
          <ac:cxnSpMkLst>
            <pc:docMk/>
            <pc:sldMk cId="1553983671" sldId="820"/>
            <ac:cxnSpMk id="156" creationId="{56E18B09-BC5E-42D6-9631-9CFF3D1BAF86}"/>
          </ac:cxnSpMkLst>
        </pc:cxnChg>
        <pc:cxnChg chg="add mod">
          <ac:chgData name="Cristian Chilipirea" userId="34ab170da5908fc4" providerId="LiveId" clId="{7B777E28-40DC-4AED-B8BD-286966C19615}" dt="2020-11-08T22:46:42.332" v="4546" actId="1076"/>
          <ac:cxnSpMkLst>
            <pc:docMk/>
            <pc:sldMk cId="1553983671" sldId="820"/>
            <ac:cxnSpMk id="157" creationId="{B0ECD9E2-5CA8-4FC9-AABA-4A1BA623DEE4}"/>
          </ac:cxnSpMkLst>
        </pc:cxnChg>
        <pc:cxnChg chg="add mod">
          <ac:chgData name="Cristian Chilipirea" userId="34ab170da5908fc4" providerId="LiveId" clId="{7B777E28-40DC-4AED-B8BD-286966C19615}" dt="2020-11-08T22:46:42.332" v="4546" actId="1076"/>
          <ac:cxnSpMkLst>
            <pc:docMk/>
            <pc:sldMk cId="1553983671" sldId="820"/>
            <ac:cxnSpMk id="158" creationId="{9A0A2CDC-CAC3-4000-B8C6-80CB5B6EE2CB}"/>
          </ac:cxnSpMkLst>
        </pc:cxnChg>
        <pc:cxnChg chg="add mod">
          <ac:chgData name="Cristian Chilipirea" userId="34ab170da5908fc4" providerId="LiveId" clId="{7B777E28-40DC-4AED-B8BD-286966C19615}" dt="2020-11-08T22:46:42.332" v="4546" actId="1076"/>
          <ac:cxnSpMkLst>
            <pc:docMk/>
            <pc:sldMk cId="1553983671" sldId="820"/>
            <ac:cxnSpMk id="159" creationId="{4FC36E67-43D2-41F9-9966-3215E83A0310}"/>
          </ac:cxnSpMkLst>
        </pc:cxnChg>
        <pc:cxnChg chg="add mod">
          <ac:chgData name="Cristian Chilipirea" userId="34ab170da5908fc4" providerId="LiveId" clId="{7B777E28-40DC-4AED-B8BD-286966C19615}" dt="2020-11-08T22:46:42.332" v="4546" actId="1076"/>
          <ac:cxnSpMkLst>
            <pc:docMk/>
            <pc:sldMk cId="1553983671" sldId="820"/>
            <ac:cxnSpMk id="160" creationId="{DC5E602C-B32F-4D8E-B5E6-810202081202}"/>
          </ac:cxnSpMkLst>
        </pc:cxnChg>
        <pc:cxnChg chg="add mod">
          <ac:chgData name="Cristian Chilipirea" userId="34ab170da5908fc4" providerId="LiveId" clId="{7B777E28-40DC-4AED-B8BD-286966C19615}" dt="2020-11-08T22:46:42.332" v="4546" actId="1076"/>
          <ac:cxnSpMkLst>
            <pc:docMk/>
            <pc:sldMk cId="1553983671" sldId="820"/>
            <ac:cxnSpMk id="161" creationId="{91BB85CD-604C-471A-824E-6F7DBBA9E541}"/>
          </ac:cxnSpMkLst>
        </pc:cxnChg>
        <pc:cxnChg chg="add mod">
          <ac:chgData name="Cristian Chilipirea" userId="34ab170da5908fc4" providerId="LiveId" clId="{7B777E28-40DC-4AED-B8BD-286966C19615}" dt="2020-11-08T22:46:42.332" v="4546" actId="1076"/>
          <ac:cxnSpMkLst>
            <pc:docMk/>
            <pc:sldMk cId="1553983671" sldId="820"/>
            <ac:cxnSpMk id="162" creationId="{35EEB883-1D8F-4A2F-AA13-CC9C65061458}"/>
          </ac:cxnSpMkLst>
        </pc:cxnChg>
      </pc:sldChg>
      <pc:sldChg chg="modSp add modAnim">
        <pc:chgData name="Cristian Chilipirea" userId="34ab170da5908fc4" providerId="LiveId" clId="{7B777E28-40DC-4AED-B8BD-286966C19615}" dt="2020-11-08T22:52:31.108" v="4749" actId="20577"/>
        <pc:sldMkLst>
          <pc:docMk/>
          <pc:sldMk cId="17939310" sldId="821"/>
        </pc:sldMkLst>
        <pc:spChg chg="mod">
          <ac:chgData name="Cristian Chilipirea" userId="34ab170da5908fc4" providerId="LiveId" clId="{7B777E28-40DC-4AED-B8BD-286966C19615}" dt="2020-11-08T22:52:31.108" v="4749" actId="20577"/>
          <ac:spMkLst>
            <pc:docMk/>
            <pc:sldMk cId="17939310" sldId="821"/>
            <ac:spMk id="319491" creationId="{00000000-0000-0000-0000-000000000000}"/>
          </ac:spMkLst>
        </pc:spChg>
      </pc:sldChg>
      <pc:sldMasterChg chg="delSldLayout">
        <pc:chgData name="Cristian Chilipirea" userId="34ab170da5908fc4" providerId="LiveId" clId="{7B777E28-40DC-4AED-B8BD-286966C19615}" dt="2020-11-08T12:16:28.450" v="6" actId="47"/>
        <pc:sldMasterMkLst>
          <pc:docMk/>
          <pc:sldMasterMk cId="0" sldId="2147483661"/>
        </pc:sldMasterMkLst>
        <pc:sldLayoutChg chg="del">
          <pc:chgData name="Cristian Chilipirea" userId="34ab170da5908fc4" providerId="LiveId" clId="{7B777E28-40DC-4AED-B8BD-286966C19615}" dt="2020-11-08T12:16:28.450" v="6" actId="47"/>
          <pc:sldLayoutMkLst>
            <pc:docMk/>
            <pc:sldMasterMk cId="0" sldId="2147483661"/>
            <pc:sldLayoutMk cId="3351560956" sldId="2147483987"/>
          </pc:sldLayoutMkLst>
        </pc:sldLayoutChg>
      </pc:sldMasterChg>
    </pc:docChg>
  </pc:docChgLst>
  <pc:docChgLst>
    <pc:chgData name="Cristian Chilipirea" userId="34ab170da5908fc4" providerId="LiveId" clId="{6C06BCA4-F3A0-40C7-8033-E36E2FB0D9E8}"/>
    <pc:docChg chg="undo redo custSel addSld delSld modSld sldOrd">
      <pc:chgData name="Cristian Chilipirea" userId="34ab170da5908fc4" providerId="LiveId" clId="{6C06BCA4-F3A0-40C7-8033-E36E2FB0D9E8}" dt="2020-10-25T21:09:44.924" v="5218"/>
      <pc:docMkLst>
        <pc:docMk/>
      </pc:docMkLst>
      <pc:sldChg chg="modSp add del mod">
        <pc:chgData name="Cristian Chilipirea" userId="34ab170da5908fc4" providerId="LiveId" clId="{6C06BCA4-F3A0-40C7-8033-E36E2FB0D9E8}" dt="2020-10-25T20:50:53.432" v="4020" actId="1076"/>
        <pc:sldMkLst>
          <pc:docMk/>
          <pc:sldMk cId="3711501159" sldId="265"/>
        </pc:sldMkLst>
        <pc:spChg chg="mod">
          <ac:chgData name="Cristian Chilipirea" userId="34ab170da5908fc4" providerId="LiveId" clId="{6C06BCA4-F3A0-40C7-8033-E36E2FB0D9E8}" dt="2020-10-25T18:51:42.553" v="2883" actId="20577"/>
          <ac:spMkLst>
            <pc:docMk/>
            <pc:sldMk cId="3711501159" sldId="265"/>
            <ac:spMk id="1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1:53.273" v="2886" actId="20577"/>
          <ac:spMkLst>
            <pc:docMk/>
            <pc:sldMk cId="3711501159" sldId="26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2:01.050" v="2889" actId="20577"/>
          <ac:spMkLst>
            <pc:docMk/>
            <pc:sldMk cId="3711501159" sldId="26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2:04.453" v="2892" actId="20577"/>
          <ac:spMkLst>
            <pc:docMk/>
            <pc:sldMk cId="3711501159" sldId="26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2:08.917" v="2895" actId="20577"/>
          <ac:spMkLst>
            <pc:docMk/>
            <pc:sldMk cId="3711501159" sldId="265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20:50:53.432" v="4020" actId="1076"/>
          <ac:spMkLst>
            <pc:docMk/>
            <pc:sldMk cId="3711501159" sldId="265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50:19.359" v="2782" actId="14100"/>
          <ac:cxnSpMkLst>
            <pc:docMk/>
            <pc:sldMk cId="3711501159" sldId="265"/>
            <ac:cxnSpMk id="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50:21.420" v="2783" actId="14100"/>
          <ac:cxnSpMkLst>
            <pc:docMk/>
            <pc:sldMk cId="3711501159" sldId="265"/>
            <ac:cxnSpMk id="54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50:24.545" v="2784" actId="14100"/>
          <ac:cxnSpMkLst>
            <pc:docMk/>
            <pc:sldMk cId="3711501159" sldId="265"/>
            <ac:cxnSpMk id="55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50:26.611" v="2785" actId="14100"/>
          <ac:cxnSpMkLst>
            <pc:docMk/>
            <pc:sldMk cId="3711501159" sldId="265"/>
            <ac:cxnSpMk id="5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50:26.611" v="2785" actId="14100"/>
          <ac:cxnSpMkLst>
            <pc:docMk/>
            <pc:sldMk cId="3711501159" sldId="265"/>
            <ac:cxnSpMk id="57" creationId="{00000000-0000-0000-0000-000000000000}"/>
          </ac:cxnSpMkLst>
        </pc:cxn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060141615" sldId="266"/>
        </pc:sldMkLst>
      </pc:sldChg>
      <pc:sldChg chg="modSp add del mod">
        <pc:chgData name="Cristian Chilipirea" userId="34ab170da5908fc4" providerId="LiveId" clId="{6C06BCA4-F3A0-40C7-8033-E36E2FB0D9E8}" dt="2020-10-25T18:53:19.193" v="2917" actId="20577"/>
        <pc:sldMkLst>
          <pc:docMk/>
          <pc:sldMk cId="4062328680" sldId="266"/>
        </pc:sldMkLst>
        <pc:spChg chg="mod">
          <ac:chgData name="Cristian Chilipirea" userId="34ab170da5908fc4" providerId="LiveId" clId="{6C06BCA4-F3A0-40C7-8033-E36E2FB0D9E8}" dt="2020-10-25T18:50:52.418" v="2789" actId="20577"/>
          <ac:spMkLst>
            <pc:docMk/>
            <pc:sldMk cId="4062328680" sldId="26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19.193" v="2917" actId="20577"/>
          <ac:spMkLst>
            <pc:docMk/>
            <pc:sldMk cId="4062328680" sldId="266"/>
            <ac:spMk id="1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53:15.337" v="2916"/>
        <pc:sldMkLst>
          <pc:docMk/>
          <pc:sldMk cId="351821817" sldId="267"/>
        </pc:sldMkLst>
        <pc:spChg chg="mod">
          <ac:chgData name="Cristian Chilipirea" userId="34ab170da5908fc4" providerId="LiveId" clId="{6C06BCA4-F3A0-40C7-8033-E36E2FB0D9E8}" dt="2020-10-25T18:52:19.963" v="2896"/>
          <ac:spMkLst>
            <pc:docMk/>
            <pc:sldMk cId="351821817" sldId="267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15.337" v="2916"/>
          <ac:spMkLst>
            <pc:docMk/>
            <pc:sldMk cId="351821817" sldId="267"/>
            <ac:spMk id="1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13156644" sldId="26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107452404" sldId="268"/>
        </pc:sldMkLst>
      </pc:sldChg>
      <pc:sldChg chg="modSp add del mod">
        <pc:chgData name="Cristian Chilipirea" userId="34ab170da5908fc4" providerId="LiveId" clId="{6C06BCA4-F3A0-40C7-8033-E36E2FB0D9E8}" dt="2020-10-25T18:53:23.823" v="2918"/>
        <pc:sldMkLst>
          <pc:docMk/>
          <pc:sldMk cId="2248134362" sldId="268"/>
        </pc:sldMkLst>
        <pc:spChg chg="mod">
          <ac:chgData name="Cristian Chilipirea" userId="34ab170da5908fc4" providerId="LiveId" clId="{6C06BCA4-F3A0-40C7-8033-E36E2FB0D9E8}" dt="2020-10-25T18:52:22.980" v="2897"/>
          <ac:spMkLst>
            <pc:docMk/>
            <pc:sldMk cId="2248134362" sldId="26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23.823" v="2918"/>
          <ac:spMkLst>
            <pc:docMk/>
            <pc:sldMk cId="2248134362" sldId="268"/>
            <ac:spMk id="1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53:27.447" v="2919"/>
        <pc:sldMkLst>
          <pc:docMk/>
          <pc:sldMk cId="3387272412" sldId="269"/>
        </pc:sldMkLst>
        <pc:spChg chg="mod">
          <ac:chgData name="Cristian Chilipirea" userId="34ab170da5908fc4" providerId="LiveId" clId="{6C06BCA4-F3A0-40C7-8033-E36E2FB0D9E8}" dt="2020-10-25T18:52:25.968" v="2898"/>
          <ac:spMkLst>
            <pc:docMk/>
            <pc:sldMk cId="3387272412" sldId="26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27.447" v="2919"/>
          <ac:spMkLst>
            <pc:docMk/>
            <pc:sldMk cId="3387272412" sldId="269"/>
            <ac:spMk id="1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81136299" sldId="269"/>
        </pc:sldMkLst>
      </pc:sldChg>
      <pc:sldChg chg="modSp add del mod">
        <pc:chgData name="Cristian Chilipirea" userId="34ab170da5908fc4" providerId="LiveId" clId="{6C06BCA4-F3A0-40C7-8033-E36E2FB0D9E8}" dt="2020-10-25T18:53:32.336" v="2920"/>
        <pc:sldMkLst>
          <pc:docMk/>
          <pc:sldMk cId="3476779498" sldId="270"/>
        </pc:sldMkLst>
        <pc:spChg chg="mod">
          <ac:chgData name="Cristian Chilipirea" userId="34ab170da5908fc4" providerId="LiveId" clId="{6C06BCA4-F3A0-40C7-8033-E36E2FB0D9E8}" dt="2020-10-25T18:52:28.727" v="2899"/>
          <ac:spMkLst>
            <pc:docMk/>
            <pc:sldMk cId="3476779498" sldId="27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32.336" v="2920"/>
          <ac:spMkLst>
            <pc:docMk/>
            <pc:sldMk cId="3476779498" sldId="270"/>
            <ac:spMk id="1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120009218" sldId="270"/>
        </pc:sldMkLst>
      </pc:sldChg>
      <pc:sldChg chg="modSp add del mod">
        <pc:chgData name="Cristian Chilipirea" userId="34ab170da5908fc4" providerId="LiveId" clId="{6C06BCA4-F3A0-40C7-8033-E36E2FB0D9E8}" dt="2020-10-25T18:53:36.016" v="2921"/>
        <pc:sldMkLst>
          <pc:docMk/>
          <pc:sldMk cId="329166761" sldId="271"/>
        </pc:sldMkLst>
        <pc:spChg chg="mod">
          <ac:chgData name="Cristian Chilipirea" userId="34ab170da5908fc4" providerId="LiveId" clId="{6C06BCA4-F3A0-40C7-8033-E36E2FB0D9E8}" dt="2020-10-25T18:52:46.019" v="2908" actId="1076"/>
          <ac:spMkLst>
            <pc:docMk/>
            <pc:sldMk cId="329166761" sldId="271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2:32.160" v="2900"/>
          <ac:spMkLst>
            <pc:docMk/>
            <pc:sldMk cId="329166761" sldId="271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36.016" v="2921"/>
          <ac:spMkLst>
            <pc:docMk/>
            <pc:sldMk cId="329166761" sldId="271"/>
            <ac:spMk id="1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85819718" sldId="27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32303333" sldId="272"/>
        </pc:sldMkLst>
      </pc:sldChg>
      <pc:sldChg chg="modSp add del mod">
        <pc:chgData name="Cristian Chilipirea" userId="34ab170da5908fc4" providerId="LiveId" clId="{6C06BCA4-F3A0-40C7-8033-E36E2FB0D9E8}" dt="2020-10-25T18:54:03.653" v="2945" actId="20577"/>
        <pc:sldMkLst>
          <pc:docMk/>
          <pc:sldMk cId="3298842685" sldId="272"/>
        </pc:sldMkLst>
        <pc:spChg chg="mod">
          <ac:chgData name="Cristian Chilipirea" userId="34ab170da5908fc4" providerId="LiveId" clId="{6C06BCA4-F3A0-40C7-8033-E36E2FB0D9E8}" dt="2020-10-25T18:53:44.397" v="2926" actId="20577"/>
          <ac:spMkLst>
            <pc:docMk/>
            <pc:sldMk cId="3298842685" sldId="272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50.853" v="2931" actId="20577"/>
          <ac:spMkLst>
            <pc:docMk/>
            <pc:sldMk cId="3298842685" sldId="272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58.254" v="2938" actId="20577"/>
          <ac:spMkLst>
            <pc:docMk/>
            <pc:sldMk cId="3298842685" sldId="272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03.653" v="2945" actId="20577"/>
          <ac:spMkLst>
            <pc:docMk/>
            <pc:sldMk cId="3298842685" sldId="272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70739824" sldId="273"/>
        </pc:sldMkLst>
      </pc:sldChg>
      <pc:sldChg chg="modSp add del mod">
        <pc:chgData name="Cristian Chilipirea" userId="34ab170da5908fc4" providerId="LiveId" clId="{6C06BCA4-F3A0-40C7-8033-E36E2FB0D9E8}" dt="2020-10-25T18:54:27.489" v="2971" actId="20577"/>
        <pc:sldMkLst>
          <pc:docMk/>
          <pc:sldMk cId="2745044538" sldId="273"/>
        </pc:sldMkLst>
        <pc:spChg chg="mod">
          <ac:chgData name="Cristian Chilipirea" userId="34ab170da5908fc4" providerId="LiveId" clId="{6C06BCA4-F3A0-40C7-8033-E36E2FB0D9E8}" dt="2020-10-25T18:54:13.816" v="2950" actId="20577"/>
          <ac:spMkLst>
            <pc:docMk/>
            <pc:sldMk cId="2745044538" sldId="27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19.417" v="2957" actId="20577"/>
          <ac:spMkLst>
            <pc:docMk/>
            <pc:sldMk cId="2745044538" sldId="27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23.378" v="2964" actId="20577"/>
          <ac:spMkLst>
            <pc:docMk/>
            <pc:sldMk cId="2745044538" sldId="27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27.489" v="2971" actId="20577"/>
          <ac:spMkLst>
            <pc:docMk/>
            <pc:sldMk cId="2745044538" sldId="273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272350980" sldId="274"/>
        </pc:sldMkLst>
      </pc:sldChg>
      <pc:sldChg chg="modSp add del mod">
        <pc:chgData name="Cristian Chilipirea" userId="34ab170da5908fc4" providerId="LiveId" clId="{6C06BCA4-F3A0-40C7-8033-E36E2FB0D9E8}" dt="2020-10-25T18:54:47.741" v="2999" actId="20577"/>
        <pc:sldMkLst>
          <pc:docMk/>
          <pc:sldMk cId="3039800372" sldId="274"/>
        </pc:sldMkLst>
        <pc:spChg chg="mod">
          <ac:chgData name="Cristian Chilipirea" userId="34ab170da5908fc4" providerId="LiveId" clId="{6C06BCA4-F3A0-40C7-8033-E36E2FB0D9E8}" dt="2020-10-25T18:54:35.499" v="2978" actId="20577"/>
          <ac:spMkLst>
            <pc:docMk/>
            <pc:sldMk cId="3039800372" sldId="274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39.674" v="2985" actId="20577"/>
          <ac:spMkLst>
            <pc:docMk/>
            <pc:sldMk cId="3039800372" sldId="274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43.877" v="2992" actId="20577"/>
          <ac:spMkLst>
            <pc:docMk/>
            <pc:sldMk cId="3039800372" sldId="274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47.741" v="2999" actId="20577"/>
          <ac:spMkLst>
            <pc:docMk/>
            <pc:sldMk cId="3039800372" sldId="274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55:07.909" v="3027" actId="20577"/>
        <pc:sldMkLst>
          <pc:docMk/>
          <pc:sldMk cId="1339136899" sldId="275"/>
        </pc:sldMkLst>
        <pc:spChg chg="mod">
          <ac:chgData name="Cristian Chilipirea" userId="34ab170da5908fc4" providerId="LiveId" clId="{6C06BCA4-F3A0-40C7-8033-E36E2FB0D9E8}" dt="2020-10-25T18:54:54.085" v="3006" actId="20577"/>
          <ac:spMkLst>
            <pc:docMk/>
            <pc:sldMk cId="1339136899" sldId="27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58.189" v="3013" actId="20577"/>
          <ac:spMkLst>
            <pc:docMk/>
            <pc:sldMk cId="1339136899" sldId="27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02.830" v="3020" actId="20577"/>
          <ac:spMkLst>
            <pc:docMk/>
            <pc:sldMk cId="1339136899" sldId="27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07.909" v="3027" actId="20577"/>
          <ac:spMkLst>
            <pc:docMk/>
            <pc:sldMk cId="1339136899" sldId="275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041594621" sldId="27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664608324" sldId="276"/>
        </pc:sldMkLst>
      </pc:sldChg>
      <pc:sldChg chg="modSp add del mod">
        <pc:chgData name="Cristian Chilipirea" userId="34ab170da5908fc4" providerId="LiveId" clId="{6C06BCA4-F3A0-40C7-8033-E36E2FB0D9E8}" dt="2020-10-25T18:55:26.121" v="3055" actId="20577"/>
        <pc:sldMkLst>
          <pc:docMk/>
          <pc:sldMk cId="2924285946" sldId="276"/>
        </pc:sldMkLst>
        <pc:spChg chg="mod">
          <ac:chgData name="Cristian Chilipirea" userId="34ab170da5908fc4" providerId="LiveId" clId="{6C06BCA4-F3A0-40C7-8033-E36E2FB0D9E8}" dt="2020-10-25T18:55:14.205" v="3034" actId="20577"/>
          <ac:spMkLst>
            <pc:docMk/>
            <pc:sldMk cId="2924285946" sldId="27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18.217" v="3041" actId="20577"/>
          <ac:spMkLst>
            <pc:docMk/>
            <pc:sldMk cId="2924285946" sldId="27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21.953" v="3048" actId="20577"/>
          <ac:spMkLst>
            <pc:docMk/>
            <pc:sldMk cId="2924285946" sldId="27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26.121" v="3055" actId="20577"/>
          <ac:spMkLst>
            <pc:docMk/>
            <pc:sldMk cId="2924285946" sldId="276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55:48.309" v="3083" actId="20577"/>
        <pc:sldMkLst>
          <pc:docMk/>
          <pc:sldMk cId="325723654" sldId="277"/>
        </pc:sldMkLst>
        <pc:spChg chg="mod">
          <ac:chgData name="Cristian Chilipirea" userId="34ab170da5908fc4" providerId="LiveId" clId="{6C06BCA4-F3A0-40C7-8033-E36E2FB0D9E8}" dt="2020-10-25T18:55:32.729" v="3062" actId="20577"/>
          <ac:spMkLst>
            <pc:docMk/>
            <pc:sldMk cId="325723654" sldId="277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39.321" v="3069" actId="20577"/>
          <ac:spMkLst>
            <pc:docMk/>
            <pc:sldMk cId="325723654" sldId="277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44.133" v="3076" actId="20577"/>
          <ac:spMkLst>
            <pc:docMk/>
            <pc:sldMk cId="325723654" sldId="277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48.309" v="3083" actId="20577"/>
          <ac:spMkLst>
            <pc:docMk/>
            <pc:sldMk cId="325723654" sldId="277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54172847" sldId="277"/>
        </pc:sldMkLst>
      </pc:sldChg>
      <pc:sldChg chg="modSp add del mod">
        <pc:chgData name="Cristian Chilipirea" userId="34ab170da5908fc4" providerId="LiveId" clId="{6C06BCA4-F3A0-40C7-8033-E36E2FB0D9E8}" dt="2020-10-25T18:57:27.913" v="3111" actId="20577"/>
        <pc:sldMkLst>
          <pc:docMk/>
          <pc:sldMk cId="218445565" sldId="278"/>
        </pc:sldMkLst>
        <pc:spChg chg="mod">
          <ac:chgData name="Cristian Chilipirea" userId="34ab170da5908fc4" providerId="LiveId" clId="{6C06BCA4-F3A0-40C7-8033-E36E2FB0D9E8}" dt="2020-10-25T18:55:56.341" v="3090" actId="20577"/>
          <ac:spMkLst>
            <pc:docMk/>
            <pc:sldMk cId="218445565" sldId="27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6:00.878" v="3097" actId="20577"/>
          <ac:spMkLst>
            <pc:docMk/>
            <pc:sldMk cId="218445565" sldId="27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6:04.997" v="3104" actId="20577"/>
          <ac:spMkLst>
            <pc:docMk/>
            <pc:sldMk cId="218445565" sldId="27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27.913" v="3111" actId="20577"/>
          <ac:spMkLst>
            <pc:docMk/>
            <pc:sldMk cId="218445565" sldId="278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60007967" sldId="27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583330950" sldId="279"/>
        </pc:sldMkLst>
      </pc:sldChg>
      <pc:sldChg chg="modSp add del mod">
        <pc:chgData name="Cristian Chilipirea" userId="34ab170da5908fc4" providerId="LiveId" clId="{6C06BCA4-F3A0-40C7-8033-E36E2FB0D9E8}" dt="2020-10-25T18:57:46.561" v="3139" actId="20577"/>
        <pc:sldMkLst>
          <pc:docMk/>
          <pc:sldMk cId="3664496817" sldId="279"/>
        </pc:sldMkLst>
        <pc:spChg chg="mod">
          <ac:chgData name="Cristian Chilipirea" userId="34ab170da5908fc4" providerId="LiveId" clId="{6C06BCA4-F3A0-40C7-8033-E36E2FB0D9E8}" dt="2020-10-25T18:57:34.321" v="3118" actId="20577"/>
          <ac:spMkLst>
            <pc:docMk/>
            <pc:sldMk cId="3664496817" sldId="27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38.633" v="3125" actId="20577"/>
          <ac:spMkLst>
            <pc:docMk/>
            <pc:sldMk cId="3664496817" sldId="27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42.785" v="3132" actId="20577"/>
          <ac:spMkLst>
            <pc:docMk/>
            <pc:sldMk cId="3664496817" sldId="27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46.561" v="3139" actId="20577"/>
          <ac:spMkLst>
            <pc:docMk/>
            <pc:sldMk cId="3664496817" sldId="279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18:32.453" v="2046" actId="1035"/>
        <pc:sldMkLst>
          <pc:docMk/>
          <pc:sldMk cId="162284533" sldId="280"/>
        </pc:sldMkLst>
        <pc:spChg chg="mod">
          <ac:chgData name="Cristian Chilipirea" userId="34ab170da5908fc4" providerId="LiveId" clId="{6C06BCA4-F3A0-40C7-8033-E36E2FB0D9E8}" dt="2020-10-25T18:17:55.972" v="2041"/>
          <ac:spMkLst>
            <pc:docMk/>
            <pc:sldMk cId="162284533" sldId="28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3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3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32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3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4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5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7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8" creationId="{00000000-0000-0000-0000-00000000000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8:16:09.811" v="1933"/>
        <pc:sldMkLst>
          <pc:docMk/>
          <pc:sldMk cId="2534225808" sldId="281"/>
        </pc:sldMkLst>
        <pc:spChg chg="del">
          <ac:chgData name="Cristian Chilipirea" userId="34ab170da5908fc4" providerId="LiveId" clId="{6C06BCA4-F3A0-40C7-8033-E36E2FB0D9E8}" dt="2020-10-25T18:13:46.497" v="1862" actId="478"/>
          <ac:spMkLst>
            <pc:docMk/>
            <pc:sldMk cId="2534225808" sldId="281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47.025" v="1863" actId="22"/>
          <ac:spMkLst>
            <pc:docMk/>
            <pc:sldMk cId="2534225808" sldId="281"/>
            <ac:spMk id="6" creationId="{3983807B-EB38-4B5F-9D3A-E777B4602280}"/>
          </ac:spMkLst>
        </pc:spChg>
        <pc:spChg chg="mod">
          <ac:chgData name="Cristian Chilipirea" userId="34ab170da5908fc4" providerId="LiveId" clId="{6C06BCA4-F3A0-40C7-8033-E36E2FB0D9E8}" dt="2020-10-25T18:16:09.811" v="1933"/>
          <ac:spMkLst>
            <pc:docMk/>
            <pc:sldMk cId="2534225808" sldId="281"/>
            <ac:spMk id="8" creationId="{00000000-0000-0000-0000-000000000000}"/>
          </ac:spMkLst>
        </pc:spChg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3073545905" sldId="282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2228659616" sldId="283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2720571254" sldId="284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1679935541" sldId="285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2768852157" sldId="286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4248579658" sldId="287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508963015" sldId="288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119815506" sldId="289"/>
        </pc:sldMkLst>
      </pc:sldChg>
      <pc:sldChg chg="modSp add mod">
        <pc:chgData name="Cristian Chilipirea" userId="34ab170da5908fc4" providerId="LiveId" clId="{6C06BCA4-F3A0-40C7-8033-E36E2FB0D9E8}" dt="2020-10-25T17:43:16.391" v="1204" actId="13926"/>
        <pc:sldMkLst>
          <pc:docMk/>
          <pc:sldMk cId="2941845553" sldId="290"/>
        </pc:sldMkLst>
        <pc:spChg chg="mod">
          <ac:chgData name="Cristian Chilipirea" userId="34ab170da5908fc4" providerId="LiveId" clId="{6C06BCA4-F3A0-40C7-8033-E36E2FB0D9E8}" dt="2020-10-25T17:43:16.391" v="1204" actId="13926"/>
          <ac:spMkLst>
            <pc:docMk/>
            <pc:sldMk cId="2941845553" sldId="290"/>
            <ac:spMk id="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9:44.042" v="1030" actId="20577"/>
          <ac:spMkLst>
            <pc:docMk/>
            <pc:sldMk cId="2941845553" sldId="290"/>
            <ac:spMk id="1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3:10.760" v="1201" actId="1076"/>
          <ac:spMkLst>
            <pc:docMk/>
            <pc:sldMk cId="2941845553" sldId="290"/>
            <ac:spMk id="54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41:29.181" v="1100" actId="14100"/>
          <ac:cxnSpMkLst>
            <pc:docMk/>
            <pc:sldMk cId="2941845553" sldId="290"/>
            <ac:cxnSpMk id="10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7:43:10.760" v="1201" actId="1076"/>
          <ac:cxnSpMkLst>
            <pc:docMk/>
            <pc:sldMk cId="2941845553" sldId="290"/>
            <ac:cxnSpMk id="55" creationId="{00000000-0000-0000-0000-000000000000}"/>
          </ac:cxnSpMkLst>
        </pc:cxnChg>
      </pc:sldChg>
      <pc:sldChg chg="modSp add mod">
        <pc:chgData name="Cristian Chilipirea" userId="34ab170da5908fc4" providerId="LiveId" clId="{6C06BCA4-F3A0-40C7-8033-E36E2FB0D9E8}" dt="2020-10-25T17:44:09.928" v="1256" actId="20577"/>
        <pc:sldMkLst>
          <pc:docMk/>
          <pc:sldMk cId="3262944814" sldId="291"/>
        </pc:sldMkLst>
        <pc:spChg chg="mod">
          <ac:chgData name="Cristian Chilipirea" userId="34ab170da5908fc4" providerId="LiveId" clId="{6C06BCA4-F3A0-40C7-8033-E36E2FB0D9E8}" dt="2020-10-25T17:42:01.342" v="1187" actId="1076"/>
          <ac:spMkLst>
            <pc:docMk/>
            <pc:sldMk cId="3262944814" sldId="291"/>
            <ac:spMk id="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4:09.928" v="1256" actId="20577"/>
          <ac:spMkLst>
            <pc:docMk/>
            <pc:sldMk cId="3262944814" sldId="291"/>
            <ac:spMk id="1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9:48.895" v="1031"/>
          <ac:spMkLst>
            <pc:docMk/>
            <pc:sldMk cId="3262944814" sldId="291"/>
            <ac:spMk id="1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2:48.211" v="1197" actId="13926"/>
          <ac:spMkLst>
            <pc:docMk/>
            <pc:sldMk cId="3262944814" sldId="291"/>
            <ac:spMk id="5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4:03.574" v="1254" actId="1076"/>
          <ac:spMkLst>
            <pc:docMk/>
            <pc:sldMk cId="3262944814" sldId="291"/>
            <ac:spMk id="6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4:05.768" v="1255" actId="1076"/>
          <ac:spMkLst>
            <pc:docMk/>
            <pc:sldMk cId="3262944814" sldId="291"/>
            <ac:spMk id="62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42:08.313" v="1190" actId="14100"/>
          <ac:cxnSpMkLst>
            <pc:docMk/>
            <pc:sldMk cId="3262944814" sldId="291"/>
            <ac:cxnSpMk id="55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7:42:13.740" v="1191" actId="14100"/>
          <ac:cxnSpMkLst>
            <pc:docMk/>
            <pc:sldMk cId="3262944814" sldId="291"/>
            <ac:cxnSpMk id="56" creationId="{00000000-0000-0000-0000-000000000000}"/>
          </ac:cxnSpMkLst>
        </pc:cxnChg>
      </pc:sldChg>
      <pc:sldChg chg="modSp add mod">
        <pc:chgData name="Cristian Chilipirea" userId="34ab170da5908fc4" providerId="LiveId" clId="{6C06BCA4-F3A0-40C7-8033-E36E2FB0D9E8}" dt="2020-10-25T17:45:21.857" v="1444" actId="1076"/>
        <pc:sldMkLst>
          <pc:docMk/>
          <pc:sldMk cId="518247087" sldId="292"/>
        </pc:sldMkLst>
        <pc:spChg chg="mod">
          <ac:chgData name="Cristian Chilipirea" userId="34ab170da5908fc4" providerId="LiveId" clId="{6C06BCA4-F3A0-40C7-8033-E36E2FB0D9E8}" dt="2020-10-25T17:39:52.243" v="1032"/>
          <ac:spMkLst>
            <pc:docMk/>
            <pc:sldMk cId="518247087" sldId="292"/>
            <ac:spMk id="1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4:36.368" v="1292" actId="14100"/>
          <ac:spMkLst>
            <pc:docMk/>
            <pc:sldMk cId="518247087" sldId="292"/>
            <ac:spMk id="9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5:21.857" v="1444" actId="1076"/>
          <ac:spMkLst>
            <pc:docMk/>
            <pc:sldMk cId="518247087" sldId="292"/>
            <ac:spMk id="93" creationId="{00000000-0000-0000-0000-000000000000}"/>
          </ac:spMkLst>
        </pc:spChg>
      </pc:sldChg>
      <pc:sldChg chg="modSp add mod ord">
        <pc:chgData name="Cristian Chilipirea" userId="34ab170da5908fc4" providerId="LiveId" clId="{6C06BCA4-F3A0-40C7-8033-E36E2FB0D9E8}" dt="2020-10-25T18:03:18.806" v="1654"/>
        <pc:sldMkLst>
          <pc:docMk/>
          <pc:sldMk cId="2872745197" sldId="293"/>
        </pc:sldMkLst>
        <pc:spChg chg="mod">
          <ac:chgData name="Cristian Chilipirea" userId="34ab170da5908fc4" providerId="LiveId" clId="{6C06BCA4-F3A0-40C7-8033-E36E2FB0D9E8}" dt="2020-10-25T17:39:58.300" v="1034"/>
          <ac:spMkLst>
            <pc:docMk/>
            <pc:sldMk cId="2872745197" sldId="293"/>
            <ac:spMk id="3" creationId="{00000000-0000-0000-0000-000000000000}"/>
          </ac:spMkLst>
        </pc:spChg>
      </pc:sldChg>
      <pc:sldChg chg="modSp add mod ord">
        <pc:chgData name="Cristian Chilipirea" userId="34ab170da5908fc4" providerId="LiveId" clId="{6C06BCA4-F3A0-40C7-8033-E36E2FB0D9E8}" dt="2020-10-25T18:03:18.806" v="1654"/>
        <pc:sldMkLst>
          <pc:docMk/>
          <pc:sldMk cId="3007220487" sldId="294"/>
        </pc:sldMkLst>
        <pc:spChg chg="mod">
          <ac:chgData name="Cristian Chilipirea" userId="34ab170da5908fc4" providerId="LiveId" clId="{6C06BCA4-F3A0-40C7-8033-E36E2FB0D9E8}" dt="2020-10-25T17:40:01.507" v="1035"/>
          <ac:spMkLst>
            <pc:docMk/>
            <pc:sldMk cId="3007220487" sldId="294"/>
            <ac:spMk id="3" creationId="{00000000-0000-0000-0000-000000000000}"/>
          </ac:spMkLst>
        </pc:spChg>
      </pc:sldChg>
      <pc:sldChg chg="modSp add mod ord">
        <pc:chgData name="Cristian Chilipirea" userId="34ab170da5908fc4" providerId="LiveId" clId="{6C06BCA4-F3A0-40C7-8033-E36E2FB0D9E8}" dt="2020-10-25T18:03:18.806" v="1654"/>
        <pc:sldMkLst>
          <pc:docMk/>
          <pc:sldMk cId="1693444492" sldId="295"/>
        </pc:sldMkLst>
        <pc:spChg chg="mod">
          <ac:chgData name="Cristian Chilipirea" userId="34ab170da5908fc4" providerId="LiveId" clId="{6C06BCA4-F3A0-40C7-8033-E36E2FB0D9E8}" dt="2020-10-25T17:40:04.523" v="1036"/>
          <ac:spMkLst>
            <pc:docMk/>
            <pc:sldMk cId="1693444492" sldId="295"/>
            <ac:spMk id="3" creationId="{00000000-0000-0000-0000-000000000000}"/>
          </ac:spMkLst>
        </pc:spChg>
      </pc:sldChg>
      <pc:sldChg chg="modSp add mod ord">
        <pc:chgData name="Cristian Chilipirea" userId="34ab170da5908fc4" providerId="LiveId" clId="{6C06BCA4-F3A0-40C7-8033-E36E2FB0D9E8}" dt="2020-10-25T18:03:18.806" v="1654"/>
        <pc:sldMkLst>
          <pc:docMk/>
          <pc:sldMk cId="3645239258" sldId="296"/>
        </pc:sldMkLst>
        <pc:spChg chg="mod">
          <ac:chgData name="Cristian Chilipirea" userId="34ab170da5908fc4" providerId="LiveId" clId="{6C06BCA4-F3A0-40C7-8033-E36E2FB0D9E8}" dt="2020-10-25T17:40:07.346" v="1037"/>
          <ac:spMkLst>
            <pc:docMk/>
            <pc:sldMk cId="3645239258" sldId="296"/>
            <ac:spMk id="3" creationId="{00000000-0000-0000-0000-000000000000}"/>
          </ac:spMkLst>
        </pc:spChg>
      </pc:sldChg>
      <pc:sldChg chg="addSp delSp modSp add mod">
        <pc:chgData name="Cristian Chilipirea" userId="34ab170da5908fc4" providerId="LiveId" clId="{6C06BCA4-F3A0-40C7-8033-E36E2FB0D9E8}" dt="2020-10-25T18:11:17.687" v="1774" actId="113"/>
        <pc:sldMkLst>
          <pc:docMk/>
          <pc:sldMk cId="2808749941" sldId="297"/>
        </pc:sldMkLst>
        <pc:spChg chg="mod">
          <ac:chgData name="Cristian Chilipirea" userId="34ab170da5908fc4" providerId="LiveId" clId="{6C06BCA4-F3A0-40C7-8033-E36E2FB0D9E8}" dt="2020-10-25T18:03:31.050" v="1669" actId="20577"/>
          <ac:spMkLst>
            <pc:docMk/>
            <pc:sldMk cId="2808749941" sldId="297"/>
            <ac:spMk id="3" creationId="{00000000-0000-0000-0000-000000000000}"/>
          </ac:spMkLst>
        </pc:spChg>
        <pc:spChg chg="del mod">
          <ac:chgData name="Cristian Chilipirea" userId="34ab170da5908fc4" providerId="LiveId" clId="{6C06BCA4-F3A0-40C7-8033-E36E2FB0D9E8}" dt="2020-10-25T17:55:43.913" v="1650" actId="478"/>
          <ac:spMkLst>
            <pc:docMk/>
            <pc:sldMk cId="2808749941" sldId="297"/>
            <ac:spMk id="4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8:11:17.687" v="1774" actId="113"/>
          <ac:spMkLst>
            <pc:docMk/>
            <pc:sldMk cId="2808749941" sldId="297"/>
            <ac:spMk id="6" creationId="{6CA147E4-EF69-4676-9B23-E8CF52AF8917}"/>
          </ac:spMkLst>
        </pc:spChg>
        <pc:spChg chg="add del mod">
          <ac:chgData name="Cristian Chilipirea" userId="34ab170da5908fc4" providerId="LiveId" clId="{6C06BCA4-F3A0-40C7-8033-E36E2FB0D9E8}" dt="2020-10-25T18:04:00.861" v="1674" actId="478"/>
          <ac:spMkLst>
            <pc:docMk/>
            <pc:sldMk cId="2808749941" sldId="297"/>
            <ac:spMk id="34" creationId="{6BCCBEF8-8C82-46AA-AB32-AD93042359F6}"/>
          </ac:spMkLst>
        </pc:spChg>
        <pc:spChg chg="mod">
          <ac:chgData name="Cristian Chilipirea" userId="34ab170da5908fc4" providerId="LiveId" clId="{6C06BCA4-F3A0-40C7-8033-E36E2FB0D9E8}" dt="2020-10-25T17:55:54.014" v="1652" actId="1076"/>
          <ac:spMkLst>
            <pc:docMk/>
            <pc:sldMk cId="2808749941" sldId="297"/>
            <ac:spMk id="56" creationId="{00000000-0000-0000-0000-000000000000}"/>
          </ac:spMkLst>
        </pc:spChg>
        <pc:picChg chg="add del mod">
          <ac:chgData name="Cristian Chilipirea" userId="34ab170da5908fc4" providerId="LiveId" clId="{6C06BCA4-F3A0-40C7-8033-E36E2FB0D9E8}" dt="2020-10-25T18:04:02.092" v="1675" actId="478"/>
          <ac:picMkLst>
            <pc:docMk/>
            <pc:sldMk cId="2808749941" sldId="297"/>
            <ac:picMk id="2" creationId="{00000000-0000-0000-0000-000000000000}"/>
          </ac:picMkLst>
        </pc:picChg>
        <pc:cxnChg chg="mod">
          <ac:chgData name="Cristian Chilipirea" userId="34ab170da5908fc4" providerId="LiveId" clId="{6C06BCA4-F3A0-40C7-8033-E36E2FB0D9E8}" dt="2020-10-25T18:03:51.352" v="1673" actId="1076"/>
          <ac:cxnSpMkLst>
            <pc:docMk/>
            <pc:sldMk cId="2808749941" sldId="297"/>
            <ac:cxnSpMk id="8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06:05.291" v="3548"/>
        <pc:sldMkLst>
          <pc:docMk/>
          <pc:sldMk cId="732434250" sldId="298"/>
        </pc:sldMkLst>
        <pc:spChg chg="mod">
          <ac:chgData name="Cristian Chilipirea" userId="34ab170da5908fc4" providerId="LiveId" clId="{6C06BCA4-F3A0-40C7-8033-E36E2FB0D9E8}" dt="2020-10-25T19:06:05.291" v="3548"/>
          <ac:spMkLst>
            <pc:docMk/>
            <pc:sldMk cId="732434250" sldId="29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2.114" v="3504" actId="6549"/>
          <ac:spMkLst>
            <pc:docMk/>
            <pc:sldMk cId="732434250" sldId="29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7.193" v="3512" actId="6549"/>
          <ac:spMkLst>
            <pc:docMk/>
            <pc:sldMk cId="732434250" sldId="298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8.017" v="3514" actId="6549"/>
          <ac:spMkLst>
            <pc:docMk/>
            <pc:sldMk cId="732434250" sldId="298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9.025" v="3516" actId="6549"/>
          <ac:spMkLst>
            <pc:docMk/>
            <pc:sldMk cId="732434250" sldId="298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3.290" v="3506" actId="6549"/>
          <ac:spMkLst>
            <pc:docMk/>
            <pc:sldMk cId="732434250" sldId="29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4.137" v="3508" actId="6549"/>
          <ac:spMkLst>
            <pc:docMk/>
            <pc:sldMk cId="732434250" sldId="29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6.026" v="3510" actId="6549"/>
          <ac:spMkLst>
            <pc:docMk/>
            <pc:sldMk cId="732434250" sldId="298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0.265" v="3518" actId="6549"/>
          <ac:spMkLst>
            <pc:docMk/>
            <pc:sldMk cId="732434250" sldId="298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6:08.843" v="3549"/>
        <pc:sldMkLst>
          <pc:docMk/>
          <pc:sldMk cId="2176589264" sldId="299"/>
        </pc:sldMkLst>
        <pc:spChg chg="mod">
          <ac:chgData name="Cristian Chilipirea" userId="34ab170da5908fc4" providerId="LiveId" clId="{6C06BCA4-F3A0-40C7-8033-E36E2FB0D9E8}" dt="2020-10-25T19:06:08.843" v="3549"/>
          <ac:spMkLst>
            <pc:docMk/>
            <pc:sldMk cId="2176589264" sldId="29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3.961" v="3520" actId="6549"/>
          <ac:spMkLst>
            <pc:docMk/>
            <pc:sldMk cId="2176589264" sldId="29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8.474" v="3528" actId="6549"/>
          <ac:spMkLst>
            <pc:docMk/>
            <pc:sldMk cId="2176589264" sldId="299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9.426" v="3530" actId="6549"/>
          <ac:spMkLst>
            <pc:docMk/>
            <pc:sldMk cId="2176589264" sldId="299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50.489" v="3532" actId="6549"/>
          <ac:spMkLst>
            <pc:docMk/>
            <pc:sldMk cId="2176589264" sldId="299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4.930" v="3522" actId="6549"/>
          <ac:spMkLst>
            <pc:docMk/>
            <pc:sldMk cId="2176589264" sldId="29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6.011" v="3524" actId="6549"/>
          <ac:spMkLst>
            <pc:docMk/>
            <pc:sldMk cId="2176589264" sldId="29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7.633" v="3526" actId="6549"/>
          <ac:spMkLst>
            <pc:docMk/>
            <pc:sldMk cId="2176589264" sldId="299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51.602" v="3534" actId="6549"/>
          <ac:spMkLst>
            <pc:docMk/>
            <pc:sldMk cId="2176589264" sldId="299"/>
            <ac:spMk id="62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7:10:45.043" v="359" actId="207"/>
        <pc:sldMkLst>
          <pc:docMk/>
          <pc:sldMk cId="2767160606" sldId="300"/>
        </pc:sldMkLst>
        <pc:spChg chg="mod">
          <ac:chgData name="Cristian Chilipirea" userId="34ab170da5908fc4" providerId="LiveId" clId="{6C06BCA4-F3A0-40C7-8033-E36E2FB0D9E8}" dt="2020-10-25T17:10:45.043" v="359" actId="207"/>
          <ac:spMkLst>
            <pc:docMk/>
            <pc:sldMk cId="2767160606" sldId="300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46.654" v="208" actId="478"/>
          <ac:spMkLst>
            <pc:docMk/>
            <pc:sldMk cId="2767160606" sldId="300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46.939" v="209"/>
          <ac:spMkLst>
            <pc:docMk/>
            <pc:sldMk cId="2767160606" sldId="300"/>
            <ac:spMk id="45" creationId="{98E9F17D-73B8-444B-B011-99CAD1A30C87}"/>
          </ac:spMkLst>
        </pc:spChg>
        <pc:cxnChg chg="del mod">
          <ac:chgData name="Cristian Chilipirea" userId="34ab170da5908fc4" providerId="LiveId" clId="{6C06BCA4-F3A0-40C7-8033-E36E2FB0D9E8}" dt="2020-10-25T17:06:46.654" v="208" actId="478"/>
          <ac:cxnSpMkLst>
            <pc:docMk/>
            <pc:sldMk cId="2767160606" sldId="300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46.939" v="209"/>
          <ac:cxnSpMkLst>
            <pc:docMk/>
            <pc:sldMk cId="2767160606" sldId="300"/>
            <ac:cxnSpMk id="47" creationId="{84B79E01-2678-4762-A231-24D5230D284F}"/>
          </ac:cxnSpMkLst>
        </pc:cxnChg>
      </pc:sldChg>
      <pc:sldChg chg="modSp add del mod">
        <pc:chgData name="Cristian Chilipirea" userId="34ab170da5908fc4" providerId="LiveId" clId="{6C06BCA4-F3A0-40C7-8033-E36E2FB0D9E8}" dt="2020-10-25T17:06:59.106" v="218" actId="20577"/>
        <pc:sldMkLst>
          <pc:docMk/>
          <pc:sldMk cId="3657203518" sldId="301"/>
        </pc:sldMkLst>
        <pc:spChg chg="mod">
          <ac:chgData name="Cristian Chilipirea" userId="34ab170da5908fc4" providerId="LiveId" clId="{6C06BCA4-F3A0-40C7-8033-E36E2FB0D9E8}" dt="2020-10-25T17:06:59.106" v="218" actId="20577"/>
          <ac:spMkLst>
            <pc:docMk/>
            <pc:sldMk cId="3657203518" sldId="301"/>
            <ac:spMk id="8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7:07:50.265" v="293" actId="20577"/>
        <pc:sldMkLst>
          <pc:docMk/>
          <pc:sldMk cId="1236400898" sldId="302"/>
        </pc:sldMkLst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7:50.265" v="293" actId="20577"/>
          <ac:spMkLst>
            <pc:docMk/>
            <pc:sldMk cId="1236400898" sldId="302"/>
            <ac:spMk id="3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7" creationId="{16C77367-9944-4612-9D37-12831B6DDE7C}"/>
          </ac:spMkLst>
        </pc:spChg>
        <pc:spChg chg="mod">
          <ac:chgData name="Cristian Chilipirea" userId="34ab170da5908fc4" providerId="LiveId" clId="{6C06BCA4-F3A0-40C7-8033-E36E2FB0D9E8}" dt="2020-10-25T17:07:04.248" v="219"/>
          <ac:spMkLst>
            <pc:docMk/>
            <pc:sldMk cId="1236400898" sldId="302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9" creationId="{04831070-D250-48EE-89DF-32366329F6F4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0" creationId="{1F3B458C-7A17-4E21-94A6-A2F76298FF3C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1" creationId="{3995FF83-1666-4B65-A1BF-900620C43A96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2" creationId="{8FE09356-F636-47B3-B723-3CC96A356304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3" creationId="{8A2A5766-3E9F-4991-A00C-C8137E1053B4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4" creationId="{019C8FEB-2850-49CD-BBEE-ACAF2B51719F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5" creationId="{4860F100-CF3A-42FC-97D2-3548F1A2EB6C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7:10:14.822" v="356" actId="207"/>
        <pc:sldMkLst>
          <pc:docMk/>
          <pc:sldMk cId="2866173780" sldId="303"/>
        </pc:sldMkLst>
        <pc:spChg chg="mod">
          <ac:chgData name="Cristian Chilipirea" userId="34ab170da5908fc4" providerId="LiveId" clId="{6C06BCA4-F3A0-40C7-8033-E36E2FB0D9E8}" dt="2020-10-25T17:10:14.822" v="356" actId="207"/>
          <ac:spMkLst>
            <pc:docMk/>
            <pc:sldMk cId="2866173780" sldId="303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7:06.640" v="220"/>
          <ac:spMkLst>
            <pc:docMk/>
            <pc:sldMk cId="2866173780" sldId="303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9:25.649" v="294"/>
          <ac:spMkLst>
            <pc:docMk/>
            <pc:sldMk cId="2866173780" sldId="303"/>
            <ac:spMk id="2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7:10:34.778" v="358" actId="207"/>
        <pc:sldMkLst>
          <pc:docMk/>
          <pc:sldMk cId="1556281518" sldId="304"/>
        </pc:sldMkLst>
        <pc:spChg chg="mod">
          <ac:chgData name="Cristian Chilipirea" userId="34ab170da5908fc4" providerId="LiveId" clId="{6C06BCA4-F3A0-40C7-8033-E36E2FB0D9E8}" dt="2020-10-25T17:10:34.778" v="358" actId="207"/>
          <ac:spMkLst>
            <pc:docMk/>
            <pc:sldMk cId="1556281518" sldId="304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9:51.070" v="355" actId="20577"/>
          <ac:spMkLst>
            <pc:docMk/>
            <pc:sldMk cId="1556281518" sldId="304"/>
            <ac:spMk id="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7:11.136" v="222"/>
          <ac:spMkLst>
            <pc:docMk/>
            <pc:sldMk cId="1556281518" sldId="30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9:43.758" v="348" actId="20577"/>
          <ac:spMkLst>
            <pc:docMk/>
            <pc:sldMk cId="1556281518" sldId="304"/>
            <ac:spMk id="80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09:51.070" v="355" actId="20577"/>
          <ac:cxnSpMkLst>
            <pc:docMk/>
            <pc:sldMk cId="1556281518" sldId="304"/>
            <ac:cxnSpMk id="7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7:10:24.016" v="357" actId="692"/>
          <ac:cxnSpMkLst>
            <pc:docMk/>
            <pc:sldMk cId="1556281518" sldId="304"/>
            <ac:cxnSpMk id="11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7:07:08.815" v="221"/>
        <pc:sldMkLst>
          <pc:docMk/>
          <pc:sldMk cId="1347136458" sldId="305"/>
        </pc:sldMkLst>
        <pc:spChg chg="mod">
          <ac:chgData name="Cristian Chilipirea" userId="34ab170da5908fc4" providerId="LiveId" clId="{6C06BCA4-F3A0-40C7-8033-E36E2FB0D9E8}" dt="2020-10-25T17:07:08.815" v="221"/>
          <ac:spMkLst>
            <pc:docMk/>
            <pc:sldMk cId="1347136458" sldId="305"/>
            <ac:spMk id="8" creationId="{00000000-0000-0000-0000-000000000000}"/>
          </ac:spMkLst>
        </pc:spChg>
      </pc:sldChg>
      <pc:sldChg chg="modSp mod">
        <pc:chgData name="Cristian Chilipirea" userId="34ab170da5908fc4" providerId="LiveId" clId="{6C06BCA4-F3A0-40C7-8033-E36E2FB0D9E8}" dt="2020-10-25T17:02:04.481" v="67" actId="790"/>
        <pc:sldMkLst>
          <pc:docMk/>
          <pc:sldMk cId="0" sldId="485"/>
        </pc:sldMkLst>
        <pc:spChg chg="mod">
          <ac:chgData name="Cristian Chilipirea" userId="34ab170da5908fc4" providerId="LiveId" clId="{6C06BCA4-F3A0-40C7-8033-E36E2FB0D9E8}" dt="2020-10-25T17:02:04.481" v="67" actId="790"/>
          <ac:spMkLst>
            <pc:docMk/>
            <pc:sldMk cId="0" sldId="485"/>
            <ac:spMk id="15361" creationId="{B7373C27-AE51-474E-BA1F-0C5F0233AACE}"/>
          </ac:spMkLst>
        </pc:spChg>
      </pc:sldChg>
      <pc:sldChg chg="addSp delSp new del mod">
        <pc:chgData name="Cristian Chilipirea" userId="34ab170da5908fc4" providerId="LiveId" clId="{6C06BCA4-F3A0-40C7-8033-E36E2FB0D9E8}" dt="2020-10-25T17:01:45.447" v="66" actId="47"/>
        <pc:sldMkLst>
          <pc:docMk/>
          <pc:sldMk cId="1395114122" sldId="486"/>
        </pc:sldMkLst>
        <pc:spChg chg="add del">
          <ac:chgData name="Cristian Chilipirea" userId="34ab170da5908fc4" providerId="LiveId" clId="{6C06BCA4-F3A0-40C7-8033-E36E2FB0D9E8}" dt="2020-10-25T17:00:32.165" v="64" actId="22"/>
          <ac:spMkLst>
            <pc:docMk/>
            <pc:sldMk cId="1395114122" sldId="486"/>
            <ac:spMk id="6" creationId="{710584C3-FC10-4EFB-AF2C-9638CA3B3901}"/>
          </ac:spMkLst>
        </pc:spChg>
      </pc:sldChg>
      <pc:sldChg chg="modSp add mod">
        <pc:chgData name="Cristian Chilipirea" userId="34ab170da5908fc4" providerId="LiveId" clId="{6C06BCA4-F3A0-40C7-8033-E36E2FB0D9E8}" dt="2020-10-25T17:30:53.339" v="518" actId="6549"/>
        <pc:sldMkLst>
          <pc:docMk/>
          <pc:sldMk cId="4105144035" sldId="487"/>
        </pc:sldMkLst>
        <pc:spChg chg="mod">
          <ac:chgData name="Cristian Chilipirea" userId="34ab170da5908fc4" providerId="LiveId" clId="{6C06BCA4-F3A0-40C7-8033-E36E2FB0D9E8}" dt="2020-10-25T17:30:53.339" v="518" actId="6549"/>
          <ac:spMkLst>
            <pc:docMk/>
            <pc:sldMk cId="4105144035" sldId="487"/>
            <ac:spMk id="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27:06.846" v="396" actId="20577"/>
          <ac:spMkLst>
            <pc:docMk/>
            <pc:sldMk cId="4105144035" sldId="487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8:52.939" v="1006" actId="113"/>
        <pc:sldMkLst>
          <pc:docMk/>
          <pc:sldMk cId="3965072786" sldId="488"/>
        </pc:sldMkLst>
        <pc:spChg chg="mod">
          <ac:chgData name="Cristian Chilipirea" userId="34ab170da5908fc4" providerId="LiveId" clId="{6C06BCA4-F3A0-40C7-8033-E36E2FB0D9E8}" dt="2020-10-25T17:38:52.939" v="1006" actId="113"/>
          <ac:spMkLst>
            <pc:docMk/>
            <pc:sldMk cId="3965072786" sldId="488"/>
            <ac:spMk id="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29:42.239" v="501"/>
          <ac:spMkLst>
            <pc:docMk/>
            <pc:sldMk cId="3965072786" sldId="488"/>
            <ac:spMk id="52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44.600" v="502"/>
        <pc:sldMkLst>
          <pc:docMk/>
          <pc:sldMk cId="2724381442" sldId="489"/>
        </pc:sldMkLst>
        <pc:spChg chg="mod">
          <ac:chgData name="Cristian Chilipirea" userId="34ab170da5908fc4" providerId="LiveId" clId="{6C06BCA4-F3A0-40C7-8033-E36E2FB0D9E8}" dt="2020-10-25T17:29:44.600" v="502"/>
          <ac:spMkLst>
            <pc:docMk/>
            <pc:sldMk cId="2724381442" sldId="489"/>
            <ac:spMk id="18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47.792" v="503"/>
        <pc:sldMkLst>
          <pc:docMk/>
          <pc:sldMk cId="279056682" sldId="490"/>
        </pc:sldMkLst>
        <pc:spChg chg="mod">
          <ac:chgData name="Cristian Chilipirea" userId="34ab170da5908fc4" providerId="LiveId" clId="{6C06BCA4-F3A0-40C7-8033-E36E2FB0D9E8}" dt="2020-10-25T17:29:47.792" v="503"/>
          <ac:spMkLst>
            <pc:docMk/>
            <pc:sldMk cId="279056682" sldId="490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50.849" v="504"/>
        <pc:sldMkLst>
          <pc:docMk/>
          <pc:sldMk cId="3238930017" sldId="491"/>
        </pc:sldMkLst>
        <pc:spChg chg="mod">
          <ac:chgData name="Cristian Chilipirea" userId="34ab170da5908fc4" providerId="LiveId" clId="{6C06BCA4-F3A0-40C7-8033-E36E2FB0D9E8}" dt="2020-10-25T17:29:50.849" v="504"/>
          <ac:spMkLst>
            <pc:docMk/>
            <pc:sldMk cId="3238930017" sldId="491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54.919" v="505"/>
        <pc:sldMkLst>
          <pc:docMk/>
          <pc:sldMk cId="3761282923" sldId="492"/>
        </pc:sldMkLst>
        <pc:spChg chg="mod">
          <ac:chgData name="Cristian Chilipirea" userId="34ab170da5908fc4" providerId="LiveId" clId="{6C06BCA4-F3A0-40C7-8033-E36E2FB0D9E8}" dt="2020-10-25T17:29:54.919" v="505"/>
          <ac:spMkLst>
            <pc:docMk/>
            <pc:sldMk cId="3761282923" sldId="492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57.640" v="506"/>
        <pc:sldMkLst>
          <pc:docMk/>
          <pc:sldMk cId="1453850005" sldId="493"/>
        </pc:sldMkLst>
        <pc:spChg chg="mod">
          <ac:chgData name="Cristian Chilipirea" userId="34ab170da5908fc4" providerId="LiveId" clId="{6C06BCA4-F3A0-40C7-8033-E36E2FB0D9E8}" dt="2020-10-25T17:29:57.640" v="506"/>
          <ac:spMkLst>
            <pc:docMk/>
            <pc:sldMk cId="1453850005" sldId="493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01.352" v="507"/>
        <pc:sldMkLst>
          <pc:docMk/>
          <pc:sldMk cId="3095167356" sldId="494"/>
        </pc:sldMkLst>
        <pc:spChg chg="mod">
          <ac:chgData name="Cristian Chilipirea" userId="34ab170da5908fc4" providerId="LiveId" clId="{6C06BCA4-F3A0-40C7-8033-E36E2FB0D9E8}" dt="2020-10-25T17:30:01.352" v="507"/>
          <ac:spMkLst>
            <pc:docMk/>
            <pc:sldMk cId="3095167356" sldId="494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04.159" v="508"/>
        <pc:sldMkLst>
          <pc:docMk/>
          <pc:sldMk cId="3226104679" sldId="495"/>
        </pc:sldMkLst>
        <pc:spChg chg="mod">
          <ac:chgData name="Cristian Chilipirea" userId="34ab170da5908fc4" providerId="LiveId" clId="{6C06BCA4-F3A0-40C7-8033-E36E2FB0D9E8}" dt="2020-10-25T17:30:04.159" v="508"/>
          <ac:spMkLst>
            <pc:docMk/>
            <pc:sldMk cId="3226104679" sldId="495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07.440" v="509"/>
        <pc:sldMkLst>
          <pc:docMk/>
          <pc:sldMk cId="4048259996" sldId="496"/>
        </pc:sldMkLst>
        <pc:spChg chg="mod">
          <ac:chgData name="Cristian Chilipirea" userId="34ab170da5908fc4" providerId="LiveId" clId="{6C06BCA4-F3A0-40C7-8033-E36E2FB0D9E8}" dt="2020-10-25T17:30:07.440" v="509"/>
          <ac:spMkLst>
            <pc:docMk/>
            <pc:sldMk cId="4048259996" sldId="496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10.520" v="510"/>
        <pc:sldMkLst>
          <pc:docMk/>
          <pc:sldMk cId="1505123908" sldId="497"/>
        </pc:sldMkLst>
        <pc:spChg chg="mod">
          <ac:chgData name="Cristian Chilipirea" userId="34ab170da5908fc4" providerId="LiveId" clId="{6C06BCA4-F3A0-40C7-8033-E36E2FB0D9E8}" dt="2020-10-25T17:30:10.520" v="510"/>
          <ac:spMkLst>
            <pc:docMk/>
            <pc:sldMk cId="1505123908" sldId="497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13.336" v="511"/>
        <pc:sldMkLst>
          <pc:docMk/>
          <pc:sldMk cId="3454300976" sldId="498"/>
        </pc:sldMkLst>
        <pc:spChg chg="mod">
          <ac:chgData name="Cristian Chilipirea" userId="34ab170da5908fc4" providerId="LiveId" clId="{6C06BCA4-F3A0-40C7-8033-E36E2FB0D9E8}" dt="2020-10-25T17:30:13.336" v="511"/>
          <ac:spMkLst>
            <pc:docMk/>
            <pc:sldMk cId="3454300976" sldId="498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16.063" v="512"/>
        <pc:sldMkLst>
          <pc:docMk/>
          <pc:sldMk cId="3332430627" sldId="499"/>
        </pc:sldMkLst>
        <pc:spChg chg="mod">
          <ac:chgData name="Cristian Chilipirea" userId="34ab170da5908fc4" providerId="LiveId" clId="{6C06BCA4-F3A0-40C7-8033-E36E2FB0D9E8}" dt="2020-10-25T17:30:16.063" v="512"/>
          <ac:spMkLst>
            <pc:docMk/>
            <pc:sldMk cId="3332430627" sldId="499"/>
            <ac:spMk id="3" creationId="{00000000-0000-0000-0000-000000000000}"/>
          </ac:spMkLst>
        </pc:spChg>
      </pc:sldChg>
      <pc:sldChg chg="addSp delSp modSp add mod">
        <pc:chgData name="Cristian Chilipirea" userId="34ab170da5908fc4" providerId="LiveId" clId="{6C06BCA4-F3A0-40C7-8033-E36E2FB0D9E8}" dt="2020-10-25T17:35:53.664" v="769" actId="29295"/>
        <pc:sldMkLst>
          <pc:docMk/>
          <pc:sldMk cId="3517935319" sldId="500"/>
        </pc:sldMkLst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2" creationId="{A468E9C3-26B0-42BA-AB44-EA3597FC0597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3" creationId="{D337BAA7-3DDB-4D48-8F6D-A85A6742084B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4" creationId="{F5FEA21D-BB0B-43DB-B8AA-8EA14297492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5" creationId="{D886ACA8-7FDE-445B-A9C0-60F7E32E750B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6" creationId="{8333B560-4C30-451B-B6DA-F71A3252432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7" creationId="{85CF2957-87D0-466E-B0DF-7C9067C625E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9" creationId="{88AA7391-86A1-40B3-A4BE-A6628400129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0" creationId="{E49327CF-43FD-4634-A11E-ED335593CD3E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1" creationId="{70A0077B-176D-4E31-A8B5-63EC4AD278EB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2" creationId="{9D7DE084-B7A5-4C7E-BD21-3E5BEDE2A9D6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3" creationId="{E55BBC5E-AC85-493B-93CE-86C44D5AAFE6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4" creationId="{4E5417C2-51B0-4F58-B56D-8A835362FD29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5" creationId="{2AD89C4E-CBA6-4F20-AE13-BA0F87E29781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6" creationId="{225D3785-7470-4B22-AB6A-186928FBB2F4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7" creationId="{F2679BEE-2B99-48FE-9990-F06CF4E26FCF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8" creationId="{A15AD0CC-3A3D-44BD-AD10-204AFEFF4CAD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9" creationId="{36790D97-423F-4F14-9776-92DCB63FC52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20" creationId="{5EB947A8-62F2-4769-B442-43AC169DFF7E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21" creationId="{1BAC4C99-6FE8-48DB-A25C-BE2BD24677FB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22" creationId="{D7915FF2-4ED7-4A6B-8773-DD422AF89CC9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3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3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3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39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1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3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4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4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4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49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1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3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4:59.144" v="729" actId="14100"/>
          <ac:spMkLst>
            <pc:docMk/>
            <pc:sldMk cId="3517935319" sldId="500"/>
            <ac:spMk id="5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0:19.388" v="513"/>
          <ac:spMkLst>
            <pc:docMk/>
            <pc:sldMk cId="3517935319" sldId="500"/>
            <ac:spMk id="58" creationId="{00000000-0000-0000-0000-000000000000}"/>
          </ac:spMkLst>
        </pc:spChg>
        <pc:picChg chg="add mod">
          <ac:chgData name="Cristian Chilipirea" userId="34ab170da5908fc4" providerId="LiveId" clId="{6C06BCA4-F3A0-40C7-8033-E36E2FB0D9E8}" dt="2020-10-25T17:35:53.664" v="769" actId="29295"/>
          <ac:picMkLst>
            <pc:docMk/>
            <pc:sldMk cId="3517935319" sldId="500"/>
            <ac:picMk id="24" creationId="{F291B22C-4DD0-4516-B5D2-D5D70AF9410C}"/>
          </ac:picMkLst>
        </pc:picChg>
      </pc:sldChg>
      <pc:sldChg chg="add del ord">
        <pc:chgData name="Cristian Chilipirea" userId="34ab170da5908fc4" providerId="LiveId" clId="{6C06BCA4-F3A0-40C7-8033-E36E2FB0D9E8}" dt="2020-10-25T21:09:44.924" v="5218"/>
        <pc:sldMkLst>
          <pc:docMk/>
          <pc:sldMk cId="3984884559" sldId="501"/>
        </pc:sldMkLst>
      </pc:sldChg>
      <pc:sldChg chg="modSp add del mod">
        <pc:chgData name="Cristian Chilipirea" userId="34ab170da5908fc4" providerId="LiveId" clId="{6C06BCA4-F3A0-40C7-8033-E36E2FB0D9E8}" dt="2020-10-25T18:58:05.149" v="3167" actId="20577"/>
        <pc:sldMkLst>
          <pc:docMk/>
          <pc:sldMk cId="455574039" sldId="502"/>
        </pc:sldMkLst>
        <pc:spChg chg="mod">
          <ac:chgData name="Cristian Chilipirea" userId="34ab170da5908fc4" providerId="LiveId" clId="{6C06BCA4-F3A0-40C7-8033-E36E2FB0D9E8}" dt="2020-10-25T18:57:53.065" v="3146" actId="20577"/>
          <ac:spMkLst>
            <pc:docMk/>
            <pc:sldMk cId="455574039" sldId="502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56.982" v="3153" actId="20577"/>
          <ac:spMkLst>
            <pc:docMk/>
            <pc:sldMk cId="455574039" sldId="502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00.821" v="3160" actId="20577"/>
          <ac:spMkLst>
            <pc:docMk/>
            <pc:sldMk cId="455574039" sldId="502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05.149" v="3167" actId="20577"/>
          <ac:spMkLst>
            <pc:docMk/>
            <pc:sldMk cId="455574039" sldId="502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179478191" sldId="502"/>
        </pc:sldMkLst>
      </pc:sldChg>
      <pc:sldChg chg="modSp add del mod">
        <pc:chgData name="Cristian Chilipirea" userId="34ab170da5908fc4" providerId="LiveId" clId="{6C06BCA4-F3A0-40C7-8033-E36E2FB0D9E8}" dt="2020-10-25T19:00:19.728" v="3234" actId="14100"/>
        <pc:sldMkLst>
          <pc:docMk/>
          <pc:sldMk cId="2115323488" sldId="503"/>
        </pc:sldMkLst>
        <pc:spChg chg="mod">
          <ac:chgData name="Cristian Chilipirea" userId="34ab170da5908fc4" providerId="LiveId" clId="{6C06BCA4-F3A0-40C7-8033-E36E2FB0D9E8}" dt="2020-10-25T18:58:14.172" v="3168" actId="1076"/>
          <ac:spMkLst>
            <pc:docMk/>
            <pc:sldMk cId="2115323488" sldId="503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0:19.728" v="3234" actId="14100"/>
          <ac:spMkLst>
            <pc:docMk/>
            <pc:sldMk cId="2115323488" sldId="503"/>
            <ac:spMk id="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19.677" v="3171" actId="20577"/>
          <ac:spMkLst>
            <pc:docMk/>
            <pc:sldMk cId="2115323488" sldId="50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28.385" v="3178" actId="20577"/>
          <ac:spMkLst>
            <pc:docMk/>
            <pc:sldMk cId="2115323488" sldId="50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37.201" v="3185" actId="20577"/>
          <ac:spMkLst>
            <pc:docMk/>
            <pc:sldMk cId="2115323488" sldId="50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41.377" v="3192" actId="20577"/>
          <ac:spMkLst>
            <pc:docMk/>
            <pc:sldMk cId="2115323488" sldId="503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18951105" sldId="50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318551832" sldId="504"/>
        </pc:sldMkLst>
      </pc:sldChg>
      <pc:sldChg chg="modSp add del mod">
        <pc:chgData name="Cristian Chilipirea" userId="34ab170da5908fc4" providerId="LiveId" clId="{6C06BCA4-F3A0-40C7-8033-E36E2FB0D9E8}" dt="2020-10-25T19:00:51.256" v="3259" actId="20577"/>
        <pc:sldMkLst>
          <pc:docMk/>
          <pc:sldMk cId="829401943" sldId="505"/>
        </pc:sldMkLst>
        <pc:spChg chg="mod">
          <ac:chgData name="Cristian Chilipirea" userId="34ab170da5908fc4" providerId="LiveId" clId="{6C06BCA4-F3A0-40C7-8033-E36E2FB0D9E8}" dt="2020-10-25T19:00:51.256" v="3259" actId="20577"/>
          <ac:spMkLst>
            <pc:docMk/>
            <pc:sldMk cId="829401943" sldId="505"/>
            <ac:spMk id="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954935263" sldId="506"/>
        </pc:sldMkLst>
      </pc:sldChg>
      <pc:sldChg chg="modSp add del mod">
        <pc:chgData name="Cristian Chilipirea" userId="34ab170da5908fc4" providerId="LiveId" clId="{6C06BCA4-F3A0-40C7-8033-E36E2FB0D9E8}" dt="2020-10-25T19:01:32.896" v="3278" actId="6549"/>
        <pc:sldMkLst>
          <pc:docMk/>
          <pc:sldMk cId="4049031000" sldId="506"/>
        </pc:sldMkLst>
        <pc:spChg chg="mod">
          <ac:chgData name="Cristian Chilipirea" userId="34ab170da5908fc4" providerId="LiveId" clId="{6C06BCA4-F3A0-40C7-8033-E36E2FB0D9E8}" dt="2020-10-25T19:00:55.420" v="3260"/>
          <ac:spMkLst>
            <pc:docMk/>
            <pc:sldMk cId="4049031000" sldId="50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4.453" v="3264" actId="6549"/>
          <ac:spMkLst>
            <pc:docMk/>
            <pc:sldMk cId="4049031000" sldId="50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9.013" v="3272" actId="6549"/>
          <ac:spMkLst>
            <pc:docMk/>
            <pc:sldMk cId="4049031000" sldId="506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0.157" v="3274" actId="6549"/>
          <ac:spMkLst>
            <pc:docMk/>
            <pc:sldMk cId="4049031000" sldId="506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1.189" v="3276" actId="6549"/>
          <ac:spMkLst>
            <pc:docMk/>
            <pc:sldMk cId="4049031000" sldId="506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5.678" v="3266" actId="6549"/>
          <ac:spMkLst>
            <pc:docMk/>
            <pc:sldMk cId="4049031000" sldId="50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6.742" v="3268" actId="6549"/>
          <ac:spMkLst>
            <pc:docMk/>
            <pc:sldMk cId="4049031000" sldId="50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8.021" v="3270" actId="6549"/>
          <ac:spMkLst>
            <pc:docMk/>
            <pc:sldMk cId="4049031000" sldId="506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2.896" v="3278" actId="6549"/>
          <ac:spMkLst>
            <pc:docMk/>
            <pc:sldMk cId="4049031000" sldId="506"/>
            <ac:spMk id="62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01:22.631" v="3262" actId="14100"/>
          <ac:cxnSpMkLst>
            <pc:docMk/>
            <pc:sldMk cId="4049031000" sldId="506"/>
            <ac:cxnSpMk id="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9:01:22.631" v="3262" actId="14100"/>
          <ac:cxnSpMkLst>
            <pc:docMk/>
            <pc:sldMk cId="4049031000" sldId="506"/>
            <ac:cxnSpMk id="44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9:01:22.631" v="3262" actId="14100"/>
          <ac:cxnSpMkLst>
            <pc:docMk/>
            <pc:sldMk cId="4049031000" sldId="506"/>
            <ac:cxnSpMk id="54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05:22.844" v="3535"/>
        <pc:sldMkLst>
          <pc:docMk/>
          <pc:sldMk cId="1583423415" sldId="507"/>
        </pc:sldMkLst>
        <pc:spChg chg="mod">
          <ac:chgData name="Cristian Chilipirea" userId="34ab170da5908fc4" providerId="LiveId" clId="{6C06BCA4-F3A0-40C7-8033-E36E2FB0D9E8}" dt="2020-10-25T19:05:22.844" v="3535"/>
          <ac:spMkLst>
            <pc:docMk/>
            <pc:sldMk cId="1583423415" sldId="507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6.497" v="3280" actId="6549"/>
          <ac:spMkLst>
            <pc:docMk/>
            <pc:sldMk cId="1583423415" sldId="507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1.473" v="3288" actId="6549"/>
          <ac:spMkLst>
            <pc:docMk/>
            <pc:sldMk cId="1583423415" sldId="507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2.665" v="3290" actId="6549"/>
          <ac:spMkLst>
            <pc:docMk/>
            <pc:sldMk cId="1583423415" sldId="507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3.673" v="3292" actId="6549"/>
          <ac:spMkLst>
            <pc:docMk/>
            <pc:sldMk cId="1583423415" sldId="507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7.625" v="3282" actId="6549"/>
          <ac:spMkLst>
            <pc:docMk/>
            <pc:sldMk cId="1583423415" sldId="507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9.209" v="3284" actId="6549"/>
          <ac:spMkLst>
            <pc:docMk/>
            <pc:sldMk cId="1583423415" sldId="507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0.329" v="3286" actId="6549"/>
          <ac:spMkLst>
            <pc:docMk/>
            <pc:sldMk cId="1583423415" sldId="507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4.761" v="3294" actId="6549"/>
          <ac:spMkLst>
            <pc:docMk/>
            <pc:sldMk cId="1583423415" sldId="507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43301819" sldId="507"/>
        </pc:sldMkLst>
      </pc:sldChg>
      <pc:sldChg chg="modSp add del mod">
        <pc:chgData name="Cristian Chilipirea" userId="34ab170da5908fc4" providerId="LiveId" clId="{6C06BCA4-F3A0-40C7-8033-E36E2FB0D9E8}" dt="2020-10-25T19:01:58.402" v="3310" actId="6549"/>
        <pc:sldMkLst>
          <pc:docMk/>
          <pc:sldMk cId="655380904" sldId="508"/>
        </pc:sldMkLst>
        <pc:spChg chg="mod">
          <ac:chgData name="Cristian Chilipirea" userId="34ab170da5908fc4" providerId="LiveId" clId="{6C06BCA4-F3A0-40C7-8033-E36E2FB0D9E8}" dt="2020-10-25T19:01:47.730" v="3296" actId="6549"/>
          <ac:spMkLst>
            <pc:docMk/>
            <pc:sldMk cId="655380904" sldId="50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3.817" v="3304" actId="6549"/>
          <ac:spMkLst>
            <pc:docMk/>
            <pc:sldMk cId="655380904" sldId="508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5.257" v="3306" actId="6549"/>
          <ac:spMkLst>
            <pc:docMk/>
            <pc:sldMk cId="655380904" sldId="508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7.002" v="3308" actId="6549"/>
          <ac:spMkLst>
            <pc:docMk/>
            <pc:sldMk cId="655380904" sldId="508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9.609" v="3298" actId="6549"/>
          <ac:spMkLst>
            <pc:docMk/>
            <pc:sldMk cId="655380904" sldId="50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1.297" v="3300" actId="6549"/>
          <ac:spMkLst>
            <pc:docMk/>
            <pc:sldMk cId="655380904" sldId="50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2.419" v="3302" actId="6549"/>
          <ac:spMkLst>
            <pc:docMk/>
            <pc:sldMk cId="655380904" sldId="508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8.402" v="3310" actId="6549"/>
          <ac:spMkLst>
            <pc:docMk/>
            <pc:sldMk cId="655380904" sldId="508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538225952" sldId="508"/>
        </pc:sldMkLst>
      </pc:sldChg>
      <pc:sldChg chg="modSp add del mod">
        <pc:chgData name="Cristian Chilipirea" userId="34ab170da5908fc4" providerId="LiveId" clId="{6C06BCA4-F3A0-40C7-8033-E36E2FB0D9E8}" dt="2020-10-25T19:05:25.756" v="3536"/>
        <pc:sldMkLst>
          <pc:docMk/>
          <pc:sldMk cId="256625898" sldId="509"/>
        </pc:sldMkLst>
        <pc:spChg chg="mod">
          <ac:chgData name="Cristian Chilipirea" userId="34ab170da5908fc4" providerId="LiveId" clId="{6C06BCA4-F3A0-40C7-8033-E36E2FB0D9E8}" dt="2020-10-25T19:05:25.756" v="3536"/>
          <ac:spMkLst>
            <pc:docMk/>
            <pc:sldMk cId="256625898" sldId="50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1.925" v="3312" actId="6549"/>
          <ac:spMkLst>
            <pc:docMk/>
            <pc:sldMk cId="256625898" sldId="50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7.126" v="3320" actId="6549"/>
          <ac:spMkLst>
            <pc:docMk/>
            <pc:sldMk cId="256625898" sldId="509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8.174" v="3322" actId="6549"/>
          <ac:spMkLst>
            <pc:docMk/>
            <pc:sldMk cId="256625898" sldId="509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9.494" v="3324" actId="6549"/>
          <ac:spMkLst>
            <pc:docMk/>
            <pc:sldMk cId="256625898" sldId="509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3.189" v="3314" actId="6549"/>
          <ac:spMkLst>
            <pc:docMk/>
            <pc:sldMk cId="256625898" sldId="50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4.317" v="3316" actId="6549"/>
          <ac:spMkLst>
            <pc:docMk/>
            <pc:sldMk cId="256625898" sldId="50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6.148" v="3318" actId="6549"/>
          <ac:spMkLst>
            <pc:docMk/>
            <pc:sldMk cId="256625898" sldId="509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0.509" v="3326" actId="6549"/>
          <ac:spMkLst>
            <pc:docMk/>
            <pc:sldMk cId="256625898" sldId="509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37159065" sldId="50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92650189" sldId="510"/>
        </pc:sldMkLst>
      </pc:sldChg>
      <pc:sldChg chg="modSp add del mod">
        <pc:chgData name="Cristian Chilipirea" userId="34ab170da5908fc4" providerId="LiveId" clId="{6C06BCA4-F3A0-40C7-8033-E36E2FB0D9E8}" dt="2020-10-25T19:05:28.931" v="3537"/>
        <pc:sldMkLst>
          <pc:docMk/>
          <pc:sldMk cId="2328713445" sldId="510"/>
        </pc:sldMkLst>
        <pc:spChg chg="mod">
          <ac:chgData name="Cristian Chilipirea" userId="34ab170da5908fc4" providerId="LiveId" clId="{6C06BCA4-F3A0-40C7-8033-E36E2FB0D9E8}" dt="2020-10-25T19:05:28.931" v="3537"/>
          <ac:spMkLst>
            <pc:docMk/>
            <pc:sldMk cId="2328713445" sldId="51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4.590" v="3328" actId="6549"/>
          <ac:spMkLst>
            <pc:docMk/>
            <pc:sldMk cId="2328713445" sldId="510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9.846" v="3336" actId="6549"/>
          <ac:spMkLst>
            <pc:docMk/>
            <pc:sldMk cId="2328713445" sldId="510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0.950" v="3338" actId="6549"/>
          <ac:spMkLst>
            <pc:docMk/>
            <pc:sldMk cId="2328713445" sldId="510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2.213" v="3340" actId="6549"/>
          <ac:spMkLst>
            <pc:docMk/>
            <pc:sldMk cId="2328713445" sldId="510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5.637" v="3330" actId="6549"/>
          <ac:spMkLst>
            <pc:docMk/>
            <pc:sldMk cId="2328713445" sldId="510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6.541" v="3332" actId="6549"/>
          <ac:spMkLst>
            <pc:docMk/>
            <pc:sldMk cId="2328713445" sldId="510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8.781" v="3334" actId="6549"/>
          <ac:spMkLst>
            <pc:docMk/>
            <pc:sldMk cId="2328713445" sldId="510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3.134" v="3342" actId="6549"/>
          <ac:spMkLst>
            <pc:docMk/>
            <pc:sldMk cId="2328713445" sldId="510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00928251" sldId="511"/>
        </pc:sldMkLst>
      </pc:sldChg>
      <pc:sldChg chg="modSp add del mod">
        <pc:chgData name="Cristian Chilipirea" userId="34ab170da5908fc4" providerId="LiveId" clId="{6C06BCA4-F3A0-40C7-8033-E36E2FB0D9E8}" dt="2020-10-25T19:05:31.952" v="3538"/>
        <pc:sldMkLst>
          <pc:docMk/>
          <pc:sldMk cId="2606503679" sldId="511"/>
        </pc:sldMkLst>
        <pc:spChg chg="mod">
          <ac:chgData name="Cristian Chilipirea" userId="34ab170da5908fc4" providerId="LiveId" clId="{6C06BCA4-F3A0-40C7-8033-E36E2FB0D9E8}" dt="2020-10-25T19:05:31.952" v="3538"/>
          <ac:spMkLst>
            <pc:docMk/>
            <pc:sldMk cId="2606503679" sldId="511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6.005" v="3344" actId="6549"/>
          <ac:spMkLst>
            <pc:docMk/>
            <pc:sldMk cId="2606503679" sldId="511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0.285" v="3352" actId="6549"/>
          <ac:spMkLst>
            <pc:docMk/>
            <pc:sldMk cId="2606503679" sldId="511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1.285" v="3354" actId="6549"/>
          <ac:spMkLst>
            <pc:docMk/>
            <pc:sldMk cId="2606503679" sldId="511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2.177" v="3356" actId="6549"/>
          <ac:spMkLst>
            <pc:docMk/>
            <pc:sldMk cId="2606503679" sldId="511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7.205" v="3346" actId="6549"/>
          <ac:spMkLst>
            <pc:docMk/>
            <pc:sldMk cId="2606503679" sldId="511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8.181" v="3348" actId="6549"/>
          <ac:spMkLst>
            <pc:docMk/>
            <pc:sldMk cId="2606503679" sldId="511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9.285" v="3350" actId="6549"/>
          <ac:spMkLst>
            <pc:docMk/>
            <pc:sldMk cId="2606503679" sldId="511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3.214" v="3358" actId="6549"/>
          <ac:spMkLst>
            <pc:docMk/>
            <pc:sldMk cId="2606503679" sldId="511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9802624" sldId="512"/>
        </pc:sldMkLst>
      </pc:sldChg>
      <pc:sldChg chg="modSp add del mod">
        <pc:chgData name="Cristian Chilipirea" userId="34ab170da5908fc4" providerId="LiveId" clId="{6C06BCA4-F3A0-40C7-8033-E36E2FB0D9E8}" dt="2020-10-25T19:05:35.807" v="3539"/>
        <pc:sldMkLst>
          <pc:docMk/>
          <pc:sldMk cId="4029882827" sldId="512"/>
        </pc:sldMkLst>
        <pc:spChg chg="mod">
          <ac:chgData name="Cristian Chilipirea" userId="34ab170da5908fc4" providerId="LiveId" clId="{6C06BCA4-F3A0-40C7-8033-E36E2FB0D9E8}" dt="2020-10-25T19:05:35.807" v="3539"/>
          <ac:spMkLst>
            <pc:docMk/>
            <pc:sldMk cId="4029882827" sldId="512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6.564" v="3360" actId="6549"/>
          <ac:spMkLst>
            <pc:docMk/>
            <pc:sldMk cId="4029882827" sldId="512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2.449" v="3368" actId="6549"/>
          <ac:spMkLst>
            <pc:docMk/>
            <pc:sldMk cId="4029882827" sldId="512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3.465" v="3370" actId="6549"/>
          <ac:spMkLst>
            <pc:docMk/>
            <pc:sldMk cId="4029882827" sldId="512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4.970" v="3372" actId="6549"/>
          <ac:spMkLst>
            <pc:docMk/>
            <pc:sldMk cId="4029882827" sldId="512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8.993" v="3362" actId="6549"/>
          <ac:spMkLst>
            <pc:docMk/>
            <pc:sldMk cId="4029882827" sldId="512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9.986" v="3364" actId="6549"/>
          <ac:spMkLst>
            <pc:docMk/>
            <pc:sldMk cId="4029882827" sldId="512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0.985" v="3366" actId="6549"/>
          <ac:spMkLst>
            <pc:docMk/>
            <pc:sldMk cId="4029882827" sldId="512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6.817" v="3374" actId="6549"/>
          <ac:spMkLst>
            <pc:docMk/>
            <pc:sldMk cId="4029882827" sldId="512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38.975" v="3540"/>
        <pc:sldMkLst>
          <pc:docMk/>
          <pc:sldMk cId="3702357084" sldId="513"/>
        </pc:sldMkLst>
        <pc:spChg chg="mod">
          <ac:chgData name="Cristian Chilipirea" userId="34ab170da5908fc4" providerId="LiveId" clId="{6C06BCA4-F3A0-40C7-8033-E36E2FB0D9E8}" dt="2020-10-25T19:05:38.975" v="3540"/>
          <ac:spMkLst>
            <pc:docMk/>
            <pc:sldMk cId="3702357084" sldId="513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2.473" v="3376" actId="6549"/>
          <ac:spMkLst>
            <pc:docMk/>
            <pc:sldMk cId="3702357084" sldId="51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7.218" v="3384" actId="6549"/>
          <ac:spMkLst>
            <pc:docMk/>
            <pc:sldMk cId="3702357084" sldId="513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8.389" v="3386" actId="6549"/>
          <ac:spMkLst>
            <pc:docMk/>
            <pc:sldMk cId="3702357084" sldId="513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9.465" v="3388" actId="6549"/>
          <ac:spMkLst>
            <pc:docMk/>
            <pc:sldMk cId="3702357084" sldId="513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3.705" v="3378" actId="6549"/>
          <ac:spMkLst>
            <pc:docMk/>
            <pc:sldMk cId="3702357084" sldId="51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4.873" v="3380" actId="6549"/>
          <ac:spMkLst>
            <pc:docMk/>
            <pc:sldMk cId="3702357084" sldId="51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6.089" v="3382" actId="6549"/>
          <ac:spMkLst>
            <pc:docMk/>
            <pc:sldMk cId="3702357084" sldId="513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0.586" v="3390" actId="6549"/>
          <ac:spMkLst>
            <pc:docMk/>
            <pc:sldMk cId="3702357084" sldId="513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829719932" sldId="513"/>
        </pc:sldMkLst>
      </pc:sldChg>
      <pc:sldChg chg="modSp add del mod">
        <pc:chgData name="Cristian Chilipirea" userId="34ab170da5908fc4" providerId="LiveId" clId="{6C06BCA4-F3A0-40C7-8033-E36E2FB0D9E8}" dt="2020-10-25T19:05:42.343" v="3541"/>
        <pc:sldMkLst>
          <pc:docMk/>
          <pc:sldMk cId="3662711585" sldId="514"/>
        </pc:sldMkLst>
        <pc:spChg chg="mod">
          <ac:chgData name="Cristian Chilipirea" userId="34ab170da5908fc4" providerId="LiveId" clId="{6C06BCA4-F3A0-40C7-8033-E36E2FB0D9E8}" dt="2020-10-25T19:05:42.343" v="3541"/>
          <ac:spMkLst>
            <pc:docMk/>
            <pc:sldMk cId="3662711585" sldId="51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4.709" v="3392" actId="6549"/>
          <ac:spMkLst>
            <pc:docMk/>
            <pc:sldMk cId="3662711585" sldId="514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0.382" v="3400" actId="6549"/>
          <ac:spMkLst>
            <pc:docMk/>
            <pc:sldMk cId="3662711585" sldId="514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1.837" v="3402" actId="6549"/>
          <ac:spMkLst>
            <pc:docMk/>
            <pc:sldMk cId="3662711585" sldId="514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3.181" v="3404" actId="6549"/>
          <ac:spMkLst>
            <pc:docMk/>
            <pc:sldMk cId="3662711585" sldId="514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6.382" v="3394" actId="6549"/>
          <ac:spMkLst>
            <pc:docMk/>
            <pc:sldMk cId="3662711585" sldId="514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8.069" v="3396" actId="6549"/>
          <ac:spMkLst>
            <pc:docMk/>
            <pc:sldMk cId="3662711585" sldId="514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9.237" v="3398" actId="6549"/>
          <ac:spMkLst>
            <pc:docMk/>
            <pc:sldMk cId="3662711585" sldId="514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4.350" v="3406" actId="6549"/>
          <ac:spMkLst>
            <pc:docMk/>
            <pc:sldMk cId="3662711585" sldId="514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45.679" v="3542"/>
        <pc:sldMkLst>
          <pc:docMk/>
          <pc:sldMk cId="2084312243" sldId="515"/>
        </pc:sldMkLst>
        <pc:spChg chg="mod">
          <ac:chgData name="Cristian Chilipirea" userId="34ab170da5908fc4" providerId="LiveId" clId="{6C06BCA4-F3A0-40C7-8033-E36E2FB0D9E8}" dt="2020-10-25T19:05:45.679" v="3542"/>
          <ac:spMkLst>
            <pc:docMk/>
            <pc:sldMk cId="2084312243" sldId="515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7.417" v="3408" actId="6549"/>
          <ac:spMkLst>
            <pc:docMk/>
            <pc:sldMk cId="2084312243" sldId="51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1.677" v="3416" actId="6549"/>
          <ac:spMkLst>
            <pc:docMk/>
            <pc:sldMk cId="2084312243" sldId="515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2.637" v="3418" actId="6549"/>
          <ac:spMkLst>
            <pc:docMk/>
            <pc:sldMk cId="2084312243" sldId="515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4.709" v="3420" actId="6549"/>
          <ac:spMkLst>
            <pc:docMk/>
            <pc:sldMk cId="2084312243" sldId="515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8.585" v="3410" actId="6549"/>
          <ac:spMkLst>
            <pc:docMk/>
            <pc:sldMk cId="2084312243" sldId="51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9.713" v="3412" actId="6549"/>
          <ac:spMkLst>
            <pc:docMk/>
            <pc:sldMk cId="2084312243" sldId="51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0.702" v="3414" actId="6549"/>
          <ac:spMkLst>
            <pc:docMk/>
            <pc:sldMk cId="2084312243" sldId="515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5.885" v="3422" actId="6549"/>
          <ac:spMkLst>
            <pc:docMk/>
            <pc:sldMk cId="2084312243" sldId="515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49.031" v="3543"/>
        <pc:sldMkLst>
          <pc:docMk/>
          <pc:sldMk cId="4152373541" sldId="516"/>
        </pc:sldMkLst>
        <pc:spChg chg="mod">
          <ac:chgData name="Cristian Chilipirea" userId="34ab170da5908fc4" providerId="LiveId" clId="{6C06BCA4-F3A0-40C7-8033-E36E2FB0D9E8}" dt="2020-10-25T19:05:49.031" v="3543"/>
          <ac:spMkLst>
            <pc:docMk/>
            <pc:sldMk cId="4152373541" sldId="51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9.005" v="3424" actId="6549"/>
          <ac:spMkLst>
            <pc:docMk/>
            <pc:sldMk cId="4152373541" sldId="51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4.945" v="3432" actId="6549"/>
          <ac:spMkLst>
            <pc:docMk/>
            <pc:sldMk cId="4152373541" sldId="516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6.241" v="3434" actId="6549"/>
          <ac:spMkLst>
            <pc:docMk/>
            <pc:sldMk cId="4152373541" sldId="516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7.513" v="3436" actId="6549"/>
          <ac:spMkLst>
            <pc:docMk/>
            <pc:sldMk cId="4152373541" sldId="516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0.818" v="3426" actId="6549"/>
          <ac:spMkLst>
            <pc:docMk/>
            <pc:sldMk cId="4152373541" sldId="51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1.949" v="3428" actId="6549"/>
          <ac:spMkLst>
            <pc:docMk/>
            <pc:sldMk cId="4152373541" sldId="51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3.697" v="3430" actId="6549"/>
          <ac:spMkLst>
            <pc:docMk/>
            <pc:sldMk cId="4152373541" sldId="516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8.561" v="3438" actId="6549"/>
          <ac:spMkLst>
            <pc:docMk/>
            <pc:sldMk cId="4152373541" sldId="516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51.919" v="3544"/>
        <pc:sldMkLst>
          <pc:docMk/>
          <pc:sldMk cId="4109736907" sldId="517"/>
        </pc:sldMkLst>
        <pc:spChg chg="mod">
          <ac:chgData name="Cristian Chilipirea" userId="34ab170da5908fc4" providerId="LiveId" clId="{6C06BCA4-F3A0-40C7-8033-E36E2FB0D9E8}" dt="2020-10-25T19:05:51.919" v="3544"/>
          <ac:spMkLst>
            <pc:docMk/>
            <pc:sldMk cId="4109736907" sldId="517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1.594" v="3440" actId="6549"/>
          <ac:spMkLst>
            <pc:docMk/>
            <pc:sldMk cId="4109736907" sldId="517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6.137" v="3448" actId="6549"/>
          <ac:spMkLst>
            <pc:docMk/>
            <pc:sldMk cId="4109736907" sldId="517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7.049" v="3450" actId="6549"/>
          <ac:spMkLst>
            <pc:docMk/>
            <pc:sldMk cId="4109736907" sldId="517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8.769" v="3452" actId="6549"/>
          <ac:spMkLst>
            <pc:docMk/>
            <pc:sldMk cId="4109736907" sldId="517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2.753" v="3442" actId="6549"/>
          <ac:spMkLst>
            <pc:docMk/>
            <pc:sldMk cId="4109736907" sldId="517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3.953" v="3444" actId="6549"/>
          <ac:spMkLst>
            <pc:docMk/>
            <pc:sldMk cId="4109736907" sldId="517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5.002" v="3446" actId="6549"/>
          <ac:spMkLst>
            <pc:docMk/>
            <pc:sldMk cId="4109736907" sldId="517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9.785" v="3454" actId="6549"/>
          <ac:spMkLst>
            <pc:docMk/>
            <pc:sldMk cId="4109736907" sldId="517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55.179" v="3545"/>
        <pc:sldMkLst>
          <pc:docMk/>
          <pc:sldMk cId="1662036694" sldId="518"/>
        </pc:sldMkLst>
        <pc:spChg chg="mod">
          <ac:chgData name="Cristian Chilipirea" userId="34ab170da5908fc4" providerId="LiveId" clId="{6C06BCA4-F3A0-40C7-8033-E36E2FB0D9E8}" dt="2020-10-25T19:05:55.179" v="3545"/>
          <ac:spMkLst>
            <pc:docMk/>
            <pc:sldMk cId="1662036694" sldId="51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56.554" v="3456" actId="6549"/>
          <ac:spMkLst>
            <pc:docMk/>
            <pc:sldMk cId="1662036694" sldId="51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1.501" v="3464" actId="6549"/>
          <ac:spMkLst>
            <pc:docMk/>
            <pc:sldMk cId="1662036694" sldId="518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2.825" v="3466" actId="6549"/>
          <ac:spMkLst>
            <pc:docMk/>
            <pc:sldMk cId="1662036694" sldId="518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4.269" v="3468" actId="6549"/>
          <ac:spMkLst>
            <pc:docMk/>
            <pc:sldMk cId="1662036694" sldId="518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58.493" v="3458" actId="6549"/>
          <ac:spMkLst>
            <pc:docMk/>
            <pc:sldMk cId="1662036694" sldId="51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59.453" v="3460" actId="6549"/>
          <ac:spMkLst>
            <pc:docMk/>
            <pc:sldMk cId="1662036694" sldId="51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0.505" v="3462" actId="6549"/>
          <ac:spMkLst>
            <pc:docMk/>
            <pc:sldMk cId="1662036694" sldId="518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5.853" v="3470" actId="6549"/>
          <ac:spMkLst>
            <pc:docMk/>
            <pc:sldMk cId="1662036694" sldId="518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58.841" v="3546"/>
        <pc:sldMkLst>
          <pc:docMk/>
          <pc:sldMk cId="3539739399" sldId="519"/>
        </pc:sldMkLst>
        <pc:spChg chg="mod">
          <ac:chgData name="Cristian Chilipirea" userId="34ab170da5908fc4" providerId="LiveId" clId="{6C06BCA4-F3A0-40C7-8033-E36E2FB0D9E8}" dt="2020-10-25T19:05:58.841" v="3546"/>
          <ac:spMkLst>
            <pc:docMk/>
            <pc:sldMk cId="3539739399" sldId="51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9.103" v="3472" actId="6549"/>
          <ac:spMkLst>
            <pc:docMk/>
            <pc:sldMk cId="3539739399" sldId="51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3.965" v="3480" actId="6549"/>
          <ac:spMkLst>
            <pc:docMk/>
            <pc:sldMk cId="3539739399" sldId="519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4.949" v="3482" actId="6549"/>
          <ac:spMkLst>
            <pc:docMk/>
            <pc:sldMk cId="3539739399" sldId="519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6.111" v="3484" actId="6549"/>
          <ac:spMkLst>
            <pc:docMk/>
            <pc:sldMk cId="3539739399" sldId="519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0.424" v="3474" actId="6549"/>
          <ac:spMkLst>
            <pc:docMk/>
            <pc:sldMk cId="3539739399" sldId="51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1.693" v="3476" actId="6549"/>
          <ac:spMkLst>
            <pc:docMk/>
            <pc:sldMk cId="3539739399" sldId="51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2.894" v="3478" actId="6549"/>
          <ac:spMkLst>
            <pc:docMk/>
            <pc:sldMk cId="3539739399" sldId="519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7.158" v="3486" actId="6549"/>
          <ac:spMkLst>
            <pc:docMk/>
            <pc:sldMk cId="3539739399" sldId="519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6:01.936" v="3547"/>
        <pc:sldMkLst>
          <pc:docMk/>
          <pc:sldMk cId="677263675" sldId="520"/>
        </pc:sldMkLst>
        <pc:spChg chg="mod">
          <ac:chgData name="Cristian Chilipirea" userId="34ab170da5908fc4" providerId="LiveId" clId="{6C06BCA4-F3A0-40C7-8033-E36E2FB0D9E8}" dt="2020-10-25T19:06:01.936" v="3547"/>
          <ac:spMkLst>
            <pc:docMk/>
            <pc:sldMk cId="677263675" sldId="52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9.885" v="3488" actId="6549"/>
          <ac:spMkLst>
            <pc:docMk/>
            <pc:sldMk cId="677263675" sldId="520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3.933" v="3496" actId="6549"/>
          <ac:spMkLst>
            <pc:docMk/>
            <pc:sldMk cId="677263675" sldId="520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4.829" v="3498" actId="6549"/>
          <ac:spMkLst>
            <pc:docMk/>
            <pc:sldMk cId="677263675" sldId="520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5.877" v="3500" actId="6549"/>
          <ac:spMkLst>
            <pc:docMk/>
            <pc:sldMk cId="677263675" sldId="520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1.013" v="3490" actId="6549"/>
          <ac:spMkLst>
            <pc:docMk/>
            <pc:sldMk cId="677263675" sldId="520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1.822" v="3492" actId="6549"/>
          <ac:spMkLst>
            <pc:docMk/>
            <pc:sldMk cId="677263675" sldId="520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2.990" v="3494" actId="6549"/>
          <ac:spMkLst>
            <pc:docMk/>
            <pc:sldMk cId="677263675" sldId="520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6.949" v="3502" actId="6549"/>
          <ac:spMkLst>
            <pc:docMk/>
            <pc:sldMk cId="677263675" sldId="520"/>
            <ac:spMk id="62" creationId="{00000000-0000-0000-0000-000000000000}"/>
          </ac:spMkLst>
        </pc:spChg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2003721719" sldId="521"/>
        </pc:sldMkLst>
      </pc:sldChg>
      <pc:sldChg chg="addSp modSp add del mod">
        <pc:chgData name="Cristian Chilipirea" userId="34ab170da5908fc4" providerId="LiveId" clId="{6C06BCA4-F3A0-40C7-8033-E36E2FB0D9E8}" dt="2020-10-25T21:06:00.418" v="5001" actId="1076"/>
        <pc:sldMkLst>
          <pc:docMk/>
          <pc:sldMk cId="3399754023" sldId="522"/>
        </pc:sldMkLst>
        <pc:spChg chg="add mod">
          <ac:chgData name="Cristian Chilipirea" userId="34ab170da5908fc4" providerId="LiveId" clId="{6C06BCA4-F3A0-40C7-8033-E36E2FB0D9E8}" dt="2020-10-25T21:06:00.418" v="5001" actId="1076"/>
          <ac:spMkLst>
            <pc:docMk/>
            <pc:sldMk cId="3399754023" sldId="522"/>
            <ac:spMk id="3" creationId="{7AAEEE66-7EBE-411B-BCE2-1526A4267245}"/>
          </ac:spMkLst>
        </pc:spChg>
        <pc:spChg chg="mod">
          <ac:chgData name="Cristian Chilipirea" userId="34ab170da5908fc4" providerId="LiveId" clId="{6C06BCA4-F3A0-40C7-8033-E36E2FB0D9E8}" dt="2020-10-25T19:09:50.045" v="3607" actId="20577"/>
          <ac:spMkLst>
            <pc:docMk/>
            <pc:sldMk cId="3399754023" sldId="522"/>
            <ac:spMk id="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9:39.157" v="3576" actId="20577"/>
        <pc:sldMkLst>
          <pc:docMk/>
          <pc:sldMk cId="1623260496" sldId="523"/>
        </pc:sldMkLst>
        <pc:spChg chg="mod">
          <ac:chgData name="Cristian Chilipirea" userId="34ab170da5908fc4" providerId="LiveId" clId="{6C06BCA4-F3A0-40C7-8033-E36E2FB0D9E8}" dt="2020-10-25T19:09:27.041" v="3555" actId="20577"/>
          <ac:spMkLst>
            <pc:docMk/>
            <pc:sldMk cId="1623260496" sldId="52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9:31.090" v="3562" actId="20577"/>
          <ac:spMkLst>
            <pc:docMk/>
            <pc:sldMk cId="1623260496" sldId="52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9:35.201" v="3569" actId="20577"/>
          <ac:spMkLst>
            <pc:docMk/>
            <pc:sldMk cId="1623260496" sldId="52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9:39.157" v="3576" actId="20577"/>
          <ac:spMkLst>
            <pc:docMk/>
            <pc:sldMk cId="1623260496" sldId="523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11:14.160" v="3650" actId="14100"/>
        <pc:sldMkLst>
          <pc:docMk/>
          <pc:sldMk cId="366298391" sldId="524"/>
        </pc:sldMkLst>
        <pc:spChg chg="mod">
          <ac:chgData name="Cristian Chilipirea" userId="34ab170da5908fc4" providerId="LiveId" clId="{6C06BCA4-F3A0-40C7-8033-E36E2FB0D9E8}" dt="2020-10-25T19:09:56.125" v="3608"/>
          <ac:spMkLst>
            <pc:docMk/>
            <pc:sldMk cId="366298391" sldId="52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0:52.393" v="3627" actId="20577"/>
          <ac:spMkLst>
            <pc:docMk/>
            <pc:sldMk cId="366298391" sldId="524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14.160" v="3650" actId="14100"/>
          <ac:spMkLst>
            <pc:docMk/>
            <pc:sldMk cId="366298391" sldId="524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11.195" v="3649" actId="1076"/>
          <ac:spMkLst>
            <pc:docMk/>
            <pc:sldMk cId="366298391" sldId="524"/>
            <ac:spMk id="2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0:56.716" v="3634" actId="20577"/>
          <ac:spMkLst>
            <pc:docMk/>
            <pc:sldMk cId="366298391" sldId="524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00.909" v="3641" actId="20577"/>
          <ac:spMkLst>
            <pc:docMk/>
            <pc:sldMk cId="366298391" sldId="524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04.965" v="3648" actId="20577"/>
          <ac:spMkLst>
            <pc:docMk/>
            <pc:sldMk cId="366298391" sldId="524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11:33.882" v="3662" actId="6549"/>
        <pc:sldMkLst>
          <pc:docMk/>
          <pc:sldMk cId="1473667578" sldId="525"/>
        </pc:sldMkLst>
        <pc:spChg chg="mod">
          <ac:chgData name="Cristian Chilipirea" userId="34ab170da5908fc4" providerId="LiveId" clId="{6C06BCA4-F3A0-40C7-8033-E36E2FB0D9E8}" dt="2020-10-25T19:09:59.572" v="3609"/>
          <ac:spMkLst>
            <pc:docMk/>
            <pc:sldMk cId="1473667578" sldId="525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29.561" v="3654" actId="6549"/>
          <ac:spMkLst>
            <pc:docMk/>
            <pc:sldMk cId="1473667578" sldId="52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27.969" v="3652" actId="1076"/>
          <ac:spMkLst>
            <pc:docMk/>
            <pc:sldMk cId="1473667578" sldId="525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3.882" v="3662" actId="6549"/>
          <ac:spMkLst>
            <pc:docMk/>
            <pc:sldMk cId="1473667578" sldId="525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1.041" v="3656" actId="6549"/>
          <ac:spMkLst>
            <pc:docMk/>
            <pc:sldMk cId="1473667578" sldId="52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1.978" v="3658" actId="6549"/>
          <ac:spMkLst>
            <pc:docMk/>
            <pc:sldMk cId="1473667578" sldId="52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2.889" v="3660" actId="6549"/>
          <ac:spMkLst>
            <pc:docMk/>
            <pc:sldMk cId="1473667578" sldId="525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1:27.969" v="3652" actId="1076"/>
          <ac:cxnSpMkLst>
            <pc:docMk/>
            <pc:sldMk cId="1473667578" sldId="525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1:50.108" v="3674" actId="6549"/>
        <pc:sldMkLst>
          <pc:docMk/>
          <pc:sldMk cId="849499167" sldId="526"/>
        </pc:sldMkLst>
        <pc:spChg chg="mod">
          <ac:chgData name="Cristian Chilipirea" userId="34ab170da5908fc4" providerId="LiveId" clId="{6C06BCA4-F3A0-40C7-8033-E36E2FB0D9E8}" dt="2020-10-25T19:10:02.547" v="3610"/>
          <ac:spMkLst>
            <pc:docMk/>
            <pc:sldMk cId="849499167" sldId="52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7.978" v="3664" actId="6549"/>
          <ac:spMkLst>
            <pc:docMk/>
            <pc:sldMk cId="849499167" sldId="52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48.574" v="3672" actId="1076"/>
          <ac:spMkLst>
            <pc:docMk/>
            <pc:sldMk cId="849499167" sldId="526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50.108" v="3674" actId="6549"/>
          <ac:spMkLst>
            <pc:docMk/>
            <pc:sldMk cId="849499167" sldId="526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8.897" v="3666" actId="6549"/>
          <ac:spMkLst>
            <pc:docMk/>
            <pc:sldMk cId="849499167" sldId="52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9.753" v="3668" actId="6549"/>
          <ac:spMkLst>
            <pc:docMk/>
            <pc:sldMk cId="849499167" sldId="52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40.634" v="3670" actId="6549"/>
          <ac:spMkLst>
            <pc:docMk/>
            <pc:sldMk cId="849499167" sldId="526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1:48.574" v="3672" actId="1076"/>
          <ac:cxnSpMkLst>
            <pc:docMk/>
            <pc:sldMk cId="849499167" sldId="526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2:06.101" v="3686" actId="6549"/>
        <pc:sldMkLst>
          <pc:docMk/>
          <pc:sldMk cId="3681368535" sldId="527"/>
        </pc:sldMkLst>
        <pc:spChg chg="mod">
          <ac:chgData name="Cristian Chilipirea" userId="34ab170da5908fc4" providerId="LiveId" clId="{6C06BCA4-F3A0-40C7-8033-E36E2FB0D9E8}" dt="2020-10-25T19:10:05.495" v="3611"/>
          <ac:spMkLst>
            <pc:docMk/>
            <pc:sldMk cId="3681368535" sldId="527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56.445" v="3676" actId="6549"/>
          <ac:spMkLst>
            <pc:docMk/>
            <pc:sldMk cId="3681368535" sldId="527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05.009" v="3684" actId="1076"/>
          <ac:spMkLst>
            <pc:docMk/>
            <pc:sldMk cId="3681368535" sldId="527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06.101" v="3686" actId="6549"/>
          <ac:spMkLst>
            <pc:docMk/>
            <pc:sldMk cId="3681368535" sldId="527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58.309" v="3678" actId="6549"/>
          <ac:spMkLst>
            <pc:docMk/>
            <pc:sldMk cId="3681368535" sldId="527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59.397" v="3680" actId="6549"/>
          <ac:spMkLst>
            <pc:docMk/>
            <pc:sldMk cId="3681368535" sldId="527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00.685" v="3682" actId="6549"/>
          <ac:spMkLst>
            <pc:docMk/>
            <pc:sldMk cId="3681368535" sldId="527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2:05.009" v="3684" actId="1076"/>
          <ac:cxnSpMkLst>
            <pc:docMk/>
            <pc:sldMk cId="3681368535" sldId="527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2:14.181" v="3696" actId="6549"/>
        <pc:sldMkLst>
          <pc:docMk/>
          <pc:sldMk cId="323775697" sldId="528"/>
        </pc:sldMkLst>
        <pc:spChg chg="mod">
          <ac:chgData name="Cristian Chilipirea" userId="34ab170da5908fc4" providerId="LiveId" clId="{6C06BCA4-F3A0-40C7-8033-E36E2FB0D9E8}" dt="2020-10-25T19:10:08.760" v="3612"/>
          <ac:spMkLst>
            <pc:docMk/>
            <pc:sldMk cId="323775697" sldId="52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0.405" v="3688" actId="6549"/>
          <ac:spMkLst>
            <pc:docMk/>
            <pc:sldMk cId="323775697" sldId="52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4.181" v="3696" actId="6549"/>
          <ac:spMkLst>
            <pc:docMk/>
            <pc:sldMk cId="323775697" sldId="528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1.373" v="3690" actId="6549"/>
          <ac:spMkLst>
            <pc:docMk/>
            <pc:sldMk cId="323775697" sldId="52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2.197" v="3692" actId="6549"/>
          <ac:spMkLst>
            <pc:docMk/>
            <pc:sldMk cId="323775697" sldId="52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3.125" v="3694" actId="6549"/>
          <ac:spMkLst>
            <pc:docMk/>
            <pc:sldMk cId="323775697" sldId="528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12:28.495" v="3708" actId="1076"/>
        <pc:sldMkLst>
          <pc:docMk/>
          <pc:sldMk cId="3803102865" sldId="529"/>
        </pc:sldMkLst>
        <pc:spChg chg="mod">
          <ac:chgData name="Cristian Chilipirea" userId="34ab170da5908fc4" providerId="LiveId" clId="{6C06BCA4-F3A0-40C7-8033-E36E2FB0D9E8}" dt="2020-10-25T19:10:13.087" v="3613"/>
          <ac:spMkLst>
            <pc:docMk/>
            <pc:sldMk cId="3803102865" sldId="52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7.677" v="3698" actId="6549"/>
          <ac:spMkLst>
            <pc:docMk/>
            <pc:sldMk cId="3803102865" sldId="52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28.495" v="3708" actId="1076"/>
          <ac:spMkLst>
            <pc:docMk/>
            <pc:sldMk cId="3803102865" sldId="529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21.945" v="3706" actId="6549"/>
          <ac:spMkLst>
            <pc:docMk/>
            <pc:sldMk cId="3803102865" sldId="529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8.669" v="3700" actId="6549"/>
          <ac:spMkLst>
            <pc:docMk/>
            <pc:sldMk cId="3803102865" sldId="52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9.886" v="3702" actId="6549"/>
          <ac:spMkLst>
            <pc:docMk/>
            <pc:sldMk cId="3803102865" sldId="52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20.936" v="3704" actId="6549"/>
          <ac:spMkLst>
            <pc:docMk/>
            <pc:sldMk cId="3803102865" sldId="529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2:28.495" v="3708" actId="1076"/>
          <ac:cxnSpMkLst>
            <pc:docMk/>
            <pc:sldMk cId="3803102865" sldId="529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2:46.665" v="3720" actId="6549"/>
        <pc:sldMkLst>
          <pc:docMk/>
          <pc:sldMk cId="3836947007" sldId="530"/>
        </pc:sldMkLst>
        <pc:spChg chg="mod">
          <ac:chgData name="Cristian Chilipirea" userId="34ab170da5908fc4" providerId="LiveId" clId="{6C06BCA4-F3A0-40C7-8033-E36E2FB0D9E8}" dt="2020-10-25T19:10:16.143" v="3614"/>
          <ac:spMkLst>
            <pc:docMk/>
            <pc:sldMk cId="3836947007" sldId="53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33.409" v="3710" actId="6549"/>
          <ac:spMkLst>
            <pc:docMk/>
            <pc:sldMk cId="3836947007" sldId="530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43.782" v="3718" actId="1076"/>
          <ac:spMkLst>
            <pc:docMk/>
            <pc:sldMk cId="3836947007" sldId="530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46.665" v="3720" actId="6549"/>
          <ac:spMkLst>
            <pc:docMk/>
            <pc:sldMk cId="3836947007" sldId="530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34.601" v="3712" actId="6549"/>
          <ac:spMkLst>
            <pc:docMk/>
            <pc:sldMk cId="3836947007" sldId="530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36.622" v="3714" actId="6549"/>
          <ac:spMkLst>
            <pc:docMk/>
            <pc:sldMk cId="3836947007" sldId="530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37.817" v="3716" actId="6549"/>
          <ac:spMkLst>
            <pc:docMk/>
            <pc:sldMk cId="3836947007" sldId="530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2:43.782" v="3718" actId="1076"/>
          <ac:cxnSpMkLst>
            <pc:docMk/>
            <pc:sldMk cId="3836947007" sldId="530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3:02.985" v="3732" actId="1076"/>
        <pc:sldMkLst>
          <pc:docMk/>
          <pc:sldMk cId="1004580589" sldId="531"/>
        </pc:sldMkLst>
        <pc:spChg chg="mod">
          <ac:chgData name="Cristian Chilipirea" userId="34ab170da5908fc4" providerId="LiveId" clId="{6C06BCA4-F3A0-40C7-8033-E36E2FB0D9E8}" dt="2020-10-25T19:10:19.415" v="3615"/>
          <ac:spMkLst>
            <pc:docMk/>
            <pc:sldMk cId="1004580589" sldId="531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2.877" v="3722" actId="6549"/>
          <ac:spMkLst>
            <pc:docMk/>
            <pc:sldMk cId="1004580589" sldId="531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02.985" v="3732" actId="1076"/>
          <ac:spMkLst>
            <pc:docMk/>
            <pc:sldMk cId="1004580589" sldId="531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7.045" v="3730" actId="6549"/>
          <ac:spMkLst>
            <pc:docMk/>
            <pc:sldMk cId="1004580589" sldId="531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3.966" v="3724" actId="6549"/>
          <ac:spMkLst>
            <pc:docMk/>
            <pc:sldMk cId="1004580589" sldId="531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5.030" v="3726" actId="6549"/>
          <ac:spMkLst>
            <pc:docMk/>
            <pc:sldMk cId="1004580589" sldId="531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5.885" v="3728" actId="6549"/>
          <ac:spMkLst>
            <pc:docMk/>
            <pc:sldMk cId="1004580589" sldId="531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3:02.985" v="3732" actId="1076"/>
          <ac:cxnSpMkLst>
            <pc:docMk/>
            <pc:sldMk cId="1004580589" sldId="531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3:16.481" v="3744" actId="1076"/>
        <pc:sldMkLst>
          <pc:docMk/>
          <pc:sldMk cId="1226790709" sldId="532"/>
        </pc:sldMkLst>
        <pc:spChg chg="mod">
          <ac:chgData name="Cristian Chilipirea" userId="34ab170da5908fc4" providerId="LiveId" clId="{6C06BCA4-F3A0-40C7-8033-E36E2FB0D9E8}" dt="2020-10-25T19:10:23.920" v="3616"/>
          <ac:spMkLst>
            <pc:docMk/>
            <pc:sldMk cId="1226790709" sldId="532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07.872" v="3734" actId="6549"/>
          <ac:spMkLst>
            <pc:docMk/>
            <pc:sldMk cId="1226790709" sldId="532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16.481" v="3744" actId="1076"/>
          <ac:spMkLst>
            <pc:docMk/>
            <pc:sldMk cId="1226790709" sldId="532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11.994" v="3742" actId="6549"/>
          <ac:spMkLst>
            <pc:docMk/>
            <pc:sldMk cId="1226790709" sldId="532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09.033" v="3736" actId="6549"/>
          <ac:spMkLst>
            <pc:docMk/>
            <pc:sldMk cId="1226790709" sldId="532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10.077" v="3738" actId="6549"/>
          <ac:spMkLst>
            <pc:docMk/>
            <pc:sldMk cId="1226790709" sldId="532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10.961" v="3740" actId="6549"/>
          <ac:spMkLst>
            <pc:docMk/>
            <pc:sldMk cId="1226790709" sldId="532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3:16.481" v="3744" actId="1076"/>
          <ac:cxnSpMkLst>
            <pc:docMk/>
            <pc:sldMk cId="1226790709" sldId="532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3:31.923" v="3756" actId="1076"/>
        <pc:sldMkLst>
          <pc:docMk/>
          <pc:sldMk cId="210165939" sldId="533"/>
        </pc:sldMkLst>
        <pc:spChg chg="mod">
          <ac:chgData name="Cristian Chilipirea" userId="34ab170da5908fc4" providerId="LiveId" clId="{6C06BCA4-F3A0-40C7-8033-E36E2FB0D9E8}" dt="2020-10-25T19:10:26.800" v="3617"/>
          <ac:spMkLst>
            <pc:docMk/>
            <pc:sldMk cId="210165939" sldId="533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0.228" v="3746" actId="6549"/>
          <ac:spMkLst>
            <pc:docMk/>
            <pc:sldMk cId="210165939" sldId="53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1.923" v="3756" actId="1076"/>
          <ac:spMkLst>
            <pc:docMk/>
            <pc:sldMk cId="210165939" sldId="533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5.234" v="3754" actId="6549"/>
          <ac:spMkLst>
            <pc:docMk/>
            <pc:sldMk cId="210165939" sldId="533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1.561" v="3748" actId="6549"/>
          <ac:spMkLst>
            <pc:docMk/>
            <pc:sldMk cId="210165939" sldId="53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3.073" v="3750" actId="6549"/>
          <ac:spMkLst>
            <pc:docMk/>
            <pc:sldMk cId="210165939" sldId="53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4.217" v="3752" actId="6549"/>
          <ac:spMkLst>
            <pc:docMk/>
            <pc:sldMk cId="210165939" sldId="533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3:31.923" v="3756" actId="1076"/>
          <ac:cxnSpMkLst>
            <pc:docMk/>
            <pc:sldMk cId="210165939" sldId="533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3:45.843" v="3768" actId="1076"/>
        <pc:sldMkLst>
          <pc:docMk/>
          <pc:sldMk cId="1723748054" sldId="534"/>
        </pc:sldMkLst>
        <pc:spChg chg="mod">
          <ac:chgData name="Cristian Chilipirea" userId="34ab170da5908fc4" providerId="LiveId" clId="{6C06BCA4-F3A0-40C7-8033-E36E2FB0D9E8}" dt="2020-10-25T19:10:30.455" v="3618"/>
          <ac:spMkLst>
            <pc:docMk/>
            <pc:sldMk cId="1723748054" sldId="53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5.529" v="3758" actId="6549"/>
          <ac:spMkLst>
            <pc:docMk/>
            <pc:sldMk cId="1723748054" sldId="534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45.843" v="3768" actId="1076"/>
          <ac:spMkLst>
            <pc:docMk/>
            <pc:sldMk cId="1723748054" sldId="534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9.981" v="3766" actId="6549"/>
          <ac:spMkLst>
            <pc:docMk/>
            <pc:sldMk cId="1723748054" sldId="534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6.970" v="3760" actId="6549"/>
          <ac:spMkLst>
            <pc:docMk/>
            <pc:sldMk cId="1723748054" sldId="534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7.982" v="3762" actId="6549"/>
          <ac:spMkLst>
            <pc:docMk/>
            <pc:sldMk cId="1723748054" sldId="534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9.061" v="3764" actId="6549"/>
          <ac:spMkLst>
            <pc:docMk/>
            <pc:sldMk cId="1723748054" sldId="534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3:45.843" v="3768" actId="1076"/>
          <ac:cxnSpMkLst>
            <pc:docMk/>
            <pc:sldMk cId="1723748054" sldId="534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4:03.119" v="3780" actId="1076"/>
        <pc:sldMkLst>
          <pc:docMk/>
          <pc:sldMk cId="3861928912" sldId="535"/>
        </pc:sldMkLst>
        <pc:spChg chg="mod">
          <ac:chgData name="Cristian Chilipirea" userId="34ab170da5908fc4" providerId="LiveId" clId="{6C06BCA4-F3A0-40C7-8033-E36E2FB0D9E8}" dt="2020-10-25T19:10:35.240" v="3619"/>
          <ac:spMkLst>
            <pc:docMk/>
            <pc:sldMk cId="3861928912" sldId="535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2.893" v="3770" actId="6549"/>
          <ac:spMkLst>
            <pc:docMk/>
            <pc:sldMk cId="3861928912" sldId="53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3.119" v="3780" actId="1076"/>
          <ac:spMkLst>
            <pc:docMk/>
            <pc:sldMk cId="3861928912" sldId="535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7.589" v="3778" actId="6549"/>
          <ac:spMkLst>
            <pc:docMk/>
            <pc:sldMk cId="3861928912" sldId="535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3.877" v="3772" actId="6549"/>
          <ac:spMkLst>
            <pc:docMk/>
            <pc:sldMk cId="3861928912" sldId="53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5.261" v="3774" actId="6549"/>
          <ac:spMkLst>
            <pc:docMk/>
            <pc:sldMk cId="3861928912" sldId="53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6.430" v="3776" actId="6549"/>
          <ac:spMkLst>
            <pc:docMk/>
            <pc:sldMk cId="3861928912" sldId="535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4:03.119" v="3780" actId="1076"/>
          <ac:cxnSpMkLst>
            <pc:docMk/>
            <pc:sldMk cId="3861928912" sldId="535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4:15.334" v="3792" actId="1076"/>
        <pc:sldMkLst>
          <pc:docMk/>
          <pc:sldMk cId="279887189" sldId="536"/>
        </pc:sldMkLst>
        <pc:spChg chg="mod">
          <ac:chgData name="Cristian Chilipirea" userId="34ab170da5908fc4" providerId="LiveId" clId="{6C06BCA4-F3A0-40C7-8033-E36E2FB0D9E8}" dt="2020-10-25T19:10:38.756" v="3620"/>
          <ac:spMkLst>
            <pc:docMk/>
            <pc:sldMk cId="279887189" sldId="53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5.718" v="3782" actId="6549"/>
          <ac:spMkLst>
            <pc:docMk/>
            <pc:sldMk cId="279887189" sldId="53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15.334" v="3792" actId="1076"/>
          <ac:spMkLst>
            <pc:docMk/>
            <pc:sldMk cId="279887189" sldId="536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9.641" v="3790" actId="6549"/>
          <ac:spMkLst>
            <pc:docMk/>
            <pc:sldMk cId="279887189" sldId="536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6.697" v="3784" actId="6549"/>
          <ac:spMkLst>
            <pc:docMk/>
            <pc:sldMk cId="279887189" sldId="53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7.621" v="3786" actId="6549"/>
          <ac:spMkLst>
            <pc:docMk/>
            <pc:sldMk cId="279887189" sldId="53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8.589" v="3788" actId="6549"/>
          <ac:spMkLst>
            <pc:docMk/>
            <pc:sldMk cId="279887189" sldId="536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4:15.334" v="3792" actId="1076"/>
          <ac:cxnSpMkLst>
            <pc:docMk/>
            <pc:sldMk cId="279887189" sldId="536"/>
            <ac:cxnSpMk id="60" creationId="{00000000-0000-0000-0000-000000000000}"/>
          </ac:cxnSpMkLst>
        </pc:cxnChg>
      </pc:sldChg>
      <pc:sldChg chg="add del">
        <pc:chgData name="Cristian Chilipirea" userId="34ab170da5908fc4" providerId="LiveId" clId="{6C06BCA4-F3A0-40C7-8033-E36E2FB0D9E8}" dt="2020-10-25T21:06:50.727" v="5002" actId="47"/>
        <pc:sldMkLst>
          <pc:docMk/>
          <pc:sldMk cId="115158635" sldId="537"/>
        </pc:sldMkLst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1401384152" sldId="538"/>
        </pc:sldMkLst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1474753672" sldId="539"/>
        </pc:sldMkLst>
      </pc:sldChg>
      <pc:sldChg chg="modSp add del mod">
        <pc:chgData name="Cristian Chilipirea" userId="34ab170da5908fc4" providerId="LiveId" clId="{6C06BCA4-F3A0-40C7-8033-E36E2FB0D9E8}" dt="2020-10-25T17:03:45.812" v="131" actId="207"/>
        <pc:sldMkLst>
          <pc:docMk/>
          <pc:sldMk cId="2382776210" sldId="540"/>
        </pc:sldMkLst>
        <pc:spChg chg="mod">
          <ac:chgData name="Cristian Chilipirea" userId="34ab170da5908fc4" providerId="LiveId" clId="{6C06BCA4-F3A0-40C7-8033-E36E2FB0D9E8}" dt="2020-10-25T17:03:45.812" v="131" actId="207"/>
          <ac:spMkLst>
            <pc:docMk/>
            <pc:sldMk cId="2382776210" sldId="540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32.270" v="127"/>
          <ac:spMkLst>
            <pc:docMk/>
            <pc:sldMk cId="2382776210" sldId="540"/>
            <ac:spMk id="5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29.393" v="124"/>
          <ac:spMkLst>
            <pc:docMk/>
            <pc:sldMk cId="2382776210" sldId="540"/>
            <ac:spMk id="6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26.632" v="119"/>
          <ac:spMkLst>
            <pc:docMk/>
            <pc:sldMk cId="2382776210" sldId="540"/>
            <ac:spMk id="7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23.936" v="116"/>
          <ac:spMkLst>
            <pc:docMk/>
            <pc:sldMk cId="2382776210" sldId="540"/>
            <ac:spMk id="7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20.826" v="111"/>
          <ac:spMkLst>
            <pc:docMk/>
            <pc:sldMk cId="2382776210" sldId="540"/>
            <ac:spMk id="7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17.705" v="108"/>
          <ac:spMkLst>
            <pc:docMk/>
            <pc:sldMk cId="2382776210" sldId="540"/>
            <ac:spMk id="7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03.611" v="103" actId="20577"/>
          <ac:spMkLst>
            <pc:docMk/>
            <pc:sldMk cId="2382776210" sldId="540"/>
            <ac:spMk id="78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00.091" v="134" actId="478"/>
        <pc:sldMkLst>
          <pc:docMk/>
          <pc:sldMk cId="3055059397" sldId="541"/>
        </pc:sldMkLst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6" creationId="{8C21BB1D-9F85-459D-B9DE-82A74A29B35D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7" creationId="{D318E500-FB21-49F2-B4A6-ABD1CAD2DE5C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9" creationId="{B8C47E9B-34C0-4D98-892E-6886D96D5EB4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10" creationId="{F018E0FF-D1A1-436A-ABB2-8F309A1CD2A0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11" creationId="{BB59581A-D3E2-43A6-8A8A-E5F5AB94712D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12" creationId="{ED6315BF-A813-42FB-9A7B-23399CAF0038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13" creationId="{F4E7A852-6C72-4BE7-97DF-F44734629C39}"/>
          </ac:spMkLst>
        </pc:spChg>
        <pc:spChg chg="add del">
          <ac:chgData name="Cristian Chilipirea" userId="34ab170da5908fc4" providerId="LiveId" clId="{6C06BCA4-F3A0-40C7-8033-E36E2FB0D9E8}" dt="2020-10-25T17:04:00.091" v="134" actId="478"/>
          <ac:spMkLst>
            <pc:docMk/>
            <pc:sldMk cId="3055059397" sldId="541"/>
            <ac:spMk id="14" creationId="{8F67BF40-2EE1-4243-B899-75BAB0434C58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7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7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7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77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13.394" v="139" actId="22"/>
        <pc:sldMkLst>
          <pc:docMk/>
          <pc:sldMk cId="3772970979" sldId="542"/>
        </pc:sldMkLst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2" creationId="{00000000-0000-0000-0000-000000000000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6" creationId="{AB2CAF1B-48D5-4489-BB71-DD5622E16E02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7" creationId="{4B120E0C-9EE1-4E32-B54B-702411389AC3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9" creationId="{FA734083-8AFF-4F40-BCDF-B7F24DD085A1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10" creationId="{69BDE21C-9949-47C1-8984-77C741C52160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11" creationId="{6336B97B-9334-4563-9822-5703C2725C92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12" creationId="{6D23680B-E50D-4BDD-B4B0-35BB8E0933BE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3" creationId="{FF060942-A813-47C0-94DE-87EB26B6A9D3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4" creationId="{49E801BD-42E4-4BB6-B244-15EFD080008F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5" creationId="{5F74283D-3508-45AC-9790-0051FD618B99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6" creationId="{DEC72632-BC92-4BB1-987C-7278881D8398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7" creationId="{956DAE1B-805B-47C9-BE85-A35F30042FE6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8" creationId="{8D454DC3-28B7-46A2-9EE3-409307BA7432}"/>
          </ac:spMkLst>
        </pc:spChg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7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7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12.913" v="138" actId="478"/>
          <ac:spMkLst>
            <pc:docMk/>
            <pc:sldMk cId="3772970979" sldId="542"/>
            <ac:spMk id="76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23.469" v="141" actId="22"/>
        <pc:sldMkLst>
          <pc:docMk/>
          <pc:sldMk cId="126525187" sldId="543"/>
        </pc:sldMkLst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6" creationId="{0D93C846-78F9-4FB4-B306-1981935B28A8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7" creationId="{0D776E5B-0CEA-4DE1-AF78-02C9E481DFA8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9" creationId="{219BE393-5095-4FC3-921D-13D5BA14EC06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10" creationId="{69F8A07B-8EC9-4D03-A527-541FDDB12459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11" creationId="{BE2F4723-9F24-4396-81B4-986BB214173C}"/>
          </ac:spMkLst>
        </pc:spChg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7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75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34.788" v="143" actId="22"/>
        <pc:sldMkLst>
          <pc:docMk/>
          <pc:sldMk cId="2871384233" sldId="544"/>
        </pc:sldMkLst>
        <pc:spChg chg="del">
          <ac:chgData name="Cristian Chilipirea" userId="34ab170da5908fc4" providerId="LiveId" clId="{6C06BCA4-F3A0-40C7-8033-E36E2FB0D9E8}" dt="2020-10-25T17:04:34.318" v="142" actId="478"/>
          <ac:spMkLst>
            <pc:docMk/>
            <pc:sldMk cId="2871384233" sldId="544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4:34.788" v="143" actId="22"/>
          <ac:spMkLst>
            <pc:docMk/>
            <pc:sldMk cId="2871384233" sldId="544"/>
            <ac:spMk id="6" creationId="{9F05D2F4-78A8-4434-926B-8FD71D1FB4DC}"/>
          </ac:spMkLst>
        </pc:spChg>
        <pc:spChg chg="add">
          <ac:chgData name="Cristian Chilipirea" userId="34ab170da5908fc4" providerId="LiveId" clId="{6C06BCA4-F3A0-40C7-8033-E36E2FB0D9E8}" dt="2020-10-25T17:04:34.788" v="143" actId="22"/>
          <ac:spMkLst>
            <pc:docMk/>
            <pc:sldMk cId="2871384233" sldId="544"/>
            <ac:spMk id="7" creationId="{3D562170-D740-45D5-86C7-84B81B12F6F9}"/>
          </ac:spMkLst>
        </pc:spChg>
        <pc:spChg chg="add">
          <ac:chgData name="Cristian Chilipirea" userId="34ab170da5908fc4" providerId="LiveId" clId="{6C06BCA4-F3A0-40C7-8033-E36E2FB0D9E8}" dt="2020-10-25T17:04:34.788" v="143" actId="22"/>
          <ac:spMkLst>
            <pc:docMk/>
            <pc:sldMk cId="2871384233" sldId="544"/>
            <ac:spMk id="9" creationId="{E662EFCF-AD87-48C0-9081-2056C0395474}"/>
          </ac:spMkLst>
        </pc:spChg>
        <pc:spChg chg="add">
          <ac:chgData name="Cristian Chilipirea" userId="34ab170da5908fc4" providerId="LiveId" clId="{6C06BCA4-F3A0-40C7-8033-E36E2FB0D9E8}" dt="2020-10-25T17:04:34.788" v="143" actId="22"/>
          <ac:spMkLst>
            <pc:docMk/>
            <pc:sldMk cId="2871384233" sldId="544"/>
            <ac:spMk id="10" creationId="{920B7A37-D296-438F-95BE-4702462162DC}"/>
          </ac:spMkLst>
        </pc:spChg>
        <pc:spChg chg="del">
          <ac:chgData name="Cristian Chilipirea" userId="34ab170da5908fc4" providerId="LiveId" clId="{6C06BCA4-F3A0-40C7-8033-E36E2FB0D9E8}" dt="2020-10-25T17:04:34.318" v="142" actId="478"/>
          <ac:spMkLst>
            <pc:docMk/>
            <pc:sldMk cId="2871384233" sldId="544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34.318" v="142" actId="478"/>
          <ac:spMkLst>
            <pc:docMk/>
            <pc:sldMk cId="2871384233" sldId="544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34.318" v="142" actId="478"/>
          <ac:spMkLst>
            <pc:docMk/>
            <pc:sldMk cId="2871384233" sldId="544"/>
            <ac:spMk id="74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43.507" v="145" actId="22"/>
        <pc:sldMkLst>
          <pc:docMk/>
          <pc:sldMk cId="3672547213" sldId="545"/>
        </pc:sldMkLst>
        <pc:spChg chg="del">
          <ac:chgData name="Cristian Chilipirea" userId="34ab170da5908fc4" providerId="LiveId" clId="{6C06BCA4-F3A0-40C7-8033-E36E2FB0D9E8}" dt="2020-10-25T17:04:43.149" v="144" actId="478"/>
          <ac:spMkLst>
            <pc:docMk/>
            <pc:sldMk cId="3672547213" sldId="545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4:43.507" v="145" actId="22"/>
          <ac:spMkLst>
            <pc:docMk/>
            <pc:sldMk cId="3672547213" sldId="545"/>
            <ac:spMk id="6" creationId="{572A7C86-E988-4711-A91C-C7EC0C3F7475}"/>
          </ac:spMkLst>
        </pc:spChg>
        <pc:spChg chg="add">
          <ac:chgData name="Cristian Chilipirea" userId="34ab170da5908fc4" providerId="LiveId" clId="{6C06BCA4-F3A0-40C7-8033-E36E2FB0D9E8}" dt="2020-10-25T17:04:43.507" v="145" actId="22"/>
          <ac:spMkLst>
            <pc:docMk/>
            <pc:sldMk cId="3672547213" sldId="545"/>
            <ac:spMk id="7" creationId="{9A099063-0379-4B5E-AB25-F08B49258FDD}"/>
          </ac:spMkLst>
        </pc:spChg>
        <pc:spChg chg="add">
          <ac:chgData name="Cristian Chilipirea" userId="34ab170da5908fc4" providerId="LiveId" clId="{6C06BCA4-F3A0-40C7-8033-E36E2FB0D9E8}" dt="2020-10-25T17:04:43.507" v="145" actId="22"/>
          <ac:spMkLst>
            <pc:docMk/>
            <pc:sldMk cId="3672547213" sldId="545"/>
            <ac:spMk id="9" creationId="{8FAF9D39-4FFE-4BEE-846C-24845AD6871F}"/>
          </ac:spMkLst>
        </pc:spChg>
        <pc:spChg chg="del">
          <ac:chgData name="Cristian Chilipirea" userId="34ab170da5908fc4" providerId="LiveId" clId="{6C06BCA4-F3A0-40C7-8033-E36E2FB0D9E8}" dt="2020-10-25T17:04:43.149" v="144" actId="478"/>
          <ac:spMkLst>
            <pc:docMk/>
            <pc:sldMk cId="3672547213" sldId="545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43.149" v="144" actId="478"/>
          <ac:spMkLst>
            <pc:docMk/>
            <pc:sldMk cId="3672547213" sldId="545"/>
            <ac:spMk id="64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52.687" v="147" actId="22"/>
        <pc:sldMkLst>
          <pc:docMk/>
          <pc:sldMk cId="768105071" sldId="546"/>
        </pc:sldMkLst>
        <pc:spChg chg="del">
          <ac:chgData name="Cristian Chilipirea" userId="34ab170da5908fc4" providerId="LiveId" clId="{6C06BCA4-F3A0-40C7-8033-E36E2FB0D9E8}" dt="2020-10-25T17:04:51.825" v="146" actId="478"/>
          <ac:spMkLst>
            <pc:docMk/>
            <pc:sldMk cId="768105071" sldId="546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4:52.687" v="147" actId="22"/>
          <ac:spMkLst>
            <pc:docMk/>
            <pc:sldMk cId="768105071" sldId="546"/>
            <ac:spMk id="6" creationId="{C9F84E28-AA50-434D-B6E0-B4C0D5CF530E}"/>
          </ac:spMkLst>
        </pc:spChg>
        <pc:spChg chg="add">
          <ac:chgData name="Cristian Chilipirea" userId="34ab170da5908fc4" providerId="LiveId" clId="{6C06BCA4-F3A0-40C7-8033-E36E2FB0D9E8}" dt="2020-10-25T17:04:52.687" v="147" actId="22"/>
          <ac:spMkLst>
            <pc:docMk/>
            <pc:sldMk cId="768105071" sldId="546"/>
            <ac:spMk id="7" creationId="{CC19A9EC-F81A-429B-A525-43869BBF762C}"/>
          </ac:spMkLst>
        </pc:spChg>
        <pc:spChg chg="del">
          <ac:chgData name="Cristian Chilipirea" userId="34ab170da5908fc4" providerId="LiveId" clId="{6C06BCA4-F3A0-40C7-8033-E36E2FB0D9E8}" dt="2020-10-25T17:04:51.825" v="146" actId="478"/>
          <ac:spMkLst>
            <pc:docMk/>
            <pc:sldMk cId="768105071" sldId="546"/>
            <ac:spMk id="50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5:02.751" v="149" actId="22"/>
        <pc:sldMkLst>
          <pc:docMk/>
          <pc:sldMk cId="3071989838" sldId="547"/>
        </pc:sldMkLst>
        <pc:spChg chg="del">
          <ac:chgData name="Cristian Chilipirea" userId="34ab170da5908fc4" providerId="LiveId" clId="{6C06BCA4-F3A0-40C7-8033-E36E2FB0D9E8}" dt="2020-10-25T17:04:58.202" v="148" actId="478"/>
          <ac:spMkLst>
            <pc:docMk/>
            <pc:sldMk cId="3071989838" sldId="547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5:02.751" v="149" actId="22"/>
          <ac:spMkLst>
            <pc:docMk/>
            <pc:sldMk cId="3071989838" sldId="547"/>
            <ac:spMk id="6" creationId="{30D42832-E659-4F92-8897-DFCB1FBFB006}"/>
          </ac:spMkLst>
        </pc:spChg>
      </pc:sldChg>
      <pc:sldChg chg="modSp add del mod">
        <pc:chgData name="Cristian Chilipirea" userId="34ab170da5908fc4" providerId="LiveId" clId="{6C06BCA4-F3A0-40C7-8033-E36E2FB0D9E8}" dt="2020-10-25T17:11:37.199" v="368" actId="207"/>
        <pc:sldMkLst>
          <pc:docMk/>
          <pc:sldMk cId="814351154" sldId="548"/>
        </pc:sldMkLst>
        <pc:spChg chg="mod">
          <ac:chgData name="Cristian Chilipirea" userId="34ab170da5908fc4" providerId="LiveId" clId="{6C06BCA4-F3A0-40C7-8033-E36E2FB0D9E8}" dt="2020-10-25T17:11:37.199" v="368" actId="207"/>
          <ac:spMkLst>
            <pc:docMk/>
            <pc:sldMk cId="814351154" sldId="548"/>
            <ac:spMk id="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7:11:31.114" v="367" actId="207"/>
        <pc:sldMkLst>
          <pc:docMk/>
          <pc:sldMk cId="382575787" sldId="549"/>
        </pc:sldMkLst>
        <pc:spChg chg="mod">
          <ac:chgData name="Cristian Chilipirea" userId="34ab170da5908fc4" providerId="LiveId" clId="{6C06BCA4-F3A0-40C7-8033-E36E2FB0D9E8}" dt="2020-10-25T17:11:31.114" v="367" actId="207"/>
          <ac:spMkLst>
            <pc:docMk/>
            <pc:sldMk cId="382575787" sldId="549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5:20.294" v="189" actId="20577"/>
          <ac:spMkLst>
            <pc:docMk/>
            <pc:sldMk cId="382575787" sldId="549"/>
            <ac:spMk id="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7:11:24.247" v="366" actId="207"/>
        <pc:sldMkLst>
          <pc:docMk/>
          <pc:sldMk cId="2353374741" sldId="550"/>
        </pc:sldMkLst>
        <pc:spChg chg="mod">
          <ac:chgData name="Cristian Chilipirea" userId="34ab170da5908fc4" providerId="LiveId" clId="{6C06BCA4-F3A0-40C7-8033-E36E2FB0D9E8}" dt="2020-10-25T17:11:24.247" v="366" actId="207"/>
          <ac:spMkLst>
            <pc:docMk/>
            <pc:sldMk cId="2353374741" sldId="550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5:39.147" v="194" actId="14100"/>
          <ac:spMkLst>
            <pc:docMk/>
            <pc:sldMk cId="2353374741" sldId="550"/>
            <ac:spMk id="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05:39.147" v="194" actId="14100"/>
          <ac:cxnSpMkLst>
            <pc:docMk/>
            <pc:sldMk cId="2353374741" sldId="550"/>
            <ac:cxnSpMk id="7" creationId="{00000000-0000-0000-0000-00000000000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1:19.366" v="365" actId="207"/>
        <pc:sldMkLst>
          <pc:docMk/>
          <pc:sldMk cId="1285537071" sldId="551"/>
        </pc:sldMkLst>
        <pc:spChg chg="mod">
          <ac:chgData name="Cristian Chilipirea" userId="34ab170da5908fc4" providerId="LiveId" clId="{6C06BCA4-F3A0-40C7-8033-E36E2FB0D9E8}" dt="2020-10-25T17:11:19.366" v="365" actId="207"/>
          <ac:spMkLst>
            <pc:docMk/>
            <pc:sldMk cId="1285537071" sldId="551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14.274" v="198" actId="478"/>
          <ac:spMkLst>
            <pc:docMk/>
            <pc:sldMk cId="1285537071" sldId="551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14.624" v="199"/>
          <ac:spMkLst>
            <pc:docMk/>
            <pc:sldMk cId="1285537071" sldId="551"/>
            <ac:spMk id="45" creationId="{8D1A0BD4-57ED-44A9-A337-361040BB4C4D}"/>
          </ac:spMkLst>
        </pc:spChg>
        <pc:cxnChg chg="del mod">
          <ac:chgData name="Cristian Chilipirea" userId="34ab170da5908fc4" providerId="LiveId" clId="{6C06BCA4-F3A0-40C7-8033-E36E2FB0D9E8}" dt="2020-10-25T17:06:14.274" v="198" actId="478"/>
          <ac:cxnSpMkLst>
            <pc:docMk/>
            <pc:sldMk cId="1285537071" sldId="551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14.624" v="199"/>
          <ac:cxnSpMkLst>
            <pc:docMk/>
            <pc:sldMk cId="1285537071" sldId="551"/>
            <ac:cxnSpMk id="47" creationId="{20A8EC40-84C6-40A3-9E5A-802A120227FC}"/>
          </ac:cxnSpMkLst>
        </pc:cxnChg>
      </pc:sldChg>
      <pc:sldChg chg="modSp add del mod">
        <pc:chgData name="Cristian Chilipirea" userId="34ab170da5908fc4" providerId="LiveId" clId="{6C06BCA4-F3A0-40C7-8033-E36E2FB0D9E8}" dt="2020-10-25T17:11:13.806" v="364" actId="207"/>
        <pc:sldMkLst>
          <pc:docMk/>
          <pc:sldMk cId="274436833" sldId="552"/>
        </pc:sldMkLst>
        <pc:spChg chg="mod">
          <ac:chgData name="Cristian Chilipirea" userId="34ab170da5908fc4" providerId="LiveId" clId="{6C06BCA4-F3A0-40C7-8033-E36E2FB0D9E8}" dt="2020-10-25T17:11:13.806" v="364" actId="207"/>
          <ac:spMkLst>
            <pc:docMk/>
            <pc:sldMk cId="274436833" sldId="552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6:00.055" v="197" actId="14100"/>
          <ac:spMkLst>
            <pc:docMk/>
            <pc:sldMk cId="274436833" sldId="552"/>
            <ac:spMk id="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06:00.055" v="197" actId="14100"/>
          <ac:cxnSpMkLst>
            <pc:docMk/>
            <pc:sldMk cId="274436833" sldId="552"/>
            <ac:cxnSpMk id="7" creationId="{00000000-0000-0000-0000-00000000000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1:07.395" v="363" actId="207"/>
        <pc:sldMkLst>
          <pc:docMk/>
          <pc:sldMk cId="3426350562" sldId="553"/>
        </pc:sldMkLst>
        <pc:spChg chg="mod">
          <ac:chgData name="Cristian Chilipirea" userId="34ab170da5908fc4" providerId="LiveId" clId="{6C06BCA4-F3A0-40C7-8033-E36E2FB0D9E8}" dt="2020-10-25T17:11:07.395" v="363" actId="207"/>
          <ac:spMkLst>
            <pc:docMk/>
            <pc:sldMk cId="3426350562" sldId="553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22.650" v="200" actId="478"/>
          <ac:spMkLst>
            <pc:docMk/>
            <pc:sldMk cId="3426350562" sldId="553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23.023" v="201"/>
          <ac:spMkLst>
            <pc:docMk/>
            <pc:sldMk cId="3426350562" sldId="553"/>
            <ac:spMk id="45" creationId="{94070671-918C-4694-BC70-1F2E80D1ADD2}"/>
          </ac:spMkLst>
        </pc:spChg>
        <pc:cxnChg chg="del mod">
          <ac:chgData name="Cristian Chilipirea" userId="34ab170da5908fc4" providerId="LiveId" clId="{6C06BCA4-F3A0-40C7-8033-E36E2FB0D9E8}" dt="2020-10-25T17:06:22.650" v="200" actId="478"/>
          <ac:cxnSpMkLst>
            <pc:docMk/>
            <pc:sldMk cId="3426350562" sldId="553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23.023" v="201"/>
          <ac:cxnSpMkLst>
            <pc:docMk/>
            <pc:sldMk cId="3426350562" sldId="553"/>
            <ac:cxnSpMk id="47" creationId="{8C841808-AD4A-4186-BF63-6B883F8FB276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1:01.601" v="362" actId="207"/>
        <pc:sldMkLst>
          <pc:docMk/>
          <pc:sldMk cId="766848005" sldId="554"/>
        </pc:sldMkLst>
        <pc:spChg chg="mod">
          <ac:chgData name="Cristian Chilipirea" userId="34ab170da5908fc4" providerId="LiveId" clId="{6C06BCA4-F3A0-40C7-8033-E36E2FB0D9E8}" dt="2020-10-25T17:11:01.601" v="362" actId="207"/>
          <ac:spMkLst>
            <pc:docMk/>
            <pc:sldMk cId="766848005" sldId="554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27.642" v="202" actId="478"/>
          <ac:spMkLst>
            <pc:docMk/>
            <pc:sldMk cId="766848005" sldId="554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27.984" v="203"/>
          <ac:spMkLst>
            <pc:docMk/>
            <pc:sldMk cId="766848005" sldId="554"/>
            <ac:spMk id="45" creationId="{77C1BF20-30A8-4451-AFEC-1A721903D969}"/>
          </ac:spMkLst>
        </pc:spChg>
        <pc:cxnChg chg="del mod">
          <ac:chgData name="Cristian Chilipirea" userId="34ab170da5908fc4" providerId="LiveId" clId="{6C06BCA4-F3A0-40C7-8033-E36E2FB0D9E8}" dt="2020-10-25T17:06:27.642" v="202" actId="478"/>
          <ac:cxnSpMkLst>
            <pc:docMk/>
            <pc:sldMk cId="766848005" sldId="554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27.984" v="203"/>
          <ac:cxnSpMkLst>
            <pc:docMk/>
            <pc:sldMk cId="766848005" sldId="554"/>
            <ac:cxnSpMk id="47" creationId="{86B9A9DF-1100-42BD-920B-96E94367149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0:56.987" v="361" actId="207"/>
        <pc:sldMkLst>
          <pc:docMk/>
          <pc:sldMk cId="87554675" sldId="555"/>
        </pc:sldMkLst>
        <pc:spChg chg="mod">
          <ac:chgData name="Cristian Chilipirea" userId="34ab170da5908fc4" providerId="LiveId" clId="{6C06BCA4-F3A0-40C7-8033-E36E2FB0D9E8}" dt="2020-10-25T17:10:56.987" v="361" actId="207"/>
          <ac:spMkLst>
            <pc:docMk/>
            <pc:sldMk cId="87554675" sldId="555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34.986" v="204" actId="478"/>
          <ac:spMkLst>
            <pc:docMk/>
            <pc:sldMk cId="87554675" sldId="555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35.399" v="205"/>
          <ac:spMkLst>
            <pc:docMk/>
            <pc:sldMk cId="87554675" sldId="555"/>
            <ac:spMk id="45" creationId="{9E8CB7F7-8C02-4AB2-8A69-51642A085AD4}"/>
          </ac:spMkLst>
        </pc:spChg>
        <pc:cxnChg chg="del mod">
          <ac:chgData name="Cristian Chilipirea" userId="34ab170da5908fc4" providerId="LiveId" clId="{6C06BCA4-F3A0-40C7-8033-E36E2FB0D9E8}" dt="2020-10-25T17:06:34.986" v="204" actId="478"/>
          <ac:cxnSpMkLst>
            <pc:docMk/>
            <pc:sldMk cId="87554675" sldId="555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35.399" v="205"/>
          <ac:cxnSpMkLst>
            <pc:docMk/>
            <pc:sldMk cId="87554675" sldId="555"/>
            <ac:cxnSpMk id="47" creationId="{A3E9AF85-929B-47D2-A2F7-B710A0D6F2B7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0:48.337" v="360" actId="207"/>
        <pc:sldMkLst>
          <pc:docMk/>
          <pc:sldMk cId="2103566945" sldId="556"/>
        </pc:sldMkLst>
        <pc:spChg chg="mod">
          <ac:chgData name="Cristian Chilipirea" userId="34ab170da5908fc4" providerId="LiveId" clId="{6C06BCA4-F3A0-40C7-8033-E36E2FB0D9E8}" dt="2020-10-25T17:10:48.337" v="360" actId="207"/>
          <ac:spMkLst>
            <pc:docMk/>
            <pc:sldMk cId="2103566945" sldId="556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41.382" v="206" actId="478"/>
          <ac:spMkLst>
            <pc:docMk/>
            <pc:sldMk cId="2103566945" sldId="556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41.691" v="207"/>
          <ac:spMkLst>
            <pc:docMk/>
            <pc:sldMk cId="2103566945" sldId="556"/>
            <ac:spMk id="45" creationId="{FDAF2136-D589-4968-8076-F6AFF3FF16F3}"/>
          </ac:spMkLst>
        </pc:spChg>
        <pc:cxnChg chg="del mod">
          <ac:chgData name="Cristian Chilipirea" userId="34ab170da5908fc4" providerId="LiveId" clId="{6C06BCA4-F3A0-40C7-8033-E36E2FB0D9E8}" dt="2020-10-25T17:06:41.382" v="206" actId="478"/>
          <ac:cxnSpMkLst>
            <pc:docMk/>
            <pc:sldMk cId="2103566945" sldId="556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41.691" v="207"/>
          <ac:cxnSpMkLst>
            <pc:docMk/>
            <pc:sldMk cId="2103566945" sldId="556"/>
            <ac:cxnSpMk id="47" creationId="{7D9046FE-F147-4874-B17E-1A8BF196A4D6}"/>
          </ac:cxnSpMkLst>
        </pc:cxnChg>
      </pc:sldChg>
      <pc:sldChg chg="modSp add del mod">
        <pc:chgData name="Cristian Chilipirea" userId="34ab170da5908fc4" providerId="LiveId" clId="{6C06BCA4-F3A0-40C7-8033-E36E2FB0D9E8}" dt="2020-10-25T18:13:24.283" v="1853" actId="1076"/>
        <pc:sldMkLst>
          <pc:docMk/>
          <pc:sldMk cId="2297877105" sldId="557"/>
        </pc:sldMkLst>
        <pc:spChg chg="mod">
          <ac:chgData name="Cristian Chilipirea" userId="34ab170da5908fc4" providerId="LiveId" clId="{6C06BCA4-F3A0-40C7-8033-E36E2FB0D9E8}" dt="2020-10-25T18:13:24.283" v="1853" actId="1076"/>
          <ac:spMkLst>
            <pc:docMk/>
            <pc:sldMk cId="2297877105" sldId="557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3:14.613" v="1842" actId="20577"/>
          <ac:spMkLst>
            <pc:docMk/>
            <pc:sldMk cId="2297877105" sldId="557"/>
            <ac:spMk id="8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15:55.356" v="1929"/>
        <pc:sldMkLst>
          <pc:docMk/>
          <pc:sldMk cId="172980680" sldId="558"/>
        </pc:sldMkLst>
        <pc:spChg chg="del">
          <ac:chgData name="Cristian Chilipirea" userId="34ab170da5908fc4" providerId="LiveId" clId="{6C06BCA4-F3A0-40C7-8033-E36E2FB0D9E8}" dt="2020-10-25T18:13:29.694" v="1854" actId="478"/>
          <ac:spMkLst>
            <pc:docMk/>
            <pc:sldMk cId="172980680" sldId="558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30.202" v="1855" actId="22"/>
          <ac:spMkLst>
            <pc:docMk/>
            <pc:sldMk cId="172980680" sldId="558"/>
            <ac:spMk id="6" creationId="{412221A8-C7C4-4790-8B5B-F6A1C081A97E}"/>
          </ac:spMkLst>
        </pc:spChg>
        <pc:spChg chg="mod">
          <ac:chgData name="Cristian Chilipirea" userId="34ab170da5908fc4" providerId="LiveId" clId="{6C06BCA4-F3A0-40C7-8033-E36E2FB0D9E8}" dt="2020-10-25T18:15:55.356" v="1929"/>
          <ac:spMkLst>
            <pc:docMk/>
            <pc:sldMk cId="172980680" sldId="55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4:28.640" v="1872" actId="14100"/>
          <ac:spMkLst>
            <pc:docMk/>
            <pc:sldMk cId="172980680" sldId="558"/>
            <ac:spMk id="5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4:42.506" v="1899" actId="20577"/>
          <ac:spMkLst>
            <pc:docMk/>
            <pc:sldMk cId="172980680" sldId="558"/>
            <ac:spMk id="52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15:58.196" v="1930"/>
        <pc:sldMkLst>
          <pc:docMk/>
          <pc:sldMk cId="372548878" sldId="559"/>
        </pc:sldMkLst>
        <pc:spChg chg="del">
          <ac:chgData name="Cristian Chilipirea" userId="34ab170da5908fc4" providerId="LiveId" clId="{6C06BCA4-F3A0-40C7-8033-E36E2FB0D9E8}" dt="2020-10-25T18:13:33.821" v="1856" actId="478"/>
          <ac:spMkLst>
            <pc:docMk/>
            <pc:sldMk cId="372548878" sldId="559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34.335" v="1857" actId="22"/>
          <ac:spMkLst>
            <pc:docMk/>
            <pc:sldMk cId="372548878" sldId="559"/>
            <ac:spMk id="6" creationId="{0B98E613-DD6D-44BE-932D-F1A232D2D61B}"/>
          </ac:spMkLst>
        </pc:spChg>
        <pc:spChg chg="add">
          <ac:chgData name="Cristian Chilipirea" userId="34ab170da5908fc4" providerId="LiveId" clId="{6C06BCA4-F3A0-40C7-8033-E36E2FB0D9E8}" dt="2020-10-25T18:14:48.259" v="1901" actId="22"/>
          <ac:spMkLst>
            <pc:docMk/>
            <pc:sldMk cId="372548878" sldId="559"/>
            <ac:spMk id="7" creationId="{B421D6C8-0477-4BF3-80CB-6799BB99C746}"/>
          </ac:spMkLst>
        </pc:spChg>
        <pc:spChg chg="mod">
          <ac:chgData name="Cristian Chilipirea" userId="34ab170da5908fc4" providerId="LiveId" clId="{6C06BCA4-F3A0-40C7-8033-E36E2FB0D9E8}" dt="2020-10-25T18:15:58.196" v="1930"/>
          <ac:spMkLst>
            <pc:docMk/>
            <pc:sldMk cId="372548878" sldId="559"/>
            <ac:spMk id="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14:47.758" v="1900" actId="478"/>
          <ac:spMkLst>
            <pc:docMk/>
            <pc:sldMk cId="372548878" sldId="559"/>
            <ac:spMk id="52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16:01.572" v="1931"/>
        <pc:sldMkLst>
          <pc:docMk/>
          <pc:sldMk cId="3423900012" sldId="560"/>
        </pc:sldMkLst>
        <pc:spChg chg="del">
          <ac:chgData name="Cristian Chilipirea" userId="34ab170da5908fc4" providerId="LiveId" clId="{6C06BCA4-F3A0-40C7-8033-E36E2FB0D9E8}" dt="2020-10-25T18:13:37.894" v="1858" actId="478"/>
          <ac:spMkLst>
            <pc:docMk/>
            <pc:sldMk cId="3423900012" sldId="560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38.396" v="1859" actId="22"/>
          <ac:spMkLst>
            <pc:docMk/>
            <pc:sldMk cId="3423900012" sldId="560"/>
            <ac:spMk id="6" creationId="{7E2C376A-EB37-4ADA-9E78-7FA3E34DFF45}"/>
          </ac:spMkLst>
        </pc:spChg>
        <pc:spChg chg="add">
          <ac:chgData name="Cristian Chilipirea" userId="34ab170da5908fc4" providerId="LiveId" clId="{6C06BCA4-F3A0-40C7-8033-E36E2FB0D9E8}" dt="2020-10-25T18:14:55.944" v="1903" actId="22"/>
          <ac:spMkLst>
            <pc:docMk/>
            <pc:sldMk cId="3423900012" sldId="560"/>
            <ac:spMk id="7" creationId="{A80AC67E-D804-4E7F-9605-E96836598D37}"/>
          </ac:spMkLst>
        </pc:spChg>
        <pc:spChg chg="mod">
          <ac:chgData name="Cristian Chilipirea" userId="34ab170da5908fc4" providerId="LiveId" clId="{6C06BCA4-F3A0-40C7-8033-E36E2FB0D9E8}" dt="2020-10-25T18:16:01.572" v="1931"/>
          <ac:spMkLst>
            <pc:docMk/>
            <pc:sldMk cId="3423900012" sldId="560"/>
            <ac:spMk id="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14:55.446" v="1902" actId="478"/>
          <ac:spMkLst>
            <pc:docMk/>
            <pc:sldMk cId="3423900012" sldId="560"/>
            <ac:spMk id="52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49:04.331" v="2781" actId="20577"/>
        <pc:sldMkLst>
          <pc:docMk/>
          <pc:sldMk cId="2586525712" sldId="561"/>
        </pc:sldMkLst>
        <pc:spChg chg="del">
          <ac:chgData name="Cristian Chilipirea" userId="34ab170da5908fc4" providerId="LiveId" clId="{6C06BCA4-F3A0-40C7-8033-E36E2FB0D9E8}" dt="2020-10-25T18:13:41.845" v="1860" actId="478"/>
          <ac:spMkLst>
            <pc:docMk/>
            <pc:sldMk cId="2586525712" sldId="561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49:04.331" v="2781" actId="20577"/>
          <ac:spMkLst>
            <pc:docMk/>
            <pc:sldMk cId="2586525712" sldId="561"/>
            <ac:spMk id="4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42.340" v="1861" actId="22"/>
          <ac:spMkLst>
            <pc:docMk/>
            <pc:sldMk cId="2586525712" sldId="561"/>
            <ac:spMk id="7" creationId="{29782896-C4CC-4565-AFC0-F6B58474E6C8}"/>
          </ac:spMkLst>
        </pc:spChg>
        <pc:spChg chg="mod">
          <ac:chgData name="Cristian Chilipirea" userId="34ab170da5908fc4" providerId="LiveId" clId="{6C06BCA4-F3A0-40C7-8033-E36E2FB0D9E8}" dt="2020-10-25T18:16:05.748" v="1932"/>
          <ac:spMkLst>
            <pc:docMk/>
            <pc:sldMk cId="2586525712" sldId="561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5:16.532" v="1905" actId="22"/>
          <ac:spMkLst>
            <pc:docMk/>
            <pc:sldMk cId="2586525712" sldId="561"/>
            <ac:spMk id="9" creationId="{0E3C2CEA-9D2C-4348-B352-C02C111FFE0D}"/>
          </ac:spMkLst>
        </pc:spChg>
        <pc:spChg chg="del">
          <ac:chgData name="Cristian Chilipirea" userId="34ab170da5908fc4" providerId="LiveId" clId="{6C06BCA4-F3A0-40C7-8033-E36E2FB0D9E8}" dt="2020-10-25T18:15:15.997" v="1904" actId="478"/>
          <ac:spMkLst>
            <pc:docMk/>
            <pc:sldMk cId="2586525712" sldId="561"/>
            <ac:spMk id="53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28:24.885" v="2523" actId="22"/>
        <pc:sldMkLst>
          <pc:docMk/>
          <pc:sldMk cId="2585608009" sldId="562"/>
        </pc:sldMkLst>
        <pc:spChg chg="del">
          <ac:chgData name="Cristian Chilipirea" userId="34ab170da5908fc4" providerId="LiveId" clId="{6C06BCA4-F3A0-40C7-8033-E36E2FB0D9E8}" dt="2020-10-25T18:13:51.242" v="1864" actId="478"/>
          <ac:spMkLst>
            <pc:docMk/>
            <pc:sldMk cId="2585608009" sldId="562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9:20.213" v="2130" actId="1076"/>
          <ac:spMkLst>
            <pc:docMk/>
            <pc:sldMk cId="2585608009" sldId="562"/>
            <ac:spMk id="6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51.761" v="1865" actId="22"/>
          <ac:spMkLst>
            <pc:docMk/>
            <pc:sldMk cId="2585608009" sldId="562"/>
            <ac:spMk id="7" creationId="{F25E3CB8-D82E-4FF4-B517-8B2C3B1B2E97}"/>
          </ac:spMkLst>
        </pc:spChg>
        <pc:spChg chg="mod">
          <ac:chgData name="Cristian Chilipirea" userId="34ab170da5908fc4" providerId="LiveId" clId="{6C06BCA4-F3A0-40C7-8033-E36E2FB0D9E8}" dt="2020-10-25T18:20:20.554" v="2155" actId="20577"/>
          <ac:spMkLst>
            <pc:docMk/>
            <pc:sldMk cId="2585608009" sldId="562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8:24.885" v="2523" actId="22"/>
          <ac:spMkLst>
            <pc:docMk/>
            <pc:sldMk cId="2585608009" sldId="562"/>
            <ac:spMk id="11" creationId="{460669E2-1A6A-49D5-8FA4-EFE4D9503744}"/>
          </ac:spMkLst>
        </pc:spChg>
        <pc:spChg chg="mod">
          <ac:chgData name="Cristian Chilipirea" userId="34ab170da5908fc4" providerId="LiveId" clId="{6C06BCA4-F3A0-40C7-8033-E36E2FB0D9E8}" dt="2020-10-25T18:16:48.261" v="1945" actId="14100"/>
          <ac:spMkLst>
            <pc:docMk/>
            <pc:sldMk cId="2585608009" sldId="562"/>
            <ac:spMk id="5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8:24.386" v="2522" actId="478"/>
          <ac:spMkLst>
            <pc:docMk/>
            <pc:sldMk cId="2585608009" sldId="562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19:24.044" v="2131" actId="14100"/>
          <ac:cxnSpMkLst>
            <pc:docMk/>
            <pc:sldMk cId="2585608009" sldId="562"/>
            <ac:cxnSpMk id="49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9:27.975" v="2132" actId="14100"/>
          <ac:cxnSpMkLst>
            <pc:docMk/>
            <pc:sldMk cId="2585608009" sldId="562"/>
            <ac:cxnSpMk id="59" creationId="{00000000-0000-0000-0000-00000000000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8:29:07.832" v="2539" actId="22"/>
        <pc:sldMkLst>
          <pc:docMk/>
          <pc:sldMk cId="4143486954" sldId="563"/>
        </pc:sldMkLst>
        <pc:spChg chg="del">
          <ac:chgData name="Cristian Chilipirea" userId="34ab170da5908fc4" providerId="LiveId" clId="{6C06BCA4-F3A0-40C7-8033-E36E2FB0D9E8}" dt="2020-10-25T18:13:56.265" v="1866" actId="478"/>
          <ac:spMkLst>
            <pc:docMk/>
            <pc:sldMk cId="4143486954" sldId="563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56.787" v="1867" actId="22"/>
          <ac:spMkLst>
            <pc:docMk/>
            <pc:sldMk cId="4143486954" sldId="563"/>
            <ac:spMk id="6" creationId="{5B9024F8-A286-4E5B-A818-735EA5584C7D}"/>
          </ac:spMkLst>
        </pc:spChg>
        <pc:spChg chg="add mod">
          <ac:chgData name="Cristian Chilipirea" userId="34ab170da5908fc4" providerId="LiveId" clId="{6C06BCA4-F3A0-40C7-8033-E36E2FB0D9E8}" dt="2020-10-25T18:26:41.407" v="2512" actId="1076"/>
          <ac:spMkLst>
            <pc:docMk/>
            <pc:sldMk cId="4143486954" sldId="563"/>
            <ac:spMk id="7" creationId="{0E00447D-B16C-42C0-BDDA-CD9B716EC638}"/>
          </ac:spMkLst>
        </pc:spChg>
        <pc:spChg chg="mod">
          <ac:chgData name="Cristian Chilipirea" userId="34ab170da5908fc4" providerId="LiveId" clId="{6C06BCA4-F3A0-40C7-8033-E36E2FB0D9E8}" dt="2020-10-25T18:16:56.224" v="1947"/>
          <ac:spMkLst>
            <pc:docMk/>
            <pc:sldMk cId="4143486954" sldId="563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9:07.832" v="2539" actId="22"/>
          <ac:spMkLst>
            <pc:docMk/>
            <pc:sldMk cId="4143486954" sldId="563"/>
            <ac:spMk id="9" creationId="{3591FBE7-957E-4374-8500-B791D1B44201}"/>
          </ac:spMkLst>
        </pc:spChg>
        <pc:spChg chg="mod">
          <ac:chgData name="Cristian Chilipirea" userId="34ab170da5908fc4" providerId="LiveId" clId="{6C06BCA4-F3A0-40C7-8033-E36E2FB0D9E8}" dt="2020-10-25T18:17:35.769" v="2022" actId="20577"/>
          <ac:spMkLst>
            <pc:docMk/>
            <pc:sldMk cId="4143486954" sldId="563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41.210" v="2040" actId="20577"/>
          <ac:spMkLst>
            <pc:docMk/>
            <pc:sldMk cId="4143486954" sldId="563"/>
            <ac:spMk id="5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9:07.310" v="2538" actId="478"/>
          <ac:spMkLst>
            <pc:docMk/>
            <pc:sldMk cId="4143486954" sldId="563"/>
            <ac:spMk id="5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27:25.670" v="2517" actId="113"/>
        <pc:sldMkLst>
          <pc:docMk/>
          <pc:sldMk cId="3258207210" sldId="564"/>
        </pc:sldMkLst>
        <pc:spChg chg="mod">
          <ac:chgData name="Cristian Chilipirea" userId="34ab170da5908fc4" providerId="LiveId" clId="{6C06BCA4-F3A0-40C7-8033-E36E2FB0D9E8}" dt="2020-10-25T18:16:59.232" v="1948"/>
          <ac:spMkLst>
            <pc:docMk/>
            <pc:sldMk cId="3258207210" sldId="56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7:25.670" v="2517" actId="113"/>
          <ac:spMkLst>
            <pc:docMk/>
            <pc:sldMk cId="3258207210" sldId="564"/>
            <ac:spMk id="9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3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3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32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17:11.275" v="1951" actId="14100"/>
          <ac:cxnSpMkLst>
            <pc:docMk/>
            <pc:sldMk cId="3258207210" sldId="564"/>
            <ac:cxnSpMk id="99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3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4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5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7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8" creationId="{00000000-0000-0000-0000-000000000000}"/>
          </ac:cxnSpMkLst>
        </pc:cxnChg>
      </pc:sldChg>
      <pc:sldChg chg="addSp modSp add del mod">
        <pc:chgData name="Cristian Chilipirea" userId="34ab170da5908fc4" providerId="LiveId" clId="{6C06BCA4-F3A0-40C7-8033-E36E2FB0D9E8}" dt="2020-10-25T18:21:47.396" v="2296" actId="1076"/>
        <pc:sldMkLst>
          <pc:docMk/>
          <pc:sldMk cId="1141900503" sldId="565"/>
        </pc:sldMkLst>
        <pc:spChg chg="add mod">
          <ac:chgData name="Cristian Chilipirea" userId="34ab170da5908fc4" providerId="LiveId" clId="{6C06BCA4-F3A0-40C7-8033-E36E2FB0D9E8}" dt="2020-10-25T18:21:47.396" v="2296" actId="1076"/>
          <ac:spMkLst>
            <pc:docMk/>
            <pc:sldMk cId="1141900503" sldId="565"/>
            <ac:spMk id="3" creationId="{A488B9B0-C258-4C96-BD93-183C4BF090BC}"/>
          </ac:spMkLst>
        </pc:spChg>
        <pc:spChg chg="mod">
          <ac:chgData name="Cristian Chilipirea" userId="34ab170da5908fc4" providerId="LiveId" clId="{6C06BCA4-F3A0-40C7-8033-E36E2FB0D9E8}" dt="2020-10-25T18:21:20.798" v="2241" actId="20577"/>
          <ac:spMkLst>
            <pc:docMk/>
            <pc:sldMk cId="1141900503" sldId="565"/>
            <ac:spMk id="8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29:22.565" v="2542" actId="478"/>
        <pc:sldMkLst>
          <pc:docMk/>
          <pc:sldMk cId="3243181152" sldId="566"/>
        </pc:sldMkLst>
        <pc:spChg chg="del">
          <ac:chgData name="Cristian Chilipirea" userId="34ab170da5908fc4" providerId="LiveId" clId="{6C06BCA4-F3A0-40C7-8033-E36E2FB0D9E8}" dt="2020-10-25T18:14:06.950" v="1868" actId="478"/>
          <ac:spMkLst>
            <pc:docMk/>
            <pc:sldMk cId="3243181152" sldId="566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9:22.565" v="2542" actId="478"/>
          <ac:spMkLst>
            <pc:docMk/>
            <pc:sldMk cId="3243181152" sldId="566"/>
            <ac:spMk id="4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4:07.465" v="1869" actId="22"/>
          <ac:spMkLst>
            <pc:docMk/>
            <pc:sldMk cId="3243181152" sldId="566"/>
            <ac:spMk id="7" creationId="{3D382BB1-433A-468F-9006-3CF1F096DAD8}"/>
          </ac:spMkLst>
        </pc:spChg>
        <pc:spChg chg="mod">
          <ac:chgData name="Cristian Chilipirea" userId="34ab170da5908fc4" providerId="LiveId" clId="{6C06BCA4-F3A0-40C7-8033-E36E2FB0D9E8}" dt="2020-10-25T18:27:01.008" v="2513"/>
          <ac:spMkLst>
            <pc:docMk/>
            <pc:sldMk cId="3243181152" sldId="566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9:16.714" v="2541" actId="22"/>
          <ac:spMkLst>
            <pc:docMk/>
            <pc:sldMk cId="3243181152" sldId="566"/>
            <ac:spMk id="9" creationId="{A7C18140-7026-46F4-8DAE-BA82277BCB30}"/>
          </ac:spMkLst>
        </pc:spChg>
        <pc:spChg chg="mod">
          <ac:chgData name="Cristian Chilipirea" userId="34ab170da5908fc4" providerId="LiveId" clId="{6C06BCA4-F3A0-40C7-8033-E36E2FB0D9E8}" dt="2020-10-25T18:27:05.128" v="2514" actId="14100"/>
          <ac:spMkLst>
            <pc:docMk/>
            <pc:sldMk cId="3243181152" sldId="566"/>
            <ac:spMk id="5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9:15.909" v="2540" actId="478"/>
          <ac:spMkLst>
            <pc:docMk/>
            <pc:sldMk cId="3243181152" sldId="566"/>
            <ac:spMk id="58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29:40.464" v="2559" actId="20577"/>
        <pc:sldMkLst>
          <pc:docMk/>
          <pc:sldMk cId="1517375597" sldId="567"/>
        </pc:sldMkLst>
        <pc:spChg chg="del">
          <ac:chgData name="Cristian Chilipirea" userId="34ab170da5908fc4" providerId="LiveId" clId="{6C06BCA4-F3A0-40C7-8033-E36E2FB0D9E8}" dt="2020-10-25T18:14:11.745" v="1870" actId="478"/>
          <ac:spMkLst>
            <pc:docMk/>
            <pc:sldMk cId="1517375597" sldId="567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4:12.258" v="1871" actId="22"/>
          <ac:spMkLst>
            <pc:docMk/>
            <pc:sldMk cId="1517375597" sldId="567"/>
            <ac:spMk id="6" creationId="{097044A7-4454-426A-AADF-B4EA9CCA0F54}"/>
          </ac:spMkLst>
        </pc:spChg>
        <pc:spChg chg="add">
          <ac:chgData name="Cristian Chilipirea" userId="34ab170da5908fc4" providerId="LiveId" clId="{6C06BCA4-F3A0-40C7-8033-E36E2FB0D9E8}" dt="2020-10-25T18:29:32.264" v="2544" actId="22"/>
          <ac:spMkLst>
            <pc:docMk/>
            <pc:sldMk cId="1517375597" sldId="567"/>
            <ac:spMk id="7" creationId="{EFC63935-D7FD-4CD2-BA8B-2EB6F5194F96}"/>
          </ac:spMkLst>
        </pc:spChg>
        <pc:spChg chg="mod">
          <ac:chgData name="Cristian Chilipirea" userId="34ab170da5908fc4" providerId="LiveId" clId="{6C06BCA4-F3A0-40C7-8033-E36E2FB0D9E8}" dt="2020-10-25T18:27:09.512" v="2515"/>
          <ac:spMkLst>
            <pc:docMk/>
            <pc:sldMk cId="1517375597" sldId="567"/>
            <ac:spMk id="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9:31.649" v="2543" actId="478"/>
          <ac:spMkLst>
            <pc:docMk/>
            <pc:sldMk cId="1517375597" sldId="567"/>
            <ac:spMk id="5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9:40.464" v="2559" actId="20577"/>
          <ac:spMkLst>
            <pc:docMk/>
            <pc:sldMk cId="1517375597" sldId="567"/>
            <ac:spMk id="60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27:38.923" v="2519" actId="22"/>
        <pc:sldMkLst>
          <pc:docMk/>
          <pc:sldMk cId="1795931750" sldId="568"/>
        </pc:sldMkLst>
        <pc:spChg chg="del">
          <ac:chgData name="Cristian Chilipirea" userId="34ab170da5908fc4" providerId="LiveId" clId="{6C06BCA4-F3A0-40C7-8033-E36E2FB0D9E8}" dt="2020-10-25T18:27:38.345" v="2518" actId="478"/>
          <ac:spMkLst>
            <pc:docMk/>
            <pc:sldMk cId="1795931750" sldId="568"/>
            <ac:spMk id="4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7:38.923" v="2519" actId="22"/>
          <ac:spMkLst>
            <pc:docMk/>
            <pc:sldMk cId="1795931750" sldId="568"/>
            <ac:spMk id="6" creationId="{E168B2A4-EF04-4CCA-9505-6B7FB40111A3}"/>
          </ac:spMkLst>
        </pc:spChg>
        <pc:spChg chg="mod">
          <ac:chgData name="Cristian Chilipirea" userId="34ab170da5908fc4" providerId="LiveId" clId="{6C06BCA4-F3A0-40C7-8033-E36E2FB0D9E8}" dt="2020-10-25T18:27:13.336" v="2516"/>
          <ac:spMkLst>
            <pc:docMk/>
            <pc:sldMk cId="1795931750" sldId="568"/>
            <ac:spMk id="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27:58.332" v="2521"/>
        <pc:sldMkLst>
          <pc:docMk/>
          <pc:sldMk cId="1115156947" sldId="569"/>
        </pc:sldMkLst>
        <pc:spChg chg="mod">
          <ac:chgData name="Cristian Chilipirea" userId="34ab170da5908fc4" providerId="LiveId" clId="{6C06BCA4-F3A0-40C7-8033-E36E2FB0D9E8}" dt="2020-10-25T18:27:58.332" v="2521"/>
          <ac:spMkLst>
            <pc:docMk/>
            <pc:sldMk cId="1115156947" sldId="569"/>
            <ac:spMk id="8" creationId="{00000000-0000-0000-0000-000000000000}"/>
          </ac:spMkLst>
        </pc:spChg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3484881158" sldId="570"/>
        </pc:sldMkLst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4003190427" sldId="589"/>
        </pc:sldMkLst>
      </pc:sldChg>
      <pc:sldChg chg="new">
        <pc:chgData name="Cristian Chilipirea" userId="34ab170da5908fc4" providerId="LiveId" clId="{6C06BCA4-F3A0-40C7-8033-E36E2FB0D9E8}" dt="2020-10-25T17:26:27.005" v="369" actId="680"/>
        <pc:sldMkLst>
          <pc:docMk/>
          <pc:sldMk cId="2764452999" sldId="590"/>
        </pc:sldMkLst>
      </pc:sldChg>
      <pc:sldChg chg="modSp add mod">
        <pc:chgData name="Cristian Chilipirea" userId="34ab170da5908fc4" providerId="LiveId" clId="{6C06BCA4-F3A0-40C7-8033-E36E2FB0D9E8}" dt="2020-10-25T17:38:05.887" v="989" actId="20577"/>
        <pc:sldMkLst>
          <pc:docMk/>
          <pc:sldMk cId="2749707713" sldId="591"/>
        </pc:sldMkLst>
        <pc:spChg chg="mod">
          <ac:chgData name="Cristian Chilipirea" userId="34ab170da5908fc4" providerId="LiveId" clId="{6C06BCA4-F3A0-40C7-8033-E36E2FB0D9E8}" dt="2020-10-25T17:38:05.887" v="989" actId="20577"/>
          <ac:spMkLst>
            <pc:docMk/>
            <pc:sldMk cId="2749707713" sldId="591"/>
            <ac:spMk id="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7:43.467" v="971" actId="113"/>
          <ac:spMkLst>
            <pc:docMk/>
            <pc:sldMk cId="2749707713" sldId="591"/>
            <ac:spMk id="9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8:14.354" v="993" actId="20577"/>
        <pc:sldMkLst>
          <pc:docMk/>
          <pc:sldMk cId="2269355668" sldId="592"/>
        </pc:sldMkLst>
        <pc:spChg chg="mod">
          <ac:chgData name="Cristian Chilipirea" userId="34ab170da5908fc4" providerId="LiveId" clId="{6C06BCA4-F3A0-40C7-8033-E36E2FB0D9E8}" dt="2020-10-25T17:38:14.354" v="993" actId="20577"/>
          <ac:spMkLst>
            <pc:docMk/>
            <pc:sldMk cId="2269355668" sldId="592"/>
            <ac:spMk id="3" creationId="{00000000-0000-0000-0000-000000000000}"/>
          </ac:spMkLst>
        </pc:spChg>
      </pc:sldChg>
      <pc:sldChg chg="new ord">
        <pc:chgData name="Cristian Chilipirea" userId="34ab170da5908fc4" providerId="LiveId" clId="{6C06BCA4-F3A0-40C7-8033-E36E2FB0D9E8}" dt="2020-10-25T17:30:36.507" v="516"/>
        <pc:sldMkLst>
          <pc:docMk/>
          <pc:sldMk cId="1354867652" sldId="593"/>
        </pc:sldMkLst>
      </pc:sldChg>
      <pc:sldChg chg="new">
        <pc:chgData name="Cristian Chilipirea" userId="34ab170da5908fc4" providerId="LiveId" clId="{6C06BCA4-F3A0-40C7-8033-E36E2FB0D9E8}" dt="2020-10-25T17:34:11.142" v="650" actId="680"/>
        <pc:sldMkLst>
          <pc:docMk/>
          <pc:sldMk cId="1720508744" sldId="594"/>
        </pc:sldMkLst>
      </pc:sldChg>
      <pc:sldChg chg="new">
        <pc:chgData name="Cristian Chilipirea" userId="34ab170da5908fc4" providerId="LiveId" clId="{6C06BCA4-F3A0-40C7-8033-E36E2FB0D9E8}" dt="2020-10-25T17:39:32.194" v="1007" actId="680"/>
        <pc:sldMkLst>
          <pc:docMk/>
          <pc:sldMk cId="3188046144" sldId="595"/>
        </pc:sldMkLst>
      </pc:sldChg>
      <pc:sldChg chg="new del">
        <pc:chgData name="Cristian Chilipirea" userId="34ab170da5908fc4" providerId="LiveId" clId="{6C06BCA4-F3A0-40C7-8033-E36E2FB0D9E8}" dt="2020-10-25T18:03:41.765" v="1672" actId="47"/>
        <pc:sldMkLst>
          <pc:docMk/>
          <pc:sldMk cId="1103063901" sldId="596"/>
        </pc:sldMkLst>
      </pc:sldChg>
      <pc:sldChg chg="addSp delSp modSp add mod">
        <pc:chgData name="Cristian Chilipirea" userId="34ab170da5908fc4" providerId="LiveId" clId="{6C06BCA4-F3A0-40C7-8033-E36E2FB0D9E8}" dt="2020-10-25T18:12:54.321" v="1828" actId="20577"/>
        <pc:sldMkLst>
          <pc:docMk/>
          <pc:sldMk cId="1415845823" sldId="597"/>
        </pc:sldMkLst>
        <pc:spChg chg="mod">
          <ac:chgData name="Cristian Chilipirea" userId="34ab170da5908fc4" providerId="LiveId" clId="{6C06BCA4-F3A0-40C7-8033-E36E2FB0D9E8}" dt="2020-10-25T18:12:54.321" v="1828" actId="20577"/>
          <ac:spMkLst>
            <pc:docMk/>
            <pc:sldMk cId="1415845823" sldId="597"/>
            <ac:spMk id="34" creationId="{6BCCBEF8-8C82-46AA-AB32-AD93042359F6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39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3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56" creationId="{00000000-0000-0000-0000-000000000000}"/>
          </ac:spMkLst>
        </pc:spChg>
        <pc:picChg chg="mod">
          <ac:chgData name="Cristian Chilipirea" userId="34ab170da5908fc4" providerId="LiveId" clId="{6C06BCA4-F3A0-40C7-8033-E36E2FB0D9E8}" dt="2020-10-25T18:08:07.507" v="1698" actId="1076"/>
          <ac:picMkLst>
            <pc:docMk/>
            <pc:sldMk cId="1415845823" sldId="597"/>
            <ac:picMk id="2" creationId="{00000000-0000-0000-0000-000000000000}"/>
          </ac:picMkLst>
        </pc:picChg>
        <pc:picChg chg="add mod ord">
          <ac:chgData name="Cristian Chilipirea" userId="34ab170da5908fc4" providerId="LiveId" clId="{6C06BCA4-F3A0-40C7-8033-E36E2FB0D9E8}" dt="2020-10-25T18:05:20.811" v="1688" actId="167"/>
          <ac:picMkLst>
            <pc:docMk/>
            <pc:sldMk cId="1415845823" sldId="597"/>
            <ac:picMk id="5" creationId="{BF8CEFA9-1FED-489B-B5BC-FFF902D46799}"/>
          </ac:picMkLst>
        </pc:picChg>
        <pc:picChg chg="add mod">
          <ac:chgData name="Cristian Chilipirea" userId="34ab170da5908fc4" providerId="LiveId" clId="{6C06BCA4-F3A0-40C7-8033-E36E2FB0D9E8}" dt="2020-10-25T18:05:41.263" v="1693" actId="1076"/>
          <ac:picMkLst>
            <pc:docMk/>
            <pc:sldMk cId="1415845823" sldId="597"/>
            <ac:picMk id="7" creationId="{DD799C3D-7263-4287-957E-8DF7E623DF3E}"/>
          </ac:picMkLst>
        </pc:pic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8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25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28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29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30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31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32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33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57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58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59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60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63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64" creationId="{00000000-0000-0000-0000-000000000000}"/>
          </ac:cxnSpMkLst>
        </pc:cxnChg>
      </pc:sldChg>
      <pc:sldChg chg="modSp add ord">
        <pc:chgData name="Cristian Chilipirea" userId="34ab170da5908fc4" providerId="LiveId" clId="{6C06BCA4-F3A0-40C7-8033-E36E2FB0D9E8}" dt="2020-10-25T18:04:36.912" v="1680"/>
        <pc:sldMkLst>
          <pc:docMk/>
          <pc:sldMk cId="3744136096" sldId="598"/>
        </pc:sldMkLst>
        <pc:spChg chg="mod">
          <ac:chgData name="Cristian Chilipirea" userId="34ab170da5908fc4" providerId="LiveId" clId="{6C06BCA4-F3A0-40C7-8033-E36E2FB0D9E8}" dt="2020-10-25T18:04:33.413" v="1678" actId="20577"/>
          <ac:spMkLst>
            <pc:docMk/>
            <pc:sldMk cId="3744136096" sldId="598"/>
            <ac:spMk id="56" creationId="{00000000-0000-0000-0000-000000000000}"/>
          </ac:spMkLst>
        </pc:spChg>
      </pc:sldChg>
      <pc:sldChg chg="new">
        <pc:chgData name="Cristian Chilipirea" userId="34ab170da5908fc4" providerId="LiveId" clId="{6C06BCA4-F3A0-40C7-8033-E36E2FB0D9E8}" dt="2020-10-25T18:16:50.997" v="1946" actId="680"/>
        <pc:sldMkLst>
          <pc:docMk/>
          <pc:sldMk cId="282705898" sldId="599"/>
        </pc:sldMkLst>
      </pc:sldChg>
      <pc:sldChg chg="addSp delSp modSp add mod ord">
        <pc:chgData name="Cristian Chilipirea" userId="34ab170da5908fc4" providerId="LiveId" clId="{6C06BCA4-F3A0-40C7-8033-E36E2FB0D9E8}" dt="2020-10-25T18:28:29.541" v="2525" actId="22"/>
        <pc:sldMkLst>
          <pc:docMk/>
          <pc:sldMk cId="2143066131" sldId="600"/>
        </pc:sldMkLst>
        <pc:spChg chg="add">
          <ac:chgData name="Cristian Chilipirea" userId="34ab170da5908fc4" providerId="LiveId" clId="{6C06BCA4-F3A0-40C7-8033-E36E2FB0D9E8}" dt="2020-10-25T18:28:29.541" v="2525" actId="22"/>
          <ac:spMkLst>
            <pc:docMk/>
            <pc:sldMk cId="2143066131" sldId="600"/>
            <ac:spMk id="2" creationId="{3840C7E0-9592-4C02-963D-3C763353599D}"/>
          </ac:spMkLst>
        </pc:spChg>
        <pc:spChg chg="mod">
          <ac:chgData name="Cristian Chilipirea" userId="34ab170da5908fc4" providerId="LiveId" clId="{6C06BCA4-F3A0-40C7-8033-E36E2FB0D9E8}" dt="2020-10-25T18:22:23.408" v="2300"/>
          <ac:spMkLst>
            <pc:docMk/>
            <pc:sldMk cId="2143066131" sldId="600"/>
            <ac:spMk id="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8:29.029" v="2524" actId="478"/>
          <ac:spMkLst>
            <pc:docMk/>
            <pc:sldMk cId="2143066131" sldId="600"/>
            <ac:spMk id="58" creationId="{00000000-0000-0000-0000-000000000000}"/>
          </ac:spMkLst>
        </pc:spChg>
      </pc:sldChg>
      <pc:sldChg chg="addSp delSp modSp add mod">
        <pc:chgData name="Cristian Chilipirea" userId="34ab170da5908fc4" providerId="LiveId" clId="{6C06BCA4-F3A0-40C7-8033-E36E2FB0D9E8}" dt="2020-10-25T18:28:57.899" v="2535" actId="22"/>
        <pc:sldMkLst>
          <pc:docMk/>
          <pc:sldMk cId="1789564646" sldId="601"/>
        </pc:sldMkLst>
        <pc:spChg chg="add">
          <ac:chgData name="Cristian Chilipirea" userId="34ab170da5908fc4" providerId="LiveId" clId="{6C06BCA4-F3A0-40C7-8033-E36E2FB0D9E8}" dt="2020-10-25T18:28:57.899" v="2535" actId="22"/>
          <ac:spMkLst>
            <pc:docMk/>
            <pc:sldMk cId="1789564646" sldId="601"/>
            <ac:spMk id="2" creationId="{075D3841-E1E6-4CF1-AF7A-D336B70C1DEE}"/>
          </ac:spMkLst>
        </pc:spChg>
        <pc:spChg chg="mod">
          <ac:chgData name="Cristian Chilipirea" userId="34ab170da5908fc4" providerId="LiveId" clId="{6C06BCA4-F3A0-40C7-8033-E36E2FB0D9E8}" dt="2020-10-25T18:20:46.119" v="2226" actId="1076"/>
          <ac:spMkLst>
            <pc:docMk/>
            <pc:sldMk cId="1789564646" sldId="601"/>
            <ac:spMk id="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8:57.401" v="2534" actId="478"/>
          <ac:spMkLst>
            <pc:docMk/>
            <pc:sldMk cId="1789564646" sldId="601"/>
            <ac:spMk id="58" creationId="{00000000-0000-0000-0000-000000000000}"/>
          </ac:spMkLst>
        </pc:spChg>
      </pc:sldChg>
      <pc:sldChg chg="addSp delSp add mod">
        <pc:chgData name="Cristian Chilipirea" userId="34ab170da5908fc4" providerId="LiveId" clId="{6C06BCA4-F3A0-40C7-8033-E36E2FB0D9E8}" dt="2020-10-25T18:29:02.898" v="2537" actId="22"/>
        <pc:sldMkLst>
          <pc:docMk/>
          <pc:sldMk cId="2247329480" sldId="602"/>
        </pc:sldMkLst>
        <pc:spChg chg="add">
          <ac:chgData name="Cristian Chilipirea" userId="34ab170da5908fc4" providerId="LiveId" clId="{6C06BCA4-F3A0-40C7-8033-E36E2FB0D9E8}" dt="2020-10-25T18:29:02.898" v="2537" actId="22"/>
          <ac:spMkLst>
            <pc:docMk/>
            <pc:sldMk cId="2247329480" sldId="602"/>
            <ac:spMk id="2" creationId="{BA9772F1-EAE7-44FF-89CE-FA9DD170E858}"/>
          </ac:spMkLst>
        </pc:spChg>
        <pc:spChg chg="del">
          <ac:chgData name="Cristian Chilipirea" userId="34ab170da5908fc4" providerId="LiveId" clId="{6C06BCA4-F3A0-40C7-8033-E36E2FB0D9E8}" dt="2020-10-25T18:29:02.401" v="2536" actId="478"/>
          <ac:spMkLst>
            <pc:docMk/>
            <pc:sldMk cId="2247329480" sldId="602"/>
            <ac:spMk id="58" creationId="{00000000-0000-0000-0000-000000000000}"/>
          </ac:spMkLst>
        </pc:spChg>
      </pc:sldChg>
      <pc:sldChg chg="new">
        <pc:chgData name="Cristian Chilipirea" userId="34ab170da5908fc4" providerId="LiveId" clId="{6C06BCA4-F3A0-40C7-8033-E36E2FB0D9E8}" dt="2020-10-25T18:22:35.714" v="2301" actId="680"/>
        <pc:sldMkLst>
          <pc:docMk/>
          <pc:sldMk cId="1744056686" sldId="603"/>
        </pc:sldMkLst>
      </pc:sldChg>
      <pc:sldChg chg="addSp delSp modSp add mod">
        <pc:chgData name="Cristian Chilipirea" userId="34ab170da5908fc4" providerId="LiveId" clId="{6C06BCA4-F3A0-40C7-8033-E36E2FB0D9E8}" dt="2020-10-25T18:28:34.420" v="2527" actId="22"/>
        <pc:sldMkLst>
          <pc:docMk/>
          <pc:sldMk cId="4204800306" sldId="604"/>
        </pc:sldMkLst>
        <pc:spChg chg="mod">
          <ac:chgData name="Cristian Chilipirea" userId="34ab170da5908fc4" providerId="LiveId" clId="{6C06BCA4-F3A0-40C7-8033-E36E2FB0D9E8}" dt="2020-10-25T18:23:33.201" v="2347" actId="1076"/>
          <ac:spMkLst>
            <pc:docMk/>
            <pc:sldMk cId="4204800306" sldId="604"/>
            <ac:spMk id="6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8:34.420" v="2527" actId="22"/>
          <ac:spMkLst>
            <pc:docMk/>
            <pc:sldMk cId="4204800306" sldId="604"/>
            <ac:spMk id="11" creationId="{C86F3921-DE85-485C-9C08-AA23A2E0604D}"/>
          </ac:spMkLst>
        </pc:spChg>
        <pc:spChg chg="del">
          <ac:chgData name="Cristian Chilipirea" userId="34ab170da5908fc4" providerId="LiveId" clId="{6C06BCA4-F3A0-40C7-8033-E36E2FB0D9E8}" dt="2020-10-25T18:28:33.905" v="2526" actId="478"/>
          <ac:spMkLst>
            <pc:docMk/>
            <pc:sldMk cId="4204800306" sldId="604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23:01.802" v="2305" actId="14100"/>
          <ac:cxnSpMkLst>
            <pc:docMk/>
            <pc:sldMk cId="4204800306" sldId="604"/>
            <ac:cxnSpMk id="49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13.279" v="2307" actId="14100"/>
          <ac:cxnSpMkLst>
            <pc:docMk/>
            <pc:sldMk cId="4204800306" sldId="604"/>
            <ac:cxnSpMk id="50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06.224" v="2306" actId="14100"/>
          <ac:cxnSpMkLst>
            <pc:docMk/>
            <pc:sldMk cId="4204800306" sldId="604"/>
            <ac:cxnSpMk id="59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2:58.642" v="2304" actId="14100"/>
          <ac:cxnSpMkLst>
            <pc:docMk/>
            <pc:sldMk cId="4204800306" sldId="604"/>
            <ac:cxnSpMk id="60" creationId="{00000000-0000-0000-0000-000000000000}"/>
          </ac:cxnSpMkLst>
        </pc:cxnChg>
      </pc:sldChg>
      <pc:sldChg chg="addSp delSp modSp add mod">
        <pc:chgData name="Cristian Chilipirea" userId="34ab170da5908fc4" providerId="LiveId" clId="{6C06BCA4-F3A0-40C7-8033-E36E2FB0D9E8}" dt="2020-10-25T18:28:39.636" v="2529" actId="22"/>
        <pc:sldMkLst>
          <pc:docMk/>
          <pc:sldMk cId="1570729027" sldId="605"/>
        </pc:sldMkLst>
        <pc:spChg chg="mod">
          <ac:chgData name="Cristian Chilipirea" userId="34ab170da5908fc4" providerId="LiveId" clId="{6C06BCA4-F3A0-40C7-8033-E36E2FB0D9E8}" dt="2020-10-25T18:24:06.341" v="2354" actId="1076"/>
          <ac:spMkLst>
            <pc:docMk/>
            <pc:sldMk cId="1570729027" sldId="605"/>
            <ac:spMk id="6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8:39.636" v="2529" actId="22"/>
          <ac:spMkLst>
            <pc:docMk/>
            <pc:sldMk cId="1570729027" sldId="605"/>
            <ac:spMk id="11" creationId="{B67A67CE-9952-4252-93C8-71A2CE9C4FC8}"/>
          </ac:spMkLst>
        </pc:spChg>
        <pc:spChg chg="del">
          <ac:chgData name="Cristian Chilipirea" userId="34ab170da5908fc4" providerId="LiveId" clId="{6C06BCA4-F3A0-40C7-8033-E36E2FB0D9E8}" dt="2020-10-25T18:28:39.129" v="2528" actId="478"/>
          <ac:spMkLst>
            <pc:docMk/>
            <pc:sldMk cId="1570729027" sldId="605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23:49.650" v="2350" actId="14100"/>
          <ac:cxnSpMkLst>
            <pc:docMk/>
            <pc:sldMk cId="1570729027" sldId="605"/>
            <ac:cxnSpMk id="50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56.160" v="2352" actId="14100"/>
          <ac:cxnSpMkLst>
            <pc:docMk/>
            <pc:sldMk cId="1570729027" sldId="605"/>
            <ac:cxnSpMk id="52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45.914" v="2349" actId="14100"/>
          <ac:cxnSpMkLst>
            <pc:docMk/>
            <pc:sldMk cId="1570729027" sldId="605"/>
            <ac:cxnSpMk id="60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53.734" v="2351" actId="14100"/>
          <ac:cxnSpMkLst>
            <pc:docMk/>
            <pc:sldMk cId="1570729027" sldId="605"/>
            <ac:cxnSpMk id="61" creationId="{00000000-0000-0000-0000-000000000000}"/>
          </ac:cxnSpMkLst>
        </pc:cxnChg>
      </pc:sldChg>
      <pc:sldChg chg="addSp delSp modSp add mod ord">
        <pc:chgData name="Cristian Chilipirea" userId="34ab170da5908fc4" providerId="LiveId" clId="{6C06BCA4-F3A0-40C7-8033-E36E2FB0D9E8}" dt="2020-10-25T18:28:47.528" v="2531" actId="22"/>
        <pc:sldMkLst>
          <pc:docMk/>
          <pc:sldMk cId="4086256480" sldId="606"/>
        </pc:sldMkLst>
        <pc:spChg chg="add">
          <ac:chgData name="Cristian Chilipirea" userId="34ab170da5908fc4" providerId="LiveId" clId="{6C06BCA4-F3A0-40C7-8033-E36E2FB0D9E8}" dt="2020-10-25T18:28:47.528" v="2531" actId="22"/>
          <ac:spMkLst>
            <pc:docMk/>
            <pc:sldMk cId="4086256480" sldId="606"/>
            <ac:spMk id="2" creationId="{85E8C523-4806-4277-91E2-C94DA66F870A}"/>
          </ac:spMkLst>
        </pc:spChg>
        <pc:spChg chg="mod">
          <ac:chgData name="Cristian Chilipirea" userId="34ab170da5908fc4" providerId="LiveId" clId="{6C06BCA4-F3A0-40C7-8033-E36E2FB0D9E8}" dt="2020-10-25T18:24:32.682" v="2373" actId="1076"/>
          <ac:spMkLst>
            <pc:docMk/>
            <pc:sldMk cId="4086256480" sldId="606"/>
            <ac:spMk id="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5:04.117" v="2380" actId="207"/>
          <ac:spMkLst>
            <pc:docMk/>
            <pc:sldMk cId="4086256480" sldId="60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3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3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3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3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43.778" v="2375" actId="20577"/>
          <ac:spMkLst>
            <pc:docMk/>
            <pc:sldMk cId="4086256480" sldId="606"/>
            <ac:spMk id="5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45.603" v="2376" actId="20577"/>
          <ac:spMkLst>
            <pc:docMk/>
            <pc:sldMk cId="4086256480" sldId="606"/>
            <ac:spMk id="5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8:46.994" v="2530" actId="478"/>
          <ac:spMkLst>
            <pc:docMk/>
            <pc:sldMk cId="4086256480" sldId="606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24:25.499" v="2362" actId="1076"/>
          <ac:cxnSpMkLst>
            <pc:docMk/>
            <pc:sldMk cId="4086256480" sldId="606"/>
            <ac:cxnSpMk id="49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20.279" v="2359" actId="478"/>
          <ac:cxnSpMkLst>
            <pc:docMk/>
            <pc:sldMk cId="4086256480" sldId="606"/>
            <ac:cxnSpMk id="50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22.273" v="2361" actId="478"/>
          <ac:cxnSpMkLst>
            <pc:docMk/>
            <pc:sldMk cId="4086256480" sldId="606"/>
            <ac:cxnSpMk id="52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34.642" v="2374" actId="478"/>
          <ac:cxnSpMkLst>
            <pc:docMk/>
            <pc:sldMk cId="4086256480" sldId="606"/>
            <ac:cxnSpMk id="59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19.701" v="2358" actId="478"/>
          <ac:cxnSpMkLst>
            <pc:docMk/>
            <pc:sldMk cId="4086256480" sldId="606"/>
            <ac:cxnSpMk id="60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21.396" v="2360" actId="478"/>
          <ac:cxnSpMkLst>
            <pc:docMk/>
            <pc:sldMk cId="4086256480" sldId="606"/>
            <ac:cxnSpMk id="61" creationId="{00000000-0000-0000-0000-000000000000}"/>
          </ac:cxnSpMkLst>
        </pc:cxnChg>
      </pc:sldChg>
      <pc:sldChg chg="addSp delSp modSp add mod">
        <pc:chgData name="Cristian Chilipirea" userId="34ab170da5908fc4" providerId="LiveId" clId="{6C06BCA4-F3A0-40C7-8033-E36E2FB0D9E8}" dt="2020-10-25T18:48:54.827" v="2780" actId="20577"/>
        <pc:sldMkLst>
          <pc:docMk/>
          <pc:sldMk cId="2755530559" sldId="607"/>
        </pc:sldMkLst>
        <pc:spChg chg="add mod">
          <ac:chgData name="Cristian Chilipirea" userId="34ab170da5908fc4" providerId="LiveId" clId="{6C06BCA4-F3A0-40C7-8033-E36E2FB0D9E8}" dt="2020-10-25T18:31:11.659" v="2623" actId="14100"/>
          <ac:spMkLst>
            <pc:docMk/>
            <pc:sldMk cId="2755530559" sldId="607"/>
            <ac:spMk id="2" creationId="{613B52D7-8702-4BD1-A3DC-ED4A690124CE}"/>
          </ac:spMkLst>
        </pc:spChg>
        <pc:spChg chg="add">
          <ac:chgData name="Cristian Chilipirea" userId="34ab170da5908fc4" providerId="LiveId" clId="{6C06BCA4-F3A0-40C7-8033-E36E2FB0D9E8}" dt="2020-10-25T18:28:52.135" v="2533" actId="22"/>
          <ac:spMkLst>
            <pc:docMk/>
            <pc:sldMk cId="2755530559" sldId="607"/>
            <ac:spMk id="5" creationId="{09A7D1A7-1398-4A1A-B56D-7B27FA57898F}"/>
          </ac:spMkLst>
        </pc:spChg>
        <pc:spChg chg="add mod">
          <ac:chgData name="Cristian Chilipirea" userId="34ab170da5908fc4" providerId="LiveId" clId="{6C06BCA4-F3A0-40C7-8033-E36E2FB0D9E8}" dt="2020-10-25T18:48:54.827" v="2780" actId="20577"/>
          <ac:spMkLst>
            <pc:docMk/>
            <pc:sldMk cId="2755530559" sldId="607"/>
            <ac:spMk id="9" creationId="{8305A93C-B166-48A7-B350-A250E3D70155}"/>
          </ac:spMkLst>
        </pc:spChg>
        <pc:spChg chg="del">
          <ac:chgData name="Cristian Chilipirea" userId="34ab170da5908fc4" providerId="LiveId" clId="{6C06BCA4-F3A0-40C7-8033-E36E2FB0D9E8}" dt="2020-10-25T18:28:51.617" v="2532" actId="478"/>
          <ac:spMkLst>
            <pc:docMk/>
            <pc:sldMk cId="2755530559" sldId="607"/>
            <ac:spMk id="58" creationId="{00000000-0000-0000-0000-000000000000}"/>
          </ac:spMkLst>
        </pc:spChg>
      </pc:sldChg>
      <pc:sldChg chg="modSp new mod">
        <pc:chgData name="Cristian Chilipirea" userId="34ab170da5908fc4" providerId="LiveId" clId="{6C06BCA4-F3A0-40C7-8033-E36E2FB0D9E8}" dt="2020-10-25T21:09:28.441" v="5215" actId="20577"/>
        <pc:sldMkLst>
          <pc:docMk/>
          <pc:sldMk cId="3633523978" sldId="608"/>
        </pc:sldMkLst>
        <pc:spChg chg="mod">
          <ac:chgData name="Cristian Chilipirea" userId="34ab170da5908fc4" providerId="LiveId" clId="{6C06BCA4-F3A0-40C7-8033-E36E2FB0D9E8}" dt="2020-10-25T21:09:28.441" v="5215" actId="20577"/>
          <ac:spMkLst>
            <pc:docMk/>
            <pc:sldMk cId="3633523978" sldId="608"/>
            <ac:spMk id="2" creationId="{D1FCB6B9-E03F-4F2A-92E5-1872E73A18D2}"/>
          </ac:spMkLst>
        </pc:spChg>
        <pc:spChg chg="mod">
          <ac:chgData name="Cristian Chilipirea" userId="34ab170da5908fc4" providerId="LiveId" clId="{6C06BCA4-F3A0-40C7-8033-E36E2FB0D9E8}" dt="2020-10-25T21:07:52.548" v="5031" actId="20577"/>
          <ac:spMkLst>
            <pc:docMk/>
            <pc:sldMk cId="3633523978" sldId="608"/>
            <ac:spMk id="4" creationId="{BFB5F535-0A31-46DA-82E9-758A0E988B4E}"/>
          </ac:spMkLst>
        </pc:spChg>
      </pc:sldChg>
      <pc:sldChg chg="addSp delSp modSp new mod">
        <pc:chgData name="Cristian Chilipirea" userId="34ab170da5908fc4" providerId="LiveId" clId="{6C06BCA4-F3A0-40C7-8033-E36E2FB0D9E8}" dt="2020-10-25T18:48:38.784" v="2779" actId="20577"/>
        <pc:sldMkLst>
          <pc:docMk/>
          <pc:sldMk cId="159482401" sldId="609"/>
        </pc:sldMkLst>
        <pc:spChg chg="del">
          <ac:chgData name="Cristian Chilipirea" userId="34ab170da5908fc4" providerId="LiveId" clId="{6C06BCA4-F3A0-40C7-8033-E36E2FB0D9E8}" dt="2020-10-25T18:30:09.333" v="2561" actId="478"/>
          <ac:spMkLst>
            <pc:docMk/>
            <pc:sldMk cId="159482401" sldId="609"/>
            <ac:spMk id="2" creationId="{07F89894-455C-4ED4-8164-50DFAA26AC90}"/>
          </ac:spMkLst>
        </pc:spChg>
        <pc:spChg chg="mod">
          <ac:chgData name="Cristian Chilipirea" userId="34ab170da5908fc4" providerId="LiveId" clId="{6C06BCA4-F3A0-40C7-8033-E36E2FB0D9E8}" dt="2020-10-25T18:30:28.697" v="2599" actId="20577"/>
          <ac:spMkLst>
            <pc:docMk/>
            <pc:sldMk cId="159482401" sldId="609"/>
            <ac:spMk id="4" creationId="{01127785-CA13-4C68-90FD-0A78E198A495}"/>
          </ac:spMkLst>
        </pc:spChg>
        <pc:spChg chg="add mod">
          <ac:chgData name="Cristian Chilipirea" userId="34ab170da5908fc4" providerId="LiveId" clId="{6C06BCA4-F3A0-40C7-8033-E36E2FB0D9E8}" dt="2020-10-25T18:48:38.784" v="2779" actId="20577"/>
          <ac:spMkLst>
            <pc:docMk/>
            <pc:sldMk cId="159482401" sldId="609"/>
            <ac:spMk id="6" creationId="{85E99166-EDC9-4304-AB30-FEF6FCA4E8BF}"/>
          </ac:spMkLst>
        </pc:spChg>
        <pc:spChg chg="add mod">
          <ac:chgData name="Cristian Chilipirea" userId="34ab170da5908fc4" providerId="LiveId" clId="{6C06BCA4-F3A0-40C7-8033-E36E2FB0D9E8}" dt="2020-10-25T18:35:34.405" v="2681" actId="1076"/>
          <ac:spMkLst>
            <pc:docMk/>
            <pc:sldMk cId="159482401" sldId="609"/>
            <ac:spMk id="7" creationId="{C34B7789-3C83-4679-8FE2-97F47543EECE}"/>
          </ac:spMkLst>
        </pc:spChg>
      </pc:sldChg>
      <pc:sldChg chg="addSp modSp add mod">
        <pc:chgData name="Cristian Chilipirea" userId="34ab170da5908fc4" providerId="LiveId" clId="{6C06BCA4-F3A0-40C7-8033-E36E2FB0D9E8}" dt="2020-10-25T18:48:34.048" v="2777" actId="20577"/>
        <pc:sldMkLst>
          <pc:docMk/>
          <pc:sldMk cId="1988917653" sldId="610"/>
        </pc:sldMkLst>
        <pc:spChg chg="add mod">
          <ac:chgData name="Cristian Chilipirea" userId="34ab170da5908fc4" providerId="LiveId" clId="{6C06BCA4-F3A0-40C7-8033-E36E2FB0D9E8}" dt="2020-10-25T18:48:34.048" v="2777" actId="20577"/>
          <ac:spMkLst>
            <pc:docMk/>
            <pc:sldMk cId="1988917653" sldId="610"/>
            <ac:spMk id="2" creationId="{0F339DD8-839E-4270-826C-BF22848E66FF}"/>
          </ac:spMkLst>
        </pc:spChg>
        <pc:spChg chg="mod">
          <ac:chgData name="Cristian Chilipirea" userId="34ab170da5908fc4" providerId="LiveId" clId="{6C06BCA4-F3A0-40C7-8033-E36E2FB0D9E8}" dt="2020-10-25T18:48:29.361" v="2773" actId="20577"/>
          <ac:spMkLst>
            <pc:docMk/>
            <pc:sldMk cId="1988917653" sldId="610"/>
            <ac:spMk id="6" creationId="{85E99166-EDC9-4304-AB30-FEF6FCA4E8BF}"/>
          </ac:spMkLst>
        </pc:spChg>
      </pc:sldChg>
      <pc:sldChg chg="modSp add mod">
        <pc:chgData name="Cristian Chilipirea" userId="34ab170da5908fc4" providerId="LiveId" clId="{6C06BCA4-F3A0-40C7-8033-E36E2FB0D9E8}" dt="2020-10-25T18:48:24.856" v="2771" actId="20577"/>
        <pc:sldMkLst>
          <pc:docMk/>
          <pc:sldMk cId="2689145611" sldId="611"/>
        </pc:sldMkLst>
        <pc:spChg chg="mod">
          <ac:chgData name="Cristian Chilipirea" userId="34ab170da5908fc4" providerId="LiveId" clId="{6C06BCA4-F3A0-40C7-8033-E36E2FB0D9E8}" dt="2020-10-25T18:48:19.500" v="2769" actId="20577"/>
          <ac:spMkLst>
            <pc:docMk/>
            <pc:sldMk cId="2689145611" sldId="611"/>
            <ac:spMk id="2" creationId="{0F339DD8-839E-4270-826C-BF22848E66FF}"/>
          </ac:spMkLst>
        </pc:spChg>
        <pc:spChg chg="mod">
          <ac:chgData name="Cristian Chilipirea" userId="34ab170da5908fc4" providerId="LiveId" clId="{6C06BCA4-F3A0-40C7-8033-E36E2FB0D9E8}" dt="2020-10-25T18:48:24.856" v="2771" actId="20577"/>
          <ac:spMkLst>
            <pc:docMk/>
            <pc:sldMk cId="2689145611" sldId="611"/>
            <ac:spMk id="6" creationId="{85E99166-EDC9-4304-AB30-FEF6FCA4E8BF}"/>
          </ac:spMkLst>
        </pc:spChg>
      </pc:sldChg>
      <pc:sldChg chg="new">
        <pc:chgData name="Cristian Chilipirea" userId="34ab170da5908fc4" providerId="LiveId" clId="{6C06BCA4-F3A0-40C7-8033-E36E2FB0D9E8}" dt="2020-10-25T18:52:59.380" v="2909" actId="680"/>
        <pc:sldMkLst>
          <pc:docMk/>
          <pc:sldMk cId="1901106458" sldId="612"/>
        </pc:sldMkLst>
      </pc:sldChg>
      <pc:sldChg chg="addSp delSp modSp new mod">
        <pc:chgData name="Cristian Chilipirea" userId="34ab170da5908fc4" providerId="LiveId" clId="{6C06BCA4-F3A0-40C7-8033-E36E2FB0D9E8}" dt="2020-10-25T21:03:54.197" v="4867" actId="20577"/>
        <pc:sldMkLst>
          <pc:docMk/>
          <pc:sldMk cId="1530987625" sldId="613"/>
        </pc:sldMkLst>
        <pc:spChg chg="del">
          <ac:chgData name="Cristian Chilipirea" userId="34ab170da5908fc4" providerId="LiveId" clId="{6C06BCA4-F3A0-40C7-8033-E36E2FB0D9E8}" dt="2020-10-25T20:42:42.176" v="3814" actId="478"/>
          <ac:spMkLst>
            <pc:docMk/>
            <pc:sldMk cId="1530987625" sldId="613"/>
            <ac:spMk id="2" creationId="{2379A7A4-2BC5-4EF8-A913-A0110F733C77}"/>
          </ac:spMkLst>
        </pc:spChg>
        <pc:spChg chg="mod">
          <ac:chgData name="Cristian Chilipirea" userId="34ab170da5908fc4" providerId="LiveId" clId="{6C06BCA4-F3A0-40C7-8033-E36E2FB0D9E8}" dt="2020-10-25T20:34:41.760" v="3813" actId="20577"/>
          <ac:spMkLst>
            <pc:docMk/>
            <pc:sldMk cId="1530987625" sldId="613"/>
            <ac:spMk id="4" creationId="{E4386717-610A-40EF-80FC-D8C675999E62}"/>
          </ac:spMkLst>
        </pc:spChg>
        <pc:spChg chg="add mod">
          <ac:chgData name="Cristian Chilipirea" userId="34ab170da5908fc4" providerId="LiveId" clId="{6C06BCA4-F3A0-40C7-8033-E36E2FB0D9E8}" dt="2020-10-25T21:03:48.800" v="4863" actId="20577"/>
          <ac:spMkLst>
            <pc:docMk/>
            <pc:sldMk cId="1530987625" sldId="613"/>
            <ac:spMk id="5" creationId="{82492B54-E63D-4519-90EE-45DA94FFE2FE}"/>
          </ac:spMkLst>
        </pc:spChg>
        <pc:spChg chg="add mod">
          <ac:chgData name="Cristian Chilipirea" userId="34ab170da5908fc4" providerId="LiveId" clId="{6C06BCA4-F3A0-40C7-8033-E36E2FB0D9E8}" dt="2020-10-25T21:03:54.197" v="4867" actId="20577"/>
          <ac:spMkLst>
            <pc:docMk/>
            <pc:sldMk cId="1530987625" sldId="613"/>
            <ac:spMk id="8" creationId="{7F985A51-56CA-488A-8389-4D8D6E816983}"/>
          </ac:spMkLst>
        </pc:spChg>
        <pc:cxnChg chg="add mod">
          <ac:chgData name="Cristian Chilipirea" userId="34ab170da5908fc4" providerId="LiveId" clId="{6C06BCA4-F3A0-40C7-8033-E36E2FB0D9E8}" dt="2020-10-25T20:47:09.126" v="3816" actId="1076"/>
          <ac:cxnSpMkLst>
            <pc:docMk/>
            <pc:sldMk cId="1530987625" sldId="613"/>
            <ac:cxnSpMk id="6" creationId="{0BB0A760-C159-452C-89D2-7A68C1BD727F}"/>
          </ac:cxnSpMkLst>
        </pc:cxnChg>
        <pc:cxnChg chg="add mod">
          <ac:chgData name="Cristian Chilipirea" userId="34ab170da5908fc4" providerId="LiveId" clId="{6C06BCA4-F3A0-40C7-8033-E36E2FB0D9E8}" dt="2020-10-25T20:47:09.126" v="3816" actId="1076"/>
          <ac:cxnSpMkLst>
            <pc:docMk/>
            <pc:sldMk cId="1530987625" sldId="613"/>
            <ac:cxnSpMk id="7" creationId="{56D2A67C-F4C3-427E-900C-23B3B7408DD8}"/>
          </ac:cxnSpMkLst>
        </pc:cxnChg>
      </pc:sldChg>
      <pc:sldChg chg="modSp add mod ord">
        <pc:chgData name="Cristian Chilipirea" userId="34ab170da5908fc4" providerId="LiveId" clId="{6C06BCA4-F3A0-40C7-8033-E36E2FB0D9E8}" dt="2020-10-25T21:03:30.480" v="4858" actId="20577"/>
        <pc:sldMkLst>
          <pc:docMk/>
          <pc:sldMk cId="611857455" sldId="614"/>
        </pc:sldMkLst>
        <pc:spChg chg="mod">
          <ac:chgData name="Cristian Chilipirea" userId="34ab170da5908fc4" providerId="LiveId" clId="{6C06BCA4-F3A0-40C7-8033-E36E2FB0D9E8}" dt="2020-10-25T21:03:25.645" v="4854" actId="20577"/>
          <ac:spMkLst>
            <pc:docMk/>
            <pc:sldMk cId="611857455" sldId="614"/>
            <ac:spMk id="5" creationId="{82492B54-E63D-4519-90EE-45DA94FFE2FE}"/>
          </ac:spMkLst>
        </pc:spChg>
        <pc:spChg chg="mod">
          <ac:chgData name="Cristian Chilipirea" userId="34ab170da5908fc4" providerId="LiveId" clId="{6C06BCA4-F3A0-40C7-8033-E36E2FB0D9E8}" dt="2020-10-25T21:03:30.480" v="4858" actId="20577"/>
          <ac:spMkLst>
            <pc:docMk/>
            <pc:sldMk cId="611857455" sldId="614"/>
            <ac:spMk id="8" creationId="{7F985A51-56CA-488A-8389-4D8D6E816983}"/>
          </ac:spMkLst>
        </pc:spChg>
      </pc:sldChg>
      <pc:sldChg chg="modSp add mod">
        <pc:chgData name="Cristian Chilipirea" userId="34ab170da5908fc4" providerId="LiveId" clId="{6C06BCA4-F3A0-40C7-8033-E36E2FB0D9E8}" dt="2020-10-25T21:03:39.609" v="4860" actId="20577"/>
        <pc:sldMkLst>
          <pc:docMk/>
          <pc:sldMk cId="3240136957" sldId="615"/>
        </pc:sldMkLst>
        <pc:spChg chg="mod">
          <ac:chgData name="Cristian Chilipirea" userId="34ab170da5908fc4" providerId="LiveId" clId="{6C06BCA4-F3A0-40C7-8033-E36E2FB0D9E8}" dt="2020-10-25T20:52:13.101" v="4071" actId="20577"/>
          <ac:spMkLst>
            <pc:docMk/>
            <pc:sldMk cId="3240136957" sldId="615"/>
            <ac:spMk id="4" creationId="{E4386717-610A-40EF-80FC-D8C675999E62}"/>
          </ac:spMkLst>
        </pc:spChg>
        <pc:spChg chg="mod">
          <ac:chgData name="Cristian Chilipirea" userId="34ab170da5908fc4" providerId="LiveId" clId="{6C06BCA4-F3A0-40C7-8033-E36E2FB0D9E8}" dt="2020-10-25T21:03:21.156" v="4851" actId="20577"/>
          <ac:spMkLst>
            <pc:docMk/>
            <pc:sldMk cId="3240136957" sldId="615"/>
            <ac:spMk id="5" creationId="{82492B54-E63D-4519-90EE-45DA94FFE2FE}"/>
          </ac:spMkLst>
        </pc:spChg>
        <pc:spChg chg="mod">
          <ac:chgData name="Cristian Chilipirea" userId="34ab170da5908fc4" providerId="LiveId" clId="{6C06BCA4-F3A0-40C7-8033-E36E2FB0D9E8}" dt="2020-10-25T21:03:39.609" v="4860" actId="20577"/>
          <ac:spMkLst>
            <pc:docMk/>
            <pc:sldMk cId="3240136957" sldId="615"/>
            <ac:spMk id="8" creationId="{7F985A51-56CA-488A-8389-4D8D6E816983}"/>
          </ac:spMkLst>
        </pc:spChg>
      </pc:sldChg>
      <pc:sldChg chg="modSp new mod">
        <pc:chgData name="Cristian Chilipirea" userId="34ab170da5908fc4" providerId="LiveId" clId="{6C06BCA4-F3A0-40C7-8033-E36E2FB0D9E8}" dt="2020-10-25T20:55:43.062" v="4412" actId="20577"/>
        <pc:sldMkLst>
          <pc:docMk/>
          <pc:sldMk cId="3215472056" sldId="616"/>
        </pc:sldMkLst>
        <pc:spChg chg="mod">
          <ac:chgData name="Cristian Chilipirea" userId="34ab170da5908fc4" providerId="LiveId" clId="{6C06BCA4-F3A0-40C7-8033-E36E2FB0D9E8}" dt="2020-10-25T20:55:43.062" v="4412" actId="20577"/>
          <ac:spMkLst>
            <pc:docMk/>
            <pc:sldMk cId="3215472056" sldId="616"/>
            <ac:spMk id="2" creationId="{13D4E0C0-C4BA-439C-B554-2DF833633B0A}"/>
          </ac:spMkLst>
        </pc:spChg>
        <pc:spChg chg="mod">
          <ac:chgData name="Cristian Chilipirea" userId="34ab170da5908fc4" providerId="LiveId" clId="{6C06BCA4-F3A0-40C7-8033-E36E2FB0D9E8}" dt="2020-10-25T20:54:43.366" v="4322" actId="20577"/>
          <ac:spMkLst>
            <pc:docMk/>
            <pc:sldMk cId="3215472056" sldId="616"/>
            <ac:spMk id="4" creationId="{EF6E256D-301B-44DD-88B1-6FF0CF1487FA}"/>
          </ac:spMkLst>
        </pc:spChg>
      </pc:sldChg>
      <pc:sldChg chg="modSp add mod ord">
        <pc:chgData name="Cristian Chilipirea" userId="34ab170da5908fc4" providerId="LiveId" clId="{6C06BCA4-F3A0-40C7-8033-E36E2FB0D9E8}" dt="2020-10-25T21:03:03.977" v="4844" actId="20577"/>
        <pc:sldMkLst>
          <pc:docMk/>
          <pc:sldMk cId="2010540716" sldId="617"/>
        </pc:sldMkLst>
        <pc:spChg chg="mod">
          <ac:chgData name="Cristian Chilipirea" userId="34ab170da5908fc4" providerId="LiveId" clId="{6C06BCA4-F3A0-40C7-8033-E36E2FB0D9E8}" dt="2020-10-25T21:02:58.553" v="4840" actId="20577"/>
          <ac:spMkLst>
            <pc:docMk/>
            <pc:sldMk cId="2010540716" sldId="617"/>
            <ac:spMk id="5" creationId="{82492B54-E63D-4519-90EE-45DA94FFE2FE}"/>
          </ac:spMkLst>
        </pc:spChg>
        <pc:spChg chg="mod">
          <ac:chgData name="Cristian Chilipirea" userId="34ab170da5908fc4" providerId="LiveId" clId="{6C06BCA4-F3A0-40C7-8033-E36E2FB0D9E8}" dt="2020-10-25T21:03:03.977" v="4844" actId="20577"/>
          <ac:spMkLst>
            <pc:docMk/>
            <pc:sldMk cId="2010540716" sldId="617"/>
            <ac:spMk id="8" creationId="{7F985A51-56CA-488A-8389-4D8D6E816983}"/>
          </ac:spMkLst>
        </pc:spChg>
      </pc:sldChg>
      <pc:sldChg chg="modSp add mod">
        <pc:chgData name="Cristian Chilipirea" userId="34ab170da5908fc4" providerId="LiveId" clId="{6C06BCA4-F3A0-40C7-8033-E36E2FB0D9E8}" dt="2020-10-25T21:02:47.659" v="4837" actId="20577"/>
        <pc:sldMkLst>
          <pc:docMk/>
          <pc:sldMk cId="544518442" sldId="618"/>
        </pc:sldMkLst>
        <pc:spChg chg="mod">
          <ac:chgData name="Cristian Chilipirea" userId="34ab170da5908fc4" providerId="LiveId" clId="{6C06BCA4-F3A0-40C7-8033-E36E2FB0D9E8}" dt="2020-10-25T21:02:38.421" v="4832" actId="20577"/>
          <ac:spMkLst>
            <pc:docMk/>
            <pc:sldMk cId="544518442" sldId="618"/>
            <ac:spMk id="5" creationId="{82492B54-E63D-4519-90EE-45DA94FFE2FE}"/>
          </ac:spMkLst>
        </pc:spChg>
        <pc:spChg chg="mod">
          <ac:chgData name="Cristian Chilipirea" userId="34ab170da5908fc4" providerId="LiveId" clId="{6C06BCA4-F3A0-40C7-8033-E36E2FB0D9E8}" dt="2020-10-25T21:02:47.659" v="4837" actId="20577"/>
          <ac:spMkLst>
            <pc:docMk/>
            <pc:sldMk cId="544518442" sldId="618"/>
            <ac:spMk id="8" creationId="{7F985A51-56CA-488A-8389-4D8D6E816983}"/>
          </ac:spMkLst>
        </pc:spChg>
        <pc:cxnChg chg="mod">
          <ac:chgData name="Cristian Chilipirea" userId="34ab170da5908fc4" providerId="LiveId" clId="{6C06BCA4-F3A0-40C7-8033-E36E2FB0D9E8}" dt="2020-10-25T20:57:32.633" v="4542" actId="1076"/>
          <ac:cxnSpMkLst>
            <pc:docMk/>
            <pc:sldMk cId="544518442" sldId="618"/>
            <ac:cxnSpMk id="6" creationId="{0BB0A760-C159-452C-89D2-7A68C1BD727F}"/>
          </ac:cxnSpMkLst>
        </pc:cxnChg>
        <pc:cxnChg chg="mod">
          <ac:chgData name="Cristian Chilipirea" userId="34ab170da5908fc4" providerId="LiveId" clId="{6C06BCA4-F3A0-40C7-8033-E36E2FB0D9E8}" dt="2020-10-25T20:57:32.633" v="4542" actId="1076"/>
          <ac:cxnSpMkLst>
            <pc:docMk/>
            <pc:sldMk cId="544518442" sldId="618"/>
            <ac:cxnSpMk id="7" creationId="{56D2A67C-F4C3-427E-900C-23B3B7408DD8}"/>
          </ac:cxnSpMkLst>
        </pc:cxnChg>
      </pc:sldChg>
      <pc:sldChg chg="new">
        <pc:chgData name="Cristian Chilipirea" userId="34ab170da5908fc4" providerId="LiveId" clId="{6C06BCA4-F3A0-40C7-8033-E36E2FB0D9E8}" dt="2020-10-25T21:09:43.667" v="5216" actId="680"/>
        <pc:sldMkLst>
          <pc:docMk/>
          <pc:sldMk cId="1756784436" sldId="61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36830689" sldId="70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02504594" sldId="70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68110193" sldId="70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29215833" sldId="70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075427435" sldId="70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38779333" sldId="70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571498925" sldId="70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837489985" sldId="70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463741018" sldId="71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10221901" sldId="71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980357930" sldId="71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088939591" sldId="71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35817555" sldId="71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105435851" sldId="71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41959798" sldId="71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11695586" sldId="71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589931756" sldId="71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268343882" sldId="72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013470227" sldId="72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106984351" sldId="72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363504418" sldId="72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640072328" sldId="72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53340248" sldId="72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557432814" sldId="72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66706687" sldId="72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452988857" sldId="72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63051905" sldId="72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308554023" sldId="73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57960695" sldId="73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066790774" sldId="73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94690714" sldId="73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783516798" sldId="73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10497440" sldId="73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21255732" sldId="73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15458018" sldId="73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547885942" sldId="73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890633179" sldId="73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545623800" sldId="74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51254511" sldId="74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255163538" sldId="74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797104986" sldId="74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728413670" sldId="74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870921782" sldId="74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014751670" sldId="74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106187097" sldId="74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18221781" sldId="74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22695525" sldId="74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688779270" sldId="75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757940954" sldId="75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785656324" sldId="75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17607937" sldId="75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738410623" sldId="75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71052596" sldId="75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949394042" sldId="75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80195552" sldId="75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108532545" sldId="75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79808228" sldId="75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55083749" sldId="76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97860043" sldId="76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30984571" sldId="76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17159666" sldId="76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88496286" sldId="76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847084710" sldId="76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89914799" sldId="76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38905523" sldId="76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25719368" sldId="76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01711476" sldId="76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112289544" sldId="77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92215519" sldId="77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71104779" sldId="77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85215487" sldId="77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488444649" sldId="77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511807265" sldId="77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49078042" sldId="77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813608923" sldId="77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10419522" sldId="77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5061819" sldId="77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142148759" sldId="78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520976957" sldId="78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239345265" sldId="78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027390148" sldId="78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927414747" sldId="78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316704494" sldId="78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87135735" sldId="78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300206008" sldId="78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758273638" sldId="78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451267672" sldId="78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45283713" sldId="79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335641931" sldId="79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477966058" sldId="79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392948924" sldId="79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950493345" sldId="79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912155413" sldId="79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583606235" sldId="79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095710737" sldId="79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144938996" sldId="79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8160594" sldId="79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632243305" sldId="80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96100377" sldId="80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588360404" sldId="80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87934486" sldId="80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311331767" sldId="80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71422717" sldId="80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741966246" sldId="80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26851610" sldId="80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71138141" sldId="80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753808552" sldId="80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825716847" sldId="81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393005875" sldId="81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76713201" sldId="81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99251582" sldId="81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599614627" sldId="814"/>
        </pc:sldMkLst>
      </pc:sldChg>
    </pc:docChg>
  </pc:docChgLst>
  <pc:docChgLst>
    <pc:chgData name="Cristian Chilipirea" userId="34ab170da5908fc4" providerId="LiveId" clId="{51945C1F-10CD-418A-B58A-C5CF549BDF85}"/>
    <pc:docChg chg="undo custSel addSld delSld modSld">
      <pc:chgData name="Cristian Chilipirea" userId="34ab170da5908fc4" providerId="LiveId" clId="{51945C1F-10CD-418A-B58A-C5CF549BDF85}" dt="2020-10-06T11:50:59.547" v="928" actId="6549"/>
      <pc:docMkLst>
        <pc:docMk/>
      </pc:docMkLst>
      <pc:sldChg chg="add">
        <pc:chgData name="Cristian Chilipirea" userId="34ab170da5908fc4" providerId="LiveId" clId="{51945C1F-10CD-418A-B58A-C5CF549BDF85}" dt="2020-10-04T15:42:41.481" v="5"/>
        <pc:sldMkLst>
          <pc:docMk/>
          <pc:sldMk cId="771936063" sldId="26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724823294" sldId="26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10417660" sldId="26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4182113" sldId="26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187237" sldId="27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52213275" sldId="27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6622311" sldId="27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239565847" sldId="27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446500507" sldId="27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18038314" sldId="27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41731681" sldId="27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97219459" sldId="27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68684844" sldId="27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354362939" sldId="279"/>
        </pc:sldMkLst>
      </pc:sldChg>
      <pc:sldChg chg="addSp delSp modSp add mod">
        <pc:chgData name="Cristian Chilipirea" userId="34ab170da5908fc4" providerId="LiveId" clId="{51945C1F-10CD-418A-B58A-C5CF549BDF85}" dt="2020-10-04T16:02:40.704" v="711" actId="14100"/>
        <pc:sldMkLst>
          <pc:docMk/>
          <pc:sldMk cId="3085238357" sldId="280"/>
        </pc:sldMkLst>
        <pc:spChg chg="mod">
          <ac:chgData name="Cristian Chilipirea" userId="34ab170da5908fc4" providerId="LiveId" clId="{51945C1F-10CD-418A-B58A-C5CF549BDF85}" dt="2020-10-04T16:02:08.452" v="703" actId="1076"/>
          <ac:spMkLst>
            <pc:docMk/>
            <pc:sldMk cId="3085238357" sldId="280"/>
            <ac:spMk id="29" creationId="{00000000-0000-0000-0000-000000000000}"/>
          </ac:spMkLst>
        </pc:spChg>
        <pc:spChg chg="del mod">
          <ac:chgData name="Cristian Chilipirea" userId="34ab170da5908fc4" providerId="LiveId" clId="{51945C1F-10CD-418A-B58A-C5CF549BDF85}" dt="2020-10-04T16:02:33.986" v="708" actId="478"/>
          <ac:spMkLst>
            <pc:docMk/>
            <pc:sldMk cId="3085238357" sldId="280"/>
            <ac:spMk id="34" creationId="{871156A0-8BD1-42FA-94EE-64486253FEEF}"/>
          </ac:spMkLst>
        </pc:spChg>
        <pc:spChg chg="add">
          <ac:chgData name="Cristian Chilipirea" userId="34ab170da5908fc4" providerId="LiveId" clId="{51945C1F-10CD-418A-B58A-C5CF549BDF85}" dt="2020-10-04T16:02:34.480" v="709" actId="22"/>
          <ac:spMkLst>
            <pc:docMk/>
            <pc:sldMk cId="3085238357" sldId="280"/>
            <ac:spMk id="36" creationId="{A532FD41-2810-42F2-9BAC-338E6A20C537}"/>
          </ac:spMkLst>
        </pc:spChg>
        <pc:cxnChg chg="mod">
          <ac:chgData name="Cristian Chilipirea" userId="34ab170da5908fc4" providerId="LiveId" clId="{51945C1F-10CD-418A-B58A-C5CF549BDF85}" dt="2020-10-04T16:02:40.704" v="711" actId="14100"/>
          <ac:cxnSpMkLst>
            <pc:docMk/>
            <pc:sldMk cId="3085238357" sldId="280"/>
            <ac:cxnSpMk id="28" creationId="{00000000-0000-0000-0000-000000000000}"/>
          </ac:cxnSpMkLst>
        </pc:cxnChg>
        <pc:cxnChg chg="mod">
          <ac:chgData name="Cristian Chilipirea" userId="34ab170da5908fc4" providerId="LiveId" clId="{51945C1F-10CD-418A-B58A-C5CF549BDF85}" dt="2020-10-04T16:02:16.439" v="705" actId="14100"/>
          <ac:cxnSpMkLst>
            <pc:docMk/>
            <pc:sldMk cId="3085238357" sldId="280"/>
            <ac:cxnSpMk id="32" creationId="{00000000-0000-0000-0000-000000000000}"/>
          </ac:cxnSpMkLst>
        </pc:cxn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297006857" sldId="28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582673609" sldId="28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73056092" sldId="28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27090702" sldId="284"/>
        </pc:sldMkLst>
      </pc:sldChg>
      <pc:sldChg chg="delSp modSp mod">
        <pc:chgData name="Cristian Chilipirea" userId="34ab170da5908fc4" providerId="LiveId" clId="{51945C1F-10CD-418A-B58A-C5CF549BDF85}" dt="2020-10-04T15:40:58.089" v="3" actId="1076"/>
        <pc:sldMkLst>
          <pc:docMk/>
          <pc:sldMk cId="0" sldId="485"/>
        </pc:sldMkLst>
        <pc:spChg chg="mod">
          <ac:chgData name="Cristian Chilipirea" userId="34ab170da5908fc4" providerId="LiveId" clId="{51945C1F-10CD-418A-B58A-C5CF549BDF85}" dt="2020-10-04T15:40:58.089" v="3" actId="1076"/>
          <ac:spMkLst>
            <pc:docMk/>
            <pc:sldMk cId="0" sldId="485"/>
            <ac:spMk id="15361" creationId="{B7373C27-AE51-474E-BA1F-0C5F0233AACE}"/>
          </ac:spMkLst>
        </pc:spChg>
        <pc:picChg chg="del mod">
          <ac:chgData name="Cristian Chilipirea" userId="34ab170da5908fc4" providerId="LiveId" clId="{51945C1F-10CD-418A-B58A-C5CF549BDF85}" dt="2020-10-04T15:40:54.561" v="2" actId="478"/>
          <ac:picMkLst>
            <pc:docMk/>
            <pc:sldMk cId="0" sldId="485"/>
            <ac:picMk id="3" creationId="{92D7D4D0-3C86-4A12-AA81-B75EE4FD541E}"/>
          </ac:picMkLst>
        </pc:pic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456688437" sldId="49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850693201" sldId="49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593157976" sldId="49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805068390" sldId="50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240204320" sldId="50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057009429" sldId="50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013673347" sldId="50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381332427" sldId="50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62047561" sldId="50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653909499" sldId="50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608127337" sldId="51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4042985229" sldId="51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727535347" sldId="51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285445849" sldId="51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650840403" sldId="51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095946675" sldId="51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633443332" sldId="51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00481663" sldId="51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859228379" sldId="518"/>
        </pc:sldMkLst>
      </pc:sldChg>
      <pc:sldChg chg="add">
        <pc:chgData name="Cristian Chilipirea" userId="34ab170da5908fc4" providerId="LiveId" clId="{51945C1F-10CD-418A-B58A-C5CF549BDF85}" dt="2020-10-06T07:42:26.906" v="865"/>
        <pc:sldMkLst>
          <pc:docMk/>
          <pc:sldMk cId="256685442" sldId="520"/>
        </pc:sldMkLst>
      </pc:sldChg>
      <pc:sldChg chg="add del">
        <pc:chgData name="Cristian Chilipirea" userId="34ab170da5908fc4" providerId="LiveId" clId="{51945C1F-10CD-418A-B58A-C5CF549BDF85}" dt="2020-10-06T07:42:19.579" v="864" actId="2696"/>
        <pc:sldMkLst>
          <pc:docMk/>
          <pc:sldMk cId="1223463397" sldId="52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93191226" sldId="52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761323086" sldId="524"/>
        </pc:sldMkLst>
      </pc:sldChg>
      <pc:sldChg chg="add del">
        <pc:chgData name="Cristian Chilipirea" userId="34ab170da5908fc4" providerId="LiveId" clId="{51945C1F-10CD-418A-B58A-C5CF549BDF85}" dt="2020-10-06T07:42:19.579" v="864" actId="2696"/>
        <pc:sldMkLst>
          <pc:docMk/>
          <pc:sldMk cId="2128174877" sldId="525"/>
        </pc:sldMkLst>
      </pc:sldChg>
      <pc:sldChg chg="add">
        <pc:chgData name="Cristian Chilipirea" userId="34ab170da5908fc4" providerId="LiveId" clId="{51945C1F-10CD-418A-B58A-C5CF549BDF85}" dt="2020-10-06T07:42:26.906" v="865"/>
        <pc:sldMkLst>
          <pc:docMk/>
          <pc:sldMk cId="3768368127" sldId="52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84922801" sldId="52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918988431" sldId="52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71541737" sldId="52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617174008" sldId="52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742774632" sldId="53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619967694" sldId="53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290587018" sldId="53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38918458" sldId="53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62901516" sldId="53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632471956" sldId="53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927050837" sldId="53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625462843" sldId="53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741540215" sldId="53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544035050" sldId="53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002666867" sldId="54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888411994" sldId="54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728125730" sldId="54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289218972" sldId="54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126027227" sldId="54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44370955" sldId="54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882107523" sldId="54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558091035" sldId="54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034493033" sldId="54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448597296" sldId="54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28890427" sldId="55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447635862" sldId="55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483517246" sldId="55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901537233" sldId="55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544456519" sldId="55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469359816" sldId="555"/>
        </pc:sldMkLst>
      </pc:sldChg>
      <pc:sldChg chg="delSp add mod">
        <pc:chgData name="Cristian Chilipirea" userId="34ab170da5908fc4" providerId="LiveId" clId="{51945C1F-10CD-418A-B58A-C5CF549BDF85}" dt="2020-10-04T15:43:46.373" v="6" actId="478"/>
        <pc:sldMkLst>
          <pc:docMk/>
          <pc:sldMk cId="2819740296" sldId="555"/>
        </pc:sldMkLst>
        <pc:spChg chg="del">
          <ac:chgData name="Cristian Chilipirea" userId="34ab170da5908fc4" providerId="LiveId" clId="{51945C1F-10CD-418A-B58A-C5CF549BDF85}" dt="2020-10-04T15:43:46.373" v="6" actId="478"/>
          <ac:spMkLst>
            <pc:docMk/>
            <pc:sldMk cId="2819740296" sldId="555"/>
            <ac:spMk id="4" creationId="{CF4F32BD-099A-448F-BAC0-DDD83C5602F3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139583102" sldId="556"/>
        </pc:sldMkLst>
      </pc:sldChg>
      <pc:sldChg chg="addSp delSp modSp add">
        <pc:chgData name="Cristian Chilipirea" userId="34ab170da5908fc4" providerId="LiveId" clId="{51945C1F-10CD-418A-B58A-C5CF549BDF85}" dt="2020-10-04T15:46:28.276" v="39" actId="478"/>
        <pc:sldMkLst>
          <pc:docMk/>
          <pc:sldMk cId="2622810347" sldId="556"/>
        </pc:sldMkLst>
        <pc:spChg chg="del">
          <ac:chgData name="Cristian Chilipirea" userId="34ab170da5908fc4" providerId="LiveId" clId="{51945C1F-10CD-418A-B58A-C5CF549BDF85}" dt="2020-10-04T15:46:26.710" v="38" actId="478"/>
          <ac:spMkLst>
            <pc:docMk/>
            <pc:sldMk cId="2622810347" sldId="556"/>
            <ac:spMk id="3" creationId="{5A14C1F4-F0BE-4574-8BC1-C0AAD28D5DFD}"/>
          </ac:spMkLst>
        </pc:spChg>
        <pc:spChg chg="add del mod">
          <ac:chgData name="Cristian Chilipirea" userId="34ab170da5908fc4" providerId="LiveId" clId="{51945C1F-10CD-418A-B58A-C5CF549BDF85}" dt="2020-10-04T15:46:28.276" v="39" actId="478"/>
          <ac:spMkLst>
            <pc:docMk/>
            <pc:sldMk cId="2622810347" sldId="556"/>
            <ac:spMk id="5" creationId="{CDC02F2C-8ED0-416C-99FA-5807FAB4FA4E}"/>
          </ac:spMkLst>
        </pc:spChg>
        <pc:spChg chg="mod">
          <ac:chgData name="Cristian Chilipirea" userId="34ab170da5908fc4" providerId="LiveId" clId="{51945C1F-10CD-418A-B58A-C5CF549BDF85}" dt="2020-10-04T15:46:22.001" v="37" actId="14100"/>
          <ac:spMkLst>
            <pc:docMk/>
            <pc:sldMk cId="2622810347" sldId="556"/>
            <ac:spMk id="7" creationId="{DBF33FA6-13D1-4543-A988-46261EA357A1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828686303" sldId="557"/>
        </pc:sldMkLst>
      </pc:sldChg>
      <pc:sldChg chg="modSp add mod">
        <pc:chgData name="Cristian Chilipirea" userId="34ab170da5908fc4" providerId="LiveId" clId="{51945C1F-10CD-418A-B58A-C5CF549BDF85}" dt="2020-10-04T15:47:30.142" v="64" actId="20577"/>
        <pc:sldMkLst>
          <pc:docMk/>
          <pc:sldMk cId="3885902090" sldId="557"/>
        </pc:sldMkLst>
        <pc:spChg chg="mod">
          <ac:chgData name="Cristian Chilipirea" userId="34ab170da5908fc4" providerId="LiveId" clId="{51945C1F-10CD-418A-B58A-C5CF549BDF85}" dt="2020-10-04T15:47:30.142" v="64" actId="20577"/>
          <ac:spMkLst>
            <pc:docMk/>
            <pc:sldMk cId="3885902090" sldId="557"/>
            <ac:spMk id="5" creationId="{99FD5B4F-9890-4C96-B60C-BCBA2D04923D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32517813" sldId="558"/>
        </pc:sldMkLst>
      </pc:sldChg>
      <pc:sldChg chg="addSp delSp modSp add">
        <pc:chgData name="Cristian Chilipirea" userId="34ab170da5908fc4" providerId="LiveId" clId="{51945C1F-10CD-418A-B58A-C5CF549BDF85}" dt="2020-10-04T15:46:38.841" v="42" actId="478"/>
        <pc:sldMkLst>
          <pc:docMk/>
          <pc:sldMk cId="3791159766" sldId="558"/>
        </pc:sldMkLst>
        <pc:spChg chg="del">
          <ac:chgData name="Cristian Chilipirea" userId="34ab170da5908fc4" providerId="LiveId" clId="{51945C1F-10CD-418A-B58A-C5CF549BDF85}" dt="2020-10-04T15:46:37.633" v="41" actId="478"/>
          <ac:spMkLst>
            <pc:docMk/>
            <pc:sldMk cId="3791159766" sldId="558"/>
            <ac:spMk id="3" creationId="{5A14C1F4-F0BE-4574-8BC1-C0AAD28D5DFD}"/>
          </ac:spMkLst>
        </pc:spChg>
        <pc:spChg chg="add del mod">
          <ac:chgData name="Cristian Chilipirea" userId="34ab170da5908fc4" providerId="LiveId" clId="{51945C1F-10CD-418A-B58A-C5CF549BDF85}" dt="2020-10-04T15:46:38.841" v="42" actId="478"/>
          <ac:spMkLst>
            <pc:docMk/>
            <pc:sldMk cId="3791159766" sldId="558"/>
            <ac:spMk id="5" creationId="{0F7BD8A9-B742-4B1F-B13B-1DC7A2F09711}"/>
          </ac:spMkLst>
        </pc:spChg>
        <pc:spChg chg="mod">
          <ac:chgData name="Cristian Chilipirea" userId="34ab170da5908fc4" providerId="LiveId" clId="{51945C1F-10CD-418A-B58A-C5CF549BDF85}" dt="2020-10-04T15:46:33.103" v="40" actId="14100"/>
          <ac:spMkLst>
            <pc:docMk/>
            <pc:sldMk cId="3791159766" sldId="558"/>
            <ac:spMk id="9" creationId="{D2B03E9C-F50F-45DF-909E-68108DAD3C87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839275458" sldId="55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218154173" sldId="55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85012145" sldId="56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64226270" sldId="56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158451430" sldId="56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215854694" sldId="56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42578926" sldId="56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106652890" sldId="56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33233348" sldId="56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58647085" sldId="56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19317344" sldId="56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09234684" sldId="56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132566298" sldId="57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77641279" sldId="57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66949720" sldId="57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803101277" sldId="57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81668153" sldId="57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07382031" sldId="57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368994498" sldId="57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77296145" sldId="57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177411385" sldId="57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845634745" sldId="57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48338232" sldId="58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541687133" sldId="581"/>
        </pc:sldMkLst>
      </pc:sldChg>
      <pc:sldChg chg="modSp add mod">
        <pc:chgData name="Cristian Chilipirea" userId="34ab170da5908fc4" providerId="LiveId" clId="{51945C1F-10CD-418A-B58A-C5CF549BDF85}" dt="2020-10-04T15:47:54.378" v="99" actId="20577"/>
        <pc:sldMkLst>
          <pc:docMk/>
          <pc:sldMk cId="3552800911" sldId="582"/>
        </pc:sldMkLst>
        <pc:spChg chg="mod">
          <ac:chgData name="Cristian Chilipirea" userId="34ab170da5908fc4" providerId="LiveId" clId="{51945C1F-10CD-418A-B58A-C5CF549BDF85}" dt="2020-10-04T15:47:54.378" v="99" actId="20577"/>
          <ac:spMkLst>
            <pc:docMk/>
            <pc:sldMk cId="3552800911" sldId="582"/>
            <ac:spMk id="6" creationId="{5EFECB11-DEB9-4B99-A0F4-8B1B7E312A02}"/>
          </ac:spMkLst>
        </pc:spChg>
      </pc:sldChg>
      <pc:sldChg chg="modSp add mod">
        <pc:chgData name="Cristian Chilipirea" userId="34ab170da5908fc4" providerId="LiveId" clId="{51945C1F-10CD-418A-B58A-C5CF549BDF85}" dt="2020-10-04T15:48:21.750" v="124" actId="6549"/>
        <pc:sldMkLst>
          <pc:docMk/>
          <pc:sldMk cId="3613867516" sldId="583"/>
        </pc:sldMkLst>
        <pc:spChg chg="mod">
          <ac:chgData name="Cristian Chilipirea" userId="34ab170da5908fc4" providerId="LiveId" clId="{51945C1F-10CD-418A-B58A-C5CF549BDF85}" dt="2020-10-04T15:48:21.750" v="124" actId="6549"/>
          <ac:spMkLst>
            <pc:docMk/>
            <pc:sldMk cId="3613867516" sldId="583"/>
            <ac:spMk id="5" creationId="{49CED803-FB9E-4301-B542-BF7A2CA2A33F}"/>
          </ac:spMkLst>
        </pc:spChg>
      </pc:sldChg>
      <pc:sldChg chg="modSp add mod">
        <pc:chgData name="Cristian Chilipirea" userId="34ab170da5908fc4" providerId="LiveId" clId="{51945C1F-10CD-418A-B58A-C5CF549BDF85}" dt="2020-10-04T15:46:00.885" v="35" actId="20577"/>
        <pc:sldMkLst>
          <pc:docMk/>
          <pc:sldMk cId="896687691" sldId="584"/>
        </pc:sldMkLst>
        <pc:spChg chg="mod">
          <ac:chgData name="Cristian Chilipirea" userId="34ab170da5908fc4" providerId="LiveId" clId="{51945C1F-10CD-418A-B58A-C5CF549BDF85}" dt="2020-10-04T15:46:00.885" v="35" actId="20577"/>
          <ac:spMkLst>
            <pc:docMk/>
            <pc:sldMk cId="896687691" sldId="584"/>
            <ac:spMk id="6" creationId="{93936491-5D2F-4156-AA11-9D6BA04428BF}"/>
          </ac:spMkLst>
        </pc:spChg>
      </pc:sldChg>
      <pc:sldChg chg="modSp add mod">
        <pc:chgData name="Cristian Chilipirea" userId="34ab170da5908fc4" providerId="LiveId" clId="{51945C1F-10CD-418A-B58A-C5CF549BDF85}" dt="2020-10-04T15:48:30.734" v="128" actId="20577"/>
        <pc:sldMkLst>
          <pc:docMk/>
          <pc:sldMk cId="1429551694" sldId="585"/>
        </pc:sldMkLst>
        <pc:spChg chg="mod">
          <ac:chgData name="Cristian Chilipirea" userId="34ab170da5908fc4" providerId="LiveId" clId="{51945C1F-10CD-418A-B58A-C5CF549BDF85}" dt="2020-10-04T15:48:30.734" v="128" actId="20577"/>
          <ac:spMkLst>
            <pc:docMk/>
            <pc:sldMk cId="1429551694" sldId="585"/>
            <ac:spMk id="6" creationId="{CFDF16C4-D709-47CC-9390-F74919E25685}"/>
          </ac:spMkLst>
        </pc:spChg>
      </pc:sldChg>
      <pc:sldChg chg="modSp add mod">
        <pc:chgData name="Cristian Chilipirea" userId="34ab170da5908fc4" providerId="LiveId" clId="{51945C1F-10CD-418A-B58A-C5CF549BDF85}" dt="2020-10-04T15:54:07.682" v="420" actId="20577"/>
        <pc:sldMkLst>
          <pc:docMk/>
          <pc:sldMk cId="3440455392" sldId="586"/>
        </pc:sldMkLst>
        <pc:spChg chg="mod">
          <ac:chgData name="Cristian Chilipirea" userId="34ab170da5908fc4" providerId="LiveId" clId="{51945C1F-10CD-418A-B58A-C5CF549BDF85}" dt="2020-10-04T15:54:07.682" v="420" actId="20577"/>
          <ac:spMkLst>
            <pc:docMk/>
            <pc:sldMk cId="3440455392" sldId="586"/>
            <ac:spMk id="12" creationId="{443D66CC-3E91-4403-9048-BA23C1B3ED8E}"/>
          </ac:spMkLst>
        </pc:spChg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1004568210" sldId="587"/>
        </pc:sldMkLst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2844747525" sldId="588"/>
        </pc:sldMkLst>
      </pc:sldChg>
      <pc:sldChg chg="addSp delSp add mod">
        <pc:chgData name="Cristian Chilipirea" userId="34ab170da5908fc4" providerId="LiveId" clId="{51945C1F-10CD-418A-B58A-C5CF549BDF85}" dt="2020-10-04T15:54:13.072" v="422" actId="22"/>
        <pc:sldMkLst>
          <pc:docMk/>
          <pc:sldMk cId="3229519859" sldId="589"/>
        </pc:sldMkLst>
        <pc:spChg chg="add">
          <ac:chgData name="Cristian Chilipirea" userId="34ab170da5908fc4" providerId="LiveId" clId="{51945C1F-10CD-418A-B58A-C5CF549BDF85}" dt="2020-10-04T15:54:13.072" v="422" actId="22"/>
          <ac:spMkLst>
            <pc:docMk/>
            <pc:sldMk cId="3229519859" sldId="589"/>
            <ac:spMk id="8" creationId="{5C852924-31DD-4C39-A45C-8BF6E8A48C93}"/>
          </ac:spMkLst>
        </pc:spChg>
        <pc:spChg chg="del">
          <ac:chgData name="Cristian Chilipirea" userId="34ab170da5908fc4" providerId="LiveId" clId="{51945C1F-10CD-418A-B58A-C5CF549BDF85}" dt="2020-10-04T15:54:12.594" v="421" actId="478"/>
          <ac:spMkLst>
            <pc:docMk/>
            <pc:sldMk cId="3229519859" sldId="589"/>
            <ac:spMk id="12" creationId="{443D66CC-3E91-4403-9048-BA23C1B3ED8E}"/>
          </ac:spMkLst>
        </pc:spChg>
      </pc:sldChg>
      <pc:sldChg chg="addSp delSp modSp add mod">
        <pc:chgData name="Cristian Chilipirea" userId="34ab170da5908fc4" providerId="LiveId" clId="{51945C1F-10CD-418A-B58A-C5CF549BDF85}" dt="2020-10-04T15:54:24.622" v="428" actId="20577"/>
        <pc:sldMkLst>
          <pc:docMk/>
          <pc:sldMk cId="2934982308" sldId="590"/>
        </pc:sldMkLst>
        <pc:spChg chg="add del">
          <ac:chgData name="Cristian Chilipirea" userId="34ab170da5908fc4" providerId="LiveId" clId="{51945C1F-10CD-418A-B58A-C5CF549BDF85}" dt="2020-10-04T15:54:18.302" v="424" actId="22"/>
          <ac:spMkLst>
            <pc:docMk/>
            <pc:sldMk cId="2934982308" sldId="590"/>
            <ac:spMk id="8" creationId="{1407BC7A-0E78-40C3-9C1B-58FFDD6E482D}"/>
          </ac:spMkLst>
        </pc:spChg>
        <pc:spChg chg="del">
          <ac:chgData name="Cristian Chilipirea" userId="34ab170da5908fc4" providerId="LiveId" clId="{51945C1F-10CD-418A-B58A-C5CF549BDF85}" dt="2020-10-04T15:54:20.242" v="425" actId="478"/>
          <ac:spMkLst>
            <pc:docMk/>
            <pc:sldMk cId="2934982308" sldId="590"/>
            <ac:spMk id="12" creationId="{443D66CC-3E91-4403-9048-BA23C1B3ED8E}"/>
          </ac:spMkLst>
        </pc:spChg>
        <pc:spChg chg="add mod">
          <ac:chgData name="Cristian Chilipirea" userId="34ab170da5908fc4" providerId="LiveId" clId="{51945C1F-10CD-418A-B58A-C5CF549BDF85}" dt="2020-10-04T15:54:24.622" v="428" actId="20577"/>
          <ac:spMkLst>
            <pc:docMk/>
            <pc:sldMk cId="2934982308" sldId="590"/>
            <ac:spMk id="14" creationId="{12ABC41B-93EC-4142-824B-ED044187173D}"/>
          </ac:spMkLst>
        </pc:spChg>
      </pc:sldChg>
      <pc:sldChg chg="addSp delSp modSp add mod">
        <pc:chgData name="Cristian Chilipirea" userId="34ab170da5908fc4" providerId="LiveId" clId="{51945C1F-10CD-418A-B58A-C5CF549BDF85}" dt="2020-10-04T15:54:43.238" v="441" actId="207"/>
        <pc:sldMkLst>
          <pc:docMk/>
          <pc:sldMk cId="638753181" sldId="591"/>
        </pc:sldMkLst>
        <pc:spChg chg="add mod">
          <ac:chgData name="Cristian Chilipirea" userId="34ab170da5908fc4" providerId="LiveId" clId="{51945C1F-10CD-418A-B58A-C5CF549BDF85}" dt="2020-10-04T15:54:43.238" v="441" actId="207"/>
          <ac:spMkLst>
            <pc:docMk/>
            <pc:sldMk cId="638753181" sldId="591"/>
            <ac:spMk id="8" creationId="{02B8245B-1D14-4609-832F-59CBFF55E592}"/>
          </ac:spMkLst>
        </pc:spChg>
        <pc:spChg chg="del">
          <ac:chgData name="Cristian Chilipirea" userId="34ab170da5908fc4" providerId="LiveId" clId="{51945C1F-10CD-418A-B58A-C5CF549BDF85}" dt="2020-10-04T15:54:30.678" v="429" actId="478"/>
          <ac:spMkLst>
            <pc:docMk/>
            <pc:sldMk cId="638753181" sldId="591"/>
            <ac:spMk id="12" creationId="{443D66CC-3E91-4403-9048-BA23C1B3ED8E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26377157" sldId="59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249049725" sldId="59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757188932" sldId="59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457825635" sldId="59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862494286" sldId="59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28492379" sldId="59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18629561" sldId="59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957409372" sldId="59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442255895" sldId="60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539200228" sldId="60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52501450" sldId="60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787298923" sldId="60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363012813" sldId="60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9224354" sldId="60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54594501" sldId="60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131665879" sldId="60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192059767" sldId="60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53373996" sldId="60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89251862" sldId="61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001622032" sldId="61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72997639" sldId="61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39564760" sldId="61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90094065" sldId="61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398904006" sldId="61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6940372" sldId="616"/>
        </pc:sldMkLst>
      </pc:sldChg>
      <pc:sldChg chg="modSp add mod">
        <pc:chgData name="Cristian Chilipirea" userId="34ab170da5908fc4" providerId="LiveId" clId="{51945C1F-10CD-418A-B58A-C5CF549BDF85}" dt="2020-10-04T15:56:18.200" v="526" actId="20577"/>
        <pc:sldMkLst>
          <pc:docMk/>
          <pc:sldMk cId="1539260797" sldId="617"/>
        </pc:sldMkLst>
        <pc:spChg chg="mod">
          <ac:chgData name="Cristian Chilipirea" userId="34ab170da5908fc4" providerId="LiveId" clId="{51945C1F-10CD-418A-B58A-C5CF549BDF85}" dt="2020-10-04T15:55:32.631" v="470" actId="1076"/>
          <ac:spMkLst>
            <pc:docMk/>
            <pc:sldMk cId="1539260797" sldId="617"/>
            <ac:spMk id="2" creationId="{B0F8045F-D2E2-4E31-A51B-741DA9153BC1}"/>
          </ac:spMkLst>
        </pc:spChg>
        <pc:spChg chg="mod">
          <ac:chgData name="Cristian Chilipirea" userId="34ab170da5908fc4" providerId="LiveId" clId="{51945C1F-10CD-418A-B58A-C5CF549BDF85}" dt="2020-10-04T15:56:18.200" v="526" actId="20577"/>
          <ac:spMkLst>
            <pc:docMk/>
            <pc:sldMk cId="1539260797" sldId="617"/>
            <ac:spMk id="3" creationId="{C9E5606E-1CB0-45AE-8ED4-4072349B165D}"/>
          </ac:spMkLst>
        </pc:spChg>
        <pc:grpChg chg="mod">
          <ac:chgData name="Cristian Chilipirea" userId="34ab170da5908fc4" providerId="LiveId" clId="{51945C1F-10CD-418A-B58A-C5CF549BDF85}" dt="2020-10-04T15:56:14.944" v="523" actId="1076"/>
          <ac:grpSpMkLst>
            <pc:docMk/>
            <pc:sldMk cId="1539260797" sldId="617"/>
            <ac:grpSpMk id="5" creationId="{24F2C8C9-C546-44E8-BB95-EE9EBA71D1C2}"/>
          </ac:grpSpMkLst>
        </pc:gr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767050214" sldId="61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602396881" sldId="61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83254241" sldId="620"/>
        </pc:sldMkLst>
      </pc:sldChg>
      <pc:sldChg chg="modSp add mod">
        <pc:chgData name="Cristian Chilipirea" userId="34ab170da5908fc4" providerId="LiveId" clId="{51945C1F-10CD-418A-B58A-C5CF549BDF85}" dt="2020-10-06T11:40:31.672" v="884" actId="207"/>
        <pc:sldMkLst>
          <pc:docMk/>
          <pc:sldMk cId="1693112902" sldId="621"/>
        </pc:sldMkLst>
        <pc:spChg chg="mod">
          <ac:chgData name="Cristian Chilipirea" userId="34ab170da5908fc4" providerId="LiveId" clId="{51945C1F-10CD-418A-B58A-C5CF549BDF85}" dt="2020-10-06T11:40:31.672" v="884" actId="207"/>
          <ac:spMkLst>
            <pc:docMk/>
            <pc:sldMk cId="1693112902" sldId="621"/>
            <ac:spMk id="3" creationId="{85B9BB59-F4D4-4C6D-8853-EF9A3D38746A}"/>
          </ac:spMkLst>
        </pc:spChg>
      </pc:sldChg>
      <pc:sldChg chg="modSp add mod">
        <pc:chgData name="Cristian Chilipirea" userId="34ab170da5908fc4" providerId="LiveId" clId="{51945C1F-10CD-418A-B58A-C5CF549BDF85}" dt="2020-10-06T11:43:10.010" v="922" actId="20577"/>
        <pc:sldMkLst>
          <pc:docMk/>
          <pc:sldMk cId="3591667173" sldId="622"/>
        </pc:sldMkLst>
        <pc:spChg chg="mod">
          <ac:chgData name="Cristian Chilipirea" userId="34ab170da5908fc4" providerId="LiveId" clId="{51945C1F-10CD-418A-B58A-C5CF549BDF85}" dt="2020-10-06T11:43:10.010" v="922" actId="20577"/>
          <ac:spMkLst>
            <pc:docMk/>
            <pc:sldMk cId="3591667173" sldId="622"/>
            <ac:spMk id="3" creationId="{8B835FB6-DBC7-485E-93CF-B09D463EDE1D}"/>
          </ac:spMkLst>
        </pc:spChg>
        <pc:spChg chg="mod">
          <ac:chgData name="Cristian Chilipirea" userId="34ab170da5908fc4" providerId="LiveId" clId="{51945C1F-10CD-418A-B58A-C5CF549BDF85}" dt="2020-10-06T11:41:06.246" v="905" actId="20577"/>
          <ac:spMkLst>
            <pc:docMk/>
            <pc:sldMk cId="3591667173" sldId="622"/>
            <ac:spMk id="27" creationId="{0CFE6B87-818E-4402-B9FE-24D2E21F15B4}"/>
          </ac:spMkLst>
        </pc:spChg>
        <pc:spChg chg="mod">
          <ac:chgData name="Cristian Chilipirea" userId="34ab170da5908fc4" providerId="LiveId" clId="{51945C1F-10CD-418A-B58A-C5CF549BDF85}" dt="2020-10-06T11:42:32.307" v="910" actId="1076"/>
          <ac:spMkLst>
            <pc:docMk/>
            <pc:sldMk cId="3591667173" sldId="622"/>
            <ac:spMk id="28" creationId="{93DB4A33-87D9-4939-A54F-2D384FABDFC2}"/>
          </ac:spMkLst>
        </pc:spChg>
        <pc:cxnChg chg="mod">
          <ac:chgData name="Cristian Chilipirea" userId="34ab170da5908fc4" providerId="LiveId" clId="{51945C1F-10CD-418A-B58A-C5CF549BDF85}" dt="2020-10-06T11:42:38.481" v="912" actId="14100"/>
          <ac:cxnSpMkLst>
            <pc:docMk/>
            <pc:sldMk cId="3591667173" sldId="622"/>
            <ac:cxnSpMk id="14" creationId="{7D0727B5-3776-4206-BF75-E29FDBADE6DD}"/>
          </ac:cxnSpMkLst>
        </pc:cxnChg>
        <pc:cxnChg chg="mod">
          <ac:chgData name="Cristian Chilipirea" userId="34ab170da5908fc4" providerId="LiveId" clId="{51945C1F-10CD-418A-B58A-C5CF549BDF85}" dt="2020-10-06T11:42:29.973" v="909" actId="1076"/>
          <ac:cxnSpMkLst>
            <pc:docMk/>
            <pc:sldMk cId="3591667173" sldId="622"/>
            <ac:cxnSpMk id="15" creationId="{2ADD62CE-03A7-4908-A3ED-BD2FC548BEA7}"/>
          </ac:cxnSpMkLst>
        </pc:cxnChg>
        <pc:cxnChg chg="mod">
          <ac:chgData name="Cristian Chilipirea" userId="34ab170da5908fc4" providerId="LiveId" clId="{51945C1F-10CD-418A-B58A-C5CF549BDF85}" dt="2020-10-06T11:42:36.150" v="911" actId="14100"/>
          <ac:cxnSpMkLst>
            <pc:docMk/>
            <pc:sldMk cId="3591667173" sldId="622"/>
            <ac:cxnSpMk id="18" creationId="{59150982-665E-4018-83D8-C165F6956FED}"/>
          </ac:cxnSpMkLst>
        </pc:cxnChg>
      </pc:sldChg>
      <pc:sldChg chg="modSp add mod">
        <pc:chgData name="Cristian Chilipirea" userId="34ab170da5908fc4" providerId="LiveId" clId="{51945C1F-10CD-418A-B58A-C5CF549BDF85}" dt="2020-10-06T11:50:49.703" v="926" actId="20577"/>
        <pc:sldMkLst>
          <pc:docMk/>
          <pc:sldMk cId="3871055158" sldId="623"/>
        </pc:sldMkLst>
        <pc:spChg chg="mod">
          <ac:chgData name="Cristian Chilipirea" userId="34ab170da5908fc4" providerId="LiveId" clId="{51945C1F-10CD-418A-B58A-C5CF549BDF85}" dt="2020-10-06T11:50:49.703" v="926" actId="20577"/>
          <ac:spMkLst>
            <pc:docMk/>
            <pc:sldMk cId="3871055158" sldId="623"/>
            <ac:spMk id="3" creationId="{4520BA1D-2D78-4643-9D43-0F0A8DF9B362}"/>
          </ac:spMkLst>
        </pc:spChg>
      </pc:sldChg>
      <pc:sldChg chg="modSp add mod">
        <pc:chgData name="Cristian Chilipirea" userId="34ab170da5908fc4" providerId="LiveId" clId="{51945C1F-10CD-418A-B58A-C5CF549BDF85}" dt="2020-10-06T11:50:59.547" v="928" actId="6549"/>
        <pc:sldMkLst>
          <pc:docMk/>
          <pc:sldMk cId="1035402042" sldId="624"/>
        </pc:sldMkLst>
        <pc:spChg chg="mod">
          <ac:chgData name="Cristian Chilipirea" userId="34ab170da5908fc4" providerId="LiveId" clId="{51945C1F-10CD-418A-B58A-C5CF549BDF85}" dt="2020-10-06T11:50:59.547" v="928" actId="6549"/>
          <ac:spMkLst>
            <pc:docMk/>
            <pc:sldMk cId="1035402042" sldId="624"/>
            <ac:spMk id="3" creationId="{7D780E86-34F4-4682-948A-C5FA0389F6F9}"/>
          </ac:spMkLst>
        </pc:spChg>
      </pc:sldChg>
      <pc:sldChg chg="modSp add mod">
        <pc:chgData name="Cristian Chilipirea" userId="34ab170da5908fc4" providerId="LiveId" clId="{51945C1F-10CD-418A-B58A-C5CF549BDF85}" dt="2020-10-04T15:57:37.678" v="558" actId="20577"/>
        <pc:sldMkLst>
          <pc:docMk/>
          <pc:sldMk cId="2430536616" sldId="625"/>
        </pc:sldMkLst>
        <pc:spChg chg="mod">
          <ac:chgData name="Cristian Chilipirea" userId="34ab170da5908fc4" providerId="LiveId" clId="{51945C1F-10CD-418A-B58A-C5CF549BDF85}" dt="2020-10-04T15:57:37.678" v="558" actId="20577"/>
          <ac:spMkLst>
            <pc:docMk/>
            <pc:sldMk cId="2430536616" sldId="625"/>
            <ac:spMk id="2" creationId="{F44AF469-0428-4B36-B337-459EB5267A8F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092089267" sldId="62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57519186" sldId="62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475865016" sldId="62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99722945" sldId="62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15877145" sldId="63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256760796" sldId="63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056894308" sldId="63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561823746" sldId="63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96013976" sldId="63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191572566" sldId="63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07977974" sldId="63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74714365" sldId="63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652549265" sldId="63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62702447" sldId="63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16506964" sldId="640"/>
        </pc:sldMkLst>
      </pc:sldChg>
      <pc:sldChg chg="modSp add del mod">
        <pc:chgData name="Cristian Chilipirea" userId="34ab170da5908fc4" providerId="LiveId" clId="{51945C1F-10CD-418A-B58A-C5CF549BDF85}" dt="2020-10-06T07:41:59.224" v="863"/>
        <pc:sldMkLst>
          <pc:docMk/>
          <pc:sldMk cId="2977312676" sldId="641"/>
        </pc:sldMkLst>
        <pc:spChg chg="mod">
          <ac:chgData name="Cristian Chilipirea" userId="34ab170da5908fc4" providerId="LiveId" clId="{51945C1F-10CD-418A-B58A-C5CF549BDF85}" dt="2020-10-04T16:03:51.370" v="795" actId="6549"/>
          <ac:spMkLst>
            <pc:docMk/>
            <pc:sldMk cId="2977312676" sldId="641"/>
            <ac:spMk id="2" creationId="{C16C1D7F-FFD0-4A51-99ED-B20A0FE86FD4}"/>
          </ac:spMkLst>
        </pc:spChg>
      </pc:sldChg>
      <pc:sldChg chg="modSp add del mod">
        <pc:chgData name="Cristian Chilipirea" userId="34ab170da5908fc4" providerId="LiveId" clId="{51945C1F-10CD-418A-B58A-C5CF549BDF85}" dt="2020-10-06T07:41:59.224" v="863"/>
        <pc:sldMkLst>
          <pc:docMk/>
          <pc:sldMk cId="1351683900" sldId="642"/>
        </pc:sldMkLst>
        <pc:spChg chg="mod">
          <ac:chgData name="Cristian Chilipirea" userId="34ab170da5908fc4" providerId="LiveId" clId="{51945C1F-10CD-418A-B58A-C5CF549BDF85}" dt="2020-10-04T16:03:14.666" v="748" actId="20577"/>
          <ac:spMkLst>
            <pc:docMk/>
            <pc:sldMk cId="1351683900" sldId="642"/>
            <ac:spMk id="2" creationId="{0F37C67E-AF95-4208-96AA-B99A83F035A9}"/>
          </ac:spMkLst>
        </pc:spChg>
        <pc:spChg chg="mod">
          <ac:chgData name="Cristian Chilipirea" userId="34ab170da5908fc4" providerId="LiveId" clId="{51945C1F-10CD-418A-B58A-C5CF549BDF85}" dt="2020-10-04T16:03:29.209" v="754" actId="20577"/>
          <ac:spMkLst>
            <pc:docMk/>
            <pc:sldMk cId="1351683900" sldId="642"/>
            <ac:spMk id="3" creationId="{FB907854-C5DB-4FB1-BF54-56014AB8E705}"/>
          </ac:spMkLst>
        </pc:spChg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580444410" sldId="643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2645893947" sldId="644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559295034" sldId="64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22016729" sldId="64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245528660" sldId="64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68886458" sldId="648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223523598" sldId="649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789544321" sldId="650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20564615" sldId="651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97569966" sldId="652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737676578" sldId="653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977472531" sldId="654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843839531" sldId="655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220760723" sldId="656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154542582" sldId="657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33686599" sldId="658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244936037" sldId="659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712352938" sldId="660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152073219" sldId="661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633870481" sldId="662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2075269318" sldId="663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507539060" sldId="664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652826584" sldId="665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8099287" sldId="666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984253484" sldId="667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023350196" sldId="668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760037522" sldId="669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69872126" sldId="670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350148514" sldId="671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566031737" sldId="672"/>
        </pc:sldMkLst>
      </pc:sldChg>
      <pc:sldChg chg="addSp delSp modSp add del mod">
        <pc:chgData name="Cristian Chilipirea" userId="34ab170da5908fc4" providerId="LiveId" clId="{51945C1F-10CD-418A-B58A-C5CF549BDF85}" dt="2020-10-06T07:41:59.224" v="863"/>
        <pc:sldMkLst>
          <pc:docMk/>
          <pc:sldMk cId="2961937931" sldId="673"/>
        </pc:sldMkLst>
        <pc:spChg chg="add del mod">
          <ac:chgData name="Cristian Chilipirea" userId="34ab170da5908fc4" providerId="LiveId" clId="{51945C1F-10CD-418A-B58A-C5CF549BDF85}" dt="2020-10-04T16:09:37.267" v="803" actId="478"/>
          <ac:spMkLst>
            <pc:docMk/>
            <pc:sldMk cId="2961937931" sldId="673"/>
            <ac:spMk id="18" creationId="{4D11A4A9-2928-45DF-9EA5-94C07B276B39}"/>
          </ac:spMkLst>
        </pc:spChg>
      </pc:sldChg>
      <pc:sldChg chg="modSp add del mod">
        <pc:chgData name="Cristian Chilipirea" userId="34ab170da5908fc4" providerId="LiveId" clId="{51945C1F-10CD-418A-B58A-C5CF549BDF85}" dt="2020-10-06T11:39:45.542" v="883" actId="20577"/>
        <pc:sldMkLst>
          <pc:docMk/>
          <pc:sldMk cId="2226103853" sldId="674"/>
        </pc:sldMkLst>
        <pc:spChg chg="mod">
          <ac:chgData name="Cristian Chilipirea" userId="34ab170da5908fc4" providerId="LiveId" clId="{51945C1F-10CD-418A-B58A-C5CF549BDF85}" dt="2020-10-06T11:39:45.542" v="883" actId="20577"/>
          <ac:spMkLst>
            <pc:docMk/>
            <pc:sldMk cId="2226103853" sldId="674"/>
            <ac:spMk id="3" creationId="{339551E0-5B4F-468D-A5F2-74EA52B6C9FD}"/>
          </ac:spMkLst>
        </pc:spChg>
        <pc:spChg chg="mod">
          <ac:chgData name="Cristian Chilipirea" userId="34ab170da5908fc4" providerId="LiveId" clId="{51945C1F-10CD-418A-B58A-C5CF549BDF85}" dt="2020-10-06T11:39:33.319" v="872" actId="21"/>
          <ac:spMkLst>
            <pc:docMk/>
            <pc:sldMk cId="2226103853" sldId="674"/>
            <ac:spMk id="14" creationId="{9453A677-12ED-41EE-BBDF-D2DF3DDF7400}"/>
          </ac:spMkLst>
        </pc:spChg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3773405892" sldId="675"/>
        </pc:sldMkLst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1837309573" sldId="676"/>
        </pc:sldMkLst>
      </pc:sldChg>
      <pc:sldChg chg="modSp add mod">
        <pc:chgData name="Cristian Chilipirea" userId="34ab170da5908fc4" providerId="LiveId" clId="{51945C1F-10CD-418A-B58A-C5CF549BDF85}" dt="2020-10-04T15:59:46.070" v="581" actId="20577"/>
        <pc:sldMkLst>
          <pc:docMk/>
          <pc:sldMk cId="4127839880" sldId="677"/>
        </pc:sldMkLst>
        <pc:spChg chg="mod">
          <ac:chgData name="Cristian Chilipirea" userId="34ab170da5908fc4" providerId="LiveId" clId="{51945C1F-10CD-418A-B58A-C5CF549BDF85}" dt="2020-10-04T15:59:46.070" v="581" actId="20577"/>
          <ac:spMkLst>
            <pc:docMk/>
            <pc:sldMk cId="4127839880" sldId="677"/>
            <ac:spMk id="3" creationId="{AA220B3F-9A29-43CA-BC57-1D5ED526C9C9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61391524" sldId="67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22949125" sldId="67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212079816" sldId="68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732789114" sldId="68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676512754" sldId="68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20368841" sldId="68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82920234" sldId="68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60171266" sldId="68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784788108" sldId="68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028614115" sldId="68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33256993" sldId="68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540864112" sldId="68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45149107" sldId="69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38004486" sldId="69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98340280" sldId="692"/>
        </pc:sldMkLst>
      </pc:sldChg>
      <pc:sldChg chg="add">
        <pc:chgData name="Cristian Chilipirea" userId="34ab170da5908fc4" providerId="LiveId" clId="{51945C1F-10CD-418A-B58A-C5CF549BDF85}" dt="2020-10-06T07:42:26.906" v="865"/>
        <pc:sldMkLst>
          <pc:docMk/>
          <pc:sldMk cId="87700765" sldId="693"/>
        </pc:sldMkLst>
      </pc:sldChg>
      <pc:sldChg chg="add del">
        <pc:chgData name="Cristian Chilipirea" userId="34ab170da5908fc4" providerId="LiveId" clId="{51945C1F-10CD-418A-B58A-C5CF549BDF85}" dt="2020-10-06T07:42:19.579" v="864" actId="2696"/>
        <pc:sldMkLst>
          <pc:docMk/>
          <pc:sldMk cId="1553554612" sldId="69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154672191" sldId="69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641405071" sldId="69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38811220" sldId="696"/>
        </pc:sldMkLst>
      </pc:sldChg>
      <pc:sldChg chg="modSp add mod">
        <pc:chgData name="Cristian Chilipirea" userId="34ab170da5908fc4" providerId="LiveId" clId="{51945C1F-10CD-418A-B58A-C5CF549BDF85}" dt="2020-10-04T15:57:10.798" v="532" actId="6549"/>
        <pc:sldMkLst>
          <pc:docMk/>
          <pc:sldMk cId="1429318266" sldId="697"/>
        </pc:sldMkLst>
        <pc:spChg chg="mod">
          <ac:chgData name="Cristian Chilipirea" userId="34ab170da5908fc4" providerId="LiveId" clId="{51945C1F-10CD-418A-B58A-C5CF549BDF85}" dt="2020-10-04T15:57:10.798" v="532" actId="6549"/>
          <ac:spMkLst>
            <pc:docMk/>
            <pc:sldMk cId="1429318266" sldId="697"/>
            <ac:spMk id="3" creationId="{CDF460C6-039B-43E4-ADE4-1756021EA5EB}"/>
          </ac:spMkLst>
        </pc:spChg>
      </pc:sldChg>
      <pc:sldChg chg="modSp add mod">
        <pc:chgData name="Cristian Chilipirea" userId="34ab170da5908fc4" providerId="LiveId" clId="{51945C1F-10CD-418A-B58A-C5CF549BDF85}" dt="2020-10-04T15:57:14.351" v="534" actId="6549"/>
        <pc:sldMkLst>
          <pc:docMk/>
          <pc:sldMk cId="656273675" sldId="698"/>
        </pc:sldMkLst>
        <pc:spChg chg="mod">
          <ac:chgData name="Cristian Chilipirea" userId="34ab170da5908fc4" providerId="LiveId" clId="{51945C1F-10CD-418A-B58A-C5CF549BDF85}" dt="2020-10-04T15:57:14.351" v="534" actId="6549"/>
          <ac:spMkLst>
            <pc:docMk/>
            <pc:sldMk cId="656273675" sldId="698"/>
            <ac:spMk id="3" creationId="{CDF460C6-039B-43E4-ADE4-1756021EA5EB}"/>
          </ac:spMkLst>
        </pc:spChg>
      </pc:sldChg>
      <pc:sldChg chg="modSp add mod">
        <pc:chgData name="Cristian Chilipirea" userId="34ab170da5908fc4" providerId="LiveId" clId="{51945C1F-10CD-418A-B58A-C5CF549BDF85}" dt="2020-10-04T15:57:17.839" v="536" actId="6549"/>
        <pc:sldMkLst>
          <pc:docMk/>
          <pc:sldMk cId="3053016918" sldId="699"/>
        </pc:sldMkLst>
        <pc:spChg chg="mod">
          <ac:chgData name="Cristian Chilipirea" userId="34ab170da5908fc4" providerId="LiveId" clId="{51945C1F-10CD-418A-B58A-C5CF549BDF85}" dt="2020-10-04T15:57:17.839" v="536" actId="6549"/>
          <ac:spMkLst>
            <pc:docMk/>
            <pc:sldMk cId="3053016918" sldId="699"/>
            <ac:spMk id="3" creationId="{CDF460C6-039B-43E4-ADE4-1756021EA5EB}"/>
          </ac:spMkLst>
        </pc:spChg>
      </pc:sldChg>
      <pc:sldChg chg="modSp add mod">
        <pc:chgData name="Cristian Chilipirea" userId="34ab170da5908fc4" providerId="LiveId" clId="{51945C1F-10CD-418A-B58A-C5CF549BDF85}" dt="2020-10-04T15:57:21.615" v="538" actId="6549"/>
        <pc:sldMkLst>
          <pc:docMk/>
          <pc:sldMk cId="4067465942" sldId="700"/>
        </pc:sldMkLst>
        <pc:spChg chg="mod">
          <ac:chgData name="Cristian Chilipirea" userId="34ab170da5908fc4" providerId="LiveId" clId="{51945C1F-10CD-418A-B58A-C5CF549BDF85}" dt="2020-10-04T15:57:21.615" v="538" actId="6549"/>
          <ac:spMkLst>
            <pc:docMk/>
            <pc:sldMk cId="4067465942" sldId="700"/>
            <ac:spMk id="3" creationId="{CDF460C6-039B-43E4-ADE4-1756021EA5EB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384152082" sldId="701"/>
        </pc:sldMkLst>
      </pc:sldChg>
      <pc:sldChg chg="addSp delSp modSp add mod">
        <pc:chgData name="Cristian Chilipirea" userId="34ab170da5908fc4" providerId="LiveId" clId="{51945C1F-10CD-418A-B58A-C5CF549BDF85}" dt="2020-10-04T15:51:51.532" v="283" actId="207"/>
        <pc:sldMkLst>
          <pc:docMk/>
          <pc:sldMk cId="1879699204" sldId="702"/>
        </pc:sldMkLst>
        <pc:spChg chg="del">
          <ac:chgData name="Cristian Chilipirea" userId="34ab170da5908fc4" providerId="LiveId" clId="{51945C1F-10CD-418A-B58A-C5CF549BDF85}" dt="2020-10-04T15:49:53.209" v="130" actId="478"/>
          <ac:spMkLst>
            <pc:docMk/>
            <pc:sldMk cId="1879699204" sldId="702"/>
            <ac:spMk id="5" creationId="{426B25A3-4F4E-4ABF-9110-78A19BB70270}"/>
          </ac:spMkLst>
        </pc:spChg>
        <pc:spChg chg="del">
          <ac:chgData name="Cristian Chilipirea" userId="34ab170da5908fc4" providerId="LiveId" clId="{51945C1F-10CD-418A-B58A-C5CF549BDF85}" dt="2020-10-04T15:49:53.209" v="130" actId="478"/>
          <ac:spMkLst>
            <pc:docMk/>
            <pc:sldMk cId="1879699204" sldId="702"/>
            <ac:spMk id="6" creationId="{CB4879F8-22D4-4ED6-9CA1-7C07976A4BB9}"/>
          </ac:spMkLst>
        </pc:spChg>
        <pc:spChg chg="del">
          <ac:chgData name="Cristian Chilipirea" userId="34ab170da5908fc4" providerId="LiveId" clId="{51945C1F-10CD-418A-B58A-C5CF549BDF85}" dt="2020-10-04T15:49:53.209" v="130" actId="478"/>
          <ac:spMkLst>
            <pc:docMk/>
            <pc:sldMk cId="1879699204" sldId="702"/>
            <ac:spMk id="9" creationId="{CC244FF8-FF2E-42D6-9830-614FD9879A1C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1" creationId="{B4A698D0-3B92-4E87-85FD-45D1D4AFDA55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2" creationId="{F00C0B2B-6444-4CFE-8C40-AF7E304F5D8A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4" creationId="{3ECB942C-C896-446E-972E-01055432AB4A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6" creationId="{BCAE3472-F527-47AD-B4AB-A91ED58DA7F2}"/>
          </ac:spMkLst>
        </pc:spChg>
        <pc:spChg chg="add mod">
          <ac:chgData name="Cristian Chilipirea" userId="34ab170da5908fc4" providerId="LiveId" clId="{51945C1F-10CD-418A-B58A-C5CF549BDF85}" dt="2020-10-04T15:51:51.532" v="283" actId="207"/>
          <ac:spMkLst>
            <pc:docMk/>
            <pc:sldMk cId="1879699204" sldId="702"/>
            <ac:spMk id="20" creationId="{C627E1D7-26E4-41FE-9847-C9C54551E934}"/>
          </ac:spMkLst>
        </pc:spChg>
        <pc:picChg chg="add mod">
          <ac:chgData name="Cristian Chilipirea" userId="34ab170da5908fc4" providerId="LiveId" clId="{51945C1F-10CD-418A-B58A-C5CF549BDF85}" dt="2020-10-04T15:51:37.950" v="282" actId="29295"/>
          <ac:picMkLst>
            <pc:docMk/>
            <pc:sldMk cId="1879699204" sldId="702"/>
            <ac:picMk id="19" creationId="{21B4C92E-8B6D-46D1-8DE9-3E85B0DB67D9}"/>
          </ac:picMkLst>
        </pc:picChg>
        <pc:cxnChg chg="del">
          <ac:chgData name="Cristian Chilipirea" userId="34ab170da5908fc4" providerId="LiveId" clId="{51945C1F-10CD-418A-B58A-C5CF549BDF85}" dt="2020-10-04T15:49:53.209" v="130" actId="478"/>
          <ac:cxnSpMkLst>
            <pc:docMk/>
            <pc:sldMk cId="1879699204" sldId="702"/>
            <ac:cxnSpMk id="7" creationId="{AF4B914F-1AE0-408A-AA88-DE7055D8A4EE}"/>
          </ac:cxnSpMkLst>
        </pc:cxnChg>
        <pc:cxnChg chg="del">
          <ac:chgData name="Cristian Chilipirea" userId="34ab170da5908fc4" providerId="LiveId" clId="{51945C1F-10CD-418A-B58A-C5CF549BDF85}" dt="2020-10-04T15:49:53.209" v="130" actId="478"/>
          <ac:cxnSpMkLst>
            <pc:docMk/>
            <pc:sldMk cId="1879699204" sldId="702"/>
            <ac:cxnSpMk id="8" creationId="{C46448B2-B46D-4C3A-95C4-84A7D6193FE6}"/>
          </ac:cxnSpMkLst>
        </pc:cxnChg>
        <pc:cxnChg chg="del">
          <ac:chgData name="Cristian Chilipirea" userId="34ab170da5908fc4" providerId="LiveId" clId="{51945C1F-10CD-418A-B58A-C5CF549BDF85}" dt="2020-10-04T15:49:53.209" v="130" actId="478"/>
          <ac:cxnSpMkLst>
            <pc:docMk/>
            <pc:sldMk cId="1879699204" sldId="702"/>
            <ac:cxnSpMk id="10" creationId="{EA1C5172-945C-42A2-8631-47986B590397}"/>
          </ac:cxnSpMkLst>
        </pc:cxnChg>
        <pc:cxnChg chg="add del mod">
          <ac:chgData name="Cristian Chilipirea" userId="34ab170da5908fc4" providerId="LiveId" clId="{51945C1F-10CD-418A-B58A-C5CF549BDF85}" dt="2020-10-04T15:50:03.944" v="132"/>
          <ac:cxnSpMkLst>
            <pc:docMk/>
            <pc:sldMk cId="1879699204" sldId="702"/>
            <ac:cxnSpMk id="13" creationId="{A8D7A14D-6484-4715-B415-41C17FE292B4}"/>
          </ac:cxnSpMkLst>
        </pc:cxnChg>
        <pc:cxnChg chg="add del mod">
          <ac:chgData name="Cristian Chilipirea" userId="34ab170da5908fc4" providerId="LiveId" clId="{51945C1F-10CD-418A-B58A-C5CF549BDF85}" dt="2020-10-04T15:50:03.944" v="132"/>
          <ac:cxnSpMkLst>
            <pc:docMk/>
            <pc:sldMk cId="1879699204" sldId="702"/>
            <ac:cxnSpMk id="15" creationId="{03DCD0CC-29D7-49AD-8895-9EBB82DCC122}"/>
          </ac:cxnSpMkLst>
        </pc:cxnChg>
        <pc:cxnChg chg="add del mod">
          <ac:chgData name="Cristian Chilipirea" userId="34ab170da5908fc4" providerId="LiveId" clId="{51945C1F-10CD-418A-B58A-C5CF549BDF85}" dt="2020-10-04T15:50:03.944" v="132"/>
          <ac:cxnSpMkLst>
            <pc:docMk/>
            <pc:sldMk cId="1879699204" sldId="702"/>
            <ac:cxnSpMk id="17" creationId="{EEB7CD79-CD5A-4E08-AB44-EFE99807BE51}"/>
          </ac:cxnSpMkLst>
        </pc:cxnChg>
      </pc:sldChg>
      <pc:sldChg chg="addSp delSp modSp new mod">
        <pc:chgData name="Cristian Chilipirea" userId="34ab170da5908fc4" providerId="LiveId" clId="{51945C1F-10CD-418A-B58A-C5CF549BDF85}" dt="2020-10-04T15:53:04.975" v="355" actId="1076"/>
        <pc:sldMkLst>
          <pc:docMk/>
          <pc:sldMk cId="2558192844" sldId="703"/>
        </pc:sldMkLst>
        <pc:spChg chg="del">
          <ac:chgData name="Cristian Chilipirea" userId="34ab170da5908fc4" providerId="LiveId" clId="{51945C1F-10CD-418A-B58A-C5CF549BDF85}" dt="2020-10-04T15:52:22.605" v="286" actId="478"/>
          <ac:spMkLst>
            <pc:docMk/>
            <pc:sldMk cId="2558192844" sldId="703"/>
            <ac:spMk id="2" creationId="{01092CF8-5E72-4348-8E2E-08DEE0846FE0}"/>
          </ac:spMkLst>
        </pc:spChg>
        <pc:spChg chg="mod">
          <ac:chgData name="Cristian Chilipirea" userId="34ab170da5908fc4" providerId="LiveId" clId="{51945C1F-10CD-418A-B58A-C5CF549BDF85}" dt="2020-10-04T15:52:21.227" v="285"/>
          <ac:spMkLst>
            <pc:docMk/>
            <pc:sldMk cId="2558192844" sldId="703"/>
            <ac:spMk id="4" creationId="{6FBAFC75-622E-48F2-854E-CF7257397A16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5" creationId="{B8817FD7-6C8A-4BFE-A5F3-E3BA8532B56D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6" creationId="{E79D38E1-A873-4865-A260-C20550EB96EE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8" creationId="{D41CA07C-AE0B-4B7B-855B-C9E2DBCA9E85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10" creationId="{183EAC99-2B9D-4CD5-B3CB-F349166D571E}"/>
          </ac:spMkLst>
        </pc:spChg>
        <pc:spChg chg="add mod">
          <ac:chgData name="Cristian Chilipirea" userId="34ab170da5908fc4" providerId="LiveId" clId="{51945C1F-10CD-418A-B58A-C5CF549BDF85}" dt="2020-10-04T15:53:04.975" v="355" actId="1076"/>
          <ac:spMkLst>
            <pc:docMk/>
            <pc:sldMk cId="2558192844" sldId="703"/>
            <ac:spMk id="14" creationId="{A74D41EF-A59D-484B-B92C-C2D6EA2DCB15}"/>
          </ac:spMkLst>
        </pc:spChg>
        <pc:picChg chg="add mod">
          <ac:chgData name="Cristian Chilipirea" userId="34ab170da5908fc4" providerId="LiveId" clId="{51945C1F-10CD-418A-B58A-C5CF549BDF85}" dt="2020-10-04T15:52:36.676" v="311" actId="29295"/>
          <ac:picMkLst>
            <pc:docMk/>
            <pc:sldMk cId="2558192844" sldId="703"/>
            <ac:picMk id="13" creationId="{E2BD17B4-2F36-4366-81A9-CA5E6A4F7618}"/>
          </ac:picMkLst>
        </pc:picChg>
        <pc:cxnChg chg="add del mod">
          <ac:chgData name="Cristian Chilipirea" userId="34ab170da5908fc4" providerId="LiveId" clId="{51945C1F-10CD-418A-B58A-C5CF549BDF85}" dt="2020-10-04T15:52:31.645" v="288"/>
          <ac:cxnSpMkLst>
            <pc:docMk/>
            <pc:sldMk cId="2558192844" sldId="703"/>
            <ac:cxnSpMk id="7" creationId="{202CCB4B-32FE-4383-BFCD-A03A914FFA00}"/>
          </ac:cxnSpMkLst>
        </pc:cxnChg>
        <pc:cxnChg chg="add del mod">
          <ac:chgData name="Cristian Chilipirea" userId="34ab170da5908fc4" providerId="LiveId" clId="{51945C1F-10CD-418A-B58A-C5CF549BDF85}" dt="2020-10-04T15:52:31.645" v="288"/>
          <ac:cxnSpMkLst>
            <pc:docMk/>
            <pc:sldMk cId="2558192844" sldId="703"/>
            <ac:cxnSpMk id="9" creationId="{53CBC5E5-13A8-43A2-BD50-E72790BDDF84}"/>
          </ac:cxnSpMkLst>
        </pc:cxnChg>
        <pc:cxnChg chg="add del mod">
          <ac:chgData name="Cristian Chilipirea" userId="34ab170da5908fc4" providerId="LiveId" clId="{51945C1F-10CD-418A-B58A-C5CF549BDF85}" dt="2020-10-04T15:52:31.645" v="288"/>
          <ac:cxnSpMkLst>
            <pc:docMk/>
            <pc:sldMk cId="2558192844" sldId="703"/>
            <ac:cxnSpMk id="11" creationId="{F1613B37-7732-41A1-8A28-A475B537DAEA}"/>
          </ac:cxnSpMkLst>
        </pc:cxnChg>
      </pc:sldChg>
      <pc:sldChg chg="modSp add mod">
        <pc:chgData name="Cristian Chilipirea" userId="34ab170da5908fc4" providerId="LiveId" clId="{51945C1F-10CD-418A-B58A-C5CF549BDF85}" dt="2020-10-04T15:53:29.493" v="398" actId="1076"/>
        <pc:sldMkLst>
          <pc:docMk/>
          <pc:sldMk cId="513689986" sldId="704"/>
        </pc:sldMkLst>
        <pc:spChg chg="mod">
          <ac:chgData name="Cristian Chilipirea" userId="34ab170da5908fc4" providerId="LiveId" clId="{51945C1F-10CD-418A-B58A-C5CF549BDF85}" dt="2020-10-04T15:53:29.493" v="398" actId="1076"/>
          <ac:spMkLst>
            <pc:docMk/>
            <pc:sldMk cId="513689986" sldId="704"/>
            <ac:spMk id="14" creationId="{A74D41EF-A59D-484B-B92C-C2D6EA2DCB15}"/>
          </ac:spMkLst>
        </pc:spChg>
      </pc:sldChg>
      <pc:sldChg chg="modSp add del mod">
        <pc:chgData name="Cristian Chilipirea" userId="34ab170da5908fc4" providerId="LiveId" clId="{51945C1F-10CD-418A-B58A-C5CF549BDF85}" dt="2020-10-04T16:18:37.254" v="857" actId="2696"/>
        <pc:sldMkLst>
          <pc:docMk/>
          <pc:sldMk cId="1356619700" sldId="705"/>
        </pc:sldMkLst>
        <pc:spChg chg="mod">
          <ac:chgData name="Cristian Chilipirea" userId="34ab170da5908fc4" providerId="LiveId" clId="{51945C1F-10CD-418A-B58A-C5CF549BDF85}" dt="2020-10-04T16:10:39.215" v="856" actId="20577"/>
          <ac:spMkLst>
            <pc:docMk/>
            <pc:sldMk cId="1356619700" sldId="705"/>
            <ac:spMk id="18" creationId="{4D11A4A9-2928-45DF-9EA5-94C07B276B39}"/>
          </ac:spMkLst>
        </pc:spChg>
      </pc:sldChg>
      <pc:sldChg chg="modSp new mod">
        <pc:chgData name="Cristian Chilipirea" userId="34ab170da5908fc4" providerId="LiveId" clId="{51945C1F-10CD-418A-B58A-C5CF549BDF85}" dt="2020-10-06T07:41:35.568" v="861"/>
        <pc:sldMkLst>
          <pc:docMk/>
          <pc:sldMk cId="3452648713" sldId="705"/>
        </pc:sldMkLst>
        <pc:spChg chg="mod">
          <ac:chgData name="Cristian Chilipirea" userId="34ab170da5908fc4" providerId="LiveId" clId="{51945C1F-10CD-418A-B58A-C5CF549BDF85}" dt="2020-10-06T07:41:35.568" v="861"/>
          <ac:spMkLst>
            <pc:docMk/>
            <pc:sldMk cId="3452648713" sldId="705"/>
            <ac:spMk id="4" creationId="{5638DBE3-10D4-4E2B-96ED-2104499AE592}"/>
          </ac:spMkLst>
        </pc:spChg>
      </pc:sldChg>
      <pc:sldChg chg="new">
        <pc:chgData name="Cristian Chilipirea" userId="34ab170da5908fc4" providerId="LiveId" clId="{51945C1F-10CD-418A-B58A-C5CF549BDF85}" dt="2020-10-06T07:41:57.359" v="862" actId="680"/>
        <pc:sldMkLst>
          <pc:docMk/>
          <pc:sldMk cId="2576236563" sldId="706"/>
        </pc:sldMkLst>
      </pc:sldChg>
      <pc:sldChg chg="add">
        <pc:chgData name="Cristian Chilipirea" userId="34ab170da5908fc4" providerId="LiveId" clId="{51945C1F-10CD-418A-B58A-C5CF549BDF85}" dt="2020-10-06T07:41:59.224" v="863"/>
        <pc:sldMkLst>
          <pc:docMk/>
          <pc:sldMk cId="1356619700" sldId="707"/>
        </pc:sldMkLst>
      </pc:sldChg>
    </pc:docChg>
  </pc:docChgLst>
  <pc:docChgLst>
    <pc:chgData name="Cristian Chilipirea" userId="34ab170da5908fc4" providerId="LiveId" clId="{DCEBB7B4-3170-4693-8AB6-7F4F6AAD376C}"/>
    <pc:docChg chg="custSel addSld modSld">
      <pc:chgData name="Cristian Chilipirea" userId="34ab170da5908fc4" providerId="LiveId" clId="{DCEBB7B4-3170-4693-8AB6-7F4F6AAD376C}" dt="2018-10-02T10:52:58.122" v="825" actId="20577"/>
      <pc:docMkLst>
        <pc:docMk/>
      </pc:docMkLst>
      <pc:sldChg chg="modSp">
        <pc:chgData name="Cristian Chilipirea" userId="34ab170da5908fc4" providerId="LiveId" clId="{DCEBB7B4-3170-4693-8AB6-7F4F6AAD376C}" dt="2018-10-02T10:40:18.637" v="84" actId="1076"/>
        <pc:sldMkLst>
          <pc:docMk/>
          <pc:sldMk cId="2850693201" sldId="498"/>
        </pc:sldMkLst>
        <pc:spChg chg="mod">
          <ac:chgData name="Cristian Chilipirea" userId="34ab170da5908fc4" providerId="LiveId" clId="{DCEBB7B4-3170-4693-8AB6-7F4F6AAD376C}" dt="2018-10-02T10:40:18.637" v="84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">
        <pc:chgData name="Cristian Chilipirea" userId="34ab170da5908fc4" providerId="LiveId" clId="{DCEBB7B4-3170-4693-8AB6-7F4F6AAD376C}" dt="2018-10-02T10:52:58.122" v="825" actId="20577"/>
        <pc:sldMkLst>
          <pc:docMk/>
          <pc:sldMk cId="3593157976" sldId="499"/>
        </pc:sldMkLst>
        <pc:spChg chg="mod">
          <ac:chgData name="Cristian Chilipirea" userId="34ab170da5908fc4" providerId="LiveId" clId="{DCEBB7B4-3170-4693-8AB6-7F4F6AAD376C}" dt="2018-10-02T10:50:44.221" v="550" actId="20577"/>
          <ac:spMkLst>
            <pc:docMk/>
            <pc:sldMk cId="3593157976" sldId="499"/>
            <ac:spMk id="2" creationId="{D953BD27-5FD5-4EAC-B8C4-CA94D3B73005}"/>
          </ac:spMkLst>
        </pc:spChg>
        <pc:spChg chg="mod">
          <ac:chgData name="Cristian Chilipirea" userId="34ab170da5908fc4" providerId="LiveId" clId="{DCEBB7B4-3170-4693-8AB6-7F4F6AAD376C}" dt="2018-10-02T10:52:58.122" v="825" actId="20577"/>
          <ac:spMkLst>
            <pc:docMk/>
            <pc:sldMk cId="3593157976" sldId="499"/>
            <ac:spMk id="3" creationId="{38DD686F-6C2C-4E52-A196-BD47AD4C72BA}"/>
          </ac:spMkLst>
        </pc:spChg>
      </pc:sldChg>
      <pc:sldChg chg="modSp add">
        <pc:chgData name="Cristian Chilipirea" userId="34ab170da5908fc4" providerId="LiveId" clId="{DCEBB7B4-3170-4693-8AB6-7F4F6AAD376C}" dt="2018-10-02T10:47:22.731" v="101" actId="20577"/>
        <pc:sldMkLst>
          <pc:docMk/>
          <pc:sldMk cId="384922801" sldId="526"/>
        </pc:sldMkLst>
        <pc:spChg chg="mod">
          <ac:chgData name="Cristian Chilipirea" userId="34ab170da5908fc4" providerId="LiveId" clId="{DCEBB7B4-3170-4693-8AB6-7F4F6AAD376C}" dt="2018-10-02T10:47:22.731" v="101" actId="20577"/>
          <ac:spMkLst>
            <pc:docMk/>
            <pc:sldMk cId="384922801" sldId="526"/>
            <ac:spMk id="2" creationId="{C246B18D-21B3-4B24-B48E-7496160B3CF6}"/>
          </ac:spMkLst>
        </pc:spChg>
      </pc:sldChg>
      <pc:sldChg chg="modSp add">
        <pc:chgData name="Cristian Chilipirea" userId="34ab170da5908fc4" providerId="LiveId" clId="{DCEBB7B4-3170-4693-8AB6-7F4F6AAD376C}" dt="2018-10-02T10:47:34.684" v="146" actId="20577"/>
        <pc:sldMkLst>
          <pc:docMk/>
          <pc:sldMk cId="2918988431" sldId="527"/>
        </pc:sldMkLst>
        <pc:spChg chg="mod">
          <ac:chgData name="Cristian Chilipirea" userId="34ab170da5908fc4" providerId="LiveId" clId="{DCEBB7B4-3170-4693-8AB6-7F4F6AAD376C}" dt="2018-10-02T10:47:34.684" v="146" actId="20577"/>
          <ac:spMkLst>
            <pc:docMk/>
            <pc:sldMk cId="2918988431" sldId="527"/>
            <ac:spMk id="2" creationId="{C3E94133-1880-4417-AA41-BF0388D21CA5}"/>
          </ac:spMkLst>
        </pc:spChg>
      </pc:sldChg>
      <pc:sldChg chg="modSp add">
        <pc:chgData name="Cristian Chilipirea" userId="34ab170da5908fc4" providerId="LiveId" clId="{DCEBB7B4-3170-4693-8AB6-7F4F6AAD376C}" dt="2018-10-02T10:47:59.807" v="228" actId="20577"/>
        <pc:sldMkLst>
          <pc:docMk/>
          <pc:sldMk cId="371541737" sldId="528"/>
        </pc:sldMkLst>
        <pc:spChg chg="mod">
          <ac:chgData name="Cristian Chilipirea" userId="34ab170da5908fc4" providerId="LiveId" clId="{DCEBB7B4-3170-4693-8AB6-7F4F6AAD376C}" dt="2018-10-02T10:47:59.807" v="228" actId="20577"/>
          <ac:spMkLst>
            <pc:docMk/>
            <pc:sldMk cId="371541737" sldId="528"/>
            <ac:spMk id="2" creationId="{A1D93475-2C96-4076-8427-B487F8A011F7}"/>
          </ac:spMkLst>
        </pc:spChg>
      </pc:sldChg>
    </pc:docChg>
  </pc:docChgLst>
  <pc:docChgLst>
    <pc:chgData name="Cristian Chilipirea" userId="34ab170da5908fc4" providerId="LiveId" clId="{E57BE67A-8C98-46D8-9B09-80D8D99BA1E8}"/>
    <pc:docChg chg="undo custSel addSld delSld modSld sldOrd">
      <pc:chgData name="Cristian Chilipirea" userId="34ab170da5908fc4" providerId="LiveId" clId="{E57BE67A-8C98-46D8-9B09-80D8D99BA1E8}" dt="2020-12-14T09:45:46.394" v="336" actId="14100"/>
      <pc:docMkLst>
        <pc:docMk/>
      </pc:docMkLst>
      <pc:sldChg chg="modSp mod">
        <pc:chgData name="Cristian Chilipirea" userId="34ab170da5908fc4" providerId="LiveId" clId="{E57BE67A-8C98-46D8-9B09-80D8D99BA1E8}" dt="2020-12-13T23:50:16.647" v="1" actId="20577"/>
        <pc:sldMkLst>
          <pc:docMk/>
          <pc:sldMk cId="0" sldId="485"/>
        </pc:sldMkLst>
        <pc:spChg chg="mod">
          <ac:chgData name="Cristian Chilipirea" userId="34ab170da5908fc4" providerId="LiveId" clId="{E57BE67A-8C98-46D8-9B09-80D8D99BA1E8}" dt="2020-12-13T23:50:16.647" v="1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2029859804" sldId="486"/>
        </pc:sldMkLst>
      </pc:sldChg>
      <pc:sldChg chg="add">
        <pc:chgData name="Cristian Chilipirea" userId="34ab170da5908fc4" providerId="LiveId" clId="{E57BE67A-8C98-46D8-9B09-80D8D99BA1E8}" dt="2020-12-13T23:52:07.098" v="3"/>
        <pc:sldMkLst>
          <pc:docMk/>
          <pc:sldMk cId="2313866709" sldId="516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2331693985" sldId="517"/>
        </pc:sldMkLst>
      </pc:sldChg>
      <pc:sldChg chg="add">
        <pc:chgData name="Cristian Chilipirea" userId="34ab170da5908fc4" providerId="LiveId" clId="{E57BE67A-8C98-46D8-9B09-80D8D99BA1E8}" dt="2020-12-13T23:52:39.435" v="5"/>
        <pc:sldMkLst>
          <pc:docMk/>
          <pc:sldMk cId="3939410140" sldId="517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935045768" sldId="518"/>
        </pc:sldMkLst>
      </pc:sldChg>
      <pc:sldChg chg="add">
        <pc:chgData name="Cristian Chilipirea" userId="34ab170da5908fc4" providerId="LiveId" clId="{E57BE67A-8C98-46D8-9B09-80D8D99BA1E8}" dt="2020-12-13T23:52:39.435" v="5"/>
        <pc:sldMkLst>
          <pc:docMk/>
          <pc:sldMk cId="1113323705" sldId="518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467374495" sldId="519"/>
        </pc:sldMkLst>
      </pc:sldChg>
      <pc:sldChg chg="add">
        <pc:chgData name="Cristian Chilipirea" userId="34ab170da5908fc4" providerId="LiveId" clId="{E57BE67A-8C98-46D8-9B09-80D8D99BA1E8}" dt="2020-12-13T23:52:39.435" v="5"/>
        <pc:sldMkLst>
          <pc:docMk/>
          <pc:sldMk cId="696639372" sldId="519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961530426" sldId="520"/>
        </pc:sldMkLst>
      </pc:sldChg>
      <pc:sldChg chg="add">
        <pc:chgData name="Cristian Chilipirea" userId="34ab170da5908fc4" providerId="LiveId" clId="{E57BE67A-8C98-46D8-9B09-80D8D99BA1E8}" dt="2020-12-13T23:52:39.435" v="5"/>
        <pc:sldMkLst>
          <pc:docMk/>
          <pc:sldMk cId="1407714202" sldId="520"/>
        </pc:sldMkLst>
      </pc:sldChg>
      <pc:sldChg chg="add">
        <pc:chgData name="Cristian Chilipirea" userId="34ab170da5908fc4" providerId="LiveId" clId="{E57BE67A-8C98-46D8-9B09-80D8D99BA1E8}" dt="2020-12-13T23:56:25.311" v="7"/>
        <pc:sldMkLst>
          <pc:docMk/>
          <pc:sldMk cId="3762838675" sldId="521"/>
        </pc:sldMkLst>
      </pc:sldChg>
      <pc:sldChg chg="add">
        <pc:chgData name="Cristian Chilipirea" userId="34ab170da5908fc4" providerId="LiveId" clId="{E57BE67A-8C98-46D8-9B09-80D8D99BA1E8}" dt="2020-12-13T23:56:25.311" v="7"/>
        <pc:sldMkLst>
          <pc:docMk/>
          <pc:sldMk cId="3289164242" sldId="522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4188047853" sldId="522"/>
        </pc:sldMkLst>
      </pc:sldChg>
      <pc:sldChg chg="add del">
        <pc:chgData name="Cristian Chilipirea" userId="34ab170da5908fc4" providerId="LiveId" clId="{E57BE67A-8C98-46D8-9B09-80D8D99BA1E8}" dt="2020-12-13T23:56:31.433" v="8" actId="47"/>
        <pc:sldMkLst>
          <pc:docMk/>
          <pc:sldMk cId="671018052" sldId="523"/>
        </pc:sldMkLst>
      </pc:sldChg>
      <pc:sldChg chg="add">
        <pc:chgData name="Cristian Chilipirea" userId="34ab170da5908fc4" providerId="LiveId" clId="{E57BE67A-8C98-46D8-9B09-80D8D99BA1E8}" dt="2020-12-13T23:52:07.098" v="3"/>
        <pc:sldMkLst>
          <pc:docMk/>
          <pc:sldMk cId="3185700398" sldId="524"/>
        </pc:sldMkLst>
      </pc:sldChg>
      <pc:sldChg chg="add">
        <pc:chgData name="Cristian Chilipirea" userId="34ab170da5908fc4" providerId="LiveId" clId="{E57BE67A-8C98-46D8-9B09-80D8D99BA1E8}" dt="2020-12-13T23:52:07.098" v="3"/>
        <pc:sldMkLst>
          <pc:docMk/>
          <pc:sldMk cId="2016863662" sldId="525"/>
        </pc:sldMkLst>
      </pc:sldChg>
      <pc:sldChg chg="add">
        <pc:chgData name="Cristian Chilipirea" userId="34ab170da5908fc4" providerId="LiveId" clId="{E57BE67A-8C98-46D8-9B09-80D8D99BA1E8}" dt="2020-12-13T23:52:07.098" v="3"/>
        <pc:sldMkLst>
          <pc:docMk/>
          <pc:sldMk cId="3677675760" sldId="526"/>
        </pc:sldMkLst>
      </pc:sldChg>
      <pc:sldChg chg="add">
        <pc:chgData name="Cristian Chilipirea" userId="34ab170da5908fc4" providerId="LiveId" clId="{E57BE67A-8C98-46D8-9B09-80D8D99BA1E8}" dt="2020-12-13T23:52:07.098" v="3"/>
        <pc:sldMkLst>
          <pc:docMk/>
          <pc:sldMk cId="1911026613" sldId="527"/>
        </pc:sldMkLst>
      </pc:sldChg>
      <pc:sldChg chg="add">
        <pc:chgData name="Cristian Chilipirea" userId="34ab170da5908fc4" providerId="LiveId" clId="{E57BE67A-8C98-46D8-9B09-80D8D99BA1E8}" dt="2020-12-13T23:52:07.098" v="3"/>
        <pc:sldMkLst>
          <pc:docMk/>
          <pc:sldMk cId="3089148187" sldId="528"/>
        </pc:sldMkLst>
      </pc:sldChg>
      <pc:sldChg chg="add">
        <pc:chgData name="Cristian Chilipirea" userId="34ab170da5908fc4" providerId="LiveId" clId="{E57BE67A-8C98-46D8-9B09-80D8D99BA1E8}" dt="2020-12-13T23:52:07.098" v="3"/>
        <pc:sldMkLst>
          <pc:docMk/>
          <pc:sldMk cId="3687433805" sldId="529"/>
        </pc:sldMkLst>
      </pc:sldChg>
      <pc:sldChg chg="add">
        <pc:chgData name="Cristian Chilipirea" userId="34ab170da5908fc4" providerId="LiveId" clId="{E57BE67A-8C98-46D8-9B09-80D8D99BA1E8}" dt="2020-12-13T23:52:07.098" v="3"/>
        <pc:sldMkLst>
          <pc:docMk/>
          <pc:sldMk cId="1471677893" sldId="530"/>
        </pc:sldMkLst>
      </pc:sldChg>
      <pc:sldChg chg="add">
        <pc:chgData name="Cristian Chilipirea" userId="34ab170da5908fc4" providerId="LiveId" clId="{E57BE67A-8C98-46D8-9B09-80D8D99BA1E8}" dt="2020-12-13T23:52:07.098" v="3"/>
        <pc:sldMkLst>
          <pc:docMk/>
          <pc:sldMk cId="1904335152" sldId="531"/>
        </pc:sldMkLst>
      </pc:sldChg>
      <pc:sldChg chg="add">
        <pc:chgData name="Cristian Chilipirea" userId="34ab170da5908fc4" providerId="LiveId" clId="{E57BE67A-8C98-46D8-9B09-80D8D99BA1E8}" dt="2020-12-13T23:52:07.098" v="3"/>
        <pc:sldMkLst>
          <pc:docMk/>
          <pc:sldMk cId="4057793430" sldId="532"/>
        </pc:sldMkLst>
      </pc:sldChg>
      <pc:sldChg chg="add">
        <pc:chgData name="Cristian Chilipirea" userId="34ab170da5908fc4" providerId="LiveId" clId="{E57BE67A-8C98-46D8-9B09-80D8D99BA1E8}" dt="2020-12-13T23:52:07.098" v="3"/>
        <pc:sldMkLst>
          <pc:docMk/>
          <pc:sldMk cId="2485258778" sldId="533"/>
        </pc:sldMkLst>
      </pc:sldChg>
      <pc:sldChg chg="add">
        <pc:chgData name="Cristian Chilipirea" userId="34ab170da5908fc4" providerId="LiveId" clId="{E57BE67A-8C98-46D8-9B09-80D8D99BA1E8}" dt="2020-12-13T23:52:07.098" v="3"/>
        <pc:sldMkLst>
          <pc:docMk/>
          <pc:sldMk cId="749822289" sldId="534"/>
        </pc:sldMkLst>
      </pc:sldChg>
      <pc:sldChg chg="add">
        <pc:chgData name="Cristian Chilipirea" userId="34ab170da5908fc4" providerId="LiveId" clId="{E57BE67A-8C98-46D8-9B09-80D8D99BA1E8}" dt="2020-12-13T23:52:07.098" v="3"/>
        <pc:sldMkLst>
          <pc:docMk/>
          <pc:sldMk cId="946766464" sldId="535"/>
        </pc:sldMkLst>
      </pc:sldChg>
      <pc:sldChg chg="add">
        <pc:chgData name="Cristian Chilipirea" userId="34ab170da5908fc4" providerId="LiveId" clId="{E57BE67A-8C98-46D8-9B09-80D8D99BA1E8}" dt="2020-12-13T23:52:07.098" v="3"/>
        <pc:sldMkLst>
          <pc:docMk/>
          <pc:sldMk cId="890164294" sldId="536"/>
        </pc:sldMkLst>
      </pc:sldChg>
      <pc:sldChg chg="add">
        <pc:chgData name="Cristian Chilipirea" userId="34ab170da5908fc4" providerId="LiveId" clId="{E57BE67A-8C98-46D8-9B09-80D8D99BA1E8}" dt="2020-12-13T23:52:07.098" v="3"/>
        <pc:sldMkLst>
          <pc:docMk/>
          <pc:sldMk cId="866216485" sldId="537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3274895799" sldId="538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4216735161" sldId="539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1150165789" sldId="540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597888722" sldId="541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2732834858" sldId="542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901454113" sldId="543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3665559837" sldId="544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4085489161" sldId="545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4287114451" sldId="547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2727235745" sldId="551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685147917" sldId="552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4141300715" sldId="553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3894358974" sldId="554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1849143231" sldId="555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1088190047" sldId="556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2246085545" sldId="557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2967383724" sldId="559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989450587" sldId="561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1031046549" sldId="562"/>
        </pc:sldMkLst>
      </pc:sldChg>
      <pc:sldChg chg="add">
        <pc:chgData name="Cristian Chilipirea" userId="34ab170da5908fc4" providerId="LiveId" clId="{E57BE67A-8C98-46D8-9B09-80D8D99BA1E8}" dt="2020-12-13T23:52:07.098" v="3"/>
        <pc:sldMkLst>
          <pc:docMk/>
          <pc:sldMk cId="2362426991" sldId="562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2937079708" sldId="563"/>
        </pc:sldMkLst>
      </pc:sldChg>
      <pc:sldChg chg="add">
        <pc:chgData name="Cristian Chilipirea" userId="34ab170da5908fc4" providerId="LiveId" clId="{E57BE67A-8C98-46D8-9B09-80D8D99BA1E8}" dt="2020-12-13T23:56:25.311" v="7"/>
        <pc:sldMkLst>
          <pc:docMk/>
          <pc:sldMk cId="3092782376" sldId="564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3722996850" sldId="564"/>
        </pc:sldMkLst>
      </pc:sldChg>
      <pc:sldChg chg="add">
        <pc:chgData name="Cristian Chilipirea" userId="34ab170da5908fc4" providerId="LiveId" clId="{E57BE67A-8C98-46D8-9B09-80D8D99BA1E8}" dt="2020-12-13T23:56:25.311" v="7"/>
        <pc:sldMkLst>
          <pc:docMk/>
          <pc:sldMk cId="111357368" sldId="565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1158760994" sldId="565"/>
        </pc:sldMkLst>
      </pc:sldChg>
      <pc:sldChg chg="add">
        <pc:chgData name="Cristian Chilipirea" userId="34ab170da5908fc4" providerId="LiveId" clId="{E57BE67A-8C98-46D8-9B09-80D8D99BA1E8}" dt="2020-12-13T23:56:25.311" v="7"/>
        <pc:sldMkLst>
          <pc:docMk/>
          <pc:sldMk cId="1650392775" sldId="566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4000708217" sldId="566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209257181" sldId="567"/>
        </pc:sldMkLst>
      </pc:sldChg>
      <pc:sldChg chg="add">
        <pc:chgData name="Cristian Chilipirea" userId="34ab170da5908fc4" providerId="LiveId" clId="{E57BE67A-8C98-46D8-9B09-80D8D99BA1E8}" dt="2020-12-13T23:56:25.311" v="7"/>
        <pc:sldMkLst>
          <pc:docMk/>
          <pc:sldMk cId="2170496224" sldId="567"/>
        </pc:sldMkLst>
      </pc:sldChg>
      <pc:sldChg chg="add del">
        <pc:chgData name="Cristian Chilipirea" userId="34ab170da5908fc4" providerId="LiveId" clId="{E57BE67A-8C98-46D8-9B09-80D8D99BA1E8}" dt="2020-12-13T23:56:32.272" v="9" actId="47"/>
        <pc:sldMkLst>
          <pc:docMk/>
          <pc:sldMk cId="1123342125" sldId="568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3215103818" sldId="568"/>
        </pc:sldMkLst>
      </pc:sldChg>
      <pc:sldChg chg="add">
        <pc:chgData name="Cristian Chilipirea" userId="34ab170da5908fc4" providerId="LiveId" clId="{E57BE67A-8C98-46D8-9B09-80D8D99BA1E8}" dt="2020-12-13T23:55:56.108" v="6"/>
        <pc:sldMkLst>
          <pc:docMk/>
          <pc:sldMk cId="1253377108" sldId="569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1687429141" sldId="569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3755010453" sldId="570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1060800523" sldId="571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3920187446" sldId="572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3485597329" sldId="573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1113518716" sldId="574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2882796273" sldId="575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3229222388" sldId="576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463151431" sldId="577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3232324761" sldId="578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588528377" sldId="580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2364946449" sldId="581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2582958370" sldId="582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1642995100" sldId="583"/>
        </pc:sldMkLst>
      </pc:sldChg>
      <pc:sldChg chg="addSp delSp modSp mod ord">
        <pc:chgData name="Cristian Chilipirea" userId="34ab170da5908fc4" providerId="LiveId" clId="{E57BE67A-8C98-46D8-9B09-80D8D99BA1E8}" dt="2020-12-14T09:36:44.526" v="209" actId="1076"/>
        <pc:sldMkLst>
          <pc:docMk/>
          <pc:sldMk cId="3704386828" sldId="588"/>
        </pc:sldMkLst>
        <pc:spChg chg="add mod">
          <ac:chgData name="Cristian Chilipirea" userId="34ab170da5908fc4" providerId="LiveId" clId="{E57BE67A-8C98-46D8-9B09-80D8D99BA1E8}" dt="2020-12-14T09:29:12.097" v="24" actId="20577"/>
          <ac:spMkLst>
            <pc:docMk/>
            <pc:sldMk cId="3704386828" sldId="588"/>
            <ac:spMk id="10" creationId="{EEC592F7-E003-44CD-8523-49BEBC9386C0}"/>
          </ac:spMkLst>
        </pc:spChg>
        <pc:spChg chg="add mod">
          <ac:chgData name="Cristian Chilipirea" userId="34ab170da5908fc4" providerId="LiveId" clId="{E57BE67A-8C98-46D8-9B09-80D8D99BA1E8}" dt="2020-12-14T09:29:35.866" v="36" actId="20577"/>
          <ac:spMkLst>
            <pc:docMk/>
            <pc:sldMk cId="3704386828" sldId="588"/>
            <ac:spMk id="14" creationId="{EAEEF5A2-AD02-4D53-814D-4C38DF83165F}"/>
          </ac:spMkLst>
        </pc:spChg>
        <pc:spChg chg="add mod">
          <ac:chgData name="Cristian Chilipirea" userId="34ab170da5908fc4" providerId="LiveId" clId="{E57BE67A-8C98-46D8-9B09-80D8D99BA1E8}" dt="2020-12-14T09:31:49.782" v="82" actId="20577"/>
          <ac:spMkLst>
            <pc:docMk/>
            <pc:sldMk cId="3704386828" sldId="588"/>
            <ac:spMk id="16" creationId="{8E166E3B-04B5-4A5A-9199-8F33607B2712}"/>
          </ac:spMkLst>
        </pc:spChg>
        <pc:spChg chg="add mod">
          <ac:chgData name="Cristian Chilipirea" userId="34ab170da5908fc4" providerId="LiveId" clId="{E57BE67A-8C98-46D8-9B09-80D8D99BA1E8}" dt="2020-12-14T09:31:48.325" v="81" actId="20577"/>
          <ac:spMkLst>
            <pc:docMk/>
            <pc:sldMk cId="3704386828" sldId="588"/>
            <ac:spMk id="18" creationId="{193CD9FB-67CB-4FBA-9886-4A0DA99F939A}"/>
          </ac:spMkLst>
        </pc:spChg>
        <pc:spChg chg="add del mod">
          <ac:chgData name="Cristian Chilipirea" userId="34ab170da5908fc4" providerId="LiveId" clId="{E57BE67A-8C98-46D8-9B09-80D8D99BA1E8}" dt="2020-12-14T09:33:14.821" v="106" actId="478"/>
          <ac:spMkLst>
            <pc:docMk/>
            <pc:sldMk cId="3704386828" sldId="588"/>
            <ac:spMk id="45" creationId="{19D6F76F-DD5B-44A4-BDC8-765ABDB86565}"/>
          </ac:spMkLst>
        </pc:spChg>
        <pc:spChg chg="add mod">
          <ac:chgData name="Cristian Chilipirea" userId="34ab170da5908fc4" providerId="LiveId" clId="{E57BE67A-8C98-46D8-9B09-80D8D99BA1E8}" dt="2020-12-14T09:33:49.186" v="134" actId="20577"/>
          <ac:spMkLst>
            <pc:docMk/>
            <pc:sldMk cId="3704386828" sldId="588"/>
            <ac:spMk id="46" creationId="{1C44C4E5-B3BA-4842-9F95-84FCE8D4B6C9}"/>
          </ac:spMkLst>
        </pc:spChg>
        <pc:spChg chg="add mod">
          <ac:chgData name="Cristian Chilipirea" userId="34ab170da5908fc4" providerId="LiveId" clId="{E57BE67A-8C98-46D8-9B09-80D8D99BA1E8}" dt="2020-12-14T09:33:56.033" v="137" actId="20577"/>
          <ac:spMkLst>
            <pc:docMk/>
            <pc:sldMk cId="3704386828" sldId="588"/>
            <ac:spMk id="47" creationId="{0B11DE18-2521-4706-977F-1A14D95625AD}"/>
          </ac:spMkLst>
        </pc:spChg>
        <pc:spChg chg="add del mod">
          <ac:chgData name="Cristian Chilipirea" userId="34ab170da5908fc4" providerId="LiveId" clId="{E57BE67A-8C98-46D8-9B09-80D8D99BA1E8}" dt="2020-12-14T09:36:15.451" v="183" actId="21"/>
          <ac:spMkLst>
            <pc:docMk/>
            <pc:sldMk cId="3704386828" sldId="588"/>
            <ac:spMk id="48" creationId="{429B8EB9-20B4-44B7-A90D-6D9AD142CC4A}"/>
          </ac:spMkLst>
        </pc:spChg>
        <pc:spChg chg="add del mod">
          <ac:chgData name="Cristian Chilipirea" userId="34ab170da5908fc4" providerId="LiveId" clId="{E57BE67A-8C98-46D8-9B09-80D8D99BA1E8}" dt="2020-12-14T09:36:15.451" v="183" actId="21"/>
          <ac:spMkLst>
            <pc:docMk/>
            <pc:sldMk cId="3704386828" sldId="588"/>
            <ac:spMk id="49" creationId="{2BC7B23D-303F-4796-AB90-91D2E32A9234}"/>
          </ac:spMkLst>
        </pc:spChg>
        <pc:spChg chg="add del mod">
          <ac:chgData name="Cristian Chilipirea" userId="34ab170da5908fc4" providerId="LiveId" clId="{E57BE67A-8C98-46D8-9B09-80D8D99BA1E8}" dt="2020-12-14T09:36:21.303" v="185"/>
          <ac:spMkLst>
            <pc:docMk/>
            <pc:sldMk cId="3704386828" sldId="588"/>
            <ac:spMk id="54" creationId="{0E5DFDE2-7678-4429-BAEE-0432E9920995}"/>
          </ac:spMkLst>
        </pc:spChg>
        <pc:spChg chg="add del mod">
          <ac:chgData name="Cristian Chilipirea" userId="34ab170da5908fc4" providerId="LiveId" clId="{E57BE67A-8C98-46D8-9B09-80D8D99BA1E8}" dt="2020-12-14T09:36:21.303" v="185"/>
          <ac:spMkLst>
            <pc:docMk/>
            <pc:sldMk cId="3704386828" sldId="588"/>
            <ac:spMk id="55" creationId="{8E75FBD5-9113-4035-BC82-60F2221C4122}"/>
          </ac:spMkLst>
        </pc:spChg>
        <pc:picChg chg="del mod">
          <ac:chgData name="Cristian Chilipirea" userId="34ab170da5908fc4" providerId="LiveId" clId="{E57BE67A-8C98-46D8-9B09-80D8D99BA1E8}" dt="2020-12-14T09:33:10.033" v="105" actId="478"/>
          <ac:picMkLst>
            <pc:docMk/>
            <pc:sldMk cId="3704386828" sldId="588"/>
            <ac:picMk id="6" creationId="{E4281039-D189-47D7-B8C1-876885A6222B}"/>
          </ac:picMkLst>
        </pc:picChg>
        <pc:picChg chg="add mod">
          <ac:chgData name="Cristian Chilipirea" userId="34ab170da5908fc4" providerId="LiveId" clId="{E57BE67A-8C98-46D8-9B09-80D8D99BA1E8}" dt="2020-12-14T09:36:44.526" v="209" actId="1076"/>
          <ac:picMkLst>
            <pc:docMk/>
            <pc:sldMk cId="3704386828" sldId="588"/>
            <ac:picMk id="56" creationId="{A1DE393B-F21F-49F3-960B-712947B97138}"/>
          </ac:picMkLst>
        </pc:picChg>
        <pc:cxnChg chg="add mod">
          <ac:chgData name="Cristian Chilipirea" userId="34ab170da5908fc4" providerId="LiveId" clId="{E57BE67A-8C98-46D8-9B09-80D8D99BA1E8}" dt="2020-12-14T09:29:24.033" v="26" actId="14100"/>
          <ac:cxnSpMkLst>
            <pc:docMk/>
            <pc:sldMk cId="3704386828" sldId="588"/>
            <ac:cxnSpMk id="8" creationId="{B4A290DC-145D-4A02-B543-44F4101A5D8F}"/>
          </ac:cxnSpMkLst>
        </pc:cxnChg>
        <pc:cxnChg chg="add mod">
          <ac:chgData name="Cristian Chilipirea" userId="34ab170da5908fc4" providerId="LiveId" clId="{E57BE67A-8C98-46D8-9B09-80D8D99BA1E8}" dt="2020-12-14T09:29:32.288" v="28" actId="1076"/>
          <ac:cxnSpMkLst>
            <pc:docMk/>
            <pc:sldMk cId="3704386828" sldId="588"/>
            <ac:cxnSpMk id="13" creationId="{B29B8530-1A01-4907-99C1-4D49D69E6768}"/>
          </ac:cxnSpMkLst>
        </pc:cxnChg>
        <pc:cxnChg chg="add mod">
          <ac:chgData name="Cristian Chilipirea" userId="34ab170da5908fc4" providerId="LiveId" clId="{E57BE67A-8C98-46D8-9B09-80D8D99BA1E8}" dt="2020-12-14T09:29:45.004" v="38" actId="1076"/>
          <ac:cxnSpMkLst>
            <pc:docMk/>
            <pc:sldMk cId="3704386828" sldId="588"/>
            <ac:cxnSpMk id="15" creationId="{C62C39DA-A798-42B9-BC72-93482DFC99DD}"/>
          </ac:cxnSpMkLst>
        </pc:cxnChg>
        <pc:cxnChg chg="add del mod">
          <ac:chgData name="Cristian Chilipirea" userId="34ab170da5908fc4" providerId="LiveId" clId="{E57BE67A-8C98-46D8-9B09-80D8D99BA1E8}" dt="2020-12-14T09:32:17.899" v="97" actId="478"/>
          <ac:cxnSpMkLst>
            <pc:docMk/>
            <pc:sldMk cId="3704386828" sldId="588"/>
            <ac:cxnSpMk id="17" creationId="{54853834-0DC7-480E-B996-0C08251D0A3C}"/>
          </ac:cxnSpMkLst>
        </pc:cxnChg>
        <pc:cxnChg chg="add mod">
          <ac:chgData name="Cristian Chilipirea" userId="34ab170da5908fc4" providerId="LiveId" clId="{E57BE67A-8C98-46D8-9B09-80D8D99BA1E8}" dt="2020-12-14T09:30:29.658" v="57" actId="692"/>
          <ac:cxnSpMkLst>
            <pc:docMk/>
            <pc:sldMk cId="3704386828" sldId="588"/>
            <ac:cxnSpMk id="20" creationId="{2DC03FDB-169A-4595-8540-555A3D5755BF}"/>
          </ac:cxnSpMkLst>
        </pc:cxnChg>
        <pc:cxnChg chg="add mod">
          <ac:chgData name="Cristian Chilipirea" userId="34ab170da5908fc4" providerId="LiveId" clId="{E57BE67A-8C98-46D8-9B09-80D8D99BA1E8}" dt="2020-12-14T09:30:40.219" v="60" actId="14100"/>
          <ac:cxnSpMkLst>
            <pc:docMk/>
            <pc:sldMk cId="3704386828" sldId="588"/>
            <ac:cxnSpMk id="21" creationId="{CDDA3E61-4996-418B-B110-ED448EF8F2E0}"/>
          </ac:cxnSpMkLst>
        </pc:cxnChg>
        <pc:cxnChg chg="add mod">
          <ac:chgData name="Cristian Chilipirea" userId="34ab170da5908fc4" providerId="LiveId" clId="{E57BE67A-8C98-46D8-9B09-80D8D99BA1E8}" dt="2020-12-14T09:32:53.066" v="104" actId="1076"/>
          <ac:cxnSpMkLst>
            <pc:docMk/>
            <pc:sldMk cId="3704386828" sldId="588"/>
            <ac:cxnSpMk id="23" creationId="{09E42132-D831-4644-A05B-FDD26DBFABE2}"/>
          </ac:cxnSpMkLst>
        </pc:cxnChg>
        <pc:cxnChg chg="add del mod">
          <ac:chgData name="Cristian Chilipirea" userId="34ab170da5908fc4" providerId="LiveId" clId="{E57BE67A-8C98-46D8-9B09-80D8D99BA1E8}" dt="2020-12-14T09:36:15.451" v="183" actId="21"/>
          <ac:cxnSpMkLst>
            <pc:docMk/>
            <pc:sldMk cId="3704386828" sldId="588"/>
            <ac:cxnSpMk id="28" creationId="{2601D080-976F-4029-9056-935B01C91419}"/>
          </ac:cxnSpMkLst>
        </pc:cxnChg>
        <pc:cxnChg chg="add del mod">
          <ac:chgData name="Cristian Chilipirea" userId="34ab170da5908fc4" providerId="LiveId" clId="{E57BE67A-8C98-46D8-9B09-80D8D99BA1E8}" dt="2020-12-14T09:36:15.451" v="183" actId="21"/>
          <ac:cxnSpMkLst>
            <pc:docMk/>
            <pc:sldMk cId="3704386828" sldId="588"/>
            <ac:cxnSpMk id="30" creationId="{12BE75F6-535F-4A8E-AD0E-7612B28370D9}"/>
          </ac:cxnSpMkLst>
        </pc:cxnChg>
        <pc:cxnChg chg="add del mod">
          <ac:chgData name="Cristian Chilipirea" userId="34ab170da5908fc4" providerId="LiveId" clId="{E57BE67A-8C98-46D8-9B09-80D8D99BA1E8}" dt="2020-12-14T09:36:15.451" v="183" actId="21"/>
          <ac:cxnSpMkLst>
            <pc:docMk/>
            <pc:sldMk cId="3704386828" sldId="588"/>
            <ac:cxnSpMk id="33" creationId="{07537116-6414-434B-A649-BA48A4381A82}"/>
          </ac:cxnSpMkLst>
        </pc:cxnChg>
        <pc:cxnChg chg="add del mod">
          <ac:chgData name="Cristian Chilipirea" userId="34ab170da5908fc4" providerId="LiveId" clId="{E57BE67A-8C98-46D8-9B09-80D8D99BA1E8}" dt="2020-12-14T09:36:15.451" v="183" actId="21"/>
          <ac:cxnSpMkLst>
            <pc:docMk/>
            <pc:sldMk cId="3704386828" sldId="588"/>
            <ac:cxnSpMk id="35" creationId="{416ED117-BF32-411D-9FD1-E1717AC97A0C}"/>
          </ac:cxnSpMkLst>
        </pc:cxnChg>
        <pc:cxnChg chg="add mod">
          <ac:chgData name="Cristian Chilipirea" userId="34ab170da5908fc4" providerId="LiveId" clId="{E57BE67A-8C98-46D8-9B09-80D8D99BA1E8}" dt="2020-12-14T09:31:58.124" v="84" actId="1076"/>
          <ac:cxnSpMkLst>
            <pc:docMk/>
            <pc:sldMk cId="3704386828" sldId="588"/>
            <ac:cxnSpMk id="38" creationId="{40BDA47B-6EB2-4707-9E9D-99E3F4E4C1E4}"/>
          </ac:cxnSpMkLst>
        </pc:cxnChg>
        <pc:cxnChg chg="add mod">
          <ac:chgData name="Cristian Chilipirea" userId="34ab170da5908fc4" providerId="LiveId" clId="{E57BE67A-8C98-46D8-9B09-80D8D99BA1E8}" dt="2020-12-14T09:32:10.465" v="96" actId="1038"/>
          <ac:cxnSpMkLst>
            <pc:docMk/>
            <pc:sldMk cId="3704386828" sldId="588"/>
            <ac:cxnSpMk id="39" creationId="{91081F02-941A-495D-9C09-00CC79A863F4}"/>
          </ac:cxnSpMkLst>
        </pc:cxnChg>
        <pc:cxnChg chg="add mod">
          <ac:chgData name="Cristian Chilipirea" userId="34ab170da5908fc4" providerId="LiveId" clId="{E57BE67A-8C98-46D8-9B09-80D8D99BA1E8}" dt="2020-12-14T09:32:22.604" v="99" actId="1076"/>
          <ac:cxnSpMkLst>
            <pc:docMk/>
            <pc:sldMk cId="3704386828" sldId="588"/>
            <ac:cxnSpMk id="40" creationId="{D0A87CFE-1BC1-4D8A-9B60-F983D8317BFE}"/>
          </ac:cxnSpMkLst>
        </pc:cxnChg>
        <pc:cxnChg chg="add mod">
          <ac:chgData name="Cristian Chilipirea" userId="34ab170da5908fc4" providerId="LiveId" clId="{E57BE67A-8C98-46D8-9B09-80D8D99BA1E8}" dt="2020-12-14T09:32:22.604" v="99" actId="1076"/>
          <ac:cxnSpMkLst>
            <pc:docMk/>
            <pc:sldMk cId="3704386828" sldId="588"/>
            <ac:cxnSpMk id="41" creationId="{77DF1FAE-36F7-4448-9838-460E886EDE84}"/>
          </ac:cxnSpMkLst>
        </pc:cxnChg>
        <pc:cxnChg chg="add mod">
          <ac:chgData name="Cristian Chilipirea" userId="34ab170da5908fc4" providerId="LiveId" clId="{E57BE67A-8C98-46D8-9B09-80D8D99BA1E8}" dt="2020-12-14T09:32:22.604" v="99" actId="1076"/>
          <ac:cxnSpMkLst>
            <pc:docMk/>
            <pc:sldMk cId="3704386828" sldId="588"/>
            <ac:cxnSpMk id="42" creationId="{C806C9C3-BA1B-4039-966F-9EDF3DDD9F31}"/>
          </ac:cxnSpMkLst>
        </pc:cxnChg>
        <pc:cxnChg chg="add del mod">
          <ac:chgData name="Cristian Chilipirea" userId="34ab170da5908fc4" providerId="LiveId" clId="{E57BE67A-8C98-46D8-9B09-80D8D99BA1E8}" dt="2020-12-14T09:36:21.303" v="185"/>
          <ac:cxnSpMkLst>
            <pc:docMk/>
            <pc:sldMk cId="3704386828" sldId="588"/>
            <ac:cxnSpMk id="50" creationId="{445F2AA2-7A7F-4A89-A0F8-1861E784F312}"/>
          </ac:cxnSpMkLst>
        </pc:cxnChg>
        <pc:cxnChg chg="add del mod">
          <ac:chgData name="Cristian Chilipirea" userId="34ab170da5908fc4" providerId="LiveId" clId="{E57BE67A-8C98-46D8-9B09-80D8D99BA1E8}" dt="2020-12-14T09:36:21.303" v="185"/>
          <ac:cxnSpMkLst>
            <pc:docMk/>
            <pc:sldMk cId="3704386828" sldId="588"/>
            <ac:cxnSpMk id="51" creationId="{8D4ACB41-4A19-424A-AB82-FDF008B0B490}"/>
          </ac:cxnSpMkLst>
        </pc:cxnChg>
        <pc:cxnChg chg="add del mod">
          <ac:chgData name="Cristian Chilipirea" userId="34ab170da5908fc4" providerId="LiveId" clId="{E57BE67A-8C98-46D8-9B09-80D8D99BA1E8}" dt="2020-12-14T09:36:21.303" v="185"/>
          <ac:cxnSpMkLst>
            <pc:docMk/>
            <pc:sldMk cId="3704386828" sldId="588"/>
            <ac:cxnSpMk id="52" creationId="{686A4ADB-EF7B-4E47-B3C4-FD1B16034D66}"/>
          </ac:cxnSpMkLst>
        </pc:cxnChg>
        <pc:cxnChg chg="add del mod">
          <ac:chgData name="Cristian Chilipirea" userId="34ab170da5908fc4" providerId="LiveId" clId="{E57BE67A-8C98-46D8-9B09-80D8D99BA1E8}" dt="2020-12-14T09:36:21.303" v="185"/>
          <ac:cxnSpMkLst>
            <pc:docMk/>
            <pc:sldMk cId="3704386828" sldId="588"/>
            <ac:cxnSpMk id="53" creationId="{F9EBCEC9-4A3E-41AC-8CF2-1CEB5E5B70CF}"/>
          </ac:cxnSpMkLst>
        </pc:cxnChg>
      </pc:sldChg>
      <pc:sldChg chg="del">
        <pc:chgData name="Cristian Chilipirea" userId="34ab170da5908fc4" providerId="LiveId" clId="{E57BE67A-8C98-46D8-9B09-80D8D99BA1E8}" dt="2020-12-14T09:38:40.979" v="238" actId="47"/>
        <pc:sldMkLst>
          <pc:docMk/>
          <pc:sldMk cId="2857445883" sldId="589"/>
        </pc:sldMkLst>
      </pc:sldChg>
      <pc:sldChg chg="new">
        <pc:chgData name="Cristian Chilipirea" userId="34ab170da5908fc4" providerId="LiveId" clId="{E57BE67A-8C98-46D8-9B09-80D8D99BA1E8}" dt="2020-12-13T23:52:38.131" v="4" actId="680"/>
        <pc:sldMkLst>
          <pc:docMk/>
          <pc:sldMk cId="324650048" sldId="590"/>
        </pc:sldMkLst>
      </pc:sldChg>
      <pc:sldChg chg="add">
        <pc:chgData name="Cristian Chilipirea" userId="34ab170da5908fc4" providerId="LiveId" clId="{E57BE67A-8C98-46D8-9B09-80D8D99BA1E8}" dt="2020-12-14T09:35:51.645" v="177" actId="2890"/>
        <pc:sldMkLst>
          <pc:docMk/>
          <pc:sldMk cId="281961308" sldId="591"/>
        </pc:sldMkLst>
      </pc:sldChg>
      <pc:sldChg chg="addSp delSp modSp add mod ord">
        <pc:chgData name="Cristian Chilipirea" userId="34ab170da5908fc4" providerId="LiveId" clId="{E57BE67A-8C98-46D8-9B09-80D8D99BA1E8}" dt="2020-12-14T09:37:11.128" v="236" actId="29295"/>
        <pc:sldMkLst>
          <pc:docMk/>
          <pc:sldMk cId="86290318" sldId="592"/>
        </pc:sldMkLst>
        <pc:spChg chg="add del mod">
          <ac:chgData name="Cristian Chilipirea" userId="34ab170da5908fc4" providerId="LiveId" clId="{E57BE67A-8C98-46D8-9B09-80D8D99BA1E8}" dt="2020-12-14T09:37:04.258" v="212"/>
          <ac:spMkLst>
            <pc:docMk/>
            <pc:sldMk cId="86290318" sldId="592"/>
            <ac:spMk id="34" creationId="{17B89C12-B81B-45A9-88DD-9EB8113DA04C}"/>
          </ac:spMkLst>
        </pc:spChg>
        <pc:spChg chg="add del mod">
          <ac:chgData name="Cristian Chilipirea" userId="34ab170da5908fc4" providerId="LiveId" clId="{E57BE67A-8C98-46D8-9B09-80D8D99BA1E8}" dt="2020-12-14T09:37:04.258" v="212"/>
          <ac:spMkLst>
            <pc:docMk/>
            <pc:sldMk cId="86290318" sldId="592"/>
            <ac:spMk id="36" creationId="{4904D7C4-CBDD-4686-BC24-4289B6FFA85D}"/>
          </ac:spMkLst>
        </pc:spChg>
        <pc:spChg chg="del">
          <ac:chgData name="Cristian Chilipirea" userId="34ab170da5908fc4" providerId="LiveId" clId="{E57BE67A-8C98-46D8-9B09-80D8D99BA1E8}" dt="2020-12-14T09:36:57.833" v="210" actId="21"/>
          <ac:spMkLst>
            <pc:docMk/>
            <pc:sldMk cId="86290318" sldId="592"/>
            <ac:spMk id="46" creationId="{1C44C4E5-B3BA-4842-9F95-84FCE8D4B6C9}"/>
          </ac:spMkLst>
        </pc:spChg>
        <pc:spChg chg="del">
          <ac:chgData name="Cristian Chilipirea" userId="34ab170da5908fc4" providerId="LiveId" clId="{E57BE67A-8C98-46D8-9B09-80D8D99BA1E8}" dt="2020-12-14T09:36:57.833" v="210" actId="21"/>
          <ac:spMkLst>
            <pc:docMk/>
            <pc:sldMk cId="86290318" sldId="592"/>
            <ac:spMk id="47" creationId="{0B11DE18-2521-4706-977F-1A14D95625AD}"/>
          </ac:spMkLst>
        </pc:spChg>
        <pc:picChg chg="add mod">
          <ac:chgData name="Cristian Chilipirea" userId="34ab170da5908fc4" providerId="LiveId" clId="{E57BE67A-8C98-46D8-9B09-80D8D99BA1E8}" dt="2020-12-14T09:37:11.128" v="236" actId="29295"/>
          <ac:picMkLst>
            <pc:docMk/>
            <pc:sldMk cId="86290318" sldId="592"/>
            <ac:picMk id="2" creationId="{7F6E37E8-1B71-46A2-BB5A-8ABBFD99E929}"/>
          </ac:picMkLst>
        </pc:picChg>
        <pc:cxnChg chg="del">
          <ac:chgData name="Cristian Chilipirea" userId="34ab170da5908fc4" providerId="LiveId" clId="{E57BE67A-8C98-46D8-9B09-80D8D99BA1E8}" dt="2020-12-14T09:36:57.833" v="210" actId="21"/>
          <ac:cxnSpMkLst>
            <pc:docMk/>
            <pc:sldMk cId="86290318" sldId="592"/>
            <ac:cxnSpMk id="20" creationId="{2DC03FDB-169A-4595-8540-555A3D5755BF}"/>
          </ac:cxnSpMkLst>
        </pc:cxnChg>
        <pc:cxnChg chg="del">
          <ac:chgData name="Cristian Chilipirea" userId="34ab170da5908fc4" providerId="LiveId" clId="{E57BE67A-8C98-46D8-9B09-80D8D99BA1E8}" dt="2020-12-14T09:36:57.833" v="210" actId="21"/>
          <ac:cxnSpMkLst>
            <pc:docMk/>
            <pc:sldMk cId="86290318" sldId="592"/>
            <ac:cxnSpMk id="21" creationId="{CDDA3E61-4996-418B-B110-ED448EF8F2E0}"/>
          </ac:cxnSpMkLst>
        </pc:cxnChg>
        <pc:cxnChg chg="del">
          <ac:chgData name="Cristian Chilipirea" userId="34ab170da5908fc4" providerId="LiveId" clId="{E57BE67A-8C98-46D8-9B09-80D8D99BA1E8}" dt="2020-12-14T09:36:57.833" v="210" actId="21"/>
          <ac:cxnSpMkLst>
            <pc:docMk/>
            <pc:sldMk cId="86290318" sldId="592"/>
            <ac:cxnSpMk id="23" creationId="{09E42132-D831-4644-A05B-FDD26DBFABE2}"/>
          </ac:cxnSpMkLst>
        </pc:cxnChg>
        <pc:cxnChg chg="add del mod">
          <ac:chgData name="Cristian Chilipirea" userId="34ab170da5908fc4" providerId="LiveId" clId="{E57BE67A-8C98-46D8-9B09-80D8D99BA1E8}" dt="2020-12-14T09:37:04.258" v="212"/>
          <ac:cxnSpMkLst>
            <pc:docMk/>
            <pc:sldMk cId="86290318" sldId="592"/>
            <ac:cxnSpMk id="27" creationId="{D87D70B3-DC8C-4DCE-8A97-DFF3AD93CA16}"/>
          </ac:cxnSpMkLst>
        </pc:cxnChg>
        <pc:cxnChg chg="add del mod">
          <ac:chgData name="Cristian Chilipirea" userId="34ab170da5908fc4" providerId="LiveId" clId="{E57BE67A-8C98-46D8-9B09-80D8D99BA1E8}" dt="2020-12-14T09:37:04.258" v="212"/>
          <ac:cxnSpMkLst>
            <pc:docMk/>
            <pc:sldMk cId="86290318" sldId="592"/>
            <ac:cxnSpMk id="29" creationId="{3FF5A1FC-AD4A-43FD-84BB-8D5D16405270}"/>
          </ac:cxnSpMkLst>
        </pc:cxnChg>
        <pc:cxnChg chg="add del mod">
          <ac:chgData name="Cristian Chilipirea" userId="34ab170da5908fc4" providerId="LiveId" clId="{E57BE67A-8C98-46D8-9B09-80D8D99BA1E8}" dt="2020-12-14T09:37:04.258" v="212"/>
          <ac:cxnSpMkLst>
            <pc:docMk/>
            <pc:sldMk cId="86290318" sldId="592"/>
            <ac:cxnSpMk id="31" creationId="{977DDC92-C6F0-45A2-BD3B-E974D34AC2CF}"/>
          </ac:cxnSpMkLst>
        </pc:cxnChg>
        <pc:cxnChg chg="add del mod">
          <ac:chgData name="Cristian Chilipirea" userId="34ab170da5908fc4" providerId="LiveId" clId="{E57BE67A-8C98-46D8-9B09-80D8D99BA1E8}" dt="2020-12-14T09:37:04.258" v="212"/>
          <ac:cxnSpMkLst>
            <pc:docMk/>
            <pc:sldMk cId="86290318" sldId="592"/>
            <ac:cxnSpMk id="32" creationId="{9462E599-3A0F-4AEB-A09D-33BC86CB9990}"/>
          </ac:cxnSpMkLst>
        </pc:cxnChg>
        <pc:cxnChg chg="del">
          <ac:chgData name="Cristian Chilipirea" userId="34ab170da5908fc4" providerId="LiveId" clId="{E57BE67A-8C98-46D8-9B09-80D8D99BA1E8}" dt="2020-12-14T09:36:57.833" v="210" actId="21"/>
          <ac:cxnSpMkLst>
            <pc:docMk/>
            <pc:sldMk cId="86290318" sldId="592"/>
            <ac:cxnSpMk id="35" creationId="{416ED117-BF32-411D-9FD1-E1717AC97A0C}"/>
          </ac:cxnSpMkLst>
        </pc:cxnChg>
      </pc:sldChg>
      <pc:sldChg chg="addSp delSp modSp add mod">
        <pc:chgData name="Cristian Chilipirea" userId="34ab170da5908fc4" providerId="LiveId" clId="{E57BE67A-8C98-46D8-9B09-80D8D99BA1E8}" dt="2020-12-14T09:45:46.394" v="336" actId="14100"/>
        <pc:sldMkLst>
          <pc:docMk/>
          <pc:sldMk cId="2641693447" sldId="593"/>
        </pc:sldMkLst>
        <pc:spChg chg="mod">
          <ac:chgData name="Cristian Chilipirea" userId="34ab170da5908fc4" providerId="LiveId" clId="{E57BE67A-8C98-46D8-9B09-80D8D99BA1E8}" dt="2020-12-14T09:39:06.015" v="241" actId="1076"/>
          <ac:spMkLst>
            <pc:docMk/>
            <pc:sldMk cId="2641693447" sldId="593"/>
            <ac:spMk id="10" creationId="{EEC592F7-E003-44CD-8523-49BEBC9386C0}"/>
          </ac:spMkLst>
        </pc:spChg>
        <pc:spChg chg="mod">
          <ac:chgData name="Cristian Chilipirea" userId="34ab170da5908fc4" providerId="LiveId" clId="{E57BE67A-8C98-46D8-9B09-80D8D99BA1E8}" dt="2020-12-14T09:39:06.015" v="241" actId="1076"/>
          <ac:spMkLst>
            <pc:docMk/>
            <pc:sldMk cId="2641693447" sldId="593"/>
            <ac:spMk id="14" creationId="{EAEEF5A2-AD02-4D53-814D-4C38DF83165F}"/>
          </ac:spMkLst>
        </pc:spChg>
        <pc:spChg chg="add mod">
          <ac:chgData name="Cristian Chilipirea" userId="34ab170da5908fc4" providerId="LiveId" clId="{E57BE67A-8C98-46D8-9B09-80D8D99BA1E8}" dt="2020-12-14T09:39:06.015" v="241" actId="1076"/>
          <ac:spMkLst>
            <pc:docMk/>
            <pc:sldMk cId="2641693447" sldId="593"/>
            <ac:spMk id="29" creationId="{FD6D83B4-D714-4F66-879F-DC1B4A74FA6D}"/>
          </ac:spMkLst>
        </pc:spChg>
        <pc:spChg chg="add mod">
          <ac:chgData name="Cristian Chilipirea" userId="34ab170da5908fc4" providerId="LiveId" clId="{E57BE67A-8C98-46D8-9B09-80D8D99BA1E8}" dt="2020-12-14T09:45:17.588" v="315" actId="1076"/>
          <ac:spMkLst>
            <pc:docMk/>
            <pc:sldMk cId="2641693447" sldId="593"/>
            <ac:spMk id="36" creationId="{D1480674-65DA-4807-9FFE-A8AA03BC9A27}"/>
          </ac:spMkLst>
        </pc:spChg>
        <pc:spChg chg="add mod">
          <ac:chgData name="Cristian Chilipirea" userId="34ab170da5908fc4" providerId="LiveId" clId="{E57BE67A-8C98-46D8-9B09-80D8D99BA1E8}" dt="2020-12-14T09:45:37.764" v="333" actId="1076"/>
          <ac:spMkLst>
            <pc:docMk/>
            <pc:sldMk cId="2641693447" sldId="593"/>
            <ac:spMk id="37" creationId="{AFC1A958-947B-49D6-A6F2-DC0FB9F043CF}"/>
          </ac:spMkLst>
        </pc:spChg>
        <pc:spChg chg="mod">
          <ac:chgData name="Cristian Chilipirea" userId="34ab170da5908fc4" providerId="LiveId" clId="{E57BE67A-8C98-46D8-9B09-80D8D99BA1E8}" dt="2020-12-14T09:39:06.015" v="241" actId="1076"/>
          <ac:spMkLst>
            <pc:docMk/>
            <pc:sldMk cId="2641693447" sldId="593"/>
            <ac:spMk id="46" creationId="{1C44C4E5-B3BA-4842-9F95-84FCE8D4B6C9}"/>
          </ac:spMkLst>
        </pc:spChg>
        <pc:spChg chg="mod">
          <ac:chgData name="Cristian Chilipirea" userId="34ab170da5908fc4" providerId="LiveId" clId="{E57BE67A-8C98-46D8-9B09-80D8D99BA1E8}" dt="2020-12-14T09:40:11.105" v="255" actId="1076"/>
          <ac:spMkLst>
            <pc:docMk/>
            <pc:sldMk cId="2641693447" sldId="593"/>
            <ac:spMk id="47" creationId="{0B11DE18-2521-4706-977F-1A14D95625AD}"/>
          </ac:spMkLst>
        </pc:spChg>
        <pc:spChg chg="mod">
          <ac:chgData name="Cristian Chilipirea" userId="34ab170da5908fc4" providerId="LiveId" clId="{E57BE67A-8C98-46D8-9B09-80D8D99BA1E8}" dt="2020-12-14T09:42:17.279" v="281" actId="1076"/>
          <ac:spMkLst>
            <pc:docMk/>
            <pc:sldMk cId="2641693447" sldId="593"/>
            <ac:spMk id="48" creationId="{429B8EB9-20B4-44B7-A90D-6D9AD142CC4A}"/>
          </ac:spMkLst>
        </pc:spChg>
        <pc:spChg chg="mod">
          <ac:chgData name="Cristian Chilipirea" userId="34ab170da5908fc4" providerId="LiveId" clId="{E57BE67A-8C98-46D8-9B09-80D8D99BA1E8}" dt="2020-12-14T09:45:08.249" v="314" actId="1076"/>
          <ac:spMkLst>
            <pc:docMk/>
            <pc:sldMk cId="2641693447" sldId="593"/>
            <ac:spMk id="49" creationId="{2BC7B23D-303F-4796-AB90-91D2E32A9234}"/>
          </ac:spMkLst>
        </pc:spChg>
        <pc:spChg chg="add del mod">
          <ac:chgData name="Cristian Chilipirea" userId="34ab170da5908fc4" providerId="LiveId" clId="{E57BE67A-8C98-46D8-9B09-80D8D99BA1E8}" dt="2020-12-14T09:43:49.884" v="302" actId="478"/>
          <ac:spMkLst>
            <pc:docMk/>
            <pc:sldMk cId="2641693447" sldId="593"/>
            <ac:spMk id="51" creationId="{58C39532-3D52-4B8C-87D0-95183674570C}"/>
          </ac:spMkLst>
        </pc:spChg>
        <pc:spChg chg="add del mod">
          <ac:chgData name="Cristian Chilipirea" userId="34ab170da5908fc4" providerId="LiveId" clId="{E57BE67A-8C98-46D8-9B09-80D8D99BA1E8}" dt="2020-12-14T09:43:46.708" v="300" actId="478"/>
          <ac:spMkLst>
            <pc:docMk/>
            <pc:sldMk cId="2641693447" sldId="593"/>
            <ac:spMk id="52" creationId="{542BB2C9-09CB-414C-B381-36D3A13649FB}"/>
          </ac:spMkLst>
        </pc:spChg>
        <pc:cxnChg chg="mod">
          <ac:chgData name="Cristian Chilipirea" userId="34ab170da5908fc4" providerId="LiveId" clId="{E57BE67A-8C98-46D8-9B09-80D8D99BA1E8}" dt="2020-12-14T09:39:06.015" v="241" actId="1076"/>
          <ac:cxnSpMkLst>
            <pc:docMk/>
            <pc:sldMk cId="2641693447" sldId="593"/>
            <ac:cxnSpMk id="8" creationId="{B4A290DC-145D-4A02-B543-44F4101A5D8F}"/>
          </ac:cxnSpMkLst>
        </pc:cxnChg>
        <pc:cxnChg chg="mod">
          <ac:chgData name="Cristian Chilipirea" userId="34ab170da5908fc4" providerId="LiveId" clId="{E57BE67A-8C98-46D8-9B09-80D8D99BA1E8}" dt="2020-12-14T09:39:06.015" v="241" actId="1076"/>
          <ac:cxnSpMkLst>
            <pc:docMk/>
            <pc:sldMk cId="2641693447" sldId="593"/>
            <ac:cxnSpMk id="13" creationId="{B29B8530-1A01-4907-99C1-4D49D69E6768}"/>
          </ac:cxnSpMkLst>
        </pc:cxnChg>
        <pc:cxnChg chg="mod">
          <ac:chgData name="Cristian Chilipirea" userId="34ab170da5908fc4" providerId="LiveId" clId="{E57BE67A-8C98-46D8-9B09-80D8D99BA1E8}" dt="2020-12-14T09:39:06.015" v="241" actId="1076"/>
          <ac:cxnSpMkLst>
            <pc:docMk/>
            <pc:sldMk cId="2641693447" sldId="593"/>
            <ac:cxnSpMk id="20" creationId="{2DC03FDB-169A-4595-8540-555A3D5755BF}"/>
          </ac:cxnSpMkLst>
        </pc:cxnChg>
        <pc:cxnChg chg="mod">
          <ac:chgData name="Cristian Chilipirea" userId="34ab170da5908fc4" providerId="LiveId" clId="{E57BE67A-8C98-46D8-9B09-80D8D99BA1E8}" dt="2020-12-14T09:39:09.200" v="242" actId="14100"/>
          <ac:cxnSpMkLst>
            <pc:docMk/>
            <pc:sldMk cId="2641693447" sldId="593"/>
            <ac:cxnSpMk id="21" creationId="{CDDA3E61-4996-418B-B110-ED448EF8F2E0}"/>
          </ac:cxnSpMkLst>
        </pc:cxnChg>
        <pc:cxnChg chg="mod">
          <ac:chgData name="Cristian Chilipirea" userId="34ab170da5908fc4" providerId="LiveId" clId="{E57BE67A-8C98-46D8-9B09-80D8D99BA1E8}" dt="2020-12-14T09:40:08.443" v="254" actId="1076"/>
          <ac:cxnSpMkLst>
            <pc:docMk/>
            <pc:sldMk cId="2641693447" sldId="593"/>
            <ac:cxnSpMk id="23" creationId="{09E42132-D831-4644-A05B-FDD26DBFABE2}"/>
          </ac:cxnSpMkLst>
        </pc:cxnChg>
        <pc:cxnChg chg="add mod">
          <ac:chgData name="Cristian Chilipirea" userId="34ab170da5908fc4" providerId="LiveId" clId="{E57BE67A-8C98-46D8-9B09-80D8D99BA1E8}" dt="2020-12-14T09:39:06.015" v="241" actId="1076"/>
          <ac:cxnSpMkLst>
            <pc:docMk/>
            <pc:sldMk cId="2641693447" sldId="593"/>
            <ac:cxnSpMk id="27" creationId="{AD0E6F96-CE99-4AC2-AE61-7B1BF9235241}"/>
          </ac:cxnSpMkLst>
        </pc:cxnChg>
        <pc:cxnChg chg="mod">
          <ac:chgData name="Cristian Chilipirea" userId="34ab170da5908fc4" providerId="LiveId" clId="{E57BE67A-8C98-46D8-9B09-80D8D99BA1E8}" dt="2020-12-14T09:44:26.642" v="308" actId="14100"/>
          <ac:cxnSpMkLst>
            <pc:docMk/>
            <pc:sldMk cId="2641693447" sldId="593"/>
            <ac:cxnSpMk id="28" creationId="{2601D080-976F-4029-9056-935B01C91419}"/>
          </ac:cxnSpMkLst>
        </pc:cxnChg>
        <pc:cxnChg chg="mod">
          <ac:chgData name="Cristian Chilipirea" userId="34ab170da5908fc4" providerId="LiveId" clId="{E57BE67A-8C98-46D8-9B09-80D8D99BA1E8}" dt="2020-12-14T09:45:08.249" v="314" actId="1076"/>
          <ac:cxnSpMkLst>
            <pc:docMk/>
            <pc:sldMk cId="2641693447" sldId="593"/>
            <ac:cxnSpMk id="30" creationId="{12BE75F6-535F-4A8E-AD0E-7612B28370D9}"/>
          </ac:cxnSpMkLst>
        </pc:cxnChg>
        <pc:cxnChg chg="mod">
          <ac:chgData name="Cristian Chilipirea" userId="34ab170da5908fc4" providerId="LiveId" clId="{E57BE67A-8C98-46D8-9B09-80D8D99BA1E8}" dt="2020-12-14T09:45:08.249" v="314" actId="1076"/>
          <ac:cxnSpMkLst>
            <pc:docMk/>
            <pc:sldMk cId="2641693447" sldId="593"/>
            <ac:cxnSpMk id="33" creationId="{07537116-6414-434B-A649-BA48A4381A82}"/>
          </ac:cxnSpMkLst>
        </pc:cxnChg>
        <pc:cxnChg chg="add mod">
          <ac:chgData name="Cristian Chilipirea" userId="34ab170da5908fc4" providerId="LiveId" clId="{E57BE67A-8C98-46D8-9B09-80D8D99BA1E8}" dt="2020-12-14T09:45:21.559" v="316" actId="1076"/>
          <ac:cxnSpMkLst>
            <pc:docMk/>
            <pc:sldMk cId="2641693447" sldId="593"/>
            <ac:cxnSpMk id="34" creationId="{D9213519-5808-489A-A87F-FD2B77D7003E}"/>
          </ac:cxnSpMkLst>
        </pc:cxnChg>
        <pc:cxnChg chg="mod">
          <ac:chgData name="Cristian Chilipirea" userId="34ab170da5908fc4" providerId="LiveId" clId="{E57BE67A-8C98-46D8-9B09-80D8D99BA1E8}" dt="2020-12-14T09:41:11.723" v="264" actId="1076"/>
          <ac:cxnSpMkLst>
            <pc:docMk/>
            <pc:sldMk cId="2641693447" sldId="593"/>
            <ac:cxnSpMk id="35" creationId="{416ED117-BF32-411D-9FD1-E1717AC97A0C}"/>
          </ac:cxnSpMkLst>
        </pc:cxnChg>
        <pc:cxnChg chg="add del mod">
          <ac:chgData name="Cristian Chilipirea" userId="34ab170da5908fc4" providerId="LiveId" clId="{E57BE67A-8C98-46D8-9B09-80D8D99BA1E8}" dt="2020-12-14T09:44:58.089" v="313" actId="478"/>
          <ac:cxnSpMkLst>
            <pc:docMk/>
            <pc:sldMk cId="2641693447" sldId="593"/>
            <ac:cxnSpMk id="43" creationId="{8472B8BD-D67F-4CEA-BEBC-CC61F3C2FD58}"/>
          </ac:cxnSpMkLst>
        </pc:cxnChg>
        <pc:cxnChg chg="add del mod">
          <ac:chgData name="Cristian Chilipirea" userId="34ab170da5908fc4" providerId="LiveId" clId="{E57BE67A-8C98-46D8-9B09-80D8D99BA1E8}" dt="2020-12-14T09:43:48.193" v="301" actId="478"/>
          <ac:cxnSpMkLst>
            <pc:docMk/>
            <pc:sldMk cId="2641693447" sldId="593"/>
            <ac:cxnSpMk id="45" creationId="{997A11BF-9F3B-4670-B860-1C0494619092}"/>
          </ac:cxnSpMkLst>
        </pc:cxnChg>
        <pc:cxnChg chg="add del mod">
          <ac:chgData name="Cristian Chilipirea" userId="34ab170da5908fc4" providerId="LiveId" clId="{E57BE67A-8C98-46D8-9B09-80D8D99BA1E8}" dt="2020-12-14T09:43:51.603" v="303" actId="478"/>
          <ac:cxnSpMkLst>
            <pc:docMk/>
            <pc:sldMk cId="2641693447" sldId="593"/>
            <ac:cxnSpMk id="50" creationId="{AC9E19D9-6677-4A94-8274-F18DA4AF2AC6}"/>
          </ac:cxnSpMkLst>
        </pc:cxnChg>
        <pc:cxnChg chg="add mod">
          <ac:chgData name="Cristian Chilipirea" userId="34ab170da5908fc4" providerId="LiveId" clId="{E57BE67A-8C98-46D8-9B09-80D8D99BA1E8}" dt="2020-12-14T09:45:46.394" v="336" actId="14100"/>
          <ac:cxnSpMkLst>
            <pc:docMk/>
            <pc:sldMk cId="2641693447" sldId="593"/>
            <ac:cxnSpMk id="53" creationId="{2AB1E0F5-41A7-40F8-BADE-8860DFC955D2}"/>
          </ac:cxnSpMkLst>
        </pc:cxnChg>
      </pc:sldChg>
    </pc:docChg>
  </pc:docChgLst>
  <pc:docChgLst>
    <pc:chgData name="Cristian Chilipirea" userId="34ab170da5908fc4" providerId="LiveId" clId="{22CAA82C-E66D-46AC-8766-166F124C113E}"/>
    <pc:docChg chg="undo custSel addSld delSld modSld sldOrd modMainMaster">
      <pc:chgData name="Cristian Chilipirea" userId="34ab170da5908fc4" providerId="LiveId" clId="{22CAA82C-E66D-46AC-8766-166F124C113E}" dt="2020-10-04T15:39:07.193" v="1677" actId="1076"/>
      <pc:docMkLst>
        <pc:docMk/>
      </pc:docMkLst>
      <pc:sldChg chg="addSp modSp mod">
        <pc:chgData name="Cristian Chilipirea" userId="34ab170da5908fc4" providerId="LiveId" clId="{22CAA82C-E66D-46AC-8766-166F124C113E}" dt="2020-10-04T13:20:52.958" v="171" actId="6549"/>
        <pc:sldMkLst>
          <pc:docMk/>
          <pc:sldMk cId="0" sldId="485"/>
        </pc:sldMkLst>
        <pc:spChg chg="mod">
          <ac:chgData name="Cristian Chilipirea" userId="34ab170da5908fc4" providerId="LiveId" clId="{22CAA82C-E66D-46AC-8766-166F124C113E}" dt="2020-10-04T13:20:52.958" v="171" actId="6549"/>
          <ac:spMkLst>
            <pc:docMk/>
            <pc:sldMk cId="0" sldId="485"/>
            <ac:spMk id="15362" creationId="{CC882FC6-7014-4E03-8D17-D2C052718A68}"/>
          </ac:spMkLst>
        </pc:spChg>
        <pc:spChg chg="mod">
          <ac:chgData name="Cristian Chilipirea" userId="34ab170da5908fc4" providerId="LiveId" clId="{22CAA82C-E66D-46AC-8766-166F124C113E}" dt="2020-10-04T13:13:27.463" v="8" actId="20577"/>
          <ac:spMkLst>
            <pc:docMk/>
            <pc:sldMk cId="0" sldId="485"/>
            <ac:spMk id="15363" creationId="{8AD4A1D2-344F-4CD3-949B-26BEB5FF75C3}"/>
          </ac:spMkLst>
        </pc:spChg>
        <pc:picChg chg="add mod">
          <ac:chgData name="Cristian Chilipirea" userId="34ab170da5908fc4" providerId="LiveId" clId="{22CAA82C-E66D-46AC-8766-166F124C113E}" dt="2020-10-04T13:18:58.858" v="170" actId="14100"/>
          <ac:picMkLst>
            <pc:docMk/>
            <pc:sldMk cId="0" sldId="485"/>
            <ac:picMk id="3" creationId="{92D7D4D0-3C86-4A12-AA81-B75EE4FD541E}"/>
          </ac:picMkLst>
        </pc:picChg>
      </pc:sldChg>
      <pc:sldChg chg="addSp delSp modSp mod">
        <pc:chgData name="Cristian Chilipirea" userId="34ab170da5908fc4" providerId="LiveId" clId="{22CAA82C-E66D-46AC-8766-166F124C113E}" dt="2020-10-04T13:24:25.164" v="265"/>
        <pc:sldMkLst>
          <pc:docMk/>
          <pc:sldMk cId="1456688437" sldId="497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456688437" sldId="497"/>
            <ac:spMk id="2" creationId="{0BC93C77-58F3-497F-9A97-667F438B4A9D}"/>
          </ac:spMkLst>
        </pc:spChg>
        <pc:spChg chg="mod">
          <ac:chgData name="Cristian Chilipirea" userId="34ab170da5908fc4" providerId="LiveId" clId="{22CAA82C-E66D-46AC-8766-166F124C113E}" dt="2020-10-04T13:16:31.580" v="161" actId="20577"/>
          <ac:spMkLst>
            <pc:docMk/>
            <pc:sldMk cId="1456688437" sldId="497"/>
            <ac:spMk id="3" creationId="{DD15A386-FC8D-4F0D-8903-89C7729CE66F}"/>
          </ac:spMkLst>
        </pc:spChg>
        <pc:spChg chg="add del mod">
          <ac:chgData name="Cristian Chilipirea" userId="34ab170da5908fc4" providerId="LiveId" clId="{22CAA82C-E66D-46AC-8766-166F124C113E}" dt="2020-10-04T13:23:58.396" v="264" actId="478"/>
          <ac:spMkLst>
            <pc:docMk/>
            <pc:sldMk cId="1456688437" sldId="497"/>
            <ac:spMk id="4" creationId="{D9172620-7530-45FF-8053-A5C7E3137E3E}"/>
          </ac:spMkLst>
        </pc:spChg>
      </pc:sldChg>
      <pc:sldChg chg="modSp mod">
        <pc:chgData name="Cristian Chilipirea" userId="34ab170da5908fc4" providerId="LiveId" clId="{22CAA82C-E66D-46AC-8766-166F124C113E}" dt="2020-10-04T13:24:25.164" v="265"/>
        <pc:sldMkLst>
          <pc:docMk/>
          <pc:sldMk cId="2850693201" sldId="49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850693201" sldId="498"/>
            <ac:spMk id="2" creationId="{A2E1C21B-F1D3-4170-A890-B8691890E8EF}"/>
          </ac:spMkLst>
        </pc:spChg>
        <pc:spChg chg="mod">
          <ac:chgData name="Cristian Chilipirea" userId="34ab170da5908fc4" providerId="LiveId" clId="{22CAA82C-E66D-46AC-8766-166F124C113E}" dt="2020-10-04T13:16:08.042" v="126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 mod">
        <pc:chgData name="Cristian Chilipirea" userId="34ab170da5908fc4" providerId="LiveId" clId="{22CAA82C-E66D-46AC-8766-166F124C113E}" dt="2020-10-04T13:50:19.002" v="453" actId="6549"/>
        <pc:sldMkLst>
          <pc:docMk/>
          <pc:sldMk cId="3593157976" sldId="49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593157976" sldId="499"/>
            <ac:spMk id="2" creationId="{D953BD27-5FD5-4EAC-B8C4-CA94D3B73005}"/>
          </ac:spMkLst>
        </pc:spChg>
        <pc:spChg chg="mod">
          <ac:chgData name="Cristian Chilipirea" userId="34ab170da5908fc4" providerId="LiveId" clId="{22CAA82C-E66D-46AC-8766-166F124C113E}" dt="2020-10-04T13:50:19.002" v="453" actId="6549"/>
          <ac:spMkLst>
            <pc:docMk/>
            <pc:sldMk cId="3593157976" sldId="499"/>
            <ac:spMk id="3" creationId="{38DD686F-6C2C-4E52-A196-BD47AD4C72BA}"/>
          </ac:spMkLst>
        </pc:spChg>
      </pc:sldChg>
      <pc:sldChg chg="addSp delSp modSp mod">
        <pc:chgData name="Cristian Chilipirea" userId="34ab170da5908fc4" providerId="LiveId" clId="{22CAA82C-E66D-46AC-8766-166F124C113E}" dt="2020-10-04T14:07:18.925" v="712" actId="478"/>
        <pc:sldMkLst>
          <pc:docMk/>
          <pc:sldMk cId="3805068390" sldId="500"/>
        </pc:sldMkLst>
        <pc:spChg chg="mod">
          <ac:chgData name="Cristian Chilipirea" userId="34ab170da5908fc4" providerId="LiveId" clId="{22CAA82C-E66D-46AC-8766-166F124C113E}" dt="2020-10-04T14:03:16.593" v="657" actId="20577"/>
          <ac:spMkLst>
            <pc:docMk/>
            <pc:sldMk cId="3805068390" sldId="500"/>
            <ac:spMk id="2" creationId="{F7D617E4-B2DF-4202-A942-D5B426391336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3" creationId="{B5621D6F-8835-4637-963F-B0643071AB32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9" creationId="{E4EA52F9-EF66-4B71-9B2F-32A92111A77F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11" creationId="{D6DE4854-E96A-4876-98C3-4A1013C63E89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13" creationId="{58552E00-EE47-40F3-975D-14C74F43470D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2" creationId="{839324EE-B904-4FD1-ACD4-63004D4093B6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4" creationId="{FC5CAB67-73DC-418B-BC36-F222F4A49B18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6" creationId="{8E2A7AF5-1B00-41EE-AD0F-68DFB1821551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8" creationId="{DE9A73B9-6B17-4E9F-879E-65D9A2FE379D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30" creationId="{E5E0AAA1-94C4-4731-A76D-2B2AB8A0C917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36" creationId="{BF7AAF8B-B847-480D-936C-65005A91C3C5}"/>
          </ac:spMkLst>
        </pc:spChg>
        <pc:spChg chg="add del mod">
          <ac:chgData name="Cristian Chilipirea" userId="34ab170da5908fc4" providerId="LiveId" clId="{22CAA82C-E66D-46AC-8766-166F124C113E}" dt="2020-10-04T14:01:25.214" v="623"/>
          <ac:spMkLst>
            <pc:docMk/>
            <pc:sldMk cId="3805068390" sldId="500"/>
            <ac:spMk id="37" creationId="{0EF674E9-A907-4C21-9F68-9F499CEFF587}"/>
          </ac:spMkLst>
        </pc:spChg>
        <pc:spChg chg="add del mod">
          <ac:chgData name="Cristian Chilipirea" userId="34ab170da5908fc4" providerId="LiveId" clId="{22CAA82C-E66D-46AC-8766-166F124C113E}" dt="2020-10-04T14:01:25.214" v="623"/>
          <ac:spMkLst>
            <pc:docMk/>
            <pc:sldMk cId="3805068390" sldId="500"/>
            <ac:spMk id="38" creationId="{CA11BDC8-84F4-443D-87B5-E29B7AF16510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0" creationId="{A1226C1C-39AD-4034-B4FA-B42F5114E5EE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1" creationId="{E2957830-9E9B-4D0D-9E0F-5F6F03AF9EF0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5" creationId="{B507B832-E869-4788-8495-C75D22652D61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6" creationId="{92AA4509-33F3-4734-922B-97E47E556F36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7" creationId="{58F5D9DD-9240-45E3-98B3-55ABD7E4305C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9" creationId="{23FA3126-3006-4E83-9FC4-E7C97BC89EDB}"/>
          </ac:spMkLst>
        </pc:spChg>
        <pc:spChg chg="add del mod">
          <ac:chgData name="Cristian Chilipirea" userId="34ab170da5908fc4" providerId="LiveId" clId="{22CAA82C-E66D-46AC-8766-166F124C113E}" dt="2020-10-04T14:02:48.190" v="646"/>
          <ac:spMkLst>
            <pc:docMk/>
            <pc:sldMk cId="3805068390" sldId="500"/>
            <ac:spMk id="50" creationId="{080DABEB-DD46-4C11-8BA0-9F11008CB4CC}"/>
          </ac:spMkLst>
        </pc:spChg>
        <pc:spChg chg="add del mod">
          <ac:chgData name="Cristian Chilipirea" userId="34ab170da5908fc4" providerId="LiveId" clId="{22CAA82C-E66D-46AC-8766-166F124C113E}" dt="2020-10-04T14:02:48.190" v="646"/>
          <ac:spMkLst>
            <pc:docMk/>
            <pc:sldMk cId="3805068390" sldId="500"/>
            <ac:spMk id="51" creationId="{AADEF13E-AE76-4B62-9F9A-5C0D3C9C961F}"/>
          </ac:spMkLst>
        </pc:spChg>
        <pc:spChg chg="add del mod">
          <ac:chgData name="Cristian Chilipirea" userId="34ab170da5908fc4" providerId="LiveId" clId="{22CAA82C-E66D-46AC-8766-166F124C113E}" dt="2020-10-04T14:02:48.190" v="646"/>
          <ac:spMkLst>
            <pc:docMk/>
            <pc:sldMk cId="3805068390" sldId="500"/>
            <ac:spMk id="53" creationId="{272D3B8E-AACB-4270-B088-21578AD21A47}"/>
          </ac:spMkLst>
        </pc:spChg>
        <pc:picChg chg="del mod">
          <ac:chgData name="Cristian Chilipirea" userId="34ab170da5908fc4" providerId="LiveId" clId="{22CAA82C-E66D-46AC-8766-166F124C113E}" dt="2020-10-04T13:56:30.032" v="524" actId="478"/>
          <ac:picMkLst>
            <pc:docMk/>
            <pc:sldMk cId="3805068390" sldId="500"/>
            <ac:picMk id="5" creationId="{036995E6-B3DE-4A3A-9AF6-4B3D255FE304}"/>
          </ac:picMkLst>
        </pc:picChg>
        <pc:picChg chg="del mod">
          <ac:chgData name="Cristian Chilipirea" userId="34ab170da5908fc4" providerId="LiveId" clId="{22CAA82C-E66D-46AC-8766-166F124C113E}" dt="2020-10-04T14:00:25.304" v="588" actId="478"/>
          <ac:picMkLst>
            <pc:docMk/>
            <pc:sldMk cId="3805068390" sldId="500"/>
            <ac:picMk id="6" creationId="{2A129800-071C-4ED4-A5DB-526AB9E15BFC}"/>
          </ac:picMkLst>
        </pc:picChg>
        <pc:picChg chg="del mod">
          <ac:chgData name="Cristian Chilipirea" userId="34ab170da5908fc4" providerId="LiveId" clId="{22CAA82C-E66D-46AC-8766-166F124C113E}" dt="2020-10-04T14:07:18.925" v="712" actId="478"/>
          <ac:picMkLst>
            <pc:docMk/>
            <pc:sldMk cId="3805068390" sldId="500"/>
            <ac:picMk id="7" creationId="{7AC6C40D-7A95-4079-A369-AEA436B95733}"/>
          </ac:picMkLst>
        </pc:pic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15" creationId="{F564CEE8-3310-4436-A5FD-4FA9703D9F69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16" creationId="{B0387E1F-C42C-4E75-890A-BD1BCDDDD432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19" creationId="{71D1D856-8926-4E92-8C40-C26E9ACBB4D5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31" creationId="{27B55E14-2A94-4862-89AC-A01051EA41F2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34" creationId="{0C9F6666-02B4-4A0D-86C5-EEC68475DF29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35" creationId="{1F566E7E-9AA3-48C7-986B-ACA39100FF53}"/>
          </ac:cxnSpMkLst>
        </pc:cxnChg>
        <pc:cxnChg chg="add del mod">
          <ac:chgData name="Cristian Chilipirea" userId="34ab170da5908fc4" providerId="LiveId" clId="{22CAA82C-E66D-46AC-8766-166F124C113E}" dt="2020-10-04T14:01:25.214" v="623"/>
          <ac:cxnSpMkLst>
            <pc:docMk/>
            <pc:sldMk cId="3805068390" sldId="500"/>
            <ac:cxnSpMk id="39" creationId="{3664246E-B27C-43B7-99C8-D1FCAE940D53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42" creationId="{1CD035C2-7950-4C3A-85BD-EB1C4042DE7F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48" creationId="{601F906A-F3A6-4111-ACEE-3E6C28704E15}"/>
          </ac:cxnSpMkLst>
        </pc:cxnChg>
        <pc:cxnChg chg="add del mod">
          <ac:chgData name="Cristian Chilipirea" userId="34ab170da5908fc4" providerId="LiveId" clId="{22CAA82C-E66D-46AC-8766-166F124C113E}" dt="2020-10-04T14:02:48.190" v="646"/>
          <ac:cxnSpMkLst>
            <pc:docMk/>
            <pc:sldMk cId="3805068390" sldId="500"/>
            <ac:cxnSpMk id="52" creationId="{6AB180AF-CB9F-4664-BCAA-C4A502C9272C}"/>
          </ac:cxnSpMkLst>
        </pc:cxn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240204320" sldId="50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240204320" sldId="501"/>
            <ac:spMk id="2" creationId="{5256A4F4-68E4-4C78-829F-2A3B141F6320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057009429" sldId="50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057009429" sldId="502"/>
            <ac:spMk id="2" creationId="{312021EE-843E-490F-B841-399562B662B4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013673347" sldId="50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013673347" sldId="503"/>
            <ac:spMk id="2" creationId="{2CAB0339-8ECB-4A27-A3AD-91EE677C5B6B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381332427" sldId="50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381332427" sldId="506"/>
            <ac:spMk id="2" creationId="{276F7AA1-98E6-4A8B-9303-5D7F767C0B12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162047561" sldId="50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162047561" sldId="508"/>
            <ac:spMk id="2" creationId="{1B435E87-B783-4F25-A773-06139E15FD36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653909499" sldId="50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653909499" sldId="509"/>
            <ac:spMk id="2" creationId="{5CA14E37-593D-4F4A-A2A9-D7FB5B67CD0C}"/>
          </ac:spMkLst>
        </pc:spChg>
      </pc:sldChg>
      <pc:sldChg chg="addSp delSp modSp mod modAnim">
        <pc:chgData name="Cristian Chilipirea" userId="34ab170da5908fc4" providerId="LiveId" clId="{22CAA82C-E66D-46AC-8766-166F124C113E}" dt="2020-10-04T15:13:05.418" v="1296" actId="5793"/>
        <pc:sldMkLst>
          <pc:docMk/>
          <pc:sldMk cId="3608127337" sldId="51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608127337" sldId="510"/>
            <ac:spMk id="2" creationId="{57F5A773-3E76-4C81-BF15-587B923C2435}"/>
          </ac:spMkLst>
        </pc:spChg>
        <pc:spChg chg="del">
          <ac:chgData name="Cristian Chilipirea" userId="34ab170da5908fc4" providerId="LiveId" clId="{22CAA82C-E66D-46AC-8766-166F124C113E}" dt="2020-10-04T14:53:55.155" v="1061" actId="478"/>
          <ac:spMkLst>
            <pc:docMk/>
            <pc:sldMk cId="3608127337" sldId="510"/>
            <ac:spMk id="3" creationId="{B3BEC9FF-7713-4BC0-8FEB-5A93EF934C03}"/>
          </ac:spMkLst>
        </pc:spChg>
        <pc:spChg chg="add mod">
          <ac:chgData name="Cristian Chilipirea" userId="34ab170da5908fc4" providerId="LiveId" clId="{22CAA82C-E66D-46AC-8766-166F124C113E}" dt="2020-10-04T15:01:33.840" v="1180" actId="1076"/>
          <ac:spMkLst>
            <pc:docMk/>
            <pc:sldMk cId="3608127337" sldId="510"/>
            <ac:spMk id="21" creationId="{7F61853B-0C73-47E3-8D4E-079CE991CC46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22" creationId="{322530C4-3A8A-4119-85C3-07C76D43D1A6}"/>
          </ac:spMkLst>
        </pc:spChg>
        <pc:spChg chg="add mod">
          <ac:chgData name="Cristian Chilipirea" userId="34ab170da5908fc4" providerId="LiveId" clId="{22CAA82C-E66D-46AC-8766-166F124C113E}" dt="2020-10-04T15:06:45.893" v="1290"/>
          <ac:spMkLst>
            <pc:docMk/>
            <pc:sldMk cId="3608127337" sldId="510"/>
            <ac:spMk id="23" creationId="{389A3229-2E27-4687-AC6F-7070B807683A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24" creationId="{8F3C7376-C435-4137-9854-C3ED3A489CEB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25" creationId="{D5C17B08-9F1E-4D95-9121-45EB0C4BFB2D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33" creationId="{D1EF341F-52B2-4D7D-9D58-DB3C0F3CEF78}"/>
          </ac:spMkLst>
        </pc:spChg>
        <pc:spChg chg="add mod">
          <ac:chgData name="Cristian Chilipirea" userId="34ab170da5908fc4" providerId="LiveId" clId="{22CAA82C-E66D-46AC-8766-166F124C113E}" dt="2020-10-04T15:06:05.945" v="1266" actId="207"/>
          <ac:spMkLst>
            <pc:docMk/>
            <pc:sldMk cId="3608127337" sldId="510"/>
            <ac:spMk id="34" creationId="{5B5A644C-2070-4F75-8656-BE8255F0A3F7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36" creationId="{76F21E87-FB9E-4B16-AE4F-55AC432170A4}"/>
          </ac:spMkLst>
        </pc:spChg>
        <pc:spChg chg="add mod">
          <ac:chgData name="Cristian Chilipirea" userId="34ab170da5908fc4" providerId="LiveId" clId="{22CAA82C-E66D-46AC-8766-166F124C113E}" dt="2020-10-04T15:05:52.070" v="1262"/>
          <ac:spMkLst>
            <pc:docMk/>
            <pc:sldMk cId="3608127337" sldId="510"/>
            <ac:spMk id="37" creationId="{DCFEE360-FD9D-4E81-87A1-CEA44E2F1EEC}"/>
          </ac:spMkLst>
        </pc:spChg>
        <pc:spChg chg="add mod">
          <ac:chgData name="Cristian Chilipirea" userId="34ab170da5908fc4" providerId="LiveId" clId="{22CAA82C-E66D-46AC-8766-166F124C113E}" dt="2020-10-04T15:13:05.418" v="1296" actId="5793"/>
          <ac:spMkLst>
            <pc:docMk/>
            <pc:sldMk cId="3608127337" sldId="510"/>
            <ac:spMk id="48" creationId="{78B6EFAD-17E2-4FB0-A079-EF407412D9C8}"/>
          </ac:spMkLst>
        </pc:spChg>
        <pc:grpChg chg="del mod">
          <ac:chgData name="Cristian Chilipirea" userId="34ab170da5908fc4" providerId="LiveId" clId="{22CAA82C-E66D-46AC-8766-166F124C113E}" dt="2020-10-04T15:04:14.080" v="1249" actId="478"/>
          <ac:grpSpMkLst>
            <pc:docMk/>
            <pc:sldMk cId="3608127337" sldId="510"/>
            <ac:grpSpMk id="6" creationId="{406050F1-A71C-4A24-9159-219F1229CD81}"/>
          </ac:grpSpMkLst>
        </pc:grpChg>
        <pc:graphicFrameChg chg="add mod modGraphic">
          <ac:chgData name="Cristian Chilipirea" userId="34ab170da5908fc4" providerId="LiveId" clId="{22CAA82C-E66D-46AC-8766-166F124C113E}" dt="2020-10-04T15:06:40.566" v="1288"/>
          <ac:graphicFrameMkLst>
            <pc:docMk/>
            <pc:sldMk cId="3608127337" sldId="510"/>
            <ac:graphicFrameMk id="47" creationId="{7419275E-D57A-4FDE-9ED2-042F223DFE99}"/>
          </ac:graphicFrameMkLst>
        </pc:graphicFrameChg>
        <pc:picChg chg="del mod">
          <ac:chgData name="Cristian Chilipirea" userId="34ab170da5908fc4" providerId="LiveId" clId="{22CAA82C-E66D-46AC-8766-166F124C113E}" dt="2020-10-04T15:04:15.483" v="1250" actId="478"/>
          <ac:picMkLst>
            <pc:docMk/>
            <pc:sldMk cId="3608127337" sldId="510"/>
            <ac:picMk id="5" creationId="{7A884150-E1DD-4B23-9BC4-8574EE41BD49}"/>
          </ac:picMkLst>
        </pc:pic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26" creationId="{A218F22F-28E5-42A1-8D45-ADA9BC1C1254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27" creationId="{BA154929-E258-410A-9610-99F642E3AB38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0" creationId="{160F4E80-1A43-4FFE-BC05-7818D0654C28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1" creationId="{D3FCF6AF-C815-4958-BDF1-630B7006FE74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5" creationId="{6D907061-F04A-4AEA-9EE4-593D78ED677C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8" creationId="{D3649165-EDF3-4B27-86BD-6C77686309D3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40" creationId="{A1E370E8-FB6B-46BD-9EF1-0F4B802DFEA9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43" creationId="{0850A170-1DEC-4B12-A8B4-91F15FB83FC0}"/>
          </ac:cxnSpMkLst>
        </pc:cxn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4042985229" sldId="51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4042985229" sldId="511"/>
            <ac:spMk id="2" creationId="{2AC95419-3022-427B-A37A-0984E7167BD1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727535347" sldId="51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727535347" sldId="512"/>
            <ac:spMk id="2" creationId="{40E9CEC3-606F-4D19-A153-0AFACEF2A7D5}"/>
          </ac:spMkLst>
        </pc:spChg>
      </pc:sldChg>
      <pc:sldChg chg="addSp delSp modSp mod delAnim modAnim">
        <pc:chgData name="Cristian Chilipirea" userId="34ab170da5908fc4" providerId="LiveId" clId="{22CAA82C-E66D-46AC-8766-166F124C113E}" dt="2020-10-04T15:18:57.689" v="1391" actId="20577"/>
        <pc:sldMkLst>
          <pc:docMk/>
          <pc:sldMk cId="3285445849" sldId="51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285445849" sldId="513"/>
            <ac:spMk id="2" creationId="{180F9517-1C9D-4E13-8F5B-ED3E1C119D3C}"/>
          </ac:spMkLst>
        </pc:spChg>
        <pc:spChg chg="del">
          <ac:chgData name="Cristian Chilipirea" userId="34ab170da5908fc4" providerId="LiveId" clId="{22CAA82C-E66D-46AC-8766-166F124C113E}" dt="2020-10-04T15:13:14.808" v="1298" actId="478"/>
          <ac:spMkLst>
            <pc:docMk/>
            <pc:sldMk cId="3285445849" sldId="513"/>
            <ac:spMk id="3" creationId="{771506BE-343C-40DB-8C1C-AEC9321D7DFB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1" creationId="{CEE4E7D0-48C3-414A-AC1A-8AEA4545A17B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2" creationId="{BA36264E-E74D-42E9-9C78-70102D9B260A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3" creationId="{CAD24EB8-F3EC-4E83-9E7D-30C5DEE8625B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4" creationId="{B4D309F3-2117-4DB4-8601-088E25BEE8B9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9" creationId="{C5A24C34-78AE-40B6-A5A3-2E64C2F900F1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0" creationId="{BACC3090-13FD-45C9-8B98-2BDA67BCFAC1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2" creationId="{2FB8F745-C399-4B9D-8770-2863C0B36927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3" creationId="{F6476655-638A-455F-A5A5-604A76C9F4F6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7" creationId="{54765E58-3598-46E1-913F-B112F7B33BCF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38" creationId="{513AED0E-62B6-46A5-B722-8E55D2ECF2E4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39" creationId="{FEDC7E27-047B-4222-AEFE-83C17099D4E4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0" creationId="{49EA7F40-E82C-4240-A0CE-4A73DFC13423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1" creationId="{B0591F71-CB75-4208-A8EA-53D1C9E701B2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2" creationId="{CA0DEA62-2702-4764-B0AF-5025BA8FCABA}"/>
          </ac:spMkLst>
        </pc:spChg>
        <pc:spChg chg="add del mod">
          <ac:chgData name="Cristian Chilipirea" userId="34ab170da5908fc4" providerId="LiveId" clId="{22CAA82C-E66D-46AC-8766-166F124C113E}" dt="2020-10-04T15:14:18.264" v="1310" actId="478"/>
          <ac:spMkLst>
            <pc:docMk/>
            <pc:sldMk cId="3285445849" sldId="513"/>
            <ac:spMk id="47" creationId="{BA46259B-08AB-45B7-884D-A94AC55D6770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8" creationId="{3A75517F-37E6-48DC-B44B-5DB3F96B1228}"/>
          </ac:spMkLst>
        </pc:spChg>
        <pc:spChg chg="add del mod">
          <ac:chgData name="Cristian Chilipirea" userId="34ab170da5908fc4" providerId="LiveId" clId="{22CAA82C-E66D-46AC-8766-166F124C113E}" dt="2020-10-04T15:14:16.473" v="1309" actId="478"/>
          <ac:spMkLst>
            <pc:docMk/>
            <pc:sldMk cId="3285445849" sldId="513"/>
            <ac:spMk id="50" creationId="{4672BD42-31D2-4E93-9FBB-0BED789E3040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51" creationId="{54C52397-046F-41D8-B3C1-09B26938052F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55" creationId="{1F11869A-63D5-42C9-8979-A9C1B5CCC418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0" creationId="{6BE0D934-AB04-4ACC-8B19-ACEC394D37D6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1" creationId="{5236B44A-069B-4D85-B408-1EC8280F3371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3" creationId="{3DBC30E5-D98B-4CE7-A6A2-1C11C339A52B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4" creationId="{D9A88171-E606-4765-A64D-7AEF92B8E180}"/>
          </ac:spMkLst>
        </pc:spChg>
        <pc:grpChg chg="del mod">
          <ac:chgData name="Cristian Chilipirea" userId="34ab170da5908fc4" providerId="LiveId" clId="{22CAA82C-E66D-46AC-8766-166F124C113E}" dt="2020-10-04T15:16:08.132" v="1332" actId="478"/>
          <ac:grpSpMkLst>
            <pc:docMk/>
            <pc:sldMk cId="3285445849" sldId="513"/>
            <ac:grpSpMk id="6" creationId="{81B2B4A8-2B8B-49B7-83B6-B7FB33ED32F4}"/>
          </ac:grpSpMkLst>
        </pc:grpChg>
        <pc:graphicFrameChg chg="add mod modGraphic">
          <ac:chgData name="Cristian Chilipirea" userId="34ab170da5908fc4" providerId="LiveId" clId="{22CAA82C-E66D-46AC-8766-166F124C113E}" dt="2020-10-04T15:18:57.689" v="1391" actId="20577"/>
          <ac:graphicFrameMkLst>
            <pc:docMk/>
            <pc:sldMk cId="3285445849" sldId="513"/>
            <ac:graphicFrameMk id="67" creationId="{A22896EB-E878-4BDF-85CB-FBD21593B8BE}"/>
          </ac:graphicFrameMkLst>
        </pc:graphicFrameChg>
        <pc:picChg chg="del mod">
          <ac:chgData name="Cristian Chilipirea" userId="34ab170da5908fc4" providerId="LiveId" clId="{22CAA82C-E66D-46AC-8766-166F124C113E}" dt="2020-10-04T15:18:45.872" v="1389" actId="478"/>
          <ac:picMkLst>
            <pc:docMk/>
            <pc:sldMk cId="3285445849" sldId="513"/>
            <ac:picMk id="5" creationId="{5ED7E43C-4E6D-41B9-83D3-BBF1B1C37FDC}"/>
          </ac:picMkLst>
        </pc:pic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5" creationId="{FE5092DB-4576-4C9C-B8DC-B9B38D6A90FD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6" creationId="{A69D4C7E-04FD-4614-90EC-22B50D616BCC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7" creationId="{9E9F41BE-F0CC-405B-9D31-1F59A3750F65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8" creationId="{8FCEC022-BAE0-416D-8138-BC26C37FEF45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1" creationId="{1A0E68E8-7A32-4CD5-ACCA-A55B217E240F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4" creationId="{AAE1FFFC-E162-4570-A07F-D0137BBC60D4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5" creationId="{0FA27CC9-8535-4064-9856-ACCA2CE3161B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6" creationId="{043B1548-1BB2-4216-835B-E42BC036955F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43" creationId="{8335C806-034D-4919-ADD6-44BC152877D6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44" creationId="{BD80743F-A216-470B-88EA-292C91549509}"/>
          </ac:cxnSpMkLst>
        </pc:cxnChg>
        <pc:cxnChg chg="add del mod">
          <ac:chgData name="Cristian Chilipirea" userId="34ab170da5908fc4" providerId="LiveId" clId="{22CAA82C-E66D-46AC-8766-166F124C113E}" dt="2020-10-04T15:14:00.104" v="1305" actId="478"/>
          <ac:cxnSpMkLst>
            <pc:docMk/>
            <pc:sldMk cId="3285445849" sldId="513"/>
            <ac:cxnSpMk id="45" creationId="{4E2DD4BA-A841-4C04-ACA3-B09C40870DAC}"/>
          </ac:cxnSpMkLst>
        </pc:cxnChg>
        <pc:cxnChg chg="add del mod">
          <ac:chgData name="Cristian Chilipirea" userId="34ab170da5908fc4" providerId="LiveId" clId="{22CAA82C-E66D-46AC-8766-166F124C113E}" dt="2020-10-04T15:13:58.497" v="1304" actId="478"/>
          <ac:cxnSpMkLst>
            <pc:docMk/>
            <pc:sldMk cId="3285445849" sldId="513"/>
            <ac:cxnSpMk id="46" creationId="{06CB73CC-8D0C-42BC-A4A5-6CD886F61BFC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49" creationId="{F167D62B-133A-4F6B-AD93-7C9934C7D6E9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52" creationId="{577BDF16-2D60-4D80-BD51-0D85B49E41B0}"/>
          </ac:cxnSpMkLst>
        </pc:cxnChg>
        <pc:cxnChg chg="add del mod">
          <ac:chgData name="Cristian Chilipirea" userId="34ab170da5908fc4" providerId="LiveId" clId="{22CAA82C-E66D-46AC-8766-166F124C113E}" dt="2020-10-04T15:15:20.787" v="1322" actId="478"/>
          <ac:cxnSpMkLst>
            <pc:docMk/>
            <pc:sldMk cId="3285445849" sldId="513"/>
            <ac:cxnSpMk id="53" creationId="{753FF34D-60C5-4449-91A4-F906948E5742}"/>
          </ac:cxnSpMkLst>
        </pc:cxnChg>
        <pc:cxnChg chg="add del mod">
          <ac:chgData name="Cristian Chilipirea" userId="34ab170da5908fc4" providerId="LiveId" clId="{22CAA82C-E66D-46AC-8766-166F124C113E}" dt="2020-10-04T15:15:22.547" v="1323" actId="478"/>
          <ac:cxnSpMkLst>
            <pc:docMk/>
            <pc:sldMk cId="3285445849" sldId="513"/>
            <ac:cxnSpMk id="54" creationId="{0CC88788-9323-45B2-8A30-3A5D35EE341C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62" creationId="{17EE27FC-1189-4812-BED8-F5EA33D0D6A1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65" creationId="{41B4E948-C3C8-46D4-8FFB-5E0A2998CF28}"/>
          </ac:cxnSpMkLst>
        </pc:cxnChg>
      </pc:sldChg>
      <pc:sldChg chg="addSp delSp modSp mod modAnim">
        <pc:chgData name="Cristian Chilipirea" userId="34ab170da5908fc4" providerId="LiveId" clId="{22CAA82C-E66D-46AC-8766-166F124C113E}" dt="2020-10-04T15:24:45.637" v="1562" actId="478"/>
        <pc:sldMkLst>
          <pc:docMk/>
          <pc:sldMk cId="650840403" sldId="51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650840403" sldId="514"/>
            <ac:spMk id="2" creationId="{00ACA689-ED54-4A3A-A866-56FA5BA235EA}"/>
          </ac:spMkLst>
        </pc:spChg>
        <pc:spChg chg="del">
          <ac:chgData name="Cristian Chilipirea" userId="34ab170da5908fc4" providerId="LiveId" clId="{22CAA82C-E66D-46AC-8766-166F124C113E}" dt="2020-10-04T15:19:17.576" v="1392" actId="478"/>
          <ac:spMkLst>
            <pc:docMk/>
            <pc:sldMk cId="650840403" sldId="514"/>
            <ac:spMk id="3" creationId="{BE197CBF-A264-4DB3-B5E8-E8D327332E9E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23" creationId="{4D6AA609-3D14-4D63-B669-3AF79CC8AE9B}"/>
          </ac:spMkLst>
        </pc:spChg>
        <pc:spChg chg="add mod">
          <ac:chgData name="Cristian Chilipirea" userId="34ab170da5908fc4" providerId="LiveId" clId="{22CAA82C-E66D-46AC-8766-166F124C113E}" dt="2020-10-04T15:20:50.088" v="1410" actId="1076"/>
          <ac:spMkLst>
            <pc:docMk/>
            <pc:sldMk cId="650840403" sldId="514"/>
            <ac:spMk id="24" creationId="{20137125-D70F-4A1E-8F14-2A7EC3DC5F12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25" creationId="{C4A557FC-BD02-46B8-B50D-B3DF3F686D8F}"/>
          </ac:spMkLst>
        </pc:spChg>
        <pc:spChg chg="add mod">
          <ac:chgData name="Cristian Chilipirea" userId="34ab170da5908fc4" providerId="LiveId" clId="{22CAA82C-E66D-46AC-8766-166F124C113E}" dt="2020-10-04T15:20:23.462" v="1401" actId="14100"/>
          <ac:spMkLst>
            <pc:docMk/>
            <pc:sldMk cId="650840403" sldId="514"/>
            <ac:spMk id="26" creationId="{3DBB0135-C927-4A1A-8E7F-5D5B4EBE887A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27" creationId="{94F3C98E-3D38-44AF-8058-5628722F402A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0" creationId="{5EE6ED53-CA3C-4B40-8C0E-6B53B4841A12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2" creationId="{CD1403BC-B56B-43D1-A2EC-9D7363810BAE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4" creationId="{876BBEBE-938F-40BD-93BC-37635D63E42B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5" creationId="{065D75D9-EBA4-4D19-B958-5A0AEA0EE3C6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6" creationId="{716C258A-7679-42DC-905D-CEB8292318A8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8" creationId="{D211674B-ABED-4C76-A0D1-73ABC2C24661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9" creationId="{72022A83-7E89-4BAD-B15C-A8E1F5C92AA6}"/>
          </ac:spMkLst>
        </pc:spChg>
        <pc:spChg chg="add mod">
          <ac:chgData name="Cristian Chilipirea" userId="34ab170da5908fc4" providerId="LiveId" clId="{22CAA82C-E66D-46AC-8766-166F124C113E}" dt="2020-10-04T15:20:45.568" v="1409" actId="20577"/>
          <ac:spMkLst>
            <pc:docMk/>
            <pc:sldMk cId="650840403" sldId="514"/>
            <ac:spMk id="46" creationId="{A67D7746-96F7-4F2F-8700-42C24275B313}"/>
          </ac:spMkLst>
        </pc:spChg>
        <pc:spChg chg="add mod">
          <ac:chgData name="Cristian Chilipirea" userId="34ab170da5908fc4" providerId="LiveId" clId="{22CAA82C-E66D-46AC-8766-166F124C113E}" dt="2020-10-04T15:21:05.707" v="1415" actId="20577"/>
          <ac:spMkLst>
            <pc:docMk/>
            <pc:sldMk cId="650840403" sldId="514"/>
            <ac:spMk id="49" creationId="{156DA5E5-C9EE-4574-8865-2AA5D2C03030}"/>
          </ac:spMkLst>
        </pc:spChg>
        <pc:spChg chg="add mod">
          <ac:chgData name="Cristian Chilipirea" userId="34ab170da5908fc4" providerId="LiveId" clId="{22CAA82C-E66D-46AC-8766-166F124C113E}" dt="2020-10-04T15:21:13.278" v="1417" actId="1076"/>
          <ac:spMkLst>
            <pc:docMk/>
            <pc:sldMk cId="650840403" sldId="514"/>
            <ac:spMk id="50" creationId="{5F9450B8-5ACF-4260-BC24-0638DC9CAC94}"/>
          </ac:spMkLst>
        </pc:spChg>
        <pc:spChg chg="add mod">
          <ac:chgData name="Cristian Chilipirea" userId="34ab170da5908fc4" providerId="LiveId" clId="{22CAA82C-E66D-46AC-8766-166F124C113E}" dt="2020-10-04T15:21:16.863" v="1419" actId="1076"/>
          <ac:spMkLst>
            <pc:docMk/>
            <pc:sldMk cId="650840403" sldId="514"/>
            <ac:spMk id="51" creationId="{C7ADF616-9C9C-4495-B1F0-077B79F88E1E}"/>
          </ac:spMkLst>
        </pc:spChg>
        <pc:grpChg chg="del mod">
          <ac:chgData name="Cristian Chilipirea" userId="34ab170da5908fc4" providerId="LiveId" clId="{22CAA82C-E66D-46AC-8766-166F124C113E}" dt="2020-10-04T15:24:45.637" v="1562" actId="478"/>
          <ac:grpSpMkLst>
            <pc:docMk/>
            <pc:sldMk cId="650840403" sldId="514"/>
            <ac:grpSpMk id="6" creationId="{62BC0519-6F00-4A3A-BE80-A94FB871275B}"/>
          </ac:grpSpMkLst>
        </pc:grpChg>
        <pc:graphicFrameChg chg="add mod modGraphic">
          <ac:chgData name="Cristian Chilipirea" userId="34ab170da5908fc4" providerId="LiveId" clId="{22CAA82C-E66D-46AC-8766-166F124C113E}" dt="2020-10-04T15:24:39.043" v="1560" actId="20577"/>
          <ac:graphicFrameMkLst>
            <pc:docMk/>
            <pc:sldMk cId="650840403" sldId="514"/>
            <ac:graphicFrameMk id="53" creationId="{F1FDDDF5-BE52-443A-8E59-F39FFA4A6354}"/>
          </ac:graphicFrameMkLst>
        </pc:graphicFrameChg>
        <pc:picChg chg="del mod">
          <ac:chgData name="Cristian Chilipirea" userId="34ab170da5908fc4" providerId="LiveId" clId="{22CAA82C-E66D-46AC-8766-166F124C113E}" dt="2020-10-04T15:24:42.060" v="1561" actId="478"/>
          <ac:picMkLst>
            <pc:docMk/>
            <pc:sldMk cId="650840403" sldId="514"/>
            <ac:picMk id="5" creationId="{B8124AB0-C420-4DA1-A9A5-9266E8AF1EFE}"/>
          </ac:picMkLst>
        </pc:picChg>
        <pc:cxnChg chg="add mod">
          <ac:chgData name="Cristian Chilipirea" userId="34ab170da5908fc4" providerId="LiveId" clId="{22CAA82C-E66D-46AC-8766-166F124C113E}" dt="2020-10-04T15:20:00.837" v="1395"/>
          <ac:cxnSpMkLst>
            <pc:docMk/>
            <pc:sldMk cId="650840403" sldId="514"/>
            <ac:cxnSpMk id="28" creationId="{3A6E978B-1A6B-431F-AEF2-9243B75142CA}"/>
          </ac:cxnSpMkLst>
        </pc:cxnChg>
        <pc:cxnChg chg="add mod">
          <ac:chgData name="Cristian Chilipirea" userId="34ab170da5908fc4" providerId="LiveId" clId="{22CAA82C-E66D-46AC-8766-166F124C113E}" dt="2020-10-04T15:20:34.638" v="1405" actId="14100"/>
          <ac:cxnSpMkLst>
            <pc:docMk/>
            <pc:sldMk cId="650840403" sldId="514"/>
            <ac:cxnSpMk id="29" creationId="{0E76DF2D-5621-4FE8-8018-3030D984E901}"/>
          </ac:cxnSpMkLst>
        </pc:cxnChg>
        <pc:cxnChg chg="add mod">
          <ac:chgData name="Cristian Chilipirea" userId="34ab170da5908fc4" providerId="LiveId" clId="{22CAA82C-E66D-46AC-8766-166F124C113E}" dt="2020-10-04T15:20:37.888" v="1406" actId="1076"/>
          <ac:cxnSpMkLst>
            <pc:docMk/>
            <pc:sldMk cId="650840403" sldId="514"/>
            <ac:cxnSpMk id="31" creationId="{578C2998-5C60-49D3-B507-9E3A37988152}"/>
          </ac:cxnSpMkLst>
        </pc:cxnChg>
        <pc:cxnChg chg="add mod">
          <ac:chgData name="Cristian Chilipirea" userId="34ab170da5908fc4" providerId="LiveId" clId="{22CAA82C-E66D-46AC-8766-166F124C113E}" dt="2020-10-04T15:20:54.997" v="1412" actId="1076"/>
          <ac:cxnSpMkLst>
            <pc:docMk/>
            <pc:sldMk cId="650840403" sldId="514"/>
            <ac:cxnSpMk id="33" creationId="{A41F4BAE-F418-4C67-B274-A0EE7C6453EA}"/>
          </ac:cxnSpMkLst>
        </pc:cxnChg>
        <pc:cxnChg chg="add mod">
          <ac:chgData name="Cristian Chilipirea" userId="34ab170da5908fc4" providerId="LiveId" clId="{22CAA82C-E66D-46AC-8766-166F124C113E}" dt="2020-10-04T15:20:00.837" v="1395"/>
          <ac:cxnSpMkLst>
            <pc:docMk/>
            <pc:sldMk cId="650840403" sldId="514"/>
            <ac:cxnSpMk id="37" creationId="{19E3BDEA-0C21-4D7E-8692-92C35F257223}"/>
          </ac:cxnSpMkLst>
        </pc:cxnChg>
        <pc:cxnChg chg="add mod">
          <ac:chgData name="Cristian Chilipirea" userId="34ab170da5908fc4" providerId="LiveId" clId="{22CAA82C-E66D-46AC-8766-166F124C113E}" dt="2020-10-04T15:20:00.837" v="1395"/>
          <ac:cxnSpMkLst>
            <pc:docMk/>
            <pc:sldMk cId="650840403" sldId="514"/>
            <ac:cxnSpMk id="40" creationId="{1A4B5240-397B-412C-A62D-0553AEA9C2AD}"/>
          </ac:cxnSpMkLst>
        </pc:cxnChg>
      </pc:sldChg>
      <pc:sldChg chg="addSp delSp modSp mod">
        <pc:chgData name="Cristian Chilipirea" userId="34ab170da5908fc4" providerId="LiveId" clId="{22CAA82C-E66D-46AC-8766-166F124C113E}" dt="2020-10-04T14:35:45.819" v="828" actId="1076"/>
        <pc:sldMkLst>
          <pc:docMk/>
          <pc:sldMk cId="2095946675" sldId="515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095946675" sldId="515"/>
            <ac:spMk id="2" creationId="{E54A7731-4F29-4A46-956E-28BFEB677C27}"/>
          </ac:spMkLst>
        </pc:spChg>
        <pc:spChg chg="mod">
          <ac:chgData name="Cristian Chilipirea" userId="34ab170da5908fc4" providerId="LiveId" clId="{22CAA82C-E66D-46AC-8766-166F124C113E}" dt="2020-10-04T14:34:55.484" v="824" actId="113"/>
          <ac:spMkLst>
            <pc:docMk/>
            <pc:sldMk cId="2095946675" sldId="515"/>
            <ac:spMk id="3" creationId="{0601EB07-DC04-4FFE-8550-35F1572DD968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7" creationId="{30AE2ACD-C78B-4A23-B166-9A1638D3685B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8" creationId="{1C63588B-65AE-48E2-98BF-08D70EBA1B91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9" creationId="{012D6A0E-ACE9-4220-ABC6-B8D6262B6668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10" creationId="{606DD0E1-284A-4928-AACE-0711FFEC610C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14" creationId="{6ADA2733-158D-4FC8-9DAC-BA85641D1F3E}"/>
          </ac:spMkLst>
        </pc:spChg>
        <pc:picChg chg="del mod">
          <ac:chgData name="Cristian Chilipirea" userId="34ab170da5908fc4" providerId="LiveId" clId="{22CAA82C-E66D-46AC-8766-166F124C113E}" dt="2020-10-04T14:35:17.562" v="826" actId="478"/>
          <ac:picMkLst>
            <pc:docMk/>
            <pc:sldMk cId="2095946675" sldId="515"/>
            <ac:picMk id="6" creationId="{1BBA67C4-B158-4AF5-B879-1D84106A0846}"/>
          </ac:picMkLst>
        </pc:picChg>
        <pc:cxnChg chg="add mod">
          <ac:chgData name="Cristian Chilipirea" userId="34ab170da5908fc4" providerId="LiveId" clId="{22CAA82C-E66D-46AC-8766-166F124C113E}" dt="2020-10-04T14:35:45.819" v="828" actId="1076"/>
          <ac:cxnSpMkLst>
            <pc:docMk/>
            <pc:sldMk cId="2095946675" sldId="515"/>
            <ac:cxnSpMk id="11" creationId="{78E1F26F-592C-4D41-BAF4-5DF2D287050E}"/>
          </ac:cxnSpMkLst>
        </pc:cxnChg>
        <pc:cxnChg chg="add mod">
          <ac:chgData name="Cristian Chilipirea" userId="34ab170da5908fc4" providerId="LiveId" clId="{22CAA82C-E66D-46AC-8766-166F124C113E}" dt="2020-10-04T14:35:45.819" v="828" actId="1076"/>
          <ac:cxnSpMkLst>
            <pc:docMk/>
            <pc:sldMk cId="2095946675" sldId="515"/>
            <ac:cxnSpMk id="12" creationId="{9DC61E62-4BED-49B9-BB10-976DE7668678}"/>
          </ac:cxnSpMkLst>
        </pc:cxnChg>
        <pc:cxnChg chg="add mod">
          <ac:chgData name="Cristian Chilipirea" userId="34ab170da5908fc4" providerId="LiveId" clId="{22CAA82C-E66D-46AC-8766-166F124C113E}" dt="2020-10-04T14:35:45.819" v="828" actId="1076"/>
          <ac:cxnSpMkLst>
            <pc:docMk/>
            <pc:sldMk cId="2095946675" sldId="515"/>
            <ac:cxnSpMk id="13" creationId="{230E01A5-87B2-4CE1-A050-B0D94A58A9BE}"/>
          </ac:cxnSpMkLst>
        </pc:cxnChg>
      </pc:sldChg>
      <pc:sldChg chg="addSp delSp modSp mod">
        <pc:chgData name="Cristian Chilipirea" userId="34ab170da5908fc4" providerId="LiveId" clId="{22CAA82C-E66D-46AC-8766-166F124C113E}" dt="2020-10-04T14:40:47.440" v="894" actId="1076"/>
        <pc:sldMkLst>
          <pc:docMk/>
          <pc:sldMk cId="1633443332" sldId="51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633443332" sldId="516"/>
            <ac:spMk id="2" creationId="{85AFB233-6F65-4686-8090-0A76531D8180}"/>
          </ac:spMkLst>
        </pc:spChg>
        <pc:spChg chg="mod">
          <ac:chgData name="Cristian Chilipirea" userId="34ab170da5908fc4" providerId="LiveId" clId="{22CAA82C-E66D-46AC-8766-166F124C113E}" dt="2020-10-04T14:38:01.376" v="848" actId="6549"/>
          <ac:spMkLst>
            <pc:docMk/>
            <pc:sldMk cId="1633443332" sldId="516"/>
            <ac:spMk id="3" creationId="{33B8F6FA-EE0A-476D-8AB6-4D4F1DB8E52E}"/>
          </ac:spMkLst>
        </pc:spChg>
        <pc:spChg chg="add mod">
          <ac:chgData name="Cristian Chilipirea" userId="34ab170da5908fc4" providerId="LiveId" clId="{22CAA82C-E66D-46AC-8766-166F124C113E}" dt="2020-10-04T14:39:57.134" v="872" actId="1076"/>
          <ac:spMkLst>
            <pc:docMk/>
            <pc:sldMk cId="1633443332" sldId="516"/>
            <ac:spMk id="6" creationId="{F889E25F-CE5F-430C-B2BE-F1FFDB888092}"/>
          </ac:spMkLst>
        </pc:spChg>
        <pc:spChg chg="add mod">
          <ac:chgData name="Cristian Chilipirea" userId="34ab170da5908fc4" providerId="LiveId" clId="{22CAA82C-E66D-46AC-8766-166F124C113E}" dt="2020-10-04T14:39:57.134" v="872" actId="1076"/>
          <ac:spMkLst>
            <pc:docMk/>
            <pc:sldMk cId="1633443332" sldId="516"/>
            <ac:spMk id="7" creationId="{B41BB7D4-79FE-4C92-8D31-755724DA685F}"/>
          </ac:spMkLst>
        </pc:spChg>
        <pc:spChg chg="add mod">
          <ac:chgData name="Cristian Chilipirea" userId="34ab170da5908fc4" providerId="LiveId" clId="{22CAA82C-E66D-46AC-8766-166F124C113E}" dt="2020-10-04T14:39:57.134" v="872" actId="1076"/>
          <ac:spMkLst>
            <pc:docMk/>
            <pc:sldMk cId="1633443332" sldId="516"/>
            <ac:spMk id="9" creationId="{CF2F7810-278A-45AA-B663-C363F96EA932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0" creationId="{2F74B61A-C64F-419C-8545-3AECD3D4BFDE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1" creationId="{CE78A663-42E6-49DB-8A77-07844FAECFD8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3" creationId="{654FE1AF-1E32-4424-8ECE-B29CB04FC3C1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4" creationId="{0BBAC3CC-7CD6-449C-9F16-E254D031E2F2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5" creationId="{4EBAA5A6-7792-430D-A57B-67382D082367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7" creationId="{A3FD179E-59D1-44F3-972F-ADA7385A5BB4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8" creationId="{6C039823-D098-4AD3-A49B-B8EA4EEA90C5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9" creationId="{D4F92649-5AC3-4ECE-B2CB-70DD18A83958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21" creationId="{CD276DE8-FA83-4DFF-9505-EFB1D0A1D141}"/>
          </ac:spMkLst>
        </pc:spChg>
        <pc:spChg chg="add del mod">
          <ac:chgData name="Cristian Chilipirea" userId="34ab170da5908fc4" providerId="LiveId" clId="{22CAA82C-E66D-46AC-8766-166F124C113E}" dt="2020-10-04T14:39:59.262" v="873" actId="478"/>
          <ac:spMkLst>
            <pc:docMk/>
            <pc:sldMk cId="1633443332" sldId="516"/>
            <ac:spMk id="28" creationId="{367C61F8-84E3-4219-A741-715ACA0BC986}"/>
          </ac:spMkLst>
        </pc:spChg>
        <pc:spChg chg="add mod">
          <ac:chgData name="Cristian Chilipirea" userId="34ab170da5908fc4" providerId="LiveId" clId="{22CAA82C-E66D-46AC-8766-166F124C113E}" dt="2020-10-04T14:40:47.440" v="894" actId="1076"/>
          <ac:spMkLst>
            <pc:docMk/>
            <pc:sldMk cId="1633443332" sldId="516"/>
            <ac:spMk id="44" creationId="{2DF0A209-AE91-4057-B663-434C1862B501}"/>
          </ac:spMkLst>
        </pc:spChg>
        <pc:picChg chg="del mod">
          <ac:chgData name="Cristian Chilipirea" userId="34ab170da5908fc4" providerId="LiveId" clId="{22CAA82C-E66D-46AC-8766-166F124C113E}" dt="2020-10-04T14:39:30.743" v="868" actId="478"/>
          <ac:picMkLst>
            <pc:docMk/>
            <pc:sldMk cId="1633443332" sldId="516"/>
            <ac:picMk id="5" creationId="{32A7C8BE-6B5C-40D6-B97D-5195B2B780C3}"/>
          </ac:picMkLst>
        </pc:picChg>
        <pc:cxnChg chg="add mod">
          <ac:chgData name="Cristian Chilipirea" userId="34ab170da5908fc4" providerId="LiveId" clId="{22CAA82C-E66D-46AC-8766-166F124C113E}" dt="2020-10-04T14:39:57.134" v="872" actId="1076"/>
          <ac:cxnSpMkLst>
            <pc:docMk/>
            <pc:sldMk cId="1633443332" sldId="516"/>
            <ac:cxnSpMk id="8" creationId="{C8DFBD19-7C6E-43DB-96BE-3FB8B7FF1526}"/>
          </ac:cxnSpMkLst>
        </pc:cxnChg>
        <pc:cxnChg chg="add mod">
          <ac:chgData name="Cristian Chilipirea" userId="34ab170da5908fc4" providerId="LiveId" clId="{22CAA82C-E66D-46AC-8766-166F124C113E}" dt="2020-10-04T14:39:46.772" v="869"/>
          <ac:cxnSpMkLst>
            <pc:docMk/>
            <pc:sldMk cId="1633443332" sldId="516"/>
            <ac:cxnSpMk id="12" creationId="{12229391-71B9-4969-98D4-81CCF60757BC}"/>
          </ac:cxnSpMkLst>
        </pc:cxnChg>
        <pc:cxnChg chg="add mod">
          <ac:chgData name="Cristian Chilipirea" userId="34ab170da5908fc4" providerId="LiveId" clId="{22CAA82C-E66D-46AC-8766-166F124C113E}" dt="2020-10-04T14:39:46.772" v="869"/>
          <ac:cxnSpMkLst>
            <pc:docMk/>
            <pc:sldMk cId="1633443332" sldId="516"/>
            <ac:cxnSpMk id="16" creationId="{5F091E19-70C1-463A-BBF9-50C48C364777}"/>
          </ac:cxnSpMkLst>
        </pc:cxnChg>
        <pc:cxnChg chg="add mod">
          <ac:chgData name="Cristian Chilipirea" userId="34ab170da5908fc4" providerId="LiveId" clId="{22CAA82C-E66D-46AC-8766-166F124C113E}" dt="2020-10-04T14:39:46.772" v="869"/>
          <ac:cxnSpMkLst>
            <pc:docMk/>
            <pc:sldMk cId="1633443332" sldId="516"/>
            <ac:cxnSpMk id="20" creationId="{29B83D7E-F3FA-4774-BA93-781CB0268434}"/>
          </ac:cxnSpMkLst>
        </pc:cxnChg>
        <pc:cxnChg chg="add del mod">
          <ac:chgData name="Cristian Chilipirea" userId="34ab170da5908fc4" providerId="LiveId" clId="{22CAA82C-E66D-46AC-8766-166F124C113E}" dt="2020-10-04T14:40:01.287" v="874" actId="478"/>
          <ac:cxnSpMkLst>
            <pc:docMk/>
            <pc:sldMk cId="1633443332" sldId="516"/>
            <ac:cxnSpMk id="22" creationId="{678ADAB8-9710-4F44-B0D5-B7E665E815AD}"/>
          </ac:cxnSpMkLst>
        </pc:cxnChg>
        <pc:cxnChg chg="add mod">
          <ac:chgData name="Cristian Chilipirea" userId="34ab170da5908fc4" providerId="LiveId" clId="{22CAA82C-E66D-46AC-8766-166F124C113E}" dt="2020-10-04T14:40:32.445" v="885" actId="14100"/>
          <ac:cxnSpMkLst>
            <pc:docMk/>
            <pc:sldMk cId="1633443332" sldId="516"/>
            <ac:cxnSpMk id="23" creationId="{908579A7-9671-4912-9885-85EF71CBE219}"/>
          </ac:cxnSpMkLst>
        </pc:cxnChg>
        <pc:cxnChg chg="add mod">
          <ac:chgData name="Cristian Chilipirea" userId="34ab170da5908fc4" providerId="LiveId" clId="{22CAA82C-E66D-46AC-8766-166F124C113E}" dt="2020-10-04T14:40:11.295" v="877" actId="14100"/>
          <ac:cxnSpMkLst>
            <pc:docMk/>
            <pc:sldMk cId="1633443332" sldId="516"/>
            <ac:cxnSpMk id="24" creationId="{19743EF9-B9F8-4152-82EF-9F8FC5172414}"/>
          </ac:cxnSpMkLst>
        </pc:cxnChg>
        <pc:cxnChg chg="add mod">
          <ac:chgData name="Cristian Chilipirea" userId="34ab170da5908fc4" providerId="LiveId" clId="{22CAA82C-E66D-46AC-8766-166F124C113E}" dt="2020-10-04T14:40:20.410" v="880" actId="14100"/>
          <ac:cxnSpMkLst>
            <pc:docMk/>
            <pc:sldMk cId="1633443332" sldId="516"/>
            <ac:cxnSpMk id="25" creationId="{C9E56600-B4F3-47EA-986D-62AA9A39CEAA}"/>
          </ac:cxnSpMkLst>
        </pc:cxnChg>
        <pc:cxnChg chg="add mod">
          <ac:chgData name="Cristian Chilipirea" userId="34ab170da5908fc4" providerId="LiveId" clId="{22CAA82C-E66D-46AC-8766-166F124C113E}" dt="2020-10-04T14:40:27.638" v="883" actId="14100"/>
          <ac:cxnSpMkLst>
            <pc:docMk/>
            <pc:sldMk cId="1633443332" sldId="516"/>
            <ac:cxnSpMk id="26" creationId="{6A71A9EF-B59E-46AF-867B-413F980E16B7}"/>
          </ac:cxnSpMkLst>
        </pc:cxnChg>
        <pc:cxnChg chg="add mod">
          <ac:chgData name="Cristian Chilipirea" userId="34ab170da5908fc4" providerId="LiveId" clId="{22CAA82C-E66D-46AC-8766-166F124C113E}" dt="2020-10-04T14:40:16.572" v="879" actId="14100"/>
          <ac:cxnSpMkLst>
            <pc:docMk/>
            <pc:sldMk cId="1633443332" sldId="516"/>
            <ac:cxnSpMk id="27" creationId="{7F520136-CDA0-4A41-AD0B-258159D9B781}"/>
          </ac:cxnSpMkLst>
        </pc:cxnChg>
      </pc:sldChg>
      <pc:sldChg chg="addSp delSp modSp mod">
        <pc:chgData name="Cristian Chilipirea" userId="34ab170da5908fc4" providerId="LiveId" clId="{22CAA82C-E66D-46AC-8766-166F124C113E}" dt="2020-10-04T14:39:15.728" v="866" actId="1076"/>
        <pc:sldMkLst>
          <pc:docMk/>
          <pc:sldMk cId="3100481663" sldId="517"/>
        </pc:sldMkLst>
        <pc:spChg chg="mod">
          <ac:chgData name="Cristian Chilipirea" userId="34ab170da5908fc4" providerId="LiveId" clId="{22CAA82C-E66D-46AC-8766-166F124C113E}" dt="2020-10-04T14:38:15.887" v="854" actId="1076"/>
          <ac:spMkLst>
            <pc:docMk/>
            <pc:sldMk cId="3100481663" sldId="517"/>
            <ac:spMk id="2" creationId="{566596C4-7953-4E18-BCBF-2195BB03BB2B}"/>
          </ac:spMkLst>
        </pc:spChg>
        <pc:spChg chg="del">
          <ac:chgData name="Cristian Chilipirea" userId="34ab170da5908fc4" providerId="LiveId" clId="{22CAA82C-E66D-46AC-8766-166F124C113E}" dt="2020-10-04T14:35:58.154" v="829" actId="478"/>
          <ac:spMkLst>
            <pc:docMk/>
            <pc:sldMk cId="3100481663" sldId="517"/>
            <ac:spMk id="3" creationId="{64BA25E4-7EF8-43A6-9E7F-FFAE0B3BB9FD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5" creationId="{C2B440F4-1F24-4881-9778-96E959CD2109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6" creationId="{3211C332-7649-4E12-A82F-204D5BF4365A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7" creationId="{6C8B4770-B351-4AD7-BA6D-34B774C2FB9F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8" creationId="{2271376D-9299-42F2-9D2C-5A3BE90B8CE6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9" creationId="{01EDD93A-DE45-4198-BF70-F1FF227448B1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0" creationId="{DD44B966-028A-4315-9793-4EA175302736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1" creationId="{0828F0D5-1A6A-447F-A2FE-9E1C666731A2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2" creationId="{A03E8CED-E3E3-4271-9FAF-1675D6BC5545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3" creationId="{8153254A-4FFC-4D0C-8CF8-AC13A1FCB758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4" creationId="{E775374E-919E-4DC8-BBFA-60E59E21D259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5" creationId="{EDB9F3B2-0BF6-41A0-965D-7D19527E9C13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6" creationId="{00CDF08D-7637-4AA8-BD27-D07E08A8D09A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7" creationId="{0CB354F5-3140-4EF7-9ECA-2AF7AD6BB31D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8" creationId="{007DC190-18D8-44A7-9AFD-6940F2042F47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23" creationId="{51F941AA-FBAC-47C5-8E2B-4A4A18BBF499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27" creationId="{13391BEE-645C-46DC-B1E0-E28807ADD69B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28" creationId="{E8308F83-6846-451E-A943-12DA99200CEB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29" creationId="{1673F296-BAA2-4BCE-9567-E66710B74E4E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30" creationId="{1F90C9BB-80D2-42D9-9398-76E8D2EF01C2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34" creationId="{88E5E074-C3EB-449F-90CD-5A69CE80A9C4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37" creationId="{2A27F820-5C5A-4473-ABB6-2B489846A925}"/>
          </ac:spMkLst>
        </pc:spChg>
        <pc:grpChg chg="del">
          <ac:chgData name="Cristian Chilipirea" userId="34ab170da5908fc4" providerId="LiveId" clId="{22CAA82C-E66D-46AC-8766-166F124C113E}" dt="2020-10-04T14:36:31.163" v="831" actId="478"/>
          <ac:grpSpMkLst>
            <pc:docMk/>
            <pc:sldMk cId="3100481663" sldId="517"/>
            <ac:grpSpMk id="19" creationId="{D9694E66-5F7A-4ABC-B087-155744F71AB6}"/>
          </ac:grpSpMkLst>
        </pc:grpChg>
        <pc:cxnChg chg="del mod">
          <ac:chgData name="Cristian Chilipirea" userId="34ab170da5908fc4" providerId="LiveId" clId="{22CAA82C-E66D-46AC-8766-166F124C113E}" dt="2020-10-04T14:36:31.163" v="831" actId="478"/>
          <ac:cxnSpMkLst>
            <pc:docMk/>
            <pc:sldMk cId="3100481663" sldId="517"/>
            <ac:cxnSpMk id="24" creationId="{62D6AEB7-19FF-4ED8-97B4-F6D30E3AABA6}"/>
          </ac:cxnSpMkLst>
        </pc:cxnChg>
        <pc:cxnChg chg="del mod">
          <ac:chgData name="Cristian Chilipirea" userId="34ab170da5908fc4" providerId="LiveId" clId="{22CAA82C-E66D-46AC-8766-166F124C113E}" dt="2020-10-04T14:36:31.163" v="831" actId="478"/>
          <ac:cxnSpMkLst>
            <pc:docMk/>
            <pc:sldMk cId="3100481663" sldId="517"/>
            <ac:cxnSpMk id="25" creationId="{304F95C7-03C2-4CD5-8AA1-9760DB0EEB80}"/>
          </ac:cxnSpMkLst>
        </pc:cxnChg>
        <pc:cxnChg chg="del mod">
          <ac:chgData name="Cristian Chilipirea" userId="34ab170da5908fc4" providerId="LiveId" clId="{22CAA82C-E66D-46AC-8766-166F124C113E}" dt="2020-10-04T14:36:31.163" v="831" actId="478"/>
          <ac:cxnSpMkLst>
            <pc:docMk/>
            <pc:sldMk cId="3100481663" sldId="517"/>
            <ac:cxnSpMk id="26" creationId="{44F57E99-63AA-42ED-8A6B-551CB1DCE836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1" creationId="{8E909BDA-F447-462B-AFAF-65E8FC8A3382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2" creationId="{A3D813C5-8B7D-4160-9CCD-E2998E602C66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3" creationId="{716FFC63-8C73-48D1-9AE1-646C5517FFD9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8" creationId="{4C78838F-05B9-45E0-BCB8-4151196C8107}"/>
          </ac:cxnSpMkLst>
        </pc:cxnChg>
      </pc:sldChg>
      <pc:sldChg chg="addSp delSp modSp mod">
        <pc:chgData name="Cristian Chilipirea" userId="34ab170da5908fc4" providerId="LiveId" clId="{22CAA82C-E66D-46AC-8766-166F124C113E}" dt="2020-10-04T14:42:50.975" v="918" actId="14100"/>
        <pc:sldMkLst>
          <pc:docMk/>
          <pc:sldMk cId="3859228379" sldId="51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859228379" sldId="518"/>
            <ac:spMk id="2" creationId="{AEC913E0-66E8-4B77-A4BD-CA1C48FD439F}"/>
          </ac:spMkLst>
        </pc:spChg>
        <pc:spChg chg="del mod">
          <ac:chgData name="Cristian Chilipirea" userId="34ab170da5908fc4" providerId="LiveId" clId="{22CAA82C-E66D-46AC-8766-166F124C113E}" dt="2020-10-04T14:41:01.898" v="896" actId="478"/>
          <ac:spMkLst>
            <pc:docMk/>
            <pc:sldMk cId="3859228379" sldId="518"/>
            <ac:spMk id="3" creationId="{EEAA631D-0929-4E4A-9266-FE46B430E3F2}"/>
          </ac:spMkLst>
        </pc:spChg>
        <pc:spChg chg="add mod">
          <ac:chgData name="Cristian Chilipirea" userId="34ab170da5908fc4" providerId="LiveId" clId="{22CAA82C-E66D-46AC-8766-166F124C113E}" dt="2020-10-04T14:41:12.075" v="899" actId="1076"/>
          <ac:spMkLst>
            <pc:docMk/>
            <pc:sldMk cId="3859228379" sldId="518"/>
            <ac:spMk id="29" creationId="{C6AA17B2-CD3C-4DA0-8D25-E7319C9A97F0}"/>
          </ac:spMkLst>
        </pc:spChg>
        <pc:spChg chg="add mod">
          <ac:chgData name="Cristian Chilipirea" userId="34ab170da5908fc4" providerId="LiveId" clId="{22CAA82C-E66D-46AC-8766-166F124C113E}" dt="2020-10-04T14:41:12.075" v="899" actId="1076"/>
          <ac:spMkLst>
            <pc:docMk/>
            <pc:sldMk cId="3859228379" sldId="518"/>
            <ac:spMk id="30" creationId="{740ED4B1-868C-445F-9323-3109841FB94E}"/>
          </ac:spMkLst>
        </pc:spChg>
        <pc:spChg chg="add mod">
          <ac:chgData name="Cristian Chilipirea" userId="34ab170da5908fc4" providerId="LiveId" clId="{22CAA82C-E66D-46AC-8766-166F124C113E}" dt="2020-10-04T14:41:12.075" v="899" actId="1076"/>
          <ac:spMkLst>
            <pc:docMk/>
            <pc:sldMk cId="3859228379" sldId="518"/>
            <ac:spMk id="32" creationId="{61F655BB-7DBD-4463-B0BD-1A210CA2A95E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3" creationId="{9171863C-2488-4C72-BECC-F609D6AB8EE6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4" creationId="{6FA19856-D8E2-4E08-963B-9E874D144B7A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6" creationId="{CC078330-F14D-48FE-9B36-BDD219D21F06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7" creationId="{ABB773DC-EA7F-4733-B107-965F7B17D469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8" creationId="{5EC260E1-3E16-4CEC-BFAA-8832A0BEAC04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40" creationId="{9A83A6B1-457C-408C-B4A5-DD0AF2829EB9}"/>
          </ac:spMkLst>
        </pc:spChg>
        <pc:spChg chg="add mod">
          <ac:chgData name="Cristian Chilipirea" userId="34ab170da5908fc4" providerId="LiveId" clId="{22CAA82C-E66D-46AC-8766-166F124C113E}" dt="2020-10-04T14:41:52.537" v="906" actId="1076"/>
          <ac:spMkLst>
            <pc:docMk/>
            <pc:sldMk cId="3859228379" sldId="518"/>
            <ac:spMk id="41" creationId="{10DFFD64-CDF7-4F54-8A46-75B8589D50E9}"/>
          </ac:spMkLst>
        </pc:spChg>
        <pc:spChg chg="add mod">
          <ac:chgData name="Cristian Chilipirea" userId="34ab170da5908fc4" providerId="LiveId" clId="{22CAA82C-E66D-46AC-8766-166F124C113E}" dt="2020-10-04T14:41:52.537" v="906" actId="1076"/>
          <ac:spMkLst>
            <pc:docMk/>
            <pc:sldMk cId="3859228379" sldId="518"/>
            <ac:spMk id="42" creationId="{AEEE8414-2673-4DB7-84C0-2C988A7FFCB9}"/>
          </ac:spMkLst>
        </pc:spChg>
        <pc:spChg chg="add mod">
          <ac:chgData name="Cristian Chilipirea" userId="34ab170da5908fc4" providerId="LiveId" clId="{22CAA82C-E66D-46AC-8766-166F124C113E}" dt="2020-10-04T14:41:52.537" v="906" actId="1076"/>
          <ac:spMkLst>
            <pc:docMk/>
            <pc:sldMk cId="3859228379" sldId="518"/>
            <ac:spMk id="44" creationId="{751EF04E-4D14-40F7-90B6-5E4156F74489}"/>
          </ac:spMkLst>
        </pc:s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5" creationId="{605DAD5C-734F-4FC6-B5A6-8304ED140B6F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9" creationId="{C9BA4368-0D45-4882-9A20-6ABC97A3800E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13" creationId="{CA490CEC-8CE4-42E5-A854-AA46FA9A77A4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17" creationId="{73FA37A1-C6E9-4A5C-A833-2D5766CD4044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21" creationId="{6B236F02-81E4-4B7B-80F6-F5EA207EF98C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25" creationId="{83BE5509-CC97-4A70-B602-FC57C10C61F0}"/>
          </ac:grpSpMkLst>
        </pc:grpChg>
        <pc:cxnChg chg="add mod">
          <ac:chgData name="Cristian Chilipirea" userId="34ab170da5908fc4" providerId="LiveId" clId="{22CAA82C-E66D-46AC-8766-166F124C113E}" dt="2020-10-04T14:41:12.075" v="899" actId="1076"/>
          <ac:cxnSpMkLst>
            <pc:docMk/>
            <pc:sldMk cId="3859228379" sldId="518"/>
            <ac:cxnSpMk id="31" creationId="{C80002B3-AD54-4C18-A022-40D9F9DC8DBF}"/>
          </ac:cxnSpMkLst>
        </pc:cxnChg>
        <pc:cxnChg chg="add mod">
          <ac:chgData name="Cristian Chilipirea" userId="34ab170da5908fc4" providerId="LiveId" clId="{22CAA82C-E66D-46AC-8766-166F124C113E}" dt="2020-10-04T14:42:10.609" v="909" actId="1076"/>
          <ac:cxnSpMkLst>
            <pc:docMk/>
            <pc:sldMk cId="3859228379" sldId="518"/>
            <ac:cxnSpMk id="35" creationId="{66073316-46D7-4843-B6A5-912A4A0F6F98}"/>
          </ac:cxnSpMkLst>
        </pc:cxnChg>
        <pc:cxnChg chg="add mod">
          <ac:chgData name="Cristian Chilipirea" userId="34ab170da5908fc4" providerId="LiveId" clId="{22CAA82C-E66D-46AC-8766-166F124C113E}" dt="2020-10-04T14:42:10.609" v="909" actId="1076"/>
          <ac:cxnSpMkLst>
            <pc:docMk/>
            <pc:sldMk cId="3859228379" sldId="518"/>
            <ac:cxnSpMk id="39" creationId="{603036BA-7427-4A3B-9832-46690AEA21CA}"/>
          </ac:cxnSpMkLst>
        </pc:cxnChg>
        <pc:cxnChg chg="add mod">
          <ac:chgData name="Cristian Chilipirea" userId="34ab170da5908fc4" providerId="LiveId" clId="{22CAA82C-E66D-46AC-8766-166F124C113E}" dt="2020-10-04T14:41:52.537" v="906" actId="1076"/>
          <ac:cxnSpMkLst>
            <pc:docMk/>
            <pc:sldMk cId="3859228379" sldId="518"/>
            <ac:cxnSpMk id="43" creationId="{3CE7D972-37C0-4F99-B657-1CAA0574AA24}"/>
          </ac:cxnSpMkLst>
        </pc:cxnChg>
        <pc:cxnChg chg="add mod">
          <ac:chgData name="Cristian Chilipirea" userId="34ab170da5908fc4" providerId="LiveId" clId="{22CAA82C-E66D-46AC-8766-166F124C113E}" dt="2020-10-04T14:42:38.772" v="913" actId="692"/>
          <ac:cxnSpMkLst>
            <pc:docMk/>
            <pc:sldMk cId="3859228379" sldId="518"/>
            <ac:cxnSpMk id="46" creationId="{775C9340-AA1F-4634-B37F-9C6853EE1928}"/>
          </ac:cxnSpMkLst>
        </pc:cxnChg>
        <pc:cxnChg chg="add mod">
          <ac:chgData name="Cristian Chilipirea" userId="34ab170da5908fc4" providerId="LiveId" clId="{22CAA82C-E66D-46AC-8766-166F124C113E}" dt="2020-10-04T14:42:50.975" v="918" actId="14100"/>
          <ac:cxnSpMkLst>
            <pc:docMk/>
            <pc:sldMk cId="3859228379" sldId="518"/>
            <ac:cxnSpMk id="48" creationId="{D9538619-C4EC-4E3F-A7FD-EF81816EA04D}"/>
          </ac:cxnSpMkLst>
        </pc:cxn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93191226" sldId="52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93191226" sldId="523"/>
            <ac:spMk id="2" creationId="{276F7AA1-98E6-4A8B-9303-5D7F767C0B12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761323086" sldId="52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761323086" sldId="524"/>
            <ac:spMk id="2" creationId="{276F7AA1-98E6-4A8B-9303-5D7F767C0B12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84922801" sldId="52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84922801" sldId="526"/>
            <ac:spMk id="2" creationId="{C246B18D-21B3-4B24-B48E-7496160B3CF6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918988431" sldId="527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918988431" sldId="527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71541737" sldId="52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71541737" sldId="528"/>
            <ac:spMk id="2" creationId="{A1D93475-2C96-4076-8427-B487F8A011F7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617174008" sldId="52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617174008" sldId="529"/>
            <ac:spMk id="2" creationId="{3EFA92BB-C69E-43F3-9DE0-27787169A731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742774632" sldId="53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742774632" sldId="530"/>
            <ac:spMk id="2" creationId="{3EFA92BB-C69E-43F3-9DE0-27787169A731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619967694" sldId="53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619967694" sldId="531"/>
            <ac:spMk id="2" creationId="{2CAB0339-8ECB-4A27-A3AD-91EE677C5B6B}"/>
          </ac:spMkLst>
        </pc:spChg>
      </pc:sldChg>
      <pc:sldChg chg="addSp delSp modSp mod">
        <pc:chgData name="Cristian Chilipirea" userId="34ab170da5908fc4" providerId="LiveId" clId="{22CAA82C-E66D-46AC-8766-166F124C113E}" dt="2020-10-04T13:37:11.574" v="325" actId="1076"/>
        <pc:sldMkLst>
          <pc:docMk/>
          <pc:sldMk cId="1290587018" sldId="53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290587018" sldId="532"/>
            <ac:spMk id="2" creationId="{276F7AA1-98E6-4A8B-9303-5D7F767C0B12}"/>
          </ac:spMkLst>
        </pc:spChg>
        <pc:picChg chg="add mod">
          <ac:chgData name="Cristian Chilipirea" userId="34ab170da5908fc4" providerId="LiveId" clId="{22CAA82C-E66D-46AC-8766-166F124C113E}" dt="2020-10-04T13:37:11.574" v="325" actId="1076"/>
          <ac:picMkLst>
            <pc:docMk/>
            <pc:sldMk cId="1290587018" sldId="532"/>
            <ac:picMk id="5" creationId="{5BA6959E-3462-47C8-8C88-D697D747F486}"/>
          </ac:picMkLst>
        </pc:picChg>
        <pc:picChg chg="add del mod">
          <ac:chgData name="Cristian Chilipirea" userId="34ab170da5908fc4" providerId="LiveId" clId="{22CAA82C-E66D-46AC-8766-166F124C113E}" dt="2020-10-04T13:36:56.703" v="319" actId="1076"/>
          <ac:picMkLst>
            <pc:docMk/>
            <pc:sldMk cId="1290587018" sldId="532"/>
            <ac:picMk id="9" creationId="{24A4AA8F-55AD-4E50-971E-03E91E6A433C}"/>
          </ac:picMkLst>
        </pc:picChg>
      </pc:sldChg>
      <pc:sldChg chg="addSp modSp mod modNotesTx">
        <pc:chgData name="Cristian Chilipirea" userId="34ab170da5908fc4" providerId="LiveId" clId="{22CAA82C-E66D-46AC-8766-166F124C113E}" dt="2020-10-04T14:12:54.759" v="802" actId="962"/>
        <pc:sldMkLst>
          <pc:docMk/>
          <pc:sldMk cId="238918458" sldId="533"/>
        </pc:sldMkLst>
        <pc:picChg chg="add mod">
          <ac:chgData name="Cristian Chilipirea" userId="34ab170da5908fc4" providerId="LiveId" clId="{22CAA82C-E66D-46AC-8766-166F124C113E}" dt="2020-10-04T14:12:44.527" v="786" actId="962"/>
          <ac:picMkLst>
            <pc:docMk/>
            <pc:sldMk cId="238918458" sldId="533"/>
            <ac:picMk id="5" creationId="{46980426-59DE-4BF0-A220-AAD621B4214C}"/>
          </ac:picMkLst>
        </pc:picChg>
        <pc:picChg chg="add mod">
          <ac:chgData name="Cristian Chilipirea" userId="34ab170da5908fc4" providerId="LiveId" clId="{22CAA82C-E66D-46AC-8766-166F124C113E}" dt="2020-10-04T14:12:54.759" v="802" actId="962"/>
          <ac:picMkLst>
            <pc:docMk/>
            <pc:sldMk cId="238918458" sldId="533"/>
            <ac:picMk id="6" creationId="{7A9B01C5-18D1-4D14-9E5A-5F1A8B410B49}"/>
          </ac:picMkLst>
        </pc:picChg>
        <pc:picChg chg="mod">
          <ac:chgData name="Cristian Chilipirea" userId="34ab170da5908fc4" providerId="LiveId" clId="{22CAA82C-E66D-46AC-8766-166F124C113E}" dt="2020-10-04T14:12:49.281" v="794" actId="962"/>
          <ac:picMkLst>
            <pc:docMk/>
            <pc:sldMk cId="238918458" sldId="533"/>
            <ac:picMk id="11" creationId="{7187F0D2-EF9C-462D-B613-36E59D176009}"/>
          </ac:picMkLst>
        </pc:picChg>
      </pc:sldChg>
      <pc:sldChg chg="modSp mod modNotesTx">
        <pc:chgData name="Cristian Chilipirea" userId="34ab170da5908fc4" providerId="LiveId" clId="{22CAA82C-E66D-46AC-8766-166F124C113E}" dt="2020-10-04T14:14:30.197" v="811" actId="962"/>
        <pc:sldMkLst>
          <pc:docMk/>
          <pc:sldMk cId="162901516" sldId="53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62901516" sldId="534"/>
            <ac:spMk id="2" creationId="{F0E10AA8-D063-4FA6-95F8-4024B4CC6F0E}"/>
          </ac:spMkLst>
        </pc:spChg>
        <pc:picChg chg="mod">
          <ac:chgData name="Cristian Chilipirea" userId="34ab170da5908fc4" providerId="LiveId" clId="{22CAA82C-E66D-46AC-8766-166F124C113E}" dt="2020-10-04T14:14:30.197" v="811" actId="962"/>
          <ac:picMkLst>
            <pc:docMk/>
            <pc:sldMk cId="162901516" sldId="534"/>
            <ac:picMk id="7" creationId="{C9F94140-5116-4753-86D3-117EB09854C7}"/>
          </ac:picMkLst>
        </pc:pic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632471956" sldId="535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632471956" sldId="535"/>
            <ac:spMk id="2" creationId="{36DA95D2-76E5-416E-A7A2-C343803F5F91}"/>
          </ac:spMkLst>
        </pc:spChg>
      </pc:sldChg>
      <pc:sldChg chg="modSp mod ord">
        <pc:chgData name="Cristian Chilipirea" userId="34ab170da5908fc4" providerId="LiveId" clId="{22CAA82C-E66D-46AC-8766-166F124C113E}" dt="2020-10-04T14:14:40.233" v="813" actId="962"/>
        <pc:sldMkLst>
          <pc:docMk/>
          <pc:sldMk cId="2927050837" sldId="53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927050837" sldId="536"/>
            <ac:spMk id="2" creationId="{3F3BEEF4-2CD0-4BD5-B27B-F2CC22C6A6CF}"/>
          </ac:spMkLst>
        </pc:spChg>
        <pc:picChg chg="mod">
          <ac:chgData name="Cristian Chilipirea" userId="34ab170da5908fc4" providerId="LiveId" clId="{22CAA82C-E66D-46AC-8766-166F124C113E}" dt="2020-10-04T14:14:40.233" v="813" actId="962"/>
          <ac:picMkLst>
            <pc:docMk/>
            <pc:sldMk cId="2927050837" sldId="536"/>
            <ac:picMk id="6" creationId="{1693115A-0982-43D7-B755-09EC9BF6CB86}"/>
          </ac:picMkLst>
        </pc:picChg>
      </pc:sldChg>
      <pc:sldChg chg="addSp delSp modSp mod">
        <pc:chgData name="Cristian Chilipirea" userId="34ab170da5908fc4" providerId="LiveId" clId="{22CAA82C-E66D-46AC-8766-166F124C113E}" dt="2020-10-04T13:31:44.763" v="308" actId="20577"/>
        <pc:sldMkLst>
          <pc:docMk/>
          <pc:sldMk cId="625462843" sldId="537"/>
        </pc:sldMkLst>
        <pc:spChg chg="mod">
          <ac:chgData name="Cristian Chilipirea" userId="34ab170da5908fc4" providerId="LiveId" clId="{22CAA82C-E66D-46AC-8766-166F124C113E}" dt="2020-10-04T13:31:44.763" v="308" actId="20577"/>
          <ac:spMkLst>
            <pc:docMk/>
            <pc:sldMk cId="625462843" sldId="537"/>
            <ac:spMk id="2" creationId="{3AB47608-D492-43E1-AFB5-C77AB80D72B2}"/>
          </ac:spMkLst>
        </pc:spChg>
        <pc:picChg chg="add mod">
          <ac:chgData name="Cristian Chilipirea" userId="34ab170da5908fc4" providerId="LiveId" clId="{22CAA82C-E66D-46AC-8766-166F124C113E}" dt="2020-10-04T13:31:40.004" v="301" actId="962"/>
          <ac:picMkLst>
            <pc:docMk/>
            <pc:sldMk cId="625462843" sldId="537"/>
            <ac:picMk id="5" creationId="{C00785EB-72B4-41FE-A887-20A3C6C10F6D}"/>
          </ac:picMkLst>
        </pc:picChg>
        <pc:picChg chg="del">
          <ac:chgData name="Cristian Chilipirea" userId="34ab170da5908fc4" providerId="LiveId" clId="{22CAA82C-E66D-46AC-8766-166F124C113E}" dt="2020-10-04T13:31:36.580" v="297" actId="478"/>
          <ac:picMkLst>
            <pc:docMk/>
            <pc:sldMk cId="625462843" sldId="537"/>
            <ac:picMk id="6" creationId="{CBAC2328-BE11-4186-91AF-950D3B274356}"/>
          </ac:picMkLst>
        </pc:picChg>
      </pc:sldChg>
      <pc:sldChg chg="addSp delSp modSp mod">
        <pc:chgData name="Cristian Chilipirea" userId="34ab170da5908fc4" providerId="LiveId" clId="{22CAA82C-E66D-46AC-8766-166F124C113E}" dt="2020-10-04T13:41:57.450" v="434" actId="962"/>
        <pc:sldMkLst>
          <pc:docMk/>
          <pc:sldMk cId="1741540215" sldId="538"/>
        </pc:sldMkLst>
        <pc:spChg chg="add del mod">
          <ac:chgData name="Cristian Chilipirea" userId="34ab170da5908fc4" providerId="LiveId" clId="{22CAA82C-E66D-46AC-8766-166F124C113E}" dt="2020-10-04T13:41:29.545" v="407" actId="478"/>
          <ac:spMkLst>
            <pc:docMk/>
            <pc:sldMk cId="1741540215" sldId="538"/>
            <ac:spMk id="5" creationId="{D4E5F58C-E36B-4A6F-B0CD-4DCED343AE4C}"/>
          </ac:spMkLst>
        </pc:spChg>
        <pc:picChg chg="add mod">
          <ac:chgData name="Cristian Chilipirea" userId="34ab170da5908fc4" providerId="LiveId" clId="{22CAA82C-E66D-46AC-8766-166F124C113E}" dt="2020-10-04T13:41:57.450" v="434" actId="962"/>
          <ac:picMkLst>
            <pc:docMk/>
            <pc:sldMk cId="1741540215" sldId="538"/>
            <ac:picMk id="3" creationId="{345739FE-5CBD-4E2F-A183-6DAC86291262}"/>
          </ac:picMkLst>
        </pc:picChg>
        <pc:picChg chg="add mod">
          <ac:chgData name="Cristian Chilipirea" userId="34ab170da5908fc4" providerId="LiveId" clId="{22CAA82C-E66D-46AC-8766-166F124C113E}" dt="2020-10-04T13:41:51.194" v="426" actId="962"/>
          <ac:picMkLst>
            <pc:docMk/>
            <pc:sldMk cId="1741540215" sldId="538"/>
            <ac:picMk id="6" creationId="{141AB825-13C4-4038-8102-69420D79D2D1}"/>
          </ac:picMkLst>
        </pc:picChg>
        <pc:picChg chg="add mod">
          <ac:chgData name="Cristian Chilipirea" userId="34ab170da5908fc4" providerId="LiveId" clId="{22CAA82C-E66D-46AC-8766-166F124C113E}" dt="2020-10-04T13:41:41.885" v="416" actId="962"/>
          <ac:picMkLst>
            <pc:docMk/>
            <pc:sldMk cId="1741540215" sldId="538"/>
            <ac:picMk id="7" creationId="{6F1DAA64-9C05-4E9B-A059-C773FDC4911B}"/>
          </ac:picMkLst>
        </pc:picChg>
        <pc:picChg chg="del mod">
          <ac:chgData name="Cristian Chilipirea" userId="34ab170da5908fc4" providerId="LiveId" clId="{22CAA82C-E66D-46AC-8766-166F124C113E}" dt="2020-10-04T13:41:20.408" v="404" actId="478"/>
          <ac:picMkLst>
            <pc:docMk/>
            <pc:sldMk cId="1741540215" sldId="538"/>
            <ac:picMk id="10" creationId="{3F38ED30-6807-4C93-B632-3C556619CC34}"/>
          </ac:picMkLst>
        </pc:picChg>
      </pc:sldChg>
      <pc:sldChg chg="addSp delSp modSp mod delAnim">
        <pc:chgData name="Cristian Chilipirea" userId="34ab170da5908fc4" providerId="LiveId" clId="{22CAA82C-E66D-46AC-8766-166F124C113E}" dt="2020-10-04T14:54:55.655" v="1073" actId="1076"/>
        <pc:sldMkLst>
          <pc:docMk/>
          <pc:sldMk cId="1544035050" sldId="53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544035050" sldId="539"/>
            <ac:spMk id="2" creationId="{5CA14E37-593D-4F4A-A2A9-D7FB5B67CD0C}"/>
          </ac:spMkLst>
        </pc:spChg>
        <pc:spChg chg="del">
          <ac:chgData name="Cristian Chilipirea" userId="34ab170da5908fc4" providerId="LiveId" clId="{22CAA82C-E66D-46AC-8766-166F124C113E}" dt="2020-10-04T14:48:46.755" v="940" actId="478"/>
          <ac:spMkLst>
            <pc:docMk/>
            <pc:sldMk cId="1544035050" sldId="539"/>
            <ac:spMk id="6" creationId="{7EA1E09F-19A7-48B1-9E1B-30860187FB25}"/>
          </ac:spMkLst>
        </pc:spChg>
        <pc:spChg chg="del">
          <ac:chgData name="Cristian Chilipirea" userId="34ab170da5908fc4" providerId="LiveId" clId="{22CAA82C-E66D-46AC-8766-166F124C113E}" dt="2020-10-04T14:43:55.499" v="919" actId="478"/>
          <ac:spMkLst>
            <pc:docMk/>
            <pc:sldMk cId="1544035050" sldId="539"/>
            <ac:spMk id="7" creationId="{E6215701-7D46-42BC-BBE7-8BEE9FC929A2}"/>
          </ac:spMkLst>
        </pc:spChg>
        <pc:spChg chg="del">
          <ac:chgData name="Cristian Chilipirea" userId="34ab170da5908fc4" providerId="LiveId" clId="{22CAA82C-E66D-46AC-8766-166F124C113E}" dt="2020-10-04T14:44:21.099" v="924" actId="478"/>
          <ac:spMkLst>
            <pc:docMk/>
            <pc:sldMk cId="1544035050" sldId="539"/>
            <ac:spMk id="8" creationId="{DB4E325C-A10C-4B67-80D4-CAA5163EA6BC}"/>
          </ac:spMkLst>
        </pc:spChg>
        <pc:spChg chg="del mod">
          <ac:chgData name="Cristian Chilipirea" userId="34ab170da5908fc4" providerId="LiveId" clId="{22CAA82C-E66D-46AC-8766-166F124C113E}" dt="2020-10-04T14:54:17.648" v="1065" actId="478"/>
          <ac:spMkLst>
            <pc:docMk/>
            <pc:sldMk cId="1544035050" sldId="539"/>
            <ac:spMk id="9" creationId="{CBB00072-C1DD-47FA-9AC3-FF570ACD8158}"/>
          </ac:spMkLst>
        </pc:spChg>
        <pc:spChg chg="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0" creationId="{984CB7F1-3A41-4766-A415-4F5E11B8A81B}"/>
          </ac:spMkLst>
        </pc:spChg>
        <pc:spChg chg="del mod">
          <ac:chgData name="Cristian Chilipirea" userId="34ab170da5908fc4" providerId="LiveId" clId="{22CAA82C-E66D-46AC-8766-166F124C113E}" dt="2020-10-04T14:54:18.879" v="1066" actId="478"/>
          <ac:spMkLst>
            <pc:docMk/>
            <pc:sldMk cId="1544035050" sldId="539"/>
            <ac:spMk id="11" creationId="{F9B6C442-07F9-4F0A-B43D-9458D1BD6731}"/>
          </ac:spMkLst>
        </pc:spChg>
        <pc:spChg chg="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2" creationId="{D30575D3-B1A9-4A14-90E6-7DEB43E9B646}"/>
          </ac:spMkLst>
        </pc:spChg>
        <pc:spChg chg="add 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4" creationId="{CA239959-54A5-46AF-A8C5-30F04C54E34E}"/>
          </ac:spMkLst>
        </pc:spChg>
        <pc:spChg chg="add 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6" creationId="{5C7EF272-0935-4D55-8091-A85D56862891}"/>
          </ac:spMkLst>
        </pc:spChg>
        <pc:spChg chg="add 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8" creationId="{F1231C3D-1C7F-44A1-910D-77D6FEF6BF84}"/>
          </ac:spMkLst>
        </pc:spChg>
        <pc:graphicFrameChg chg="add mod modGraphic">
          <ac:chgData name="Cristian Chilipirea" userId="34ab170da5908fc4" providerId="LiveId" clId="{22CAA82C-E66D-46AC-8766-166F124C113E}" dt="2020-10-04T14:54:55.655" v="1073" actId="1076"/>
          <ac:graphicFrameMkLst>
            <pc:docMk/>
            <pc:sldMk cId="1544035050" sldId="539"/>
            <ac:graphicFrameMk id="19" creationId="{F27D61E7-A3D6-47BD-80E9-841893C69B00}"/>
          </ac:graphicFrameMkLst>
        </pc:graphicFrameChg>
        <pc:picChg chg="del mod">
          <ac:chgData name="Cristian Chilipirea" userId="34ab170da5908fc4" providerId="LiveId" clId="{22CAA82C-E66D-46AC-8766-166F124C113E}" dt="2020-10-04T14:52:50.148" v="1057" actId="478"/>
          <ac:picMkLst>
            <pc:docMk/>
            <pc:sldMk cId="1544035050" sldId="539"/>
            <ac:picMk id="5" creationId="{F01E146E-8F81-48AB-BAD5-3328CBD56D76}"/>
          </ac:picMkLst>
        </pc:picChg>
        <pc:cxnChg chg="add mod">
          <ac:chgData name="Cristian Chilipirea" userId="34ab170da5908fc4" providerId="LiveId" clId="{22CAA82C-E66D-46AC-8766-166F124C113E}" dt="2020-10-04T14:54:55.655" v="1073" actId="1076"/>
          <ac:cxnSpMkLst>
            <pc:docMk/>
            <pc:sldMk cId="1544035050" sldId="539"/>
            <ac:cxnSpMk id="21" creationId="{FDFC53DC-B952-4A34-B5F7-9356494D2992}"/>
          </ac:cxnSpMkLst>
        </pc:cxnChg>
        <pc:cxnChg chg="add mod">
          <ac:chgData name="Cristian Chilipirea" userId="34ab170da5908fc4" providerId="LiveId" clId="{22CAA82C-E66D-46AC-8766-166F124C113E}" dt="2020-10-04T14:54:55.655" v="1073" actId="1076"/>
          <ac:cxnSpMkLst>
            <pc:docMk/>
            <pc:sldMk cId="1544035050" sldId="539"/>
            <ac:cxnSpMk id="22" creationId="{3E23681D-6184-4875-87FE-482845915EC8}"/>
          </ac:cxnSpMkLst>
        </pc:cxnChg>
      </pc:sldChg>
      <pc:sldChg chg="modSp mod">
        <pc:chgData name="Cristian Chilipirea" userId="34ab170da5908fc4" providerId="LiveId" clId="{22CAA82C-E66D-46AC-8766-166F124C113E}" dt="2020-10-04T13:37:39.013" v="335" actId="6549"/>
        <pc:sldMkLst>
          <pc:docMk/>
          <pc:sldMk cId="2002666867" sldId="54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002666867" sldId="540"/>
            <ac:spMk id="2" creationId="{1B435E87-B783-4F25-A773-06139E15FD36}"/>
          </ac:spMkLst>
        </pc:spChg>
        <pc:spChg chg="mod">
          <ac:chgData name="Cristian Chilipirea" userId="34ab170da5908fc4" providerId="LiveId" clId="{22CAA82C-E66D-46AC-8766-166F124C113E}" dt="2020-10-04T13:37:39.013" v="335" actId="6549"/>
          <ac:spMkLst>
            <pc:docMk/>
            <pc:sldMk cId="2002666867" sldId="540"/>
            <ac:spMk id="3" creationId="{D8E55A74-EA14-488A-A45A-25C1A867A44B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888411994" sldId="54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888411994" sldId="541"/>
            <ac:spMk id="2" creationId="{C246B18D-21B3-4B24-B48E-7496160B3CF6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728125730" sldId="54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728125730" sldId="542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289218972" sldId="54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289218972" sldId="543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126027227" sldId="54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126027227" sldId="544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144370955" sldId="545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144370955" sldId="545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882107523" sldId="54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882107523" sldId="546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558091035" sldId="547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558091035" sldId="547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034493033" sldId="54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034493033" sldId="548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448597296" sldId="54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448597296" sldId="549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128890427" sldId="55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128890427" sldId="550"/>
            <ac:spMk id="2" creationId="{C3E94133-1880-4417-AA41-BF0388D21CA5}"/>
          </ac:spMkLst>
        </pc:spChg>
      </pc:sldChg>
      <pc:sldChg chg="modSp mod">
        <pc:chgData name="Cristian Chilipirea" userId="34ab170da5908fc4" providerId="LiveId" clId="{22CAA82C-E66D-46AC-8766-166F124C113E}" dt="2020-10-04T13:39:10.788" v="398" actId="20577"/>
        <pc:sldMkLst>
          <pc:docMk/>
          <pc:sldMk cId="447635862" sldId="55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447635862" sldId="551"/>
            <ac:spMk id="2" creationId="{C3E94133-1880-4417-AA41-BF0388D21CA5}"/>
          </ac:spMkLst>
        </pc:spChg>
        <pc:spChg chg="mod">
          <ac:chgData name="Cristian Chilipirea" userId="34ab170da5908fc4" providerId="LiveId" clId="{22CAA82C-E66D-46AC-8766-166F124C113E}" dt="2020-10-04T13:39:10.788" v="398" actId="20577"/>
          <ac:spMkLst>
            <pc:docMk/>
            <pc:sldMk cId="447635862" sldId="551"/>
            <ac:spMk id="3" creationId="{6634E7C2-E6C2-465A-8B72-4336D89C5A7C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483517246" sldId="55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483517246" sldId="552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901537233" sldId="55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901537233" sldId="553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544456519" sldId="55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544456519" sldId="554"/>
            <ac:spMk id="2" creationId="{C3E94133-1880-4417-AA41-BF0388D21CA5}"/>
          </ac:spMkLst>
        </pc:spChg>
      </pc:sldChg>
      <pc:sldChg chg="addSp delSp modSp new mod modNotesTx">
        <pc:chgData name="Cristian Chilipirea" userId="34ab170da5908fc4" providerId="LiveId" clId="{22CAA82C-E66D-46AC-8766-166F124C113E}" dt="2020-10-04T13:30:04.236" v="294" actId="1076"/>
        <pc:sldMkLst>
          <pc:docMk/>
          <pc:sldMk cId="469359816" sldId="555"/>
        </pc:sldMkLst>
        <pc:spChg chg="del">
          <ac:chgData name="Cristian Chilipirea" userId="34ab170da5908fc4" providerId="LiveId" clId="{22CAA82C-E66D-46AC-8766-166F124C113E}" dt="2020-10-04T13:29:53.888" v="285" actId="478"/>
          <ac:spMkLst>
            <pc:docMk/>
            <pc:sldMk cId="469359816" sldId="555"/>
            <ac:spMk id="2" creationId="{386E4BF3-8C30-47C4-864B-61A46FFFAED9}"/>
          </ac:spMkLst>
        </pc:spChg>
        <pc:spChg chg="mod">
          <ac:chgData name="Cristian Chilipirea" userId="34ab170da5908fc4" providerId="LiveId" clId="{22CAA82C-E66D-46AC-8766-166F124C113E}" dt="2020-10-04T13:29:47.731" v="284" actId="20577"/>
          <ac:spMkLst>
            <pc:docMk/>
            <pc:sldMk cId="469359816" sldId="555"/>
            <ac:spMk id="4" creationId="{B7B19F45-99AF-4628-AF6D-720C45F20965}"/>
          </ac:spMkLst>
        </pc:spChg>
        <pc:spChg chg="add del">
          <ac:chgData name="Cristian Chilipirea" userId="34ab170da5908fc4" providerId="LiveId" clId="{22CAA82C-E66D-46AC-8766-166F124C113E}" dt="2020-10-04T13:29:55.305" v="287" actId="22"/>
          <ac:spMkLst>
            <pc:docMk/>
            <pc:sldMk cId="469359816" sldId="555"/>
            <ac:spMk id="6" creationId="{9695B5E4-489D-4DB5-A4F1-6F3974F5D1BE}"/>
          </ac:spMkLst>
        </pc:spChg>
        <pc:picChg chg="add mod">
          <ac:chgData name="Cristian Chilipirea" userId="34ab170da5908fc4" providerId="LiveId" clId="{22CAA82C-E66D-46AC-8766-166F124C113E}" dt="2020-10-04T13:30:04.236" v="294" actId="1076"/>
          <ac:picMkLst>
            <pc:docMk/>
            <pc:sldMk cId="469359816" sldId="555"/>
            <ac:picMk id="8" creationId="{7BD86560-082E-4136-A297-E1B238980957}"/>
          </ac:picMkLst>
        </pc:picChg>
      </pc:sldChg>
      <pc:sldChg chg="delSp modSp new mod">
        <pc:chgData name="Cristian Chilipirea" userId="34ab170da5908fc4" providerId="LiveId" clId="{22CAA82C-E66D-46AC-8766-166F124C113E}" dt="2020-10-04T13:44:59.509" v="438" actId="478"/>
        <pc:sldMkLst>
          <pc:docMk/>
          <pc:sldMk cId="2139583102" sldId="556"/>
        </pc:sldMkLst>
        <pc:spChg chg="del mod">
          <ac:chgData name="Cristian Chilipirea" userId="34ab170da5908fc4" providerId="LiveId" clId="{22CAA82C-E66D-46AC-8766-166F124C113E}" dt="2020-10-04T13:44:59.509" v="438" actId="478"/>
          <ac:spMkLst>
            <pc:docMk/>
            <pc:sldMk cId="2139583102" sldId="556"/>
            <ac:spMk id="2" creationId="{2998302F-7AD8-41C6-A0F3-7C4E27D69906}"/>
          </ac:spMkLst>
        </pc:spChg>
        <pc:spChg chg="mod">
          <ac:chgData name="Cristian Chilipirea" userId="34ab170da5908fc4" providerId="LiveId" clId="{22CAA82C-E66D-46AC-8766-166F124C113E}" dt="2020-10-04T13:44:57.214" v="436"/>
          <ac:spMkLst>
            <pc:docMk/>
            <pc:sldMk cId="2139583102" sldId="556"/>
            <ac:spMk id="4" creationId="{8CA29F60-1D24-4890-859A-047AEB40D55C}"/>
          </ac:spMkLst>
        </pc:spChg>
      </pc:sldChg>
      <pc:sldChg chg="addSp delSp modSp new mod">
        <pc:chgData name="Cristian Chilipirea" userId="34ab170da5908fc4" providerId="LiveId" clId="{22CAA82C-E66D-46AC-8766-166F124C113E}" dt="2020-10-04T14:10:29.889" v="766" actId="14100"/>
        <pc:sldMkLst>
          <pc:docMk/>
          <pc:sldMk cId="828686303" sldId="557"/>
        </pc:sldMkLst>
        <pc:spChg chg="del">
          <ac:chgData name="Cristian Chilipirea" userId="34ab170da5908fc4" providerId="LiveId" clId="{22CAA82C-E66D-46AC-8766-166F124C113E}" dt="2020-10-04T14:03:56.577" v="662" actId="478"/>
          <ac:spMkLst>
            <pc:docMk/>
            <pc:sldMk cId="828686303" sldId="557"/>
            <ac:spMk id="2" creationId="{F73BF736-87E9-4B90-B916-496C3839C633}"/>
          </ac:spMkLst>
        </pc:spChg>
        <pc:spChg chg="mod">
          <ac:chgData name="Cristian Chilipirea" userId="34ab170da5908fc4" providerId="LiveId" clId="{22CAA82C-E66D-46AC-8766-166F124C113E}" dt="2020-10-04T14:03:47.454" v="661" actId="6549"/>
          <ac:spMkLst>
            <pc:docMk/>
            <pc:sldMk cId="828686303" sldId="557"/>
            <ac:spMk id="4" creationId="{96E2F09E-A240-4B9F-AD3B-E8BF7C1326AC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5" creationId="{57931CCC-8623-4F2D-A133-4076397ACE9F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6" creationId="{6B5A8C18-B7FA-42CE-A800-B144C34CA44C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7" creationId="{BE5086DD-C499-4568-B015-BC9C97849FB6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8" creationId="{08EE7238-CAAC-4CA6-80BC-7C58D5E6B329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12" creationId="{014DEC8D-5365-4AE4-9099-DCEF60435219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3" creationId="{FEBDB70E-D727-438D-B7A4-67E8B40F923D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4" creationId="{9640D3EF-1A43-420F-9C70-3E320032A762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5" creationId="{EB92E1DA-EA12-4854-9C65-367E7D45D066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6" creationId="{DC8402E6-F3F9-4CA7-914A-CEF84E66D7F6}"/>
          </ac:spMkLst>
        </pc:spChg>
        <pc:spChg chg="add del mod">
          <ac:chgData name="Cristian Chilipirea" userId="34ab170da5908fc4" providerId="LiveId" clId="{22CAA82C-E66D-46AC-8766-166F124C113E}" dt="2020-10-04T14:08:32.422" v="738" actId="478"/>
          <ac:spMkLst>
            <pc:docMk/>
            <pc:sldMk cId="828686303" sldId="557"/>
            <ac:spMk id="20" creationId="{47394179-9168-4612-A476-07786EF1ACD3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3" creationId="{67CA168E-DD15-494C-AE7C-B40EB56BA725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4" creationId="{2425324F-5895-4F51-B027-6A939636723F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5" creationId="{74815856-30E6-4B62-BC99-207E4E07034C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6" creationId="{332D76EC-CE20-4C74-B234-61E93879EC91}"/>
          </ac:spMkLst>
        </pc:spChg>
        <pc:spChg chg="add mod">
          <ac:chgData name="Cristian Chilipirea" userId="34ab170da5908fc4" providerId="LiveId" clId="{22CAA82C-E66D-46AC-8766-166F124C113E}" dt="2020-10-04T14:09:25.453" v="756" actId="1076"/>
          <ac:spMkLst>
            <pc:docMk/>
            <pc:sldMk cId="828686303" sldId="557"/>
            <ac:spMk id="32" creationId="{3B1C3CB0-EAD3-4BF3-913C-15B38BD56439}"/>
          </ac:spMkLst>
        </pc:spChg>
        <pc:spChg chg="add mod">
          <ac:chgData name="Cristian Chilipirea" userId="34ab170da5908fc4" providerId="LiveId" clId="{22CAA82C-E66D-46AC-8766-166F124C113E}" dt="2020-10-04T14:10:29.889" v="766" actId="14100"/>
          <ac:spMkLst>
            <pc:docMk/>
            <pc:sldMk cId="828686303" sldId="557"/>
            <ac:spMk id="37" creationId="{6030798D-E720-4EAC-9C4E-9A49FEBA1101}"/>
          </ac:spMkLst>
        </pc:spChg>
        <pc:cxnChg chg="add mod">
          <ac:chgData name="Cristian Chilipirea" userId="34ab170da5908fc4" providerId="LiveId" clId="{22CAA82C-E66D-46AC-8766-166F124C113E}" dt="2020-10-04T14:04:02.254" v="664" actId="1076"/>
          <ac:cxnSpMkLst>
            <pc:docMk/>
            <pc:sldMk cId="828686303" sldId="557"/>
            <ac:cxnSpMk id="9" creationId="{9F38CD84-2AFB-4279-A1C6-93A2EEA8052B}"/>
          </ac:cxnSpMkLst>
        </pc:cxnChg>
        <pc:cxnChg chg="add mod">
          <ac:chgData name="Cristian Chilipirea" userId="34ab170da5908fc4" providerId="LiveId" clId="{22CAA82C-E66D-46AC-8766-166F124C113E}" dt="2020-10-04T14:04:02.254" v="664" actId="1076"/>
          <ac:cxnSpMkLst>
            <pc:docMk/>
            <pc:sldMk cId="828686303" sldId="557"/>
            <ac:cxnSpMk id="10" creationId="{184776E9-F8D7-464F-9641-3C9D0C4835C8}"/>
          </ac:cxnSpMkLst>
        </pc:cxnChg>
        <pc:cxnChg chg="add mod">
          <ac:chgData name="Cristian Chilipirea" userId="34ab170da5908fc4" providerId="LiveId" clId="{22CAA82C-E66D-46AC-8766-166F124C113E}" dt="2020-10-04T14:04:02.254" v="664" actId="1076"/>
          <ac:cxnSpMkLst>
            <pc:docMk/>
            <pc:sldMk cId="828686303" sldId="557"/>
            <ac:cxnSpMk id="11" creationId="{2E57AA21-53F0-4FD3-8CBA-5137DA8ECACB}"/>
          </ac:cxnSpMkLst>
        </pc:cxnChg>
        <pc:cxnChg chg="add mod">
          <ac:chgData name="Cristian Chilipirea" userId="34ab170da5908fc4" providerId="LiveId" clId="{22CAA82C-E66D-46AC-8766-166F124C113E}" dt="2020-10-04T14:09:59.657" v="759" actId="14100"/>
          <ac:cxnSpMkLst>
            <pc:docMk/>
            <pc:sldMk cId="828686303" sldId="557"/>
            <ac:cxnSpMk id="17" creationId="{DCF6B95D-70C4-460B-8315-FDE6A11CAFD1}"/>
          </ac:cxnSpMkLst>
        </pc:cxnChg>
        <pc:cxnChg chg="add mod">
          <ac:chgData name="Cristian Chilipirea" userId="34ab170da5908fc4" providerId="LiveId" clId="{22CAA82C-E66D-46AC-8766-166F124C113E}" dt="2020-10-04T14:09:59.657" v="759" actId="14100"/>
          <ac:cxnSpMkLst>
            <pc:docMk/>
            <pc:sldMk cId="828686303" sldId="557"/>
            <ac:cxnSpMk id="18" creationId="{2FFCE5FF-09F5-4564-99D4-977DF52550DA}"/>
          </ac:cxnSpMkLst>
        </pc:cxnChg>
        <pc:cxnChg chg="add mod">
          <ac:chgData name="Cristian Chilipirea" userId="34ab170da5908fc4" providerId="LiveId" clId="{22CAA82C-E66D-46AC-8766-166F124C113E}" dt="2020-10-04T14:09:59.657" v="759" actId="14100"/>
          <ac:cxnSpMkLst>
            <pc:docMk/>
            <pc:sldMk cId="828686303" sldId="557"/>
            <ac:cxnSpMk id="19" creationId="{0BBD132C-3031-49DC-8943-07C298CB7411}"/>
          </ac:cxnSpMkLst>
        </pc:cxnChg>
        <pc:cxnChg chg="add mod">
          <ac:chgData name="Cristian Chilipirea" userId="34ab170da5908fc4" providerId="LiveId" clId="{22CAA82C-E66D-46AC-8766-166F124C113E}" dt="2020-10-04T14:10:03.703" v="760" actId="14100"/>
          <ac:cxnSpMkLst>
            <pc:docMk/>
            <pc:sldMk cId="828686303" sldId="557"/>
            <ac:cxnSpMk id="21" creationId="{A59345A8-E96C-44AD-9C29-DBF639DB10F4}"/>
          </ac:cxnSpMkLst>
        </pc:cxnChg>
        <pc:cxnChg chg="add mod">
          <ac:chgData name="Cristian Chilipirea" userId="34ab170da5908fc4" providerId="LiveId" clId="{22CAA82C-E66D-46AC-8766-166F124C113E}" dt="2020-10-04T14:09:54.303" v="758" actId="14100"/>
          <ac:cxnSpMkLst>
            <pc:docMk/>
            <pc:sldMk cId="828686303" sldId="557"/>
            <ac:cxnSpMk id="27" creationId="{80929940-C462-4D2F-B3F7-B9AB3FFB604D}"/>
          </ac:cxnSpMkLst>
        </pc:cxnChg>
        <pc:cxnChg chg="add mod">
          <ac:chgData name="Cristian Chilipirea" userId="34ab170da5908fc4" providerId="LiveId" clId="{22CAA82C-E66D-46AC-8766-166F124C113E}" dt="2020-10-04T14:09:54.303" v="758" actId="14100"/>
          <ac:cxnSpMkLst>
            <pc:docMk/>
            <pc:sldMk cId="828686303" sldId="557"/>
            <ac:cxnSpMk id="28" creationId="{D959770C-62DE-43B5-945D-DFC6F1E12B79}"/>
          </ac:cxnSpMkLst>
        </pc:cxnChg>
        <pc:cxnChg chg="add mod">
          <ac:chgData name="Cristian Chilipirea" userId="34ab170da5908fc4" providerId="LiveId" clId="{22CAA82C-E66D-46AC-8766-166F124C113E}" dt="2020-10-04T14:09:54.303" v="758" actId="14100"/>
          <ac:cxnSpMkLst>
            <pc:docMk/>
            <pc:sldMk cId="828686303" sldId="557"/>
            <ac:cxnSpMk id="29" creationId="{18E60848-F30B-439E-958D-23022366F8C5}"/>
          </ac:cxnSpMkLst>
        </pc:cxnChg>
        <pc:cxnChg chg="add del mod">
          <ac:chgData name="Cristian Chilipirea" userId="34ab170da5908fc4" providerId="LiveId" clId="{22CAA82C-E66D-46AC-8766-166F124C113E}" dt="2020-10-04T14:08:58.382" v="743" actId="478"/>
          <ac:cxnSpMkLst>
            <pc:docMk/>
            <pc:sldMk cId="828686303" sldId="557"/>
            <ac:cxnSpMk id="30" creationId="{D67D397C-DA11-4FF0-A4DF-F21F523B2F39}"/>
          </ac:cxnSpMkLst>
        </pc:cxnChg>
        <pc:cxnChg chg="add">
          <ac:chgData name="Cristian Chilipirea" userId="34ab170da5908fc4" providerId="LiveId" clId="{22CAA82C-E66D-46AC-8766-166F124C113E}" dt="2020-10-04T14:09:35.081" v="757" actId="11529"/>
          <ac:cxnSpMkLst>
            <pc:docMk/>
            <pc:sldMk cId="828686303" sldId="557"/>
            <ac:cxnSpMk id="34" creationId="{FB9F0C8F-5583-41BF-B6AC-9E137360727C}"/>
          </ac:cxnSpMkLst>
        </pc:cxnChg>
      </pc:sldChg>
      <pc:sldChg chg="addSp delSp modSp add mod">
        <pc:chgData name="Cristian Chilipirea" userId="34ab170da5908fc4" providerId="LiveId" clId="{22CAA82C-E66D-46AC-8766-166F124C113E}" dt="2020-10-04T14:10:13.057" v="761" actId="478"/>
        <pc:sldMkLst>
          <pc:docMk/>
          <pc:sldMk cId="3132517813" sldId="558"/>
        </pc:sldMkLst>
        <pc:spChg chg="mod">
          <ac:chgData name="Cristian Chilipirea" userId="34ab170da5908fc4" providerId="LiveId" clId="{22CAA82C-E66D-46AC-8766-166F124C113E}" dt="2020-10-04T14:03:35.319" v="659" actId="6549"/>
          <ac:spMkLst>
            <pc:docMk/>
            <pc:sldMk cId="3132517813" sldId="558"/>
            <ac:spMk id="2" creationId="{F7D617E4-B2DF-4202-A942-D5B426391336}"/>
          </ac:spMkLst>
        </pc:spChg>
        <pc:spChg chg="add mod">
          <ac:chgData name="Cristian Chilipirea" userId="34ab170da5908fc4" providerId="LiveId" clId="{22CAA82C-E66D-46AC-8766-166F124C113E}" dt="2020-10-04T14:07:34.741" v="720" actId="1076"/>
          <ac:spMkLst>
            <pc:docMk/>
            <pc:sldMk cId="3132517813" sldId="558"/>
            <ac:spMk id="5" creationId="{300F1CAC-DE77-4128-8C6D-624CCCDFF87F}"/>
          </ac:spMkLst>
        </pc:spChg>
        <pc:spChg chg="del">
          <ac:chgData name="Cristian Chilipirea" userId="34ab170da5908fc4" providerId="LiveId" clId="{22CAA82C-E66D-46AC-8766-166F124C113E}" dt="2020-10-04T14:10:13.057" v="761" actId="478"/>
          <ac:spMkLst>
            <pc:docMk/>
            <pc:sldMk cId="3132517813" sldId="558"/>
            <ac:spMk id="22" creationId="{839324EE-B904-4FD1-ACD4-63004D4093B6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24" creationId="{FC5CAB67-73DC-418B-BC36-F222F4A49B18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26" creationId="{8E2A7AF5-1B00-41EE-AD0F-68DFB1821551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28" creationId="{DE9A73B9-6B17-4E9F-879E-65D9A2FE379D}"/>
          </ac:spMkLst>
        </pc:spChg>
        <pc:spChg chg="add mod">
          <ac:chgData name="Cristian Chilipirea" userId="34ab170da5908fc4" providerId="LiveId" clId="{22CAA82C-E66D-46AC-8766-166F124C113E}" dt="2020-10-04T14:04:56.302" v="677" actId="1076"/>
          <ac:spMkLst>
            <pc:docMk/>
            <pc:sldMk cId="3132517813" sldId="558"/>
            <ac:spMk id="29" creationId="{7E0DD243-5C74-4806-A288-13D053A56ECA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30" creationId="{E5E0AAA1-94C4-4731-A76D-2B2AB8A0C917}"/>
          </ac:spMkLst>
        </pc:spChg>
        <pc:spChg chg="add mod">
          <ac:chgData name="Cristian Chilipirea" userId="34ab170da5908fc4" providerId="LiveId" clId="{22CAA82C-E66D-46AC-8766-166F124C113E}" dt="2020-10-04T14:04:56.302" v="677" actId="1076"/>
          <ac:spMkLst>
            <pc:docMk/>
            <pc:sldMk cId="3132517813" sldId="558"/>
            <ac:spMk id="32" creationId="{FD19FED5-8929-402F-9CDC-AB5E31EFB81F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36" creationId="{BF7AAF8B-B847-480D-936C-65005A91C3C5}"/>
          </ac:spMkLst>
        </pc:spChg>
        <pc:spChg chg="add mod">
          <ac:chgData name="Cristian Chilipirea" userId="34ab170da5908fc4" providerId="LiveId" clId="{22CAA82C-E66D-46AC-8766-166F124C113E}" dt="2020-10-04T14:04:56.302" v="677" actId="1076"/>
          <ac:spMkLst>
            <pc:docMk/>
            <pc:sldMk cId="3132517813" sldId="558"/>
            <ac:spMk id="37" creationId="{786CEDA2-38A8-4333-8659-55CB012897F5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0" creationId="{A1226C1C-39AD-4034-B4FA-B42F5114E5EE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1" creationId="{E2957830-9E9B-4D0D-9E0F-5F6F03AF9EF0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5" creationId="{B507B832-E869-4788-8495-C75D22652D61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6" creationId="{92AA4509-33F3-4734-922B-97E47E556F36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7" creationId="{58F5D9DD-9240-45E3-98B3-55ABD7E4305C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9" creationId="{23FA3126-3006-4E83-9FC4-E7C97BC89EDB}"/>
          </ac:spMkLst>
        </pc:spChg>
        <pc:picChg chg="del">
          <ac:chgData name="Cristian Chilipirea" userId="34ab170da5908fc4" providerId="LiveId" clId="{22CAA82C-E66D-46AC-8766-166F124C113E}" dt="2020-10-04T14:04:49.389" v="675" actId="478"/>
          <ac:picMkLst>
            <pc:docMk/>
            <pc:sldMk cId="3132517813" sldId="558"/>
            <ac:picMk id="7" creationId="{7AC6C40D-7A95-4079-A369-AEA436B95733}"/>
          </ac:picMkLst>
        </pc:picChg>
        <pc:cxnChg chg="add mod">
          <ac:chgData name="Cristian Chilipirea" userId="34ab170da5908fc4" providerId="LiveId" clId="{22CAA82C-E66D-46AC-8766-166F124C113E}" dt="2020-10-04T14:05:51.665" v="692" actId="14100"/>
          <ac:cxnSpMkLst>
            <pc:docMk/>
            <pc:sldMk cId="3132517813" sldId="558"/>
            <ac:cxnSpMk id="8" creationId="{2BCF7CC6-8F90-401D-BE83-3F7F21D61CC9}"/>
          </ac:cxnSpMkLst>
        </pc:cxnChg>
        <pc:cxnChg chg="del mod">
          <ac:chgData name="Cristian Chilipirea" userId="34ab170da5908fc4" providerId="LiveId" clId="{22CAA82C-E66D-46AC-8766-166F124C113E}" dt="2020-10-04T14:04:10.825" v="665" actId="478"/>
          <ac:cxnSpMkLst>
            <pc:docMk/>
            <pc:sldMk cId="3132517813" sldId="558"/>
            <ac:cxnSpMk id="31" creationId="{27B55E14-2A94-4862-89AC-A01051EA41F2}"/>
          </ac:cxnSpMkLst>
        </pc:cxnChg>
        <pc:cxnChg chg="add mod">
          <ac:chgData name="Cristian Chilipirea" userId="34ab170da5908fc4" providerId="LiveId" clId="{22CAA82C-E66D-46AC-8766-166F124C113E}" dt="2020-10-04T14:04:56.302" v="677" actId="1076"/>
          <ac:cxnSpMkLst>
            <pc:docMk/>
            <pc:sldMk cId="3132517813" sldId="558"/>
            <ac:cxnSpMk id="33" creationId="{C65592DD-9CAC-4879-86B4-8FD04038771D}"/>
          </ac:cxnSpMkLst>
        </pc:cxnChg>
        <pc:cxnChg chg="del">
          <ac:chgData name="Cristian Chilipirea" userId="34ab170da5908fc4" providerId="LiveId" clId="{22CAA82C-E66D-46AC-8766-166F124C113E}" dt="2020-10-04T14:04:10.825" v="665" actId="478"/>
          <ac:cxnSpMkLst>
            <pc:docMk/>
            <pc:sldMk cId="3132517813" sldId="558"/>
            <ac:cxnSpMk id="34" creationId="{0C9F6666-02B4-4A0D-86C5-EEC68475DF29}"/>
          </ac:cxnSpMkLst>
        </pc:cxnChg>
        <pc:cxnChg chg="del">
          <ac:chgData name="Cristian Chilipirea" userId="34ab170da5908fc4" providerId="LiveId" clId="{22CAA82C-E66D-46AC-8766-166F124C113E}" dt="2020-10-04T14:04:10.825" v="665" actId="478"/>
          <ac:cxnSpMkLst>
            <pc:docMk/>
            <pc:sldMk cId="3132517813" sldId="558"/>
            <ac:cxnSpMk id="35" creationId="{1F566E7E-9AA3-48C7-986B-ACA39100FF53}"/>
          </ac:cxnSpMkLst>
        </pc:cxnChg>
        <pc:cxnChg chg="del mod">
          <ac:chgData name="Cristian Chilipirea" userId="34ab170da5908fc4" providerId="LiveId" clId="{22CAA82C-E66D-46AC-8766-166F124C113E}" dt="2020-10-04T14:04:27.581" v="670" actId="21"/>
          <ac:cxnSpMkLst>
            <pc:docMk/>
            <pc:sldMk cId="3132517813" sldId="558"/>
            <ac:cxnSpMk id="42" creationId="{1CD035C2-7950-4C3A-85BD-EB1C4042DE7F}"/>
          </ac:cxnSpMkLst>
        </pc:cxnChg>
        <pc:cxnChg chg="del mod">
          <ac:chgData name="Cristian Chilipirea" userId="34ab170da5908fc4" providerId="LiveId" clId="{22CAA82C-E66D-46AC-8766-166F124C113E}" dt="2020-10-04T14:04:27.581" v="670" actId="21"/>
          <ac:cxnSpMkLst>
            <pc:docMk/>
            <pc:sldMk cId="3132517813" sldId="558"/>
            <ac:cxnSpMk id="48" creationId="{601F906A-F3A6-4111-ACEE-3E6C28704E15}"/>
          </ac:cxnSpMkLst>
        </pc:cxnChg>
      </pc:sldChg>
      <pc:sldChg chg="addSp delSp modSp new mod">
        <pc:chgData name="Cristian Chilipirea" userId="34ab170da5908fc4" providerId="LiveId" clId="{22CAA82C-E66D-46AC-8766-166F124C113E}" dt="2020-10-04T14:11:55.996" v="778" actId="692"/>
        <pc:sldMkLst>
          <pc:docMk/>
          <pc:sldMk cId="839275458" sldId="559"/>
        </pc:sldMkLst>
        <pc:spChg chg="del">
          <ac:chgData name="Cristian Chilipirea" userId="34ab170da5908fc4" providerId="LiveId" clId="{22CAA82C-E66D-46AC-8766-166F124C113E}" dt="2020-10-04T14:04:24.397" v="669" actId="478"/>
          <ac:spMkLst>
            <pc:docMk/>
            <pc:sldMk cId="839275458" sldId="559"/>
            <ac:spMk id="2" creationId="{C74FABD2-F1B0-4CE2-B3C3-A036C4A94528}"/>
          </ac:spMkLst>
        </pc:spChg>
        <pc:spChg chg="mod">
          <ac:chgData name="Cristian Chilipirea" userId="34ab170da5908fc4" providerId="LiveId" clId="{22CAA82C-E66D-46AC-8766-166F124C113E}" dt="2020-10-04T14:04:22.022" v="668" actId="6549"/>
          <ac:spMkLst>
            <pc:docMk/>
            <pc:sldMk cId="839275458" sldId="559"/>
            <ac:spMk id="4" creationId="{E17516E7-1352-4D5E-82BB-E5F23237312B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5" creationId="{A26199D9-90C1-4638-B5E2-6FF8C6FCE12C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6" creationId="{4F5AB921-72C9-46F5-94E1-0AAD9FB35298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8" creationId="{E3391403-F1F2-4343-BED0-171EB5BB3ADB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9" creationId="{C3A605B8-EB82-41B2-A9BB-B1B74937C72F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0" creationId="{C1DA7D8A-8902-41F1-9EA0-823092589EA0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2" creationId="{1A364140-07C5-4A25-B5D4-9ABAAE9C851E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3" creationId="{2321A22B-99BA-49B5-A2FC-0223EADA78E1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4" creationId="{11966C13-9445-4ED9-91A9-5F9E18321262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6" creationId="{FD26A3AD-E9CA-45BD-B248-D6E5189EECB9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7" creationId="{6F441C74-DDB0-45CA-9686-0EE4D2D36613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8" creationId="{9394D725-BC08-43AC-8BB2-6CD47616AFD8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20" creationId="{A2B06BEC-BA8B-4547-82AB-6849BC4D0A67}"/>
          </ac:spMkLst>
        </pc:spChg>
        <pc:spChg chg="add mod">
          <ac:chgData name="Cristian Chilipirea" userId="34ab170da5908fc4" providerId="LiveId" clId="{22CAA82C-E66D-46AC-8766-166F124C113E}" dt="2020-10-04T14:08:00.844" v="735" actId="1076"/>
          <ac:spMkLst>
            <pc:docMk/>
            <pc:sldMk cId="839275458" sldId="559"/>
            <ac:spMk id="41" creationId="{FD0AF2B2-7CBF-4351-842C-3E5065C188C4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2" creationId="{F15CD2A5-7055-408B-821E-51FDBCDDF1F2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3" creationId="{8C07CD2E-244E-426D-8B59-CEDF9A9BACF6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4" creationId="{BEBDD6C9-8C43-45B4-9D2D-EBBBA95D580A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5" creationId="{4DEA2CDD-E461-483A-B1C1-5DDEAE42E471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0" creationId="{E9D13B94-0438-4B18-9E89-432905422DA4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1" creationId="{3585DB11-8D55-4AFE-BA6D-BF600E1250AF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2" creationId="{E94527D5-F7F6-4D4A-914A-FC9A61E56829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3" creationId="{AB2EF47B-FBA9-4AAB-AF85-26518D0935CF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7" creationId="{35AE50BA-585B-4AAE-BE8E-C2C0F134E893}"/>
          </ac:spMkLst>
        </pc:sp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7" creationId="{CB0F917B-1FBA-489D-BA7A-CB77C8D1F789}"/>
          </ac:cxnSpMkLst>
        </pc:cxn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11" creationId="{A91D43B0-02B0-46D3-A0F1-5ECDE567955A}"/>
          </ac:cxnSpMkLst>
        </pc:cxn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15" creationId="{EF47A7B5-E7D4-4BE1-AE32-AF9F9AFE2725}"/>
          </ac:cxnSpMkLst>
        </pc:cxn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19" creationId="{D3A3F41A-B836-40B7-A62C-B9510A647A97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21" creationId="{8350F702-B260-4BEB-B66F-78059F22CEC5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24" creationId="{94B2F9A9-2A2D-4EA5-A21D-D5F8FCF038E5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27" creationId="{4C5963B1-7BDA-469C-B16C-BCD46CF84A96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30" creationId="{BDA48007-13B2-4D81-95DB-0669FE214804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33" creationId="{B61FAC04-281C-438A-AD5F-E14B146D09B4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37" creationId="{FB95C374-02E1-4A5B-98E1-91B49B16E00E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6" creationId="{C44B5D9B-6D48-49CE-A1AE-38F64FBDBC14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7" creationId="{11E30F2D-5F0A-4802-B67B-747DFE3868CC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8" creationId="{480021CE-79A5-4381-9131-BB96C42AD364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9" creationId="{0C95DFE8-AC3C-4692-91EC-6A51EB8C0B88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54" creationId="{8333BE5E-629F-4CEA-9E74-6D6FDDB05295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55" creationId="{E4FA3214-B30E-4D6C-8BCE-F52EA2B6EB49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56" creationId="{C3F1C0B0-8240-4B01-AA36-93F93C4532BD}"/>
          </ac:cxnSpMkLst>
        </pc:cxnChg>
        <pc:cxnChg chg="add del mod">
          <ac:chgData name="Cristian Chilipirea" userId="34ab170da5908fc4" providerId="LiveId" clId="{22CAA82C-E66D-46AC-8766-166F124C113E}" dt="2020-10-04T14:10:50.989" v="769" actId="478"/>
          <ac:cxnSpMkLst>
            <pc:docMk/>
            <pc:sldMk cId="839275458" sldId="559"/>
            <ac:cxnSpMk id="58" creationId="{19C4DA23-5628-4BC3-9DDF-3F56BDA0BA4C}"/>
          </ac:cxnSpMkLst>
        </pc:cxnChg>
        <pc:cxnChg chg="add mod">
          <ac:chgData name="Cristian Chilipirea" userId="34ab170da5908fc4" providerId="LiveId" clId="{22CAA82C-E66D-46AC-8766-166F124C113E}" dt="2020-10-04T14:11:15.718" v="773" actId="14100"/>
          <ac:cxnSpMkLst>
            <pc:docMk/>
            <pc:sldMk cId="839275458" sldId="559"/>
            <ac:cxnSpMk id="59" creationId="{10E9CF0A-96D1-4CA6-B74F-B1278634477C}"/>
          </ac:cxnSpMkLst>
        </pc:cxnChg>
        <pc:cxnChg chg="add mod">
          <ac:chgData name="Cristian Chilipirea" userId="34ab170da5908fc4" providerId="LiveId" clId="{22CAA82C-E66D-46AC-8766-166F124C113E}" dt="2020-10-04T14:11:55.996" v="778" actId="692"/>
          <ac:cxnSpMkLst>
            <pc:docMk/>
            <pc:sldMk cId="839275458" sldId="559"/>
            <ac:cxnSpMk id="62" creationId="{D084676A-ACD5-452D-AC00-B3ABC10D325D}"/>
          </ac:cxnSpMkLst>
        </pc:cxnChg>
      </pc:sldChg>
      <pc:sldChg chg="addSp delSp modSp new del mod">
        <pc:chgData name="Cristian Chilipirea" userId="34ab170da5908fc4" providerId="LiveId" clId="{22CAA82C-E66D-46AC-8766-166F124C113E}" dt="2020-10-04T14:32:42.475" v="815" actId="2696"/>
        <pc:sldMkLst>
          <pc:docMk/>
          <pc:sldMk cId="3110836286" sldId="560"/>
        </pc:sldMkLst>
        <pc:spChg chg="del">
          <ac:chgData name="Cristian Chilipirea" userId="34ab170da5908fc4" providerId="LiveId" clId="{22CAA82C-E66D-46AC-8766-166F124C113E}" dt="2020-10-04T14:13:23.501" v="804" actId="478"/>
          <ac:spMkLst>
            <pc:docMk/>
            <pc:sldMk cId="3110836286" sldId="560"/>
            <ac:spMk id="2" creationId="{B3508DDA-317A-4458-A138-477153DD8C4E}"/>
          </ac:spMkLst>
        </pc:spChg>
        <pc:picChg chg="add del mod">
          <ac:chgData name="Cristian Chilipirea" userId="34ab170da5908fc4" providerId="LiveId" clId="{22CAA82C-E66D-46AC-8766-166F124C113E}" dt="2020-10-04T14:14:52.201" v="814" actId="478"/>
          <ac:picMkLst>
            <pc:docMk/>
            <pc:sldMk cId="3110836286" sldId="560"/>
            <ac:picMk id="6" creationId="{D3649F36-F139-4435-B432-EC37E24744B1}"/>
          </ac:picMkLst>
        </pc:picChg>
      </pc:sldChg>
      <pc:sldChg chg="delSp modSp add mod">
        <pc:chgData name="Cristian Chilipirea" userId="34ab170da5908fc4" providerId="LiveId" clId="{22CAA82C-E66D-46AC-8766-166F124C113E}" dt="2020-10-04T15:38:08.761" v="1672" actId="478"/>
        <pc:sldMkLst>
          <pc:docMk/>
          <pc:sldMk cId="1004568210" sldId="587"/>
        </pc:sldMkLst>
        <pc:spChg chg="mod">
          <ac:chgData name="Cristian Chilipirea" userId="34ab170da5908fc4" providerId="LiveId" clId="{22CAA82C-E66D-46AC-8766-166F124C113E}" dt="2020-10-04T15:36:49.801" v="1574" actId="6549"/>
          <ac:spMkLst>
            <pc:docMk/>
            <pc:sldMk cId="1004568210" sldId="587"/>
            <ac:spMk id="2" creationId="{C77EA277-0F09-4B32-8D70-DF7DAF34BF19}"/>
          </ac:spMkLst>
        </pc:spChg>
        <pc:spChg chg="mod">
          <ac:chgData name="Cristian Chilipirea" userId="34ab170da5908fc4" providerId="LiveId" clId="{22CAA82C-E66D-46AC-8766-166F124C113E}" dt="2020-10-04T15:37:27.673" v="1667" actId="20577"/>
          <ac:spMkLst>
            <pc:docMk/>
            <pc:sldMk cId="1004568210" sldId="587"/>
            <ac:spMk id="3" creationId="{339551E0-5B4F-468D-A5F2-74EA52B6C9FD}"/>
          </ac:spMkLst>
        </pc:spChg>
        <pc:spChg chg="del">
          <ac:chgData name="Cristian Chilipirea" userId="34ab170da5908fc4" providerId="LiveId" clId="{22CAA82C-E66D-46AC-8766-166F124C113E}" dt="2020-10-04T15:38:08.761" v="1672" actId="478"/>
          <ac:spMkLst>
            <pc:docMk/>
            <pc:sldMk cId="1004568210" sldId="587"/>
            <ac:spMk id="4" creationId="{A54FB5CA-7127-491A-BC3C-165EC8738CB0}"/>
          </ac:spMkLst>
        </pc:spChg>
      </pc:sldChg>
      <pc:sldChg chg="modSp add mod">
        <pc:chgData name="Cristian Chilipirea" userId="34ab170da5908fc4" providerId="LiveId" clId="{22CAA82C-E66D-46AC-8766-166F124C113E}" dt="2020-10-04T15:37:36.399" v="1668"/>
        <pc:sldMkLst>
          <pc:docMk/>
          <pc:sldMk cId="2844747525" sldId="588"/>
        </pc:sldMkLst>
        <pc:spChg chg="mod">
          <ac:chgData name="Cristian Chilipirea" userId="34ab170da5908fc4" providerId="LiveId" clId="{22CAA82C-E66D-46AC-8766-166F124C113E}" dt="2020-10-04T15:37:36.399" v="1668"/>
          <ac:spMkLst>
            <pc:docMk/>
            <pc:sldMk cId="2844747525" sldId="588"/>
            <ac:spMk id="2" creationId="{C77EA277-0F09-4B32-8D70-DF7DAF34BF19}"/>
          </ac:spMkLst>
        </pc:spChg>
      </pc:sldChg>
      <pc:sldChg chg="modSp add mod">
        <pc:chgData name="Cristian Chilipirea" userId="34ab170da5908fc4" providerId="LiveId" clId="{22CAA82C-E66D-46AC-8766-166F124C113E}" dt="2020-10-04T15:37:40.391" v="1669"/>
        <pc:sldMkLst>
          <pc:docMk/>
          <pc:sldMk cId="2226103853" sldId="674"/>
        </pc:sldMkLst>
        <pc:spChg chg="mod">
          <ac:chgData name="Cristian Chilipirea" userId="34ab170da5908fc4" providerId="LiveId" clId="{22CAA82C-E66D-46AC-8766-166F124C113E}" dt="2020-10-04T15:37:40.391" v="1669"/>
          <ac:spMkLst>
            <pc:docMk/>
            <pc:sldMk cId="2226103853" sldId="674"/>
            <ac:spMk id="2" creationId="{C77EA277-0F09-4B32-8D70-DF7DAF34BF19}"/>
          </ac:spMkLst>
        </pc:spChg>
      </pc:sldChg>
      <pc:sldChg chg="addSp modSp add mod">
        <pc:chgData name="Cristian Chilipirea" userId="34ab170da5908fc4" providerId="LiveId" clId="{22CAA82C-E66D-46AC-8766-166F124C113E}" dt="2020-10-04T15:39:07.193" v="1677" actId="1076"/>
        <pc:sldMkLst>
          <pc:docMk/>
          <pc:sldMk cId="3773405892" sldId="675"/>
        </pc:sldMkLst>
        <pc:spChg chg="mod">
          <ac:chgData name="Cristian Chilipirea" userId="34ab170da5908fc4" providerId="LiveId" clId="{22CAA82C-E66D-46AC-8766-166F124C113E}" dt="2020-10-04T15:37:45.375" v="1670"/>
          <ac:spMkLst>
            <pc:docMk/>
            <pc:sldMk cId="3773405892" sldId="675"/>
            <ac:spMk id="2" creationId="{C77EA277-0F09-4B32-8D70-DF7DAF34BF19}"/>
          </ac:spMkLst>
        </pc:spChg>
        <pc:graphicFrameChg chg="add mod modGraphic">
          <ac:chgData name="Cristian Chilipirea" userId="34ab170da5908fc4" providerId="LiveId" clId="{22CAA82C-E66D-46AC-8766-166F124C113E}" dt="2020-10-04T15:39:07.193" v="1677" actId="1076"/>
          <ac:graphicFrameMkLst>
            <pc:docMk/>
            <pc:sldMk cId="3773405892" sldId="675"/>
            <ac:graphicFrameMk id="6" creationId="{F15F5B72-9821-4673-9C18-F53CC54CB6EB}"/>
          </ac:graphicFrameMkLst>
        </pc:graphicFrameChg>
      </pc:sldChg>
      <pc:sldChg chg="modSp add mod">
        <pc:chgData name="Cristian Chilipirea" userId="34ab170da5908fc4" providerId="LiveId" clId="{22CAA82C-E66D-46AC-8766-166F124C113E}" dt="2020-10-04T15:37:53.964" v="1671"/>
        <pc:sldMkLst>
          <pc:docMk/>
          <pc:sldMk cId="1837309573" sldId="676"/>
        </pc:sldMkLst>
        <pc:spChg chg="mod">
          <ac:chgData name="Cristian Chilipirea" userId="34ab170da5908fc4" providerId="LiveId" clId="{22CAA82C-E66D-46AC-8766-166F124C113E}" dt="2020-10-04T15:37:53.964" v="1671"/>
          <ac:spMkLst>
            <pc:docMk/>
            <pc:sldMk cId="1837309573" sldId="676"/>
            <ac:spMk id="2" creationId="{C77EA277-0F09-4B32-8D70-DF7DAF34BF19}"/>
          </ac:spMkLst>
        </pc:spChg>
      </pc:sldChg>
      <pc:sldMasterChg chg="addSp delSp modSp mod addSldLayout delSldLayout modSldLayout">
        <pc:chgData name="Cristian Chilipirea" userId="34ab170da5908fc4" providerId="LiveId" clId="{22CAA82C-E66D-46AC-8766-166F124C113E}" dt="2020-10-04T13:25:25.645" v="269" actId="22"/>
        <pc:sldMasterMkLst>
          <pc:docMk/>
          <pc:sldMasterMk cId="0" sldId="2147483661"/>
        </pc:sldMasterMkLst>
        <pc:spChg chg="mod">
          <ac:chgData name="Cristian Chilipirea" userId="34ab170da5908fc4" providerId="LiveId" clId="{22CAA82C-E66D-46AC-8766-166F124C113E}" dt="2020-10-04T13:22:46.916" v="215" actId="6549"/>
          <ac:spMkLst>
            <pc:docMk/>
            <pc:sldMasterMk cId="0" sldId="2147483661"/>
            <ac:spMk id="10" creationId="{D0BDA4B6-313A-6240-968C-9D21F3807FCD}"/>
          </ac:spMkLst>
        </pc:spChg>
        <pc:picChg chg="add mod">
          <ac:chgData name="Cristian Chilipirea" userId="34ab170da5908fc4" providerId="LiveId" clId="{22CAA82C-E66D-46AC-8766-166F124C113E}" dt="2020-10-04T13:22:10.754" v="182" actId="1076"/>
          <ac:picMkLst>
            <pc:docMk/>
            <pc:sldMasterMk cId="0" sldId="2147483661"/>
            <ac:picMk id="3" creationId="{CB1E6F51-439F-4299-956E-0A539E73966D}"/>
          </ac:picMkLst>
        </pc:picChg>
        <pc:picChg chg="del">
          <ac:chgData name="Cristian Chilipirea" userId="34ab170da5908fc4" providerId="LiveId" clId="{22CAA82C-E66D-46AC-8766-166F124C113E}" dt="2020-10-04T13:21:45.120" v="172" actId="478"/>
          <ac:picMkLst>
            <pc:docMk/>
            <pc:sldMasterMk cId="0" sldId="2147483661"/>
            <ac:picMk id="1033" creationId="{20CAB226-3914-49D2-99AC-E2E2AE63DAA1}"/>
          </ac:picMkLst>
        </pc:picChg>
        <pc:sldLayoutChg chg="addSp modSp mod">
          <pc:chgData name="Cristian Chilipirea" userId="34ab170da5908fc4" providerId="LiveId" clId="{22CAA82C-E66D-46AC-8766-166F124C113E}" dt="2020-10-04T13:25:25.645" v="269" actId="22"/>
          <pc:sldLayoutMkLst>
            <pc:docMk/>
            <pc:sldMasterMk cId="0" sldId="2147483661"/>
            <pc:sldLayoutMk cId="2202867552" sldId="2147483984"/>
          </pc:sldLayoutMkLst>
          <pc:picChg chg="add">
            <ac:chgData name="Cristian Chilipirea" userId="34ab170da5908fc4" providerId="LiveId" clId="{22CAA82C-E66D-46AC-8766-166F124C113E}" dt="2020-10-04T13:25:25.645" v="269" actId="22"/>
            <ac:picMkLst>
              <pc:docMk/>
              <pc:sldMasterMk cId="0" sldId="2147483661"/>
              <pc:sldLayoutMk cId="2202867552" sldId="2147483984"/>
              <ac:picMk id="2" creationId="{653DB37B-7225-431A-8FAC-AF26FE80C3DD}"/>
            </ac:picMkLst>
          </pc:picChg>
          <pc:picChg chg="mod">
            <ac:chgData name="Cristian Chilipirea" userId="34ab170da5908fc4" providerId="LiveId" clId="{22CAA82C-E66D-46AC-8766-166F124C113E}" dt="2020-10-04T13:14:17.947" v="14" actId="1076"/>
            <ac:picMkLst>
              <pc:docMk/>
              <pc:sldMasterMk cId="0" sldId="2147483661"/>
              <pc:sldLayoutMk cId="2202867552" sldId="2147483984"/>
              <ac:picMk id="5" creationId="{9B7288B3-909B-4A56-B161-6F651026131B}"/>
            </ac:picMkLst>
          </pc:picChg>
          <pc:picChg chg="mod">
            <ac:chgData name="Cristian Chilipirea" userId="34ab170da5908fc4" providerId="LiveId" clId="{22CAA82C-E66D-46AC-8766-166F124C113E}" dt="2020-10-04T13:14:17.947" v="14" actId="1076"/>
            <ac:picMkLst>
              <pc:docMk/>
              <pc:sldMasterMk cId="0" sldId="2147483661"/>
              <pc:sldLayoutMk cId="2202867552" sldId="2147483984"/>
              <ac:picMk id="6" creationId="{49294E9D-0F88-479C-A040-55E58B694A68}"/>
            </ac:picMkLst>
          </pc:picChg>
        </pc:sldLayoutChg>
        <pc:sldLayoutChg chg="addSp delSp modSp mod">
          <pc:chgData name="Cristian Chilipirea" userId="34ab170da5908fc4" providerId="LiveId" clId="{22CAA82C-E66D-46AC-8766-166F124C113E}" dt="2020-10-04T13:24:25.693" v="266"/>
          <pc:sldLayoutMkLst>
            <pc:docMk/>
            <pc:sldMasterMk cId="0" sldId="2147483661"/>
            <pc:sldLayoutMk cId="1079532080" sldId="2147483985"/>
          </pc:sldLayoutMkLst>
          <pc:spChg chg="del">
            <ac:chgData name="Cristian Chilipirea" userId="34ab170da5908fc4" providerId="LiveId" clId="{22CAA82C-E66D-46AC-8766-166F124C113E}" dt="2020-10-04T13:24:25.164" v="265"/>
            <ac:spMkLst>
              <pc:docMk/>
              <pc:sldMasterMk cId="0" sldId="2147483661"/>
              <pc:sldLayoutMk cId="1079532080" sldId="2147483985"/>
              <ac:spMk id="2" creationId="{00000000-0000-0000-0000-000000000000}"/>
            </ac:spMkLst>
          </pc:spChg>
          <pc:spChg chg="add mod">
            <ac:chgData name="Cristian Chilipirea" userId="34ab170da5908fc4" providerId="LiveId" clId="{22CAA82C-E66D-46AC-8766-166F124C113E}" dt="2020-10-04T13:24:25.693" v="266"/>
            <ac:spMkLst>
              <pc:docMk/>
              <pc:sldMasterMk cId="0" sldId="2147483661"/>
              <pc:sldLayoutMk cId="1079532080" sldId="2147483985"/>
              <ac:spMk id="4" creationId="{24EBED76-F28E-4D58-BB9E-1EE71E31493F}"/>
            </ac:spMkLst>
          </pc:spChg>
          <pc:spChg chg="mod">
            <ac:chgData name="Cristian Chilipirea" userId="34ab170da5908fc4" providerId="LiveId" clId="{22CAA82C-E66D-46AC-8766-166F124C113E}" dt="2020-10-04T13:23:03.281" v="216"/>
            <ac:spMkLst>
              <pc:docMk/>
              <pc:sldMasterMk cId="0" sldId="2147483661"/>
              <pc:sldLayoutMk cId="1079532080" sldId="2147483985"/>
              <ac:spMk id="6" creationId="{DB0E9FB9-D240-4F74-AD38-54882D205CEF}"/>
            </ac:spMkLst>
          </pc:spChg>
        </pc:sldLayoutChg>
        <pc:sldLayoutChg chg="new del mod">
          <pc:chgData name="Cristian Chilipirea" userId="34ab170da5908fc4" providerId="LiveId" clId="{22CAA82C-E66D-46AC-8766-166F124C113E}" dt="2020-10-04T13:24:57.424" v="268" actId="2696"/>
          <pc:sldLayoutMkLst>
            <pc:docMk/>
            <pc:sldMasterMk cId="0" sldId="2147483661"/>
            <pc:sldLayoutMk cId="3257254828" sldId="2147483987"/>
          </pc:sldLayoutMkLst>
        </pc:sldLayoutChg>
      </pc:sldMasterChg>
    </pc:docChg>
  </pc:docChgLst>
  <pc:docChgLst>
    <pc:chgData name="Cristian Chilipirea" userId="34ab170da5908fc4" providerId="LiveId" clId="{B486ABB2-4B09-4D38-B75E-F6E371D65DA6}"/>
    <pc:docChg chg="undo custSel addSld delSld modSld sldOrd">
      <pc:chgData name="Cristian Chilipirea" userId="34ab170da5908fc4" providerId="LiveId" clId="{B486ABB2-4B09-4D38-B75E-F6E371D65DA6}" dt="2020-12-02T11:46:56.420" v="1174" actId="2696"/>
      <pc:docMkLst>
        <pc:docMk/>
      </pc:docMkLst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685754797" sldId="266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3623486679" sldId="273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507437517" sldId="274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769017567" sldId="275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3974581364" sldId="276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180424956" sldId="277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842338586" sldId="278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575214995" sldId="279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3300794067" sldId="280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775129835" sldId="281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115323488" sldId="281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357163954" sldId="282"/>
        </pc:sldMkLst>
      </pc:sldChg>
      <pc:sldChg chg="modSp add mod">
        <pc:chgData name="Cristian Chilipirea" userId="34ab170da5908fc4" providerId="LiveId" clId="{B486ABB2-4B09-4D38-B75E-F6E371D65DA6}" dt="2020-12-02T11:24:06.974" v="345" actId="20577"/>
        <pc:sldMkLst>
          <pc:docMk/>
          <pc:sldMk cId="2966940581" sldId="282"/>
        </pc:sldMkLst>
        <pc:spChg chg="mod">
          <ac:chgData name="Cristian Chilipirea" userId="34ab170da5908fc4" providerId="LiveId" clId="{B486ABB2-4B09-4D38-B75E-F6E371D65DA6}" dt="2020-12-02T11:24:06.974" v="345" actId="20577"/>
          <ac:spMkLst>
            <pc:docMk/>
            <pc:sldMk cId="2966940581" sldId="282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24:11.005" v="346"/>
        <pc:sldMkLst>
          <pc:docMk/>
          <pc:sldMk cId="588509651" sldId="283"/>
        </pc:sldMkLst>
        <pc:spChg chg="mod">
          <ac:chgData name="Cristian Chilipirea" userId="34ab170da5908fc4" providerId="LiveId" clId="{B486ABB2-4B09-4D38-B75E-F6E371D65DA6}" dt="2020-12-02T11:24:11.005" v="346"/>
          <ac:spMkLst>
            <pc:docMk/>
            <pc:sldMk cId="588509651" sldId="283"/>
            <ac:spMk id="8" creationId="{00000000-0000-0000-0000-000000000000}"/>
          </ac:spMkLst>
        </pc:spChg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3848185828" sldId="283"/>
        </pc:sldMkLst>
      </pc:sldChg>
      <pc:sldChg chg="modSp add mod">
        <pc:chgData name="Cristian Chilipirea" userId="34ab170da5908fc4" providerId="LiveId" clId="{B486ABB2-4B09-4D38-B75E-F6E371D65DA6}" dt="2020-12-02T11:24:12.970" v="347"/>
        <pc:sldMkLst>
          <pc:docMk/>
          <pc:sldMk cId="1372269693" sldId="284"/>
        </pc:sldMkLst>
        <pc:spChg chg="mod">
          <ac:chgData name="Cristian Chilipirea" userId="34ab170da5908fc4" providerId="LiveId" clId="{B486ABB2-4B09-4D38-B75E-F6E371D65DA6}" dt="2020-12-02T11:24:12.970" v="347"/>
          <ac:spMkLst>
            <pc:docMk/>
            <pc:sldMk cId="1372269693" sldId="284"/>
            <ac:spMk id="8" creationId="{00000000-0000-0000-0000-000000000000}"/>
          </ac:spMkLst>
        </pc:spChg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3562032544" sldId="284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959246231" sldId="285"/>
        </pc:sldMkLst>
      </pc:sldChg>
      <pc:sldChg chg="modSp add mod">
        <pc:chgData name="Cristian Chilipirea" userId="34ab170da5908fc4" providerId="LiveId" clId="{B486ABB2-4B09-4D38-B75E-F6E371D65DA6}" dt="2020-12-02T11:24:18.987" v="356" actId="20577"/>
        <pc:sldMkLst>
          <pc:docMk/>
          <pc:sldMk cId="1090999653" sldId="285"/>
        </pc:sldMkLst>
        <pc:spChg chg="mod">
          <ac:chgData name="Cristian Chilipirea" userId="34ab170da5908fc4" providerId="LiveId" clId="{B486ABB2-4B09-4D38-B75E-F6E371D65DA6}" dt="2020-12-02T11:24:18.987" v="356" actId="20577"/>
          <ac:spMkLst>
            <pc:docMk/>
            <pc:sldMk cId="1090999653" sldId="285"/>
            <ac:spMk id="8" creationId="{00000000-0000-0000-0000-000000000000}"/>
          </ac:spMkLst>
        </pc:spChg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722330650" sldId="286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428159389" sldId="286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209486662" sldId="287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4077766187" sldId="287"/>
        </pc:sldMkLst>
      </pc:sldChg>
      <pc:sldChg chg="modSp add mod">
        <pc:chgData name="Cristian Chilipirea" userId="34ab170da5908fc4" providerId="LiveId" clId="{B486ABB2-4B09-4D38-B75E-F6E371D65DA6}" dt="2020-12-02T11:25:06.229" v="361" actId="14100"/>
        <pc:sldMkLst>
          <pc:docMk/>
          <pc:sldMk cId="1693582712" sldId="288"/>
        </pc:sldMkLst>
        <pc:graphicFrameChg chg="mod modGraphic">
          <ac:chgData name="Cristian Chilipirea" userId="34ab170da5908fc4" providerId="LiveId" clId="{B486ABB2-4B09-4D38-B75E-F6E371D65DA6}" dt="2020-12-02T11:25:06.229" v="361" actId="14100"/>
          <ac:graphicFrameMkLst>
            <pc:docMk/>
            <pc:sldMk cId="1693582712" sldId="288"/>
            <ac:graphicFrameMk id="10" creationId="{00000000-0000-0000-0000-000000000000}"/>
          </ac:graphicFrameMkLst>
        </pc:graphicFrameChg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469553425" sldId="288"/>
        </pc:sldMkLst>
      </pc:sldChg>
      <pc:sldChg chg="modSp add mod">
        <pc:chgData name="Cristian Chilipirea" userId="34ab170da5908fc4" providerId="LiveId" clId="{B486ABB2-4B09-4D38-B75E-F6E371D65DA6}" dt="2020-12-02T11:24:59.619" v="359" actId="14100"/>
        <pc:sldMkLst>
          <pc:docMk/>
          <pc:sldMk cId="2663534489" sldId="289"/>
        </pc:sldMkLst>
        <pc:graphicFrameChg chg="mod modGraphic">
          <ac:chgData name="Cristian Chilipirea" userId="34ab170da5908fc4" providerId="LiveId" clId="{B486ABB2-4B09-4D38-B75E-F6E371D65DA6}" dt="2020-12-02T11:24:59.619" v="359" actId="14100"/>
          <ac:graphicFrameMkLst>
            <pc:docMk/>
            <pc:sldMk cId="2663534489" sldId="289"/>
            <ac:graphicFrameMk id="22" creationId="{00000000-0000-0000-0000-000000000000}"/>
          </ac:graphicFrameMkLst>
        </pc:graphicFrameChg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3593560960" sldId="289"/>
        </pc:sldMkLst>
      </pc:sldChg>
      <pc:sldChg chg="modSp add mod">
        <pc:chgData name="Cristian Chilipirea" userId="34ab170da5908fc4" providerId="LiveId" clId="{B486ABB2-4B09-4D38-B75E-F6E371D65DA6}" dt="2020-12-02T11:25:10.487" v="362" actId="14100"/>
        <pc:sldMkLst>
          <pc:docMk/>
          <pc:sldMk cId="1097271265" sldId="290"/>
        </pc:sldMkLst>
        <pc:graphicFrameChg chg="mod modGraphic">
          <ac:chgData name="Cristian Chilipirea" userId="34ab170da5908fc4" providerId="LiveId" clId="{B486ABB2-4B09-4D38-B75E-F6E371D65DA6}" dt="2020-12-02T11:25:10.487" v="362" actId="14100"/>
          <ac:graphicFrameMkLst>
            <pc:docMk/>
            <pc:sldMk cId="1097271265" sldId="290"/>
            <ac:graphicFrameMk id="10" creationId="{00000000-0000-0000-0000-000000000000}"/>
          </ac:graphicFrameMkLst>
        </pc:graphicFrameChg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404992867" sldId="290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164947422" sldId="291"/>
        </pc:sldMkLst>
      </pc:sldChg>
      <pc:sldChg chg="modSp add mod">
        <pc:chgData name="Cristian Chilipirea" userId="34ab170da5908fc4" providerId="LiveId" clId="{B486ABB2-4B09-4D38-B75E-F6E371D65DA6}" dt="2020-12-02T11:25:47.986" v="425" actId="14100"/>
        <pc:sldMkLst>
          <pc:docMk/>
          <pc:sldMk cId="4043745711" sldId="291"/>
        </pc:sldMkLst>
        <pc:spChg chg="mod">
          <ac:chgData name="Cristian Chilipirea" userId="34ab170da5908fc4" providerId="LiveId" clId="{B486ABB2-4B09-4D38-B75E-F6E371D65DA6}" dt="2020-12-02T11:25:43.255" v="424" actId="20577"/>
          <ac:spMkLst>
            <pc:docMk/>
            <pc:sldMk cId="4043745711" sldId="291"/>
            <ac:spMk id="2" creationId="{00000000-0000-0000-0000-000000000000}"/>
          </ac:spMkLst>
        </pc:spChg>
        <pc:spChg chg="mod">
          <ac:chgData name="Cristian Chilipirea" userId="34ab170da5908fc4" providerId="LiveId" clId="{B486ABB2-4B09-4D38-B75E-F6E371D65DA6}" dt="2020-12-02T11:25:25.302" v="371" actId="20577"/>
          <ac:spMkLst>
            <pc:docMk/>
            <pc:sldMk cId="4043745711" sldId="291"/>
            <ac:spMk id="8" creationId="{00000000-0000-0000-0000-000000000000}"/>
          </ac:spMkLst>
        </pc:spChg>
        <pc:graphicFrameChg chg="mod modGraphic">
          <ac:chgData name="Cristian Chilipirea" userId="34ab170da5908fc4" providerId="LiveId" clId="{B486ABB2-4B09-4D38-B75E-F6E371D65DA6}" dt="2020-12-02T11:25:47.986" v="425" actId="14100"/>
          <ac:graphicFrameMkLst>
            <pc:docMk/>
            <pc:sldMk cId="4043745711" sldId="291"/>
            <ac:graphicFrameMk id="10" creationId="{00000000-0000-0000-0000-000000000000}"/>
          </ac:graphicFrameMkLst>
        </pc:graphicFrameChg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679512706" sldId="292"/>
        </pc:sldMkLst>
      </pc:sldChg>
      <pc:sldChg chg="modSp add mod">
        <pc:chgData name="Cristian Chilipirea" userId="34ab170da5908fc4" providerId="LiveId" clId="{B486ABB2-4B09-4D38-B75E-F6E371D65DA6}" dt="2020-12-02T11:25:56.145" v="427" actId="14100"/>
        <pc:sldMkLst>
          <pc:docMk/>
          <pc:sldMk cId="1745085367" sldId="292"/>
        </pc:sldMkLst>
        <pc:graphicFrameChg chg="mod modGraphic">
          <ac:chgData name="Cristian Chilipirea" userId="34ab170da5908fc4" providerId="LiveId" clId="{B486ABB2-4B09-4D38-B75E-F6E371D65DA6}" dt="2020-12-02T11:25:56.145" v="427" actId="14100"/>
          <ac:graphicFrameMkLst>
            <pc:docMk/>
            <pc:sldMk cId="1745085367" sldId="292"/>
            <ac:graphicFrameMk id="10" creationId="{00000000-0000-0000-0000-000000000000}"/>
          </ac:graphicFrameMkLst>
        </pc:graphicFrameChg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772410320" sldId="293"/>
        </pc:sldMkLst>
      </pc:sldChg>
      <pc:sldChg chg="modSp add mod">
        <pc:chgData name="Cristian Chilipirea" userId="34ab170da5908fc4" providerId="LiveId" clId="{B486ABB2-4B09-4D38-B75E-F6E371D65DA6}" dt="2020-12-02T11:25:59.717" v="428" actId="14100"/>
        <pc:sldMkLst>
          <pc:docMk/>
          <pc:sldMk cId="882873289" sldId="293"/>
        </pc:sldMkLst>
        <pc:graphicFrameChg chg="mod modGraphic">
          <ac:chgData name="Cristian Chilipirea" userId="34ab170da5908fc4" providerId="LiveId" clId="{B486ABB2-4B09-4D38-B75E-F6E371D65DA6}" dt="2020-12-02T11:25:59.717" v="428" actId="14100"/>
          <ac:graphicFrameMkLst>
            <pc:docMk/>
            <pc:sldMk cId="882873289" sldId="293"/>
            <ac:graphicFrameMk id="10" creationId="{00000000-0000-0000-0000-000000000000}"/>
          </ac:graphicFrameMkLst>
        </pc:graphicFrameChg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4215516256" sldId="294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3218423584" sldId="295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236217501" sldId="296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170996535" sldId="297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886535560" sldId="298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689083015" sldId="299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916002413" sldId="300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3721364744" sldId="301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3264386427" sldId="302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3419789255" sldId="303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485490037" sldId="304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535034689" sldId="305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246236182" sldId="306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939449915" sldId="307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906594617" sldId="308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657155739" sldId="309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3704190655" sldId="310"/>
        </pc:sldMkLst>
      </pc:sldChg>
      <pc:sldChg chg="add del">
        <pc:chgData name="Cristian Chilipirea" userId="34ab170da5908fc4" providerId="LiveId" clId="{B486ABB2-4B09-4D38-B75E-F6E371D65DA6}" dt="2020-12-02T11:32:33.388" v="742" actId="47"/>
        <pc:sldMkLst>
          <pc:docMk/>
          <pc:sldMk cId="3377539306" sldId="349"/>
        </pc:sldMkLst>
      </pc:sldChg>
      <pc:sldChg chg="addSp delSp modSp add del mod delAnim modAnim">
        <pc:chgData name="Cristian Chilipirea" userId="34ab170da5908fc4" providerId="LiveId" clId="{B486ABB2-4B09-4D38-B75E-F6E371D65DA6}" dt="2020-12-02T11:40:36.664" v="1137" actId="2696"/>
        <pc:sldMkLst>
          <pc:docMk/>
          <pc:sldMk cId="2238274208" sldId="350"/>
        </pc:sldMkLst>
        <pc:spChg chg="add mod">
          <ac:chgData name="Cristian Chilipirea" userId="34ab170da5908fc4" providerId="LiveId" clId="{B486ABB2-4B09-4D38-B75E-F6E371D65DA6}" dt="2020-12-02T11:38:12.896" v="1136" actId="20577"/>
          <ac:spMkLst>
            <pc:docMk/>
            <pc:sldMk cId="2238274208" sldId="350"/>
            <ac:spMk id="5" creationId="{2246A059-75B7-4D5A-B95A-74269625CC12}"/>
          </ac:spMkLst>
        </pc:spChg>
        <pc:spChg chg="mod">
          <ac:chgData name="Cristian Chilipirea" userId="34ab170da5908fc4" providerId="LiveId" clId="{B486ABB2-4B09-4D38-B75E-F6E371D65DA6}" dt="2020-12-02T11:36:00.190" v="813" actId="692"/>
          <ac:spMkLst>
            <pc:docMk/>
            <pc:sldMk cId="2238274208" sldId="350"/>
            <ac:spMk id="33" creationId="{00000000-0000-0000-0000-000000000000}"/>
          </ac:spMkLst>
        </pc:spChg>
        <pc:spChg chg="mod">
          <ac:chgData name="Cristian Chilipirea" userId="34ab170da5908fc4" providerId="LiveId" clId="{B486ABB2-4B09-4D38-B75E-F6E371D65DA6}" dt="2020-12-02T11:36:06.347" v="815" actId="692"/>
          <ac:spMkLst>
            <pc:docMk/>
            <pc:sldMk cId="2238274208" sldId="350"/>
            <ac:spMk id="34" creationId="{00000000-0000-0000-0000-000000000000}"/>
          </ac:spMkLst>
        </pc:spChg>
        <pc:spChg chg="mod">
          <ac:chgData name="Cristian Chilipirea" userId="34ab170da5908fc4" providerId="LiveId" clId="{B486ABB2-4B09-4D38-B75E-F6E371D65DA6}" dt="2020-12-02T11:36:24.734" v="821" actId="692"/>
          <ac:spMkLst>
            <pc:docMk/>
            <pc:sldMk cId="2238274208" sldId="350"/>
            <ac:spMk id="36" creationId="{00000000-0000-0000-0000-000000000000}"/>
          </ac:spMkLst>
        </pc:spChg>
        <pc:spChg chg="mod">
          <ac:chgData name="Cristian Chilipirea" userId="34ab170da5908fc4" providerId="LiveId" clId="{B486ABB2-4B09-4D38-B75E-F6E371D65DA6}" dt="2020-12-02T11:36:17.549" v="819" actId="692"/>
          <ac:spMkLst>
            <pc:docMk/>
            <pc:sldMk cId="2238274208" sldId="350"/>
            <ac:spMk id="37" creationId="{00000000-0000-0000-0000-000000000000}"/>
          </ac:spMkLst>
        </pc:spChg>
        <pc:spChg chg="mod">
          <ac:chgData name="Cristian Chilipirea" userId="34ab170da5908fc4" providerId="LiveId" clId="{B486ABB2-4B09-4D38-B75E-F6E371D65DA6}" dt="2020-12-02T11:36:12.773" v="817" actId="692"/>
          <ac:spMkLst>
            <pc:docMk/>
            <pc:sldMk cId="2238274208" sldId="350"/>
            <ac:spMk id="38" creationId="{00000000-0000-0000-0000-000000000000}"/>
          </ac:spMkLst>
        </pc:spChg>
        <pc:grpChg chg="del">
          <ac:chgData name="Cristian Chilipirea" userId="34ab170da5908fc4" providerId="LiveId" clId="{B486ABB2-4B09-4D38-B75E-F6E371D65DA6}" dt="2020-12-02T11:34:32.290" v="765" actId="478"/>
          <ac:grpSpMkLst>
            <pc:docMk/>
            <pc:sldMk cId="2238274208" sldId="350"/>
            <ac:grpSpMk id="59" creationId="{00000000-0000-0000-0000-000000000000}"/>
          </ac:grpSpMkLst>
        </pc:grpChg>
        <pc:grpChg chg="del">
          <ac:chgData name="Cristian Chilipirea" userId="34ab170da5908fc4" providerId="LiveId" clId="{B486ABB2-4B09-4D38-B75E-F6E371D65DA6}" dt="2020-12-02T11:34:32.290" v="765" actId="478"/>
          <ac:grpSpMkLst>
            <pc:docMk/>
            <pc:sldMk cId="2238274208" sldId="350"/>
            <ac:grpSpMk id="65" creationId="{00000000-0000-0000-0000-000000000000}"/>
          </ac:grpSpMkLst>
        </pc:grpChg>
        <pc:grpChg chg="del">
          <ac:chgData name="Cristian Chilipirea" userId="34ab170da5908fc4" providerId="LiveId" clId="{B486ABB2-4B09-4D38-B75E-F6E371D65DA6}" dt="2020-12-02T11:34:32.290" v="765" actId="478"/>
          <ac:grpSpMkLst>
            <pc:docMk/>
            <pc:sldMk cId="2238274208" sldId="350"/>
            <ac:grpSpMk id="71" creationId="{00000000-0000-0000-0000-000000000000}"/>
          </ac:grpSpMkLst>
        </pc:grpChg>
        <pc:grpChg chg="del">
          <ac:chgData name="Cristian Chilipirea" userId="34ab170da5908fc4" providerId="LiveId" clId="{B486ABB2-4B09-4D38-B75E-F6E371D65DA6}" dt="2020-12-02T11:34:32.290" v="765" actId="478"/>
          <ac:grpSpMkLst>
            <pc:docMk/>
            <pc:sldMk cId="2238274208" sldId="350"/>
            <ac:grpSpMk id="77" creationId="{00000000-0000-0000-0000-000000000000}"/>
          </ac:grpSpMkLst>
        </pc:grpChg>
        <pc:grpChg chg="del">
          <ac:chgData name="Cristian Chilipirea" userId="34ab170da5908fc4" providerId="LiveId" clId="{B486ABB2-4B09-4D38-B75E-F6E371D65DA6}" dt="2020-12-02T11:34:32.290" v="765" actId="478"/>
          <ac:grpSpMkLst>
            <pc:docMk/>
            <pc:sldMk cId="2238274208" sldId="350"/>
            <ac:grpSpMk id="83" creationId="{00000000-0000-0000-0000-000000000000}"/>
          </ac:grpSpMkLst>
        </pc:grpChg>
        <pc:graphicFrameChg chg="del">
          <ac:chgData name="Cristian Chilipirea" userId="34ab170da5908fc4" providerId="LiveId" clId="{B486ABB2-4B09-4D38-B75E-F6E371D65DA6}" dt="2020-12-02T11:34:32.290" v="765" actId="478"/>
          <ac:graphicFrameMkLst>
            <pc:docMk/>
            <pc:sldMk cId="2238274208" sldId="350"/>
            <ac:graphicFrameMk id="39" creationId="{00000000-0000-0000-0000-000000000000}"/>
          </ac:graphicFrameMkLst>
        </pc:graphicFrameChg>
        <pc:graphicFrameChg chg="del">
          <ac:chgData name="Cristian Chilipirea" userId="34ab170da5908fc4" providerId="LiveId" clId="{B486ABB2-4B09-4D38-B75E-F6E371D65DA6}" dt="2020-12-02T11:34:32.290" v="765" actId="478"/>
          <ac:graphicFrameMkLst>
            <pc:docMk/>
            <pc:sldMk cId="2238274208" sldId="350"/>
            <ac:graphicFrameMk id="89" creationId="{00000000-0000-0000-0000-000000000000}"/>
          </ac:graphicFrameMkLst>
        </pc:graphicFrameChg>
        <pc:graphicFrameChg chg="del">
          <ac:chgData name="Cristian Chilipirea" userId="34ab170da5908fc4" providerId="LiveId" clId="{B486ABB2-4B09-4D38-B75E-F6E371D65DA6}" dt="2020-12-02T11:34:32.290" v="765" actId="478"/>
          <ac:graphicFrameMkLst>
            <pc:docMk/>
            <pc:sldMk cId="2238274208" sldId="350"/>
            <ac:graphicFrameMk id="90" creationId="{00000000-0000-0000-0000-000000000000}"/>
          </ac:graphicFrameMkLst>
        </pc:graphicFrameChg>
        <pc:graphicFrameChg chg="del">
          <ac:chgData name="Cristian Chilipirea" userId="34ab170da5908fc4" providerId="LiveId" clId="{B486ABB2-4B09-4D38-B75E-F6E371D65DA6}" dt="2020-12-02T11:34:32.290" v="765" actId="478"/>
          <ac:graphicFrameMkLst>
            <pc:docMk/>
            <pc:sldMk cId="2238274208" sldId="350"/>
            <ac:graphicFrameMk id="91" creationId="{00000000-0000-0000-0000-000000000000}"/>
          </ac:graphicFrameMkLst>
        </pc:graphicFrameChg>
      </pc:sldChg>
      <pc:sldChg chg="add">
        <pc:chgData name="Cristian Chilipirea" userId="34ab170da5908fc4" providerId="LiveId" clId="{B486ABB2-4B09-4D38-B75E-F6E371D65DA6}" dt="2020-12-02T11:41:20.334" v="1167"/>
        <pc:sldMkLst>
          <pc:docMk/>
          <pc:sldMk cId="3784810091" sldId="350"/>
        </pc:sldMkLst>
      </pc:sldChg>
      <pc:sldChg chg="add del">
        <pc:chgData name="Cristian Chilipirea" userId="34ab170da5908fc4" providerId="LiveId" clId="{B486ABB2-4B09-4D38-B75E-F6E371D65DA6}" dt="2020-12-02T11:31:52.355" v="738" actId="47"/>
        <pc:sldMkLst>
          <pc:docMk/>
          <pc:sldMk cId="3850651471" sldId="357"/>
        </pc:sldMkLst>
      </pc:sldChg>
      <pc:sldChg chg="modSp mod">
        <pc:chgData name="Cristian Chilipirea" userId="34ab170da5908fc4" providerId="LiveId" clId="{B486ABB2-4B09-4D38-B75E-F6E371D65DA6}" dt="2020-12-01T22:45:03.209" v="18" actId="20577"/>
        <pc:sldMkLst>
          <pc:docMk/>
          <pc:sldMk cId="0" sldId="485"/>
        </pc:sldMkLst>
        <pc:spChg chg="mod">
          <ac:chgData name="Cristian Chilipirea" userId="34ab170da5908fc4" providerId="LiveId" clId="{B486ABB2-4B09-4D38-B75E-F6E371D65DA6}" dt="2020-12-01T22:45:03.209" v="18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new">
        <pc:chgData name="Cristian Chilipirea" userId="34ab170da5908fc4" providerId="LiveId" clId="{B486ABB2-4B09-4D38-B75E-F6E371D65DA6}" dt="2020-12-01T22:45:12.070" v="20" actId="680"/>
        <pc:sldMkLst>
          <pc:docMk/>
          <pc:sldMk cId="2029859804" sldId="486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3947385770" sldId="501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834566445" sldId="517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726777006" sldId="517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115323488" sldId="518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140286949" sldId="518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34554455" sldId="519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4291389713" sldId="519"/>
        </pc:sldMkLst>
      </pc:sldChg>
      <pc:sldChg chg="modSp add">
        <pc:chgData name="Cristian Chilipirea" userId="34ab170da5908fc4" providerId="LiveId" clId="{B486ABB2-4B09-4D38-B75E-F6E371D65DA6}" dt="2020-12-02T11:22:40.403" v="305" actId="1076"/>
        <pc:sldMkLst>
          <pc:docMk/>
          <pc:sldMk cId="1358506512" sldId="520"/>
        </pc:sldMkLst>
        <pc:spChg chg="mod">
          <ac:chgData name="Cristian Chilipirea" userId="34ab170da5908fc4" providerId="LiveId" clId="{B486ABB2-4B09-4D38-B75E-F6E371D65DA6}" dt="2020-12-02T11:22:40.403" v="305" actId="1076"/>
          <ac:spMkLst>
            <pc:docMk/>
            <pc:sldMk cId="1358506512" sldId="520"/>
            <ac:spMk id="2" creationId="{201327C7-7374-4601-BA19-DF05A22D70A2}"/>
          </ac:spMkLst>
        </pc:spChg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3105045725" sldId="520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908646711" sldId="521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162763692" sldId="521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126778415" sldId="522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4013506286" sldId="522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929393114" sldId="523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3647529693" sldId="523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35905510" sldId="524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465489183" sldId="524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675875901" sldId="525"/>
        </pc:sldMkLst>
      </pc:sldChg>
      <pc:sldChg chg="add ord">
        <pc:chgData name="Cristian Chilipirea" userId="34ab170da5908fc4" providerId="LiveId" clId="{B486ABB2-4B09-4D38-B75E-F6E371D65DA6}" dt="2020-12-02T11:18:53.696" v="76"/>
        <pc:sldMkLst>
          <pc:docMk/>
          <pc:sldMk cId="3801007383" sldId="525"/>
        </pc:sldMkLst>
      </pc:sldChg>
      <pc:sldChg chg="modSp add mod">
        <pc:chgData name="Cristian Chilipirea" userId="34ab170da5908fc4" providerId="LiveId" clId="{B486ABB2-4B09-4D38-B75E-F6E371D65DA6}" dt="2020-12-02T11:21:11.622" v="227" actId="20577"/>
        <pc:sldMkLst>
          <pc:docMk/>
          <pc:sldMk cId="582976891" sldId="526"/>
        </pc:sldMkLst>
        <pc:spChg chg="mod">
          <ac:chgData name="Cristian Chilipirea" userId="34ab170da5908fc4" providerId="LiveId" clId="{B486ABB2-4B09-4D38-B75E-F6E371D65DA6}" dt="2020-12-02T11:21:11.622" v="227" actId="20577"/>
          <ac:spMkLst>
            <pc:docMk/>
            <pc:sldMk cId="582976891" sldId="526"/>
            <ac:spMk id="2" creationId="{6114C9E9-AB3B-45AB-9C96-0A9CFE787ED0}"/>
          </ac:spMkLst>
        </pc:spChg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893554925" sldId="526"/>
        </pc:sldMkLst>
      </pc:sldChg>
      <pc:sldChg chg="modSp add mod">
        <pc:chgData name="Cristian Chilipirea" userId="34ab170da5908fc4" providerId="LiveId" clId="{B486ABB2-4B09-4D38-B75E-F6E371D65DA6}" dt="2020-12-02T11:29:44.863" v="655"/>
        <pc:sldMkLst>
          <pc:docMk/>
          <pc:sldMk cId="672171533" sldId="527"/>
        </pc:sldMkLst>
        <pc:spChg chg="mod">
          <ac:chgData name="Cristian Chilipirea" userId="34ab170da5908fc4" providerId="LiveId" clId="{B486ABB2-4B09-4D38-B75E-F6E371D65DA6}" dt="2020-12-02T11:29:44.863" v="655"/>
          <ac:spMkLst>
            <pc:docMk/>
            <pc:sldMk cId="672171533" sldId="527"/>
            <ac:spMk id="8" creationId="{00000000-0000-0000-0000-000000000000}"/>
          </ac:spMkLst>
        </pc:spChg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957996583" sldId="527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657096599" sldId="528"/>
        </pc:sldMkLst>
      </pc:sldChg>
      <pc:sldChg chg="modSp add mod">
        <pc:chgData name="Cristian Chilipirea" userId="34ab170da5908fc4" providerId="LiveId" clId="{B486ABB2-4B09-4D38-B75E-F6E371D65DA6}" dt="2020-12-02T11:21:22.408" v="254" actId="20577"/>
        <pc:sldMkLst>
          <pc:docMk/>
          <pc:sldMk cId="3957165259" sldId="528"/>
        </pc:sldMkLst>
        <pc:spChg chg="mod">
          <ac:chgData name="Cristian Chilipirea" userId="34ab170da5908fc4" providerId="LiveId" clId="{B486ABB2-4B09-4D38-B75E-F6E371D65DA6}" dt="2020-12-02T11:21:22.408" v="254" actId="20577"/>
          <ac:spMkLst>
            <pc:docMk/>
            <pc:sldMk cId="3957165259" sldId="528"/>
            <ac:spMk id="2" creationId="{6114C9E9-AB3B-45AB-9C96-0A9CFE787ED0}"/>
          </ac:spMkLst>
        </pc:spChg>
      </pc:sldChg>
      <pc:sldChg chg="modSp add mod">
        <pc:chgData name="Cristian Chilipirea" userId="34ab170da5908fc4" providerId="LiveId" clId="{B486ABB2-4B09-4D38-B75E-F6E371D65DA6}" dt="2020-12-02T11:28:10.571" v="506" actId="20577"/>
        <pc:sldMkLst>
          <pc:docMk/>
          <pc:sldMk cId="86291111" sldId="529"/>
        </pc:sldMkLst>
        <pc:spChg chg="mod">
          <ac:chgData name="Cristian Chilipirea" userId="34ab170da5908fc4" providerId="LiveId" clId="{B486ABB2-4B09-4D38-B75E-F6E371D65DA6}" dt="2020-12-02T11:28:10.571" v="506" actId="20577"/>
          <ac:spMkLst>
            <pc:docMk/>
            <pc:sldMk cId="86291111" sldId="529"/>
            <ac:spMk id="2" creationId="{6114C9E9-AB3B-45AB-9C96-0A9CFE787ED0}"/>
          </ac:spMkLst>
        </pc:spChg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778309636" sldId="529"/>
        </pc:sldMkLst>
      </pc:sldChg>
      <pc:sldChg chg="modSp add mod">
        <pc:chgData name="Cristian Chilipirea" userId="34ab170da5908fc4" providerId="LiveId" clId="{B486ABB2-4B09-4D38-B75E-F6E371D65DA6}" dt="2020-12-02T11:28:23.136" v="531" actId="20577"/>
        <pc:sldMkLst>
          <pc:docMk/>
          <pc:sldMk cId="2326273512" sldId="530"/>
        </pc:sldMkLst>
        <pc:spChg chg="mod">
          <ac:chgData name="Cristian Chilipirea" userId="34ab170da5908fc4" providerId="LiveId" clId="{B486ABB2-4B09-4D38-B75E-F6E371D65DA6}" dt="2020-12-02T11:28:23.136" v="531" actId="20577"/>
          <ac:spMkLst>
            <pc:docMk/>
            <pc:sldMk cId="2326273512" sldId="530"/>
            <ac:spMk id="2" creationId="{6114C9E9-AB3B-45AB-9C96-0A9CFE787ED0}"/>
          </ac:spMkLst>
        </pc:spChg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4228227375" sldId="530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494849058" sldId="531"/>
        </pc:sldMkLst>
      </pc:sldChg>
      <pc:sldChg chg="modSp add mod">
        <pc:chgData name="Cristian Chilipirea" userId="34ab170da5908fc4" providerId="LiveId" clId="{B486ABB2-4B09-4D38-B75E-F6E371D65DA6}" dt="2020-12-02T11:21:28.019" v="261" actId="20577"/>
        <pc:sldMkLst>
          <pc:docMk/>
          <pc:sldMk cId="3445495138" sldId="531"/>
        </pc:sldMkLst>
        <pc:spChg chg="mod">
          <ac:chgData name="Cristian Chilipirea" userId="34ab170da5908fc4" providerId="LiveId" clId="{B486ABB2-4B09-4D38-B75E-F6E371D65DA6}" dt="2020-12-02T11:21:28.019" v="261" actId="20577"/>
          <ac:spMkLst>
            <pc:docMk/>
            <pc:sldMk cId="3445495138" sldId="531"/>
            <ac:spMk id="2" creationId="{6114C9E9-AB3B-45AB-9C96-0A9CFE787ED0}"/>
          </ac:spMkLst>
        </pc:spChg>
      </pc:sldChg>
      <pc:sldChg chg="modSp add mod">
        <pc:chgData name="Cristian Chilipirea" userId="34ab170da5908fc4" providerId="LiveId" clId="{B486ABB2-4B09-4D38-B75E-F6E371D65DA6}" dt="2020-12-02T11:21:41.059" v="277" actId="20577"/>
        <pc:sldMkLst>
          <pc:docMk/>
          <pc:sldMk cId="710819564" sldId="532"/>
        </pc:sldMkLst>
        <pc:spChg chg="mod">
          <ac:chgData name="Cristian Chilipirea" userId="34ab170da5908fc4" providerId="LiveId" clId="{B486ABB2-4B09-4D38-B75E-F6E371D65DA6}" dt="2020-12-02T11:21:41.059" v="277" actId="20577"/>
          <ac:spMkLst>
            <pc:docMk/>
            <pc:sldMk cId="710819564" sldId="532"/>
            <ac:spMk id="2" creationId="{6114C9E9-AB3B-45AB-9C96-0A9CFE787ED0}"/>
          </ac:spMkLst>
        </pc:spChg>
      </pc:sldChg>
      <pc:sldChg chg="modSp add mod">
        <pc:chgData name="Cristian Chilipirea" userId="34ab170da5908fc4" providerId="LiveId" clId="{B486ABB2-4B09-4D38-B75E-F6E371D65DA6}" dt="2020-12-02T11:21:33.995" v="268" actId="20577"/>
        <pc:sldMkLst>
          <pc:docMk/>
          <pc:sldMk cId="416761005" sldId="533"/>
        </pc:sldMkLst>
        <pc:spChg chg="mod">
          <ac:chgData name="Cristian Chilipirea" userId="34ab170da5908fc4" providerId="LiveId" clId="{B486ABB2-4B09-4D38-B75E-F6E371D65DA6}" dt="2020-12-02T11:21:33.995" v="268" actId="20577"/>
          <ac:spMkLst>
            <pc:docMk/>
            <pc:sldMk cId="416761005" sldId="533"/>
            <ac:spMk id="2" creationId="{6114C9E9-AB3B-45AB-9C96-0A9CFE787ED0}"/>
          </ac:spMkLst>
        </pc:spChg>
      </pc:sldChg>
      <pc:sldChg chg="modSp add mod">
        <pc:chgData name="Cristian Chilipirea" userId="34ab170da5908fc4" providerId="LiveId" clId="{B486ABB2-4B09-4D38-B75E-F6E371D65DA6}" dt="2020-12-02T11:21:49.915" v="284" actId="20577"/>
        <pc:sldMkLst>
          <pc:docMk/>
          <pc:sldMk cId="2938461577" sldId="534"/>
        </pc:sldMkLst>
        <pc:spChg chg="mod">
          <ac:chgData name="Cristian Chilipirea" userId="34ab170da5908fc4" providerId="LiveId" clId="{B486ABB2-4B09-4D38-B75E-F6E371D65DA6}" dt="2020-12-02T11:21:49.915" v="284" actId="20577"/>
          <ac:spMkLst>
            <pc:docMk/>
            <pc:sldMk cId="2938461577" sldId="534"/>
            <ac:spMk id="2" creationId="{6114C9E9-AB3B-45AB-9C96-0A9CFE787ED0}"/>
          </ac:spMkLst>
        </pc:spChg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393858642" sldId="535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026389150" sldId="536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466546431" sldId="537"/>
        </pc:sldMkLst>
      </pc:sldChg>
      <pc:sldChg chg="add del">
        <pc:chgData name="Cristian Chilipirea" userId="34ab170da5908fc4" providerId="LiveId" clId="{B486ABB2-4B09-4D38-B75E-F6E371D65DA6}" dt="2020-12-02T11:40:36.664" v="1137" actId="2696"/>
        <pc:sldMkLst>
          <pc:docMk/>
          <pc:sldMk cId="2273943073" sldId="538"/>
        </pc:sldMkLst>
      </pc:sldChg>
      <pc:sldChg chg="add">
        <pc:chgData name="Cristian Chilipirea" userId="34ab170da5908fc4" providerId="LiveId" clId="{B486ABB2-4B09-4D38-B75E-F6E371D65DA6}" dt="2020-12-02T11:41:20.334" v="1167"/>
        <pc:sldMkLst>
          <pc:docMk/>
          <pc:sldMk cId="2691796244" sldId="538"/>
        </pc:sldMkLst>
      </pc:sldChg>
      <pc:sldChg chg="modSp add mod">
        <pc:chgData name="Cristian Chilipirea" userId="34ab170da5908fc4" providerId="LiveId" clId="{B486ABB2-4B09-4D38-B75E-F6E371D65DA6}" dt="2020-12-02T11:22:08.658" v="299" actId="6549"/>
        <pc:sldMkLst>
          <pc:docMk/>
          <pc:sldMk cId="1821723735" sldId="539"/>
        </pc:sldMkLst>
        <pc:spChg chg="mod">
          <ac:chgData name="Cristian Chilipirea" userId="34ab170da5908fc4" providerId="LiveId" clId="{B486ABB2-4B09-4D38-B75E-F6E371D65DA6}" dt="2020-12-02T11:22:08.658" v="299" actId="6549"/>
          <ac:spMkLst>
            <pc:docMk/>
            <pc:sldMk cId="1821723735" sldId="539"/>
            <ac:spMk id="2" creationId="{6114C9E9-AB3B-45AB-9C96-0A9CFE787ED0}"/>
          </ac:spMkLst>
        </pc:spChg>
      </pc:sldChg>
      <pc:sldChg chg="modSp add mod">
        <pc:chgData name="Cristian Chilipirea" userId="34ab170da5908fc4" providerId="LiveId" clId="{B486ABB2-4B09-4D38-B75E-F6E371D65DA6}" dt="2020-12-02T11:44:30.349" v="1168" actId="20577"/>
        <pc:sldMkLst>
          <pc:docMk/>
          <pc:sldMk cId="3533970201" sldId="540"/>
        </pc:sldMkLst>
        <pc:spChg chg="mod">
          <ac:chgData name="Cristian Chilipirea" userId="34ab170da5908fc4" providerId="LiveId" clId="{B486ABB2-4B09-4D38-B75E-F6E371D65DA6}" dt="2020-12-02T11:22:26.735" v="301"/>
          <ac:spMkLst>
            <pc:docMk/>
            <pc:sldMk cId="3533970201" sldId="540"/>
            <ac:spMk id="2" creationId="{6114C9E9-AB3B-45AB-9C96-0A9CFE787ED0}"/>
          </ac:spMkLst>
        </pc:spChg>
        <pc:graphicFrameChg chg="modGraphic">
          <ac:chgData name="Cristian Chilipirea" userId="34ab170da5908fc4" providerId="LiveId" clId="{B486ABB2-4B09-4D38-B75E-F6E371D65DA6}" dt="2020-12-02T11:44:30.349" v="1168" actId="20577"/>
          <ac:graphicFrameMkLst>
            <pc:docMk/>
            <pc:sldMk cId="3533970201" sldId="540"/>
            <ac:graphicFrameMk id="3" creationId="{96C21394-0209-4EAC-AD72-89F61C4558EE}"/>
          </ac:graphicFrameMkLst>
        </pc:graphicFrameChg>
      </pc:sldChg>
      <pc:sldChg chg="modSp add mod">
        <pc:chgData name="Cristian Chilipirea" userId="34ab170da5908fc4" providerId="LiveId" clId="{B486ABB2-4B09-4D38-B75E-F6E371D65DA6}" dt="2020-12-02T11:45:15.785" v="1171" actId="1076"/>
        <pc:sldMkLst>
          <pc:docMk/>
          <pc:sldMk cId="4226386653" sldId="541"/>
        </pc:sldMkLst>
        <pc:spChg chg="mod">
          <ac:chgData name="Cristian Chilipirea" userId="34ab170da5908fc4" providerId="LiveId" clId="{B486ABB2-4B09-4D38-B75E-F6E371D65DA6}" dt="2020-12-02T11:22:29.201" v="302"/>
          <ac:spMkLst>
            <pc:docMk/>
            <pc:sldMk cId="4226386653" sldId="541"/>
            <ac:spMk id="2" creationId="{6114C9E9-AB3B-45AB-9C96-0A9CFE787ED0}"/>
          </ac:spMkLst>
        </pc:spChg>
        <pc:graphicFrameChg chg="mod">
          <ac:chgData name="Cristian Chilipirea" userId="34ab170da5908fc4" providerId="LiveId" clId="{B486ABB2-4B09-4D38-B75E-F6E371D65DA6}" dt="2020-12-02T11:45:15.785" v="1171" actId="1076"/>
          <ac:graphicFrameMkLst>
            <pc:docMk/>
            <pc:sldMk cId="4226386653" sldId="541"/>
            <ac:graphicFrameMk id="3" creationId="{96C21394-0209-4EAC-AD72-89F61C4558EE}"/>
          </ac:graphicFrameMkLst>
        </pc:graphicFrameChg>
      </pc:sldChg>
      <pc:sldChg chg="modSp add mod">
        <pc:chgData name="Cristian Chilipirea" userId="34ab170da5908fc4" providerId="LiveId" clId="{B486ABB2-4B09-4D38-B75E-F6E371D65DA6}" dt="2020-12-02T11:45:22.001" v="1172" actId="1076"/>
        <pc:sldMkLst>
          <pc:docMk/>
          <pc:sldMk cId="1525378135" sldId="542"/>
        </pc:sldMkLst>
        <pc:spChg chg="mod">
          <ac:chgData name="Cristian Chilipirea" userId="34ab170da5908fc4" providerId="LiveId" clId="{B486ABB2-4B09-4D38-B75E-F6E371D65DA6}" dt="2020-12-02T11:22:31.675" v="303"/>
          <ac:spMkLst>
            <pc:docMk/>
            <pc:sldMk cId="1525378135" sldId="542"/>
            <ac:spMk id="2" creationId="{6114C9E9-AB3B-45AB-9C96-0A9CFE787ED0}"/>
          </ac:spMkLst>
        </pc:spChg>
        <pc:graphicFrameChg chg="mod modGraphic">
          <ac:chgData name="Cristian Chilipirea" userId="34ab170da5908fc4" providerId="LiveId" clId="{B486ABB2-4B09-4D38-B75E-F6E371D65DA6}" dt="2020-12-02T11:45:22.001" v="1172" actId="1076"/>
          <ac:graphicFrameMkLst>
            <pc:docMk/>
            <pc:sldMk cId="1525378135" sldId="542"/>
            <ac:graphicFrameMk id="3" creationId="{96C21394-0209-4EAC-AD72-89F61C4558EE}"/>
          </ac:graphicFrameMkLst>
        </pc:graphicFrameChg>
      </pc:sldChg>
      <pc:sldChg chg="modSp add mod">
        <pc:chgData name="Cristian Chilipirea" userId="34ab170da5908fc4" providerId="LiveId" clId="{B486ABB2-4B09-4D38-B75E-F6E371D65DA6}" dt="2020-12-02T11:45:26.615" v="1173" actId="1076"/>
        <pc:sldMkLst>
          <pc:docMk/>
          <pc:sldMk cId="1061210702" sldId="543"/>
        </pc:sldMkLst>
        <pc:spChg chg="mod">
          <ac:chgData name="Cristian Chilipirea" userId="34ab170da5908fc4" providerId="LiveId" clId="{B486ABB2-4B09-4D38-B75E-F6E371D65DA6}" dt="2020-12-02T11:22:34.250" v="304"/>
          <ac:spMkLst>
            <pc:docMk/>
            <pc:sldMk cId="1061210702" sldId="543"/>
            <ac:spMk id="2" creationId="{6114C9E9-AB3B-45AB-9C96-0A9CFE787ED0}"/>
          </ac:spMkLst>
        </pc:spChg>
        <pc:graphicFrameChg chg="mod modGraphic">
          <ac:chgData name="Cristian Chilipirea" userId="34ab170da5908fc4" providerId="LiveId" clId="{B486ABB2-4B09-4D38-B75E-F6E371D65DA6}" dt="2020-12-02T11:45:26.615" v="1173" actId="1076"/>
          <ac:graphicFrameMkLst>
            <pc:docMk/>
            <pc:sldMk cId="1061210702" sldId="543"/>
            <ac:graphicFrameMk id="3" creationId="{96C21394-0209-4EAC-AD72-89F61C4558EE}"/>
          </ac:graphicFrameMkLst>
        </pc:graphicFrameChg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4035483732" sldId="544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1238387924" sldId="545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468209978" sldId="546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306245640" sldId="547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1102877673" sldId="548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454139598" sldId="549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3488282916" sldId="550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4171526216" sldId="551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1682160295" sldId="552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3626479559" sldId="553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990556055" sldId="554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1599865308" sldId="555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398613324" sldId="556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067778019" sldId="557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3391409670" sldId="558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3899355960" sldId="559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586276678" sldId="560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271612056" sldId="561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930919804" sldId="562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127606340" sldId="563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4052013883" sldId="564"/>
        </pc:sldMkLst>
      </pc:sldChg>
      <pc:sldChg chg="modSp add mod">
        <pc:chgData name="Cristian Chilipirea" userId="34ab170da5908fc4" providerId="LiveId" clId="{B486ABB2-4B09-4D38-B75E-F6E371D65DA6}" dt="2020-12-02T11:25:51.969" v="426" actId="14100"/>
        <pc:sldMkLst>
          <pc:docMk/>
          <pc:sldMk cId="3138625864" sldId="565"/>
        </pc:sldMkLst>
        <pc:graphicFrameChg chg="mod modGraphic">
          <ac:chgData name="Cristian Chilipirea" userId="34ab170da5908fc4" providerId="LiveId" clId="{B486ABB2-4B09-4D38-B75E-F6E371D65DA6}" dt="2020-12-02T11:25:51.969" v="426" actId="14100"/>
          <ac:graphicFrameMkLst>
            <pc:docMk/>
            <pc:sldMk cId="3138625864" sldId="565"/>
            <ac:graphicFrameMk id="10" creationId="{00000000-0000-0000-0000-000000000000}"/>
          </ac:graphicFrameMkLst>
        </pc:graphicFrameChg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789193222" sldId="566"/>
        </pc:sldMkLst>
      </pc:sldChg>
      <pc:sldChg chg="modSp add del mod">
        <pc:chgData name="Cristian Chilipirea" userId="34ab170da5908fc4" providerId="LiveId" clId="{B486ABB2-4B09-4D38-B75E-F6E371D65DA6}" dt="2020-12-02T11:41:09.733" v="1164" actId="47"/>
        <pc:sldMkLst>
          <pc:docMk/>
          <pc:sldMk cId="1544179629" sldId="567"/>
        </pc:sldMkLst>
        <pc:spChg chg="mod">
          <ac:chgData name="Cristian Chilipirea" userId="34ab170da5908fc4" providerId="LiveId" clId="{B486ABB2-4B09-4D38-B75E-F6E371D65DA6}" dt="2020-12-02T11:26:52.492" v="476" actId="20577"/>
          <ac:spMkLst>
            <pc:docMk/>
            <pc:sldMk cId="1544179629" sldId="567"/>
            <ac:spMk id="28" creationId="{00000000-0000-0000-0000-000000000000}"/>
          </ac:spMkLst>
        </pc:spChg>
      </pc:sldChg>
      <pc:sldChg chg="add ord">
        <pc:chgData name="Cristian Chilipirea" userId="34ab170da5908fc4" providerId="LiveId" clId="{B486ABB2-4B09-4D38-B75E-F6E371D65DA6}" dt="2020-12-02T11:41:13.419" v="1166"/>
        <pc:sldMkLst>
          <pc:docMk/>
          <pc:sldMk cId="2238722529" sldId="568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615078098" sldId="569"/>
        </pc:sldMkLst>
      </pc:sldChg>
      <pc:sldChg chg="modSp add mod">
        <pc:chgData name="Cristian Chilipirea" userId="34ab170da5908fc4" providerId="LiveId" clId="{B486ABB2-4B09-4D38-B75E-F6E371D65DA6}" dt="2020-12-02T11:27:01.499" v="477" actId="5793"/>
        <pc:sldMkLst>
          <pc:docMk/>
          <pc:sldMk cId="116677767" sldId="570"/>
        </pc:sldMkLst>
        <pc:spChg chg="mod">
          <ac:chgData name="Cristian Chilipirea" userId="34ab170da5908fc4" providerId="LiveId" clId="{B486ABB2-4B09-4D38-B75E-F6E371D65DA6}" dt="2020-12-02T11:27:01.499" v="477" actId="5793"/>
          <ac:spMkLst>
            <pc:docMk/>
            <pc:sldMk cId="116677767" sldId="570"/>
            <ac:spMk id="3" creationId="{1B2C7B60-AC47-4517-9FBA-7D3011A234A8}"/>
          </ac:spMkLst>
        </pc:spChg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5886016" sldId="571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3658902112" sldId="572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137430506" sldId="573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1795412778" sldId="574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114632415" sldId="575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3782119686" sldId="576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255485904" sldId="577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114628938" sldId="578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4061803901" sldId="579"/>
        </pc:sldMkLst>
      </pc:sldChg>
      <pc:sldChg chg="modSp add mod">
        <pc:chgData name="Cristian Chilipirea" userId="34ab170da5908fc4" providerId="LiveId" clId="{B486ABB2-4B09-4D38-B75E-F6E371D65DA6}" dt="2020-12-02T11:27:34.441" v="481" actId="14100"/>
        <pc:sldMkLst>
          <pc:docMk/>
          <pc:sldMk cId="2121068957" sldId="580"/>
        </pc:sldMkLst>
        <pc:graphicFrameChg chg="mod modGraphic">
          <ac:chgData name="Cristian Chilipirea" userId="34ab170da5908fc4" providerId="LiveId" clId="{B486ABB2-4B09-4D38-B75E-F6E371D65DA6}" dt="2020-12-02T11:27:34.441" v="481" actId="14100"/>
          <ac:graphicFrameMkLst>
            <pc:docMk/>
            <pc:sldMk cId="2121068957" sldId="580"/>
            <ac:graphicFrameMk id="17" creationId="{A2CD567E-4941-4261-B97A-53F80CEEEE21}"/>
          </ac:graphicFrameMkLst>
        </pc:graphicFrameChg>
        <pc:graphicFrameChg chg="mod modGraphic">
          <ac:chgData name="Cristian Chilipirea" userId="34ab170da5908fc4" providerId="LiveId" clId="{B486ABB2-4B09-4D38-B75E-F6E371D65DA6}" dt="2020-12-02T11:27:32.230" v="480" actId="14100"/>
          <ac:graphicFrameMkLst>
            <pc:docMk/>
            <pc:sldMk cId="2121068957" sldId="580"/>
            <ac:graphicFrameMk id="18" creationId="{12A18576-02D6-486D-868E-F1C419001279}"/>
          </ac:graphicFrameMkLst>
        </pc:graphicFrameChg>
        <pc:graphicFrameChg chg="mod modGraphic">
          <ac:chgData name="Cristian Chilipirea" userId="34ab170da5908fc4" providerId="LiveId" clId="{B486ABB2-4B09-4D38-B75E-F6E371D65DA6}" dt="2020-12-02T11:27:27.256" v="478" actId="14100"/>
          <ac:graphicFrameMkLst>
            <pc:docMk/>
            <pc:sldMk cId="2121068957" sldId="580"/>
            <ac:graphicFrameMk id="19" creationId="{B6F213FA-C57C-4F4B-A1A6-A951AFC24E44}"/>
          </ac:graphicFrameMkLst>
        </pc:graphicFrameChg>
        <pc:graphicFrameChg chg="modGraphic">
          <ac:chgData name="Cristian Chilipirea" userId="34ab170da5908fc4" providerId="LiveId" clId="{B486ABB2-4B09-4D38-B75E-F6E371D65DA6}" dt="2020-12-02T11:27:30.081" v="479" actId="14100"/>
          <ac:graphicFrameMkLst>
            <pc:docMk/>
            <pc:sldMk cId="2121068957" sldId="580"/>
            <ac:graphicFrameMk id="20" creationId="{7CA0C0B4-B564-425F-A3A0-BFEA122CBFF3}"/>
          </ac:graphicFrameMkLst>
        </pc:graphicFrameChg>
      </pc:sldChg>
      <pc:sldChg chg="modSp add mod">
        <pc:chgData name="Cristian Chilipirea" userId="34ab170da5908fc4" providerId="LiveId" clId="{B486ABB2-4B09-4D38-B75E-F6E371D65DA6}" dt="2020-12-02T11:27:47.214" v="485" actId="14100"/>
        <pc:sldMkLst>
          <pc:docMk/>
          <pc:sldMk cId="2577152141" sldId="581"/>
        </pc:sldMkLst>
        <pc:graphicFrameChg chg="mod modGraphic">
          <ac:chgData name="Cristian Chilipirea" userId="34ab170da5908fc4" providerId="LiveId" clId="{B486ABB2-4B09-4D38-B75E-F6E371D65DA6}" dt="2020-12-02T11:27:39.441" v="482" actId="14100"/>
          <ac:graphicFrameMkLst>
            <pc:docMk/>
            <pc:sldMk cId="2577152141" sldId="581"/>
            <ac:graphicFrameMk id="17" creationId="{A2CD567E-4941-4261-B97A-53F80CEEEE21}"/>
          </ac:graphicFrameMkLst>
        </pc:graphicFrameChg>
        <pc:graphicFrameChg chg="modGraphic">
          <ac:chgData name="Cristian Chilipirea" userId="34ab170da5908fc4" providerId="LiveId" clId="{B486ABB2-4B09-4D38-B75E-F6E371D65DA6}" dt="2020-12-02T11:27:44.503" v="484" actId="14100"/>
          <ac:graphicFrameMkLst>
            <pc:docMk/>
            <pc:sldMk cId="2577152141" sldId="581"/>
            <ac:graphicFrameMk id="18" creationId="{12A18576-02D6-486D-868E-F1C419001279}"/>
          </ac:graphicFrameMkLst>
        </pc:graphicFrameChg>
        <pc:graphicFrameChg chg="mod modGraphic">
          <ac:chgData name="Cristian Chilipirea" userId="34ab170da5908fc4" providerId="LiveId" clId="{B486ABB2-4B09-4D38-B75E-F6E371D65DA6}" dt="2020-12-02T11:27:41.817" v="483" actId="14100"/>
          <ac:graphicFrameMkLst>
            <pc:docMk/>
            <pc:sldMk cId="2577152141" sldId="581"/>
            <ac:graphicFrameMk id="19" creationId="{B6F213FA-C57C-4F4B-A1A6-A951AFC24E44}"/>
          </ac:graphicFrameMkLst>
        </pc:graphicFrameChg>
        <pc:graphicFrameChg chg="mod modGraphic">
          <ac:chgData name="Cristian Chilipirea" userId="34ab170da5908fc4" providerId="LiveId" clId="{B486ABB2-4B09-4D38-B75E-F6E371D65DA6}" dt="2020-12-02T11:27:47.214" v="485" actId="14100"/>
          <ac:graphicFrameMkLst>
            <pc:docMk/>
            <pc:sldMk cId="2577152141" sldId="581"/>
            <ac:graphicFrameMk id="20" creationId="{7CA0C0B4-B564-425F-A3A0-BFEA122CBFF3}"/>
          </ac:graphicFrameMkLst>
        </pc:graphicFrameChg>
      </pc:sldChg>
      <pc:sldChg chg="modSp add mod">
        <pc:chgData name="Cristian Chilipirea" userId="34ab170da5908fc4" providerId="LiveId" clId="{B486ABB2-4B09-4D38-B75E-F6E371D65DA6}" dt="2020-12-02T11:27:57.248" v="489" actId="14100"/>
        <pc:sldMkLst>
          <pc:docMk/>
          <pc:sldMk cId="2974333110" sldId="582"/>
        </pc:sldMkLst>
        <pc:graphicFrameChg chg="mod modGraphic">
          <ac:chgData name="Cristian Chilipirea" userId="34ab170da5908fc4" providerId="LiveId" clId="{B486ABB2-4B09-4D38-B75E-F6E371D65DA6}" dt="2020-12-02T11:27:50.526" v="486" actId="14100"/>
          <ac:graphicFrameMkLst>
            <pc:docMk/>
            <pc:sldMk cId="2974333110" sldId="582"/>
            <ac:graphicFrameMk id="17" creationId="{A2CD567E-4941-4261-B97A-53F80CEEEE21}"/>
          </ac:graphicFrameMkLst>
        </pc:graphicFrameChg>
        <pc:graphicFrameChg chg="modGraphic">
          <ac:chgData name="Cristian Chilipirea" userId="34ab170da5908fc4" providerId="LiveId" clId="{B486ABB2-4B09-4D38-B75E-F6E371D65DA6}" dt="2020-12-02T11:27:54.367" v="488" actId="14100"/>
          <ac:graphicFrameMkLst>
            <pc:docMk/>
            <pc:sldMk cId="2974333110" sldId="582"/>
            <ac:graphicFrameMk id="18" creationId="{12A18576-02D6-486D-868E-F1C419001279}"/>
          </ac:graphicFrameMkLst>
        </pc:graphicFrameChg>
        <pc:graphicFrameChg chg="mod modGraphic">
          <ac:chgData name="Cristian Chilipirea" userId="34ab170da5908fc4" providerId="LiveId" clId="{B486ABB2-4B09-4D38-B75E-F6E371D65DA6}" dt="2020-12-02T11:27:52.221" v="487" actId="14100"/>
          <ac:graphicFrameMkLst>
            <pc:docMk/>
            <pc:sldMk cId="2974333110" sldId="582"/>
            <ac:graphicFrameMk id="19" creationId="{B6F213FA-C57C-4F4B-A1A6-A951AFC24E44}"/>
          </ac:graphicFrameMkLst>
        </pc:graphicFrameChg>
        <pc:graphicFrameChg chg="modGraphic">
          <ac:chgData name="Cristian Chilipirea" userId="34ab170da5908fc4" providerId="LiveId" clId="{B486ABB2-4B09-4D38-B75E-F6E371D65DA6}" dt="2020-12-02T11:27:57.248" v="489" actId="14100"/>
          <ac:graphicFrameMkLst>
            <pc:docMk/>
            <pc:sldMk cId="2974333110" sldId="582"/>
            <ac:graphicFrameMk id="20" creationId="{7CA0C0B4-B564-425F-A3A0-BFEA122CBFF3}"/>
          </ac:graphicFrameMkLst>
        </pc:graphicFrameChg>
      </pc:sldChg>
      <pc:sldChg chg="modSp add mod">
        <pc:chgData name="Cristian Chilipirea" userId="34ab170da5908fc4" providerId="LiveId" clId="{B486ABB2-4B09-4D38-B75E-F6E371D65DA6}" dt="2020-12-02T11:22:49.208" v="321" actId="20577"/>
        <pc:sldMkLst>
          <pc:docMk/>
          <pc:sldMk cId="1303071435" sldId="583"/>
        </pc:sldMkLst>
        <pc:spChg chg="mod">
          <ac:chgData name="Cristian Chilipirea" userId="34ab170da5908fc4" providerId="LiveId" clId="{B486ABB2-4B09-4D38-B75E-F6E371D65DA6}" dt="2020-12-02T11:22:49.208" v="321" actId="20577"/>
          <ac:spMkLst>
            <pc:docMk/>
            <pc:sldMk cId="1303071435" sldId="583"/>
            <ac:spMk id="2" creationId="{15604EE2-E42E-435A-816A-8C071D45716D}"/>
          </ac:spMkLst>
        </pc:spChg>
      </pc:sldChg>
      <pc:sldChg chg="modSp add mod">
        <pc:chgData name="Cristian Chilipirea" userId="34ab170da5908fc4" providerId="LiveId" clId="{B486ABB2-4B09-4D38-B75E-F6E371D65DA6}" dt="2020-12-02T11:22:56.440" v="337" actId="20577"/>
        <pc:sldMkLst>
          <pc:docMk/>
          <pc:sldMk cId="2348830505" sldId="584"/>
        </pc:sldMkLst>
        <pc:spChg chg="mod">
          <ac:chgData name="Cristian Chilipirea" userId="34ab170da5908fc4" providerId="LiveId" clId="{B486ABB2-4B09-4D38-B75E-F6E371D65DA6}" dt="2020-12-02T11:22:56.440" v="337" actId="20577"/>
          <ac:spMkLst>
            <pc:docMk/>
            <pc:sldMk cId="2348830505" sldId="584"/>
            <ac:spMk id="2" creationId="{15604EE2-E42E-435A-816A-8C071D45716D}"/>
          </ac:spMkLst>
        </pc:spChg>
      </pc:sldChg>
      <pc:sldChg chg="modSp add mod">
        <pc:chgData name="Cristian Chilipirea" userId="34ab170da5908fc4" providerId="LiveId" clId="{B486ABB2-4B09-4D38-B75E-F6E371D65DA6}" dt="2020-12-02T11:28:32.262" v="532"/>
        <pc:sldMkLst>
          <pc:docMk/>
          <pc:sldMk cId="507814385" sldId="585"/>
        </pc:sldMkLst>
        <pc:spChg chg="mod">
          <ac:chgData name="Cristian Chilipirea" userId="34ab170da5908fc4" providerId="LiveId" clId="{B486ABB2-4B09-4D38-B75E-F6E371D65DA6}" dt="2020-12-02T11:28:32.262" v="532"/>
          <ac:spMkLst>
            <pc:docMk/>
            <pc:sldMk cId="507814385" sldId="585"/>
            <ac:spMk id="2" creationId="{6114C9E9-AB3B-45AB-9C96-0A9CFE787ED0}"/>
          </ac:spMkLst>
        </pc:spChg>
      </pc:sldChg>
      <pc:sldChg chg="add ord">
        <pc:chgData name="Cristian Chilipirea" userId="34ab170da5908fc4" providerId="LiveId" clId="{B486ABB2-4B09-4D38-B75E-F6E371D65DA6}" dt="2020-12-02T11:18:34.917" v="72"/>
        <pc:sldMkLst>
          <pc:docMk/>
          <pc:sldMk cId="3262135723" sldId="586"/>
        </pc:sldMkLst>
      </pc:sldChg>
      <pc:sldChg chg="modSp add mod ord">
        <pc:chgData name="Cristian Chilipirea" userId="34ab170da5908fc4" providerId="LiveId" clId="{B486ABB2-4B09-4D38-B75E-F6E371D65DA6}" dt="2020-12-02T11:20:39.654" v="202" actId="20577"/>
        <pc:sldMkLst>
          <pc:docMk/>
          <pc:sldMk cId="838034753" sldId="587"/>
        </pc:sldMkLst>
        <pc:spChg chg="mod">
          <ac:chgData name="Cristian Chilipirea" userId="34ab170da5908fc4" providerId="LiveId" clId="{B486ABB2-4B09-4D38-B75E-F6E371D65DA6}" dt="2020-12-02T11:20:39.654" v="202" actId="20577"/>
          <ac:spMkLst>
            <pc:docMk/>
            <pc:sldMk cId="838034753" sldId="587"/>
            <ac:spMk id="3" creationId="{5F695F96-A60B-4996-BFB4-A0A19B16AA2A}"/>
          </ac:spMkLst>
        </pc:spChg>
      </pc:sldChg>
      <pc:sldChg chg="add ord">
        <pc:chgData name="Cristian Chilipirea" userId="34ab170da5908fc4" providerId="LiveId" clId="{B486ABB2-4B09-4D38-B75E-F6E371D65DA6}" dt="2020-12-02T11:18:34.917" v="72"/>
        <pc:sldMkLst>
          <pc:docMk/>
          <pc:sldMk cId="1301260728" sldId="588"/>
        </pc:sldMkLst>
      </pc:sldChg>
      <pc:sldChg chg="modSp add mod">
        <pc:chgData name="Cristian Chilipirea" userId="34ab170da5908fc4" providerId="LiveId" clId="{B486ABB2-4B09-4D38-B75E-F6E371D65DA6}" dt="2020-12-02T11:17:47.126" v="65" actId="20577"/>
        <pc:sldMkLst>
          <pc:docMk/>
          <pc:sldMk cId="3379466863" sldId="589"/>
        </pc:sldMkLst>
        <pc:spChg chg="mod">
          <ac:chgData name="Cristian Chilipirea" userId="34ab170da5908fc4" providerId="LiveId" clId="{B486ABB2-4B09-4D38-B75E-F6E371D65DA6}" dt="2020-12-02T11:17:47.126" v="65" actId="20577"/>
          <ac:spMkLst>
            <pc:docMk/>
            <pc:sldMk cId="3379466863" sldId="589"/>
            <ac:spMk id="2" creationId="{FF0919AC-1D22-4857-B995-C886DEC6DCE3}"/>
          </ac:spMkLst>
        </pc:spChg>
      </pc:sldChg>
      <pc:sldChg chg="add">
        <pc:chgData name="Cristian Chilipirea" userId="34ab170da5908fc4" providerId="LiveId" clId="{B486ABB2-4B09-4D38-B75E-F6E371D65DA6}" dt="2020-12-02T11:17:02.041" v="22"/>
        <pc:sldMkLst>
          <pc:docMk/>
          <pc:sldMk cId="1454222475" sldId="590"/>
        </pc:sldMkLst>
      </pc:sldChg>
      <pc:sldChg chg="modSp add mod">
        <pc:chgData name="Cristian Chilipirea" userId="34ab170da5908fc4" providerId="LiveId" clId="{B486ABB2-4B09-4D38-B75E-F6E371D65DA6}" dt="2020-12-02T11:29:05.300" v="589" actId="20577"/>
        <pc:sldMkLst>
          <pc:docMk/>
          <pc:sldMk cId="4063241353" sldId="591"/>
        </pc:sldMkLst>
        <pc:spChg chg="mod">
          <ac:chgData name="Cristian Chilipirea" userId="34ab170da5908fc4" providerId="LiveId" clId="{B486ABB2-4B09-4D38-B75E-F6E371D65DA6}" dt="2020-12-02T11:29:05.300" v="589" actId="20577"/>
          <ac:spMkLst>
            <pc:docMk/>
            <pc:sldMk cId="4063241353" sldId="591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29:09.727" v="590"/>
        <pc:sldMkLst>
          <pc:docMk/>
          <pc:sldMk cId="714283909" sldId="592"/>
        </pc:sldMkLst>
        <pc:spChg chg="mod">
          <ac:chgData name="Cristian Chilipirea" userId="34ab170da5908fc4" providerId="LiveId" clId="{B486ABB2-4B09-4D38-B75E-F6E371D65DA6}" dt="2020-12-02T11:29:09.727" v="590"/>
          <ac:spMkLst>
            <pc:docMk/>
            <pc:sldMk cId="714283909" sldId="592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29:12.199" v="591"/>
        <pc:sldMkLst>
          <pc:docMk/>
          <pc:sldMk cId="2193904836" sldId="593"/>
        </pc:sldMkLst>
        <pc:spChg chg="mod">
          <ac:chgData name="Cristian Chilipirea" userId="34ab170da5908fc4" providerId="LiveId" clId="{B486ABB2-4B09-4D38-B75E-F6E371D65DA6}" dt="2020-12-02T11:29:12.199" v="591"/>
          <ac:spMkLst>
            <pc:docMk/>
            <pc:sldMk cId="2193904836" sldId="593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29:30.403" v="642" actId="20577"/>
        <pc:sldMkLst>
          <pc:docMk/>
          <pc:sldMk cId="2375200966" sldId="594"/>
        </pc:sldMkLst>
        <pc:spChg chg="mod">
          <ac:chgData name="Cristian Chilipirea" userId="34ab170da5908fc4" providerId="LiveId" clId="{B486ABB2-4B09-4D38-B75E-F6E371D65DA6}" dt="2020-12-02T11:29:30.403" v="642" actId="20577"/>
          <ac:spMkLst>
            <pc:docMk/>
            <pc:sldMk cId="2375200966" sldId="594"/>
            <ac:spMk id="4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29:41.448" v="654" actId="20577"/>
        <pc:sldMkLst>
          <pc:docMk/>
          <pc:sldMk cId="1282244407" sldId="595"/>
        </pc:sldMkLst>
        <pc:spChg chg="mod">
          <ac:chgData name="Cristian Chilipirea" userId="34ab170da5908fc4" providerId="LiveId" clId="{B486ABB2-4B09-4D38-B75E-F6E371D65DA6}" dt="2020-12-02T11:29:41.448" v="654" actId="20577"/>
          <ac:spMkLst>
            <pc:docMk/>
            <pc:sldMk cId="1282244407" sldId="595"/>
            <ac:spMk id="2" creationId="{00000000-0000-0000-0000-000000000000}"/>
          </ac:spMkLst>
        </pc:spChg>
        <pc:spChg chg="mod">
          <ac:chgData name="Cristian Chilipirea" userId="34ab170da5908fc4" providerId="LiveId" clId="{B486ABB2-4B09-4D38-B75E-F6E371D65DA6}" dt="2020-12-02T11:29:36.579" v="643"/>
          <ac:spMkLst>
            <pc:docMk/>
            <pc:sldMk cId="1282244407" sldId="595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29:47.734" v="656"/>
        <pc:sldMkLst>
          <pc:docMk/>
          <pc:sldMk cId="3948995985" sldId="596"/>
        </pc:sldMkLst>
        <pc:spChg chg="mod">
          <ac:chgData name="Cristian Chilipirea" userId="34ab170da5908fc4" providerId="LiveId" clId="{B486ABB2-4B09-4D38-B75E-F6E371D65DA6}" dt="2020-12-02T11:29:47.734" v="656"/>
          <ac:spMkLst>
            <pc:docMk/>
            <pc:sldMk cId="3948995985" sldId="596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29:49.991" v="657"/>
        <pc:sldMkLst>
          <pc:docMk/>
          <pc:sldMk cId="1844636418" sldId="597"/>
        </pc:sldMkLst>
        <pc:spChg chg="mod">
          <ac:chgData name="Cristian Chilipirea" userId="34ab170da5908fc4" providerId="LiveId" clId="{B486ABB2-4B09-4D38-B75E-F6E371D65DA6}" dt="2020-12-02T11:29:49.991" v="657"/>
          <ac:spMkLst>
            <pc:docMk/>
            <pc:sldMk cId="1844636418" sldId="597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29:52.798" v="658"/>
        <pc:sldMkLst>
          <pc:docMk/>
          <pc:sldMk cId="3818138472" sldId="598"/>
        </pc:sldMkLst>
        <pc:spChg chg="mod">
          <ac:chgData name="Cristian Chilipirea" userId="34ab170da5908fc4" providerId="LiveId" clId="{B486ABB2-4B09-4D38-B75E-F6E371D65DA6}" dt="2020-12-02T11:29:52.798" v="658"/>
          <ac:spMkLst>
            <pc:docMk/>
            <pc:sldMk cId="3818138472" sldId="598"/>
            <ac:spMk id="8" creationId="{00000000-0000-0000-0000-000000000000}"/>
          </ac:spMkLst>
        </pc:spChg>
      </pc:sldChg>
      <pc:sldChg chg="add">
        <pc:chgData name="Cristian Chilipirea" userId="34ab170da5908fc4" providerId="LiveId" clId="{B486ABB2-4B09-4D38-B75E-F6E371D65DA6}" dt="2020-12-02T11:17:02.041" v="22"/>
        <pc:sldMkLst>
          <pc:docMk/>
          <pc:sldMk cId="3348458263" sldId="599"/>
        </pc:sldMkLst>
      </pc:sldChg>
      <pc:sldChg chg="add">
        <pc:chgData name="Cristian Chilipirea" userId="34ab170da5908fc4" providerId="LiveId" clId="{B486ABB2-4B09-4D38-B75E-F6E371D65DA6}" dt="2020-12-02T11:17:02.041" v="22"/>
        <pc:sldMkLst>
          <pc:docMk/>
          <pc:sldMk cId="3131129679" sldId="600"/>
        </pc:sldMkLst>
      </pc:sldChg>
      <pc:sldChg chg="add">
        <pc:chgData name="Cristian Chilipirea" userId="34ab170da5908fc4" providerId="LiveId" clId="{B486ABB2-4B09-4D38-B75E-F6E371D65DA6}" dt="2020-12-02T11:17:02.041" v="22"/>
        <pc:sldMkLst>
          <pc:docMk/>
          <pc:sldMk cId="4205567944" sldId="601"/>
        </pc:sldMkLst>
      </pc:sldChg>
      <pc:sldChg chg="add">
        <pc:chgData name="Cristian Chilipirea" userId="34ab170da5908fc4" providerId="LiveId" clId="{B486ABB2-4B09-4D38-B75E-F6E371D65DA6}" dt="2020-12-02T11:17:02.041" v="22"/>
        <pc:sldMkLst>
          <pc:docMk/>
          <pc:sldMk cId="3344553936" sldId="602"/>
        </pc:sldMkLst>
      </pc:sldChg>
      <pc:sldChg chg="modSp add mod">
        <pc:chgData name="Cristian Chilipirea" userId="34ab170da5908fc4" providerId="LiveId" clId="{B486ABB2-4B09-4D38-B75E-F6E371D65DA6}" dt="2020-12-02T11:30:29.639" v="680" actId="20577"/>
        <pc:sldMkLst>
          <pc:docMk/>
          <pc:sldMk cId="2337447778" sldId="603"/>
        </pc:sldMkLst>
        <pc:spChg chg="mod">
          <ac:chgData name="Cristian Chilipirea" userId="34ab170da5908fc4" providerId="LiveId" clId="{B486ABB2-4B09-4D38-B75E-F6E371D65DA6}" dt="2020-12-02T11:30:29.639" v="680" actId="20577"/>
          <ac:spMkLst>
            <pc:docMk/>
            <pc:sldMk cId="2337447778" sldId="603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30:34.955" v="681"/>
        <pc:sldMkLst>
          <pc:docMk/>
          <pc:sldMk cId="1981099768" sldId="604"/>
        </pc:sldMkLst>
        <pc:spChg chg="mod">
          <ac:chgData name="Cristian Chilipirea" userId="34ab170da5908fc4" providerId="LiveId" clId="{B486ABB2-4B09-4D38-B75E-F6E371D65DA6}" dt="2020-12-02T11:30:34.955" v="681"/>
          <ac:spMkLst>
            <pc:docMk/>
            <pc:sldMk cId="1981099768" sldId="604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30:37.211" v="682"/>
        <pc:sldMkLst>
          <pc:docMk/>
          <pc:sldMk cId="3019142625" sldId="605"/>
        </pc:sldMkLst>
        <pc:spChg chg="mod">
          <ac:chgData name="Cristian Chilipirea" userId="34ab170da5908fc4" providerId="LiveId" clId="{B486ABB2-4B09-4D38-B75E-F6E371D65DA6}" dt="2020-12-02T11:30:37.211" v="682"/>
          <ac:spMkLst>
            <pc:docMk/>
            <pc:sldMk cId="3019142625" sldId="605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30:39.780" v="683"/>
        <pc:sldMkLst>
          <pc:docMk/>
          <pc:sldMk cId="569374573" sldId="606"/>
        </pc:sldMkLst>
        <pc:spChg chg="mod">
          <ac:chgData name="Cristian Chilipirea" userId="34ab170da5908fc4" providerId="LiveId" clId="{B486ABB2-4B09-4D38-B75E-F6E371D65DA6}" dt="2020-12-02T11:30:39.780" v="683"/>
          <ac:spMkLst>
            <pc:docMk/>
            <pc:sldMk cId="569374573" sldId="606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30:42.275" v="684"/>
        <pc:sldMkLst>
          <pc:docMk/>
          <pc:sldMk cId="535318794" sldId="607"/>
        </pc:sldMkLst>
        <pc:spChg chg="mod">
          <ac:chgData name="Cristian Chilipirea" userId="34ab170da5908fc4" providerId="LiveId" clId="{B486ABB2-4B09-4D38-B75E-F6E371D65DA6}" dt="2020-12-02T11:30:42.275" v="684"/>
          <ac:spMkLst>
            <pc:docMk/>
            <pc:sldMk cId="535318794" sldId="607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30:44.670" v="685"/>
        <pc:sldMkLst>
          <pc:docMk/>
          <pc:sldMk cId="424366072" sldId="608"/>
        </pc:sldMkLst>
        <pc:spChg chg="mod">
          <ac:chgData name="Cristian Chilipirea" userId="34ab170da5908fc4" providerId="LiveId" clId="{B486ABB2-4B09-4D38-B75E-F6E371D65DA6}" dt="2020-12-02T11:30:44.670" v="685"/>
          <ac:spMkLst>
            <pc:docMk/>
            <pc:sldMk cId="424366072" sldId="608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30:48.735" v="686"/>
        <pc:sldMkLst>
          <pc:docMk/>
          <pc:sldMk cId="820748745" sldId="609"/>
        </pc:sldMkLst>
        <pc:spChg chg="mod">
          <ac:chgData name="Cristian Chilipirea" userId="34ab170da5908fc4" providerId="LiveId" clId="{B486ABB2-4B09-4D38-B75E-F6E371D65DA6}" dt="2020-12-02T11:30:48.735" v="686"/>
          <ac:spMkLst>
            <pc:docMk/>
            <pc:sldMk cId="820748745" sldId="609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30:51.407" v="687"/>
        <pc:sldMkLst>
          <pc:docMk/>
          <pc:sldMk cId="991318760" sldId="610"/>
        </pc:sldMkLst>
        <pc:spChg chg="mod">
          <ac:chgData name="Cristian Chilipirea" userId="34ab170da5908fc4" providerId="LiveId" clId="{B486ABB2-4B09-4D38-B75E-F6E371D65DA6}" dt="2020-12-02T11:30:51.407" v="687"/>
          <ac:spMkLst>
            <pc:docMk/>
            <pc:sldMk cId="991318760" sldId="610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30:53.847" v="688"/>
        <pc:sldMkLst>
          <pc:docMk/>
          <pc:sldMk cId="392674811" sldId="611"/>
        </pc:sldMkLst>
        <pc:spChg chg="mod">
          <ac:chgData name="Cristian Chilipirea" userId="34ab170da5908fc4" providerId="LiveId" clId="{B486ABB2-4B09-4D38-B75E-F6E371D65DA6}" dt="2020-12-02T11:30:53.847" v="688"/>
          <ac:spMkLst>
            <pc:docMk/>
            <pc:sldMk cId="392674811" sldId="611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31:01.728" v="703" actId="20577"/>
        <pc:sldMkLst>
          <pc:docMk/>
          <pc:sldMk cId="3582925883" sldId="612"/>
        </pc:sldMkLst>
        <pc:spChg chg="mod">
          <ac:chgData name="Cristian Chilipirea" userId="34ab170da5908fc4" providerId="LiveId" clId="{B486ABB2-4B09-4D38-B75E-F6E371D65DA6}" dt="2020-12-02T11:30:56.591" v="689"/>
          <ac:spMkLst>
            <pc:docMk/>
            <pc:sldMk cId="3582925883" sldId="612"/>
            <ac:spMk id="8" creationId="{00000000-0000-0000-0000-000000000000}"/>
          </ac:spMkLst>
        </pc:spChg>
        <pc:spChg chg="mod">
          <ac:chgData name="Cristian Chilipirea" userId="34ab170da5908fc4" providerId="LiveId" clId="{B486ABB2-4B09-4D38-B75E-F6E371D65DA6}" dt="2020-12-02T11:31:01.728" v="703" actId="20577"/>
          <ac:spMkLst>
            <pc:docMk/>
            <pc:sldMk cId="3582925883" sldId="612"/>
            <ac:spMk id="44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31:04.858" v="704"/>
        <pc:sldMkLst>
          <pc:docMk/>
          <pc:sldMk cId="264455886" sldId="613"/>
        </pc:sldMkLst>
        <pc:spChg chg="mod">
          <ac:chgData name="Cristian Chilipirea" userId="34ab170da5908fc4" providerId="LiveId" clId="{B486ABB2-4B09-4D38-B75E-F6E371D65DA6}" dt="2020-12-02T11:31:04.858" v="704"/>
          <ac:spMkLst>
            <pc:docMk/>
            <pc:sldMk cId="264455886" sldId="613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31:17.056" v="722" actId="20577"/>
        <pc:sldMkLst>
          <pc:docMk/>
          <pc:sldMk cId="2284222368" sldId="614"/>
        </pc:sldMkLst>
        <pc:spChg chg="mod">
          <ac:chgData name="Cristian Chilipirea" userId="34ab170da5908fc4" providerId="LiveId" clId="{B486ABB2-4B09-4D38-B75E-F6E371D65DA6}" dt="2020-12-02T11:31:17.056" v="722" actId="20577"/>
          <ac:spMkLst>
            <pc:docMk/>
            <pc:sldMk cId="2284222368" sldId="614"/>
            <ac:spMk id="2" creationId="{00000000-0000-0000-0000-000000000000}"/>
          </ac:spMkLst>
        </pc:spChg>
        <pc:spChg chg="mod">
          <ac:chgData name="Cristian Chilipirea" userId="34ab170da5908fc4" providerId="LiveId" clId="{B486ABB2-4B09-4D38-B75E-F6E371D65DA6}" dt="2020-12-02T11:31:08.122" v="705"/>
          <ac:spMkLst>
            <pc:docMk/>
            <pc:sldMk cId="2284222368" sldId="614"/>
            <ac:spMk id="8" creationId="{00000000-0000-0000-0000-000000000000}"/>
          </ac:spMkLst>
        </pc:spChg>
      </pc:sldChg>
      <pc:sldChg chg="add del">
        <pc:chgData name="Cristian Chilipirea" userId="34ab170da5908fc4" providerId="LiveId" clId="{B486ABB2-4B09-4D38-B75E-F6E371D65DA6}" dt="2020-12-02T11:40:39.025" v="1138" actId="47"/>
        <pc:sldMkLst>
          <pc:docMk/>
          <pc:sldMk cId="3305125655" sldId="615"/>
        </pc:sldMkLst>
      </pc:sldChg>
      <pc:sldChg chg="modSp add del mod">
        <pc:chgData name="Cristian Chilipirea" userId="34ab170da5908fc4" providerId="LiveId" clId="{B486ABB2-4B09-4D38-B75E-F6E371D65DA6}" dt="2020-12-02T11:40:36.664" v="1137" actId="2696"/>
        <pc:sldMkLst>
          <pc:docMk/>
          <pc:sldMk cId="1300367724" sldId="616"/>
        </pc:sldMkLst>
        <pc:spChg chg="mod">
          <ac:chgData name="Cristian Chilipirea" userId="34ab170da5908fc4" providerId="LiveId" clId="{B486ABB2-4B09-4D38-B75E-F6E371D65DA6}" dt="2020-12-02T11:31:25.083" v="735" actId="20577"/>
          <ac:spMkLst>
            <pc:docMk/>
            <pc:sldMk cId="1300367724" sldId="616"/>
            <ac:spMk id="2" creationId="{F3FC1959-4DC4-48FE-A2E2-84FA2155F8EA}"/>
          </ac:spMkLst>
        </pc:spChg>
      </pc:sldChg>
      <pc:sldChg chg="add">
        <pc:chgData name="Cristian Chilipirea" userId="34ab170da5908fc4" providerId="LiveId" clId="{B486ABB2-4B09-4D38-B75E-F6E371D65DA6}" dt="2020-12-02T11:41:20.334" v="1167"/>
        <pc:sldMkLst>
          <pc:docMk/>
          <pc:sldMk cId="2595948861" sldId="616"/>
        </pc:sldMkLst>
      </pc:sldChg>
      <pc:sldChg chg="modSp add del mod">
        <pc:chgData name="Cristian Chilipirea" userId="34ab170da5908fc4" providerId="LiveId" clId="{B486ABB2-4B09-4D38-B75E-F6E371D65DA6}" dt="2020-12-02T11:40:36.664" v="1137" actId="2696"/>
        <pc:sldMkLst>
          <pc:docMk/>
          <pc:sldMk cId="130207516" sldId="617"/>
        </pc:sldMkLst>
        <pc:spChg chg="mod">
          <ac:chgData name="Cristian Chilipirea" userId="34ab170da5908fc4" providerId="LiveId" clId="{B486ABB2-4B09-4D38-B75E-F6E371D65DA6}" dt="2020-12-02T11:31:31.786" v="736"/>
          <ac:spMkLst>
            <pc:docMk/>
            <pc:sldMk cId="130207516" sldId="617"/>
            <ac:spMk id="2" creationId="{F3FC1959-4DC4-48FE-A2E2-84FA2155F8EA}"/>
          </ac:spMkLst>
        </pc:spChg>
      </pc:sldChg>
      <pc:sldChg chg="add">
        <pc:chgData name="Cristian Chilipirea" userId="34ab170da5908fc4" providerId="LiveId" clId="{B486ABB2-4B09-4D38-B75E-F6E371D65DA6}" dt="2020-12-02T11:41:20.334" v="1167"/>
        <pc:sldMkLst>
          <pc:docMk/>
          <pc:sldMk cId="875307678" sldId="617"/>
        </pc:sldMkLst>
      </pc:sldChg>
      <pc:sldChg chg="add">
        <pc:chgData name="Cristian Chilipirea" userId="34ab170da5908fc4" providerId="LiveId" clId="{B486ABB2-4B09-4D38-B75E-F6E371D65DA6}" dt="2020-12-02T11:41:20.334" v="1167"/>
        <pc:sldMkLst>
          <pc:docMk/>
          <pc:sldMk cId="686207034" sldId="618"/>
        </pc:sldMkLst>
      </pc:sldChg>
      <pc:sldChg chg="add del">
        <pc:chgData name="Cristian Chilipirea" userId="34ab170da5908fc4" providerId="LiveId" clId="{B486ABB2-4B09-4D38-B75E-F6E371D65DA6}" dt="2020-12-02T11:40:36.664" v="1137" actId="2696"/>
        <pc:sldMkLst>
          <pc:docMk/>
          <pc:sldMk cId="2106366704" sldId="618"/>
        </pc:sldMkLst>
      </pc:sldChg>
      <pc:sldChg chg="add del">
        <pc:chgData name="Cristian Chilipirea" userId="34ab170da5908fc4" providerId="LiveId" clId="{B486ABB2-4B09-4D38-B75E-F6E371D65DA6}" dt="2020-12-02T11:31:51.631" v="737" actId="47"/>
        <pc:sldMkLst>
          <pc:docMk/>
          <pc:sldMk cId="1607130118" sldId="619"/>
        </pc:sldMkLst>
      </pc:sldChg>
      <pc:sldChg chg="add del">
        <pc:chgData name="Cristian Chilipirea" userId="34ab170da5908fc4" providerId="LiveId" clId="{B486ABB2-4B09-4D38-B75E-F6E371D65DA6}" dt="2020-12-02T11:40:36.664" v="1137" actId="2696"/>
        <pc:sldMkLst>
          <pc:docMk/>
          <pc:sldMk cId="936816237" sldId="620"/>
        </pc:sldMkLst>
      </pc:sldChg>
      <pc:sldChg chg="add">
        <pc:chgData name="Cristian Chilipirea" userId="34ab170da5908fc4" providerId="LiveId" clId="{B486ABB2-4B09-4D38-B75E-F6E371D65DA6}" dt="2020-12-02T11:41:20.334" v="1167"/>
        <pc:sldMkLst>
          <pc:docMk/>
          <pc:sldMk cId="1712661963" sldId="620"/>
        </pc:sldMkLst>
      </pc:sldChg>
      <pc:sldChg chg="add">
        <pc:chgData name="Cristian Chilipirea" userId="34ab170da5908fc4" providerId="LiveId" clId="{B486ABB2-4B09-4D38-B75E-F6E371D65DA6}" dt="2020-12-02T11:41:20.334" v="1167"/>
        <pc:sldMkLst>
          <pc:docMk/>
          <pc:sldMk cId="194281371" sldId="621"/>
        </pc:sldMkLst>
      </pc:sldChg>
      <pc:sldChg chg="add del">
        <pc:chgData name="Cristian Chilipirea" userId="34ab170da5908fc4" providerId="LiveId" clId="{B486ABB2-4B09-4D38-B75E-F6E371D65DA6}" dt="2020-12-02T11:40:36.664" v="1137" actId="2696"/>
        <pc:sldMkLst>
          <pc:docMk/>
          <pc:sldMk cId="2976444609" sldId="621"/>
        </pc:sldMkLst>
      </pc:sldChg>
      <pc:sldChg chg="add">
        <pc:chgData name="Cristian Chilipirea" userId="34ab170da5908fc4" providerId="LiveId" clId="{B486ABB2-4B09-4D38-B75E-F6E371D65DA6}" dt="2020-12-02T11:41:20.334" v="1167"/>
        <pc:sldMkLst>
          <pc:docMk/>
          <pc:sldMk cId="923062931" sldId="622"/>
        </pc:sldMkLst>
      </pc:sldChg>
      <pc:sldChg chg="add del">
        <pc:chgData name="Cristian Chilipirea" userId="34ab170da5908fc4" providerId="LiveId" clId="{B486ABB2-4B09-4D38-B75E-F6E371D65DA6}" dt="2020-12-02T11:40:36.664" v="1137" actId="2696"/>
        <pc:sldMkLst>
          <pc:docMk/>
          <pc:sldMk cId="3786930393" sldId="622"/>
        </pc:sldMkLst>
      </pc:sldChg>
      <pc:sldChg chg="add del">
        <pc:chgData name="Cristian Chilipirea" userId="34ab170da5908fc4" providerId="LiveId" clId="{B486ABB2-4B09-4D38-B75E-F6E371D65DA6}" dt="2020-12-02T11:32:32.414" v="741" actId="47"/>
        <pc:sldMkLst>
          <pc:docMk/>
          <pc:sldMk cId="800430464" sldId="623"/>
        </pc:sldMkLst>
      </pc:sldChg>
      <pc:sldChg chg="add del">
        <pc:chgData name="Cristian Chilipirea" userId="34ab170da5908fc4" providerId="LiveId" clId="{B486ABB2-4B09-4D38-B75E-F6E371D65DA6}" dt="2020-12-02T11:40:36.664" v="1137" actId="2696"/>
        <pc:sldMkLst>
          <pc:docMk/>
          <pc:sldMk cId="369637015" sldId="624"/>
        </pc:sldMkLst>
      </pc:sldChg>
      <pc:sldChg chg="add">
        <pc:chgData name="Cristian Chilipirea" userId="34ab170da5908fc4" providerId="LiveId" clId="{B486ABB2-4B09-4D38-B75E-F6E371D65DA6}" dt="2020-12-02T11:41:20.334" v="1167"/>
        <pc:sldMkLst>
          <pc:docMk/>
          <pc:sldMk cId="3219695126" sldId="624"/>
        </pc:sldMkLst>
      </pc:sldChg>
      <pc:sldChg chg="add">
        <pc:chgData name="Cristian Chilipirea" userId="34ab170da5908fc4" providerId="LiveId" clId="{B486ABB2-4B09-4D38-B75E-F6E371D65DA6}" dt="2020-12-02T11:41:20.334" v="1167"/>
        <pc:sldMkLst>
          <pc:docMk/>
          <pc:sldMk cId="371281679" sldId="625"/>
        </pc:sldMkLst>
      </pc:sldChg>
      <pc:sldChg chg="modSp add del mod">
        <pc:chgData name="Cristian Chilipirea" userId="34ab170da5908fc4" providerId="LiveId" clId="{B486ABB2-4B09-4D38-B75E-F6E371D65DA6}" dt="2020-12-02T11:40:36.664" v="1137" actId="2696"/>
        <pc:sldMkLst>
          <pc:docMk/>
          <pc:sldMk cId="2606067439" sldId="625"/>
        </pc:sldMkLst>
        <pc:graphicFrameChg chg="mod modGraphic">
          <ac:chgData name="Cristian Chilipirea" userId="34ab170da5908fc4" providerId="LiveId" clId="{B486ABB2-4B09-4D38-B75E-F6E371D65DA6}" dt="2020-12-02T11:32:46.830" v="746" actId="14100"/>
          <ac:graphicFrameMkLst>
            <pc:docMk/>
            <pc:sldMk cId="2606067439" sldId="625"/>
            <ac:graphicFrameMk id="17" creationId="{442E1880-9461-4B7B-8AEA-27CCD2C8A8DB}"/>
          </ac:graphicFrameMkLst>
        </pc:graphicFrameChg>
        <pc:graphicFrameChg chg="modGraphic">
          <ac:chgData name="Cristian Chilipirea" userId="34ab170da5908fc4" providerId="LiveId" clId="{B486ABB2-4B09-4D38-B75E-F6E371D65DA6}" dt="2020-12-02T11:32:42.384" v="744" actId="14100"/>
          <ac:graphicFrameMkLst>
            <pc:docMk/>
            <pc:sldMk cId="2606067439" sldId="625"/>
            <ac:graphicFrameMk id="18" creationId="{888E01BC-85B0-4920-A5AC-9FACF2A1CAEE}"/>
          </ac:graphicFrameMkLst>
        </pc:graphicFrameChg>
        <pc:graphicFrameChg chg="mod modGraphic">
          <ac:chgData name="Cristian Chilipirea" userId="34ab170da5908fc4" providerId="LiveId" clId="{B486ABB2-4B09-4D38-B75E-F6E371D65DA6}" dt="2020-12-02T11:32:39.516" v="743" actId="14100"/>
          <ac:graphicFrameMkLst>
            <pc:docMk/>
            <pc:sldMk cId="2606067439" sldId="625"/>
            <ac:graphicFrameMk id="19" creationId="{33C3393E-4AF7-4C51-98F5-A39E38827AB8}"/>
          </ac:graphicFrameMkLst>
        </pc:graphicFrameChg>
        <pc:graphicFrameChg chg="modGraphic">
          <ac:chgData name="Cristian Chilipirea" userId="34ab170da5908fc4" providerId="LiveId" clId="{B486ABB2-4B09-4D38-B75E-F6E371D65DA6}" dt="2020-12-02T11:32:44.908" v="745" actId="14100"/>
          <ac:graphicFrameMkLst>
            <pc:docMk/>
            <pc:sldMk cId="2606067439" sldId="625"/>
            <ac:graphicFrameMk id="20" creationId="{43DF7FA2-F75B-4B3B-A83E-F20807FD8DD0}"/>
          </ac:graphicFrameMkLst>
        </pc:graphicFrameChg>
      </pc:sldChg>
      <pc:sldChg chg="add">
        <pc:chgData name="Cristian Chilipirea" userId="34ab170da5908fc4" providerId="LiveId" clId="{B486ABB2-4B09-4D38-B75E-F6E371D65DA6}" dt="2020-12-02T11:41:20.334" v="1167"/>
        <pc:sldMkLst>
          <pc:docMk/>
          <pc:sldMk cId="546304336" sldId="626"/>
        </pc:sldMkLst>
      </pc:sldChg>
      <pc:sldChg chg="modSp add del mod">
        <pc:chgData name="Cristian Chilipirea" userId="34ab170da5908fc4" providerId="LiveId" clId="{B486ABB2-4B09-4D38-B75E-F6E371D65DA6}" dt="2020-12-02T11:40:36.664" v="1137" actId="2696"/>
        <pc:sldMkLst>
          <pc:docMk/>
          <pc:sldMk cId="2206365665" sldId="626"/>
        </pc:sldMkLst>
        <pc:graphicFrameChg chg="mod modGraphic">
          <ac:chgData name="Cristian Chilipirea" userId="34ab170da5908fc4" providerId="LiveId" clId="{B486ABB2-4B09-4D38-B75E-F6E371D65DA6}" dt="2020-12-02T11:32:49.777" v="747" actId="14100"/>
          <ac:graphicFrameMkLst>
            <pc:docMk/>
            <pc:sldMk cId="2206365665" sldId="626"/>
            <ac:graphicFrameMk id="17" creationId="{A2CD567E-4941-4261-B97A-53F80CEEEE21}"/>
          </ac:graphicFrameMkLst>
        </pc:graphicFrameChg>
        <pc:graphicFrameChg chg="modGraphic">
          <ac:chgData name="Cristian Chilipirea" userId="34ab170da5908fc4" providerId="LiveId" clId="{B486ABB2-4B09-4D38-B75E-F6E371D65DA6}" dt="2020-12-02T11:32:53.765" v="749" actId="14100"/>
          <ac:graphicFrameMkLst>
            <pc:docMk/>
            <pc:sldMk cId="2206365665" sldId="626"/>
            <ac:graphicFrameMk id="18" creationId="{12A18576-02D6-486D-868E-F1C419001279}"/>
          </ac:graphicFrameMkLst>
        </pc:graphicFrameChg>
        <pc:graphicFrameChg chg="mod modGraphic">
          <ac:chgData name="Cristian Chilipirea" userId="34ab170da5908fc4" providerId="LiveId" clId="{B486ABB2-4B09-4D38-B75E-F6E371D65DA6}" dt="2020-12-02T11:32:51.727" v="748" actId="14100"/>
          <ac:graphicFrameMkLst>
            <pc:docMk/>
            <pc:sldMk cId="2206365665" sldId="626"/>
            <ac:graphicFrameMk id="19" creationId="{B6F213FA-C57C-4F4B-A1A6-A951AFC24E44}"/>
          </ac:graphicFrameMkLst>
        </pc:graphicFrameChg>
        <pc:graphicFrameChg chg="mod modGraphic">
          <ac:chgData name="Cristian Chilipirea" userId="34ab170da5908fc4" providerId="LiveId" clId="{B486ABB2-4B09-4D38-B75E-F6E371D65DA6}" dt="2020-12-02T11:32:55.783" v="750" actId="14100"/>
          <ac:graphicFrameMkLst>
            <pc:docMk/>
            <pc:sldMk cId="2206365665" sldId="626"/>
            <ac:graphicFrameMk id="20" creationId="{7CA0C0B4-B564-425F-A3A0-BFEA122CBFF3}"/>
          </ac:graphicFrameMkLst>
        </pc:graphicFrameChg>
      </pc:sldChg>
      <pc:sldChg chg="modSp add del mod">
        <pc:chgData name="Cristian Chilipirea" userId="34ab170da5908fc4" providerId="LiveId" clId="{B486ABB2-4B09-4D38-B75E-F6E371D65DA6}" dt="2020-12-02T11:40:36.664" v="1137" actId="2696"/>
        <pc:sldMkLst>
          <pc:docMk/>
          <pc:sldMk cId="1985640686" sldId="627"/>
        </pc:sldMkLst>
        <pc:graphicFrameChg chg="mod modGraphic">
          <ac:chgData name="Cristian Chilipirea" userId="34ab170da5908fc4" providerId="LiveId" clId="{B486ABB2-4B09-4D38-B75E-F6E371D65DA6}" dt="2020-12-02T11:33:01.960" v="753" actId="14100"/>
          <ac:graphicFrameMkLst>
            <pc:docMk/>
            <pc:sldMk cId="1985640686" sldId="627"/>
            <ac:graphicFrameMk id="17" creationId="{A2CD567E-4941-4261-B97A-53F80CEEEE21}"/>
          </ac:graphicFrameMkLst>
        </pc:graphicFrameChg>
        <pc:graphicFrameChg chg="modGraphic">
          <ac:chgData name="Cristian Chilipirea" userId="34ab170da5908fc4" providerId="LiveId" clId="{B486ABB2-4B09-4D38-B75E-F6E371D65DA6}" dt="2020-12-02T11:33:07.333" v="757" actId="14100"/>
          <ac:graphicFrameMkLst>
            <pc:docMk/>
            <pc:sldMk cId="1985640686" sldId="627"/>
            <ac:graphicFrameMk id="18" creationId="{12A18576-02D6-486D-868E-F1C419001279}"/>
          </ac:graphicFrameMkLst>
        </pc:graphicFrameChg>
        <pc:graphicFrameChg chg="mod modGraphic">
          <ac:chgData name="Cristian Chilipirea" userId="34ab170da5908fc4" providerId="LiveId" clId="{B486ABB2-4B09-4D38-B75E-F6E371D65DA6}" dt="2020-12-02T11:33:04.098" v="754" actId="14100"/>
          <ac:graphicFrameMkLst>
            <pc:docMk/>
            <pc:sldMk cId="1985640686" sldId="627"/>
            <ac:graphicFrameMk id="19" creationId="{B6F213FA-C57C-4F4B-A1A6-A951AFC24E44}"/>
          </ac:graphicFrameMkLst>
        </pc:graphicFrameChg>
        <pc:graphicFrameChg chg="mod modGraphic">
          <ac:chgData name="Cristian Chilipirea" userId="34ab170da5908fc4" providerId="LiveId" clId="{B486ABB2-4B09-4D38-B75E-F6E371D65DA6}" dt="2020-12-02T11:33:09.606" v="759" actId="14100"/>
          <ac:graphicFrameMkLst>
            <pc:docMk/>
            <pc:sldMk cId="1985640686" sldId="627"/>
            <ac:graphicFrameMk id="20" creationId="{7CA0C0B4-B564-425F-A3A0-BFEA122CBFF3}"/>
          </ac:graphicFrameMkLst>
        </pc:graphicFrameChg>
      </pc:sldChg>
      <pc:sldChg chg="add">
        <pc:chgData name="Cristian Chilipirea" userId="34ab170da5908fc4" providerId="LiveId" clId="{B486ABB2-4B09-4D38-B75E-F6E371D65DA6}" dt="2020-12-02T11:41:20.334" v="1167"/>
        <pc:sldMkLst>
          <pc:docMk/>
          <pc:sldMk cId="2945113523" sldId="627"/>
        </pc:sldMkLst>
      </pc:sldChg>
      <pc:sldChg chg="add del">
        <pc:chgData name="Cristian Chilipirea" userId="34ab170da5908fc4" providerId="LiveId" clId="{B486ABB2-4B09-4D38-B75E-F6E371D65DA6}" dt="2020-12-02T11:40:36.664" v="1137" actId="2696"/>
        <pc:sldMkLst>
          <pc:docMk/>
          <pc:sldMk cId="307733507" sldId="628"/>
        </pc:sldMkLst>
      </pc:sldChg>
      <pc:sldChg chg="add del">
        <pc:chgData name="Cristian Chilipirea" userId="34ab170da5908fc4" providerId="LiveId" clId="{B486ABB2-4B09-4D38-B75E-F6E371D65DA6}" dt="2020-12-02T11:46:56.420" v="1174" actId="2696"/>
        <pc:sldMkLst>
          <pc:docMk/>
          <pc:sldMk cId="4250433975" sldId="628"/>
        </pc:sldMkLst>
      </pc:sldChg>
      <pc:sldChg chg="add">
        <pc:chgData name="Cristian Chilipirea" userId="34ab170da5908fc4" providerId="LiveId" clId="{B486ABB2-4B09-4D38-B75E-F6E371D65DA6}" dt="2020-12-02T11:41:20.334" v="1167"/>
        <pc:sldMkLst>
          <pc:docMk/>
          <pc:sldMk cId="1028691666" sldId="629"/>
        </pc:sldMkLst>
      </pc:sldChg>
      <pc:sldChg chg="modSp add del mod">
        <pc:chgData name="Cristian Chilipirea" userId="34ab170da5908fc4" providerId="LiveId" clId="{B486ABB2-4B09-4D38-B75E-F6E371D65DA6}" dt="2020-12-02T11:40:36.664" v="1137" actId="2696"/>
        <pc:sldMkLst>
          <pc:docMk/>
          <pc:sldMk cId="4221480472" sldId="629"/>
        </pc:sldMkLst>
        <pc:spChg chg="mod">
          <ac:chgData name="Cristian Chilipirea" userId="34ab170da5908fc4" providerId="LiveId" clId="{B486ABB2-4B09-4D38-B75E-F6E371D65DA6}" dt="2020-12-02T11:33:22.072" v="764" actId="20577"/>
          <ac:spMkLst>
            <pc:docMk/>
            <pc:sldMk cId="4221480472" sldId="629"/>
            <ac:spMk id="2" creationId="{C8E86886-DFF0-4C53-85B9-C386D4FCD85E}"/>
          </ac:spMkLst>
        </pc:spChg>
      </pc:sldChg>
      <pc:sldChg chg="add del">
        <pc:chgData name="Cristian Chilipirea" userId="34ab170da5908fc4" providerId="LiveId" clId="{B486ABB2-4B09-4D38-B75E-F6E371D65DA6}" dt="2020-12-02T11:40:36.664" v="1137" actId="2696"/>
        <pc:sldMkLst>
          <pc:docMk/>
          <pc:sldMk cId="670401385" sldId="630"/>
        </pc:sldMkLst>
      </pc:sldChg>
      <pc:sldChg chg="add">
        <pc:chgData name="Cristian Chilipirea" userId="34ab170da5908fc4" providerId="LiveId" clId="{B486ABB2-4B09-4D38-B75E-F6E371D65DA6}" dt="2020-12-02T11:41:20.334" v="1167"/>
        <pc:sldMkLst>
          <pc:docMk/>
          <pc:sldMk cId="2971307940" sldId="630"/>
        </pc:sldMkLst>
      </pc:sldChg>
      <pc:sldChg chg="modSp new mod">
        <pc:chgData name="Cristian Chilipirea" userId="34ab170da5908fc4" providerId="LiveId" clId="{B486ABB2-4B09-4D38-B75E-F6E371D65DA6}" dt="2020-12-02T11:17:56.324" v="70" actId="403"/>
        <pc:sldMkLst>
          <pc:docMk/>
          <pc:sldMk cId="815738256" sldId="631"/>
        </pc:sldMkLst>
        <pc:spChg chg="mod">
          <ac:chgData name="Cristian Chilipirea" userId="34ab170da5908fc4" providerId="LiveId" clId="{B486ABB2-4B09-4D38-B75E-F6E371D65DA6}" dt="2020-12-02T11:17:56.324" v="70" actId="403"/>
          <ac:spMkLst>
            <pc:docMk/>
            <pc:sldMk cId="815738256" sldId="631"/>
            <ac:spMk id="4" creationId="{2C166E76-AE43-4DCE-992D-B90DA09C3BD4}"/>
          </ac:spMkLst>
        </pc:spChg>
      </pc:sldChg>
      <pc:sldChg chg="modSp new mod">
        <pc:chgData name="Cristian Chilipirea" userId="34ab170da5908fc4" providerId="LiveId" clId="{B486ABB2-4B09-4D38-B75E-F6E371D65DA6}" dt="2020-12-02T11:40:55.496" v="1163" actId="20577"/>
        <pc:sldMkLst>
          <pc:docMk/>
          <pc:sldMk cId="3293263350" sldId="632"/>
        </pc:sldMkLst>
        <pc:spChg chg="mod">
          <ac:chgData name="Cristian Chilipirea" userId="34ab170da5908fc4" providerId="LiveId" clId="{B486ABB2-4B09-4D38-B75E-F6E371D65DA6}" dt="2020-12-02T11:40:55.496" v="1163" actId="20577"/>
          <ac:spMkLst>
            <pc:docMk/>
            <pc:sldMk cId="3293263350" sldId="632"/>
            <ac:spMk id="4" creationId="{06C2DB74-82EC-4C76-8A2F-538C59F4B939}"/>
          </ac:spMkLst>
        </pc:spChg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712691256" sldId="762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207383386" sldId="763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340983811" sldId="764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374113839" sldId="765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4031836338" sldId="766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060551096" sldId="767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3927413679" sldId="768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706170701" sldId="769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158316473" sldId="770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570758120" sldId="771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038053517" sldId="772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328078321" sldId="773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605526319" sldId="774"/>
        </pc:sldMkLst>
      </pc:sldChg>
    </pc:docChg>
  </pc:docChgLst>
  <pc:docChgLst>
    <pc:chgData name="Cristian Chilipirea" userId="34ab170da5908fc4" providerId="LiveId" clId="{40ACB1C5-0B6B-4C4B-B64C-8C91579DB1E1}"/>
    <pc:docChg chg="undo custSel addSld delSld modSld sldOrd modMainMaster">
      <pc:chgData name="Cristian Chilipirea" userId="34ab170da5908fc4" providerId="LiveId" clId="{40ACB1C5-0B6B-4C4B-B64C-8C91579DB1E1}" dt="2018-10-04T13:40:33.919" v="1743" actId="2696"/>
      <pc:docMkLst>
        <pc:docMk/>
      </pc:docMkLst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0" sldId="485"/>
        </pc:sldMkLst>
        <pc:spChg chg="mod">
          <ac:chgData name="Cristian Chilipirea" userId="34ab170da5908fc4" providerId="LiveId" clId="{40ACB1C5-0B6B-4C4B-B64C-8C91579DB1E1}" dt="2018-09-26T21:56:11.618" v="595" actId="20577"/>
          <ac:spMkLst>
            <pc:docMk/>
            <pc:sldMk cId="0" sldId="485"/>
            <ac:spMk id="15363" creationId="{8AD4A1D2-344F-4CD3-949B-26BEB5FF75C3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1456688437" sldId="497"/>
        </pc:sldMkLst>
        <pc:spChg chg="mod">
          <ac:chgData name="Cristian Chilipirea" userId="34ab170da5908fc4" providerId="LiveId" clId="{40ACB1C5-0B6B-4C4B-B64C-8C91579DB1E1}" dt="2018-09-26T21:50:16.454" v="543" actId="14100"/>
          <ac:spMkLst>
            <pc:docMk/>
            <pc:sldMk cId="1456688437" sldId="497"/>
            <ac:spMk id="3" creationId="{DD15A386-FC8D-4F0D-8903-89C7729CE66F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2850693201" sldId="498"/>
        </pc:sldMkLst>
        <pc:spChg chg="mod">
          <ac:chgData name="Cristian Chilipirea" userId="34ab170da5908fc4" providerId="LiveId" clId="{40ACB1C5-0B6B-4C4B-B64C-8C91579DB1E1}" dt="2018-10-02T20:52:21.350" v="767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593157976" sldId="499"/>
        </pc:sldMkLst>
        <pc:spChg chg="mod">
          <ac:chgData name="Cristian Chilipirea" userId="34ab170da5908fc4" providerId="LiveId" clId="{40ACB1C5-0B6B-4C4B-B64C-8C91579DB1E1}" dt="2018-10-02T20:52:04.358" v="765" actId="20577"/>
          <ac:spMkLst>
            <pc:docMk/>
            <pc:sldMk cId="3593157976" sldId="499"/>
            <ac:spMk id="3" creationId="{38DD686F-6C2C-4E52-A196-BD47AD4C72BA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805068390" sldId="500"/>
        </pc:sldMkLst>
        <pc:spChg chg="mod">
          <ac:chgData name="Cristian Chilipirea" userId="34ab170da5908fc4" providerId="LiveId" clId="{40ACB1C5-0B6B-4C4B-B64C-8C91579DB1E1}" dt="2018-09-26T21:35:15.009" v="116" actId="20577"/>
          <ac:spMkLst>
            <pc:docMk/>
            <pc:sldMk cId="3805068390" sldId="500"/>
            <ac:spMk id="2" creationId="{F7D617E4-B2DF-4202-A942-D5B426391336}"/>
          </ac:spMkLst>
        </pc:spChg>
      </pc:sldChg>
      <pc:sldChg chg="modSp modTransition modNotesTx">
        <pc:chgData name="Cristian Chilipirea" userId="34ab170da5908fc4" providerId="LiveId" clId="{40ACB1C5-0B6B-4C4B-B64C-8C91579DB1E1}" dt="2018-10-02T21:52:58.527" v="1095"/>
        <pc:sldMkLst>
          <pc:docMk/>
          <pc:sldMk cId="2240204320" sldId="501"/>
        </pc:sldMkLst>
        <pc:spChg chg="mod">
          <ac:chgData name="Cristian Chilipirea" userId="34ab170da5908fc4" providerId="LiveId" clId="{40ACB1C5-0B6B-4C4B-B64C-8C91579DB1E1}" dt="2018-09-26T21:31:21.813" v="0" actId="20577"/>
          <ac:spMkLst>
            <pc:docMk/>
            <pc:sldMk cId="2240204320" sldId="501"/>
            <ac:spMk id="3" creationId="{E14C7BB2-BB62-446D-B1A6-1BD2A93F9721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057009429" sldId="502"/>
        </pc:sldMkLst>
        <pc:spChg chg="mod">
          <ac:chgData name="Cristian Chilipirea" userId="34ab170da5908fc4" providerId="LiveId" clId="{40ACB1C5-0B6B-4C4B-B64C-8C91579DB1E1}" dt="2018-09-26T21:32:42.613" v="18" actId="20577"/>
          <ac:spMkLst>
            <pc:docMk/>
            <pc:sldMk cId="3057009429" sldId="502"/>
            <ac:spMk id="2" creationId="{312021EE-843E-490F-B841-399562B662B4}"/>
          </ac:spMkLst>
        </pc:spChg>
        <pc:spChg chg="mod">
          <ac:chgData name="Cristian Chilipirea" userId="34ab170da5908fc4" providerId="LiveId" clId="{40ACB1C5-0B6B-4C4B-B64C-8C91579DB1E1}" dt="2018-09-26T21:36:39.910" v="168" actId="1076"/>
          <ac:spMkLst>
            <pc:docMk/>
            <pc:sldMk cId="3057009429" sldId="502"/>
            <ac:spMk id="3" creationId="{C6AC5461-4988-4C29-BC47-C5E3192A3CAC}"/>
          </ac:spMkLst>
        </pc:spChg>
      </pc:sldChg>
      <pc:sldChg chg="modSp ord modTransition">
        <pc:chgData name="Cristian Chilipirea" userId="34ab170da5908fc4" providerId="LiveId" clId="{40ACB1C5-0B6B-4C4B-B64C-8C91579DB1E1}" dt="2018-10-02T21:52:58.527" v="1095"/>
        <pc:sldMkLst>
          <pc:docMk/>
          <pc:sldMk cId="1013673347" sldId="503"/>
        </pc:sldMkLst>
        <pc:spChg chg="mod">
          <ac:chgData name="Cristian Chilipirea" userId="34ab170da5908fc4" providerId="LiveId" clId="{40ACB1C5-0B6B-4C4B-B64C-8C91579DB1E1}" dt="2018-09-26T21:36:46.857" v="169" actId="1076"/>
          <ac:spMkLst>
            <pc:docMk/>
            <pc:sldMk cId="1013673347" sldId="503"/>
            <ac:spMk id="3" creationId="{5457F2E0-B4AC-46BD-A6FA-D02AEEE1F279}"/>
          </ac:spMkLst>
        </pc:spChg>
      </pc:sldChg>
      <pc:sldChg chg="modSp ord modTransition">
        <pc:chgData name="Cristian Chilipirea" userId="34ab170da5908fc4" providerId="LiveId" clId="{40ACB1C5-0B6B-4C4B-B64C-8C91579DB1E1}" dt="2018-10-02T21:52:58.527" v="1095"/>
        <pc:sldMkLst>
          <pc:docMk/>
          <pc:sldMk cId="3381332427" sldId="506"/>
        </pc:sldMkLst>
        <pc:spChg chg="mod">
          <ac:chgData name="Cristian Chilipirea" userId="34ab170da5908fc4" providerId="LiveId" clId="{40ACB1C5-0B6B-4C4B-B64C-8C91579DB1E1}" dt="2018-10-02T21:21:49.144" v="980" actId="20577"/>
          <ac:spMkLst>
            <pc:docMk/>
            <pc:sldMk cId="3381332427" sldId="506"/>
            <ac:spMk id="3" creationId="{FCDE4CD7-E561-43E9-9969-94440D0AF3A2}"/>
          </ac:spMkLst>
        </pc:spChg>
      </pc:sldChg>
      <pc:sldChg chg="addSp delSp modSp modTransition">
        <pc:chgData name="Cristian Chilipirea" userId="34ab170da5908fc4" providerId="LiveId" clId="{40ACB1C5-0B6B-4C4B-B64C-8C91579DB1E1}" dt="2018-10-02T21:52:58.527" v="1095"/>
        <pc:sldMkLst>
          <pc:docMk/>
          <pc:sldMk cId="3162047561" sldId="508"/>
        </pc:sldMkLst>
        <pc:spChg chg="del">
          <ac:chgData name="Cristian Chilipirea" userId="34ab170da5908fc4" providerId="LiveId" clId="{40ACB1C5-0B6B-4C4B-B64C-8C91579DB1E1}" dt="2018-10-02T21:39:14.200" v="1024" actId="478"/>
          <ac:spMkLst>
            <pc:docMk/>
            <pc:sldMk cId="3162047561" sldId="508"/>
            <ac:spMk id="3" creationId="{D8E55A74-EA14-488A-A45A-25C1A867A44B}"/>
          </ac:spMkLst>
        </pc:spChg>
        <pc:spChg chg="add del mod">
          <ac:chgData name="Cristian Chilipirea" userId="34ab170da5908fc4" providerId="LiveId" clId="{40ACB1C5-0B6B-4C4B-B64C-8C91579DB1E1}" dt="2018-10-02T21:39:17.069" v="1025" actId="478"/>
          <ac:spMkLst>
            <pc:docMk/>
            <pc:sldMk cId="3162047561" sldId="508"/>
            <ac:spMk id="6" creationId="{D2E848F9-FA82-4508-AC55-4682E58C500D}"/>
          </ac:spMkLst>
        </pc:spChg>
        <pc:picChg chg="add mod">
          <ac:chgData name="Cristian Chilipirea" userId="34ab170da5908fc4" providerId="LiveId" clId="{40ACB1C5-0B6B-4C4B-B64C-8C91579DB1E1}" dt="2018-10-02T21:39:44.238" v="1027" actId="1076"/>
          <ac:picMkLst>
            <pc:docMk/>
            <pc:sldMk cId="3162047561" sldId="508"/>
            <ac:picMk id="8" creationId="{FC200EB4-8492-4863-94A7-6A3F416561DF}"/>
          </ac:picMkLst>
        </pc:picChg>
        <pc:picChg chg="add mod">
          <ac:chgData name="Cristian Chilipirea" userId="34ab170da5908fc4" providerId="LiveId" clId="{40ACB1C5-0B6B-4C4B-B64C-8C91579DB1E1}" dt="2018-10-02T21:40:47.046" v="1032" actId="1076"/>
          <ac:picMkLst>
            <pc:docMk/>
            <pc:sldMk cId="3162047561" sldId="508"/>
            <ac:picMk id="10" creationId="{160F303D-0064-4924-8700-C9270B3DBF0B}"/>
          </ac:picMkLst>
        </pc:picChg>
      </pc:sldChg>
      <pc:sldChg chg="addSp delSp modSp modTransition delAnim">
        <pc:chgData name="Cristian Chilipirea" userId="34ab170da5908fc4" providerId="LiveId" clId="{40ACB1C5-0B6B-4C4B-B64C-8C91579DB1E1}" dt="2018-10-02T21:52:58.527" v="1095"/>
        <pc:sldMkLst>
          <pc:docMk/>
          <pc:sldMk cId="1653909499" sldId="509"/>
        </pc:sldMkLst>
        <pc:spChg chg="mod">
          <ac:chgData name="Cristian Chilipirea" userId="34ab170da5908fc4" providerId="LiveId" clId="{40ACB1C5-0B6B-4C4B-B64C-8C91579DB1E1}" dt="2018-10-02T21:35:00.513" v="1022" actId="20577"/>
          <ac:spMkLst>
            <pc:docMk/>
            <pc:sldMk cId="1653909499" sldId="509"/>
            <ac:spMk id="3" creationId="{625E152B-87E2-429C-9420-5FD6B44063FE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6" creationId="{7EA1E09F-19A7-48B1-9E1B-30860187FB25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7" creationId="{E6215701-7D46-42BC-BBE7-8BEE9FC929A2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8" creationId="{DB4E325C-A10C-4B67-80D4-CAA5163EA6BC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9" creationId="{CBB00072-C1DD-47FA-9AC3-FF570ACD8158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0" creationId="{984CB7F1-3A41-4766-A415-4F5E11B8A81B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1" creationId="{F9B6C442-07F9-4F0A-B43D-9458D1BD6731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2" creationId="{D30575D3-B1A9-4A14-90E6-7DEB43E9B646}"/>
          </ac:spMkLst>
        </pc:spChg>
        <pc:picChg chg="del">
          <ac:chgData name="Cristian Chilipirea" userId="34ab170da5908fc4" providerId="LiveId" clId="{40ACB1C5-0B6B-4C4B-B64C-8C91579DB1E1}" dt="2018-10-02T21:42:47.223" v="1045" actId="478"/>
          <ac:picMkLst>
            <pc:docMk/>
            <pc:sldMk cId="1653909499" sldId="509"/>
            <ac:picMk id="5" creationId="{F01E146E-8F81-48AB-BAD5-3328CBD56D76}"/>
          </ac:picMkLst>
        </pc:picChg>
        <pc:picChg chg="add mod ord">
          <ac:chgData name="Cristian Chilipirea" userId="34ab170da5908fc4" providerId="LiveId" clId="{40ACB1C5-0B6B-4C4B-B64C-8C91579DB1E1}" dt="2018-10-02T21:43:15.938" v="1050" actId="166"/>
          <ac:picMkLst>
            <pc:docMk/>
            <pc:sldMk cId="1653909499" sldId="509"/>
            <ac:picMk id="14" creationId="{B6C59429-8DA0-4492-9391-49E81E30B229}"/>
          </ac:picMkLst>
        </pc:picChg>
        <pc:picChg chg="add mod">
          <ac:chgData name="Cristian Chilipirea" userId="34ab170da5908fc4" providerId="LiveId" clId="{40ACB1C5-0B6B-4C4B-B64C-8C91579DB1E1}" dt="2018-10-02T21:43:18.523" v="1051" actId="1076"/>
          <ac:picMkLst>
            <pc:docMk/>
            <pc:sldMk cId="1653909499" sldId="509"/>
            <ac:picMk id="16" creationId="{785E2578-1CFF-4EFD-8B0B-0DE874BCE252}"/>
          </ac:picMkLst>
        </pc:pic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608127337" sldId="510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4042985229" sldId="511"/>
        </pc:sldMkLst>
      </pc:sldChg>
      <pc:sldChg chg="addSp modSp modTransition">
        <pc:chgData name="Cristian Chilipirea" userId="34ab170da5908fc4" providerId="LiveId" clId="{40ACB1C5-0B6B-4C4B-B64C-8C91579DB1E1}" dt="2018-10-02T21:52:58.527" v="1095"/>
        <pc:sldMkLst>
          <pc:docMk/>
          <pc:sldMk cId="2727535347" sldId="512"/>
        </pc:sldMkLst>
        <pc:picChg chg="add mod">
          <ac:chgData name="Cristian Chilipirea" userId="34ab170da5908fc4" providerId="LiveId" clId="{40ACB1C5-0B6B-4C4B-B64C-8C91579DB1E1}" dt="2018-10-02T21:44:36.866" v="1055" actId="1076"/>
          <ac:picMkLst>
            <pc:docMk/>
            <pc:sldMk cId="2727535347" sldId="512"/>
            <ac:picMk id="6" creationId="{4F321475-A005-4095-93F5-F86DB149356C}"/>
          </ac:picMkLst>
        </pc:pic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285445849" sldId="513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650840403" sldId="514"/>
        </pc:sldMkLst>
      </pc:sldChg>
      <pc:sldChg chg="modSp modTransition modNotesTx">
        <pc:chgData name="Cristian Chilipirea" userId="34ab170da5908fc4" providerId="LiveId" clId="{40ACB1C5-0B6B-4C4B-B64C-8C91579DB1E1}" dt="2018-10-02T21:52:58.527" v="1095"/>
        <pc:sldMkLst>
          <pc:docMk/>
          <pc:sldMk cId="2095946675" sldId="515"/>
        </pc:sldMkLst>
        <pc:spChg chg="mod">
          <ac:chgData name="Cristian Chilipirea" userId="34ab170da5908fc4" providerId="LiveId" clId="{40ACB1C5-0B6B-4C4B-B64C-8C91579DB1E1}" dt="2018-10-02T21:46:30.867" v="1056"/>
          <ac:spMkLst>
            <pc:docMk/>
            <pc:sldMk cId="2095946675" sldId="515"/>
            <ac:spMk id="3" creationId="{0601EB07-DC04-4FFE-8550-35F1572DD968}"/>
          </ac:spMkLst>
        </pc:spChg>
        <pc:picChg chg="mod">
          <ac:chgData name="Cristian Chilipirea" userId="34ab170da5908fc4" providerId="LiveId" clId="{40ACB1C5-0B6B-4C4B-B64C-8C91579DB1E1}" dt="2018-09-26T21:39:13.846" v="250" actId="1076"/>
          <ac:picMkLst>
            <pc:docMk/>
            <pc:sldMk cId="2095946675" sldId="515"/>
            <ac:picMk id="6" creationId="{1BBA67C4-B158-4AF5-B879-1D84106A0846}"/>
          </ac:picMkLst>
        </pc:pic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1633443332" sldId="516"/>
        </pc:sldMkLst>
        <pc:spChg chg="mod">
          <ac:chgData name="Cristian Chilipirea" userId="34ab170da5908fc4" providerId="LiveId" clId="{40ACB1C5-0B6B-4C4B-B64C-8C91579DB1E1}" dt="2018-10-02T21:46:35.001" v="1058"/>
          <ac:spMkLst>
            <pc:docMk/>
            <pc:sldMk cId="1633443332" sldId="516"/>
            <ac:spMk id="3" creationId="{33B8F6FA-EE0A-476D-8AB6-4D4F1DB8E52E}"/>
          </ac:spMkLst>
        </pc:sp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100481663" sldId="517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859228379" sldId="518"/>
        </pc:sldMkLst>
      </pc:sldChg>
      <pc:sldChg chg="modSp add del modTransition">
        <pc:chgData name="Cristian Chilipirea" userId="34ab170da5908fc4" providerId="LiveId" clId="{40ACB1C5-0B6B-4C4B-B64C-8C91579DB1E1}" dt="2018-10-04T13:40:33.089" v="1742" actId="2696"/>
        <pc:sldMkLst>
          <pc:docMk/>
          <pc:sldMk cId="1223463397" sldId="520"/>
        </pc:sldMkLst>
        <pc:spChg chg="mod">
          <ac:chgData name="Cristian Chilipirea" userId="34ab170da5908fc4" providerId="LiveId" clId="{40ACB1C5-0B6B-4C4B-B64C-8C91579DB1E1}" dt="2018-10-02T22:32:35.516" v="1699" actId="403"/>
          <ac:spMkLst>
            <pc:docMk/>
            <pc:sldMk cId="1223463397" sldId="520"/>
            <ac:spMk id="3" creationId="{CAF6333E-6CE6-40C7-B4C2-C508ECC74C81}"/>
          </ac:spMkLst>
        </pc:sp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93191226" sldId="523"/>
        </pc:sldMkLst>
        <pc:spChg chg="mod">
          <ac:chgData name="Cristian Chilipirea" userId="34ab170da5908fc4" providerId="LiveId" clId="{40ACB1C5-0B6B-4C4B-B64C-8C91579DB1E1}" dt="2018-09-26T21:43:09.022" v="359" actId="20577"/>
          <ac:spMkLst>
            <pc:docMk/>
            <pc:sldMk cId="193191226" sldId="523"/>
            <ac:spMk id="3" creationId="{FCDE4CD7-E561-43E9-9969-94440D0AF3A2}"/>
          </ac:spMkLst>
        </pc:spChg>
        <pc:picChg chg="del">
          <ac:chgData name="Cristian Chilipirea" userId="34ab170da5908fc4" providerId="LiveId" clId="{40ACB1C5-0B6B-4C4B-B64C-8C91579DB1E1}" dt="2018-09-26T21:43:11.485" v="360" actId="478"/>
          <ac:picMkLst>
            <pc:docMk/>
            <pc:sldMk cId="193191226" sldId="523"/>
            <ac:picMk id="6" creationId="{8E26822E-F675-4DFA-A3CB-B6E58CDF6AA0}"/>
          </ac:picMkLst>
        </pc:picChg>
        <pc:picChg chg="add mod">
          <ac:chgData name="Cristian Chilipirea" userId="34ab170da5908fc4" providerId="LiveId" clId="{40ACB1C5-0B6B-4C4B-B64C-8C91579DB1E1}" dt="2018-09-26T21:43:33.753" v="362" actId="1076"/>
          <ac:picMkLst>
            <pc:docMk/>
            <pc:sldMk cId="193191226" sldId="523"/>
            <ac:picMk id="7" creationId="{AA963A70-8229-4B7C-9EEC-90FAE8A92B1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761323086" sldId="524"/>
        </pc:sldMkLst>
        <pc:spChg chg="del">
          <ac:chgData name="Cristian Chilipirea" userId="34ab170da5908fc4" providerId="LiveId" clId="{40ACB1C5-0B6B-4C4B-B64C-8C91579DB1E1}" dt="2018-09-26T21:47:47.285" v="369" actId="478"/>
          <ac:spMkLst>
            <pc:docMk/>
            <pc:sldMk cId="761323086" sldId="524"/>
            <ac:spMk id="3" creationId="{FCDE4CD7-E561-43E9-9969-94440D0AF3A2}"/>
          </ac:spMkLst>
        </pc:spChg>
        <pc:spChg chg="add del mod">
          <ac:chgData name="Cristian Chilipirea" userId="34ab170da5908fc4" providerId="LiveId" clId="{40ACB1C5-0B6B-4C4B-B64C-8C91579DB1E1}" dt="2018-09-26T21:50:36.827" v="544" actId="478"/>
          <ac:spMkLst>
            <pc:docMk/>
            <pc:sldMk cId="761323086" sldId="524"/>
            <ac:spMk id="9" creationId="{E5520662-5D6B-412B-8578-8883BBBCA1E6}"/>
          </ac:spMkLst>
        </pc:spChg>
        <pc:picChg chg="add del mod">
          <ac:chgData name="Cristian Chilipirea" userId="34ab170da5908fc4" providerId="LiveId" clId="{40ACB1C5-0B6B-4C4B-B64C-8C91579DB1E1}" dt="2018-09-26T21:47:53.777" v="372" actId="1076"/>
          <ac:picMkLst>
            <pc:docMk/>
            <pc:sldMk cId="761323086" sldId="524"/>
            <ac:picMk id="6" creationId="{727FF584-710C-4516-B493-245D2DE7EA4A}"/>
          </ac:picMkLst>
        </pc:picChg>
        <pc:picChg chg="del">
          <ac:chgData name="Cristian Chilipirea" userId="34ab170da5908fc4" providerId="LiveId" clId="{40ACB1C5-0B6B-4C4B-B64C-8C91579DB1E1}" dt="2018-09-26T21:47:26.866" v="366" actId="478"/>
          <ac:picMkLst>
            <pc:docMk/>
            <pc:sldMk cId="761323086" sldId="524"/>
            <ac:picMk id="7" creationId="{AA963A70-8229-4B7C-9EEC-90FAE8A92B16}"/>
          </ac:picMkLst>
        </pc:picChg>
      </pc:sldChg>
      <pc:sldChg chg="modSp add del modTransition">
        <pc:chgData name="Cristian Chilipirea" userId="34ab170da5908fc4" providerId="LiveId" clId="{40ACB1C5-0B6B-4C4B-B64C-8C91579DB1E1}" dt="2018-10-04T13:40:33.919" v="1743" actId="2696"/>
        <pc:sldMkLst>
          <pc:docMk/>
          <pc:sldMk cId="2128174877" sldId="525"/>
        </pc:sldMkLst>
        <pc:spChg chg="mod">
          <ac:chgData name="Cristian Chilipirea" userId="34ab170da5908fc4" providerId="LiveId" clId="{40ACB1C5-0B6B-4C4B-B64C-8C91579DB1E1}" dt="2018-10-02T22:32:31.220" v="1697" actId="403"/>
          <ac:spMkLst>
            <pc:docMk/>
            <pc:sldMk cId="2128174877" sldId="525"/>
            <ac:spMk id="3" creationId="{CAF6333E-6CE6-40C7-B4C2-C508ECC74C81}"/>
          </ac:spMkLst>
        </pc:spChg>
      </pc:sldChg>
      <pc:sldChg chg="addSp delSp modSp modTransition">
        <pc:chgData name="Cristian Chilipirea" userId="34ab170da5908fc4" providerId="LiveId" clId="{40ACB1C5-0B6B-4C4B-B64C-8C91579DB1E1}" dt="2018-10-02T22:13:50.166" v="1240" actId="1076"/>
        <pc:sldMkLst>
          <pc:docMk/>
          <pc:sldMk cId="384922801" sldId="526"/>
        </pc:sldMkLst>
        <pc:spChg chg="del">
          <ac:chgData name="Cristian Chilipirea" userId="34ab170da5908fc4" providerId="LiveId" clId="{40ACB1C5-0B6B-4C4B-B64C-8C91579DB1E1}" dt="2018-10-02T21:59:48.319" v="1131" actId="478"/>
          <ac:spMkLst>
            <pc:docMk/>
            <pc:sldMk cId="384922801" sldId="526"/>
            <ac:spMk id="3" creationId="{E12372FD-F9E9-4C57-9468-A55072E57CED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7" creationId="{DDA6CC93-4993-4C38-9E1F-0D03B2968980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8" creationId="{E1F18549-8E73-42D7-98F4-CDA4ED1CFEAF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9" creationId="{91C2F5E7-EF63-4980-B893-A50585749711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0" creationId="{A53CC8A8-B1AB-4FF9-8B22-709B8B84696E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1" creationId="{32FC8523-198F-42FE-9D23-0D76AB12BE8A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2" creationId="{BC105830-3C09-43B4-94CA-6C69E4B34116}"/>
          </ac:spMkLst>
        </pc:spChg>
        <pc:picChg chg="add del mod">
          <ac:chgData name="Cristian Chilipirea" userId="34ab170da5908fc4" providerId="LiveId" clId="{40ACB1C5-0B6B-4C4B-B64C-8C91579DB1E1}" dt="2018-10-02T22:01:36.582" v="1135"/>
          <ac:picMkLst>
            <pc:docMk/>
            <pc:sldMk cId="384922801" sldId="526"/>
            <ac:picMk id="6" creationId="{A6F9BFFE-9241-495F-BEED-C1AABDEA7414}"/>
          </ac:picMkLst>
        </pc:picChg>
        <pc:picChg chg="add mod">
          <ac:chgData name="Cristian Chilipirea" userId="34ab170da5908fc4" providerId="LiveId" clId="{40ACB1C5-0B6B-4C4B-B64C-8C91579DB1E1}" dt="2018-10-02T22:02:52.948" v="1140" actId="1076"/>
          <ac:picMkLst>
            <pc:docMk/>
            <pc:sldMk cId="384922801" sldId="526"/>
            <ac:picMk id="8" creationId="{C8C51A14-EFBA-4F31-81EE-FDF18B27AEE8}"/>
          </ac:picMkLst>
        </pc:picChg>
        <pc:picChg chg="add del">
          <ac:chgData name="Cristian Chilipirea" userId="34ab170da5908fc4" providerId="LiveId" clId="{40ACB1C5-0B6B-4C4B-B64C-8C91579DB1E1}" dt="2018-10-02T22:12:08.950" v="1220"/>
          <ac:picMkLst>
            <pc:docMk/>
            <pc:sldMk cId="384922801" sldId="526"/>
            <ac:picMk id="124" creationId="{86F4D3BC-C1A3-407A-9842-37DE851C6073}"/>
          </ac:picMkLst>
        </pc:picChg>
        <pc:picChg chg="add mod">
          <ac:chgData name="Cristian Chilipirea" userId="34ab170da5908fc4" providerId="LiveId" clId="{40ACB1C5-0B6B-4C4B-B64C-8C91579DB1E1}" dt="2018-10-02T22:13:50.166" v="1240" actId="1076"/>
          <ac:picMkLst>
            <pc:docMk/>
            <pc:sldMk cId="384922801" sldId="526"/>
            <ac:picMk id="125" creationId="{4B1DFDE9-B8DF-4351-8D1F-A49F96620E9A}"/>
          </ac:picMkLst>
        </pc:pic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9" creationId="{3E9446E0-35BB-48DE-8D1A-8B27116C3556}"/>
          </ac:cxnSpMkLst>
        </pc:cxnChg>
        <pc:cxnChg chg="add del mod">
          <ac:chgData name="Cristian Chilipirea" userId="34ab170da5908fc4" providerId="LiveId" clId="{40ACB1C5-0B6B-4C4B-B64C-8C91579DB1E1}" dt="2018-10-02T22:08:24.711" v="1161" actId="478"/>
          <ac:cxnSpMkLst>
            <pc:docMk/>
            <pc:sldMk cId="384922801" sldId="526"/>
            <ac:cxnSpMk id="10" creationId="{2CAB4C20-F2E8-455D-AC5A-A4779C7B1FEC}"/>
          </ac:cxnSpMkLst>
        </pc:cxnChg>
        <pc:cxnChg chg="add del mod">
          <ac:chgData name="Cristian Chilipirea" userId="34ab170da5908fc4" providerId="LiveId" clId="{40ACB1C5-0B6B-4C4B-B64C-8C91579DB1E1}" dt="2018-10-02T22:08:24.229" v="1160" actId="478"/>
          <ac:cxnSpMkLst>
            <pc:docMk/>
            <pc:sldMk cId="384922801" sldId="526"/>
            <ac:cxnSpMk id="11" creationId="{91A75581-1F06-463A-A0A4-424DA3612521}"/>
          </ac:cxnSpMkLst>
        </pc:cxnChg>
        <pc:cxnChg chg="add del mod">
          <ac:chgData name="Cristian Chilipirea" userId="34ab170da5908fc4" providerId="LiveId" clId="{40ACB1C5-0B6B-4C4B-B64C-8C91579DB1E1}" dt="2018-10-02T22:08:25.260" v="1162" actId="478"/>
          <ac:cxnSpMkLst>
            <pc:docMk/>
            <pc:sldMk cId="384922801" sldId="526"/>
            <ac:cxnSpMk id="12" creationId="{7E81E413-CD51-4D35-BE6E-B9C80F8AAD8D}"/>
          </ac:cxnSpMkLst>
        </pc:cxnChg>
        <pc:cxnChg chg="add del mod">
          <ac:chgData name="Cristian Chilipirea" userId="34ab170da5908fc4" providerId="LiveId" clId="{40ACB1C5-0B6B-4C4B-B64C-8C91579DB1E1}" dt="2018-10-02T22:08:23.783" v="1159" actId="478"/>
          <ac:cxnSpMkLst>
            <pc:docMk/>
            <pc:sldMk cId="384922801" sldId="526"/>
            <ac:cxnSpMk id="13" creationId="{715918A0-B3FC-4EA2-84DD-3F00DACACD7B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4" creationId="{F6F4090B-5E44-4BCF-B540-9FBFA80A9FF2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5" creationId="{2B7F39A7-2032-4419-920A-9FBA9247E9D7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6" creationId="{ED4416BA-7E66-41AB-A52F-24DBF8348DFC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7" creationId="{2A0D8417-9C6F-47A2-9C0F-63D41BCE1E84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8" creationId="{081AA1A2-0EA2-4B8E-A69A-5AA70916137C}"/>
          </ac:cxnSpMkLst>
        </pc:cxnChg>
        <pc:cxnChg chg="add del mod">
          <ac:chgData name="Cristian Chilipirea" userId="34ab170da5908fc4" providerId="LiveId" clId="{40ACB1C5-0B6B-4C4B-B64C-8C91579DB1E1}" dt="2018-10-02T22:08:19.596" v="1156" actId="478"/>
          <ac:cxnSpMkLst>
            <pc:docMk/>
            <pc:sldMk cId="384922801" sldId="526"/>
            <ac:cxnSpMk id="19" creationId="{98C72F2C-3100-4A73-8D3D-BE901CB56DC7}"/>
          </ac:cxnSpMkLst>
        </pc:cxnChg>
        <pc:cxnChg chg="add del mod">
          <ac:chgData name="Cristian Chilipirea" userId="34ab170da5908fc4" providerId="LiveId" clId="{40ACB1C5-0B6B-4C4B-B64C-8C91579DB1E1}" dt="2018-10-02T22:08:19.911" v="1157" actId="478"/>
          <ac:cxnSpMkLst>
            <pc:docMk/>
            <pc:sldMk cId="384922801" sldId="526"/>
            <ac:cxnSpMk id="20" creationId="{D2064BE4-E680-436F-8F1D-2E161F77FB27}"/>
          </ac:cxnSpMkLst>
        </pc:cxnChg>
        <pc:cxnChg chg="add del mod">
          <ac:chgData name="Cristian Chilipirea" userId="34ab170da5908fc4" providerId="LiveId" clId="{40ACB1C5-0B6B-4C4B-B64C-8C91579DB1E1}" dt="2018-10-02T22:08:20.574" v="1158" actId="478"/>
          <ac:cxnSpMkLst>
            <pc:docMk/>
            <pc:sldMk cId="384922801" sldId="526"/>
            <ac:cxnSpMk id="21" creationId="{93068AAD-8AA5-49E0-B987-56A8BD3212AA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22" creationId="{97831242-E168-46A7-AE69-B68DE9374E99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73" creationId="{B0B810A5-2C4B-4F82-92E7-2C0FCB5D925A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76" creationId="{31C4A6CF-3245-4593-911E-2F65E97582AA}"/>
          </ac:cxnSpMkLst>
        </pc:cxnChg>
        <pc:cxnChg chg="add del mod">
          <ac:chgData name="Cristian Chilipirea" userId="34ab170da5908fc4" providerId="LiveId" clId="{40ACB1C5-0B6B-4C4B-B64C-8C91579DB1E1}" dt="2018-10-02T22:10:23.691" v="1216"/>
          <ac:cxnSpMkLst>
            <pc:docMk/>
            <pc:sldMk cId="384922801" sldId="526"/>
            <ac:cxnSpMk id="79" creationId="{0B726260-3413-4A2D-8DF7-5AF3F65207B4}"/>
          </ac:cxnSpMkLst>
        </pc:cxnChg>
        <pc:cxnChg chg="add del mod">
          <ac:chgData name="Cristian Chilipirea" userId="34ab170da5908fc4" providerId="LiveId" clId="{40ACB1C5-0B6B-4C4B-B64C-8C91579DB1E1}" dt="2018-10-02T22:10:22.987" v="1213"/>
          <ac:cxnSpMkLst>
            <pc:docMk/>
            <pc:sldMk cId="384922801" sldId="526"/>
            <ac:cxnSpMk id="82" creationId="{F1FAC071-41A3-400A-B615-F5E1D6D038E8}"/>
          </ac:cxnSpMkLst>
        </pc:cxnChg>
        <pc:cxnChg chg="add del">
          <ac:chgData name="Cristian Chilipirea" userId="34ab170da5908fc4" providerId="LiveId" clId="{40ACB1C5-0B6B-4C4B-B64C-8C91579DB1E1}" dt="2018-10-02T22:09:25.343" v="1184"/>
          <ac:cxnSpMkLst>
            <pc:docMk/>
            <pc:sldMk cId="384922801" sldId="526"/>
            <ac:cxnSpMk id="85" creationId="{A1E3EF43-25E5-4275-A250-ED2878DDAC4F}"/>
          </ac:cxnSpMkLst>
        </pc:cxnChg>
        <pc:cxnChg chg="add del mod">
          <ac:chgData name="Cristian Chilipirea" userId="34ab170da5908fc4" providerId="LiveId" clId="{40ACB1C5-0B6B-4C4B-B64C-8C91579DB1E1}" dt="2018-10-02T22:10:21.779" v="1208"/>
          <ac:cxnSpMkLst>
            <pc:docMk/>
            <pc:sldMk cId="384922801" sldId="526"/>
            <ac:cxnSpMk id="86" creationId="{A0962620-25D6-4A91-A8E0-14E39876E2F2}"/>
          </ac:cxnSpMkLst>
        </pc:cxnChg>
        <pc:cxnChg chg="add del mod">
          <ac:chgData name="Cristian Chilipirea" userId="34ab170da5908fc4" providerId="LiveId" clId="{40ACB1C5-0B6B-4C4B-B64C-8C91579DB1E1}" dt="2018-10-02T22:10:20.996" v="1205"/>
          <ac:cxnSpMkLst>
            <pc:docMk/>
            <pc:sldMk cId="384922801" sldId="526"/>
            <ac:cxnSpMk id="89" creationId="{493591F9-B6F5-42CD-A18F-CD866803E5E9}"/>
          </ac:cxnSpMkLst>
        </pc:cxnChg>
        <pc:cxnChg chg="add del mod">
          <ac:chgData name="Cristian Chilipirea" userId="34ab170da5908fc4" providerId="LiveId" clId="{40ACB1C5-0B6B-4C4B-B64C-8C91579DB1E1}" dt="2018-10-02T22:10:20.059" v="1202"/>
          <ac:cxnSpMkLst>
            <pc:docMk/>
            <pc:sldMk cId="384922801" sldId="526"/>
            <ac:cxnSpMk id="92" creationId="{555B25E9-57FA-4D32-964E-CB596CE6EB57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3" creationId="{D392E46A-DCCD-4F5B-A2E0-45EDC7DDAE6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4" creationId="{63994B29-5EA2-4AD6-B726-8C02260B63AB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5" creationId="{83E0743B-8E46-4E9E-8EE0-8EF377BE8EC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6" creationId="{2989896A-B0D5-44F1-8692-33D7D2D1DDA3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7" creationId="{4ECD2801-380A-4763-8A6B-35ECE87AF14D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8" creationId="{AC0B0DAF-40B3-45A1-818D-0506CDBDEB67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9" creationId="{BB3A3492-CD91-4D4C-8055-3C66E23BAA9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0" creationId="{29E53B55-F284-4CC6-BC7E-8840BF3C2276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1" creationId="{8F30AB96-1F8F-4C0D-BF5C-80D139CAB698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2" creationId="{556D623C-E36F-4F54-A593-5ADC36003AB9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3" creationId="{B55B725F-0DAD-4CD1-8998-9953BFD450D0}"/>
          </ac:cxnSpMkLst>
        </pc:cxnChg>
      </pc:sldChg>
      <pc:sldChg chg="addSp delSp modSp modTransition">
        <pc:chgData name="Cristian Chilipirea" userId="34ab170da5908fc4" providerId="LiveId" clId="{40ACB1C5-0B6B-4C4B-B64C-8C91579DB1E1}" dt="2018-10-02T22:23:57.219" v="1322" actId="1076"/>
        <pc:sldMkLst>
          <pc:docMk/>
          <pc:sldMk cId="2918988431" sldId="527"/>
        </pc:sldMkLst>
        <pc:spChg chg="mod">
          <ac:chgData name="Cristian Chilipirea" userId="34ab170da5908fc4" providerId="LiveId" clId="{40ACB1C5-0B6B-4C4B-B64C-8C91579DB1E1}" dt="2018-10-02T22:23:44.121" v="1319" actId="20577"/>
          <ac:spMkLst>
            <pc:docMk/>
            <pc:sldMk cId="2918988431" sldId="527"/>
            <ac:spMk id="2" creationId="{C3E94133-1880-4417-AA41-BF0388D21CA5}"/>
          </ac:spMkLst>
        </pc:spChg>
        <pc:spChg chg="del">
          <ac:chgData name="Cristian Chilipirea" userId="34ab170da5908fc4" providerId="LiveId" clId="{40ACB1C5-0B6B-4C4B-B64C-8C91579DB1E1}" dt="2018-10-02T22:21:11.413" v="1266" actId="478"/>
          <ac:spMkLst>
            <pc:docMk/>
            <pc:sldMk cId="2918988431" sldId="527"/>
            <ac:spMk id="3" creationId="{2D332206-0096-45B2-99F2-503923055BF0}"/>
          </ac:spMkLst>
        </pc:spChg>
        <pc:spChg chg="add del mod">
          <ac:chgData name="Cristian Chilipirea" userId="34ab170da5908fc4" providerId="LiveId" clId="{40ACB1C5-0B6B-4C4B-B64C-8C91579DB1E1}" dt="2018-10-02T22:23:32.796" v="1312" actId="478"/>
          <ac:spMkLst>
            <pc:docMk/>
            <pc:sldMk cId="2918988431" sldId="527"/>
            <ac:spMk id="7" creationId="{58A3689F-587B-4641-8375-4A623366C697}"/>
          </ac:spMkLst>
        </pc:spChg>
        <pc:spChg chg="add del mod">
          <ac:chgData name="Cristian Chilipirea" userId="34ab170da5908fc4" providerId="LiveId" clId="{40ACB1C5-0B6B-4C4B-B64C-8C91579DB1E1}" dt="2018-10-02T22:23:33.913" v="1313" actId="478"/>
          <ac:spMkLst>
            <pc:docMk/>
            <pc:sldMk cId="2918988431" sldId="527"/>
            <ac:spMk id="8" creationId="{63E25340-93D7-48FE-9F1E-B48A2024D976}"/>
          </ac:spMkLst>
        </pc:spChg>
        <pc:picChg chg="add mod">
          <ac:chgData name="Cristian Chilipirea" userId="34ab170da5908fc4" providerId="LiveId" clId="{40ACB1C5-0B6B-4C4B-B64C-8C91579DB1E1}" dt="2018-10-02T22:21:36.212" v="1278" actId="1076"/>
          <ac:picMkLst>
            <pc:docMk/>
            <pc:sldMk cId="2918988431" sldId="527"/>
            <ac:picMk id="6" creationId="{5E4F8245-E006-4689-91C3-C6DA9BAF38C4}"/>
          </ac:picMkLst>
        </pc:picChg>
        <pc:picChg chg="add mod">
          <ac:chgData name="Cristian Chilipirea" userId="34ab170da5908fc4" providerId="LiveId" clId="{40ACB1C5-0B6B-4C4B-B64C-8C91579DB1E1}" dt="2018-10-02T22:23:57.219" v="1322" actId="1076"/>
          <ac:picMkLst>
            <pc:docMk/>
            <pc:sldMk cId="2918988431" sldId="527"/>
            <ac:picMk id="9" creationId="{B7F921F1-4454-4E6F-B39A-5AF94E4C7D58}"/>
          </ac:picMkLst>
        </pc:picChg>
      </pc:sldChg>
      <pc:sldChg chg="addSp delSp modSp modTransition">
        <pc:chgData name="Cristian Chilipirea" userId="34ab170da5908fc4" providerId="LiveId" clId="{40ACB1C5-0B6B-4C4B-B64C-8C91579DB1E1}" dt="2018-10-02T22:14:19.247" v="1245" actId="478"/>
        <pc:sldMkLst>
          <pc:docMk/>
          <pc:sldMk cId="371541737" sldId="528"/>
        </pc:sldMkLst>
        <pc:spChg chg="mod">
          <ac:chgData name="Cristian Chilipirea" userId="34ab170da5908fc4" providerId="LiveId" clId="{40ACB1C5-0B6B-4C4B-B64C-8C91579DB1E1}" dt="2018-10-02T21:59:34.153" v="1130" actId="1076"/>
          <ac:spMkLst>
            <pc:docMk/>
            <pc:sldMk cId="371541737" sldId="528"/>
            <ac:spMk id="3" creationId="{127CADF5-96D9-47DE-B862-63D1EFEC97C5}"/>
          </ac:spMkLst>
        </pc:spChg>
        <pc:picChg chg="add mod">
          <ac:chgData name="Cristian Chilipirea" userId="34ab170da5908fc4" providerId="LiveId" clId="{40ACB1C5-0B6B-4C4B-B64C-8C91579DB1E1}" dt="2018-10-02T21:59:34.153" v="1130" actId="1076"/>
          <ac:picMkLst>
            <pc:docMk/>
            <pc:sldMk cId="371541737" sldId="528"/>
            <ac:picMk id="5" creationId="{D9ABCB1B-926D-4390-A273-141960A9F497}"/>
          </ac:picMkLst>
        </pc:picChg>
        <pc:picChg chg="add del">
          <ac:chgData name="Cristian Chilipirea" userId="34ab170da5908fc4" providerId="LiveId" clId="{40ACB1C5-0B6B-4C4B-B64C-8C91579DB1E1}" dt="2018-10-02T22:14:08.219" v="1243"/>
          <ac:picMkLst>
            <pc:docMk/>
            <pc:sldMk cId="371541737" sldId="528"/>
            <ac:picMk id="6" creationId="{99B3D6D9-E0CC-49E0-B577-B671A974DB60}"/>
          </ac:picMkLst>
        </pc:picChg>
        <pc:picChg chg="add del">
          <ac:chgData name="Cristian Chilipirea" userId="34ab170da5908fc4" providerId="LiveId" clId="{40ACB1C5-0B6B-4C4B-B64C-8C91579DB1E1}" dt="2018-10-02T22:14:19.247" v="1245" actId="478"/>
          <ac:picMkLst>
            <pc:docMk/>
            <pc:sldMk cId="371541737" sldId="528"/>
            <ac:picMk id="7" creationId="{352FC7DD-8855-4C4C-B625-3C0021BCF7DC}"/>
          </ac:picMkLst>
        </pc:picChg>
      </pc:sldChg>
      <pc:sldChg chg="addSp delSp modSp add ord modTransition modNotesTx">
        <pc:chgData name="Cristian Chilipirea" userId="34ab170da5908fc4" providerId="LiveId" clId="{40ACB1C5-0B6B-4C4B-B64C-8C91579DB1E1}" dt="2018-10-02T21:52:58.527" v="1095"/>
        <pc:sldMkLst>
          <pc:docMk/>
          <pc:sldMk cId="617174008" sldId="529"/>
        </pc:sldMkLst>
        <pc:spChg chg="mod">
          <ac:chgData name="Cristian Chilipirea" userId="34ab170da5908fc4" providerId="LiveId" clId="{40ACB1C5-0B6B-4C4B-B64C-8C91579DB1E1}" dt="2018-10-02T21:01:25.518" v="772" actId="20577"/>
          <ac:spMkLst>
            <pc:docMk/>
            <pc:sldMk cId="617174008" sldId="529"/>
            <ac:spMk id="2" creationId="{3EFA92BB-C69E-43F3-9DE0-27787169A731}"/>
          </ac:spMkLst>
        </pc:spChg>
        <pc:spChg chg="del">
          <ac:chgData name="Cristian Chilipirea" userId="34ab170da5908fc4" providerId="LiveId" clId="{40ACB1C5-0B6B-4C4B-B64C-8C91579DB1E1}" dt="2018-10-02T21:01:23.438" v="771" actId="478"/>
          <ac:spMkLst>
            <pc:docMk/>
            <pc:sldMk cId="617174008" sldId="529"/>
            <ac:spMk id="3" creationId="{8FAD3AE2-E64A-41BB-8C8E-FD96C9BAB6EE}"/>
          </ac:spMkLst>
        </pc:spChg>
        <pc:picChg chg="add mod ord">
          <ac:chgData name="Cristian Chilipirea" userId="34ab170da5908fc4" providerId="LiveId" clId="{40ACB1C5-0B6B-4C4B-B64C-8C91579DB1E1}" dt="2018-10-02T21:02:45.117" v="789" actId="1076"/>
          <ac:picMkLst>
            <pc:docMk/>
            <pc:sldMk cId="617174008" sldId="529"/>
            <ac:picMk id="6" creationId="{188E1FE5-018B-4410-8256-E76FDFAFEB3F}"/>
          </ac:picMkLst>
        </pc:picChg>
        <pc:picChg chg="add del mod">
          <ac:chgData name="Cristian Chilipirea" userId="34ab170da5908fc4" providerId="LiveId" clId="{40ACB1C5-0B6B-4C4B-B64C-8C91579DB1E1}" dt="2018-10-02T21:02:13.218" v="782" actId="478"/>
          <ac:picMkLst>
            <pc:docMk/>
            <pc:sldMk cId="617174008" sldId="529"/>
            <ac:picMk id="8" creationId="{5CE7B77A-B8D0-4FAF-8757-45D5257BF30A}"/>
          </ac:picMkLst>
        </pc:picChg>
        <pc:picChg chg="add mod">
          <ac:chgData name="Cristian Chilipirea" userId="34ab170da5908fc4" providerId="LiveId" clId="{40ACB1C5-0B6B-4C4B-B64C-8C91579DB1E1}" dt="2018-10-02T21:02:38.772" v="788" actId="14100"/>
          <ac:picMkLst>
            <pc:docMk/>
            <pc:sldMk cId="617174008" sldId="529"/>
            <ac:picMk id="10" creationId="{33299685-3374-4045-846A-C90A76CF455A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742774632" sldId="530"/>
        </pc:sldMkLst>
        <pc:spChg chg="add del mod">
          <ac:chgData name="Cristian Chilipirea" userId="34ab170da5908fc4" providerId="LiveId" clId="{40ACB1C5-0B6B-4C4B-B64C-8C91579DB1E1}" dt="2018-10-02T21:03:50.546" v="800"/>
          <ac:spMkLst>
            <pc:docMk/>
            <pc:sldMk cId="742774632" sldId="530"/>
            <ac:spMk id="7" creationId="{0190C311-3B2F-4627-88C3-F121C2C83C6E}"/>
          </ac:spMkLst>
        </pc:spChg>
        <pc:spChg chg="add mod">
          <ac:chgData name="Cristian Chilipirea" userId="34ab170da5908fc4" providerId="LiveId" clId="{40ACB1C5-0B6B-4C4B-B64C-8C91579DB1E1}" dt="2018-10-02T21:04:10.354" v="809" actId="1076"/>
          <ac:spMkLst>
            <pc:docMk/>
            <pc:sldMk cId="742774632" sldId="530"/>
            <ac:spMk id="8" creationId="{490075C4-9B98-4BA2-87B7-51A5F50D0ED9}"/>
          </ac:spMkLst>
        </pc:spChg>
        <pc:picChg chg="add mod">
          <ac:chgData name="Cristian Chilipirea" userId="34ab170da5908fc4" providerId="LiveId" clId="{40ACB1C5-0B6B-4C4B-B64C-8C91579DB1E1}" dt="2018-10-02T21:03:28.821" v="797" actId="1076"/>
          <ac:picMkLst>
            <pc:docMk/>
            <pc:sldMk cId="742774632" sldId="530"/>
            <ac:picMk id="5" creationId="{862C8273-DD18-4042-B4F2-9090CDCF7B4A}"/>
          </ac:picMkLst>
        </pc:picChg>
        <pc:picChg chg="del">
          <ac:chgData name="Cristian Chilipirea" userId="34ab170da5908fc4" providerId="LiveId" clId="{40ACB1C5-0B6B-4C4B-B64C-8C91579DB1E1}" dt="2018-10-02T21:02:59.022" v="791" actId="478"/>
          <ac:picMkLst>
            <pc:docMk/>
            <pc:sldMk cId="742774632" sldId="530"/>
            <ac:picMk id="10" creationId="{33299685-3374-4045-846A-C90A76CF455A}"/>
          </ac:picMkLst>
        </pc:picChg>
        <pc:picChg chg="add mod">
          <ac:chgData name="Cristian Chilipirea" userId="34ab170da5908fc4" providerId="LiveId" clId="{40ACB1C5-0B6B-4C4B-B64C-8C91579DB1E1}" dt="2018-10-02T21:04:32.036" v="813" actId="1076"/>
          <ac:picMkLst>
            <pc:docMk/>
            <pc:sldMk cId="742774632" sldId="530"/>
            <ac:picMk id="11" creationId="{A8EBA5D8-2749-4956-AA62-DA0C6403B5D5}"/>
          </ac:picMkLst>
        </pc:picChg>
      </pc:sldChg>
      <pc:sldChg chg="addSp modSp add modTransition">
        <pc:chgData name="Cristian Chilipirea" userId="34ab170da5908fc4" providerId="LiveId" clId="{40ACB1C5-0B6B-4C4B-B64C-8C91579DB1E1}" dt="2018-10-02T21:52:58.527" v="1095"/>
        <pc:sldMkLst>
          <pc:docMk/>
          <pc:sldMk cId="2619967694" sldId="531"/>
        </pc:sldMkLst>
        <pc:spChg chg="mod">
          <ac:chgData name="Cristian Chilipirea" userId="34ab170da5908fc4" providerId="LiveId" clId="{40ACB1C5-0B6B-4C4B-B64C-8C91579DB1E1}" dt="2018-10-02T21:08:28.278" v="834" actId="20577"/>
          <ac:spMkLst>
            <pc:docMk/>
            <pc:sldMk cId="2619967694" sldId="531"/>
            <ac:spMk id="3" creationId="{5457F2E0-B4AC-46BD-A6FA-D02AEEE1F279}"/>
          </ac:spMkLst>
        </pc:spChg>
        <pc:picChg chg="add mod">
          <ac:chgData name="Cristian Chilipirea" userId="34ab170da5908fc4" providerId="LiveId" clId="{40ACB1C5-0B6B-4C4B-B64C-8C91579DB1E1}" dt="2018-10-02T21:09:12.788" v="874" actId="1076"/>
          <ac:picMkLst>
            <pc:docMk/>
            <pc:sldMk cId="2619967694" sldId="531"/>
            <ac:picMk id="6" creationId="{6E8F7F56-1D1C-489A-8F73-B975F0BA215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290587018" sldId="532"/>
        </pc:sldMkLst>
        <pc:spChg chg="del">
          <ac:chgData name="Cristian Chilipirea" userId="34ab170da5908fc4" providerId="LiveId" clId="{40ACB1C5-0B6B-4C4B-B64C-8C91579DB1E1}" dt="2018-10-02T21:14:22.598" v="878" actId="478"/>
          <ac:spMkLst>
            <pc:docMk/>
            <pc:sldMk cId="1290587018" sldId="532"/>
            <ac:spMk id="3" creationId="{FCDE4CD7-E561-43E9-9969-94440D0AF3A2}"/>
          </ac:spMkLst>
        </pc:spChg>
        <pc:spChg chg="add del mod">
          <ac:chgData name="Cristian Chilipirea" userId="34ab170da5908fc4" providerId="LiveId" clId="{40ACB1C5-0B6B-4C4B-B64C-8C91579DB1E1}" dt="2018-10-02T21:14:24.746" v="879" actId="478"/>
          <ac:spMkLst>
            <pc:docMk/>
            <pc:sldMk cId="1290587018" sldId="532"/>
            <ac:spMk id="7" creationId="{09823597-5F7B-42BE-A639-206C5F61FF05}"/>
          </ac:spMkLst>
        </pc:spChg>
        <pc:picChg chg="del">
          <ac:chgData name="Cristian Chilipirea" userId="34ab170da5908fc4" providerId="LiveId" clId="{40ACB1C5-0B6B-4C4B-B64C-8C91579DB1E1}" dt="2018-10-02T21:14:25.282" v="880" actId="478"/>
          <ac:picMkLst>
            <pc:docMk/>
            <pc:sldMk cId="1290587018" sldId="532"/>
            <ac:picMk id="6" creationId="{8E26822E-F675-4DFA-A3CB-B6E58CDF6AA0}"/>
          </ac:picMkLst>
        </pc:picChg>
        <pc:picChg chg="add mod">
          <ac:chgData name="Cristian Chilipirea" userId="34ab170da5908fc4" providerId="LiveId" clId="{40ACB1C5-0B6B-4C4B-B64C-8C91579DB1E1}" dt="2018-10-02T21:14:54.683" v="883" actId="1076"/>
          <ac:picMkLst>
            <pc:docMk/>
            <pc:sldMk cId="1290587018" sldId="532"/>
            <ac:picMk id="9" creationId="{24A4AA8F-55AD-4E50-971E-03E91E6A433C}"/>
          </ac:picMkLst>
        </pc:picChg>
      </pc:sldChg>
      <pc:sldChg chg="addSp delSp modSp add modTransition modNotesTx">
        <pc:chgData name="Cristian Chilipirea" userId="34ab170da5908fc4" providerId="LiveId" clId="{40ACB1C5-0B6B-4C4B-B64C-8C91579DB1E1}" dt="2018-10-02T21:52:58.527" v="1095"/>
        <pc:sldMkLst>
          <pc:docMk/>
          <pc:sldMk cId="238918458" sldId="533"/>
        </pc:sldMkLst>
        <pc:spChg chg="mod">
          <ac:chgData name="Cristian Chilipirea" userId="34ab170da5908fc4" providerId="LiveId" clId="{40ACB1C5-0B6B-4C4B-B64C-8C91579DB1E1}" dt="2018-10-02T21:16:05.539" v="900" actId="20577"/>
          <ac:spMkLst>
            <pc:docMk/>
            <pc:sldMk cId="238918458" sldId="533"/>
            <ac:spMk id="2" creationId="{5256A4F4-68E4-4C78-829F-2A3B141F6320}"/>
          </ac:spMkLst>
        </pc:spChg>
        <pc:spChg chg="del">
          <ac:chgData name="Cristian Chilipirea" userId="34ab170da5908fc4" providerId="LiveId" clId="{40ACB1C5-0B6B-4C4B-B64C-8C91579DB1E1}" dt="2018-10-02T21:16:08.869" v="901" actId="478"/>
          <ac:spMkLst>
            <pc:docMk/>
            <pc:sldMk cId="238918458" sldId="533"/>
            <ac:spMk id="3" creationId="{E14C7BB2-BB62-446D-B1A6-1BD2A93F9721}"/>
          </ac:spMkLst>
        </pc:spChg>
        <pc:spChg chg="add del mod">
          <ac:chgData name="Cristian Chilipirea" userId="34ab170da5908fc4" providerId="LiveId" clId="{40ACB1C5-0B6B-4C4B-B64C-8C91579DB1E1}" dt="2018-10-02T21:16:11.843" v="902" actId="478"/>
          <ac:spMkLst>
            <pc:docMk/>
            <pc:sldMk cId="238918458" sldId="533"/>
            <ac:spMk id="6" creationId="{93F7AD6F-0A1B-414E-A97F-0C91276CB83C}"/>
          </ac:spMkLst>
        </pc:spChg>
        <pc:picChg chg="add del mod">
          <ac:chgData name="Cristian Chilipirea" userId="34ab170da5908fc4" providerId="LiveId" clId="{40ACB1C5-0B6B-4C4B-B64C-8C91579DB1E1}" dt="2018-10-02T21:16:27.167" v="907" actId="931"/>
          <ac:picMkLst>
            <pc:docMk/>
            <pc:sldMk cId="238918458" sldId="533"/>
            <ac:picMk id="8" creationId="{66FD00AE-C5F6-40C3-AA11-CB9A8CCC7BAE}"/>
          </ac:picMkLst>
        </pc:picChg>
        <pc:picChg chg="del">
          <ac:chgData name="Cristian Chilipirea" userId="34ab170da5908fc4" providerId="LiveId" clId="{40ACB1C5-0B6B-4C4B-B64C-8C91579DB1E1}" dt="2018-10-02T21:16:12.607" v="903" actId="478"/>
          <ac:picMkLst>
            <pc:docMk/>
            <pc:sldMk cId="238918458" sldId="533"/>
            <ac:picMk id="10" creationId="{86D35E25-F6D5-4B35-9B87-2D9C38D13CDE}"/>
          </ac:picMkLst>
        </pc:picChg>
        <pc:picChg chg="add mod">
          <ac:chgData name="Cristian Chilipirea" userId="34ab170da5908fc4" providerId="LiveId" clId="{40ACB1C5-0B6B-4C4B-B64C-8C91579DB1E1}" dt="2018-10-02T21:16:47.202" v="912" actId="1076"/>
          <ac:picMkLst>
            <pc:docMk/>
            <pc:sldMk cId="238918458" sldId="533"/>
            <ac:picMk id="11" creationId="{7187F0D2-EF9C-462D-B613-36E59D176009}"/>
          </ac:picMkLst>
        </pc:picChg>
        <pc:picChg chg="del">
          <ac:chgData name="Cristian Chilipirea" userId="34ab170da5908fc4" providerId="LiveId" clId="{40ACB1C5-0B6B-4C4B-B64C-8C91579DB1E1}" dt="2018-10-02T21:16:13.035" v="904" actId="478"/>
          <ac:picMkLst>
            <pc:docMk/>
            <pc:sldMk cId="238918458" sldId="533"/>
            <ac:picMk id="12" creationId="{E5E88EC3-921B-4FE2-AAE0-2096E7EF6101}"/>
          </ac:picMkLst>
        </pc:picChg>
        <pc:picChg chg="del">
          <ac:chgData name="Cristian Chilipirea" userId="34ab170da5908fc4" providerId="LiveId" clId="{40ACB1C5-0B6B-4C4B-B64C-8C91579DB1E1}" dt="2018-10-02T21:16:13.547" v="905" actId="478"/>
          <ac:picMkLst>
            <pc:docMk/>
            <pc:sldMk cId="238918458" sldId="533"/>
            <ac:picMk id="13" creationId="{879BF611-D25E-4292-AD76-02A4FE864C98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62901516" sldId="534"/>
        </pc:sldMkLst>
        <pc:spChg chg="mod">
          <ac:chgData name="Cristian Chilipirea" userId="34ab170da5908fc4" providerId="LiveId" clId="{40ACB1C5-0B6B-4C4B-B64C-8C91579DB1E1}" dt="2018-10-02T21:17:43.371" v="921" actId="20577"/>
          <ac:spMkLst>
            <pc:docMk/>
            <pc:sldMk cId="162901516" sldId="534"/>
            <ac:spMk id="2" creationId="{F0E10AA8-D063-4FA6-95F8-4024B4CC6F0E}"/>
          </ac:spMkLst>
        </pc:spChg>
        <pc:spChg chg="del">
          <ac:chgData name="Cristian Chilipirea" userId="34ab170da5908fc4" providerId="LiveId" clId="{40ACB1C5-0B6B-4C4B-B64C-8C91579DB1E1}" dt="2018-10-02T21:17:50.747" v="924" actId="478"/>
          <ac:spMkLst>
            <pc:docMk/>
            <pc:sldMk cId="162901516" sldId="534"/>
            <ac:spMk id="3" creationId="{80A99524-A9C8-4D05-B03D-D7D61DCC4ADA}"/>
          </ac:spMkLst>
        </pc:spChg>
        <pc:spChg chg="add del">
          <ac:chgData name="Cristian Chilipirea" userId="34ab170da5908fc4" providerId="LiveId" clId="{40ACB1C5-0B6B-4C4B-B64C-8C91579DB1E1}" dt="2018-10-02T21:17:45.829" v="923"/>
          <ac:spMkLst>
            <pc:docMk/>
            <pc:sldMk cId="162901516" sldId="534"/>
            <ac:spMk id="5" creationId="{04703FEF-979A-41CF-94A7-99C1551212E9}"/>
          </ac:spMkLst>
        </pc:spChg>
        <pc:picChg chg="add mod">
          <ac:chgData name="Cristian Chilipirea" userId="34ab170da5908fc4" providerId="LiveId" clId="{40ACB1C5-0B6B-4C4B-B64C-8C91579DB1E1}" dt="2018-10-02T21:17:53.748" v="926" actId="1076"/>
          <ac:picMkLst>
            <pc:docMk/>
            <pc:sldMk cId="162901516" sldId="534"/>
            <ac:picMk id="7" creationId="{C9F94140-5116-4753-86D3-117EB09854C7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2632471956" sldId="535"/>
        </pc:sldMkLst>
        <pc:spChg chg="mod">
          <ac:chgData name="Cristian Chilipirea" userId="34ab170da5908fc4" providerId="LiveId" clId="{40ACB1C5-0B6B-4C4B-B64C-8C91579DB1E1}" dt="2018-10-02T21:18:34.015" v="946" actId="20577"/>
          <ac:spMkLst>
            <pc:docMk/>
            <pc:sldMk cId="2632471956" sldId="535"/>
            <ac:spMk id="2" creationId="{36DA95D2-76E5-416E-A7A2-C343803F5F91}"/>
          </ac:spMkLst>
        </pc:spChg>
        <pc:spChg chg="del">
          <ac:chgData name="Cristian Chilipirea" userId="34ab170da5908fc4" providerId="LiveId" clId="{40ACB1C5-0B6B-4C4B-B64C-8C91579DB1E1}" dt="2018-10-02T21:18:36.863" v="947" actId="478"/>
          <ac:spMkLst>
            <pc:docMk/>
            <pc:sldMk cId="2632471956" sldId="535"/>
            <ac:spMk id="3" creationId="{522A6478-05AC-4139-A5E7-782EBCD255D4}"/>
          </ac:spMkLst>
        </pc:spChg>
        <pc:picChg chg="add mod">
          <ac:chgData name="Cristian Chilipirea" userId="34ab170da5908fc4" providerId="LiveId" clId="{40ACB1C5-0B6B-4C4B-B64C-8C91579DB1E1}" dt="2018-10-02T21:18:38.172" v="948"/>
          <ac:picMkLst>
            <pc:docMk/>
            <pc:sldMk cId="2632471956" sldId="535"/>
            <ac:picMk id="6" creationId="{CDA6154C-A091-4595-9A07-8526FBA4B695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2927050837" sldId="536"/>
        </pc:sldMkLst>
        <pc:spChg chg="mod">
          <ac:chgData name="Cristian Chilipirea" userId="34ab170da5908fc4" providerId="LiveId" clId="{40ACB1C5-0B6B-4C4B-B64C-8C91579DB1E1}" dt="2018-10-02T21:19:23.035" v="955" actId="20577"/>
          <ac:spMkLst>
            <pc:docMk/>
            <pc:sldMk cId="2927050837" sldId="536"/>
            <ac:spMk id="2" creationId="{3F3BEEF4-2CD0-4BD5-B27B-F2CC22C6A6CF}"/>
          </ac:spMkLst>
        </pc:spChg>
        <pc:spChg chg="del">
          <ac:chgData name="Cristian Chilipirea" userId="34ab170da5908fc4" providerId="LiveId" clId="{40ACB1C5-0B6B-4C4B-B64C-8C91579DB1E1}" dt="2018-10-02T21:19:25.339" v="956" actId="478"/>
          <ac:spMkLst>
            <pc:docMk/>
            <pc:sldMk cId="2927050837" sldId="536"/>
            <ac:spMk id="3" creationId="{495172FA-4A32-4972-86FD-0B723B25A54D}"/>
          </ac:spMkLst>
        </pc:spChg>
        <pc:picChg chg="add mod">
          <ac:chgData name="Cristian Chilipirea" userId="34ab170da5908fc4" providerId="LiveId" clId="{40ACB1C5-0B6B-4C4B-B64C-8C91579DB1E1}" dt="2018-10-02T21:20:32.018" v="971" actId="1076"/>
          <ac:picMkLst>
            <pc:docMk/>
            <pc:sldMk cId="2927050837" sldId="536"/>
            <ac:picMk id="6" creationId="{1693115A-0982-43D7-B755-09EC9BF6CB8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625462843" sldId="537"/>
        </pc:sldMkLst>
        <pc:spChg chg="mod">
          <ac:chgData name="Cristian Chilipirea" userId="34ab170da5908fc4" providerId="LiveId" clId="{40ACB1C5-0B6B-4C4B-B64C-8C91579DB1E1}" dt="2018-10-02T21:20:22.275" v="967" actId="20577"/>
          <ac:spMkLst>
            <pc:docMk/>
            <pc:sldMk cId="625462843" sldId="537"/>
            <ac:spMk id="2" creationId="{3AB47608-D492-43E1-AFB5-C77AB80D72B2}"/>
          </ac:spMkLst>
        </pc:spChg>
        <pc:spChg chg="del">
          <ac:chgData name="Cristian Chilipirea" userId="34ab170da5908fc4" providerId="LiveId" clId="{40ACB1C5-0B6B-4C4B-B64C-8C91579DB1E1}" dt="2018-10-02T21:20:24.339" v="968" actId="478"/>
          <ac:spMkLst>
            <pc:docMk/>
            <pc:sldMk cId="625462843" sldId="537"/>
            <ac:spMk id="3" creationId="{5C7BA4E7-64B9-455B-B516-CEED914516BB}"/>
          </ac:spMkLst>
        </pc:spChg>
        <pc:picChg chg="add mod">
          <ac:chgData name="Cristian Chilipirea" userId="34ab170da5908fc4" providerId="LiveId" clId="{40ACB1C5-0B6B-4C4B-B64C-8C91579DB1E1}" dt="2018-10-02T21:20:28.336" v="970" actId="1076"/>
          <ac:picMkLst>
            <pc:docMk/>
            <pc:sldMk cId="625462843" sldId="537"/>
            <ac:picMk id="6" creationId="{CBAC2328-BE11-4186-91AF-950D3B27435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741540215" sldId="538"/>
        </pc:sldMkLst>
        <pc:spChg chg="del">
          <ac:chgData name="Cristian Chilipirea" userId="34ab170da5908fc4" providerId="LiveId" clId="{40ACB1C5-0B6B-4C4B-B64C-8C91579DB1E1}" dt="2018-10-02T21:25:39.464" v="993" actId="478"/>
          <ac:spMkLst>
            <pc:docMk/>
            <pc:sldMk cId="1741540215" sldId="538"/>
            <ac:spMk id="2" creationId="{6532A0EE-BB06-494F-9238-19451277E1DB}"/>
          </ac:spMkLst>
        </pc:spChg>
        <pc:spChg chg="del">
          <ac:chgData name="Cristian Chilipirea" userId="34ab170da5908fc4" providerId="LiveId" clId="{40ACB1C5-0B6B-4C4B-B64C-8C91579DB1E1}" dt="2018-10-02T21:24:54.483" v="982" actId="931"/>
          <ac:spMkLst>
            <pc:docMk/>
            <pc:sldMk cId="1741540215" sldId="538"/>
            <ac:spMk id="3" creationId="{F698C45B-C988-4DE0-A3AA-606C6D43C242}"/>
          </ac:spMkLst>
        </pc:spChg>
        <pc:spChg chg="add del mod">
          <ac:chgData name="Cristian Chilipirea" userId="34ab170da5908fc4" providerId="LiveId" clId="{40ACB1C5-0B6B-4C4B-B64C-8C91579DB1E1}" dt="2018-10-02T21:25:17.905" v="987" actId="931"/>
          <ac:spMkLst>
            <pc:docMk/>
            <pc:sldMk cId="1741540215" sldId="538"/>
            <ac:spMk id="8" creationId="{71B439AB-3866-4EF7-8E82-FA185B0E8CCE}"/>
          </ac:spMkLst>
        </pc:spChg>
        <pc:picChg chg="add del mod">
          <ac:chgData name="Cristian Chilipirea" userId="34ab170da5908fc4" providerId="LiveId" clId="{40ACB1C5-0B6B-4C4B-B64C-8C91579DB1E1}" dt="2018-10-02T21:25:03.422" v="986" actId="478"/>
          <ac:picMkLst>
            <pc:docMk/>
            <pc:sldMk cId="1741540215" sldId="538"/>
            <ac:picMk id="6" creationId="{7495D35F-94F1-4F29-8E3E-9A1DFCA1F972}"/>
          </ac:picMkLst>
        </pc:picChg>
        <pc:picChg chg="add mod">
          <ac:chgData name="Cristian Chilipirea" userId="34ab170da5908fc4" providerId="LiveId" clId="{40ACB1C5-0B6B-4C4B-B64C-8C91579DB1E1}" dt="2018-10-02T21:25:23.380" v="990" actId="1076"/>
          <ac:picMkLst>
            <pc:docMk/>
            <pc:sldMk cId="1741540215" sldId="538"/>
            <ac:picMk id="10" creationId="{3F38ED30-6807-4C93-B632-3C556619CC34}"/>
          </ac:picMkLst>
        </pc:picChg>
        <pc:picChg chg="add mod">
          <ac:chgData name="Cristian Chilipirea" userId="34ab170da5908fc4" providerId="LiveId" clId="{40ACB1C5-0B6B-4C4B-B64C-8C91579DB1E1}" dt="2018-10-02T21:25:42.773" v="995" actId="1076"/>
          <ac:picMkLst>
            <pc:docMk/>
            <pc:sldMk cId="1741540215" sldId="538"/>
            <ac:picMk id="12" creationId="{252330A2-4EB2-44E2-BD79-6C28F5F5348C}"/>
          </ac:picMkLst>
        </pc:picChg>
      </pc:sldChg>
      <pc:sldChg chg="delSp modSp add ord modTransition">
        <pc:chgData name="Cristian Chilipirea" userId="34ab170da5908fc4" providerId="LiveId" clId="{40ACB1C5-0B6B-4C4B-B64C-8C91579DB1E1}" dt="2018-10-02T21:52:58.527" v="1095"/>
        <pc:sldMkLst>
          <pc:docMk/>
          <pc:sldMk cId="1544035050" sldId="539"/>
        </pc:sldMkLst>
        <pc:spChg chg="mod">
          <ac:chgData name="Cristian Chilipirea" userId="34ab170da5908fc4" providerId="LiveId" clId="{40ACB1C5-0B6B-4C4B-B64C-8C91579DB1E1}" dt="2018-10-02T21:41:36.406" v="1044" actId="20577"/>
          <ac:spMkLst>
            <pc:docMk/>
            <pc:sldMk cId="1544035050" sldId="539"/>
            <ac:spMk id="3" creationId="{625E152B-87E2-429C-9420-5FD6B44063FE}"/>
          </ac:spMkLst>
        </pc:spChg>
        <pc:picChg chg="del">
          <ac:chgData name="Cristian Chilipirea" userId="34ab170da5908fc4" providerId="LiveId" clId="{40ACB1C5-0B6B-4C4B-B64C-8C91579DB1E1}" dt="2018-10-02T21:34:43" v="1006" actId="478"/>
          <ac:picMkLst>
            <pc:docMk/>
            <pc:sldMk cId="1544035050" sldId="539"/>
            <ac:picMk id="14" creationId="{B6C59429-8DA0-4492-9391-49E81E30B229}"/>
          </ac:picMkLst>
        </pc:picChg>
      </pc:sldChg>
      <pc:sldChg chg="add modTransition">
        <pc:chgData name="Cristian Chilipirea" userId="34ab170da5908fc4" providerId="LiveId" clId="{40ACB1C5-0B6B-4C4B-B64C-8C91579DB1E1}" dt="2018-10-02T21:52:58.527" v="1095"/>
        <pc:sldMkLst>
          <pc:docMk/>
          <pc:sldMk cId="2002666867" sldId="540"/>
        </pc:sldMkLst>
      </pc:sldChg>
      <pc:sldChg chg="addSp delSp modSp add ord">
        <pc:chgData name="Cristian Chilipirea" userId="34ab170da5908fc4" providerId="LiveId" clId="{40ACB1C5-0B6B-4C4B-B64C-8C91579DB1E1}" dt="2018-10-02T22:16:11.889" v="1265" actId="1076"/>
        <pc:sldMkLst>
          <pc:docMk/>
          <pc:sldMk cId="1888411994" sldId="541"/>
        </pc:sldMkLst>
        <pc:spChg chg="mod">
          <ac:chgData name="Cristian Chilipirea" userId="34ab170da5908fc4" providerId="LiveId" clId="{40ACB1C5-0B6B-4C4B-B64C-8C91579DB1E1}" dt="2018-10-02T22:14:31.327" v="1248"/>
          <ac:spMkLst>
            <pc:docMk/>
            <pc:sldMk cId="1888411994" sldId="541"/>
            <ac:spMk id="2" creationId="{C246B18D-21B3-4B24-B48E-7496160B3CF6}"/>
          </ac:spMkLst>
        </pc:spChg>
        <pc:picChg chg="add del mod">
          <ac:chgData name="Cristian Chilipirea" userId="34ab170da5908fc4" providerId="LiveId" clId="{40ACB1C5-0B6B-4C4B-B64C-8C91579DB1E1}" dt="2018-10-02T22:15:27.215" v="1250" actId="478"/>
          <ac:picMkLst>
            <pc:docMk/>
            <pc:sldMk cId="1888411994" sldId="541"/>
            <ac:picMk id="5" creationId="{8EB89E2F-FB93-43C1-A35F-1210F4AD81A4}"/>
          </ac:picMkLst>
        </pc:picChg>
        <pc:picChg chg="add del mod">
          <ac:chgData name="Cristian Chilipirea" userId="34ab170da5908fc4" providerId="LiveId" clId="{40ACB1C5-0B6B-4C4B-B64C-8C91579DB1E1}" dt="2018-10-02T22:15:35.895" v="1254"/>
          <ac:picMkLst>
            <pc:docMk/>
            <pc:sldMk cId="1888411994" sldId="541"/>
            <ac:picMk id="7" creationId="{C92A7783-639D-461B-9903-314514A82071}"/>
          </ac:picMkLst>
        </pc:picChg>
        <pc:picChg chg="add mod">
          <ac:chgData name="Cristian Chilipirea" userId="34ab170da5908fc4" providerId="LiveId" clId="{40ACB1C5-0B6B-4C4B-B64C-8C91579DB1E1}" dt="2018-10-02T22:16:11.889" v="1265" actId="1076"/>
          <ac:picMkLst>
            <pc:docMk/>
            <pc:sldMk cId="1888411994" sldId="541"/>
            <ac:picMk id="10" creationId="{6E1EEAAC-15B7-4B1C-BE55-B912E8AF4150}"/>
          </ac:picMkLst>
        </pc:picChg>
      </pc:sldChg>
      <pc:sldChg chg="addSp delSp modSp add">
        <pc:chgData name="Cristian Chilipirea" userId="34ab170da5908fc4" providerId="LiveId" clId="{40ACB1C5-0B6B-4C4B-B64C-8C91579DB1E1}" dt="2018-10-02T22:23:20.914" v="1309" actId="1076"/>
        <pc:sldMkLst>
          <pc:docMk/>
          <pc:sldMk cId="3728125730" sldId="542"/>
        </pc:sldMkLst>
        <pc:spChg chg="mod">
          <ac:chgData name="Cristian Chilipirea" userId="34ab170da5908fc4" providerId="LiveId" clId="{40ACB1C5-0B6B-4C4B-B64C-8C91579DB1E1}" dt="2018-10-02T22:22:46.905" v="1302" actId="6549"/>
          <ac:spMkLst>
            <pc:docMk/>
            <pc:sldMk cId="3728125730" sldId="542"/>
            <ac:spMk id="2" creationId="{C3E94133-1880-4417-AA41-BF0388D21CA5}"/>
          </ac:spMkLst>
        </pc:spChg>
        <pc:picChg chg="add mod">
          <ac:chgData name="Cristian Chilipirea" userId="34ab170da5908fc4" providerId="LiveId" clId="{40ACB1C5-0B6B-4C4B-B64C-8C91579DB1E1}" dt="2018-10-02T22:23:20.914" v="1309" actId="1076"/>
          <ac:picMkLst>
            <pc:docMk/>
            <pc:sldMk cId="3728125730" sldId="542"/>
            <ac:picMk id="5" creationId="{16E6390D-3CF4-4876-AFA9-3778A06DEA8D}"/>
          </ac:picMkLst>
        </pc:picChg>
        <pc:picChg chg="del">
          <ac:chgData name="Cristian Chilipirea" userId="34ab170da5908fc4" providerId="LiveId" clId="{40ACB1C5-0B6B-4C4B-B64C-8C91579DB1E1}" dt="2018-10-02T22:23:13.308" v="1304" actId="478"/>
          <ac:picMkLst>
            <pc:docMk/>
            <pc:sldMk cId="3728125730" sldId="542"/>
            <ac:picMk id="6" creationId="{5E4F8245-E006-4689-91C3-C6DA9BAF38C4}"/>
          </ac:picMkLst>
        </pc:picChg>
      </pc:sldChg>
      <pc:sldChg chg="addSp modSp add ord">
        <pc:chgData name="Cristian Chilipirea" userId="34ab170da5908fc4" providerId="LiveId" clId="{40ACB1C5-0B6B-4C4B-B64C-8C91579DB1E1}" dt="2018-10-02T22:26:36.245" v="1354" actId="1076"/>
        <pc:sldMkLst>
          <pc:docMk/>
          <pc:sldMk cId="1289218972" sldId="543"/>
        </pc:sldMkLst>
        <pc:spChg chg="mod">
          <ac:chgData name="Cristian Chilipirea" userId="34ab170da5908fc4" providerId="LiveId" clId="{40ACB1C5-0B6B-4C4B-B64C-8C91579DB1E1}" dt="2018-10-02T22:24:41.064" v="1331" actId="20577"/>
          <ac:spMkLst>
            <pc:docMk/>
            <pc:sldMk cId="1289218972" sldId="543"/>
            <ac:spMk id="2" creationId="{C3E94133-1880-4417-AA41-BF0388D21CA5}"/>
          </ac:spMkLst>
        </pc:spChg>
        <pc:spChg chg="mod">
          <ac:chgData name="Cristian Chilipirea" userId="34ab170da5908fc4" providerId="LiveId" clId="{40ACB1C5-0B6B-4C4B-B64C-8C91579DB1E1}" dt="2018-10-02T22:26:36.245" v="1354" actId="1076"/>
          <ac:spMkLst>
            <pc:docMk/>
            <pc:sldMk cId="1289218972" sldId="543"/>
            <ac:spMk id="7" creationId="{58A3689F-587B-4641-8375-4A623366C697}"/>
          </ac:spMkLst>
        </pc:spChg>
        <pc:spChg chg="mod">
          <ac:chgData name="Cristian Chilipirea" userId="34ab170da5908fc4" providerId="LiveId" clId="{40ACB1C5-0B6B-4C4B-B64C-8C91579DB1E1}" dt="2018-10-02T22:25:43.464" v="1341" actId="20577"/>
          <ac:spMkLst>
            <pc:docMk/>
            <pc:sldMk cId="1289218972" sldId="543"/>
            <ac:spMk id="8" creationId="{63E25340-93D7-48FE-9F1E-B48A2024D976}"/>
          </ac:spMkLst>
        </pc:spChg>
        <pc:spChg chg="add mod">
          <ac:chgData name="Cristian Chilipirea" userId="34ab170da5908fc4" providerId="LiveId" clId="{40ACB1C5-0B6B-4C4B-B64C-8C91579DB1E1}" dt="2018-10-02T22:25:53.291" v="1345" actId="13926"/>
          <ac:spMkLst>
            <pc:docMk/>
            <pc:sldMk cId="1289218972" sldId="543"/>
            <ac:spMk id="9" creationId="{CA70642D-F1F4-4092-B66D-2F16805C9DA1}"/>
          </ac:spMkLst>
        </pc:spChg>
        <pc:spChg chg="add mod">
          <ac:chgData name="Cristian Chilipirea" userId="34ab170da5908fc4" providerId="LiveId" clId="{40ACB1C5-0B6B-4C4B-B64C-8C91579DB1E1}" dt="2018-10-02T22:26:07.581" v="1349" actId="13926"/>
          <ac:spMkLst>
            <pc:docMk/>
            <pc:sldMk cId="1289218972" sldId="543"/>
            <ac:spMk id="10" creationId="{5FA131EE-A608-49FA-B36C-AC313B3513D7}"/>
          </ac:spMkLst>
        </pc:spChg>
      </pc:sldChg>
      <pc:sldChg chg="modSp add">
        <pc:chgData name="Cristian Chilipirea" userId="34ab170da5908fc4" providerId="LiveId" clId="{40ACB1C5-0B6B-4C4B-B64C-8C91579DB1E1}" dt="2018-10-02T22:24:13.026" v="1326" actId="1076"/>
        <pc:sldMkLst>
          <pc:docMk/>
          <pc:sldMk cId="2126027227" sldId="544"/>
        </pc:sldMkLst>
        <pc:spChg chg="mod">
          <ac:chgData name="Cristian Chilipirea" userId="34ab170da5908fc4" providerId="LiveId" clId="{40ACB1C5-0B6B-4C4B-B64C-8C91579DB1E1}" dt="2018-10-02T22:24:13.026" v="1326" actId="1076"/>
          <ac:spMkLst>
            <pc:docMk/>
            <pc:sldMk cId="2126027227" sldId="544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4:20.180" v="1327" actId="1076"/>
        <pc:sldMkLst>
          <pc:docMk/>
          <pc:sldMk cId="3144370955" sldId="545"/>
        </pc:sldMkLst>
        <pc:spChg chg="mod">
          <ac:chgData name="Cristian Chilipirea" userId="34ab170da5908fc4" providerId="LiveId" clId="{40ACB1C5-0B6B-4C4B-B64C-8C91579DB1E1}" dt="2018-10-02T22:24:20.180" v="1327" actId="1076"/>
          <ac:spMkLst>
            <pc:docMk/>
            <pc:sldMk cId="3144370955" sldId="545"/>
            <ac:spMk id="8" creationId="{63E25340-93D7-48FE-9F1E-B48A2024D976}"/>
          </ac:spMkLst>
        </pc:spChg>
      </pc:sldChg>
      <pc:sldChg chg="modSp add">
        <pc:chgData name="Cristian Chilipirea" userId="34ab170da5908fc4" providerId="LiveId" clId="{40ACB1C5-0B6B-4C4B-B64C-8C91579DB1E1}" dt="2018-10-02T22:24:26.579" v="1328" actId="1076"/>
        <pc:sldMkLst>
          <pc:docMk/>
          <pc:sldMk cId="1882107523" sldId="546"/>
        </pc:sldMkLst>
        <pc:spChg chg="mod">
          <ac:chgData name="Cristian Chilipirea" userId="34ab170da5908fc4" providerId="LiveId" clId="{40ACB1C5-0B6B-4C4B-B64C-8C91579DB1E1}" dt="2018-10-02T22:24:26.579" v="1328" actId="1076"/>
          <ac:spMkLst>
            <pc:docMk/>
            <pc:sldMk cId="1882107523" sldId="546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6:42.414" v="1355" actId="1076"/>
        <pc:sldMkLst>
          <pc:docMk/>
          <pc:sldMk cId="558091035" sldId="547"/>
        </pc:sldMkLst>
        <pc:spChg chg="mod">
          <ac:chgData name="Cristian Chilipirea" userId="34ab170da5908fc4" providerId="LiveId" clId="{40ACB1C5-0B6B-4C4B-B64C-8C91579DB1E1}" dt="2018-10-02T22:26:42.414" v="1355" actId="1076"/>
          <ac:spMkLst>
            <pc:docMk/>
            <pc:sldMk cId="558091035" sldId="547"/>
            <ac:spMk id="9" creationId="{CA70642D-F1F4-4092-B66D-2F16805C9DA1}"/>
          </ac:spMkLst>
        </pc:spChg>
      </pc:sldChg>
      <pc:sldChg chg="modSp add">
        <pc:chgData name="Cristian Chilipirea" userId="34ab170da5908fc4" providerId="LiveId" clId="{40ACB1C5-0B6B-4C4B-B64C-8C91579DB1E1}" dt="2018-10-02T22:27:59.961" v="1400" actId="1076"/>
        <pc:sldMkLst>
          <pc:docMk/>
          <pc:sldMk cId="3034493033" sldId="548"/>
        </pc:sldMkLst>
        <pc:spChg chg="mod">
          <ac:chgData name="Cristian Chilipirea" userId="34ab170da5908fc4" providerId="LiveId" clId="{40ACB1C5-0B6B-4C4B-B64C-8C91579DB1E1}" dt="2018-10-02T22:27:59.961" v="1400" actId="1076"/>
          <ac:spMkLst>
            <pc:docMk/>
            <pc:sldMk cId="3034493033" sldId="548"/>
            <ac:spMk id="9" creationId="{CA70642D-F1F4-4092-B66D-2F16805C9DA1}"/>
          </ac:spMkLst>
        </pc:spChg>
        <pc:spChg chg="mod">
          <ac:chgData name="Cristian Chilipirea" userId="34ab170da5908fc4" providerId="LiveId" clId="{40ACB1C5-0B6B-4C4B-B64C-8C91579DB1E1}" dt="2018-10-02T22:26:48.190" v="1356" actId="1076"/>
          <ac:spMkLst>
            <pc:docMk/>
            <pc:sldMk cId="3034493033" sldId="548"/>
            <ac:spMk id="10" creationId="{5FA131EE-A608-49FA-B36C-AC313B3513D7}"/>
          </ac:spMkLst>
        </pc:spChg>
      </pc:sldChg>
      <pc:sldChg chg="modSp add">
        <pc:chgData name="Cristian Chilipirea" userId="34ab170da5908fc4" providerId="LiveId" clId="{40ACB1C5-0B6B-4C4B-B64C-8C91579DB1E1}" dt="2018-10-02T22:26:52.128" v="1357" actId="1076"/>
        <pc:sldMkLst>
          <pc:docMk/>
          <pc:sldMk cId="2448597296" sldId="549"/>
        </pc:sldMkLst>
        <pc:spChg chg="mod">
          <ac:chgData name="Cristian Chilipirea" userId="34ab170da5908fc4" providerId="LiveId" clId="{40ACB1C5-0B6B-4C4B-B64C-8C91579DB1E1}" dt="2018-10-02T22:26:52.128" v="1357" actId="1076"/>
          <ac:spMkLst>
            <pc:docMk/>
            <pc:sldMk cId="2448597296" sldId="549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8:09.778" v="1401" actId="1076"/>
        <pc:sldMkLst>
          <pc:docMk/>
          <pc:sldMk cId="3128890427" sldId="550"/>
        </pc:sldMkLst>
        <pc:spChg chg="mod">
          <ac:chgData name="Cristian Chilipirea" userId="34ab170da5908fc4" providerId="LiveId" clId="{40ACB1C5-0B6B-4C4B-B64C-8C91579DB1E1}" dt="2018-10-02T22:28:09.778" v="1401" actId="1076"/>
          <ac:spMkLst>
            <pc:docMk/>
            <pc:sldMk cId="3128890427" sldId="550"/>
            <ac:spMk id="8" creationId="{63E25340-93D7-48FE-9F1E-B48A2024D976}"/>
          </ac:spMkLst>
        </pc:spChg>
        <pc:spChg chg="mod">
          <ac:chgData name="Cristian Chilipirea" userId="34ab170da5908fc4" providerId="LiveId" clId="{40ACB1C5-0B6B-4C4B-B64C-8C91579DB1E1}" dt="2018-10-02T22:26:58.864" v="1358" actId="1076"/>
          <ac:spMkLst>
            <pc:docMk/>
            <pc:sldMk cId="3128890427" sldId="550"/>
            <ac:spMk id="9" creationId="{CA70642D-F1F4-4092-B66D-2F16805C9DA1}"/>
          </ac:spMkLst>
        </pc:spChg>
      </pc:sldChg>
      <pc:sldChg chg="addSp modSp add ord">
        <pc:chgData name="Cristian Chilipirea" userId="34ab170da5908fc4" providerId="LiveId" clId="{40ACB1C5-0B6B-4C4B-B64C-8C91579DB1E1}" dt="2018-10-02T22:28:56.393" v="1402" actId="1076"/>
        <pc:sldMkLst>
          <pc:docMk/>
          <pc:sldMk cId="447635862" sldId="551"/>
        </pc:sldMkLst>
        <pc:spChg chg="add mod">
          <ac:chgData name="Cristian Chilipirea" userId="34ab170da5908fc4" providerId="LiveId" clId="{40ACB1C5-0B6B-4C4B-B64C-8C91579DB1E1}" dt="2018-10-02T22:28:56.393" v="1402" actId="1076"/>
          <ac:spMkLst>
            <pc:docMk/>
            <pc:sldMk cId="447635862" sldId="551"/>
            <ac:spMk id="3" creationId="{6634E7C2-E6C2-465A-8B72-4336D89C5A7C}"/>
          </ac:spMkLst>
        </pc:spChg>
        <pc:picChg chg="mod">
          <ac:chgData name="Cristian Chilipirea" userId="34ab170da5908fc4" providerId="LiveId" clId="{40ACB1C5-0B6B-4C4B-B64C-8C91579DB1E1}" dt="2018-10-02T22:27:21.203" v="1361" actId="1076"/>
          <ac:picMkLst>
            <pc:docMk/>
            <pc:sldMk cId="447635862" sldId="551"/>
            <ac:picMk id="9" creationId="{B7F921F1-4454-4E6F-B39A-5AF94E4C7D58}"/>
          </ac:picMkLst>
        </pc:picChg>
      </pc:sldChg>
      <pc:sldChg chg="modSp add">
        <pc:chgData name="Cristian Chilipirea" userId="34ab170da5908fc4" providerId="LiveId" clId="{40ACB1C5-0B6B-4C4B-B64C-8C91579DB1E1}" dt="2018-10-02T22:29:32.098" v="1524" actId="20577"/>
        <pc:sldMkLst>
          <pc:docMk/>
          <pc:sldMk cId="1483517246" sldId="552"/>
        </pc:sldMkLst>
        <pc:spChg chg="mod">
          <ac:chgData name="Cristian Chilipirea" userId="34ab170da5908fc4" providerId="LiveId" clId="{40ACB1C5-0B6B-4C4B-B64C-8C91579DB1E1}" dt="2018-10-02T22:29:32.098" v="1524" actId="20577"/>
          <ac:spMkLst>
            <pc:docMk/>
            <pc:sldMk cId="1483517246" sldId="552"/>
            <ac:spMk id="3" creationId="{6634E7C2-E6C2-465A-8B72-4336D89C5A7C}"/>
          </ac:spMkLst>
        </pc:spChg>
      </pc:sldChg>
      <pc:sldChg chg="modSp add">
        <pc:chgData name="Cristian Chilipirea" userId="34ab170da5908fc4" providerId="LiveId" clId="{40ACB1C5-0B6B-4C4B-B64C-8C91579DB1E1}" dt="2018-10-02T22:30:29.977" v="1677" actId="20577"/>
        <pc:sldMkLst>
          <pc:docMk/>
          <pc:sldMk cId="901537233" sldId="553"/>
        </pc:sldMkLst>
        <pc:spChg chg="mod">
          <ac:chgData name="Cristian Chilipirea" userId="34ab170da5908fc4" providerId="LiveId" clId="{40ACB1C5-0B6B-4C4B-B64C-8C91579DB1E1}" dt="2018-10-02T22:30:29.977" v="1677" actId="20577"/>
          <ac:spMkLst>
            <pc:docMk/>
            <pc:sldMk cId="901537233" sldId="553"/>
            <ac:spMk id="3" creationId="{6634E7C2-E6C2-465A-8B72-4336D89C5A7C}"/>
          </ac:spMkLst>
        </pc:spChg>
      </pc:sldChg>
      <pc:sldChg chg="modSp add">
        <pc:chgData name="Cristian Chilipirea" userId="34ab170da5908fc4" providerId="LiveId" clId="{40ACB1C5-0B6B-4C4B-B64C-8C91579DB1E1}" dt="2018-10-02T22:30:50.814" v="1688" actId="113"/>
        <pc:sldMkLst>
          <pc:docMk/>
          <pc:sldMk cId="1544456519" sldId="554"/>
        </pc:sldMkLst>
        <pc:spChg chg="mod">
          <ac:chgData name="Cristian Chilipirea" userId="34ab170da5908fc4" providerId="LiveId" clId="{40ACB1C5-0B6B-4C4B-B64C-8C91579DB1E1}" dt="2018-10-02T22:30:50.814" v="1688" actId="113"/>
          <ac:spMkLst>
            <pc:docMk/>
            <pc:sldMk cId="1544456519" sldId="554"/>
            <ac:spMk id="3" creationId="{6634E7C2-E6C2-465A-8B72-4336D89C5A7C}"/>
          </ac:spMkLst>
        </pc:spChg>
      </pc:sldChg>
      <pc:sldChg chg="modSp add del">
        <pc:chgData name="Cristian Chilipirea" userId="34ab170da5908fc4" providerId="LiveId" clId="{40ACB1C5-0B6B-4C4B-B64C-8C91579DB1E1}" dt="2018-10-04T13:40:32.059" v="1740" actId="2696"/>
        <pc:sldMkLst>
          <pc:docMk/>
          <pc:sldMk cId="2819740296" sldId="555"/>
        </pc:sldMkLst>
        <pc:spChg chg="mod">
          <ac:chgData name="Cristian Chilipirea" userId="34ab170da5908fc4" providerId="LiveId" clId="{40ACB1C5-0B6B-4C4B-B64C-8C91579DB1E1}" dt="2018-10-02T22:32:43.693" v="1707" actId="20577"/>
          <ac:spMkLst>
            <pc:docMk/>
            <pc:sldMk cId="2819740296" sldId="555"/>
            <ac:spMk id="2" creationId="{756317EE-1FA7-45AA-BF09-F92CA42BDD93}"/>
          </ac:spMkLst>
        </pc:spChg>
        <pc:spChg chg="mod">
          <ac:chgData name="Cristian Chilipirea" userId="34ab170da5908fc4" providerId="LiveId" clId="{40ACB1C5-0B6B-4C4B-B64C-8C91579DB1E1}" dt="2018-10-02T22:33:54.761" v="1738" actId="20577"/>
          <ac:spMkLst>
            <pc:docMk/>
            <pc:sldMk cId="2819740296" sldId="555"/>
            <ac:spMk id="3" creationId="{5A14C1F4-F0BE-4574-8BC1-C0AAD28D5DFD}"/>
          </ac:spMkLst>
        </pc:spChg>
      </pc:sldChg>
      <pc:sldChg chg="modSp add del">
        <pc:chgData name="Cristian Chilipirea" userId="34ab170da5908fc4" providerId="LiveId" clId="{40ACB1C5-0B6B-4C4B-B64C-8C91579DB1E1}" dt="2018-10-04T13:40:32.650" v="1741" actId="2696"/>
        <pc:sldMkLst>
          <pc:docMk/>
          <pc:sldMk cId="2622810347" sldId="556"/>
        </pc:sldMkLst>
        <pc:spChg chg="mod">
          <ac:chgData name="Cristian Chilipirea" userId="34ab170da5908fc4" providerId="LiveId" clId="{40ACB1C5-0B6B-4C4B-B64C-8C91579DB1E1}" dt="2018-10-02T22:33:05.050" v="1714" actId="20577"/>
          <ac:spMkLst>
            <pc:docMk/>
            <pc:sldMk cId="2622810347" sldId="556"/>
            <ac:spMk id="3" creationId="{5A14C1F4-F0BE-4574-8BC1-C0AAD28D5DFD}"/>
          </ac:spMkLst>
        </pc:spChg>
      </pc:sldChg>
      <pc:sldMasterChg chg="modTransition modSldLayout">
        <pc:chgData name="Cristian Chilipirea" userId="34ab170da5908fc4" providerId="LiveId" clId="{40ACB1C5-0B6B-4C4B-B64C-8C91579DB1E1}" dt="2018-10-02T21:52:58.527" v="1095"/>
        <pc:sldMasterMkLst>
          <pc:docMk/>
          <pc:sldMasterMk cId="0" sldId="2147483661"/>
        </pc:sldMasterMkLst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635393719" sldId="2147483976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4545740" sldId="2147483977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764456477" sldId="2147483978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0983217" sldId="2147483979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750434662" sldId="2147483980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740172351" sldId="2147483981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14260995" sldId="2147483982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387053853" sldId="2147483983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202867552" sldId="2147483984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079532080" sldId="2147483985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88672095" sldId="2147483986"/>
          </pc:sldLayoutMkLst>
        </pc:sldLayoutChg>
      </pc:sldMasterChg>
    </pc:docChg>
  </pc:docChgLst>
  <pc:docChgLst>
    <pc:chgData name="Cristian Chilipirea" userId="34ab170da5908fc4" providerId="LiveId" clId="{6AA964A2-D199-4270-8468-71F8A8D5D6F8}"/>
    <pc:docChg chg="undo custSel addSld delSld modSld sldOrd">
      <pc:chgData name="Cristian Chilipirea" userId="34ab170da5908fc4" providerId="LiveId" clId="{6AA964A2-D199-4270-8468-71F8A8D5D6F8}" dt="2020-11-15T19:52:05.398" v="3459" actId="20577"/>
      <pc:docMkLst>
        <pc:docMk/>
      </pc:docMkLst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711501159" sldId="265"/>
        </pc:sldMkLst>
      </pc:sldChg>
      <pc:sldChg chg="modSp add mod">
        <pc:chgData name="Cristian Chilipirea" userId="34ab170da5908fc4" providerId="LiveId" clId="{6AA964A2-D199-4270-8468-71F8A8D5D6F8}" dt="2020-11-15T17:49:25.954" v="334" actId="20577"/>
        <pc:sldMkLst>
          <pc:docMk/>
          <pc:sldMk cId="685754797" sldId="266"/>
        </pc:sldMkLst>
        <pc:spChg chg="mod">
          <ac:chgData name="Cristian Chilipirea" userId="34ab170da5908fc4" providerId="LiveId" clId="{6AA964A2-D199-4270-8468-71F8A8D5D6F8}" dt="2020-11-15T17:49:25.954" v="334" actId="20577"/>
          <ac:spMkLst>
            <pc:docMk/>
            <pc:sldMk cId="685754797" sldId="266"/>
            <ac:spMk id="8" creationId="{00000000-0000-0000-0000-000000000000}"/>
          </ac:spMkLst>
        </pc:sp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138884581" sldId="266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914310391" sldId="26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464889999" sldId="26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914461172" sldId="26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940988120" sldId="27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311291041" sldId="27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555244207" sldId="272"/>
        </pc:sldMkLst>
      </pc:sldChg>
      <pc:sldChg chg="modSp add mod">
        <pc:chgData name="Cristian Chilipirea" userId="34ab170da5908fc4" providerId="LiveId" clId="{6AA964A2-D199-4270-8468-71F8A8D5D6F8}" dt="2020-11-15T17:49:19.426" v="325" actId="6549"/>
        <pc:sldMkLst>
          <pc:docMk/>
          <pc:sldMk cId="3623486679" sldId="273"/>
        </pc:sldMkLst>
        <pc:spChg chg="mod">
          <ac:chgData name="Cristian Chilipirea" userId="34ab170da5908fc4" providerId="LiveId" clId="{6AA964A2-D199-4270-8468-71F8A8D5D6F8}" dt="2020-11-15T17:48:38.206" v="259" actId="20577"/>
          <ac:spMkLst>
            <pc:docMk/>
            <pc:sldMk cId="3623486679" sldId="273"/>
            <ac:spMk id="15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49:19.426" v="325" actId="6549"/>
          <ac:spMkLst>
            <pc:docMk/>
            <pc:sldMk cId="3623486679" sldId="273"/>
            <ac:spMk id="28" creationId="{00000000-0000-0000-0000-000000000000}"/>
          </ac:spMkLst>
        </pc:sp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788019155" sldId="273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1507437517" sldId="274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000878553" sldId="274"/>
        </pc:sldMkLst>
      </pc:sldChg>
      <pc:sldChg chg="modSp add mod">
        <pc:chgData name="Cristian Chilipirea" userId="34ab170da5908fc4" providerId="LiveId" clId="{6AA964A2-D199-4270-8468-71F8A8D5D6F8}" dt="2020-11-15T17:50:00.154" v="358" actId="14100"/>
        <pc:sldMkLst>
          <pc:docMk/>
          <pc:sldMk cId="2769017567" sldId="275"/>
        </pc:sldMkLst>
        <pc:spChg chg="mod">
          <ac:chgData name="Cristian Chilipirea" userId="34ab170da5908fc4" providerId="LiveId" clId="{6AA964A2-D199-4270-8468-71F8A8D5D6F8}" dt="2020-11-15T17:49:57.697" v="357" actId="1076"/>
          <ac:spMkLst>
            <pc:docMk/>
            <pc:sldMk cId="2769017567" sldId="275"/>
            <ac:spMk id="2" creationId="{00000000-0000-0000-0000-000000000000}"/>
          </ac:spMkLst>
        </pc:spChg>
        <pc:cxnChg chg="mod">
          <ac:chgData name="Cristian Chilipirea" userId="34ab170da5908fc4" providerId="LiveId" clId="{6AA964A2-D199-4270-8468-71F8A8D5D6F8}" dt="2020-11-15T17:50:00.154" v="358" actId="14100"/>
          <ac:cxnSpMkLst>
            <pc:docMk/>
            <pc:sldMk cId="2769017567" sldId="275"/>
            <ac:cxnSpMk id="6" creationId="{00000000-0000-0000-0000-000000000000}"/>
          </ac:cxnSpMkLst>
        </pc:cxn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855877245" sldId="27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645173686" sldId="276"/>
        </pc:sldMkLst>
      </pc:sldChg>
      <pc:sldChg chg="modSp add mod">
        <pc:chgData name="Cristian Chilipirea" userId="34ab170da5908fc4" providerId="LiveId" clId="{6AA964A2-D199-4270-8468-71F8A8D5D6F8}" dt="2020-11-15T17:50:35.894" v="392" actId="14100"/>
        <pc:sldMkLst>
          <pc:docMk/>
          <pc:sldMk cId="3974581364" sldId="276"/>
        </pc:sldMkLst>
        <pc:spChg chg="mod">
          <ac:chgData name="Cristian Chilipirea" userId="34ab170da5908fc4" providerId="LiveId" clId="{6AA964A2-D199-4270-8468-71F8A8D5D6F8}" dt="2020-11-15T17:50:35.894" v="392" actId="14100"/>
          <ac:spMkLst>
            <pc:docMk/>
            <pc:sldMk cId="3974581364" sldId="276"/>
            <ac:spMk id="2" creationId="{00000000-0000-0000-0000-000000000000}"/>
          </ac:spMkLst>
        </pc:spChg>
        <pc:cxnChg chg="mod">
          <ac:chgData name="Cristian Chilipirea" userId="34ab170da5908fc4" providerId="LiveId" clId="{6AA964A2-D199-4270-8468-71F8A8D5D6F8}" dt="2020-11-15T17:50:35.894" v="392" actId="14100"/>
          <ac:cxnSpMkLst>
            <pc:docMk/>
            <pc:sldMk cId="3974581364" sldId="276"/>
            <ac:cxnSpMk id="6" creationId="{00000000-0000-0000-0000-000000000000}"/>
          </ac:cxnSpMkLst>
        </pc:cxnChg>
      </pc:sldChg>
      <pc:sldChg chg="modSp add mod">
        <pc:chgData name="Cristian Chilipirea" userId="34ab170da5908fc4" providerId="LiveId" clId="{6AA964A2-D199-4270-8468-71F8A8D5D6F8}" dt="2020-11-15T17:50:48.470" v="425" actId="20577"/>
        <pc:sldMkLst>
          <pc:docMk/>
          <pc:sldMk cId="2180424956" sldId="277"/>
        </pc:sldMkLst>
        <pc:spChg chg="mod">
          <ac:chgData name="Cristian Chilipirea" userId="34ab170da5908fc4" providerId="LiveId" clId="{6AA964A2-D199-4270-8468-71F8A8D5D6F8}" dt="2020-11-15T17:50:48.470" v="425" actId="20577"/>
          <ac:spMkLst>
            <pc:docMk/>
            <pc:sldMk cId="2180424956" sldId="277"/>
            <ac:spMk id="2" creationId="{00000000-0000-0000-0000-000000000000}"/>
          </ac:spMkLst>
        </pc:spChg>
        <pc:cxnChg chg="mod">
          <ac:chgData name="Cristian Chilipirea" userId="34ab170da5908fc4" providerId="LiveId" clId="{6AA964A2-D199-4270-8468-71F8A8D5D6F8}" dt="2020-11-15T17:50:47.327" v="416" actId="20577"/>
          <ac:cxnSpMkLst>
            <pc:docMk/>
            <pc:sldMk cId="2180424956" sldId="277"/>
            <ac:cxnSpMk id="6" creationId="{00000000-0000-0000-0000-000000000000}"/>
          </ac:cxnSpMkLst>
        </pc:cxn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363809330" sldId="27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455607172" sldId="278"/>
        </pc:sldMkLst>
      </pc:sldChg>
      <pc:sldChg chg="modSp add mod">
        <pc:chgData name="Cristian Chilipirea" userId="34ab170da5908fc4" providerId="LiveId" clId="{6AA964A2-D199-4270-8468-71F8A8D5D6F8}" dt="2020-11-15T17:51:30.457" v="494" actId="20577"/>
        <pc:sldMkLst>
          <pc:docMk/>
          <pc:sldMk cId="2842338586" sldId="278"/>
        </pc:sldMkLst>
        <pc:spChg chg="mod">
          <ac:chgData name="Cristian Chilipirea" userId="34ab170da5908fc4" providerId="LiveId" clId="{6AA964A2-D199-4270-8468-71F8A8D5D6F8}" dt="2020-11-15T17:51:30.457" v="494" actId="20577"/>
          <ac:spMkLst>
            <pc:docMk/>
            <pc:sldMk cId="2842338586" sldId="278"/>
            <ac:spMk id="2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1:57.238" v="528" actId="20577"/>
        <pc:sldMkLst>
          <pc:docMk/>
          <pc:sldMk cId="575214995" sldId="279"/>
        </pc:sldMkLst>
        <pc:spChg chg="mod">
          <ac:chgData name="Cristian Chilipirea" userId="34ab170da5908fc4" providerId="LiveId" clId="{6AA964A2-D199-4270-8468-71F8A8D5D6F8}" dt="2020-11-15T17:51:57.238" v="528" actId="20577"/>
          <ac:spMkLst>
            <pc:docMk/>
            <pc:sldMk cId="575214995" sldId="279"/>
            <ac:spMk id="2" creationId="{00000000-0000-0000-0000-000000000000}"/>
          </ac:spMkLst>
        </pc:sp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734523758" sldId="279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3300794067" sldId="280"/>
        </pc:sldMkLst>
      </pc:sldChg>
      <pc:sldChg chg="modSp add mod ord">
        <pc:chgData name="Cristian Chilipirea" userId="34ab170da5908fc4" providerId="LiveId" clId="{6AA964A2-D199-4270-8468-71F8A8D5D6F8}" dt="2020-11-15T19:50:21.321" v="3407" actId="20577"/>
        <pc:sldMkLst>
          <pc:docMk/>
          <pc:sldMk cId="1775129835" sldId="281"/>
        </pc:sldMkLst>
        <pc:spChg chg="mod">
          <ac:chgData name="Cristian Chilipirea" userId="34ab170da5908fc4" providerId="LiveId" clId="{6AA964A2-D199-4270-8468-71F8A8D5D6F8}" dt="2020-11-15T19:50:08.823" v="3398" actId="1076"/>
          <ac:spMkLst>
            <pc:docMk/>
            <pc:sldMk cId="1775129835" sldId="281"/>
            <ac:spMk id="2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9:50:21.321" v="3407" actId="20577"/>
          <ac:spMkLst>
            <pc:docMk/>
            <pc:sldMk cId="1775129835" sldId="281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4:56.479" v="589" actId="6549"/>
        <pc:sldMkLst>
          <pc:docMk/>
          <pc:sldMk cId="1357163954" sldId="282"/>
        </pc:sldMkLst>
        <pc:spChg chg="mod">
          <ac:chgData name="Cristian Chilipirea" userId="34ab170da5908fc4" providerId="LiveId" clId="{6AA964A2-D199-4270-8468-71F8A8D5D6F8}" dt="2020-11-15T17:54:55.278" v="588" actId="6549"/>
          <ac:spMkLst>
            <pc:docMk/>
            <pc:sldMk cId="1357163954" sldId="282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4:56.479" v="589" actId="6549"/>
          <ac:spMkLst>
            <pc:docMk/>
            <pc:sldMk cId="1357163954" sldId="282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5:03.835" v="591" actId="6549"/>
        <pc:sldMkLst>
          <pc:docMk/>
          <pc:sldMk cId="3848185828" sldId="283"/>
        </pc:sldMkLst>
        <pc:spChg chg="mod">
          <ac:chgData name="Cristian Chilipirea" userId="34ab170da5908fc4" providerId="LiveId" clId="{6AA964A2-D199-4270-8468-71F8A8D5D6F8}" dt="2020-11-15T17:55:02.547" v="590" actId="6549"/>
          <ac:spMkLst>
            <pc:docMk/>
            <pc:sldMk cId="3848185828" sldId="283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5:03.835" v="591" actId="6549"/>
          <ac:spMkLst>
            <pc:docMk/>
            <pc:sldMk cId="3848185828" sldId="283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5:08.522" v="593" actId="6549"/>
        <pc:sldMkLst>
          <pc:docMk/>
          <pc:sldMk cId="3562032544" sldId="284"/>
        </pc:sldMkLst>
        <pc:spChg chg="mod">
          <ac:chgData name="Cristian Chilipirea" userId="34ab170da5908fc4" providerId="LiveId" clId="{6AA964A2-D199-4270-8468-71F8A8D5D6F8}" dt="2020-11-15T17:55:07.339" v="592" actId="6549"/>
          <ac:spMkLst>
            <pc:docMk/>
            <pc:sldMk cId="3562032544" sldId="284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5:08.522" v="593" actId="6549"/>
          <ac:spMkLst>
            <pc:docMk/>
            <pc:sldMk cId="3562032544" sldId="284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14.202" v="653" actId="6549"/>
        <pc:sldMkLst>
          <pc:docMk/>
          <pc:sldMk cId="959246231" sldId="285"/>
        </pc:sldMkLst>
        <pc:spChg chg="mod">
          <ac:chgData name="Cristian Chilipirea" userId="34ab170da5908fc4" providerId="LiveId" clId="{6AA964A2-D199-4270-8468-71F8A8D5D6F8}" dt="2020-11-15T17:56:13.106" v="652" actId="6549"/>
          <ac:spMkLst>
            <pc:docMk/>
            <pc:sldMk cId="959246231" sldId="285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14.202" v="653" actId="6549"/>
          <ac:spMkLst>
            <pc:docMk/>
            <pc:sldMk cId="959246231" sldId="285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09.618" v="651" actId="6549"/>
        <pc:sldMkLst>
          <pc:docMk/>
          <pc:sldMk cId="2428159389" sldId="286"/>
        </pc:sldMkLst>
        <pc:spChg chg="mod">
          <ac:chgData name="Cristian Chilipirea" userId="34ab170da5908fc4" providerId="LiveId" clId="{6AA964A2-D199-4270-8468-71F8A8D5D6F8}" dt="2020-11-15T17:56:08.610" v="650" actId="6549"/>
          <ac:spMkLst>
            <pc:docMk/>
            <pc:sldMk cId="2428159389" sldId="286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09.618" v="651" actId="6549"/>
          <ac:spMkLst>
            <pc:docMk/>
            <pc:sldMk cId="2428159389" sldId="286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03.562" v="649" actId="6549"/>
        <pc:sldMkLst>
          <pc:docMk/>
          <pc:sldMk cId="4077766187" sldId="287"/>
        </pc:sldMkLst>
        <pc:spChg chg="mod">
          <ac:chgData name="Cristian Chilipirea" userId="34ab170da5908fc4" providerId="LiveId" clId="{6AA964A2-D199-4270-8468-71F8A8D5D6F8}" dt="2020-11-15T17:56:02.538" v="648" actId="6549"/>
          <ac:spMkLst>
            <pc:docMk/>
            <pc:sldMk cId="4077766187" sldId="287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03.562" v="649" actId="6549"/>
          <ac:spMkLst>
            <pc:docMk/>
            <pc:sldMk cId="4077766187" sldId="287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00.330" v="647" actId="6549"/>
        <pc:sldMkLst>
          <pc:docMk/>
          <pc:sldMk cId="2469553425" sldId="288"/>
        </pc:sldMkLst>
        <pc:spChg chg="mod">
          <ac:chgData name="Cristian Chilipirea" userId="34ab170da5908fc4" providerId="LiveId" clId="{6AA964A2-D199-4270-8468-71F8A8D5D6F8}" dt="2020-11-15T17:55:59.226" v="646" actId="6549"/>
          <ac:spMkLst>
            <pc:docMk/>
            <pc:sldMk cId="2469553425" sldId="288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00.330" v="647" actId="6549"/>
          <ac:spMkLst>
            <pc:docMk/>
            <pc:sldMk cId="2469553425" sldId="288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5:55.907" v="645" actId="6549"/>
        <pc:sldMkLst>
          <pc:docMk/>
          <pc:sldMk cId="3593560960" sldId="289"/>
        </pc:sldMkLst>
        <pc:spChg chg="mod">
          <ac:chgData name="Cristian Chilipirea" userId="34ab170da5908fc4" providerId="LiveId" clId="{6AA964A2-D199-4270-8468-71F8A8D5D6F8}" dt="2020-11-15T17:55:54.643" v="644" actId="6549"/>
          <ac:spMkLst>
            <pc:docMk/>
            <pc:sldMk cId="3593560960" sldId="289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5:55.907" v="645" actId="6549"/>
          <ac:spMkLst>
            <pc:docMk/>
            <pc:sldMk cId="3593560960" sldId="289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21.962" v="655" actId="6549"/>
        <pc:sldMkLst>
          <pc:docMk/>
          <pc:sldMk cId="1404992867" sldId="290"/>
        </pc:sldMkLst>
        <pc:spChg chg="mod">
          <ac:chgData name="Cristian Chilipirea" userId="34ab170da5908fc4" providerId="LiveId" clId="{6AA964A2-D199-4270-8468-71F8A8D5D6F8}" dt="2020-11-15T17:56:20.982" v="654" actId="6549"/>
          <ac:spMkLst>
            <pc:docMk/>
            <pc:sldMk cId="1404992867" sldId="290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21.962" v="655" actId="6549"/>
          <ac:spMkLst>
            <pc:docMk/>
            <pc:sldMk cId="1404992867" sldId="290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5:50.734" v="643" actId="6549"/>
        <pc:sldMkLst>
          <pc:docMk/>
          <pc:sldMk cId="1164947422" sldId="291"/>
        </pc:sldMkLst>
        <pc:spChg chg="mod">
          <ac:chgData name="Cristian Chilipirea" userId="34ab170da5908fc4" providerId="LiveId" clId="{6AA964A2-D199-4270-8468-71F8A8D5D6F8}" dt="2020-11-15T17:55:49.999" v="642" actId="6549"/>
          <ac:spMkLst>
            <pc:docMk/>
            <pc:sldMk cId="1164947422" sldId="291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5:50.734" v="643" actId="6549"/>
          <ac:spMkLst>
            <pc:docMk/>
            <pc:sldMk cId="1164947422" sldId="291"/>
            <ac:spMk id="10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5:46.863" v="641" actId="20577"/>
          <ac:spMkLst>
            <pc:docMk/>
            <pc:sldMk cId="1164947422" sldId="291"/>
            <ac:spMk id="26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25.898" v="657" actId="6549"/>
        <pc:sldMkLst>
          <pc:docMk/>
          <pc:sldMk cId="1679512706" sldId="292"/>
        </pc:sldMkLst>
        <pc:spChg chg="mod">
          <ac:chgData name="Cristian Chilipirea" userId="34ab170da5908fc4" providerId="LiveId" clId="{6AA964A2-D199-4270-8468-71F8A8D5D6F8}" dt="2020-11-15T17:56:24.647" v="656" actId="6549"/>
          <ac:spMkLst>
            <pc:docMk/>
            <pc:sldMk cId="1679512706" sldId="292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25.898" v="657" actId="6549"/>
          <ac:spMkLst>
            <pc:docMk/>
            <pc:sldMk cId="1679512706" sldId="292"/>
            <ac:spMk id="10" creationId="{00000000-0000-0000-0000-000000000000}"/>
          </ac:spMkLst>
        </pc:spChg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772410320" sldId="293"/>
        </pc:sldMkLst>
      </pc:sldChg>
      <pc:sldChg chg="modSp add mod">
        <pc:chgData name="Cristian Chilipirea" userId="34ab170da5908fc4" providerId="LiveId" clId="{6AA964A2-D199-4270-8468-71F8A8D5D6F8}" dt="2020-11-15T17:56:42.094" v="661" actId="6549"/>
        <pc:sldMkLst>
          <pc:docMk/>
          <pc:sldMk cId="4215516256" sldId="294"/>
        </pc:sldMkLst>
        <pc:spChg chg="mod">
          <ac:chgData name="Cristian Chilipirea" userId="34ab170da5908fc4" providerId="LiveId" clId="{6AA964A2-D199-4270-8468-71F8A8D5D6F8}" dt="2020-11-15T17:56:41.046" v="660" actId="6549"/>
          <ac:spMkLst>
            <pc:docMk/>
            <pc:sldMk cId="4215516256" sldId="294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42.094" v="661" actId="6549"/>
          <ac:spMkLst>
            <pc:docMk/>
            <pc:sldMk cId="4215516256" sldId="294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46.086" v="663" actId="6549"/>
        <pc:sldMkLst>
          <pc:docMk/>
          <pc:sldMk cId="3218423584" sldId="295"/>
        </pc:sldMkLst>
        <pc:spChg chg="mod">
          <ac:chgData name="Cristian Chilipirea" userId="34ab170da5908fc4" providerId="LiveId" clId="{6AA964A2-D199-4270-8468-71F8A8D5D6F8}" dt="2020-11-15T17:56:44.942" v="662" actId="6549"/>
          <ac:spMkLst>
            <pc:docMk/>
            <pc:sldMk cId="3218423584" sldId="295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46.086" v="663" actId="6549"/>
          <ac:spMkLst>
            <pc:docMk/>
            <pc:sldMk cId="3218423584" sldId="295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50.174" v="665" actId="6549"/>
        <pc:sldMkLst>
          <pc:docMk/>
          <pc:sldMk cId="1236217501" sldId="296"/>
        </pc:sldMkLst>
        <pc:spChg chg="mod">
          <ac:chgData name="Cristian Chilipirea" userId="34ab170da5908fc4" providerId="LiveId" clId="{6AA964A2-D199-4270-8468-71F8A8D5D6F8}" dt="2020-11-15T17:56:49.070" v="664" actId="6549"/>
          <ac:spMkLst>
            <pc:docMk/>
            <pc:sldMk cId="1236217501" sldId="296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50.174" v="665" actId="6549"/>
          <ac:spMkLst>
            <pc:docMk/>
            <pc:sldMk cId="1236217501" sldId="296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53.778" v="667" actId="6549"/>
        <pc:sldMkLst>
          <pc:docMk/>
          <pc:sldMk cId="1170996535" sldId="297"/>
        </pc:sldMkLst>
        <pc:spChg chg="mod">
          <ac:chgData name="Cristian Chilipirea" userId="34ab170da5908fc4" providerId="LiveId" clId="{6AA964A2-D199-4270-8468-71F8A8D5D6F8}" dt="2020-11-15T17:56:52.734" v="666" actId="6549"/>
          <ac:spMkLst>
            <pc:docMk/>
            <pc:sldMk cId="1170996535" sldId="297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53.778" v="667" actId="6549"/>
          <ac:spMkLst>
            <pc:docMk/>
            <pc:sldMk cId="1170996535" sldId="297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57.082" v="669" actId="6549"/>
        <pc:sldMkLst>
          <pc:docMk/>
          <pc:sldMk cId="1886535560" sldId="298"/>
        </pc:sldMkLst>
        <pc:spChg chg="mod">
          <ac:chgData name="Cristian Chilipirea" userId="34ab170da5908fc4" providerId="LiveId" clId="{6AA964A2-D199-4270-8468-71F8A8D5D6F8}" dt="2020-11-15T17:56:56.106" v="668" actId="6549"/>
          <ac:spMkLst>
            <pc:docMk/>
            <pc:sldMk cId="1886535560" sldId="298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57.082" v="669" actId="6549"/>
          <ac:spMkLst>
            <pc:docMk/>
            <pc:sldMk cId="1886535560" sldId="298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7:00.515" v="671" actId="6549"/>
        <pc:sldMkLst>
          <pc:docMk/>
          <pc:sldMk cId="1689083015" sldId="299"/>
        </pc:sldMkLst>
        <pc:spChg chg="mod">
          <ac:chgData name="Cristian Chilipirea" userId="34ab170da5908fc4" providerId="LiveId" clId="{6AA964A2-D199-4270-8468-71F8A8D5D6F8}" dt="2020-11-15T17:56:59.418" v="670" actId="6549"/>
          <ac:spMkLst>
            <pc:docMk/>
            <pc:sldMk cId="1689083015" sldId="299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7:00.515" v="671" actId="6549"/>
          <ac:spMkLst>
            <pc:docMk/>
            <pc:sldMk cId="1689083015" sldId="299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7:04.098" v="673" actId="6549"/>
        <pc:sldMkLst>
          <pc:docMk/>
          <pc:sldMk cId="1916002413" sldId="300"/>
        </pc:sldMkLst>
        <pc:spChg chg="mod">
          <ac:chgData name="Cristian Chilipirea" userId="34ab170da5908fc4" providerId="LiveId" clId="{6AA964A2-D199-4270-8468-71F8A8D5D6F8}" dt="2020-11-15T17:57:03.010" v="672" actId="6549"/>
          <ac:spMkLst>
            <pc:docMk/>
            <pc:sldMk cId="1916002413" sldId="300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7:04.098" v="673" actId="6549"/>
          <ac:spMkLst>
            <pc:docMk/>
            <pc:sldMk cId="1916002413" sldId="300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7:07.922" v="675" actId="6549"/>
        <pc:sldMkLst>
          <pc:docMk/>
          <pc:sldMk cId="3721364744" sldId="301"/>
        </pc:sldMkLst>
        <pc:spChg chg="mod">
          <ac:chgData name="Cristian Chilipirea" userId="34ab170da5908fc4" providerId="LiveId" clId="{6AA964A2-D199-4270-8468-71F8A8D5D6F8}" dt="2020-11-15T17:57:06.586" v="674" actId="6549"/>
          <ac:spMkLst>
            <pc:docMk/>
            <pc:sldMk cId="3721364744" sldId="301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7:07.922" v="675" actId="6549"/>
          <ac:spMkLst>
            <pc:docMk/>
            <pc:sldMk cId="3721364744" sldId="301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7:11.731" v="677" actId="6549"/>
        <pc:sldMkLst>
          <pc:docMk/>
          <pc:sldMk cId="3264386427" sldId="302"/>
        </pc:sldMkLst>
        <pc:spChg chg="mod">
          <ac:chgData name="Cristian Chilipirea" userId="34ab170da5908fc4" providerId="LiveId" clId="{6AA964A2-D199-4270-8468-71F8A8D5D6F8}" dt="2020-11-15T17:57:10.474" v="676" actId="6549"/>
          <ac:spMkLst>
            <pc:docMk/>
            <pc:sldMk cId="3264386427" sldId="302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7:11.731" v="677" actId="6549"/>
          <ac:spMkLst>
            <pc:docMk/>
            <pc:sldMk cId="3264386427" sldId="302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35.894" v="659" actId="6549"/>
        <pc:sldMkLst>
          <pc:docMk/>
          <pc:sldMk cId="3419789255" sldId="303"/>
        </pc:sldMkLst>
        <pc:spChg chg="mod">
          <ac:chgData name="Cristian Chilipirea" userId="34ab170da5908fc4" providerId="LiveId" clId="{6AA964A2-D199-4270-8468-71F8A8D5D6F8}" dt="2020-11-15T17:56:34.638" v="658" actId="6549"/>
          <ac:spMkLst>
            <pc:docMk/>
            <pc:sldMk cId="3419789255" sldId="303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35.894" v="659" actId="6549"/>
          <ac:spMkLst>
            <pc:docMk/>
            <pc:sldMk cId="3419789255" sldId="303"/>
            <ac:spMk id="10" creationId="{00000000-0000-0000-0000-000000000000}"/>
          </ac:spMkLst>
        </pc:spChg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1485490037" sldId="304"/>
        </pc:sldMkLst>
      </pc:sldChg>
      <pc:sldChg chg="modSp add mod">
        <pc:chgData name="Cristian Chilipirea" userId="34ab170da5908fc4" providerId="LiveId" clId="{6AA964A2-D199-4270-8468-71F8A8D5D6F8}" dt="2020-11-15T17:57:16.012" v="679" actId="6549"/>
        <pc:sldMkLst>
          <pc:docMk/>
          <pc:sldMk cId="1535034689" sldId="305"/>
        </pc:sldMkLst>
        <pc:spChg chg="mod">
          <ac:chgData name="Cristian Chilipirea" userId="34ab170da5908fc4" providerId="LiveId" clId="{6AA964A2-D199-4270-8468-71F8A8D5D6F8}" dt="2020-11-15T17:57:14.858" v="678" actId="6549"/>
          <ac:spMkLst>
            <pc:docMk/>
            <pc:sldMk cId="1535034689" sldId="305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7:16.012" v="679" actId="6549"/>
          <ac:spMkLst>
            <pc:docMk/>
            <pc:sldMk cId="1535034689" sldId="305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7:26.175" v="681" actId="6549"/>
        <pc:sldMkLst>
          <pc:docMk/>
          <pc:sldMk cId="2246236182" sldId="306"/>
        </pc:sldMkLst>
        <pc:spChg chg="mod">
          <ac:chgData name="Cristian Chilipirea" userId="34ab170da5908fc4" providerId="LiveId" clId="{6AA964A2-D199-4270-8468-71F8A8D5D6F8}" dt="2020-11-15T17:57:24.943" v="680" actId="6549"/>
          <ac:spMkLst>
            <pc:docMk/>
            <pc:sldMk cId="2246236182" sldId="306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7:26.175" v="681" actId="6549"/>
          <ac:spMkLst>
            <pc:docMk/>
            <pc:sldMk cId="2246236182" sldId="306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7:30.311" v="683" actId="6549"/>
        <pc:sldMkLst>
          <pc:docMk/>
          <pc:sldMk cId="939449915" sldId="307"/>
        </pc:sldMkLst>
        <pc:spChg chg="mod">
          <ac:chgData name="Cristian Chilipirea" userId="34ab170da5908fc4" providerId="LiveId" clId="{6AA964A2-D199-4270-8468-71F8A8D5D6F8}" dt="2020-11-15T17:57:28.942" v="682" actId="6549"/>
          <ac:spMkLst>
            <pc:docMk/>
            <pc:sldMk cId="939449915" sldId="307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7:30.311" v="683" actId="6549"/>
          <ac:spMkLst>
            <pc:docMk/>
            <pc:sldMk cId="939449915" sldId="307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7:33.966" v="685" actId="6549"/>
        <pc:sldMkLst>
          <pc:docMk/>
          <pc:sldMk cId="2906594617" sldId="308"/>
        </pc:sldMkLst>
        <pc:spChg chg="mod">
          <ac:chgData name="Cristian Chilipirea" userId="34ab170da5908fc4" providerId="LiveId" clId="{6AA964A2-D199-4270-8468-71F8A8D5D6F8}" dt="2020-11-15T17:57:33.014" v="684" actId="6549"/>
          <ac:spMkLst>
            <pc:docMk/>
            <pc:sldMk cId="2906594617" sldId="308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7:33.966" v="685" actId="6549"/>
          <ac:spMkLst>
            <pc:docMk/>
            <pc:sldMk cId="2906594617" sldId="308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7:37.358" v="687" actId="6549"/>
        <pc:sldMkLst>
          <pc:docMk/>
          <pc:sldMk cId="1657155739" sldId="309"/>
        </pc:sldMkLst>
        <pc:spChg chg="mod">
          <ac:chgData name="Cristian Chilipirea" userId="34ab170da5908fc4" providerId="LiveId" clId="{6AA964A2-D199-4270-8468-71F8A8D5D6F8}" dt="2020-11-15T17:57:36.310" v="686" actId="6549"/>
          <ac:spMkLst>
            <pc:docMk/>
            <pc:sldMk cId="1657155739" sldId="309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7:37.358" v="687" actId="6549"/>
          <ac:spMkLst>
            <pc:docMk/>
            <pc:sldMk cId="1657155739" sldId="309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7:40.950" v="689" actId="6549"/>
        <pc:sldMkLst>
          <pc:docMk/>
          <pc:sldMk cId="3704190655" sldId="310"/>
        </pc:sldMkLst>
        <pc:spChg chg="mod">
          <ac:chgData name="Cristian Chilipirea" userId="34ab170da5908fc4" providerId="LiveId" clId="{6AA964A2-D199-4270-8468-71F8A8D5D6F8}" dt="2020-11-15T17:57:39.863" v="688" actId="6549"/>
          <ac:spMkLst>
            <pc:docMk/>
            <pc:sldMk cId="3704190655" sldId="310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7:40.950" v="689" actId="6549"/>
          <ac:spMkLst>
            <pc:docMk/>
            <pc:sldMk cId="3704190655" sldId="310"/>
            <ac:spMk id="10" creationId="{00000000-0000-0000-0000-000000000000}"/>
          </ac:spMkLst>
        </pc:sp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0" sldId="322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0" sldId="324"/>
        </pc:sldMkLst>
      </pc:sldChg>
      <pc:sldChg chg="modSp mod">
        <pc:chgData name="Cristian Chilipirea" userId="34ab170da5908fc4" providerId="LiveId" clId="{6AA964A2-D199-4270-8468-71F8A8D5D6F8}" dt="2020-11-15T17:36:44.846" v="15" actId="20577"/>
        <pc:sldMkLst>
          <pc:docMk/>
          <pc:sldMk cId="0" sldId="485"/>
        </pc:sldMkLst>
        <pc:spChg chg="mod">
          <ac:chgData name="Cristian Chilipirea" userId="34ab170da5908fc4" providerId="LiveId" clId="{6AA964A2-D199-4270-8468-71F8A8D5D6F8}" dt="2020-11-15T17:36:44.846" v="15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add">
        <pc:chgData name="Cristian Chilipirea" userId="34ab170da5908fc4" providerId="LiveId" clId="{6AA964A2-D199-4270-8468-71F8A8D5D6F8}" dt="2020-11-15T18:42:39.027" v="1099"/>
        <pc:sldMkLst>
          <pc:docMk/>
          <pc:sldMk cId="3947385770" sldId="501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1726777006" sldId="517"/>
        </pc:sldMkLst>
      </pc:sldChg>
      <pc:sldChg chg="modSp add mod">
        <pc:chgData name="Cristian Chilipirea" userId="34ab170da5908fc4" providerId="LiveId" clId="{6AA964A2-D199-4270-8468-71F8A8D5D6F8}" dt="2020-11-15T17:54:51.894" v="587" actId="6549"/>
        <pc:sldMkLst>
          <pc:docMk/>
          <pc:sldMk cId="2115323488" sldId="518"/>
        </pc:sldMkLst>
        <pc:spChg chg="mod">
          <ac:chgData name="Cristian Chilipirea" userId="34ab170da5908fc4" providerId="LiveId" clId="{6AA964A2-D199-4270-8468-71F8A8D5D6F8}" dt="2020-11-15T17:54:51.242" v="586" actId="6549"/>
          <ac:spMkLst>
            <pc:docMk/>
            <pc:sldMk cId="2115323488" sldId="518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4:51.894" v="587" actId="6549"/>
          <ac:spMkLst>
            <pc:docMk/>
            <pc:sldMk cId="2115323488" sldId="518"/>
            <ac:spMk id="10" creationId="{00000000-0000-0000-0000-000000000000}"/>
          </ac:spMkLst>
        </pc:spChg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134554455" sldId="519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3105045725" sldId="520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1162763692" sldId="521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4013506286" sldId="522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2929393114" sldId="523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1465489183" sldId="524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2675875901" sldId="525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2893554925" sldId="526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957996583" sldId="527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2657096599" sldId="528"/>
        </pc:sldMkLst>
      </pc:sldChg>
      <pc:sldChg chg="modSp add mod">
        <pc:chgData name="Cristian Chilipirea" userId="34ab170da5908fc4" providerId="LiveId" clId="{6AA964A2-D199-4270-8468-71F8A8D5D6F8}" dt="2020-11-15T17:57:50.189" v="698" actId="20577"/>
        <pc:sldMkLst>
          <pc:docMk/>
          <pc:sldMk cId="1778309636" sldId="529"/>
        </pc:sldMkLst>
        <pc:spChg chg="mod">
          <ac:chgData name="Cristian Chilipirea" userId="34ab170da5908fc4" providerId="LiveId" clId="{6AA964A2-D199-4270-8468-71F8A8D5D6F8}" dt="2020-11-15T17:57:50.189" v="698" actId="20577"/>
          <ac:spMkLst>
            <pc:docMk/>
            <pc:sldMk cId="1778309636" sldId="529"/>
            <ac:spMk id="2" creationId="{F0D8EE72-D8A1-4C99-BAEE-3A98DC06C1E2}"/>
          </ac:spMkLst>
        </pc:spChg>
      </pc:sldChg>
      <pc:sldChg chg="modSp add del mod">
        <pc:chgData name="Cristian Chilipirea" userId="34ab170da5908fc4" providerId="LiveId" clId="{6AA964A2-D199-4270-8468-71F8A8D5D6F8}" dt="2020-11-15T18:49:06.512" v="1181"/>
        <pc:sldMkLst>
          <pc:docMk/>
          <pc:sldMk cId="4228227375" sldId="530"/>
        </pc:sldMkLst>
        <pc:spChg chg="mod">
          <ac:chgData name="Cristian Chilipirea" userId="34ab170da5908fc4" providerId="LiveId" clId="{6AA964A2-D199-4270-8468-71F8A8D5D6F8}" dt="2020-11-15T18:49:06.512" v="1181"/>
          <ac:spMkLst>
            <pc:docMk/>
            <pc:sldMk cId="4228227375" sldId="530"/>
            <ac:spMk id="2" creationId="{F0D8EE72-D8A1-4C99-BAEE-3A98DC06C1E2}"/>
          </ac:spMkLst>
        </pc:spChg>
        <pc:spChg chg="mod">
          <ac:chgData name="Cristian Chilipirea" userId="34ab170da5908fc4" providerId="LiveId" clId="{6AA964A2-D199-4270-8468-71F8A8D5D6F8}" dt="2020-11-15T18:48:52.602" v="1180" actId="20577"/>
          <ac:spMkLst>
            <pc:docMk/>
            <pc:sldMk cId="4228227375" sldId="530"/>
            <ac:spMk id="5" creationId="{A9E6FB7B-DCAB-458E-9180-27302E038366}"/>
          </ac:spMkLst>
        </pc:spChg>
      </pc:sldChg>
      <pc:sldChg chg="delSp modSp add mod">
        <pc:chgData name="Cristian Chilipirea" userId="34ab170da5908fc4" providerId="LiveId" clId="{6AA964A2-D199-4270-8468-71F8A8D5D6F8}" dt="2020-11-15T18:15:09.655" v="1067" actId="1076"/>
        <pc:sldMkLst>
          <pc:docMk/>
          <pc:sldMk cId="1494849058" sldId="531"/>
        </pc:sldMkLst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8" creationId="{CCAE17E1-961C-4EB5-BE05-007F1D8E6860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12" creationId="{8A2468A6-B99C-4138-B5E4-F5A2A669C249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13" creationId="{883644A9-7D22-4C19-BDE2-2D226297F996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14" creationId="{02D10C31-3B2A-44A1-A774-D6CDE019D25D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15" creationId="{846A4076-112A-49AB-8F1B-27A69103F34F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16" creationId="{7CC170C2-1F0F-47E8-A52D-194DA8BB9C75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17" creationId="{5530DC1E-DE49-4E71-8838-EB88351D7606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18" creationId="{53815A8D-EB1A-4E82-AEA5-7056B68334B2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19" creationId="{67EA7BD0-90FE-4C83-B6AD-B30061D5C3F3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20" creationId="{89CCDB75-D210-4F3E-83CD-C3AD9C84B6C6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21" creationId="{C3064D89-377D-4D8B-A2CD-620EBEDEB8D7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22" creationId="{EFD1FAB4-155D-44FD-8DDD-F0553723DBA9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23" creationId="{8C8AF054-05DA-4E7F-925C-DE6C6F4E6C18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24" creationId="{D9F6AE77-6294-475E-B830-A30D329BCC63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25" creationId="{788A7C6F-CCD9-4B82-94FA-D7C46213387C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26" creationId="{1CAF0F03-4A99-4001-945A-CD403AD30F31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27" creationId="{200AA261-8C5D-410F-ADC3-7ADE9D44DC83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28" creationId="{E331EC7D-7E02-4218-A550-F089BBD6AD32}"/>
          </ac:spMkLst>
        </pc:spChg>
        <pc:spChg chg="mod">
          <ac:chgData name="Cristian Chilipirea" userId="34ab170da5908fc4" providerId="LiveId" clId="{6AA964A2-D199-4270-8468-71F8A8D5D6F8}" dt="2020-11-15T18:15:09.655" v="1067" actId="1076"/>
          <ac:spMkLst>
            <pc:docMk/>
            <pc:sldMk cId="1494849058" sldId="531"/>
            <ac:spMk id="29" creationId="{E713919C-BC54-4A0C-A30B-0A903D332BC4}"/>
          </ac:spMkLst>
        </pc:spChg>
        <pc:grpChg chg="del mod">
          <ac:chgData name="Cristian Chilipirea" userId="34ab170da5908fc4" providerId="LiveId" clId="{6AA964A2-D199-4270-8468-71F8A8D5D6F8}" dt="2020-11-15T18:10:45.060" v="724" actId="478"/>
          <ac:grpSpMkLst>
            <pc:docMk/>
            <pc:sldMk cId="1494849058" sldId="531"/>
            <ac:grpSpMk id="6" creationId="{B5B95D56-50B9-44C4-9A6A-39734B4F9FCB}"/>
          </ac:grpSpMkLst>
        </pc:grpChg>
        <pc:grpChg chg="mod">
          <ac:chgData name="Cristian Chilipirea" userId="34ab170da5908fc4" providerId="LiveId" clId="{6AA964A2-D199-4270-8468-71F8A8D5D6F8}" dt="2020-11-15T17:59:42.036" v="715" actId="1076"/>
          <ac:grpSpMkLst>
            <pc:docMk/>
            <pc:sldMk cId="1494849058" sldId="531"/>
            <ac:grpSpMk id="7" creationId="{EC099EFD-0885-402F-AF70-1B07BE9324CB}"/>
          </ac:grpSpMkLst>
        </pc:grpChg>
        <pc:grpChg chg="mod">
          <ac:chgData name="Cristian Chilipirea" userId="34ab170da5908fc4" providerId="LiveId" clId="{6AA964A2-D199-4270-8468-71F8A8D5D6F8}" dt="2020-11-15T17:59:42.036" v="715" actId="1076"/>
          <ac:grpSpMkLst>
            <pc:docMk/>
            <pc:sldMk cId="1494849058" sldId="531"/>
            <ac:grpSpMk id="9" creationId="{B93DA932-EE1B-476D-B1BE-D49829751CA2}"/>
          </ac:grpSpMkLst>
        </pc:grpChg>
        <pc:grpChg chg="mod">
          <ac:chgData name="Cristian Chilipirea" userId="34ab170da5908fc4" providerId="LiveId" clId="{6AA964A2-D199-4270-8468-71F8A8D5D6F8}" dt="2020-11-15T17:59:42.036" v="715" actId="1076"/>
          <ac:grpSpMkLst>
            <pc:docMk/>
            <pc:sldMk cId="1494849058" sldId="531"/>
            <ac:grpSpMk id="10" creationId="{883045EF-CB81-4775-AE0D-18C25A1B22A3}"/>
          </ac:grpSpMkLst>
        </pc:grpChg>
        <pc:grpChg chg="mod">
          <ac:chgData name="Cristian Chilipirea" userId="34ab170da5908fc4" providerId="LiveId" clId="{6AA964A2-D199-4270-8468-71F8A8D5D6F8}" dt="2020-11-15T17:59:42.036" v="715" actId="1076"/>
          <ac:grpSpMkLst>
            <pc:docMk/>
            <pc:sldMk cId="1494849058" sldId="531"/>
            <ac:grpSpMk id="11" creationId="{210B2985-AA56-4CD2-8B29-76A548FC454D}"/>
          </ac:grpSpMkLst>
        </pc:grp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15158635" sldId="53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401384152" sldId="53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780917535" sldId="53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51821817" sldId="54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353719498" sldId="54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289919542" sldId="542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155229344" sldId="543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170553406" sldId="544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840638220" sldId="54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338654558" sldId="546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145458" sldId="54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511660962" sldId="54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167481836" sldId="54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4237895039" sldId="55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999959125" sldId="55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248688722" sldId="552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092498339" sldId="553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137496057" sldId="554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603603530" sldId="55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684015368" sldId="556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868273373" sldId="55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90556759" sldId="55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653400247" sldId="55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234838317" sldId="56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608230184" sldId="56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927021838" sldId="562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139972474" sldId="57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75564258" sldId="57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886449400" sldId="572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734126001" sldId="573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17767413" sldId="574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667491805" sldId="57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700892984" sldId="576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4199159730" sldId="57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45241012" sldId="57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80954688" sldId="57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982557817" sldId="58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393610380" sldId="58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280091625" sldId="582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627995927" sldId="583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895925264" sldId="584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37323792" sldId="58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681674200" sldId="586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762765230" sldId="58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857262134" sldId="58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414102212" sldId="58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173846532" sldId="59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608287443" sldId="59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34786632" sldId="763"/>
        </pc:sldMkLst>
      </pc:sldChg>
      <pc:sldChg chg="modSp new mod">
        <pc:chgData name="Cristian Chilipirea" userId="34ab170da5908fc4" providerId="LiveId" clId="{6AA964A2-D199-4270-8468-71F8A8D5D6F8}" dt="2020-11-15T19:41:10.063" v="2114" actId="20577"/>
        <pc:sldMkLst>
          <pc:docMk/>
          <pc:sldMk cId="2207383386" sldId="763"/>
        </pc:sldMkLst>
        <pc:spChg chg="mod">
          <ac:chgData name="Cristian Chilipirea" userId="34ab170da5908fc4" providerId="LiveId" clId="{6AA964A2-D199-4270-8468-71F8A8D5D6F8}" dt="2020-11-15T19:41:10.063" v="2114" actId="20577"/>
          <ac:spMkLst>
            <pc:docMk/>
            <pc:sldMk cId="2207383386" sldId="763"/>
            <ac:spMk id="2" creationId="{1C03ABCA-3EDB-427E-AA35-DFDEA2A0CD9C}"/>
          </ac:spMkLst>
        </pc:spChg>
        <pc:spChg chg="mod">
          <ac:chgData name="Cristian Chilipirea" userId="34ab170da5908fc4" providerId="LiveId" clId="{6AA964A2-D199-4270-8468-71F8A8D5D6F8}" dt="2020-11-15T18:52:12.182" v="1195" actId="790"/>
          <ac:spMkLst>
            <pc:docMk/>
            <pc:sldMk cId="2207383386" sldId="763"/>
            <ac:spMk id="4" creationId="{567F521F-D643-4345-8D83-9143F6787145}"/>
          </ac:spMkLst>
        </pc:spChg>
      </pc:sldChg>
      <pc:sldChg chg="addSp delSp modSp add mod ord">
        <pc:chgData name="Cristian Chilipirea" userId="34ab170da5908fc4" providerId="LiveId" clId="{6AA964A2-D199-4270-8468-71F8A8D5D6F8}" dt="2020-11-15T18:48:05.702" v="1125" actId="1076"/>
        <pc:sldMkLst>
          <pc:docMk/>
          <pc:sldMk cId="1340983811" sldId="764"/>
        </pc:sldMkLst>
        <pc:spChg chg="add mod">
          <ac:chgData name="Cristian Chilipirea" userId="34ab170da5908fc4" providerId="LiveId" clId="{6AA964A2-D199-4270-8468-71F8A8D5D6F8}" dt="2020-11-15T18:47:29.045" v="1103" actId="1076"/>
          <ac:spMkLst>
            <pc:docMk/>
            <pc:sldMk cId="1340983811" sldId="764"/>
            <ac:spMk id="8" creationId="{37DB2E24-79F2-4B8F-B7E8-424A3F1EADB3}"/>
          </ac:spMkLst>
        </pc:spChg>
        <pc:spChg chg="add mod">
          <ac:chgData name="Cristian Chilipirea" userId="34ab170da5908fc4" providerId="LiveId" clId="{6AA964A2-D199-4270-8468-71F8A8D5D6F8}" dt="2020-11-15T18:48:05.702" v="1125" actId="1076"/>
          <ac:spMkLst>
            <pc:docMk/>
            <pc:sldMk cId="1340983811" sldId="764"/>
            <ac:spMk id="11" creationId="{94D8F93C-1612-4E4C-BDBE-7A66F83A1282}"/>
          </ac:spMkLst>
        </pc:spChg>
        <pc:spChg chg="del">
          <ac:chgData name="Cristian Chilipirea" userId="34ab170da5908fc4" providerId="LiveId" clId="{6AA964A2-D199-4270-8468-71F8A8D5D6F8}" dt="2020-11-15T18:15:15.845" v="1069" actId="478"/>
          <ac:spMkLst>
            <pc:docMk/>
            <pc:sldMk cId="1340983811" sldId="764"/>
            <ac:spMk id="29" creationId="{E713919C-BC54-4A0C-A30B-0A903D332BC4}"/>
          </ac:spMkLst>
        </pc:spChg>
        <pc:picChg chg="add mod">
          <ac:chgData name="Cristian Chilipirea" userId="34ab170da5908fc4" providerId="LiveId" clId="{6AA964A2-D199-4270-8468-71F8A8D5D6F8}" dt="2020-11-15T18:17:04.677" v="1076" actId="1076"/>
          <ac:picMkLst>
            <pc:docMk/>
            <pc:sldMk cId="1340983811" sldId="764"/>
            <ac:picMk id="5" creationId="{E6D39F04-EEAB-4310-9928-CBE338BB2F77}"/>
          </ac:picMkLst>
        </pc:picChg>
        <pc:picChg chg="add mod">
          <ac:chgData name="Cristian Chilipirea" userId="34ab170da5908fc4" providerId="LiveId" clId="{6AA964A2-D199-4270-8468-71F8A8D5D6F8}" dt="2020-11-15T18:47:25.598" v="1102" actId="1076"/>
          <ac:picMkLst>
            <pc:docMk/>
            <pc:sldMk cId="1340983811" sldId="764"/>
            <ac:picMk id="7" creationId="{15439ED3-B5D5-4A06-B806-75CDB12420AB}"/>
          </ac:picMkLst>
        </pc:picChg>
        <pc:picChg chg="add mod">
          <ac:chgData name="Cristian Chilipirea" userId="34ab170da5908fc4" providerId="LiveId" clId="{6AA964A2-D199-4270-8468-71F8A8D5D6F8}" dt="2020-11-15T18:47:53.409" v="1108" actId="1076"/>
          <ac:picMkLst>
            <pc:docMk/>
            <pc:sldMk cId="1340983811" sldId="764"/>
            <ac:picMk id="10" creationId="{D9852D39-C848-4CBA-9682-CBB3A1160186}"/>
          </ac:picMkLst>
        </pc:pic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372514228" sldId="764"/>
        </pc:sldMkLst>
      </pc:sldChg>
      <pc:sldChg chg="addSp delSp modSp new mod">
        <pc:chgData name="Cristian Chilipirea" userId="34ab170da5908fc4" providerId="LiveId" clId="{6AA964A2-D199-4270-8468-71F8A8D5D6F8}" dt="2020-11-15T18:51:31.467" v="1194" actId="1076"/>
        <pc:sldMkLst>
          <pc:docMk/>
          <pc:sldMk cId="1374113839" sldId="765"/>
        </pc:sldMkLst>
        <pc:spChg chg="del">
          <ac:chgData name="Cristian Chilipirea" userId="34ab170da5908fc4" providerId="LiveId" clId="{6AA964A2-D199-4270-8468-71F8A8D5D6F8}" dt="2020-11-15T18:49:12.833" v="1184" actId="478"/>
          <ac:spMkLst>
            <pc:docMk/>
            <pc:sldMk cId="1374113839" sldId="765"/>
            <ac:spMk id="2" creationId="{39163C7E-5CB6-4992-88CE-BBB61BE6EC6B}"/>
          </ac:spMkLst>
        </pc:spChg>
        <pc:spChg chg="mod">
          <ac:chgData name="Cristian Chilipirea" userId="34ab170da5908fc4" providerId="LiveId" clId="{6AA964A2-D199-4270-8468-71F8A8D5D6F8}" dt="2020-11-15T18:49:10.807" v="1183"/>
          <ac:spMkLst>
            <pc:docMk/>
            <pc:sldMk cId="1374113839" sldId="765"/>
            <ac:spMk id="4" creationId="{6150363C-6158-459F-9D50-FFCD3471CC65}"/>
          </ac:spMkLst>
        </pc:spChg>
        <pc:picChg chg="add mod">
          <ac:chgData name="Cristian Chilipirea" userId="34ab170da5908fc4" providerId="LiveId" clId="{6AA964A2-D199-4270-8468-71F8A8D5D6F8}" dt="2020-11-15T18:51:31.467" v="1194" actId="1076"/>
          <ac:picMkLst>
            <pc:docMk/>
            <pc:sldMk cId="1374113839" sldId="765"/>
            <ac:picMk id="6" creationId="{ADC30C9A-20E6-4EAE-95B6-C86C3F3DB11E}"/>
          </ac:picMkLst>
        </pc:picChg>
        <pc:picChg chg="add mod">
          <ac:chgData name="Cristian Chilipirea" userId="34ab170da5908fc4" providerId="LiveId" clId="{6AA964A2-D199-4270-8468-71F8A8D5D6F8}" dt="2020-11-15T18:51:29.152" v="1193" actId="1076"/>
          <ac:picMkLst>
            <pc:docMk/>
            <pc:sldMk cId="1374113839" sldId="765"/>
            <ac:picMk id="8" creationId="{6DE2BFA0-26FD-4961-B250-A370709F80BF}"/>
          </ac:picMkLst>
        </pc:pic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483307741" sldId="76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01488878" sldId="766"/>
        </pc:sldMkLst>
      </pc:sldChg>
      <pc:sldChg chg="addSp delSp modSp new mod">
        <pc:chgData name="Cristian Chilipirea" userId="34ab170da5908fc4" providerId="LiveId" clId="{6AA964A2-D199-4270-8468-71F8A8D5D6F8}" dt="2020-11-15T19:23:25.879" v="1849" actId="1076"/>
        <pc:sldMkLst>
          <pc:docMk/>
          <pc:sldMk cId="4031836338" sldId="766"/>
        </pc:sldMkLst>
        <pc:spChg chg="del">
          <ac:chgData name="Cristian Chilipirea" userId="34ab170da5908fc4" providerId="LiveId" clId="{6AA964A2-D199-4270-8468-71F8A8D5D6F8}" dt="2020-11-15T19:02:30.022" v="1227" actId="478"/>
          <ac:spMkLst>
            <pc:docMk/>
            <pc:sldMk cId="4031836338" sldId="766"/>
            <ac:spMk id="2" creationId="{BEDA02FF-380A-4DA7-8D41-01B7936823F3}"/>
          </ac:spMkLst>
        </pc:spChg>
        <pc:spChg chg="mod">
          <ac:chgData name="Cristian Chilipirea" userId="34ab170da5908fc4" providerId="LiveId" clId="{6AA964A2-D199-4270-8468-71F8A8D5D6F8}" dt="2020-11-15T19:01:47.053" v="1226" actId="20577"/>
          <ac:spMkLst>
            <pc:docMk/>
            <pc:sldMk cId="4031836338" sldId="766"/>
            <ac:spMk id="4" creationId="{2A15EB3F-5544-45B5-8128-7D67D23C5DF1}"/>
          </ac:spMkLst>
        </pc:spChg>
        <pc:picChg chg="add del mod">
          <ac:chgData name="Cristian Chilipirea" userId="34ab170da5908fc4" providerId="LiveId" clId="{6AA964A2-D199-4270-8468-71F8A8D5D6F8}" dt="2020-11-15T19:03:38.369" v="1231" actId="478"/>
          <ac:picMkLst>
            <pc:docMk/>
            <pc:sldMk cId="4031836338" sldId="766"/>
            <ac:picMk id="1026" creationId="{43E0F27F-F7F4-4335-9840-599CEEF98B2B}"/>
          </ac:picMkLst>
        </pc:picChg>
        <pc:picChg chg="add del mod">
          <ac:chgData name="Cristian Chilipirea" userId="34ab170da5908fc4" providerId="LiveId" clId="{6AA964A2-D199-4270-8468-71F8A8D5D6F8}" dt="2020-11-15T19:23:21.084" v="1845" actId="478"/>
          <ac:picMkLst>
            <pc:docMk/>
            <pc:sldMk cId="4031836338" sldId="766"/>
            <ac:picMk id="1028" creationId="{704A0881-A00E-4FDC-9EF1-6702EABB2BDA}"/>
          </ac:picMkLst>
        </pc:picChg>
        <pc:picChg chg="add mod">
          <ac:chgData name="Cristian Chilipirea" userId="34ab170da5908fc4" providerId="LiveId" clId="{6AA964A2-D199-4270-8468-71F8A8D5D6F8}" dt="2020-11-15T19:23:25.879" v="1849" actId="1076"/>
          <ac:picMkLst>
            <pc:docMk/>
            <pc:sldMk cId="4031836338" sldId="766"/>
            <ac:picMk id="1030" creationId="{6510BEE0-6A20-414D-AC8F-835BA1CA6A64}"/>
          </ac:picMkLst>
        </pc:picChg>
      </pc:sldChg>
      <pc:sldChg chg="modSp new mod">
        <pc:chgData name="Cristian Chilipirea" userId="34ab170da5908fc4" providerId="LiveId" clId="{6AA964A2-D199-4270-8468-71F8A8D5D6F8}" dt="2020-11-15T19:19:11.856" v="1844" actId="113"/>
        <pc:sldMkLst>
          <pc:docMk/>
          <pc:sldMk cId="1060551096" sldId="767"/>
        </pc:sldMkLst>
        <pc:spChg chg="mod">
          <ac:chgData name="Cristian Chilipirea" userId="34ab170da5908fc4" providerId="LiveId" clId="{6AA964A2-D199-4270-8468-71F8A8D5D6F8}" dt="2020-11-15T19:19:11.856" v="1844" actId="113"/>
          <ac:spMkLst>
            <pc:docMk/>
            <pc:sldMk cId="1060551096" sldId="767"/>
            <ac:spMk id="2" creationId="{3B781EB6-3441-49F7-AFA0-B30D96504239}"/>
          </ac:spMkLst>
        </pc:spChg>
        <pc:spChg chg="mod">
          <ac:chgData name="Cristian Chilipirea" userId="34ab170da5908fc4" providerId="LiveId" clId="{6AA964A2-D199-4270-8468-71F8A8D5D6F8}" dt="2020-11-15T19:04:13.928" v="1263" actId="20577"/>
          <ac:spMkLst>
            <pc:docMk/>
            <pc:sldMk cId="1060551096" sldId="767"/>
            <ac:spMk id="4" creationId="{B795D769-CB84-46E5-9540-552191C0E175}"/>
          </ac:spMkLst>
        </pc:sp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732023461" sldId="767"/>
        </pc:sldMkLst>
      </pc:sldChg>
      <pc:sldChg chg="addSp delSp modSp new mod">
        <pc:chgData name="Cristian Chilipirea" userId="34ab170da5908fc4" providerId="LiveId" clId="{6AA964A2-D199-4270-8468-71F8A8D5D6F8}" dt="2020-11-15T19:50:45.226" v="3425" actId="6549"/>
        <pc:sldMkLst>
          <pc:docMk/>
          <pc:sldMk cId="3927413679" sldId="768"/>
        </pc:sldMkLst>
        <pc:spChg chg="del">
          <ac:chgData name="Cristian Chilipirea" userId="34ab170da5908fc4" providerId="LiveId" clId="{6AA964A2-D199-4270-8468-71F8A8D5D6F8}" dt="2020-11-15T19:06:54.545" v="1553" actId="478"/>
          <ac:spMkLst>
            <pc:docMk/>
            <pc:sldMk cId="3927413679" sldId="768"/>
            <ac:spMk id="2" creationId="{67314C2D-505D-4B77-A82F-31EF60F7E27A}"/>
          </ac:spMkLst>
        </pc:spChg>
        <pc:spChg chg="mod">
          <ac:chgData name="Cristian Chilipirea" userId="34ab170da5908fc4" providerId="LiveId" clId="{6AA964A2-D199-4270-8468-71F8A8D5D6F8}" dt="2020-11-15T19:50:45.226" v="3425" actId="6549"/>
          <ac:spMkLst>
            <pc:docMk/>
            <pc:sldMk cId="3927413679" sldId="768"/>
            <ac:spMk id="4" creationId="{8F0DE417-EE04-4E6E-84FF-AF0A8A5E2935}"/>
          </ac:spMkLst>
        </pc:spChg>
        <pc:spChg chg="add mod">
          <ac:chgData name="Cristian Chilipirea" userId="34ab170da5908fc4" providerId="LiveId" clId="{6AA964A2-D199-4270-8468-71F8A8D5D6F8}" dt="2020-11-15T19:08:54.870" v="1611" actId="404"/>
          <ac:spMkLst>
            <pc:docMk/>
            <pc:sldMk cId="3927413679" sldId="768"/>
            <ac:spMk id="7" creationId="{7E2336DE-4619-4284-8453-7CC153F6F2E6}"/>
          </ac:spMkLst>
        </pc:spChg>
        <pc:spChg chg="add mod">
          <ac:chgData name="Cristian Chilipirea" userId="34ab170da5908fc4" providerId="LiveId" clId="{6AA964A2-D199-4270-8468-71F8A8D5D6F8}" dt="2020-11-15T19:08:54.870" v="1611" actId="404"/>
          <ac:spMkLst>
            <pc:docMk/>
            <pc:sldMk cId="3927413679" sldId="768"/>
            <ac:spMk id="9" creationId="{02DFA4AA-E54B-4D6F-A267-A29998F6F326}"/>
          </ac:spMkLst>
        </pc:spChg>
        <pc:spChg chg="add mod">
          <ac:chgData name="Cristian Chilipirea" userId="34ab170da5908fc4" providerId="LiveId" clId="{6AA964A2-D199-4270-8468-71F8A8D5D6F8}" dt="2020-11-15T19:08:54.870" v="1611" actId="404"/>
          <ac:spMkLst>
            <pc:docMk/>
            <pc:sldMk cId="3927413679" sldId="768"/>
            <ac:spMk id="12" creationId="{65D2ED19-3C33-49AB-A060-FCC54426A205}"/>
          </ac:spMkLst>
        </pc:spChg>
        <pc:spChg chg="add del mod">
          <ac:chgData name="Cristian Chilipirea" userId="34ab170da5908fc4" providerId="LiveId" clId="{6AA964A2-D199-4270-8468-71F8A8D5D6F8}" dt="2020-11-15T19:09:35.654" v="1639" actId="478"/>
          <ac:spMkLst>
            <pc:docMk/>
            <pc:sldMk cId="3927413679" sldId="768"/>
            <ac:spMk id="14" creationId="{5FDF1606-8D52-47C4-8973-59D4559C3B82}"/>
          </ac:spMkLst>
        </pc:spChg>
        <pc:spChg chg="add mod">
          <ac:chgData name="Cristian Chilipirea" userId="34ab170da5908fc4" providerId="LiveId" clId="{6AA964A2-D199-4270-8468-71F8A8D5D6F8}" dt="2020-11-15T19:09:21.453" v="1636" actId="20577"/>
          <ac:spMkLst>
            <pc:docMk/>
            <pc:sldMk cId="3927413679" sldId="768"/>
            <ac:spMk id="16" creationId="{58D81449-47F0-42A8-B9A7-2FC7D732CC4F}"/>
          </ac:spMkLst>
        </pc:spChg>
        <pc:spChg chg="add mod">
          <ac:chgData name="Cristian Chilipirea" userId="34ab170da5908fc4" providerId="LiveId" clId="{6AA964A2-D199-4270-8468-71F8A8D5D6F8}" dt="2020-11-15T19:10:15.693" v="1659" actId="20577"/>
          <ac:spMkLst>
            <pc:docMk/>
            <pc:sldMk cId="3927413679" sldId="768"/>
            <ac:spMk id="24" creationId="{E6880C73-6FBB-450E-A54E-7B1EBF324DAE}"/>
          </ac:spMkLst>
        </pc:spChg>
        <pc:spChg chg="add mod">
          <ac:chgData name="Cristian Chilipirea" userId="34ab170da5908fc4" providerId="LiveId" clId="{6AA964A2-D199-4270-8468-71F8A8D5D6F8}" dt="2020-11-15T19:11:08.211" v="1689" actId="1076"/>
          <ac:spMkLst>
            <pc:docMk/>
            <pc:sldMk cId="3927413679" sldId="768"/>
            <ac:spMk id="26" creationId="{3357DE96-A860-4975-B825-8AB80DAB5748}"/>
          </ac:spMkLst>
        </pc:spChg>
        <pc:spChg chg="add mod">
          <ac:chgData name="Cristian Chilipirea" userId="34ab170da5908fc4" providerId="LiveId" clId="{6AA964A2-D199-4270-8468-71F8A8D5D6F8}" dt="2020-11-15T19:11:08.211" v="1689" actId="1076"/>
          <ac:spMkLst>
            <pc:docMk/>
            <pc:sldMk cId="3927413679" sldId="768"/>
            <ac:spMk id="28" creationId="{D4E3A0E1-0856-432E-B227-37696BA9E74F}"/>
          </ac:spMkLst>
        </pc:spChg>
        <pc:spChg chg="add mod">
          <ac:chgData name="Cristian Chilipirea" userId="34ab170da5908fc4" providerId="LiveId" clId="{6AA964A2-D199-4270-8468-71F8A8D5D6F8}" dt="2020-11-15T19:11:08.211" v="1689" actId="1076"/>
          <ac:spMkLst>
            <pc:docMk/>
            <pc:sldMk cId="3927413679" sldId="768"/>
            <ac:spMk id="30" creationId="{A27F49F8-ADBA-4997-9D8B-4F1DC13E6A6D}"/>
          </ac:spMkLst>
        </pc:spChg>
        <pc:spChg chg="add mod">
          <ac:chgData name="Cristian Chilipirea" userId="34ab170da5908fc4" providerId="LiveId" clId="{6AA964A2-D199-4270-8468-71F8A8D5D6F8}" dt="2020-11-15T19:11:08.211" v="1689" actId="1076"/>
          <ac:spMkLst>
            <pc:docMk/>
            <pc:sldMk cId="3927413679" sldId="768"/>
            <ac:spMk id="2048" creationId="{E09166DE-480C-4CA8-AF07-CC405D0952DE}"/>
          </ac:spMkLst>
        </pc:spChg>
        <pc:spChg chg="add mod">
          <ac:chgData name="Cristian Chilipirea" userId="34ab170da5908fc4" providerId="LiveId" clId="{6AA964A2-D199-4270-8468-71F8A8D5D6F8}" dt="2020-11-15T19:11:08.211" v="1689" actId="1076"/>
          <ac:spMkLst>
            <pc:docMk/>
            <pc:sldMk cId="3927413679" sldId="768"/>
            <ac:spMk id="2049" creationId="{9CB6348A-63E3-4677-999B-22F4C154ED00}"/>
          </ac:spMkLst>
        </pc:spChg>
        <pc:spChg chg="add mod">
          <ac:chgData name="Cristian Chilipirea" userId="34ab170da5908fc4" providerId="LiveId" clId="{6AA964A2-D199-4270-8468-71F8A8D5D6F8}" dt="2020-11-15T19:12:18.155" v="1714" actId="14100"/>
          <ac:spMkLst>
            <pc:docMk/>
            <pc:sldMk cId="3927413679" sldId="768"/>
            <ac:spMk id="2061" creationId="{8D57A061-89B9-44DF-A10E-0DDA4A1FFCDD}"/>
          </ac:spMkLst>
        </pc:spChg>
        <pc:picChg chg="add mod">
          <ac:chgData name="Cristian Chilipirea" userId="34ab170da5908fc4" providerId="LiveId" clId="{6AA964A2-D199-4270-8468-71F8A8D5D6F8}" dt="2020-11-15T19:07:06.088" v="1559" actId="1076"/>
          <ac:picMkLst>
            <pc:docMk/>
            <pc:sldMk cId="3927413679" sldId="768"/>
            <ac:picMk id="6" creationId="{729E0C02-63A1-41B6-940D-17CAE96CBFE1}"/>
          </ac:picMkLst>
        </pc:picChg>
        <pc:picChg chg="add mod">
          <ac:chgData name="Cristian Chilipirea" userId="34ab170da5908fc4" providerId="LiveId" clId="{6AA964A2-D199-4270-8468-71F8A8D5D6F8}" dt="2020-11-15T19:10:06.337" v="1651" actId="1076"/>
          <ac:picMkLst>
            <pc:docMk/>
            <pc:sldMk cId="3927413679" sldId="768"/>
            <ac:picMk id="2050" creationId="{05E13787-DA1C-48F7-BB48-FD3050E3FBAE}"/>
          </ac:picMkLst>
        </pc:picChg>
        <pc:picChg chg="add mod">
          <ac:chgData name="Cristian Chilipirea" userId="34ab170da5908fc4" providerId="LiveId" clId="{6AA964A2-D199-4270-8468-71F8A8D5D6F8}" dt="2020-11-15T19:12:26.819" v="1718" actId="1076"/>
          <ac:picMkLst>
            <pc:docMk/>
            <pc:sldMk cId="3927413679" sldId="768"/>
            <ac:picMk id="2063" creationId="{887C96D7-BEE9-46C1-9AA0-4D490EE4E92B}"/>
          </ac:picMkLst>
        </pc:picChg>
        <pc:cxnChg chg="add mod">
          <ac:chgData name="Cristian Chilipirea" userId="34ab170da5908fc4" providerId="LiveId" clId="{6AA964A2-D199-4270-8468-71F8A8D5D6F8}" dt="2020-11-15T19:08:54.870" v="1611" actId="404"/>
          <ac:cxnSpMkLst>
            <pc:docMk/>
            <pc:sldMk cId="3927413679" sldId="768"/>
            <ac:cxnSpMk id="11" creationId="{8340B571-5638-42D5-AD3A-046C60E0F70B}"/>
          </ac:cxnSpMkLst>
        </pc:cxnChg>
        <pc:cxnChg chg="add mod">
          <ac:chgData name="Cristian Chilipirea" userId="34ab170da5908fc4" providerId="LiveId" clId="{6AA964A2-D199-4270-8468-71F8A8D5D6F8}" dt="2020-11-15T19:09:39.444" v="1641" actId="14100"/>
          <ac:cxnSpMkLst>
            <pc:docMk/>
            <pc:sldMk cId="3927413679" sldId="768"/>
            <ac:cxnSpMk id="17" creationId="{A6A470E2-7F0A-448F-BBDF-750735668E72}"/>
          </ac:cxnSpMkLst>
        </pc:cxnChg>
        <pc:cxnChg chg="add mod">
          <ac:chgData name="Cristian Chilipirea" userId="34ab170da5908fc4" providerId="LiveId" clId="{6AA964A2-D199-4270-8468-71F8A8D5D6F8}" dt="2020-11-15T19:09:58.593" v="1648" actId="1076"/>
          <ac:cxnSpMkLst>
            <pc:docMk/>
            <pc:sldMk cId="3927413679" sldId="768"/>
            <ac:cxnSpMk id="21" creationId="{31480C14-B63B-4C03-9FE1-C6F0097D2E1F}"/>
          </ac:cxnSpMkLst>
        </pc:cxnChg>
        <pc:cxnChg chg="add mod">
          <ac:chgData name="Cristian Chilipirea" userId="34ab170da5908fc4" providerId="LiveId" clId="{6AA964A2-D199-4270-8468-71F8A8D5D6F8}" dt="2020-11-15T19:11:17.155" v="1692" actId="14100"/>
          <ac:cxnSpMkLst>
            <pc:docMk/>
            <pc:sldMk cId="3927413679" sldId="768"/>
            <ac:cxnSpMk id="37" creationId="{3E9FDDB9-18A4-4327-87D1-D4A7C261C82F}"/>
          </ac:cxnSpMkLst>
        </pc:cxnChg>
        <pc:cxnChg chg="add mod">
          <ac:chgData name="Cristian Chilipirea" userId="34ab170da5908fc4" providerId="LiveId" clId="{6AA964A2-D199-4270-8468-71F8A8D5D6F8}" dt="2020-11-15T19:11:21.372" v="1695" actId="14100"/>
          <ac:cxnSpMkLst>
            <pc:docMk/>
            <pc:sldMk cId="3927413679" sldId="768"/>
            <ac:cxnSpMk id="40" creationId="{178146AF-8585-4E2E-91B9-0B663E3AD169}"/>
          </ac:cxnSpMkLst>
        </pc:cxnChg>
        <pc:cxnChg chg="add mod">
          <ac:chgData name="Cristian Chilipirea" userId="34ab170da5908fc4" providerId="LiveId" clId="{6AA964A2-D199-4270-8468-71F8A8D5D6F8}" dt="2020-11-15T19:11:26.684" v="1698" actId="14100"/>
          <ac:cxnSpMkLst>
            <pc:docMk/>
            <pc:sldMk cId="3927413679" sldId="768"/>
            <ac:cxnSpMk id="43" creationId="{7A7601D5-288A-41AC-9C50-3F47FB7F9BE7}"/>
          </ac:cxnSpMkLst>
        </pc:cxnChg>
        <pc:cxnChg chg="add mod">
          <ac:chgData name="Cristian Chilipirea" userId="34ab170da5908fc4" providerId="LiveId" clId="{6AA964A2-D199-4270-8468-71F8A8D5D6F8}" dt="2020-11-15T19:11:31.469" v="1701" actId="14100"/>
          <ac:cxnSpMkLst>
            <pc:docMk/>
            <pc:sldMk cId="3927413679" sldId="768"/>
            <ac:cxnSpMk id="46" creationId="{99D7019C-2B39-4E94-A2B2-4A1C3CC0AC3B}"/>
          </ac:cxnSpMkLst>
        </pc:cxnChg>
        <pc:cxnChg chg="add mod">
          <ac:chgData name="Cristian Chilipirea" userId="34ab170da5908fc4" providerId="LiveId" clId="{6AA964A2-D199-4270-8468-71F8A8D5D6F8}" dt="2020-11-15T19:11:36.302" v="1704" actId="14100"/>
          <ac:cxnSpMkLst>
            <pc:docMk/>
            <pc:sldMk cId="3927413679" sldId="768"/>
            <ac:cxnSpMk id="49" creationId="{E091CEB9-D988-4ED3-9658-13ABE3C8BD5F}"/>
          </ac:cxnSpMkLst>
        </pc:cxn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992729846" sldId="768"/>
        </pc:sldMkLst>
      </pc:sldChg>
      <pc:sldChg chg="addSp delSp modSp new mod">
        <pc:chgData name="Cristian Chilipirea" userId="34ab170da5908fc4" providerId="LiveId" clId="{6AA964A2-D199-4270-8468-71F8A8D5D6F8}" dt="2020-11-15T19:18:51.309" v="1841" actId="1076"/>
        <pc:sldMkLst>
          <pc:docMk/>
          <pc:sldMk cId="2706170701" sldId="769"/>
        </pc:sldMkLst>
        <pc:spChg chg="del">
          <ac:chgData name="Cristian Chilipirea" userId="34ab170da5908fc4" providerId="LiveId" clId="{6AA964A2-D199-4270-8468-71F8A8D5D6F8}" dt="2020-11-15T19:17:25.616" v="1720" actId="478"/>
          <ac:spMkLst>
            <pc:docMk/>
            <pc:sldMk cId="2706170701" sldId="769"/>
            <ac:spMk id="2" creationId="{A266095A-A21A-40F9-8197-17915F401E80}"/>
          </ac:spMkLst>
        </pc:spChg>
        <pc:spChg chg="mod">
          <ac:chgData name="Cristian Chilipirea" userId="34ab170da5908fc4" providerId="LiveId" clId="{6AA964A2-D199-4270-8468-71F8A8D5D6F8}" dt="2020-11-15T19:18:00.997" v="1765" actId="20577"/>
          <ac:spMkLst>
            <pc:docMk/>
            <pc:sldMk cId="2706170701" sldId="769"/>
            <ac:spMk id="4" creationId="{DFF6485C-3888-4E5D-AF6C-206568306EE2}"/>
          </ac:spMkLst>
        </pc:spChg>
        <pc:spChg chg="add mod">
          <ac:chgData name="Cristian Chilipirea" userId="34ab170da5908fc4" providerId="LiveId" clId="{6AA964A2-D199-4270-8468-71F8A8D5D6F8}" dt="2020-11-15T19:18:51.309" v="1841" actId="1076"/>
          <ac:spMkLst>
            <pc:docMk/>
            <pc:sldMk cId="2706170701" sldId="769"/>
            <ac:spMk id="6" creationId="{F7DD118A-F7F9-4E9D-8DF0-313FDBBA9D7D}"/>
          </ac:spMkLst>
        </pc:spChg>
        <pc:graphicFrameChg chg="add mod">
          <ac:chgData name="Cristian Chilipirea" userId="34ab170da5908fc4" providerId="LiveId" clId="{6AA964A2-D199-4270-8468-71F8A8D5D6F8}" dt="2020-11-15T19:17:48.764" v="1733" actId="1076"/>
          <ac:graphicFrameMkLst>
            <pc:docMk/>
            <pc:sldMk cId="2706170701" sldId="769"/>
            <ac:graphicFrameMk id="5" creationId="{B8D79FDD-F7C8-4BBC-8796-D52BF153ADF9}"/>
          </ac:graphicFrameMkLst>
        </pc:graphicFrame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436414091" sldId="769"/>
        </pc:sldMkLst>
      </pc:sldChg>
      <pc:sldChg chg="modSp new mod">
        <pc:chgData name="Cristian Chilipirea" userId="34ab170da5908fc4" providerId="LiveId" clId="{6AA964A2-D199-4270-8468-71F8A8D5D6F8}" dt="2020-11-15T19:44:13.276" v="2708" actId="790"/>
        <pc:sldMkLst>
          <pc:docMk/>
          <pc:sldMk cId="2158316473" sldId="770"/>
        </pc:sldMkLst>
        <pc:spChg chg="mod">
          <ac:chgData name="Cristian Chilipirea" userId="34ab170da5908fc4" providerId="LiveId" clId="{6AA964A2-D199-4270-8468-71F8A8D5D6F8}" dt="2020-11-15T19:44:13.276" v="2708" actId="790"/>
          <ac:spMkLst>
            <pc:docMk/>
            <pc:sldMk cId="2158316473" sldId="770"/>
            <ac:spMk id="2" creationId="{8B4B2F10-E626-4693-8E9F-E267D3FB34DD}"/>
          </ac:spMkLst>
        </pc:spChg>
        <pc:spChg chg="mod">
          <ac:chgData name="Cristian Chilipirea" userId="34ab170da5908fc4" providerId="LiveId" clId="{6AA964A2-D199-4270-8468-71F8A8D5D6F8}" dt="2020-11-15T19:41:17.878" v="2118" actId="20577"/>
          <ac:spMkLst>
            <pc:docMk/>
            <pc:sldMk cId="2158316473" sldId="770"/>
            <ac:spMk id="4" creationId="{356F6D16-28F7-4DE7-BC5F-5C98C75B495E}"/>
          </ac:spMkLst>
        </pc:sp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358157984" sldId="770"/>
        </pc:sldMkLst>
      </pc:sldChg>
      <pc:sldChg chg="modSp new mod">
        <pc:chgData name="Cristian Chilipirea" userId="34ab170da5908fc4" providerId="LiveId" clId="{6AA964A2-D199-4270-8468-71F8A8D5D6F8}" dt="2020-11-15T19:52:05.398" v="3459" actId="20577"/>
        <pc:sldMkLst>
          <pc:docMk/>
          <pc:sldMk cId="1570758120" sldId="771"/>
        </pc:sldMkLst>
        <pc:spChg chg="mod">
          <ac:chgData name="Cristian Chilipirea" userId="34ab170da5908fc4" providerId="LiveId" clId="{6AA964A2-D199-4270-8468-71F8A8D5D6F8}" dt="2020-11-15T19:51:01.669" v="3438" actId="20577"/>
          <ac:spMkLst>
            <pc:docMk/>
            <pc:sldMk cId="1570758120" sldId="771"/>
            <ac:spMk id="2" creationId="{64F999A4-40D2-4611-ADCA-A24FEAE39475}"/>
          </ac:spMkLst>
        </pc:spChg>
        <pc:spChg chg="mod">
          <ac:chgData name="Cristian Chilipirea" userId="34ab170da5908fc4" providerId="LiveId" clId="{6AA964A2-D199-4270-8468-71F8A8D5D6F8}" dt="2020-11-15T19:52:05.398" v="3459" actId="20577"/>
          <ac:spMkLst>
            <pc:docMk/>
            <pc:sldMk cId="1570758120" sldId="771"/>
            <ac:spMk id="4" creationId="{C1304632-5908-47C5-80CC-B21B68F1597A}"/>
          </ac:spMkLst>
        </pc:sp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601708770" sldId="77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798621795" sldId="772"/>
        </pc:sldMkLst>
      </pc:sldChg>
      <pc:sldChg chg="modSp add mod">
        <pc:chgData name="Cristian Chilipirea" userId="34ab170da5908fc4" providerId="LiveId" clId="{6AA964A2-D199-4270-8468-71F8A8D5D6F8}" dt="2020-11-15T19:49:04.397" v="3375" actId="20577"/>
        <pc:sldMkLst>
          <pc:docMk/>
          <pc:sldMk cId="2038053517" sldId="772"/>
        </pc:sldMkLst>
        <pc:spChg chg="mod">
          <ac:chgData name="Cristian Chilipirea" userId="34ab170da5908fc4" providerId="LiveId" clId="{6AA964A2-D199-4270-8468-71F8A8D5D6F8}" dt="2020-11-15T19:49:04.397" v="3375" actId="20577"/>
          <ac:spMkLst>
            <pc:docMk/>
            <pc:sldMk cId="2038053517" sldId="772"/>
            <ac:spMk id="2" creationId="{64F999A4-40D2-4611-ADCA-A24FEAE39475}"/>
          </ac:spMkLst>
        </pc:spChg>
      </pc:sldChg>
      <pc:sldChg chg="new">
        <pc:chgData name="Cristian Chilipirea" userId="34ab170da5908fc4" providerId="LiveId" clId="{6AA964A2-D199-4270-8468-71F8A8D5D6F8}" dt="2020-11-15T19:50:26.496" v="3408" actId="680"/>
        <pc:sldMkLst>
          <pc:docMk/>
          <pc:sldMk cId="1328078321" sldId="773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902668184" sldId="773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339548390" sldId="774"/>
        </pc:sldMkLst>
      </pc:sldChg>
      <pc:sldChg chg="new">
        <pc:chgData name="Cristian Chilipirea" userId="34ab170da5908fc4" providerId="LiveId" clId="{6AA964A2-D199-4270-8468-71F8A8D5D6F8}" dt="2020-11-15T19:51:06.681" v="3439" actId="680"/>
        <pc:sldMkLst>
          <pc:docMk/>
          <pc:sldMk cId="2605526319" sldId="774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863364265" sldId="77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38880282" sldId="776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761619958" sldId="77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613155578" sldId="77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439070489" sldId="77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924515655" sldId="78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843328887" sldId="78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277195058" sldId="782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877887972" sldId="783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97627931" sldId="784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913611943" sldId="78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310604124" sldId="786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616242713" sldId="78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4247030118" sldId="78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20857692" sldId="78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164339110" sldId="79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666671182" sldId="79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6672270" sldId="792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21705916" sldId="793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804757335" sldId="794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758734367" sldId="79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299385922" sldId="796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471337282" sldId="79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4196060734" sldId="79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723796821" sldId="80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106192735" sldId="80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993591883" sldId="802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721773786" sldId="803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084832771" sldId="804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304847529" sldId="80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478920406" sldId="806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557902912" sldId="80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194503487" sldId="80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037186801" sldId="80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4035226630" sldId="81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4049845963" sldId="81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396808158" sldId="812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594425672" sldId="813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855144454" sldId="814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805331921" sldId="81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957568503" sldId="816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40160895" sldId="81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67789568" sldId="81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864003481" sldId="81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553983671" sldId="82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7939310" sldId="821"/>
        </pc:sldMkLst>
      </pc:sldChg>
    </pc:docChg>
  </pc:docChgLst>
  <pc:docChgLst>
    <pc:chgData name="Cristian Chilipirea" userId="34ab170da5908fc4" providerId="LiveId" clId="{A86A8BA3-49C4-4A39-B913-CB1FDD99050C}"/>
    <pc:docChg chg="undo custSel addSld delSld modSld sldOrd">
      <pc:chgData name="Cristian Chilipirea" userId="34ab170da5908fc4" providerId="LiveId" clId="{A86A8BA3-49C4-4A39-B913-CB1FDD99050C}" dt="2020-11-01T12:53:55.617" v="1737"/>
      <pc:docMkLst>
        <pc:docMk/>
      </pc:docMkLst>
      <pc:sldChg chg="addSp delSp modSp add del mod">
        <pc:chgData name="Cristian Chilipirea" userId="34ab170da5908fc4" providerId="LiveId" clId="{A86A8BA3-49C4-4A39-B913-CB1FDD99050C}" dt="2020-11-01T11:03:36.099" v="981" actId="20577"/>
        <pc:sldMkLst>
          <pc:docMk/>
          <pc:sldMk cId="3711501159" sldId="265"/>
        </pc:sldMkLst>
        <pc:spChg chg="mod">
          <ac:chgData name="Cristian Chilipirea" userId="34ab170da5908fc4" providerId="LiveId" clId="{A86A8BA3-49C4-4A39-B913-CB1FDD99050C}" dt="2020-11-01T10:56:55.492" v="708" actId="207"/>
          <ac:spMkLst>
            <pc:docMk/>
            <pc:sldMk cId="3711501159" sldId="265"/>
            <ac:spMk id="2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5:11.082" v="664" actId="20577"/>
          <ac:spMkLst>
            <pc:docMk/>
            <pc:sldMk cId="3711501159" sldId="265"/>
            <ac:spMk id="3" creationId="{500E609F-07D0-405C-A0FF-45B23E307A5B}"/>
          </ac:spMkLst>
        </pc:spChg>
        <pc:spChg chg="add mod">
          <ac:chgData name="Cristian Chilipirea" userId="34ab170da5908fc4" providerId="LiveId" clId="{A86A8BA3-49C4-4A39-B913-CB1FDD99050C}" dt="2020-11-01T10:46:09.999" v="613" actId="1076"/>
          <ac:spMkLst>
            <pc:docMk/>
            <pc:sldMk cId="3711501159" sldId="265"/>
            <ac:spMk id="4" creationId="{A3DFA345-C310-4E9E-A90B-EACD04A8971E}"/>
          </ac:spMkLst>
        </pc:spChg>
        <pc:spChg chg="mod">
          <ac:chgData name="Cristian Chilipirea" userId="34ab170da5908fc4" providerId="LiveId" clId="{A86A8BA3-49C4-4A39-B913-CB1FDD99050C}" dt="2020-11-01T11:03:36.099" v="981" actId="20577"/>
          <ac:spMkLst>
            <pc:docMk/>
            <pc:sldMk cId="3711501159" sldId="265"/>
            <ac:spMk id="8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7:23.438" v="737" actId="113"/>
          <ac:spMkLst>
            <pc:docMk/>
            <pc:sldMk cId="3711501159" sldId="265"/>
            <ac:spMk id="14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6:50.485" v="706" actId="207"/>
          <ac:spMkLst>
            <pc:docMk/>
            <pc:sldMk cId="3711501159" sldId="265"/>
            <ac:spMk id="15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7:21.097" v="736" actId="113"/>
          <ac:spMkLst>
            <pc:docMk/>
            <pc:sldMk cId="3711501159" sldId="265"/>
            <ac:spMk id="16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5:24.933" v="695" actId="14100"/>
          <ac:spMkLst>
            <pc:docMk/>
            <pc:sldMk cId="3711501159" sldId="265"/>
            <ac:spMk id="20" creationId="{5B6D3EFA-66BA-4EEC-BD3A-A439692ABAC2}"/>
          </ac:spMkLst>
        </pc:spChg>
        <pc:picChg chg="del mod">
          <ac:chgData name="Cristian Chilipirea" userId="34ab170da5908fc4" providerId="LiveId" clId="{A86A8BA3-49C4-4A39-B913-CB1FDD99050C}" dt="2020-11-01T10:46:00.187" v="611" actId="478"/>
          <ac:picMkLst>
            <pc:docMk/>
            <pc:sldMk cId="3711501159" sldId="265"/>
            <ac:picMk id="18" creationId="{1EC772C2-4C56-490E-8F4E-1D3FDEB8A0B9}"/>
          </ac:picMkLst>
        </pc:picChg>
        <pc:picChg chg="del">
          <ac:chgData name="Cristian Chilipirea" userId="34ab170da5908fc4" providerId="LiveId" clId="{A86A8BA3-49C4-4A39-B913-CB1FDD99050C}" dt="2020-11-01T10:45:59.123" v="609" actId="478"/>
          <ac:picMkLst>
            <pc:docMk/>
            <pc:sldMk cId="3711501159" sldId="265"/>
            <ac:picMk id="19" creationId="{6C17322F-A424-40BF-8B06-5C7C890BB453}"/>
          </ac:picMkLst>
        </pc:picChg>
        <pc:cxnChg chg="add mod ord">
          <ac:chgData name="Cristian Chilipirea" userId="34ab170da5908fc4" providerId="LiveId" clId="{A86A8BA3-49C4-4A39-B913-CB1FDD99050C}" dt="2020-11-01T10:56:46.929" v="705" actId="167"/>
          <ac:cxnSpMkLst>
            <pc:docMk/>
            <pc:sldMk cId="3711501159" sldId="265"/>
            <ac:cxnSpMk id="6" creationId="{DD2895AD-ECEF-4EAD-989F-E6ACC906536A}"/>
          </ac:cxnSpMkLst>
        </pc:cxn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62328680" sldId="26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51821817" sldId="26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248134362" sldId="26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387272412" sldId="26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476779498" sldId="27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9166761" sldId="27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98842685" sldId="27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45044538" sldId="27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39800372" sldId="27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339136899" sldId="27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924285946" sldId="27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5723654" sldId="27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8445565" sldId="27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64496817" sldId="27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62284533" sldId="28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534225808" sldId="28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73545905" sldId="28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228659616" sldId="28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20571254" sldId="28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679935541" sldId="28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68852157" sldId="28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248579658" sldId="28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508963015" sldId="28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19815506" sldId="28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941845553" sldId="29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62944814" sldId="29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518247087" sldId="29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872745197" sldId="29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07220487" sldId="29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693444492" sldId="29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45239258" sldId="29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808749941" sldId="29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732434250" sldId="29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76589264" sldId="29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67160606" sldId="30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57203518" sldId="30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236400898" sldId="30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866173780" sldId="30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56281518" sldId="30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347136458" sldId="305"/>
        </pc:sldMkLst>
      </pc:sldChg>
      <pc:sldChg chg="modSp add mod">
        <pc:chgData name="Cristian Chilipirea" userId="34ab170da5908fc4" providerId="LiveId" clId="{A86A8BA3-49C4-4A39-B913-CB1FDD99050C}" dt="2020-11-01T12:46:53.650" v="1520" actId="20577"/>
        <pc:sldMkLst>
          <pc:docMk/>
          <pc:sldMk cId="3245142869" sldId="343"/>
        </pc:sldMkLst>
        <pc:spChg chg="mod">
          <ac:chgData name="Cristian Chilipirea" userId="34ab170da5908fc4" providerId="LiveId" clId="{A86A8BA3-49C4-4A39-B913-CB1FDD99050C}" dt="2020-11-01T12:46:53.650" v="1520" actId="20577"/>
          <ac:spMkLst>
            <pc:docMk/>
            <pc:sldMk cId="3245142869" sldId="343"/>
            <ac:spMk id="2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2:46:41.658" v="1498" actId="27636"/>
          <ac:spMkLst>
            <pc:docMk/>
            <pc:sldMk cId="3245142869" sldId="343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2:46:57.464" v="1521"/>
        <pc:sldMkLst>
          <pc:docMk/>
          <pc:sldMk cId="3747273708" sldId="344"/>
        </pc:sldMkLst>
        <pc:spChg chg="mod">
          <ac:chgData name="Cristian Chilipirea" userId="34ab170da5908fc4" providerId="LiveId" clId="{A86A8BA3-49C4-4A39-B913-CB1FDD99050C}" dt="2020-11-01T12:46:57.464" v="1521"/>
          <ac:spMkLst>
            <pc:docMk/>
            <pc:sldMk cId="3747273708" sldId="344"/>
            <ac:spMk id="2" creationId="{00000000-0000-0000-0000-000000000000}"/>
          </ac:spMkLst>
        </pc:spChg>
      </pc:sldChg>
      <pc:sldChg chg="addSp delSp modSp add mod delAnim modAnim">
        <pc:chgData name="Cristian Chilipirea" userId="34ab170da5908fc4" providerId="LiveId" clId="{A86A8BA3-49C4-4A39-B913-CB1FDD99050C}" dt="2020-11-01T12:53:18.331" v="1674" actId="21"/>
        <pc:sldMkLst>
          <pc:docMk/>
          <pc:sldMk cId="4069242478" sldId="345"/>
        </pc:sldMkLst>
        <pc:spChg chg="mod">
          <ac:chgData name="Cristian Chilipirea" userId="34ab170da5908fc4" providerId="LiveId" clId="{A86A8BA3-49C4-4A39-B913-CB1FDD99050C}" dt="2020-11-01T12:47:02.258" v="1533" actId="20577"/>
          <ac:spMkLst>
            <pc:docMk/>
            <pc:sldMk cId="4069242478" sldId="345"/>
            <ac:spMk id="2" creationId="{00000000-0000-0000-0000-000000000000}"/>
          </ac:spMkLst>
        </pc:spChg>
        <pc:spChg chg="add mod">
          <ac:chgData name="Cristian Chilipirea" userId="34ab170da5908fc4" providerId="LiveId" clId="{A86A8BA3-49C4-4A39-B913-CB1FDD99050C}" dt="2020-11-01T12:50:54.976" v="1560" actId="207"/>
          <ac:spMkLst>
            <pc:docMk/>
            <pc:sldMk cId="4069242478" sldId="345"/>
            <ac:spMk id="3" creationId="{809ECF16-76B9-4C83-80D7-9AE1CB7AFB61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4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47:15.051" v="1540" actId="478"/>
          <ac:spMkLst>
            <pc:docMk/>
            <pc:sldMk cId="4069242478" sldId="345"/>
            <ac:spMk id="5" creationId="{00000000-0000-0000-0000-000000000000}"/>
          </ac:spMkLst>
        </pc:spChg>
        <pc:spChg chg="add mod">
          <ac:chgData name="Cristian Chilipirea" userId="34ab170da5908fc4" providerId="LiveId" clId="{A86A8BA3-49C4-4A39-B913-CB1FDD99050C}" dt="2020-11-01T12:51:15.205" v="1574" actId="403"/>
          <ac:spMkLst>
            <pc:docMk/>
            <pc:sldMk cId="4069242478" sldId="345"/>
            <ac:spMk id="6" creationId="{3EFC5145-0F7E-4AA8-8AA5-95C0D881C2EE}"/>
          </ac:spMkLst>
        </pc:spChg>
        <pc:spChg chg="add del mod">
          <ac:chgData name="Cristian Chilipirea" userId="34ab170da5908fc4" providerId="LiveId" clId="{A86A8BA3-49C4-4A39-B913-CB1FDD99050C}" dt="2020-11-01T12:53:18.331" v="1674" actId="21"/>
          <ac:spMkLst>
            <pc:docMk/>
            <pc:sldMk cId="4069242478" sldId="345"/>
            <ac:spMk id="7" creationId="{36B1D38E-86C5-4E71-ABDD-AAED5001D587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15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16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17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19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20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22" creationId="{00000000-0000-0000-0000-000000000000}"/>
          </ac:spMkLst>
        </pc:spChg>
        <pc:picChg chg="del">
          <ac:chgData name="Cristian Chilipirea" userId="34ab170da5908fc4" providerId="LiveId" clId="{A86A8BA3-49C4-4A39-B913-CB1FDD99050C}" dt="2020-11-01T12:47:08.690" v="1537" actId="478"/>
          <ac:picMkLst>
            <pc:docMk/>
            <pc:sldMk cId="4069242478" sldId="345"/>
            <ac:picMk id="1026" creationId="{00000000-0000-0000-0000-000000000000}"/>
          </ac:picMkLst>
        </pc:picChg>
        <pc:picChg chg="del">
          <ac:chgData name="Cristian Chilipirea" userId="34ab170da5908fc4" providerId="LiveId" clId="{A86A8BA3-49C4-4A39-B913-CB1FDD99050C}" dt="2020-11-01T12:47:10.486" v="1539" actId="478"/>
          <ac:picMkLst>
            <pc:docMk/>
            <pc:sldMk cId="4069242478" sldId="345"/>
            <ac:picMk id="1027" creationId="{00000000-0000-0000-0000-000000000000}"/>
          </ac:picMkLst>
        </pc:picChg>
        <pc:picChg chg="del">
          <ac:chgData name="Cristian Chilipirea" userId="34ab170da5908fc4" providerId="LiveId" clId="{A86A8BA3-49C4-4A39-B913-CB1FDD99050C}" dt="2020-11-01T12:47:09.706" v="1538" actId="478"/>
          <ac:picMkLst>
            <pc:docMk/>
            <pc:sldMk cId="4069242478" sldId="345"/>
            <ac:picMk id="1028" creationId="{00000000-0000-0000-0000-000000000000}"/>
          </ac:picMkLst>
        </pc:picChg>
        <pc:picChg chg="del">
          <ac:chgData name="Cristian Chilipirea" userId="34ab170da5908fc4" providerId="LiveId" clId="{A86A8BA3-49C4-4A39-B913-CB1FDD99050C}" dt="2020-11-01T12:47:07.746" v="1536" actId="478"/>
          <ac:picMkLst>
            <pc:docMk/>
            <pc:sldMk cId="4069242478" sldId="345"/>
            <ac:picMk id="1029" creationId="{00000000-0000-0000-0000-000000000000}"/>
          </ac:picMkLst>
        </pc:picChg>
        <pc:picChg chg="del">
          <ac:chgData name="Cristian Chilipirea" userId="34ab170da5908fc4" providerId="LiveId" clId="{A86A8BA3-49C4-4A39-B913-CB1FDD99050C}" dt="2020-11-01T12:50:07.254" v="1556" actId="478"/>
          <ac:picMkLst>
            <pc:docMk/>
            <pc:sldMk cId="4069242478" sldId="345"/>
            <ac:picMk id="1034" creationId="{00000000-0000-0000-0000-000000000000}"/>
          </ac:picMkLst>
        </pc:picChg>
        <pc:picChg chg="add del">
          <ac:chgData name="Cristian Chilipirea" userId="34ab170da5908fc4" providerId="LiveId" clId="{A86A8BA3-49C4-4A39-B913-CB1FDD99050C}" dt="2020-11-01T12:50:07.254" v="1556" actId="478"/>
          <ac:picMkLst>
            <pc:docMk/>
            <pc:sldMk cId="4069242478" sldId="345"/>
            <ac:picMk id="1035" creationId="{00000000-0000-0000-0000-000000000000}"/>
          </ac:picMkLst>
        </pc:picChg>
      </pc:sldChg>
      <pc:sldChg chg="modSp add mod">
        <pc:chgData name="Cristian Chilipirea" userId="34ab170da5908fc4" providerId="LiveId" clId="{A86A8BA3-49C4-4A39-B913-CB1FDD99050C}" dt="2020-11-01T12:53:51.057" v="1735"/>
        <pc:sldMkLst>
          <pc:docMk/>
          <pc:sldMk cId="927262838" sldId="346"/>
        </pc:sldMkLst>
        <pc:spChg chg="mod">
          <ac:chgData name="Cristian Chilipirea" userId="34ab170da5908fc4" providerId="LiveId" clId="{A86A8BA3-49C4-4A39-B913-CB1FDD99050C}" dt="2020-11-01T12:53:51.057" v="1735"/>
          <ac:spMkLst>
            <pc:docMk/>
            <pc:sldMk cId="927262838" sldId="346"/>
            <ac:spMk id="2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2:52:46.032" v="1672" actId="207"/>
          <ac:spMkLst>
            <pc:docMk/>
            <pc:sldMk cId="927262838" sldId="346"/>
            <ac:spMk id="4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2:53:53.187" v="1736"/>
        <pc:sldMkLst>
          <pc:docMk/>
          <pc:sldMk cId="2038815033" sldId="347"/>
        </pc:sldMkLst>
        <pc:spChg chg="mod">
          <ac:chgData name="Cristian Chilipirea" userId="34ab170da5908fc4" providerId="LiveId" clId="{A86A8BA3-49C4-4A39-B913-CB1FDD99050C}" dt="2020-11-01T12:53:53.187" v="1736"/>
          <ac:spMkLst>
            <pc:docMk/>
            <pc:sldMk cId="2038815033" sldId="347"/>
            <ac:spMk id="2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2:49:02.920" v="1553" actId="113"/>
          <ac:spMkLst>
            <pc:docMk/>
            <pc:sldMk cId="2038815033" sldId="347"/>
            <ac:spMk id="5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2:53:55.617" v="1737"/>
        <pc:sldMkLst>
          <pc:docMk/>
          <pc:sldMk cId="3122929085" sldId="348"/>
        </pc:sldMkLst>
        <pc:spChg chg="mod">
          <ac:chgData name="Cristian Chilipirea" userId="34ab170da5908fc4" providerId="LiveId" clId="{A86A8BA3-49C4-4A39-B913-CB1FDD99050C}" dt="2020-11-01T12:53:55.617" v="1737"/>
          <ac:spMkLst>
            <pc:docMk/>
            <pc:sldMk cId="3122929085" sldId="348"/>
            <ac:spMk id="2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2:49:44.067" v="1555" actId="113"/>
          <ac:spMkLst>
            <pc:docMk/>
            <pc:sldMk cId="3122929085" sldId="348"/>
            <ac:spMk id="4" creationId="{00000000-0000-0000-0000-000000000000}"/>
          </ac:spMkLst>
        </pc:spChg>
      </pc:sldChg>
      <pc:sldChg chg="add del">
        <pc:chgData name="Cristian Chilipirea" userId="34ab170da5908fc4" providerId="LiveId" clId="{A86A8BA3-49C4-4A39-B913-CB1FDD99050C}" dt="2020-11-01T12:47:20.064" v="1541" actId="47"/>
        <pc:sldMkLst>
          <pc:docMk/>
          <pc:sldMk cId="1532490821" sldId="349"/>
        </pc:sldMkLst>
      </pc:sldChg>
      <pc:sldChg chg="modSp mod">
        <pc:chgData name="Cristian Chilipirea" userId="34ab170da5908fc4" providerId="LiveId" clId="{A86A8BA3-49C4-4A39-B913-CB1FDD99050C}" dt="2020-11-01T12:27:43.566" v="1495" actId="20577"/>
        <pc:sldMkLst>
          <pc:docMk/>
          <pc:sldMk cId="0" sldId="485"/>
        </pc:sldMkLst>
        <pc:spChg chg="mod">
          <ac:chgData name="Cristian Chilipirea" userId="34ab170da5908fc4" providerId="LiveId" clId="{A86A8BA3-49C4-4A39-B913-CB1FDD99050C}" dt="2020-11-01T12:27:43.566" v="1495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modSp add mod">
        <pc:chgData name="Cristian Chilipirea" userId="34ab170da5908fc4" providerId="LiveId" clId="{A86A8BA3-49C4-4A39-B913-CB1FDD99050C}" dt="2020-11-01T11:04:35.620" v="1011" actId="6549"/>
        <pc:sldMkLst>
          <pc:docMk/>
          <pc:sldMk cId="2634395717" sldId="487"/>
        </pc:sldMkLst>
        <pc:spChg chg="mod">
          <ac:chgData name="Cristian Chilipirea" userId="34ab170da5908fc4" providerId="LiveId" clId="{A86A8BA3-49C4-4A39-B913-CB1FDD99050C}" dt="2020-11-01T11:04:35.620" v="1011" actId="6549"/>
          <ac:spMkLst>
            <pc:docMk/>
            <pc:sldMk cId="2634395717" sldId="487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105144035" sldId="487"/>
        </pc:sldMkLst>
      </pc:sldChg>
      <pc:sldChg chg="modSp add mod">
        <pc:chgData name="Cristian Chilipirea" userId="34ab170da5908fc4" providerId="LiveId" clId="{A86A8BA3-49C4-4A39-B913-CB1FDD99050C}" dt="2020-11-01T11:03:44.361" v="983"/>
        <pc:sldMkLst>
          <pc:docMk/>
          <pc:sldMk cId="342032967" sldId="488"/>
        </pc:sldMkLst>
        <pc:spChg chg="mod">
          <ac:chgData name="Cristian Chilipirea" userId="34ab170da5908fc4" providerId="LiveId" clId="{A86A8BA3-49C4-4A39-B913-CB1FDD99050C}" dt="2020-11-01T11:03:44.361" v="983"/>
          <ac:spMkLst>
            <pc:docMk/>
            <pc:sldMk cId="342032967" sldId="488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965072786" sldId="48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24381442" sldId="489"/>
        </pc:sldMkLst>
      </pc:sldChg>
      <pc:sldChg chg="modSp add mod">
        <pc:chgData name="Cristian Chilipirea" userId="34ab170da5908fc4" providerId="LiveId" clId="{A86A8BA3-49C4-4A39-B913-CB1FDD99050C}" dt="2020-11-01T11:03:55.502" v="986"/>
        <pc:sldMkLst>
          <pc:docMk/>
          <pc:sldMk cId="3496209677" sldId="489"/>
        </pc:sldMkLst>
        <pc:spChg chg="mod">
          <ac:chgData name="Cristian Chilipirea" userId="34ab170da5908fc4" providerId="LiveId" clId="{A86A8BA3-49C4-4A39-B913-CB1FDD99050C}" dt="2020-11-01T11:03:55.502" v="986"/>
          <ac:spMkLst>
            <pc:docMk/>
            <pc:sldMk cId="3496209677" sldId="489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9056682" sldId="490"/>
        </pc:sldMkLst>
      </pc:sldChg>
      <pc:sldChg chg="modSp add mod">
        <pc:chgData name="Cristian Chilipirea" userId="34ab170da5908fc4" providerId="LiveId" clId="{A86A8BA3-49C4-4A39-B913-CB1FDD99050C}" dt="2020-11-01T11:03:48.049" v="984"/>
        <pc:sldMkLst>
          <pc:docMk/>
          <pc:sldMk cId="1250955059" sldId="490"/>
        </pc:sldMkLst>
        <pc:spChg chg="mod">
          <ac:chgData name="Cristian Chilipirea" userId="34ab170da5908fc4" providerId="LiveId" clId="{A86A8BA3-49C4-4A39-B913-CB1FDD99050C}" dt="2020-11-01T11:03:48.049" v="984"/>
          <ac:spMkLst>
            <pc:docMk/>
            <pc:sldMk cId="1250955059" sldId="490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38930017" sldId="491"/>
        </pc:sldMkLst>
      </pc:sldChg>
      <pc:sldChg chg="modSp add mod">
        <pc:chgData name="Cristian Chilipirea" userId="34ab170da5908fc4" providerId="LiveId" clId="{A86A8BA3-49C4-4A39-B913-CB1FDD99050C}" dt="2020-11-01T11:03:51.769" v="985"/>
        <pc:sldMkLst>
          <pc:docMk/>
          <pc:sldMk cId="3886114093" sldId="491"/>
        </pc:sldMkLst>
        <pc:spChg chg="mod">
          <ac:chgData name="Cristian Chilipirea" userId="34ab170da5908fc4" providerId="LiveId" clId="{A86A8BA3-49C4-4A39-B913-CB1FDD99050C}" dt="2020-11-01T11:03:51.769" v="985"/>
          <ac:spMkLst>
            <pc:docMk/>
            <pc:sldMk cId="3886114093" sldId="491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4:39.561" v="1012"/>
        <pc:sldMkLst>
          <pc:docMk/>
          <pc:sldMk cId="2857818178" sldId="492"/>
        </pc:sldMkLst>
        <pc:spChg chg="mod">
          <ac:chgData name="Cristian Chilipirea" userId="34ab170da5908fc4" providerId="LiveId" clId="{A86A8BA3-49C4-4A39-B913-CB1FDD99050C}" dt="2020-11-01T11:04:39.561" v="1012"/>
          <ac:spMkLst>
            <pc:docMk/>
            <pc:sldMk cId="2857818178" sldId="492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761282923" sldId="49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453850005" sldId="493"/>
        </pc:sldMkLst>
      </pc:sldChg>
      <pc:sldChg chg="modSp add mod">
        <pc:chgData name="Cristian Chilipirea" userId="34ab170da5908fc4" providerId="LiveId" clId="{A86A8BA3-49C4-4A39-B913-CB1FDD99050C}" dt="2020-11-01T11:04:42.898" v="1013"/>
        <pc:sldMkLst>
          <pc:docMk/>
          <pc:sldMk cId="3863573996" sldId="493"/>
        </pc:sldMkLst>
        <pc:spChg chg="mod">
          <ac:chgData name="Cristian Chilipirea" userId="34ab170da5908fc4" providerId="LiveId" clId="{A86A8BA3-49C4-4A39-B913-CB1FDD99050C}" dt="2020-11-01T11:04:42.898" v="1013"/>
          <ac:spMkLst>
            <pc:docMk/>
            <pc:sldMk cId="3863573996" sldId="493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4:46.389" v="1014"/>
        <pc:sldMkLst>
          <pc:docMk/>
          <pc:sldMk cId="1961712769" sldId="494"/>
        </pc:sldMkLst>
        <pc:spChg chg="mod">
          <ac:chgData name="Cristian Chilipirea" userId="34ab170da5908fc4" providerId="LiveId" clId="{A86A8BA3-49C4-4A39-B913-CB1FDD99050C}" dt="2020-11-01T11:04:46.389" v="1014"/>
          <ac:spMkLst>
            <pc:docMk/>
            <pc:sldMk cId="1961712769" sldId="494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95167356" sldId="494"/>
        </pc:sldMkLst>
      </pc:sldChg>
      <pc:sldChg chg="modSp add mod">
        <pc:chgData name="Cristian Chilipirea" userId="34ab170da5908fc4" providerId="LiveId" clId="{A86A8BA3-49C4-4A39-B913-CB1FDD99050C}" dt="2020-11-01T11:04:49.905" v="1015"/>
        <pc:sldMkLst>
          <pc:docMk/>
          <pc:sldMk cId="333888997" sldId="495"/>
        </pc:sldMkLst>
        <pc:spChg chg="mod">
          <ac:chgData name="Cristian Chilipirea" userId="34ab170da5908fc4" providerId="LiveId" clId="{A86A8BA3-49C4-4A39-B913-CB1FDD99050C}" dt="2020-11-01T11:04:49.905" v="1015"/>
          <ac:spMkLst>
            <pc:docMk/>
            <pc:sldMk cId="333888997" sldId="495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26104679" sldId="495"/>
        </pc:sldMkLst>
      </pc:sldChg>
      <pc:sldChg chg="modSp add mod">
        <pc:chgData name="Cristian Chilipirea" userId="34ab170da5908fc4" providerId="LiveId" clId="{A86A8BA3-49C4-4A39-B913-CB1FDD99050C}" dt="2020-11-01T11:04:53.909" v="1016"/>
        <pc:sldMkLst>
          <pc:docMk/>
          <pc:sldMk cId="2498226799" sldId="496"/>
        </pc:sldMkLst>
        <pc:spChg chg="mod">
          <ac:chgData name="Cristian Chilipirea" userId="34ab170da5908fc4" providerId="LiveId" clId="{A86A8BA3-49C4-4A39-B913-CB1FDD99050C}" dt="2020-11-01T11:04:53.909" v="1016"/>
          <ac:spMkLst>
            <pc:docMk/>
            <pc:sldMk cId="2498226799" sldId="496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48259996" sldId="49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05123908" sldId="497"/>
        </pc:sldMkLst>
      </pc:sldChg>
      <pc:sldChg chg="modSp add mod">
        <pc:chgData name="Cristian Chilipirea" userId="34ab170da5908fc4" providerId="LiveId" clId="{A86A8BA3-49C4-4A39-B913-CB1FDD99050C}" dt="2020-11-01T11:04:57.252" v="1017"/>
        <pc:sldMkLst>
          <pc:docMk/>
          <pc:sldMk cId="1526653124" sldId="497"/>
        </pc:sldMkLst>
        <pc:spChg chg="mod">
          <ac:chgData name="Cristian Chilipirea" userId="34ab170da5908fc4" providerId="LiveId" clId="{A86A8BA3-49C4-4A39-B913-CB1FDD99050C}" dt="2020-11-01T11:04:57.252" v="1017"/>
          <ac:spMkLst>
            <pc:docMk/>
            <pc:sldMk cId="1526653124" sldId="497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454300976" sldId="498"/>
        </pc:sldMkLst>
      </pc:sldChg>
      <pc:sldChg chg="modSp add mod">
        <pc:chgData name="Cristian Chilipirea" userId="34ab170da5908fc4" providerId="LiveId" clId="{A86A8BA3-49C4-4A39-B913-CB1FDD99050C}" dt="2020-11-01T11:05:12.286" v="1021"/>
        <pc:sldMkLst>
          <pc:docMk/>
          <pc:sldMk cId="4046978411" sldId="498"/>
        </pc:sldMkLst>
        <pc:spChg chg="mod">
          <ac:chgData name="Cristian Chilipirea" userId="34ab170da5908fc4" providerId="LiveId" clId="{A86A8BA3-49C4-4A39-B913-CB1FDD99050C}" dt="2020-11-01T11:05:12.286" v="1021"/>
          <ac:spMkLst>
            <pc:docMk/>
            <pc:sldMk cId="4046978411" sldId="498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5:15.589" v="1022"/>
        <pc:sldMkLst>
          <pc:docMk/>
          <pc:sldMk cId="1394641541" sldId="499"/>
        </pc:sldMkLst>
        <pc:spChg chg="mod">
          <ac:chgData name="Cristian Chilipirea" userId="34ab170da5908fc4" providerId="LiveId" clId="{A86A8BA3-49C4-4A39-B913-CB1FDD99050C}" dt="2020-11-01T11:05:15.589" v="1022"/>
          <ac:spMkLst>
            <pc:docMk/>
            <pc:sldMk cId="1394641541" sldId="499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332430627" sldId="499"/>
        </pc:sldMkLst>
      </pc:sldChg>
      <pc:sldChg chg="modSp add mod">
        <pc:chgData name="Cristian Chilipirea" userId="34ab170da5908fc4" providerId="LiveId" clId="{A86A8BA3-49C4-4A39-B913-CB1FDD99050C}" dt="2020-11-01T11:05:19.574" v="1023"/>
        <pc:sldMkLst>
          <pc:docMk/>
          <pc:sldMk cId="1433468797" sldId="500"/>
        </pc:sldMkLst>
        <pc:spChg chg="mod">
          <ac:chgData name="Cristian Chilipirea" userId="34ab170da5908fc4" providerId="LiveId" clId="{A86A8BA3-49C4-4A39-B913-CB1FDD99050C}" dt="2020-11-01T11:05:19.574" v="1023"/>
          <ac:spMkLst>
            <pc:docMk/>
            <pc:sldMk cId="1433468797" sldId="500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517935319" sldId="500"/>
        </pc:sldMkLst>
      </pc:sldChg>
      <pc:sldChg chg="modSp add mod">
        <pc:chgData name="Cristian Chilipirea" userId="34ab170da5908fc4" providerId="LiveId" clId="{A86A8BA3-49C4-4A39-B913-CB1FDD99050C}" dt="2020-11-01T11:05:23.321" v="1024"/>
        <pc:sldMkLst>
          <pc:docMk/>
          <pc:sldMk cId="2511318372" sldId="501"/>
        </pc:sldMkLst>
        <pc:spChg chg="mod">
          <ac:chgData name="Cristian Chilipirea" userId="34ab170da5908fc4" providerId="LiveId" clId="{A86A8BA3-49C4-4A39-B913-CB1FDD99050C}" dt="2020-11-01T11:05:23.321" v="1024"/>
          <ac:spMkLst>
            <pc:docMk/>
            <pc:sldMk cId="2511318372" sldId="501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984884559" sldId="50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55574039" sldId="502"/>
        </pc:sldMkLst>
      </pc:sldChg>
      <pc:sldChg chg="modSp add mod">
        <pc:chgData name="Cristian Chilipirea" userId="34ab170da5908fc4" providerId="LiveId" clId="{A86A8BA3-49C4-4A39-B913-CB1FDD99050C}" dt="2020-11-01T11:05:27.097" v="1025"/>
        <pc:sldMkLst>
          <pc:docMk/>
          <pc:sldMk cId="4217530091" sldId="502"/>
        </pc:sldMkLst>
        <pc:spChg chg="mod">
          <ac:chgData name="Cristian Chilipirea" userId="34ab170da5908fc4" providerId="LiveId" clId="{A86A8BA3-49C4-4A39-B913-CB1FDD99050C}" dt="2020-11-01T11:05:27.097" v="1025"/>
          <ac:spMkLst>
            <pc:docMk/>
            <pc:sldMk cId="4217530091" sldId="502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15323488" sldId="503"/>
        </pc:sldMkLst>
      </pc:sldChg>
      <pc:sldChg chg="modSp add mod">
        <pc:chgData name="Cristian Chilipirea" userId="34ab170da5908fc4" providerId="LiveId" clId="{A86A8BA3-49C4-4A39-B913-CB1FDD99050C}" dt="2020-11-01T11:05:30.731" v="1026"/>
        <pc:sldMkLst>
          <pc:docMk/>
          <pc:sldMk cId="2959140531" sldId="503"/>
        </pc:sldMkLst>
        <pc:spChg chg="mod">
          <ac:chgData name="Cristian Chilipirea" userId="34ab170da5908fc4" providerId="LiveId" clId="{A86A8BA3-49C4-4A39-B913-CB1FDD99050C}" dt="2020-11-01T11:05:30.731" v="1026"/>
          <ac:spMkLst>
            <pc:docMk/>
            <pc:sldMk cId="2959140531" sldId="503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5:34.129" v="1027"/>
        <pc:sldMkLst>
          <pc:docMk/>
          <pc:sldMk cId="3895851104" sldId="504"/>
        </pc:sldMkLst>
        <pc:spChg chg="mod">
          <ac:chgData name="Cristian Chilipirea" userId="34ab170da5908fc4" providerId="LiveId" clId="{A86A8BA3-49C4-4A39-B913-CB1FDD99050C}" dt="2020-11-01T11:05:34.129" v="1027"/>
          <ac:spMkLst>
            <pc:docMk/>
            <pc:sldMk cId="3895851104" sldId="504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5:37.297" v="1028"/>
        <pc:sldMkLst>
          <pc:docMk/>
          <pc:sldMk cId="331252792" sldId="505"/>
        </pc:sldMkLst>
        <pc:spChg chg="mod">
          <ac:chgData name="Cristian Chilipirea" userId="34ab170da5908fc4" providerId="LiveId" clId="{A86A8BA3-49C4-4A39-B913-CB1FDD99050C}" dt="2020-11-01T11:05:37.297" v="1028"/>
          <ac:spMkLst>
            <pc:docMk/>
            <pc:sldMk cId="331252792" sldId="505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829401943" sldId="505"/>
        </pc:sldMkLst>
      </pc:sldChg>
      <pc:sldChg chg="modSp add mod">
        <pc:chgData name="Cristian Chilipirea" userId="34ab170da5908fc4" providerId="LiveId" clId="{A86A8BA3-49C4-4A39-B913-CB1FDD99050C}" dt="2020-11-01T11:05:00.861" v="1018"/>
        <pc:sldMkLst>
          <pc:docMk/>
          <pc:sldMk cId="1102121512" sldId="506"/>
        </pc:sldMkLst>
        <pc:spChg chg="mod">
          <ac:chgData name="Cristian Chilipirea" userId="34ab170da5908fc4" providerId="LiveId" clId="{A86A8BA3-49C4-4A39-B913-CB1FDD99050C}" dt="2020-11-01T11:05:00.861" v="1018"/>
          <ac:spMkLst>
            <pc:docMk/>
            <pc:sldMk cId="1102121512" sldId="506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49031000" sldId="50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83423415" sldId="507"/>
        </pc:sldMkLst>
      </pc:sldChg>
      <pc:sldChg chg="modSp add mod">
        <pc:chgData name="Cristian Chilipirea" userId="34ab170da5908fc4" providerId="LiveId" clId="{A86A8BA3-49C4-4A39-B913-CB1FDD99050C}" dt="2020-11-01T11:05:04.717" v="1019"/>
        <pc:sldMkLst>
          <pc:docMk/>
          <pc:sldMk cId="2912757962" sldId="507"/>
        </pc:sldMkLst>
        <pc:spChg chg="mod">
          <ac:chgData name="Cristian Chilipirea" userId="34ab170da5908fc4" providerId="LiveId" clId="{A86A8BA3-49C4-4A39-B913-CB1FDD99050C}" dt="2020-11-01T11:05:04.717" v="1019"/>
          <ac:spMkLst>
            <pc:docMk/>
            <pc:sldMk cId="2912757962" sldId="507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5:08.557" v="1020"/>
        <pc:sldMkLst>
          <pc:docMk/>
          <pc:sldMk cId="618018145" sldId="508"/>
        </pc:sldMkLst>
        <pc:spChg chg="mod">
          <ac:chgData name="Cristian Chilipirea" userId="34ab170da5908fc4" providerId="LiveId" clId="{A86A8BA3-49C4-4A39-B913-CB1FDD99050C}" dt="2020-11-01T11:05:08.557" v="1020"/>
          <ac:spMkLst>
            <pc:docMk/>
            <pc:sldMk cId="618018145" sldId="508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655380904" sldId="50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56625898" sldId="509"/>
        </pc:sldMkLst>
      </pc:sldChg>
      <pc:sldChg chg="add">
        <pc:chgData name="Cristian Chilipirea" userId="34ab170da5908fc4" providerId="LiveId" clId="{A86A8BA3-49C4-4A39-B913-CB1FDD99050C}" dt="2020-11-01T10:35:26.593" v="30"/>
        <pc:sldMkLst>
          <pc:docMk/>
          <pc:sldMk cId="2293877220" sldId="50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328713445" sldId="51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606503679" sldId="51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29882827" sldId="51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702357084" sldId="51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62711585" sldId="51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084312243" sldId="51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152373541" sldId="516"/>
        </pc:sldMkLst>
      </pc:sldChg>
      <pc:sldChg chg="add">
        <pc:chgData name="Cristian Chilipirea" userId="34ab170da5908fc4" providerId="LiveId" clId="{A86A8BA3-49C4-4A39-B913-CB1FDD99050C}" dt="2020-11-01T10:35:26.593" v="30"/>
        <pc:sldMkLst>
          <pc:docMk/>
          <pc:sldMk cId="2175342950" sldId="51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109736907" sldId="517"/>
        </pc:sldMkLst>
      </pc:sldChg>
      <pc:sldChg chg="add">
        <pc:chgData name="Cristian Chilipirea" userId="34ab170da5908fc4" providerId="LiveId" clId="{A86A8BA3-49C4-4A39-B913-CB1FDD99050C}" dt="2020-11-01T10:35:26.593" v="30"/>
        <pc:sldMkLst>
          <pc:docMk/>
          <pc:sldMk cId="588404857" sldId="51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662036694" sldId="518"/>
        </pc:sldMkLst>
      </pc:sldChg>
      <pc:sldChg chg="addSp modSp add mod">
        <pc:chgData name="Cristian Chilipirea" userId="34ab170da5908fc4" providerId="LiveId" clId="{A86A8BA3-49C4-4A39-B913-CB1FDD99050C}" dt="2020-11-01T11:57:28.066" v="1251" actId="1076"/>
        <pc:sldMkLst>
          <pc:docMk/>
          <pc:sldMk cId="1253624407" sldId="519"/>
        </pc:sldMkLst>
        <pc:spChg chg="add mod">
          <ac:chgData name="Cristian Chilipirea" userId="34ab170da5908fc4" providerId="LiveId" clId="{A86A8BA3-49C4-4A39-B913-CB1FDD99050C}" dt="2020-11-01T11:55:21.236" v="1159" actId="20577"/>
          <ac:spMkLst>
            <pc:docMk/>
            <pc:sldMk cId="1253624407" sldId="519"/>
            <ac:spMk id="5" creationId="{36884964-62EB-40A9-BABA-E6DC8D04D1DE}"/>
          </ac:spMkLst>
        </pc:spChg>
        <pc:spChg chg="mod">
          <ac:chgData name="Cristian Chilipirea" userId="34ab170da5908fc4" providerId="LiveId" clId="{A86A8BA3-49C4-4A39-B913-CB1FDD99050C}" dt="2020-11-01T11:05:40.915" v="1029"/>
          <ac:spMkLst>
            <pc:docMk/>
            <pc:sldMk cId="1253624407" sldId="519"/>
            <ac:spMk id="8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1:57:28.066" v="1251" actId="1076"/>
          <ac:spMkLst>
            <pc:docMk/>
            <pc:sldMk cId="1253624407" sldId="519"/>
            <ac:spMk id="23" creationId="{F0472A92-0F33-4A36-93F3-ADFB9EC6E7B2}"/>
          </ac:spMkLst>
        </pc:spChg>
        <pc:spChg chg="mod">
          <ac:chgData name="Cristian Chilipirea" userId="34ab170da5908fc4" providerId="LiveId" clId="{A86A8BA3-49C4-4A39-B913-CB1FDD99050C}" dt="2020-11-01T11:57:00.827" v="1250" actId="1076"/>
          <ac:spMkLst>
            <pc:docMk/>
            <pc:sldMk cId="1253624407" sldId="519"/>
            <ac:spMk id="25" creationId="{7A546158-C9C2-4333-A74A-5ECC5408A765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539739399" sldId="51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677263675" sldId="520"/>
        </pc:sldMkLst>
      </pc:sldChg>
      <pc:sldChg chg="modSp add mod">
        <pc:chgData name="Cristian Chilipirea" userId="34ab170da5908fc4" providerId="LiveId" clId="{A86A8BA3-49C4-4A39-B913-CB1FDD99050C}" dt="2020-11-01T11:52:32.012" v="1067" actId="6549"/>
        <pc:sldMkLst>
          <pc:docMk/>
          <pc:sldMk cId="2743680621" sldId="520"/>
        </pc:sldMkLst>
        <pc:spChg chg="mod">
          <ac:chgData name="Cristian Chilipirea" userId="34ab170da5908fc4" providerId="LiveId" clId="{A86A8BA3-49C4-4A39-B913-CB1FDD99050C}" dt="2020-11-01T11:07:06.273" v="1059"/>
          <ac:spMkLst>
            <pc:docMk/>
            <pc:sldMk cId="2743680621" sldId="520"/>
            <ac:spMk id="8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1:52:26.020" v="1065" actId="6549"/>
          <ac:spMkLst>
            <pc:docMk/>
            <pc:sldMk cId="2743680621" sldId="520"/>
            <ac:spMk id="23" creationId="{F0472A92-0F33-4A36-93F3-ADFB9EC6E7B2}"/>
          </ac:spMkLst>
        </pc:spChg>
        <pc:spChg chg="mod">
          <ac:chgData name="Cristian Chilipirea" userId="34ab170da5908fc4" providerId="LiveId" clId="{A86A8BA3-49C4-4A39-B913-CB1FDD99050C}" dt="2020-11-01T11:52:32.012" v="1067" actId="6549"/>
          <ac:spMkLst>
            <pc:docMk/>
            <pc:sldMk cId="2743680621" sldId="520"/>
            <ac:spMk id="25" creationId="{7A546158-C9C2-4333-A74A-5ECC5408A765}"/>
          </ac:spMkLst>
        </pc:spChg>
      </pc:sldChg>
      <pc:sldChg chg="modSp add mod">
        <pc:chgData name="Cristian Chilipirea" userId="34ab170da5908fc4" providerId="LiveId" clId="{A86A8BA3-49C4-4A39-B913-CB1FDD99050C}" dt="2020-11-01T11:05:53.343" v="1032" actId="20577"/>
        <pc:sldMkLst>
          <pc:docMk/>
          <pc:sldMk cId="1354638091" sldId="521"/>
        </pc:sldMkLst>
        <pc:spChg chg="mod">
          <ac:chgData name="Cristian Chilipirea" userId="34ab170da5908fc4" providerId="LiveId" clId="{A86A8BA3-49C4-4A39-B913-CB1FDD99050C}" dt="2020-11-01T11:05:53.343" v="1032" actId="20577"/>
          <ac:spMkLst>
            <pc:docMk/>
            <pc:sldMk cId="1354638091" sldId="521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003721719" sldId="521"/>
        </pc:sldMkLst>
      </pc:sldChg>
      <pc:sldChg chg="delSp modSp add mod">
        <pc:chgData name="Cristian Chilipirea" userId="34ab170da5908fc4" providerId="LiveId" clId="{A86A8BA3-49C4-4A39-B913-CB1FDD99050C}" dt="2020-11-01T11:03:58.869" v="987"/>
        <pc:sldMkLst>
          <pc:docMk/>
          <pc:sldMk cId="2315132747" sldId="522"/>
        </pc:sldMkLst>
        <pc:spChg chg="mod">
          <ac:chgData name="Cristian Chilipirea" userId="34ab170da5908fc4" providerId="LiveId" clId="{A86A8BA3-49C4-4A39-B913-CB1FDD99050C}" dt="2020-11-01T11:03:58.869" v="987"/>
          <ac:spMkLst>
            <pc:docMk/>
            <pc:sldMk cId="2315132747" sldId="522"/>
            <ac:spMk id="8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9:03.875" v="765" actId="20577"/>
          <ac:spMkLst>
            <pc:docMk/>
            <pc:sldMk cId="2315132747" sldId="522"/>
            <ac:spMk id="15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8:40.087" v="750" actId="6549"/>
          <ac:spMkLst>
            <pc:docMk/>
            <pc:sldMk cId="2315132747" sldId="522"/>
            <ac:spMk id="21" creationId="{9F2F5CD2-5DCE-40A2-B979-59A7A4EA2D18}"/>
          </ac:spMkLst>
        </pc:spChg>
        <pc:spChg chg="mod">
          <ac:chgData name="Cristian Chilipirea" userId="34ab170da5908fc4" providerId="LiveId" clId="{A86A8BA3-49C4-4A39-B913-CB1FDD99050C}" dt="2020-11-01T10:58:48.388" v="759" actId="6549"/>
          <ac:spMkLst>
            <pc:docMk/>
            <pc:sldMk cId="2315132747" sldId="522"/>
            <ac:spMk id="22" creationId="{4359C360-8B20-4FDB-9302-62224F94F3EE}"/>
          </ac:spMkLst>
        </pc:spChg>
        <pc:spChg chg="del">
          <ac:chgData name="Cristian Chilipirea" userId="34ab170da5908fc4" providerId="LiveId" clId="{A86A8BA3-49C4-4A39-B913-CB1FDD99050C}" dt="2020-11-01T10:58:57.675" v="760" actId="478"/>
          <ac:spMkLst>
            <pc:docMk/>
            <pc:sldMk cId="2315132747" sldId="522"/>
            <ac:spMk id="23" creationId="{F2E7A548-FF4A-4043-BF4A-FF96295F9751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399754023" sldId="522"/>
        </pc:sldMkLst>
      </pc:sldChg>
      <pc:sldChg chg="modSp add mod">
        <pc:chgData name="Cristian Chilipirea" userId="34ab170da5908fc4" providerId="LiveId" clId="{A86A8BA3-49C4-4A39-B913-CB1FDD99050C}" dt="2020-11-01T11:04:10.549" v="990"/>
        <pc:sldMkLst>
          <pc:docMk/>
          <pc:sldMk cId="1139036297" sldId="523"/>
        </pc:sldMkLst>
        <pc:spChg chg="mod">
          <ac:chgData name="Cristian Chilipirea" userId="34ab170da5908fc4" providerId="LiveId" clId="{A86A8BA3-49C4-4A39-B913-CB1FDD99050C}" dt="2020-11-01T11:04:10.549" v="990"/>
          <ac:spMkLst>
            <pc:docMk/>
            <pc:sldMk cId="1139036297" sldId="523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623260496" sldId="52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6298391" sldId="524"/>
        </pc:sldMkLst>
      </pc:sldChg>
      <pc:sldChg chg="modSp add mod">
        <pc:chgData name="Cristian Chilipirea" userId="34ab170da5908fc4" providerId="LiveId" clId="{A86A8BA3-49C4-4A39-B913-CB1FDD99050C}" dt="2020-11-01T11:05:57.733" v="1033"/>
        <pc:sldMkLst>
          <pc:docMk/>
          <pc:sldMk cId="3734684447" sldId="524"/>
        </pc:sldMkLst>
        <pc:spChg chg="mod">
          <ac:chgData name="Cristian Chilipirea" userId="34ab170da5908fc4" providerId="LiveId" clId="{A86A8BA3-49C4-4A39-B913-CB1FDD99050C}" dt="2020-11-01T11:05:57.733" v="1033"/>
          <ac:spMkLst>
            <pc:docMk/>
            <pc:sldMk cId="3734684447" sldId="524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473667578" sldId="525"/>
        </pc:sldMkLst>
      </pc:sldChg>
      <pc:sldChg chg="modSp add mod">
        <pc:chgData name="Cristian Chilipirea" userId="34ab170da5908fc4" providerId="LiveId" clId="{A86A8BA3-49C4-4A39-B913-CB1FDD99050C}" dt="2020-11-01T11:06:19.713" v="1043"/>
        <pc:sldMkLst>
          <pc:docMk/>
          <pc:sldMk cId="2929168824" sldId="525"/>
        </pc:sldMkLst>
        <pc:spChg chg="mod">
          <ac:chgData name="Cristian Chilipirea" userId="34ab170da5908fc4" providerId="LiveId" clId="{A86A8BA3-49C4-4A39-B913-CB1FDD99050C}" dt="2020-11-01T11:06:10.037" v="1041" actId="1076"/>
          <ac:spMkLst>
            <pc:docMk/>
            <pc:sldMk cId="2929168824" sldId="525"/>
            <ac:spMk id="5" creationId="{40106CA2-C4B6-43A9-9048-91789110F23D}"/>
          </ac:spMkLst>
        </pc:spChg>
        <pc:spChg chg="mod">
          <ac:chgData name="Cristian Chilipirea" userId="34ab170da5908fc4" providerId="LiveId" clId="{A86A8BA3-49C4-4A39-B913-CB1FDD99050C}" dt="2020-11-01T11:06:19.713" v="1043"/>
          <ac:spMkLst>
            <pc:docMk/>
            <pc:sldMk cId="2929168824" sldId="525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849499167" sldId="526"/>
        </pc:sldMkLst>
      </pc:sldChg>
      <pc:sldChg chg="add del">
        <pc:chgData name="Cristian Chilipirea" userId="34ab170da5908fc4" providerId="LiveId" clId="{A86A8BA3-49C4-4A39-B913-CB1FDD99050C}" dt="2020-11-01T11:07:14.007" v="1060" actId="2696"/>
        <pc:sldMkLst>
          <pc:docMk/>
          <pc:sldMk cId="4087136621" sldId="526"/>
        </pc:sldMkLst>
      </pc:sldChg>
      <pc:sldChg chg="modSp add mod">
        <pc:chgData name="Cristian Chilipirea" userId="34ab170da5908fc4" providerId="LiveId" clId="{A86A8BA3-49C4-4A39-B913-CB1FDD99050C}" dt="2020-11-01T11:06:16.882" v="1042"/>
        <pc:sldMkLst>
          <pc:docMk/>
          <pc:sldMk cId="2363452254" sldId="527"/>
        </pc:sldMkLst>
        <pc:spChg chg="mod">
          <ac:chgData name="Cristian Chilipirea" userId="34ab170da5908fc4" providerId="LiveId" clId="{A86A8BA3-49C4-4A39-B913-CB1FDD99050C}" dt="2020-11-01T11:06:16.882" v="1042"/>
          <ac:spMkLst>
            <pc:docMk/>
            <pc:sldMk cId="2363452254" sldId="527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81368535" sldId="52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3775697" sldId="528"/>
        </pc:sldMkLst>
      </pc:sldChg>
      <pc:sldChg chg="modSp add mod">
        <pc:chgData name="Cristian Chilipirea" userId="34ab170da5908fc4" providerId="LiveId" clId="{A86A8BA3-49C4-4A39-B913-CB1FDD99050C}" dt="2020-11-01T11:06:25.217" v="1044"/>
        <pc:sldMkLst>
          <pc:docMk/>
          <pc:sldMk cId="1139436249" sldId="528"/>
        </pc:sldMkLst>
        <pc:spChg chg="mod">
          <ac:chgData name="Cristian Chilipirea" userId="34ab170da5908fc4" providerId="LiveId" clId="{A86A8BA3-49C4-4A39-B913-CB1FDD99050C}" dt="2020-11-01T11:06:25.217" v="1044"/>
          <ac:spMkLst>
            <pc:docMk/>
            <pc:sldMk cId="1139436249" sldId="528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7:03.017" v="1058"/>
        <pc:sldMkLst>
          <pc:docMk/>
          <pc:sldMk cId="1896926923" sldId="529"/>
        </pc:sldMkLst>
        <pc:spChg chg="mod">
          <ac:chgData name="Cristian Chilipirea" userId="34ab170da5908fc4" providerId="LiveId" clId="{A86A8BA3-49C4-4A39-B913-CB1FDD99050C}" dt="2020-11-01T11:07:03.017" v="1058"/>
          <ac:spMkLst>
            <pc:docMk/>
            <pc:sldMk cId="1896926923" sldId="529"/>
            <ac:spMk id="8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1:06:57.668" v="1057" actId="404"/>
          <ac:spMkLst>
            <pc:docMk/>
            <pc:sldMk cId="1896926923" sldId="529"/>
            <ac:spMk id="36" creationId="{560CACBD-491E-4BC1-91E3-84AB66F61947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803102865" sldId="52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836947007" sldId="53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004580589" sldId="53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226790709" sldId="53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0165939" sldId="53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23748054" sldId="53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861928912" sldId="53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9887189" sldId="53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401384152" sldId="53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474753672" sldId="53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382776210" sldId="54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55059397" sldId="54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772970979" sldId="54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26525187" sldId="54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871384233" sldId="54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72547213" sldId="54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768105071" sldId="54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71989838" sldId="54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814351154" sldId="54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82575787" sldId="54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353374741" sldId="55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285537071" sldId="55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4436833" sldId="55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426350562" sldId="55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766848005" sldId="55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87554675" sldId="55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03566945" sldId="55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297877105" sldId="55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2980680" sldId="55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72548878" sldId="55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423900012" sldId="56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586525712" sldId="56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585608009" sldId="56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143486954" sldId="56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58207210" sldId="56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141900503" sldId="56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43181152" sldId="56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17375597" sldId="56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95931750" sldId="56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115156947" sldId="56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484881158" sldId="57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03190427" sldId="58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64452999" sldId="59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49707713" sldId="59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269355668" sldId="59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354867652" sldId="593"/>
        </pc:sldMkLst>
      </pc:sldChg>
      <pc:sldChg chg="addSp modSp mod">
        <pc:chgData name="Cristian Chilipirea" userId="34ab170da5908fc4" providerId="LiveId" clId="{A86A8BA3-49C4-4A39-B913-CB1FDD99050C}" dt="2020-11-01T10:54:27.024" v="640" actId="14"/>
        <pc:sldMkLst>
          <pc:docMk/>
          <pc:sldMk cId="1720508744" sldId="594"/>
        </pc:sldMkLst>
        <pc:spChg chg="mod">
          <ac:chgData name="Cristian Chilipirea" userId="34ab170da5908fc4" providerId="LiveId" clId="{A86A8BA3-49C4-4A39-B913-CB1FDD99050C}" dt="2020-11-01T10:54:27.024" v="640" actId="14"/>
          <ac:spMkLst>
            <pc:docMk/>
            <pc:sldMk cId="1720508744" sldId="594"/>
            <ac:spMk id="2" creationId="{0F263211-C970-4464-B737-A46DACBE23CB}"/>
          </ac:spMkLst>
        </pc:spChg>
        <pc:spChg chg="mod">
          <ac:chgData name="Cristian Chilipirea" userId="34ab170da5908fc4" providerId="LiveId" clId="{A86A8BA3-49C4-4A39-B913-CB1FDD99050C}" dt="2020-11-01T10:40:01.903" v="44" actId="20577"/>
          <ac:spMkLst>
            <pc:docMk/>
            <pc:sldMk cId="1720508744" sldId="594"/>
            <ac:spMk id="4" creationId="{306D994F-D4CC-4120-95A2-2485A41B73C8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8" creationId="{5426434D-581A-41E0-AD4D-A4C2B29903E7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9" creationId="{A73534C1-503B-445A-93F1-FD6417FD793B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0" creationId="{BF92A0F3-2314-4768-B7CC-B8E17820CBDF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1" creationId="{FF3FF37E-656F-4E6B-BB12-EB4ACAB06876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2" creationId="{277ECA7D-8CAB-4B08-B85B-33DE05F13441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3" creationId="{E313D5AE-E383-4FFD-9030-B0C747EB28AA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4" creationId="{3EE1AFAF-8B54-4500-A13D-65A2303B7EAE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5" creationId="{41650D89-A3C4-426F-BE68-6D4279153910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6" creationId="{1AC73F49-7DDC-4608-A44B-1B014934B20C}"/>
          </ac:spMkLst>
        </pc:spChg>
        <pc:grpChg chg="add mod">
          <ac:chgData name="Cristian Chilipirea" userId="34ab170da5908fc4" providerId="LiveId" clId="{A86A8BA3-49C4-4A39-B913-CB1FDD99050C}" dt="2020-11-01T10:54:07.418" v="633" actId="1076"/>
          <ac:grpSpMkLst>
            <pc:docMk/>
            <pc:sldMk cId="1720508744" sldId="594"/>
            <ac:grpSpMk id="7" creationId="{5981645F-8263-4B07-9BBF-3387DA47AB51}"/>
          </ac:grpSpMkLst>
        </pc:grpChg>
        <pc:picChg chg="add mod">
          <ac:chgData name="Cristian Chilipirea" userId="34ab170da5908fc4" providerId="LiveId" clId="{A86A8BA3-49C4-4A39-B913-CB1FDD99050C}" dt="2020-11-01T10:47:38.991" v="615" actId="1076"/>
          <ac:picMkLst>
            <pc:docMk/>
            <pc:sldMk cId="1720508744" sldId="594"/>
            <ac:picMk id="6" creationId="{17CCFC28-BEE6-4CED-9E30-352B05486F85}"/>
          </ac:picMkLst>
        </pc:picChg>
      </pc:sldChg>
      <pc:sldChg chg="new">
        <pc:chgData name="Cristian Chilipirea" userId="34ab170da5908fc4" providerId="LiveId" clId="{A86A8BA3-49C4-4A39-B913-CB1FDD99050C}" dt="2020-11-01T10:35:35.471" v="31" actId="680"/>
        <pc:sldMkLst>
          <pc:docMk/>
          <pc:sldMk cId="699415763" sldId="59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188046144" sldId="59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415845823" sldId="59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744136096" sldId="59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82705898" sldId="59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43066131" sldId="60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89564646" sldId="60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247329480" sldId="60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44056686" sldId="60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204800306" sldId="60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70729027" sldId="60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86256480" sldId="60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55530559" sldId="60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33523978" sldId="60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9482401" sldId="60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988917653" sldId="61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689145611" sldId="61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901106458" sldId="61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30987625" sldId="61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611857455" sldId="61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40136957" sldId="61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15472056" sldId="61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010540716" sldId="61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544518442" sldId="61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56784436" sldId="619"/>
        </pc:sldMkLst>
      </pc:sldChg>
      <pc:sldChg chg="modSp add mod">
        <pc:chgData name="Cristian Chilipirea" userId="34ab170da5908fc4" providerId="LiveId" clId="{A86A8BA3-49C4-4A39-B913-CB1FDD99050C}" dt="2020-11-01T11:59:24.406" v="1274" actId="20577"/>
        <pc:sldMkLst>
          <pc:docMk/>
          <pc:sldMk cId="534527776" sldId="713"/>
        </pc:sldMkLst>
        <pc:spChg chg="mod">
          <ac:chgData name="Cristian Chilipirea" userId="34ab170da5908fc4" providerId="LiveId" clId="{A86A8BA3-49C4-4A39-B913-CB1FDD99050C}" dt="2020-11-01T11:59:24.406" v="1274" actId="20577"/>
          <ac:spMkLst>
            <pc:docMk/>
            <pc:sldMk cId="534527776" sldId="713"/>
            <ac:spMk id="2" creationId="{8ACE58DD-09BC-419C-9E43-810419DA0D20}"/>
          </ac:spMkLst>
        </pc:spChg>
      </pc:sldChg>
      <pc:sldChg chg="modSp add mod">
        <pc:chgData name="Cristian Chilipirea" userId="34ab170da5908fc4" providerId="LiveId" clId="{A86A8BA3-49C4-4A39-B913-CB1FDD99050C}" dt="2020-11-01T12:02:31.867" v="1345" actId="1076"/>
        <pc:sldMkLst>
          <pc:docMk/>
          <pc:sldMk cId="1918084936" sldId="714"/>
        </pc:sldMkLst>
        <pc:spChg chg="mod">
          <ac:chgData name="Cristian Chilipirea" userId="34ab170da5908fc4" providerId="LiveId" clId="{A86A8BA3-49C4-4A39-B913-CB1FDD99050C}" dt="2020-11-01T12:00:00.516" v="1279" actId="6549"/>
          <ac:spMkLst>
            <pc:docMk/>
            <pc:sldMk cId="1918084936" sldId="714"/>
            <ac:spMk id="8" creationId="{84BAEF1E-C0A8-40DC-9E63-38347CB74096}"/>
          </ac:spMkLst>
        </pc:spChg>
        <pc:spChg chg="mod">
          <ac:chgData name="Cristian Chilipirea" userId="34ab170da5908fc4" providerId="LiveId" clId="{A86A8BA3-49C4-4A39-B913-CB1FDD99050C}" dt="2020-11-01T12:02:31.867" v="1345" actId="1076"/>
          <ac:spMkLst>
            <pc:docMk/>
            <pc:sldMk cId="1918084936" sldId="714"/>
            <ac:spMk id="11" creationId="{D63E3972-2D83-4B79-BEEA-7602BD6FD130}"/>
          </ac:spMkLst>
        </pc:spChg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470324289" sldId="715"/>
        </pc:sldMkLst>
      </pc:sldChg>
      <pc:sldChg chg="modSp add mod">
        <pc:chgData name="Cristian Chilipirea" userId="34ab170da5908fc4" providerId="LiveId" clId="{A86A8BA3-49C4-4A39-B913-CB1FDD99050C}" dt="2020-11-01T11:58:39.559" v="1266" actId="20577"/>
        <pc:sldMkLst>
          <pc:docMk/>
          <pc:sldMk cId="3433671099" sldId="716"/>
        </pc:sldMkLst>
        <pc:spChg chg="mod">
          <ac:chgData name="Cristian Chilipirea" userId="34ab170da5908fc4" providerId="LiveId" clId="{A86A8BA3-49C4-4A39-B913-CB1FDD99050C}" dt="2020-11-01T11:58:39.559" v="1266" actId="20577"/>
          <ac:spMkLst>
            <pc:docMk/>
            <pc:sldMk cId="3433671099" sldId="716"/>
            <ac:spMk id="8" creationId="{00000000-0000-0000-0000-000000000000}"/>
          </ac:spMkLst>
        </pc:spChg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929919350" sldId="717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4280830162" sldId="718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571988258" sldId="719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152297449" sldId="720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52534397" sldId="721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687214589" sldId="722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145614192" sldId="723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737617423" sldId="724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430240207" sldId="725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555358963" sldId="726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522846984" sldId="727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629160524" sldId="728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893161722" sldId="729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720088748" sldId="730"/>
        </pc:sldMkLst>
      </pc:sldChg>
      <pc:sldChg chg="modSp add mod">
        <pc:chgData name="Cristian Chilipirea" userId="34ab170da5908fc4" providerId="LiveId" clId="{A86A8BA3-49C4-4A39-B913-CB1FDD99050C}" dt="2020-11-01T10:39:36.159" v="35" actId="20577"/>
        <pc:sldMkLst>
          <pc:docMk/>
          <pc:sldMk cId="3399697736" sldId="731"/>
        </pc:sldMkLst>
        <pc:spChg chg="mod">
          <ac:chgData name="Cristian Chilipirea" userId="34ab170da5908fc4" providerId="LiveId" clId="{A86A8BA3-49C4-4A39-B913-CB1FDD99050C}" dt="2020-11-01T10:39:36.159" v="35" actId="20577"/>
          <ac:spMkLst>
            <pc:docMk/>
            <pc:sldMk cId="3399697736" sldId="731"/>
            <ac:spMk id="3" creationId="{713C7C23-B9CC-402C-8635-1C2CB57E6B49}"/>
          </ac:spMkLst>
        </pc:spChg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76536655" sldId="732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986970408" sldId="735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551182211" sldId="736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68903423" sldId="737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518565253" sldId="738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837292543" sldId="739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536735485" sldId="740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377482258" sldId="741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432382968" sldId="742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149605992" sldId="743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597914536" sldId="744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4175927221" sldId="745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324601119" sldId="746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807161639" sldId="747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399069376" sldId="748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660632177" sldId="749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304019950" sldId="750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816141931" sldId="751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727461845" sldId="752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486820280" sldId="753"/>
        </pc:sldMkLst>
      </pc:sldChg>
      <pc:sldChg chg="addSp delSp modSp add mod">
        <pc:chgData name="Cristian Chilipirea" userId="34ab170da5908fc4" providerId="LiveId" clId="{A86A8BA3-49C4-4A39-B913-CB1FDD99050C}" dt="2020-11-01T12:02:16.228" v="1341" actId="1076"/>
        <pc:sldMkLst>
          <pc:docMk/>
          <pc:sldMk cId="2817520184" sldId="754"/>
        </pc:sldMkLst>
        <pc:spChg chg="add del mod">
          <ac:chgData name="Cristian Chilipirea" userId="34ab170da5908fc4" providerId="LiveId" clId="{A86A8BA3-49C4-4A39-B913-CB1FDD99050C}" dt="2020-11-01T12:02:03.182" v="1330"/>
          <ac:spMkLst>
            <pc:docMk/>
            <pc:sldMk cId="2817520184" sldId="754"/>
            <ac:spMk id="4" creationId="{0B9076B8-C534-4BAA-8A25-3AE3C49DA6AC}"/>
          </ac:spMkLst>
        </pc:spChg>
        <pc:spChg chg="add mod">
          <ac:chgData name="Cristian Chilipirea" userId="34ab170da5908fc4" providerId="LiveId" clId="{A86A8BA3-49C4-4A39-B913-CB1FDD99050C}" dt="2020-11-01T12:02:02.443" v="1328" actId="1076"/>
          <ac:spMkLst>
            <pc:docMk/>
            <pc:sldMk cId="2817520184" sldId="754"/>
            <ac:spMk id="11" creationId="{89E973F9-6E94-4B48-80E5-5C23EF42467A}"/>
          </ac:spMkLst>
        </pc:spChg>
        <pc:spChg chg="add mod">
          <ac:chgData name="Cristian Chilipirea" userId="34ab170da5908fc4" providerId="LiveId" clId="{A86A8BA3-49C4-4A39-B913-CB1FDD99050C}" dt="2020-11-01T12:02:06.707" v="1332" actId="1076"/>
          <ac:spMkLst>
            <pc:docMk/>
            <pc:sldMk cId="2817520184" sldId="754"/>
            <ac:spMk id="12" creationId="{004D613D-0D30-4B42-AF3B-F98E4B9397D6}"/>
          </ac:spMkLst>
        </pc:spChg>
        <pc:spChg chg="add mod">
          <ac:chgData name="Cristian Chilipirea" userId="34ab170da5908fc4" providerId="LiveId" clId="{A86A8BA3-49C4-4A39-B913-CB1FDD99050C}" dt="2020-11-01T12:02:16.228" v="1341" actId="1076"/>
          <ac:spMkLst>
            <pc:docMk/>
            <pc:sldMk cId="2817520184" sldId="754"/>
            <ac:spMk id="18" creationId="{E3660EB8-7266-4881-AF05-1C69AFF22A7A}"/>
          </ac:spMkLst>
        </pc:spChg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826301798" sldId="755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727062036" sldId="756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416765560" sldId="757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989270098" sldId="758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265482735" sldId="759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388097980" sldId="760"/>
        </pc:sldMkLst>
      </pc:sldChg>
      <pc:sldChg chg="new">
        <pc:chgData name="Cristian Chilipirea" userId="34ab170da5908fc4" providerId="LiveId" clId="{A86A8BA3-49C4-4A39-B913-CB1FDD99050C}" dt="2020-11-01T10:39:58.173" v="36" actId="680"/>
        <pc:sldMkLst>
          <pc:docMk/>
          <pc:sldMk cId="1365026191" sldId="761"/>
        </pc:sldMkLst>
      </pc:sldChg>
      <pc:sldChg chg="new ord">
        <pc:chgData name="Cristian Chilipirea" userId="34ab170da5908fc4" providerId="LiveId" clId="{A86A8BA3-49C4-4A39-B913-CB1FDD99050C}" dt="2020-11-01T10:42:29.224" v="458"/>
        <pc:sldMkLst>
          <pc:docMk/>
          <pc:sldMk cId="1712691256" sldId="762"/>
        </pc:sldMkLst>
      </pc:sldChg>
      <pc:sldChg chg="modSp add mod">
        <pc:chgData name="Cristian Chilipirea" userId="34ab170da5908fc4" providerId="LiveId" clId="{A86A8BA3-49C4-4A39-B913-CB1FDD99050C}" dt="2020-11-01T11:03:41.457" v="982"/>
        <pc:sldMkLst>
          <pc:docMk/>
          <pc:sldMk cId="385521958" sldId="763"/>
        </pc:sldMkLst>
        <pc:spChg chg="mod">
          <ac:chgData name="Cristian Chilipirea" userId="34ab170da5908fc4" providerId="LiveId" clId="{A86A8BA3-49C4-4A39-B913-CB1FDD99050C}" dt="2020-11-01T11:03:41.457" v="982"/>
          <ac:spMkLst>
            <pc:docMk/>
            <pc:sldMk cId="385521958" sldId="763"/>
            <ac:spMk id="8" creationId="{00000000-0000-0000-0000-000000000000}"/>
          </ac:spMkLst>
        </pc:spChg>
      </pc:sldChg>
      <pc:sldChg chg="add">
        <pc:chgData name="Cristian Chilipirea" userId="34ab170da5908fc4" providerId="LiveId" clId="{A86A8BA3-49C4-4A39-B913-CB1FDD99050C}" dt="2020-11-01T10:53:58.182" v="630" actId="2890"/>
        <pc:sldMkLst>
          <pc:docMk/>
          <pc:sldMk cId="4201933608" sldId="764"/>
        </pc:sldMkLst>
      </pc:sldChg>
      <pc:sldChg chg="modSp add mod">
        <pc:chgData name="Cristian Chilipirea" userId="34ab170da5908fc4" providerId="LiveId" clId="{A86A8BA3-49C4-4A39-B913-CB1FDD99050C}" dt="2020-11-01T11:04:06.477" v="989"/>
        <pc:sldMkLst>
          <pc:docMk/>
          <pc:sldMk cId="3629805878" sldId="765"/>
        </pc:sldMkLst>
        <pc:spChg chg="mod">
          <ac:chgData name="Cristian Chilipirea" userId="34ab170da5908fc4" providerId="LiveId" clId="{A86A8BA3-49C4-4A39-B913-CB1FDD99050C}" dt="2020-11-01T11:04:06.477" v="989"/>
          <ac:spMkLst>
            <pc:docMk/>
            <pc:sldMk cId="3629805878" sldId="765"/>
            <ac:spMk id="8" creationId="{00000000-0000-0000-0000-000000000000}"/>
          </ac:spMkLst>
        </pc:spChg>
      </pc:sldChg>
      <pc:sldChg chg="addSp modSp add mod">
        <pc:chgData name="Cristian Chilipirea" userId="34ab170da5908fc4" providerId="LiveId" clId="{A86A8BA3-49C4-4A39-B913-CB1FDD99050C}" dt="2020-11-01T11:04:02.525" v="988"/>
        <pc:sldMkLst>
          <pc:docMk/>
          <pc:sldMk cId="1856196331" sldId="766"/>
        </pc:sldMkLst>
        <pc:spChg chg="add mod">
          <ac:chgData name="Cristian Chilipirea" userId="34ab170da5908fc4" providerId="LiveId" clId="{A86A8BA3-49C4-4A39-B913-CB1FDD99050C}" dt="2020-11-01T11:03:14.300" v="941" actId="1076"/>
          <ac:spMkLst>
            <pc:docMk/>
            <pc:sldMk cId="1856196331" sldId="766"/>
            <ac:spMk id="4" creationId="{6E87ADFB-167C-456E-B153-8D783C4FEF6A}"/>
          </ac:spMkLst>
        </pc:spChg>
        <pc:spChg chg="mod">
          <ac:chgData name="Cristian Chilipirea" userId="34ab170da5908fc4" providerId="LiveId" clId="{A86A8BA3-49C4-4A39-B913-CB1FDD99050C}" dt="2020-11-01T11:04:02.525" v="988"/>
          <ac:spMkLst>
            <pc:docMk/>
            <pc:sldMk cId="1856196331" sldId="766"/>
            <ac:spMk id="8" creationId="{00000000-0000-0000-0000-000000000000}"/>
          </ac:spMkLst>
        </pc:spChg>
      </pc:sldChg>
      <pc:sldChg chg="add">
        <pc:chgData name="Cristian Chilipirea" userId="34ab170da5908fc4" providerId="LiveId" clId="{A86A8BA3-49C4-4A39-B913-CB1FDD99050C}" dt="2020-11-01T11:52:18.731" v="1061" actId="2890"/>
        <pc:sldMkLst>
          <pc:docMk/>
          <pc:sldMk cId="3292283602" sldId="767"/>
        </pc:sldMkLst>
      </pc:sldChg>
      <pc:sldChg chg="add">
        <pc:chgData name="Cristian Chilipirea" userId="34ab170da5908fc4" providerId="LiveId" clId="{A86A8BA3-49C4-4A39-B913-CB1FDD99050C}" dt="2020-11-01T11:53:52.564" v="1068" actId="2890"/>
        <pc:sldMkLst>
          <pc:docMk/>
          <pc:sldMk cId="465331451" sldId="768"/>
        </pc:sldMkLst>
      </pc:sldChg>
      <pc:sldChg chg="addSp delSp modSp add mod">
        <pc:chgData name="Cristian Chilipirea" userId="34ab170da5908fc4" providerId="LiveId" clId="{A86A8BA3-49C4-4A39-B913-CB1FDD99050C}" dt="2020-11-01T12:03:33.575" v="1467" actId="478"/>
        <pc:sldMkLst>
          <pc:docMk/>
          <pc:sldMk cId="4063672065" sldId="769"/>
        </pc:sldMkLst>
        <pc:spChg chg="add del mod">
          <ac:chgData name="Cristian Chilipirea" userId="34ab170da5908fc4" providerId="LiveId" clId="{A86A8BA3-49C4-4A39-B913-CB1FDD99050C}" dt="2020-11-01T12:03:33.575" v="1467" actId="478"/>
          <ac:spMkLst>
            <pc:docMk/>
            <pc:sldMk cId="4063672065" sldId="769"/>
            <ac:spMk id="4" creationId="{7B6052E1-1A5B-42E6-AEA4-194DFA6D1BAC}"/>
          </ac:spMkLst>
        </pc:spChg>
        <pc:spChg chg="mod">
          <ac:chgData name="Cristian Chilipirea" userId="34ab170da5908fc4" providerId="LiveId" clId="{A86A8BA3-49C4-4A39-B913-CB1FDD99050C}" dt="2020-11-01T12:01:29.011" v="1313" actId="6549"/>
          <ac:spMkLst>
            <pc:docMk/>
            <pc:sldMk cId="4063672065" sldId="769"/>
            <ac:spMk id="8" creationId="{84BAEF1E-C0A8-40DC-9E63-38347CB74096}"/>
          </ac:spMkLst>
        </pc:spChg>
        <pc:spChg chg="mod">
          <ac:chgData name="Cristian Chilipirea" userId="34ab170da5908fc4" providerId="LiveId" clId="{A86A8BA3-49C4-4A39-B913-CB1FDD99050C}" dt="2020-11-01T12:01:37.707" v="1315" actId="1076"/>
          <ac:spMkLst>
            <pc:docMk/>
            <pc:sldMk cId="4063672065" sldId="769"/>
            <ac:spMk id="11" creationId="{D63E3972-2D83-4B79-BEEA-7602BD6FD130}"/>
          </ac:spMkLst>
        </pc:spChg>
      </pc:sldChg>
      <pc:sldChg chg="modSp add mod">
        <pc:chgData name="Cristian Chilipirea" userId="34ab170da5908fc4" providerId="LiveId" clId="{A86A8BA3-49C4-4A39-B913-CB1FDD99050C}" dt="2020-11-01T12:04:56.427" v="1487" actId="20577"/>
        <pc:sldMkLst>
          <pc:docMk/>
          <pc:sldMk cId="3491276657" sldId="770"/>
        </pc:sldMkLst>
        <pc:spChg chg="mod">
          <ac:chgData name="Cristian Chilipirea" userId="34ab170da5908fc4" providerId="LiveId" clId="{A86A8BA3-49C4-4A39-B913-CB1FDD99050C}" dt="2020-11-01T12:04:56.427" v="1487" actId="20577"/>
          <ac:spMkLst>
            <pc:docMk/>
            <pc:sldMk cId="3491276657" sldId="770"/>
            <ac:spMk id="11" creationId="{D63E3972-2D83-4B79-BEEA-7602BD6FD130}"/>
          </ac:spMkLst>
        </pc:spChg>
      </pc:sldChg>
      <pc:sldChg chg="modSp add mod">
        <pc:chgData name="Cristian Chilipirea" userId="34ab170da5908fc4" providerId="LiveId" clId="{A86A8BA3-49C4-4A39-B913-CB1FDD99050C}" dt="2020-11-01T12:05:17.979" v="1488" actId="20577"/>
        <pc:sldMkLst>
          <pc:docMk/>
          <pc:sldMk cId="1867374159" sldId="771"/>
        </pc:sldMkLst>
        <pc:spChg chg="mod">
          <ac:chgData name="Cristian Chilipirea" userId="34ab170da5908fc4" providerId="LiveId" clId="{A86A8BA3-49C4-4A39-B913-CB1FDD99050C}" dt="2020-11-01T12:05:17.979" v="1488" actId="20577"/>
          <ac:spMkLst>
            <pc:docMk/>
            <pc:sldMk cId="1867374159" sldId="771"/>
            <ac:spMk id="4" creationId="{7B6052E1-1A5B-42E6-AEA4-194DFA6D1BAC}"/>
          </ac:spMkLst>
        </pc:spChg>
      </pc:sldChg>
      <pc:sldChg chg="add ord">
        <pc:chgData name="Cristian Chilipirea" userId="34ab170da5908fc4" providerId="LiveId" clId="{A86A8BA3-49C4-4A39-B913-CB1FDD99050C}" dt="2020-11-01T12:03:48.221" v="1470"/>
        <pc:sldMkLst>
          <pc:docMk/>
          <pc:sldMk cId="1941744552" sldId="772"/>
        </pc:sldMkLst>
      </pc:sldChg>
      <pc:sldChg chg="add">
        <pc:chgData name="Cristian Chilipirea" userId="34ab170da5908fc4" providerId="LiveId" clId="{A86A8BA3-49C4-4A39-B913-CB1FDD99050C}" dt="2020-11-01T12:04:15.393" v="1471" actId="2890"/>
        <pc:sldMkLst>
          <pc:docMk/>
          <pc:sldMk cId="2742151927" sldId="773"/>
        </pc:sldMkLst>
      </pc:sldChg>
      <pc:sldChg chg="new">
        <pc:chgData name="Cristian Chilipirea" userId="34ab170da5908fc4" providerId="LiveId" clId="{A86A8BA3-49C4-4A39-B913-CB1FDD99050C}" dt="2020-11-01T12:46:39.381" v="1496" actId="680"/>
        <pc:sldMkLst>
          <pc:docMk/>
          <pc:sldMk cId="3303626076" sldId="774"/>
        </pc:sldMkLst>
      </pc:sldChg>
      <pc:sldChg chg="addSp delSp modSp add mod">
        <pc:chgData name="Cristian Chilipirea" userId="34ab170da5908fc4" providerId="LiveId" clId="{A86A8BA3-49C4-4A39-B913-CB1FDD99050C}" dt="2020-11-01T12:53:46.860" v="1734" actId="5793"/>
        <pc:sldMkLst>
          <pc:docMk/>
          <pc:sldMk cId="1993967515" sldId="775"/>
        </pc:sldMkLst>
        <pc:spChg chg="mod">
          <ac:chgData name="Cristian Chilipirea" userId="34ab170da5908fc4" providerId="LiveId" clId="{A86A8BA3-49C4-4A39-B913-CB1FDD99050C}" dt="2020-11-01T12:53:46.860" v="1734" actId="5793"/>
          <ac:spMkLst>
            <pc:docMk/>
            <pc:sldMk cId="1993967515" sldId="775"/>
            <ac:spMk id="2" creationId="{00000000-0000-0000-0000-000000000000}"/>
          </ac:spMkLst>
        </pc:spChg>
        <pc:spChg chg="del mod">
          <ac:chgData name="Cristian Chilipirea" userId="34ab170da5908fc4" providerId="LiveId" clId="{A86A8BA3-49C4-4A39-B913-CB1FDD99050C}" dt="2020-11-01T12:53:24.894" v="1677" actId="478"/>
          <ac:spMkLst>
            <pc:docMk/>
            <pc:sldMk cId="1993967515" sldId="775"/>
            <ac:spMk id="3" creationId="{809ECF16-76B9-4C83-80D7-9AE1CB7AFB61}"/>
          </ac:spMkLst>
        </pc:spChg>
        <pc:spChg chg="add mod">
          <ac:chgData name="Cristian Chilipirea" userId="34ab170da5908fc4" providerId="LiveId" clId="{A86A8BA3-49C4-4A39-B913-CB1FDD99050C}" dt="2020-11-01T12:53:44.211" v="1723" actId="1076"/>
          <ac:spMkLst>
            <pc:docMk/>
            <pc:sldMk cId="1993967515" sldId="775"/>
            <ac:spMk id="4" creationId="{B6CBCE77-2B9C-4852-982E-8EC85779E033}"/>
          </ac:spMkLst>
        </pc:spChg>
        <pc:spChg chg="del">
          <ac:chgData name="Cristian Chilipirea" userId="34ab170da5908fc4" providerId="LiveId" clId="{A86A8BA3-49C4-4A39-B913-CB1FDD99050C}" dt="2020-11-01T12:53:25.886" v="1678" actId="478"/>
          <ac:spMkLst>
            <pc:docMk/>
            <pc:sldMk cId="1993967515" sldId="775"/>
            <ac:spMk id="6" creationId="{3EFC5145-0F7E-4AA8-8AA5-95C0D881C2EE}"/>
          </ac:spMkLst>
        </pc:spChg>
      </pc:sldChg>
    </pc:docChg>
  </pc:docChgLst>
  <pc:docChgLst>
    <pc:chgData name="Cristian Chilipirea" userId="34ab170da5908fc4" providerId="LiveId" clId="{A103E59F-5F4B-440E-8AB9-59359AE659A4}"/>
    <pc:docChg chg="custSel addSld delSld modSld">
      <pc:chgData name="Cristian Chilipirea" userId="34ab170da5908fc4" providerId="LiveId" clId="{A103E59F-5F4B-440E-8AB9-59359AE659A4}" dt="2020-10-18T20:27:32.785" v="232" actId="2696"/>
      <pc:docMkLst>
        <pc:docMk/>
      </pc:docMkLst>
      <pc:sldChg chg="add">
        <pc:chgData name="Cristian Chilipirea" userId="34ab170da5908fc4" providerId="LiveId" clId="{A103E59F-5F4B-440E-8AB9-59359AE659A4}" dt="2020-10-18T20:08:14.123" v="1"/>
        <pc:sldMkLst>
          <pc:docMk/>
          <pc:sldMk cId="3711501159" sldId="26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71936063" sldId="26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060141615" sldId="26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724823294" sldId="267"/>
        </pc:sldMkLst>
      </pc:sldChg>
      <pc:sldChg chg="modSp add">
        <pc:chgData name="Cristian Chilipirea" userId="34ab170da5908fc4" providerId="LiveId" clId="{A103E59F-5F4B-440E-8AB9-59359AE659A4}" dt="2020-10-18T20:23:20.655" v="199" actId="20577"/>
        <pc:sldMkLst>
          <pc:docMk/>
          <pc:sldMk cId="3613156644" sldId="267"/>
        </pc:sldMkLst>
        <pc:spChg chg="mod">
          <ac:chgData name="Cristian Chilipirea" userId="34ab170da5908fc4" providerId="LiveId" clId="{A103E59F-5F4B-440E-8AB9-59359AE659A4}" dt="2020-10-18T20:23:20.655" v="199" actId="20577"/>
          <ac:spMkLst>
            <pc:docMk/>
            <pc:sldMk cId="3613156644" sldId="267"/>
            <ac:spMk id="7" creationId="{00000000-0000-0000-0000-000000000000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107452404" sldId="26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10417660" sldId="26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4182113" sldId="26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81136299" sldId="26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187237" sldId="27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120009218" sldId="27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52213275" sldId="271"/>
        </pc:sldMkLst>
      </pc:sldChg>
      <pc:sldChg chg="modSp add mod">
        <pc:chgData name="Cristian Chilipirea" userId="34ab170da5908fc4" providerId="LiveId" clId="{A103E59F-5F4B-440E-8AB9-59359AE659A4}" dt="2020-10-18T20:23:59.342" v="231" actId="20577"/>
        <pc:sldMkLst>
          <pc:docMk/>
          <pc:sldMk cId="2285819718" sldId="271"/>
        </pc:sldMkLst>
        <pc:spChg chg="mod">
          <ac:chgData name="Cristian Chilipirea" userId="34ab170da5908fc4" providerId="LiveId" clId="{A103E59F-5F4B-440E-8AB9-59359AE659A4}" dt="2020-10-18T20:23:59.342" v="231" actId="20577"/>
          <ac:spMkLst>
            <pc:docMk/>
            <pc:sldMk cId="2285819718" sldId="271"/>
            <ac:spMk id="4" creationId="{00000000-0000-0000-0000-000000000000}"/>
          </ac:spMkLst>
        </pc:spChg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6622311" sldId="27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32303333" sldId="27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270739824" sldId="27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39565847" sldId="27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272350980" sldId="27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446500507" sldId="27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041594621" sldId="27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18038314" sldId="27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664608324" sldId="27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41731681" sldId="27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97219459" sldId="27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054172847" sldId="27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68684844" sldId="27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60007967" sldId="27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354362939" sldId="27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583330950" sldId="27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085238357" sldId="28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97006857" sldId="28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82673609" sldId="28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73056092" sldId="28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27090702" sldId="284"/>
        </pc:sldMkLst>
      </pc:sldChg>
      <pc:sldChg chg="modSp mod">
        <pc:chgData name="Cristian Chilipirea" userId="34ab170da5908fc4" providerId="LiveId" clId="{A103E59F-5F4B-440E-8AB9-59359AE659A4}" dt="2020-10-18T20:09:10.530" v="2"/>
        <pc:sldMkLst>
          <pc:docMk/>
          <pc:sldMk cId="0" sldId="485"/>
        </pc:sldMkLst>
        <pc:spChg chg="mod">
          <ac:chgData name="Cristian Chilipirea" userId="34ab170da5908fc4" providerId="LiveId" clId="{A103E59F-5F4B-440E-8AB9-59359AE659A4}" dt="2020-10-18T20:09:10.530" v="2"/>
          <ac:spMkLst>
            <pc:docMk/>
            <pc:sldMk cId="0" sldId="485"/>
            <ac:spMk id="15361" creationId="{B7373C27-AE51-474E-BA1F-0C5F0233AACE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179478191" sldId="50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18951105" sldId="50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318551832" sldId="50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954935263" sldId="50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243301819" sldId="50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538225952" sldId="50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37159065" sldId="50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92650189" sldId="51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00928251" sldId="51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9802624" sldId="51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829719932" sldId="51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6685442" sldId="52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68368127" sldId="52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819740296" sldId="55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22810347" sldId="55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85902090" sldId="55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91159766" sldId="55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218154173" sldId="55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85012145" sldId="56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4226270" sldId="56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158451430" sldId="56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15854694" sldId="56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42578926" sldId="56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106652890" sldId="56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33233348" sldId="56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58647085" sldId="56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19317344" sldId="56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09234684" sldId="56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132566298" sldId="57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77641279" sldId="57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66949720" sldId="57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803101277" sldId="57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81668153" sldId="57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07382031" sldId="57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368994498" sldId="57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77296145" sldId="57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177411385" sldId="57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845634745" sldId="57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48338232" sldId="58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41687133" sldId="58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552800911" sldId="58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13867516" sldId="58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96687691" sldId="58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429551694" sldId="58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440455392" sldId="58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004568210" sldId="58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844747525" sldId="58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29519859" sldId="58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34982308" sldId="59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38753181" sldId="59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26377157" sldId="59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49049725" sldId="59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757188932" sldId="59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457825635" sldId="59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862494286" sldId="59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28492379" sldId="59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18629561" sldId="59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957409372" sldId="59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442255895" sldId="60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39200228" sldId="60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52501450" sldId="60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787298923" sldId="60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363012813" sldId="60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9224354" sldId="60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54594501" sldId="60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131665879" sldId="60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192059767" sldId="60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53373996" sldId="60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89251862" sldId="61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001622032" sldId="61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72997639" sldId="61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39564760" sldId="61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90094065" sldId="61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98904006" sldId="61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6940372" sldId="61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39260797" sldId="61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67050214" sldId="61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602396881" sldId="61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83254241" sldId="62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693112902" sldId="62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591667173" sldId="62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71055158" sldId="62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035402042" sldId="62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430536616" sldId="62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092089267" sldId="62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57519186" sldId="62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475865016" sldId="62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99722945" sldId="62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15877145" sldId="63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56760796" sldId="63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056894308" sldId="63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61823746" sldId="63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96013976" sldId="63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191572566" sldId="63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07977974" sldId="63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74714365" sldId="63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52549265" sldId="63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62702447" sldId="63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16506964" sldId="64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77312676" sldId="64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51683900" sldId="64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580444410" sldId="64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45893947" sldId="64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59295034" sldId="64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22016729" sldId="64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245528660" sldId="64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68886458" sldId="64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3523598" sldId="64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789544321" sldId="65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0564615" sldId="65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7569966" sldId="65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37676578" sldId="65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977472531" sldId="65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43839531" sldId="65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220760723" sldId="65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154542582" sldId="65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33686599" sldId="65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44936037" sldId="65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12352938" sldId="66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152073219" sldId="66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633870481" sldId="66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075269318" sldId="66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07539060" sldId="66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52826584" sldId="66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8099287" sldId="66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84253484" sldId="66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023350196" sldId="66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60037522" sldId="66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69872126" sldId="67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350148514" sldId="67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66031737" sldId="67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61937931" sldId="67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26103853" sldId="67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73405892" sldId="67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837309573" sldId="67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127839880" sldId="67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61391524" sldId="67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22949125" sldId="67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12079816" sldId="68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732789114" sldId="68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676512754" sldId="68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20368841" sldId="68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82920234" sldId="68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60171266" sldId="68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784788108" sldId="68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028614115" sldId="68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33256993" sldId="68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40864112" sldId="68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45149107" sldId="69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38004486" sldId="69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98340280" sldId="69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7700765" sldId="69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154672191" sldId="69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41405071" sldId="69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8811220" sldId="69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429318266" sldId="69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56273675" sldId="69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053016918" sldId="69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067465942" sldId="70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84152082" sldId="70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36830689" sldId="70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879699204" sldId="70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202504594" sldId="70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58192844" sldId="70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13689986" sldId="70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68110193" sldId="704"/>
        </pc:sldMkLst>
      </pc:sldChg>
      <pc:sldChg chg="modSp add">
        <pc:chgData name="Cristian Chilipirea" userId="34ab170da5908fc4" providerId="LiveId" clId="{A103E59F-5F4B-440E-8AB9-59359AE659A4}" dt="2020-10-18T20:15:30.657" v="16"/>
        <pc:sldMkLst>
          <pc:docMk/>
          <pc:sldMk cId="1029215833" sldId="705"/>
        </pc:sldMkLst>
        <pc:spChg chg="mod">
          <ac:chgData name="Cristian Chilipirea" userId="34ab170da5908fc4" providerId="LiveId" clId="{A103E59F-5F4B-440E-8AB9-59359AE659A4}" dt="2020-10-18T20:15:30.657" v="16"/>
          <ac:spMkLst>
            <pc:docMk/>
            <pc:sldMk cId="1029215833" sldId="705"/>
            <ac:spMk id="10" creationId="{8C23D735-BA81-401B-AE8C-8CF80E99DF6A}"/>
          </ac:spMkLst>
        </pc:spChg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452648713" sldId="70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76236563" sldId="706"/>
        </pc:sldMkLst>
      </pc:sldChg>
      <pc:sldChg chg="addSp delSp modSp add mod">
        <pc:chgData name="Cristian Chilipirea" userId="34ab170da5908fc4" providerId="LiveId" clId="{A103E59F-5F4B-440E-8AB9-59359AE659A4}" dt="2020-10-18T20:19:52.209" v="130" actId="22"/>
        <pc:sldMkLst>
          <pc:docMk/>
          <pc:sldMk cId="3075427435" sldId="706"/>
        </pc:sldMkLst>
        <pc:spChg chg="mod">
          <ac:chgData name="Cristian Chilipirea" userId="34ab170da5908fc4" providerId="LiveId" clId="{A103E59F-5F4B-440E-8AB9-59359AE659A4}" dt="2020-10-18T20:14:28.987" v="7"/>
          <ac:spMkLst>
            <pc:docMk/>
            <pc:sldMk cId="3075427435" sldId="706"/>
            <ac:spMk id="3" creationId="{3372E1C1-A4D1-4050-8405-3F9D91B36B58}"/>
          </ac:spMkLst>
        </pc:spChg>
        <pc:spChg chg="mod">
          <ac:chgData name="Cristian Chilipirea" userId="34ab170da5908fc4" providerId="LiveId" clId="{A103E59F-5F4B-440E-8AB9-59359AE659A4}" dt="2020-10-18T20:14:45.789" v="11" actId="20577"/>
          <ac:spMkLst>
            <pc:docMk/>
            <pc:sldMk cId="3075427435" sldId="706"/>
            <ac:spMk id="5" creationId="{381EFFD2-9A94-4229-98D6-967A4801CA5C}"/>
          </ac:spMkLst>
        </pc:spChg>
        <pc:spChg chg="del mod">
          <ac:chgData name="Cristian Chilipirea" userId="34ab170da5908fc4" providerId="LiveId" clId="{A103E59F-5F4B-440E-8AB9-59359AE659A4}" dt="2020-10-18T20:19:51.768" v="129" actId="478"/>
          <ac:spMkLst>
            <pc:docMk/>
            <pc:sldMk cId="3075427435" sldId="706"/>
            <ac:spMk id="6" creationId="{1871B1FF-03F7-4259-BC49-9D360683FE76}"/>
          </ac:spMkLst>
        </pc:spChg>
        <pc:spChg chg="add">
          <ac:chgData name="Cristian Chilipirea" userId="34ab170da5908fc4" providerId="LiveId" clId="{A103E59F-5F4B-440E-8AB9-59359AE659A4}" dt="2020-10-18T20:19:52.209" v="130" actId="22"/>
          <ac:spMkLst>
            <pc:docMk/>
            <pc:sldMk cId="3075427435" sldId="706"/>
            <ac:spMk id="8" creationId="{DC3C2A1E-DD82-40AF-9E19-024E0C105732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38779333" sldId="70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56619700" sldId="70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571498925" sldId="70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837489985" sldId="70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463741018" sldId="71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10221901" sldId="71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980357930" sldId="71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088939591" sldId="71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035817555" sldId="71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105435851" sldId="716"/>
        </pc:sldMkLst>
      </pc:sldChg>
      <pc:sldChg chg="modSp add mod">
        <pc:chgData name="Cristian Chilipirea" userId="34ab170da5908fc4" providerId="LiveId" clId="{A103E59F-5F4B-440E-8AB9-59359AE659A4}" dt="2020-10-18T20:21:10.628" v="158" actId="1076"/>
        <pc:sldMkLst>
          <pc:docMk/>
          <pc:sldMk cId="3641959798" sldId="717"/>
        </pc:sldMkLst>
        <pc:spChg chg="mod">
          <ac:chgData name="Cristian Chilipirea" userId="34ab170da5908fc4" providerId="LiveId" clId="{A103E59F-5F4B-440E-8AB9-59359AE659A4}" dt="2020-10-18T20:21:04.757" v="156" actId="1076"/>
          <ac:spMkLst>
            <pc:docMk/>
            <pc:sldMk cId="3641959798" sldId="717"/>
            <ac:spMk id="11" creationId="{5E4C9A4F-4982-4BB2-BCB3-3E802F77996F}"/>
          </ac:spMkLst>
        </pc:spChg>
        <pc:spChg chg="mod">
          <ac:chgData name="Cristian Chilipirea" userId="34ab170da5908fc4" providerId="LiveId" clId="{A103E59F-5F4B-440E-8AB9-59359AE659A4}" dt="2020-10-18T20:21:10.628" v="158" actId="1076"/>
          <ac:spMkLst>
            <pc:docMk/>
            <pc:sldMk cId="3641959798" sldId="717"/>
            <ac:spMk id="12" creationId="{93CE6F36-9F63-412B-A42A-4B4CFA387536}"/>
          </ac:spMkLst>
        </pc:spChg>
      </pc:sldChg>
      <pc:sldChg chg="modSp add mod">
        <pc:chgData name="Cristian Chilipirea" userId="34ab170da5908fc4" providerId="LiveId" clId="{A103E59F-5F4B-440E-8AB9-59359AE659A4}" dt="2020-10-18T20:15:19.310" v="15" actId="6549"/>
        <pc:sldMkLst>
          <pc:docMk/>
          <pc:sldMk cId="2211695586" sldId="718"/>
        </pc:sldMkLst>
        <pc:spChg chg="mod">
          <ac:chgData name="Cristian Chilipirea" userId="34ab170da5908fc4" providerId="LiveId" clId="{A103E59F-5F4B-440E-8AB9-59359AE659A4}" dt="2020-10-18T20:15:19.310" v="15" actId="6549"/>
          <ac:spMkLst>
            <pc:docMk/>
            <pc:sldMk cId="2211695586" sldId="718"/>
            <ac:spMk id="6" creationId="{456A2040-8227-4870-990F-8F6E1EB94448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589931756" sldId="71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268343882" sldId="72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013470227" sldId="72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106984351" sldId="72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363504418" sldId="72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640072328" sldId="72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53340248" sldId="72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557432814" sldId="72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066706687" sldId="72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452988857" sldId="72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63051905" sldId="72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308554023" sldId="73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57960695" sldId="73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066790774" sldId="73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94690714" sldId="73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783516798" sldId="73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10497440" sldId="73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21255732" sldId="73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215458018" sldId="73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547885942" sldId="73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890633179" sldId="73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545623800" sldId="74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51254511" sldId="74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255163538" sldId="74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797104986" sldId="74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728413670" sldId="74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870921782" sldId="74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014751670" sldId="74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106187097" sldId="74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18221781" sldId="74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22695525" sldId="74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688779270" sldId="75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757940954" sldId="75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785656324" sldId="75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17607937" sldId="75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738410623" sldId="75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71052596" sldId="75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949394042" sldId="756"/>
        </pc:sldMkLst>
      </pc:sldChg>
      <pc:sldChg chg="modSp add mod">
        <pc:chgData name="Cristian Chilipirea" userId="34ab170da5908fc4" providerId="LiveId" clId="{A103E59F-5F4B-440E-8AB9-59359AE659A4}" dt="2020-10-18T20:19:35.531" v="126" actId="1076"/>
        <pc:sldMkLst>
          <pc:docMk/>
          <pc:sldMk cId="980195552" sldId="757"/>
        </pc:sldMkLst>
        <pc:spChg chg="mod">
          <ac:chgData name="Cristian Chilipirea" userId="34ab170da5908fc4" providerId="LiveId" clId="{A103E59F-5F4B-440E-8AB9-59359AE659A4}" dt="2020-10-18T20:14:11.392" v="6" actId="20577"/>
          <ac:spMkLst>
            <pc:docMk/>
            <pc:sldMk cId="980195552" sldId="757"/>
            <ac:spMk id="3" creationId="{3372E1C1-A4D1-4050-8405-3F9D91B36B58}"/>
          </ac:spMkLst>
        </pc:spChg>
        <pc:spChg chg="mod">
          <ac:chgData name="Cristian Chilipirea" userId="34ab170da5908fc4" providerId="LiveId" clId="{A103E59F-5F4B-440E-8AB9-59359AE659A4}" dt="2020-10-18T20:19:35.531" v="126" actId="1076"/>
          <ac:spMkLst>
            <pc:docMk/>
            <pc:sldMk cId="980195552" sldId="757"/>
            <ac:spMk id="6" creationId="{1871B1FF-03F7-4259-BC49-9D360683FE76}"/>
          </ac:spMkLst>
        </pc:spChg>
      </pc:sldChg>
      <pc:sldChg chg="modSp add">
        <pc:chgData name="Cristian Chilipirea" userId="34ab170da5908fc4" providerId="LiveId" clId="{A103E59F-5F4B-440E-8AB9-59359AE659A4}" dt="2020-10-18T20:17:06.073" v="23" actId="20577"/>
        <pc:sldMkLst>
          <pc:docMk/>
          <pc:sldMk cId="3108532545" sldId="758"/>
        </pc:sldMkLst>
        <pc:spChg chg="mod">
          <ac:chgData name="Cristian Chilipirea" userId="34ab170da5908fc4" providerId="LiveId" clId="{A103E59F-5F4B-440E-8AB9-59359AE659A4}" dt="2020-10-18T20:17:06.073" v="23" actId="20577"/>
          <ac:spMkLst>
            <pc:docMk/>
            <pc:sldMk cId="3108532545" sldId="758"/>
            <ac:spMk id="7" creationId="{979FB1C1-DACD-4011-B3DE-7D0B4D51DF51}"/>
          </ac:spMkLst>
        </pc:spChg>
        <pc:spChg chg="mod">
          <ac:chgData name="Cristian Chilipirea" userId="34ab170da5908fc4" providerId="LiveId" clId="{A103E59F-5F4B-440E-8AB9-59359AE659A4}" dt="2020-10-18T20:15:38.228" v="17"/>
          <ac:spMkLst>
            <pc:docMk/>
            <pc:sldMk cId="3108532545" sldId="758"/>
            <ac:spMk id="10" creationId="{8C23D735-BA81-401B-AE8C-8CF80E99DF6A}"/>
          </ac:spMkLst>
        </pc:spChg>
      </pc:sldChg>
      <pc:sldChg chg="addSp delSp modSp add mod">
        <pc:chgData name="Cristian Chilipirea" userId="34ab170da5908fc4" providerId="LiveId" clId="{A103E59F-5F4B-440E-8AB9-59359AE659A4}" dt="2020-10-18T20:20:15.266" v="132" actId="22"/>
        <pc:sldMkLst>
          <pc:docMk/>
          <pc:sldMk cId="4279808228" sldId="759"/>
        </pc:sldMkLst>
        <pc:spChg chg="mod">
          <ac:chgData name="Cristian Chilipirea" userId="34ab170da5908fc4" providerId="LiveId" clId="{A103E59F-5F4B-440E-8AB9-59359AE659A4}" dt="2020-10-18T20:17:29.040" v="24"/>
          <ac:spMkLst>
            <pc:docMk/>
            <pc:sldMk cId="4279808228" sldId="759"/>
            <ac:spMk id="3" creationId="{3372E1C1-A4D1-4050-8405-3F9D91B36B58}"/>
          </ac:spMkLst>
        </pc:spChg>
        <pc:spChg chg="add">
          <ac:chgData name="Cristian Chilipirea" userId="34ab170da5908fc4" providerId="LiveId" clId="{A103E59F-5F4B-440E-8AB9-59359AE659A4}" dt="2020-10-18T20:20:15.266" v="132" actId="22"/>
          <ac:spMkLst>
            <pc:docMk/>
            <pc:sldMk cId="4279808228" sldId="759"/>
            <ac:spMk id="5" creationId="{CF42F7A6-6198-4206-9CE6-125AB67AF9BF}"/>
          </ac:spMkLst>
        </pc:spChg>
        <pc:spChg chg="del">
          <ac:chgData name="Cristian Chilipirea" userId="34ab170da5908fc4" providerId="LiveId" clId="{A103E59F-5F4B-440E-8AB9-59359AE659A4}" dt="2020-10-18T20:20:14.798" v="131" actId="478"/>
          <ac:spMkLst>
            <pc:docMk/>
            <pc:sldMk cId="4279808228" sldId="759"/>
            <ac:spMk id="6" creationId="{1871B1FF-03F7-4259-BC49-9D360683FE76}"/>
          </ac:spMkLst>
        </pc:spChg>
      </pc:sldChg>
      <pc:sldChg chg="addSp delSp modSp add mod">
        <pc:chgData name="Cristian Chilipirea" userId="34ab170da5908fc4" providerId="LiveId" clId="{A103E59F-5F4B-440E-8AB9-59359AE659A4}" dt="2020-10-18T20:20:19.195" v="134" actId="22"/>
        <pc:sldMkLst>
          <pc:docMk/>
          <pc:sldMk cId="3655083749" sldId="760"/>
        </pc:sldMkLst>
        <pc:spChg chg="mod">
          <ac:chgData name="Cristian Chilipirea" userId="34ab170da5908fc4" providerId="LiveId" clId="{A103E59F-5F4B-440E-8AB9-59359AE659A4}" dt="2020-10-18T20:17:44.020" v="25"/>
          <ac:spMkLst>
            <pc:docMk/>
            <pc:sldMk cId="3655083749" sldId="760"/>
            <ac:spMk id="3" creationId="{3372E1C1-A4D1-4050-8405-3F9D91B36B58}"/>
          </ac:spMkLst>
        </pc:spChg>
        <pc:spChg chg="add">
          <ac:chgData name="Cristian Chilipirea" userId="34ab170da5908fc4" providerId="LiveId" clId="{A103E59F-5F4B-440E-8AB9-59359AE659A4}" dt="2020-10-18T20:20:19.195" v="134" actId="22"/>
          <ac:spMkLst>
            <pc:docMk/>
            <pc:sldMk cId="3655083749" sldId="760"/>
            <ac:spMk id="5" creationId="{70C739EC-389A-49FC-A3DA-07B925A8B926}"/>
          </ac:spMkLst>
        </pc:spChg>
        <pc:spChg chg="del">
          <ac:chgData name="Cristian Chilipirea" userId="34ab170da5908fc4" providerId="LiveId" clId="{A103E59F-5F4B-440E-8AB9-59359AE659A4}" dt="2020-10-18T20:20:18.762" v="133" actId="478"/>
          <ac:spMkLst>
            <pc:docMk/>
            <pc:sldMk cId="3655083749" sldId="760"/>
            <ac:spMk id="6" creationId="{1871B1FF-03F7-4259-BC49-9D360683FE76}"/>
          </ac:spMkLst>
        </pc:spChg>
        <pc:spChg chg="mod">
          <ac:chgData name="Cristian Chilipirea" userId="34ab170da5908fc4" providerId="LiveId" clId="{A103E59F-5F4B-440E-8AB9-59359AE659A4}" dt="2020-10-18T20:18:06.720" v="31" actId="20577"/>
          <ac:spMkLst>
            <pc:docMk/>
            <pc:sldMk cId="3655083749" sldId="760"/>
            <ac:spMk id="7" creationId="{F5500C2E-5738-4082-8410-45DA179278D5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97860043" sldId="76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30984571" sldId="76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17159666" sldId="763"/>
        </pc:sldMkLst>
      </pc:sldChg>
      <pc:sldChg chg="addSp delSp add mod">
        <pc:chgData name="Cristian Chilipirea" userId="34ab170da5908fc4" providerId="LiveId" clId="{A103E59F-5F4B-440E-8AB9-59359AE659A4}" dt="2020-10-18T20:21:42.240" v="160" actId="22"/>
        <pc:sldMkLst>
          <pc:docMk/>
          <pc:sldMk cId="1888496286" sldId="764"/>
        </pc:sldMkLst>
        <pc:spChg chg="add">
          <ac:chgData name="Cristian Chilipirea" userId="34ab170da5908fc4" providerId="LiveId" clId="{A103E59F-5F4B-440E-8AB9-59359AE659A4}" dt="2020-10-18T20:21:42.240" v="160" actId="22"/>
          <ac:spMkLst>
            <pc:docMk/>
            <pc:sldMk cId="1888496286" sldId="764"/>
            <ac:spMk id="3" creationId="{B6A72912-40E5-4364-AD06-C4393682066B}"/>
          </ac:spMkLst>
        </pc:spChg>
        <pc:spChg chg="del">
          <ac:chgData name="Cristian Chilipirea" userId="34ab170da5908fc4" providerId="LiveId" clId="{A103E59F-5F4B-440E-8AB9-59359AE659A4}" dt="2020-10-18T20:21:41.839" v="159" actId="478"/>
          <ac:spMkLst>
            <pc:docMk/>
            <pc:sldMk cId="1888496286" sldId="764"/>
            <ac:spMk id="6" creationId="{456A2040-8227-4870-990F-8F6E1EB94448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847084710" sldId="76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089914799" sldId="76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38905523" sldId="76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25719368" sldId="76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01711476" sldId="76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112289544" sldId="77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92215519" sldId="77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71104779" sldId="77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85215487" sldId="77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488444649" sldId="77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511807265" sldId="77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49078042" sldId="77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813608923" sldId="77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10419522" sldId="77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5061819" sldId="77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142148759" sldId="78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520976957" sldId="78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239345265" sldId="78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027390148" sldId="78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927414747" sldId="78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316704494" sldId="78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87135735" sldId="78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300206008" sldId="78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758273638" sldId="78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451267672" sldId="78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45283713" sldId="79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335641931" sldId="79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477966058" sldId="79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392948924" sldId="79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950493345" sldId="79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912155413" sldId="79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583606235" sldId="79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095710737" sldId="79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144938996" sldId="79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8160594" sldId="79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632243305" sldId="80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96100377" sldId="80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588360404" sldId="80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87934486" sldId="80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311331767" sldId="80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71422717" sldId="80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741966246" sldId="80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26851610" sldId="80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71138141" sldId="80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753808552" sldId="80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825716847" sldId="81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393005875" sldId="81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76713201" sldId="812"/>
        </pc:sldMkLst>
      </pc:sldChg>
      <pc:sldChg chg="modSp add mod">
        <pc:chgData name="Cristian Chilipirea" userId="34ab170da5908fc4" providerId="LiveId" clId="{A103E59F-5F4B-440E-8AB9-59359AE659A4}" dt="2020-10-18T20:22:12.669" v="191" actId="20577"/>
        <pc:sldMkLst>
          <pc:docMk/>
          <pc:sldMk cId="1099251582" sldId="813"/>
        </pc:sldMkLst>
        <pc:spChg chg="mod">
          <ac:chgData name="Cristian Chilipirea" userId="34ab170da5908fc4" providerId="LiveId" clId="{A103E59F-5F4B-440E-8AB9-59359AE659A4}" dt="2020-10-18T20:22:12.669" v="191" actId="20577"/>
          <ac:spMkLst>
            <pc:docMk/>
            <pc:sldMk cId="1099251582" sldId="813"/>
            <ac:spMk id="3" creationId="{949F4C63-58BD-4C5F-B13B-B9FE9E23200D}"/>
          </ac:spMkLst>
        </pc:spChg>
      </pc:sldChg>
      <pc:sldChg chg="modSp add">
        <pc:chgData name="Cristian Chilipirea" userId="34ab170da5908fc4" providerId="LiveId" clId="{A103E59F-5F4B-440E-8AB9-59359AE659A4}" dt="2020-10-18T20:22:53.060" v="197"/>
        <pc:sldMkLst>
          <pc:docMk/>
          <pc:sldMk cId="599614627" sldId="814"/>
        </pc:sldMkLst>
        <pc:graphicFrameChg chg="mod">
          <ac:chgData name="Cristian Chilipirea" userId="34ab170da5908fc4" providerId="LiveId" clId="{A103E59F-5F4B-440E-8AB9-59359AE659A4}" dt="2020-10-18T20:22:53.060" v="197"/>
          <ac:graphicFrameMkLst>
            <pc:docMk/>
            <pc:sldMk cId="599614627" sldId="814"/>
            <ac:graphicFrameMk id="5" creationId="{EC339BB7-08D5-45BF-BD1A-D66F37875CA4}"/>
          </ac:graphicFrameMkLst>
        </pc:graphicFrameChg>
      </pc:sldChg>
      <pc:sldChg chg="add del">
        <pc:chgData name="Cristian Chilipirea" userId="34ab170da5908fc4" providerId="LiveId" clId="{A103E59F-5F4B-440E-8AB9-59359AE659A4}" dt="2020-10-18T20:27:32.785" v="232" actId="2696"/>
        <pc:sldMkLst>
          <pc:docMk/>
          <pc:sldMk cId="3729647363" sldId="81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C3F2AC8C-8735-EF44-A5B2-5ECDE2E966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6A912965-B82C-E24D-9C3B-D0AF241523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3853EBF1-6178-4444-A8C6-3069AD37CE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>
            <a:extLst>
              <a:ext uri="{FF2B5EF4-FFF2-40B4-BE49-F238E27FC236}">
                <a16:creationId xmlns:a16="http://schemas.microsoft.com/office/drawing/2014/main" id="{78E04CD7-A96F-D446-B767-FC53C6EDBD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323388"/>
            <a:ext cx="29527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AF4125F-9075-4FF1-89D1-08E1A766A3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AFC31A-959A-894B-85AF-D4BC778BD3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D9279F-09F5-644B-B29E-2565EE893C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997C238-63AA-4742-8A35-398804C4E8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47204AC-23DA-4D49-9A6C-58E527EBD3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Klicken Sie, um die Formate des Vorlagentextes zu bearbeiten</a:t>
            </a:r>
          </a:p>
          <a:p>
            <a:pPr lvl="1"/>
            <a:r>
              <a:rPr lang="en-GB" altLang="en-US" noProof="0"/>
              <a:t>Zweite Ebene</a:t>
            </a:r>
          </a:p>
          <a:p>
            <a:pPr lvl="2"/>
            <a:r>
              <a:rPr lang="en-GB" altLang="en-US" noProof="0"/>
              <a:t>Dritte Ebene</a:t>
            </a:r>
          </a:p>
          <a:p>
            <a:pPr lvl="3"/>
            <a:r>
              <a:rPr lang="en-GB" altLang="en-US" noProof="0"/>
              <a:t>Vierte Ebene</a:t>
            </a:r>
          </a:p>
          <a:p>
            <a:pPr lvl="4"/>
            <a:r>
              <a:rPr lang="en-GB" altLang="en-US" noProof="0"/>
              <a:t>Fünfte Ebene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528FC1C-BEF6-2441-B20C-C8BA7028C7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5047CC7-2422-B34B-A33F-2BB7B819A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B25B644-9825-4291-AFB4-44863C374B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BB8D609B-1264-4E10-B65D-6D6B34289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47C109-3AD9-4078-94CB-06A9931F0904}" type="slidenum">
              <a:rPr lang="en-GB" altLang="en-US" smtClean="0"/>
              <a:pPr/>
              <a:t>1</a:t>
            </a:fld>
            <a:endParaRPr lang="en-GB" altLang="en-US"/>
          </a:p>
        </p:txBody>
      </p:sp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C53935B0-DBB4-0144-ABBD-096EE49CD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extLst>
            <a:ext uri="{FAA26D3D-D897-4be2-8F04-BA451C77F1D7}"/>
            <a:ext uri="{AF507438-7753-43e0-B8FC-AC1667EBCBE1}"/>
          </a:extLst>
        </p:spPr>
        <p:txBody>
          <a:bodyPr lIns="89384" tIns="44694" rIns="89384" bIns="44694"/>
          <a:lstStyle/>
          <a:p>
            <a:pPr eaLnBrk="1" hangingPunct="1">
              <a:defRPr/>
            </a:pPr>
            <a:endParaRPr lang="en-GB">
              <a:cs typeface="+mn-cs"/>
            </a:endParaRP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B914E21E-0120-4DDA-A9B8-CA746B38F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https://en.wikipedia.org/wiki/Paxos_(computer_science)#cite_note-agree-1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8484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https://en.wikipedia.org/wiki/Paxos_(computer_science)#cite_note-agree-1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41732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https://en.wikipedia.org/wiki/Paxos_(computer_science)#cite_note-agree-1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6380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https://en.wikipedia.org/wiki/Paxos_(computer_science)#cite_note-agree-1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93774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26358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24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93371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Andreas Reuter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Theo </a:t>
            </a:r>
            <a:r>
              <a:rPr lang="en-US" b="1" dirty="0" err="1"/>
              <a:t>Härder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29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2671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581275" y="1639888"/>
            <a:ext cx="6081713" cy="909637"/>
          </a:xfrm>
          <a:extLst>
            <a:ext uri="{AF507438-7753-43e0-B8FC-AC1667EBCBE1}"/>
          </a:extLst>
        </p:spPr>
        <p:txBody>
          <a:bodyPr lIns="91440" rIns="91440"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81275" y="2547938"/>
            <a:ext cx="6088063" cy="904875"/>
          </a:xfrm>
        </p:spPr>
        <p:txBody>
          <a:bodyPr lIns="91440" rIns="91440"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2" name="Picture 1" descr="A picture containing mug&#10;&#10;Description automatically generated">
            <a:extLst>
              <a:ext uri="{FF2B5EF4-FFF2-40B4-BE49-F238E27FC236}">
                <a16:creationId xmlns:a16="http://schemas.microsoft.com/office/drawing/2014/main" id="{653DB37B-7225-431A-8FAC-AF26FE80C3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98" y="212370"/>
            <a:ext cx="1959623" cy="230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6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4427FCC-A5E1-4E18-8B8C-FFDE3DB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8A05BBEF-0D34-4682-8E56-19DFF9759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4C52F37-73B2-48E3-82C2-D01839E161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AC449D91-B717-469D-A189-C08E14F5A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1426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BBC09BB0-B688-4748-A099-6CC55356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582A7874-5F62-44C5-A127-E08B10319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5E839B5C-3F47-49D2-BCF9-C38BBEBE0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34E05DD7-4AB3-432F-BC84-E0EADC83BE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3870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23900" indent="-361950">
              <a:defRPr/>
            </a:lvl2pPr>
            <a:lvl3pPr marL="982663" indent="-257175">
              <a:defRPr/>
            </a:lvl3pPr>
            <a:lvl4pPr marL="1433513" indent="-266700">
              <a:defRPr/>
            </a:lvl4pPr>
            <a:lvl5pPr marL="1787525" indent="-258763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DB0E9FB9-D240-4F74-AD38-54882D205C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605587"/>
            <a:ext cx="6735763" cy="252413"/>
          </a:xfrm>
        </p:spPr>
        <p:txBody>
          <a:bodyPr anchor="b"/>
          <a:lstStyle>
            <a:lvl1pPr>
              <a:defRPr/>
            </a:lvl1pPr>
          </a:lstStyle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EBED76-F28E-4D58-BB9E-1EE71E31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953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F7DAA30-0E9D-499C-B2A6-EB30323E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D0D79905-83A9-4AD0-A9EB-E6DA64A98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487737F-828E-42F8-8352-999A47AA8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C677740B-9C14-4CC5-85B5-18B18CF13C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6353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661429C5-082A-4B1A-9A62-B6C4F06C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F523AE91-B2CC-423E-A33A-08CBD4EC1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EEC0E5F-C612-41A9-B4AD-9382D4CF6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CDCB65F7-BBEC-48CC-A3C1-BD1F22FB11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31454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978"/>
            <a:ext cx="8229600" cy="7256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81" y="1535113"/>
            <a:ext cx="434910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924" y="2174875"/>
            <a:ext cx="43614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59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38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BCDCAFC2-D441-45E6-9803-49A5225B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081349D3-F933-4408-BC43-4025284646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C5C1A466-F5E5-45AE-80A2-465FD01B0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6">
            <a:extLst>
              <a:ext uri="{FF2B5EF4-FFF2-40B4-BE49-F238E27FC236}">
                <a16:creationId xmlns:a16="http://schemas.microsoft.com/office/drawing/2014/main" id="{C6F8C713-84F1-4360-A3D3-52DBC195D7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176445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14">
            <a:extLst>
              <a:ext uri="{FF2B5EF4-FFF2-40B4-BE49-F238E27FC236}">
                <a16:creationId xmlns:a16="http://schemas.microsoft.com/office/drawing/2014/main" id="{769B3FD0-AA29-4FC8-921F-E6A25D4E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D303C1A1-8869-4A59-A676-60455AB97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B15DC81-D1C3-478A-8F0B-944AE612C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16">
            <a:extLst>
              <a:ext uri="{FF2B5EF4-FFF2-40B4-BE49-F238E27FC236}">
                <a16:creationId xmlns:a16="http://schemas.microsoft.com/office/drawing/2014/main" id="{09A5BA45-717B-40BC-AAA8-ADCF0F1FB6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3109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4">
            <a:extLst>
              <a:ext uri="{FF2B5EF4-FFF2-40B4-BE49-F238E27FC236}">
                <a16:creationId xmlns:a16="http://schemas.microsoft.com/office/drawing/2014/main" id="{4F3CC85F-B786-445A-AC59-4D66B287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4949438A-F630-4A1E-90D6-314FDAE62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5105C60-2918-4656-A4AF-CF1528B6F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6">
            <a:extLst>
              <a:ext uri="{FF2B5EF4-FFF2-40B4-BE49-F238E27FC236}">
                <a16:creationId xmlns:a16="http://schemas.microsoft.com/office/drawing/2014/main" id="{FA49ED0D-0E3D-45FA-9ED4-D536ECA104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75043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010"/>
            <a:ext cx="3008313" cy="11620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601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806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A9CC3DB4-D3A3-41CB-860F-A34D005F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C21D99BB-788F-4698-A74E-8B06E14C3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9514FFCA-AEF0-4746-9343-DFD1C2CA8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63FCD7DD-27B1-445B-AE77-0ADBE101C1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74017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426E0972-319E-4B30-AC70-D8E031C8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553200"/>
            <a:ext cx="1079500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1BCAFD84-DF86-48A0-993B-4C9EF272A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16038" y="6553200"/>
            <a:ext cx="900112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401A523-3B32-4D32-965E-00644C11B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D4FD7209-FF8E-4E6A-9435-E5AC4A392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39975" y="6553200"/>
            <a:ext cx="6048375" cy="2508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8867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B5F58E-3512-4D78-8CBA-679E2BF2C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622300"/>
            <a:ext cx="8515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de-DE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7A20C1-6ADB-4EDE-9386-576EF4390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23975"/>
            <a:ext cx="8524875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de-DE" alt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D0BDA4B6-313A-6240-968C-9D21F3807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pic>
        <p:nvPicPr>
          <p:cNvPr id="1031" name="Picture 1">
            <a:extLst>
              <a:ext uri="{FF2B5EF4-FFF2-40B4-BE49-F238E27FC236}">
                <a16:creationId xmlns:a16="http://schemas.microsoft.com/office/drawing/2014/main" id="{3FE8B550-6A1C-4729-B0F5-8AFB17D3AB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4FA901D7-D037-4E0B-9127-97234DD90F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3038"/>
            <a:ext cx="91440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picture containing mug&#10;&#10;Description automatically generated">
            <a:extLst>
              <a:ext uri="{FF2B5EF4-FFF2-40B4-BE49-F238E27FC236}">
                <a16:creationId xmlns:a16="http://schemas.microsoft.com/office/drawing/2014/main" id="{CB1E6F51-439F-4299-956E-0A539E73966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7" y="46038"/>
            <a:ext cx="767439" cy="9028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6" r:id="rId9"/>
    <p:sldLayoutId id="2147483982" r:id="rId10"/>
    <p:sldLayoutId id="2147483983" r:id="rId11"/>
  </p:sldLayoutIdLst>
  <p:hf sldNum="0" hd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36575" indent="-174625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898525" indent="-173038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  <a:ea typeface="ＭＳ Ｐゴシック" charset="0"/>
        </a:defRPr>
      </a:lvl3pPr>
      <a:lvl4pPr marL="1339850" indent="-173038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703388" indent="-17462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14192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4">
            <a:extLst>
              <a:ext uri="{FF2B5EF4-FFF2-40B4-BE49-F238E27FC236}">
                <a16:creationId xmlns:a16="http://schemas.microsoft.com/office/drawing/2014/main" id="{B7373C27-AE51-474E-BA1F-0C5F0233AA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663" y="1706915"/>
            <a:ext cx="8331200" cy="101412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/>
            <a:r>
              <a:rPr lang="ro-RO" altLang="en-US" sz="3200" dirty="0">
                <a:ea typeface="ＭＳ Ｐゴシック" panose="020B0600070205080204" pitchFamily="34" charset="-128"/>
              </a:rPr>
              <a:t>Arhitecturi Paralele</a:t>
            </a:r>
            <a:br>
              <a:rPr lang="ro-RO" altLang="en-US" sz="3200" dirty="0">
                <a:ea typeface="ＭＳ Ｐゴシック" panose="020B0600070205080204" pitchFamily="34" charset="-128"/>
              </a:rPr>
            </a:br>
            <a:r>
              <a:rPr lang="ro-RO" altLang="en-US" sz="2400" dirty="0">
                <a:ea typeface="ＭＳ Ｐゴシック" panose="020B0600070205080204" pitchFamily="34" charset="-128"/>
              </a:rPr>
              <a:t>Consens în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Sisteme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Distribuite</a:t>
            </a:r>
            <a:r>
              <a:rPr lang="en-US" altLang="en-US" sz="2400" dirty="0">
                <a:ea typeface="ＭＳ Ｐゴシック" panose="020B0600070205080204" pitchFamily="34" charset="-128"/>
              </a:rPr>
              <a:t> 2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  <p:sp>
        <p:nvSpPr>
          <p:cNvPr id="15362" name="Rectangle 15">
            <a:extLst>
              <a:ext uri="{FF2B5EF4-FFF2-40B4-BE49-F238E27FC236}">
                <a16:creationId xmlns:a16="http://schemas.microsoft.com/office/drawing/2014/main" id="{CC882FC6-7014-4E03-8D17-D2C052718A6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17525" y="3835400"/>
            <a:ext cx="8034338" cy="1128713"/>
          </a:xfrm>
        </p:spPr>
        <p:txBody>
          <a:bodyPr/>
          <a:lstStyle/>
          <a:p>
            <a:pPr algn="r"/>
            <a:endParaRPr lang="en-US" altLang="en-US" sz="1800" b="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8AD4A1D2-344F-4CD3-949B-26BEB5FF7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2721044"/>
            <a:ext cx="56070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Lect. Dr. Ing. Cristian Chilipirea</a:t>
            </a:r>
          </a:p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cristian.chilipirea@mta.ro</a:t>
            </a:r>
            <a:endParaRPr lang="de-DE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516E8-AA18-4D8E-BBD7-89CC00DE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Paxos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C3270-4C69-4C31-82D0-3538E051310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A290DC-145D-4A02-B543-44F4101A5D8F}"/>
              </a:ext>
            </a:extLst>
          </p:cNvPr>
          <p:cNvCxnSpPr>
            <a:cxnSpLocks/>
            <a:stCxn id="10" idx="3"/>
          </p:cNvCxnSpPr>
          <p:nvPr/>
        </p:nvCxnSpPr>
        <p:spPr bwMode="auto">
          <a:xfrm>
            <a:off x="1277655" y="1409544"/>
            <a:ext cx="755202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EC592F7-E003-44CD-8523-49BEBC9386C0}"/>
              </a:ext>
            </a:extLst>
          </p:cNvPr>
          <p:cNvSpPr/>
          <p:nvPr/>
        </p:nvSpPr>
        <p:spPr bwMode="auto">
          <a:xfrm>
            <a:off x="137786" y="1194443"/>
            <a:ext cx="1139869" cy="43020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Client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9B8530-1A01-4907-99C1-4D49D69E6768}"/>
              </a:ext>
            </a:extLst>
          </p:cNvPr>
          <p:cNvCxnSpPr>
            <a:cxnSpLocks/>
            <a:stCxn id="14" idx="3"/>
          </p:cNvCxnSpPr>
          <p:nvPr/>
        </p:nvCxnSpPr>
        <p:spPr bwMode="auto">
          <a:xfrm>
            <a:off x="1277655" y="2161442"/>
            <a:ext cx="755202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EEF5A2-AD02-4D53-814D-4C38DF83165F}"/>
              </a:ext>
            </a:extLst>
          </p:cNvPr>
          <p:cNvSpPr/>
          <p:nvPr/>
        </p:nvSpPr>
        <p:spPr bwMode="auto">
          <a:xfrm>
            <a:off x="137786" y="1946341"/>
            <a:ext cx="1139869" cy="43020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Proposer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2C39DA-A798-42B9-BC72-93482DFC99DD}"/>
              </a:ext>
            </a:extLst>
          </p:cNvPr>
          <p:cNvCxnSpPr>
            <a:cxnSpLocks/>
            <a:stCxn id="16" idx="3"/>
          </p:cNvCxnSpPr>
          <p:nvPr/>
        </p:nvCxnSpPr>
        <p:spPr bwMode="auto">
          <a:xfrm>
            <a:off x="1277714" y="3930005"/>
            <a:ext cx="755202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166E3B-04B5-4A5A-9199-8F33607B2712}"/>
              </a:ext>
            </a:extLst>
          </p:cNvPr>
          <p:cNvSpPr/>
          <p:nvPr/>
        </p:nvSpPr>
        <p:spPr bwMode="auto">
          <a:xfrm>
            <a:off x="137845" y="3714904"/>
            <a:ext cx="1139869" cy="43020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Acceptors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3CD9FB-67CB-4FBA-9886-4A0DA99F939A}"/>
              </a:ext>
            </a:extLst>
          </p:cNvPr>
          <p:cNvSpPr/>
          <p:nvPr/>
        </p:nvSpPr>
        <p:spPr bwMode="auto">
          <a:xfrm>
            <a:off x="137786" y="5392038"/>
            <a:ext cx="1139869" cy="43020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Learners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C03FDB-169A-4595-8540-555A3D5755BF}"/>
              </a:ext>
            </a:extLst>
          </p:cNvPr>
          <p:cNvCxnSpPr/>
          <p:nvPr/>
        </p:nvCxnSpPr>
        <p:spPr bwMode="auto">
          <a:xfrm>
            <a:off x="1440493" y="1409544"/>
            <a:ext cx="200417" cy="75189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DA3E61-4996-418B-B110-ED448EF8F2E0}"/>
              </a:ext>
            </a:extLst>
          </p:cNvPr>
          <p:cNvCxnSpPr>
            <a:cxnSpLocks/>
          </p:cNvCxnSpPr>
          <p:nvPr/>
        </p:nvCxnSpPr>
        <p:spPr bwMode="auto">
          <a:xfrm>
            <a:off x="1857502" y="2190720"/>
            <a:ext cx="253192" cy="173928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E42132-D831-4644-A05B-FDD26DBFABE2}"/>
              </a:ext>
            </a:extLst>
          </p:cNvPr>
          <p:cNvCxnSpPr>
            <a:cxnSpLocks/>
          </p:cNvCxnSpPr>
          <p:nvPr/>
        </p:nvCxnSpPr>
        <p:spPr bwMode="auto">
          <a:xfrm flipV="1">
            <a:off x="2525694" y="2148446"/>
            <a:ext cx="448891" cy="179284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01D080-976F-4029-9056-935B01C91419}"/>
              </a:ext>
            </a:extLst>
          </p:cNvPr>
          <p:cNvCxnSpPr>
            <a:cxnSpLocks/>
          </p:cNvCxnSpPr>
          <p:nvPr/>
        </p:nvCxnSpPr>
        <p:spPr bwMode="auto">
          <a:xfrm>
            <a:off x="3336469" y="2192892"/>
            <a:ext cx="345515" cy="1748402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BE75F6-535F-4A8E-AD0E-7612B28370D9}"/>
              </a:ext>
            </a:extLst>
          </p:cNvPr>
          <p:cNvCxnSpPr>
            <a:cxnSpLocks/>
          </p:cNvCxnSpPr>
          <p:nvPr/>
        </p:nvCxnSpPr>
        <p:spPr bwMode="auto">
          <a:xfrm flipV="1">
            <a:off x="4120403" y="2145081"/>
            <a:ext cx="388567" cy="178492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537116-6414-434B-A649-BA48A4381A82}"/>
              </a:ext>
            </a:extLst>
          </p:cNvPr>
          <p:cNvCxnSpPr>
            <a:cxnSpLocks/>
          </p:cNvCxnSpPr>
          <p:nvPr/>
        </p:nvCxnSpPr>
        <p:spPr bwMode="auto">
          <a:xfrm>
            <a:off x="4123028" y="3908324"/>
            <a:ext cx="416490" cy="166231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16ED117-BF32-411D-9FD1-E1717AC97A0C}"/>
              </a:ext>
            </a:extLst>
          </p:cNvPr>
          <p:cNvCxnSpPr>
            <a:cxnSpLocks/>
          </p:cNvCxnSpPr>
          <p:nvPr/>
        </p:nvCxnSpPr>
        <p:spPr bwMode="auto">
          <a:xfrm flipV="1">
            <a:off x="8118909" y="1409544"/>
            <a:ext cx="644572" cy="416109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BDA47B-6EB2-4707-9E9D-99E3F4E4C1E4}"/>
              </a:ext>
            </a:extLst>
          </p:cNvPr>
          <p:cNvCxnSpPr>
            <a:cxnSpLocks/>
          </p:cNvCxnSpPr>
          <p:nvPr/>
        </p:nvCxnSpPr>
        <p:spPr bwMode="auto">
          <a:xfrm>
            <a:off x="1277655" y="4032301"/>
            <a:ext cx="755202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081F02-941A-495D-9C09-00CC79A863F4}"/>
              </a:ext>
            </a:extLst>
          </p:cNvPr>
          <p:cNvCxnSpPr>
            <a:cxnSpLocks/>
          </p:cNvCxnSpPr>
          <p:nvPr/>
        </p:nvCxnSpPr>
        <p:spPr bwMode="auto">
          <a:xfrm>
            <a:off x="1277655" y="4131500"/>
            <a:ext cx="755202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0A87CFE-1BC1-4D8A-9B60-F983D8317BFE}"/>
              </a:ext>
            </a:extLst>
          </p:cNvPr>
          <p:cNvCxnSpPr>
            <a:cxnSpLocks/>
          </p:cNvCxnSpPr>
          <p:nvPr/>
        </p:nvCxnSpPr>
        <p:spPr bwMode="auto">
          <a:xfrm>
            <a:off x="1277714" y="5570640"/>
            <a:ext cx="755202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7DF1FAE-36F7-4448-9838-460E886EDE84}"/>
              </a:ext>
            </a:extLst>
          </p:cNvPr>
          <p:cNvCxnSpPr>
            <a:cxnSpLocks/>
          </p:cNvCxnSpPr>
          <p:nvPr/>
        </p:nvCxnSpPr>
        <p:spPr bwMode="auto">
          <a:xfrm>
            <a:off x="1277655" y="5672936"/>
            <a:ext cx="755202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06C9C3-BA1B-4039-966F-9EDF3DDD9F31}"/>
              </a:ext>
            </a:extLst>
          </p:cNvPr>
          <p:cNvCxnSpPr>
            <a:cxnSpLocks/>
          </p:cNvCxnSpPr>
          <p:nvPr/>
        </p:nvCxnSpPr>
        <p:spPr bwMode="auto">
          <a:xfrm>
            <a:off x="1277655" y="5772135"/>
            <a:ext cx="755202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C44C4E5-B3BA-4842-9F95-84FCE8D4B6C9}"/>
              </a:ext>
            </a:extLst>
          </p:cNvPr>
          <p:cNvSpPr txBox="1"/>
          <p:nvPr/>
        </p:nvSpPr>
        <p:spPr>
          <a:xfrm>
            <a:off x="1627941" y="179210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Prepare 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11DE18-2521-4706-977F-1A14D95625AD}"/>
              </a:ext>
            </a:extLst>
          </p:cNvPr>
          <p:cNvSpPr txBox="1"/>
          <p:nvPr/>
        </p:nvSpPr>
        <p:spPr>
          <a:xfrm>
            <a:off x="1913988" y="419719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Promise 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9B8EB9-20B4-44B7-A90D-6D9AD142CC4A}"/>
              </a:ext>
            </a:extLst>
          </p:cNvPr>
          <p:cNvSpPr txBox="1"/>
          <p:nvPr/>
        </p:nvSpPr>
        <p:spPr>
          <a:xfrm>
            <a:off x="2545014" y="1551973"/>
            <a:ext cx="201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Accept-Request 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C7B23D-303F-4796-AB90-91D2E32A9234}"/>
              </a:ext>
            </a:extLst>
          </p:cNvPr>
          <p:cNvSpPr txBox="1"/>
          <p:nvPr/>
        </p:nvSpPr>
        <p:spPr>
          <a:xfrm>
            <a:off x="3519852" y="4134597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 3 “Cat”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D0E6F96-CE99-4AC2-AE61-7B1BF9235241}"/>
              </a:ext>
            </a:extLst>
          </p:cNvPr>
          <p:cNvCxnSpPr>
            <a:cxnSpLocks/>
            <a:stCxn id="29" idx="3"/>
          </p:cNvCxnSpPr>
          <p:nvPr/>
        </p:nvCxnSpPr>
        <p:spPr bwMode="auto">
          <a:xfrm>
            <a:off x="1277655" y="2618902"/>
            <a:ext cx="755202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D6D83B4-D714-4F66-879F-DC1B4A74FA6D}"/>
              </a:ext>
            </a:extLst>
          </p:cNvPr>
          <p:cNvSpPr/>
          <p:nvPr/>
        </p:nvSpPr>
        <p:spPr bwMode="auto">
          <a:xfrm>
            <a:off x="137786" y="2403801"/>
            <a:ext cx="1139869" cy="43020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Proposer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213519-5808-489A-A87F-FD2B77D7003E}"/>
              </a:ext>
            </a:extLst>
          </p:cNvPr>
          <p:cNvCxnSpPr>
            <a:cxnSpLocks/>
          </p:cNvCxnSpPr>
          <p:nvPr/>
        </p:nvCxnSpPr>
        <p:spPr bwMode="auto">
          <a:xfrm>
            <a:off x="5597525" y="2672235"/>
            <a:ext cx="178554" cy="124416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1480674-65DA-4807-9FFE-A8AA03BC9A27}"/>
              </a:ext>
            </a:extLst>
          </p:cNvPr>
          <p:cNvSpPr txBox="1"/>
          <p:nvPr/>
        </p:nvSpPr>
        <p:spPr>
          <a:xfrm>
            <a:off x="5053665" y="225767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Prepare 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C1A958-947B-49D6-A6F2-DC0FB9F043CF}"/>
              </a:ext>
            </a:extLst>
          </p:cNvPr>
          <p:cNvSpPr txBox="1"/>
          <p:nvPr/>
        </p:nvSpPr>
        <p:spPr>
          <a:xfrm>
            <a:off x="5145998" y="4395569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Promise 4 (3, “Cat”)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B1E0F5-41A7-40F8-BADE-8860DFC955D2}"/>
              </a:ext>
            </a:extLst>
          </p:cNvPr>
          <p:cNvCxnSpPr>
            <a:cxnSpLocks/>
          </p:cNvCxnSpPr>
          <p:nvPr/>
        </p:nvCxnSpPr>
        <p:spPr bwMode="auto">
          <a:xfrm flipV="1">
            <a:off x="6376451" y="2596368"/>
            <a:ext cx="347057" cy="131195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41693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6C6B-7997-4EC7-B319-B62DCC74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6800B-727F-4A5A-8079-8DD9FF4C4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66FFD-5EC1-45DA-A60F-FB9E574B27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313866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7DEEEDB-A53E-4F92-A6E8-4D54377B4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79" y="1179526"/>
            <a:ext cx="8004987" cy="5227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8B5C81-D181-4EEB-9A8C-1763768B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246A79-6CEE-4635-A091-1016677D8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081" y="3247871"/>
            <a:ext cx="3451594" cy="315873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F205F-8246-45E7-AE3D-CBD8FB6D47C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67767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CCCE-5835-4039-8BAC-657042FF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E44A8-F038-414E-A72D-5F4F5D51B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4198A-1DB4-4D5C-BE25-9202A1396DC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016863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9083-B897-464E-B5F8-7269236C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and Blockchain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A202ED-AED1-4639-A33B-AE3610138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8" y="1435232"/>
            <a:ext cx="6407699" cy="45902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125BAA-35E4-4720-9FB3-27520745D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167" y="1992181"/>
            <a:ext cx="3309025" cy="3309025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755315-21C5-4A79-BE94-5636BB890C2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185700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9083-B897-464E-B5F8-7269236C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and Blockchain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F8EEC-44AB-497D-83A1-BDFF53916573}"/>
              </a:ext>
            </a:extLst>
          </p:cNvPr>
          <p:cNvSpPr txBox="1"/>
          <p:nvPr/>
        </p:nvSpPr>
        <p:spPr>
          <a:xfrm>
            <a:off x="314325" y="2135177"/>
            <a:ext cx="76953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dirty="0" err="1"/>
              <a:t>Cheats</a:t>
            </a:r>
            <a:r>
              <a:rPr lang="ro-RO" sz="3600" dirty="0"/>
              <a:t> on </a:t>
            </a:r>
            <a:r>
              <a:rPr lang="ro-RO" sz="3600" dirty="0" err="1"/>
              <a:t>the</a:t>
            </a:r>
            <a:r>
              <a:rPr lang="ro-RO" sz="3600" dirty="0"/>
              <a:t> CAP </a:t>
            </a:r>
            <a:r>
              <a:rPr lang="ro-RO" sz="3600" dirty="0" err="1"/>
              <a:t>theorem</a:t>
            </a:r>
            <a:endParaRPr lang="ro-RO" sz="3600" dirty="0"/>
          </a:p>
          <a:p>
            <a:endParaRPr lang="ro-RO" sz="3600" dirty="0"/>
          </a:p>
          <a:p>
            <a:r>
              <a:rPr lang="ro-RO" sz="3600" b="1" dirty="0"/>
              <a:t>	Eventual</a:t>
            </a:r>
            <a:r>
              <a:rPr lang="ro-RO" sz="3600" dirty="0"/>
              <a:t> </a:t>
            </a:r>
            <a:r>
              <a:rPr lang="ro-RO" sz="3600" dirty="0" err="1"/>
              <a:t>consistency</a:t>
            </a:r>
            <a:endParaRPr lang="ro-RO" sz="3600" dirty="0"/>
          </a:p>
          <a:p>
            <a:r>
              <a:rPr lang="ro-RO" sz="3600" dirty="0"/>
              <a:t>	</a:t>
            </a:r>
            <a:r>
              <a:rPr lang="ro-RO" sz="3600" dirty="0" err="1"/>
              <a:t>Availability</a:t>
            </a:r>
            <a:endParaRPr lang="ro-RO" sz="3600" dirty="0"/>
          </a:p>
          <a:p>
            <a:r>
              <a:rPr lang="ro-RO" sz="3600" dirty="0"/>
              <a:t>	</a:t>
            </a:r>
            <a:r>
              <a:rPr lang="ro-RO" sz="3600" dirty="0" err="1"/>
              <a:t>Partition-tolerance</a:t>
            </a:r>
            <a:r>
              <a:rPr lang="ro-RO" sz="3600" dirty="0"/>
              <a:t> (</a:t>
            </a:r>
            <a:r>
              <a:rPr lang="ro-RO" sz="3600" b="1" dirty="0"/>
              <a:t>But </a:t>
            </a:r>
            <a:r>
              <a:rPr lang="ro-RO" sz="3600" b="1" dirty="0" err="1"/>
              <a:t>short</a:t>
            </a:r>
            <a:r>
              <a:rPr lang="ro-RO" sz="3600" dirty="0"/>
              <a:t>)</a:t>
            </a:r>
          </a:p>
          <a:p>
            <a:endParaRPr lang="en-US" sz="36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993A7-E095-4965-8502-EF23F0973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687433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16A9-289E-4D4E-AD01-7470E96F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DDAF-26C0-42FE-AC50-2D4ED2ED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49FED-83BA-4E4C-BBA6-C83D1F260C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911026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16A9-289E-4D4E-AD01-7470E96F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2C52F4-8786-4645-8DFE-939756099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7781"/>
            <a:ext cx="6145522" cy="509111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CE4B22-85E7-4C14-B2BC-F22D59613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758" y="1828800"/>
            <a:ext cx="3552825" cy="3200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A5A58-8728-4F6E-88F9-3950416D73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089148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16A9-289E-4D4E-AD01-7470E96F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A243E8-A2D8-4292-8C69-28E9F536E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3200" dirty="0"/>
              <a:t>y = f(x)</a:t>
            </a:r>
          </a:p>
          <a:p>
            <a:pPr lvl="1"/>
            <a:r>
              <a:rPr lang="ro-RO" sz="2800" dirty="0"/>
              <a:t>f() este extrem de lentă computațional</a:t>
            </a:r>
          </a:p>
          <a:p>
            <a:r>
              <a:rPr lang="ro-RO" sz="3200" dirty="0"/>
              <a:t>x = g(y)</a:t>
            </a:r>
          </a:p>
          <a:p>
            <a:pPr lvl="1"/>
            <a:r>
              <a:rPr lang="ro-RO" sz="2800" dirty="0"/>
              <a:t>g() este extrem de rapidă computațional</a:t>
            </a:r>
          </a:p>
          <a:p>
            <a:pPr marL="361950" lvl="1" indent="0">
              <a:buNone/>
            </a:pPr>
            <a:endParaRPr lang="ro-RO" dirty="0"/>
          </a:p>
          <a:p>
            <a:pPr marL="361950" lvl="1" indent="0">
              <a:buNone/>
            </a:pPr>
            <a:endParaRPr lang="ro-RO" dirty="0"/>
          </a:p>
          <a:p>
            <a:endParaRPr lang="ro-RO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CC0B6-1EED-469A-AA0C-831EF3A6E8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057793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16A9-289E-4D4E-AD01-7470E96F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Work</a:t>
            </a:r>
          </a:p>
        </p:txBody>
      </p:sp>
      <p:pic>
        <p:nvPicPr>
          <p:cNvPr id="7" name="Picture 2" descr="Person Icon by thekua">
            <a:extLst>
              <a:ext uri="{FF2B5EF4-FFF2-40B4-BE49-F238E27FC236}">
                <a16:creationId xmlns:a16="http://schemas.microsoft.com/office/drawing/2014/main" id="{B3C7F660-43A0-47C6-82FC-0EF8EEFB2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662" y="2963977"/>
            <a:ext cx="412573" cy="119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9FA274-DE59-42EB-8DD7-C58DDCD25FD2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2361235" y="3559669"/>
            <a:ext cx="3240912" cy="0"/>
          </a:xfrm>
          <a:prstGeom prst="line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Person Icon by thekua">
            <a:extLst>
              <a:ext uri="{FF2B5EF4-FFF2-40B4-BE49-F238E27FC236}">
                <a16:creationId xmlns:a16="http://schemas.microsoft.com/office/drawing/2014/main" id="{2325B17B-56D6-49DA-BE79-9EF6F60D2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147" y="2935622"/>
            <a:ext cx="412573" cy="119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2459A7-F926-4951-99F1-2DF8D3AFF4AE}"/>
              </a:ext>
            </a:extLst>
          </p:cNvPr>
          <p:cNvSpPr txBox="1"/>
          <p:nvPr/>
        </p:nvSpPr>
        <p:spPr>
          <a:xfrm>
            <a:off x="2621382" y="2963977"/>
            <a:ext cx="2720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x; Cât este f(x)?</a:t>
            </a:r>
            <a:endParaRPr lang="en-US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A823C-C283-4798-8E0E-6D6BD9E0258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48525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3526E8-1A48-46B1-985F-EF224F31A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F30A62-AA5C-4C64-B829-85B0C95C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D7905-0D24-4AFD-9FB1-DDB7ECE1CD1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623999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16A9-289E-4D4E-AD01-7470E96F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Work</a:t>
            </a:r>
          </a:p>
        </p:txBody>
      </p:sp>
      <p:pic>
        <p:nvPicPr>
          <p:cNvPr id="7" name="Picture 2" descr="Person Icon by thekua">
            <a:extLst>
              <a:ext uri="{FF2B5EF4-FFF2-40B4-BE49-F238E27FC236}">
                <a16:creationId xmlns:a16="http://schemas.microsoft.com/office/drawing/2014/main" id="{B3C7F660-43A0-47C6-82FC-0EF8EEFB2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662" y="2963977"/>
            <a:ext cx="412573" cy="119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erson Icon by thekua">
            <a:extLst>
              <a:ext uri="{FF2B5EF4-FFF2-40B4-BE49-F238E27FC236}">
                <a16:creationId xmlns:a16="http://schemas.microsoft.com/office/drawing/2014/main" id="{2325B17B-56D6-49DA-BE79-9EF6F60D2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147" y="2935622"/>
            <a:ext cx="412573" cy="119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2459A7-F926-4951-99F1-2DF8D3AFF4AE}"/>
              </a:ext>
            </a:extLst>
          </p:cNvPr>
          <p:cNvSpPr txBox="1"/>
          <p:nvPr/>
        </p:nvSpPr>
        <p:spPr>
          <a:xfrm>
            <a:off x="6064259" y="3167390"/>
            <a:ext cx="2262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 err="1"/>
              <a:t>Processing</a:t>
            </a:r>
            <a:r>
              <a:rPr lang="ro-RO" sz="2800" dirty="0"/>
              <a:t>!!!</a:t>
            </a:r>
            <a:endParaRPr lang="en-US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8BA7B-4E8A-487E-86E3-E50E0584D4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946766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16A9-289E-4D4E-AD01-7470E96F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Work</a:t>
            </a:r>
          </a:p>
        </p:txBody>
      </p:sp>
      <p:pic>
        <p:nvPicPr>
          <p:cNvPr id="7" name="Picture 2" descr="Person Icon by thekua">
            <a:extLst>
              <a:ext uri="{FF2B5EF4-FFF2-40B4-BE49-F238E27FC236}">
                <a16:creationId xmlns:a16="http://schemas.microsoft.com/office/drawing/2014/main" id="{B3C7F660-43A0-47C6-82FC-0EF8EEFB2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662" y="2963977"/>
            <a:ext cx="412573" cy="119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erson Icon by thekua">
            <a:extLst>
              <a:ext uri="{FF2B5EF4-FFF2-40B4-BE49-F238E27FC236}">
                <a16:creationId xmlns:a16="http://schemas.microsoft.com/office/drawing/2014/main" id="{2325B17B-56D6-49DA-BE79-9EF6F60D2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147" y="2935622"/>
            <a:ext cx="412573" cy="119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2459A7-F926-4951-99F1-2DF8D3AFF4AE}"/>
              </a:ext>
            </a:extLst>
          </p:cNvPr>
          <p:cNvSpPr txBox="1"/>
          <p:nvPr/>
        </p:nvSpPr>
        <p:spPr>
          <a:xfrm>
            <a:off x="6064259" y="3167390"/>
            <a:ext cx="2262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 err="1"/>
              <a:t>Processing</a:t>
            </a:r>
            <a:r>
              <a:rPr lang="ro-RO" sz="2800" dirty="0"/>
              <a:t>!!!</a:t>
            </a:r>
            <a:endParaRPr lang="en-US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885CD-569F-4141-9C41-74D88A121DA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890164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16A9-289E-4D4E-AD01-7470E96F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Work</a:t>
            </a:r>
          </a:p>
        </p:txBody>
      </p:sp>
      <p:pic>
        <p:nvPicPr>
          <p:cNvPr id="7" name="Picture 2" descr="Person Icon by thekua">
            <a:extLst>
              <a:ext uri="{FF2B5EF4-FFF2-40B4-BE49-F238E27FC236}">
                <a16:creationId xmlns:a16="http://schemas.microsoft.com/office/drawing/2014/main" id="{B3C7F660-43A0-47C6-82FC-0EF8EEFB2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662" y="2963977"/>
            <a:ext cx="412573" cy="119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9FA274-DE59-42EB-8DD7-C58DDCD25FD2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2361235" y="3531314"/>
            <a:ext cx="3240912" cy="28355"/>
          </a:xfrm>
          <a:prstGeom prst="line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Person Icon by thekua">
            <a:extLst>
              <a:ext uri="{FF2B5EF4-FFF2-40B4-BE49-F238E27FC236}">
                <a16:creationId xmlns:a16="http://schemas.microsoft.com/office/drawing/2014/main" id="{2325B17B-56D6-49DA-BE79-9EF6F60D2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147" y="2935622"/>
            <a:ext cx="412573" cy="119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2459A7-F926-4951-99F1-2DF8D3AFF4AE}"/>
              </a:ext>
            </a:extLst>
          </p:cNvPr>
          <p:cNvSpPr txBox="1"/>
          <p:nvPr/>
        </p:nvSpPr>
        <p:spPr>
          <a:xfrm>
            <a:off x="3799590" y="363214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y</a:t>
            </a:r>
            <a:endParaRPr lang="en-US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BE9DA-4174-4ED1-9143-FACA1794FAD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749822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16A9-289E-4D4E-AD01-7470E96F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Work</a:t>
            </a:r>
          </a:p>
        </p:txBody>
      </p:sp>
      <p:pic>
        <p:nvPicPr>
          <p:cNvPr id="7" name="Picture 2" descr="Person Icon by thekua">
            <a:extLst>
              <a:ext uri="{FF2B5EF4-FFF2-40B4-BE49-F238E27FC236}">
                <a16:creationId xmlns:a16="http://schemas.microsoft.com/office/drawing/2014/main" id="{B3C7F660-43A0-47C6-82FC-0EF8EEFB2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662" y="2963977"/>
            <a:ext cx="412573" cy="119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erson Icon by thekua">
            <a:extLst>
              <a:ext uri="{FF2B5EF4-FFF2-40B4-BE49-F238E27FC236}">
                <a16:creationId xmlns:a16="http://schemas.microsoft.com/office/drawing/2014/main" id="{2325B17B-56D6-49DA-BE79-9EF6F60D2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147" y="2935622"/>
            <a:ext cx="412573" cy="119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2459A7-F926-4951-99F1-2DF8D3AFF4AE}"/>
              </a:ext>
            </a:extLst>
          </p:cNvPr>
          <p:cNvSpPr txBox="1"/>
          <p:nvPr/>
        </p:nvSpPr>
        <p:spPr>
          <a:xfrm>
            <a:off x="983848" y="4301307"/>
            <a:ext cx="41216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g(y) == x? </a:t>
            </a:r>
          </a:p>
          <a:p>
            <a:r>
              <a:rPr lang="ro-RO" sz="2800" dirty="0"/>
              <a:t>DA - știu că a muncit </a:t>
            </a:r>
          </a:p>
          <a:p>
            <a:r>
              <a:rPr lang="ro-RO" sz="2800" dirty="0"/>
              <a:t>NU – încearcă să trișeze</a:t>
            </a:r>
            <a:endParaRPr lang="en-US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16E2C-BB63-4709-8CB5-2B6C029C6D5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866216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CE22-AA25-4C67-9D99-E0667A5C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Blockchain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2DD0DE-3164-4E9A-BD3C-2261681AC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92918" y="96587"/>
            <a:ext cx="2817105" cy="74935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61342-4C52-4111-BCB0-32D62E3C86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362426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49EC-F519-48AF-9056-64EF91A7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Bitcoin</a:t>
            </a:r>
            <a:r>
              <a:rPr lang="ro-RO" dirty="0"/>
              <a:t> </a:t>
            </a:r>
            <a:r>
              <a:rPr lang="ro-RO" dirty="0" err="1"/>
              <a:t>energy</a:t>
            </a:r>
            <a:r>
              <a:rPr lang="ro-RO" dirty="0"/>
              <a:t> </a:t>
            </a:r>
            <a:r>
              <a:rPr lang="ro-RO" dirty="0" err="1"/>
              <a:t>consmption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7B2133-DBEF-42F5-A683-70F4E0C10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17516"/>
            <a:ext cx="8978459" cy="491818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2A728-91C8-407A-A569-1F11E624AAA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471677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49EC-F519-48AF-9056-64EF91A7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Bitcoin</a:t>
            </a:r>
            <a:r>
              <a:rPr lang="ro-RO" dirty="0"/>
              <a:t> </a:t>
            </a:r>
            <a:r>
              <a:rPr lang="ro-RO" dirty="0" err="1"/>
              <a:t>energy</a:t>
            </a:r>
            <a:r>
              <a:rPr lang="ro-RO" dirty="0"/>
              <a:t> </a:t>
            </a:r>
            <a:r>
              <a:rPr lang="ro-RO" dirty="0" err="1"/>
              <a:t>consmption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579023-BEB1-4DC0-8A64-1A944EBF3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215" y="1200273"/>
            <a:ext cx="6389225" cy="52861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1A2C6-6E56-46E9-A3FB-A6A0AEEB0C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904335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663F7C-4BB2-410D-A9A4-27C7989F1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39CF01-6AFE-49F5-8460-767C5B4B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CD965-6032-40BC-8C4E-1F653171FC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24650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4604-5C8F-45FE-B86B-89456EFF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0EE76-A3A1-4266-8806-97E4BF550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080D4-2EAD-4C98-A5A5-EFDA32EDC9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939410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E851205-EE7C-498A-B12A-807121BB1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7259"/>
            <a:ext cx="9144000" cy="44034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60DF50-E6E4-4CF5-B8A5-0664CB49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52C1A-6D8D-46BB-94B1-057A98D58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832" y="2967569"/>
            <a:ext cx="2556466" cy="3195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C2060B-E588-4052-97CA-182C6BECEC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" y="3507523"/>
            <a:ext cx="2200275" cy="28575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156BB-51EB-4B09-BDBF-DD1F476E220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11332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9B5B9F6-2319-4B27-8470-0C3AD50FE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64" y="1690444"/>
            <a:ext cx="7740871" cy="4320211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A272D8B-C910-47DB-9446-9A7FEF17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Consens</a:t>
            </a:r>
            <a:r>
              <a:rPr lang="en-US" dirty="0"/>
              <a:t> </a:t>
            </a:r>
            <a:r>
              <a:rPr lang="ro-RO" dirty="0"/>
              <a:t>rezistent la </a:t>
            </a:r>
            <a:r>
              <a:rPr lang="ro-RO" dirty="0" err="1"/>
              <a:t>Faults</a:t>
            </a:r>
            <a:r>
              <a:rPr lang="ro-RO" dirty="0"/>
              <a:t> - </a:t>
            </a:r>
            <a:r>
              <a:rPr lang="en-US" dirty="0" err="1"/>
              <a:t>Paxos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35275-3E8D-48A2-93B5-C002D5E58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07" y="2642298"/>
            <a:ext cx="2823387" cy="359340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70707-9ADC-4646-A0D3-826024822A2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571514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DD8D-79D9-4866-80CB-27B46ADC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AEBFC-3DE3-404D-9F01-B5012CD0A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Atomicity</a:t>
            </a:r>
          </a:p>
          <a:p>
            <a:r>
              <a:rPr lang="en-US" sz="4000" dirty="0"/>
              <a:t>Consistency</a:t>
            </a:r>
          </a:p>
          <a:p>
            <a:r>
              <a:rPr lang="en-US" sz="4000" dirty="0"/>
              <a:t>Isolation</a:t>
            </a:r>
          </a:p>
          <a:p>
            <a:r>
              <a:rPr lang="en-US" sz="4000" dirty="0"/>
              <a:t>Durability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FC414-8EB9-4312-9E41-AFCEEF58BE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253377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3D0B-6CB2-468A-8AAB-2491BCC4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B5355-9AEA-4A67-92D5-5860BA9AD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23882-0315-4B34-931C-4989495DE0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696639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4DA0-B11E-4E11-A842-0BF0CABA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Hash Table Chord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19E9D8-082D-4365-9895-31B33E5C7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7" y="1314767"/>
            <a:ext cx="8644181" cy="48414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5B5EEF-7DAA-4508-93CB-749244709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550" y="2096663"/>
            <a:ext cx="3060468" cy="428425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A5A63-27AB-4C16-AC91-90F760DEA2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407714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05EC5-D6E3-4E46-ADCB-E8FD0DF0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DynamoDB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DE1E-35D5-4E6E-95EF-37D8BDC0F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CE53D-08CC-4618-B9DB-50D7382E7B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762838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20B94-672F-4C0D-BDE1-17933764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D2D75-2B26-44DB-A4C1-E7233F6A4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8AEC6-9EC4-4371-958E-FA36951D85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0927823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3A56-BFBA-45F9-8C85-935582B3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91C62-F83C-4204-972A-BBF016B20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A07F1-17B1-4513-A5D5-0B493776809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11357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225C-54B3-4F9D-8FF4-BEE20055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7C770-8AAE-4394-8530-7687FD779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9A48B-EC88-40E8-A45E-CBB8C087FC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2891642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34A8-3F72-4F0D-A561-4DC8AC6B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Delivery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08B7-E646-455F-9E80-8780CC23B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78FDA-AD7E-4671-AAE6-4D34002D0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650392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5184-B955-4690-AA62-91AE660C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CA46-4CA4-4BDA-BAA7-B1FC0DCBC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08F6F-9010-43FD-90DE-94132B0709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17049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272D8B-C910-47DB-9446-9A7FEF17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endParaRPr lang="en-US" dirty="0"/>
          </a:p>
        </p:txBody>
      </p:sp>
      <p:pic>
        <p:nvPicPr>
          <p:cNvPr id="8" name="Content Placeholder 7" descr="Text, letter&#10;&#10;Description automatically generated">
            <a:extLst>
              <a:ext uri="{FF2B5EF4-FFF2-40B4-BE49-F238E27FC236}">
                <a16:creationId xmlns:a16="http://schemas.microsoft.com/office/drawing/2014/main" id="{33B15C90-38D6-42FE-B95B-FB3D4E7CE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9" y="2289879"/>
            <a:ext cx="8691021" cy="249884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7EB6D-6C07-4058-950F-6C9DA5D867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03039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516E8-AA18-4D8E-BBD7-89CC00DE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Paxos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C3270-4C69-4C31-82D0-3538E051310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A290DC-145D-4A02-B543-44F4101A5D8F}"/>
              </a:ext>
            </a:extLst>
          </p:cNvPr>
          <p:cNvCxnSpPr>
            <a:cxnSpLocks/>
            <a:stCxn id="10" idx="3"/>
          </p:cNvCxnSpPr>
          <p:nvPr/>
        </p:nvCxnSpPr>
        <p:spPr bwMode="auto">
          <a:xfrm>
            <a:off x="1277655" y="2006323"/>
            <a:ext cx="755202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EC592F7-E003-44CD-8523-49BEBC9386C0}"/>
              </a:ext>
            </a:extLst>
          </p:cNvPr>
          <p:cNvSpPr/>
          <p:nvPr/>
        </p:nvSpPr>
        <p:spPr bwMode="auto">
          <a:xfrm>
            <a:off x="137786" y="1791222"/>
            <a:ext cx="1139869" cy="43020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Client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9B8530-1A01-4907-99C1-4D49D69E6768}"/>
              </a:ext>
            </a:extLst>
          </p:cNvPr>
          <p:cNvCxnSpPr>
            <a:cxnSpLocks/>
            <a:stCxn id="14" idx="3"/>
          </p:cNvCxnSpPr>
          <p:nvPr/>
        </p:nvCxnSpPr>
        <p:spPr bwMode="auto">
          <a:xfrm>
            <a:off x="1277655" y="2758221"/>
            <a:ext cx="755202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EEF5A2-AD02-4D53-814D-4C38DF83165F}"/>
              </a:ext>
            </a:extLst>
          </p:cNvPr>
          <p:cNvSpPr/>
          <p:nvPr/>
        </p:nvSpPr>
        <p:spPr bwMode="auto">
          <a:xfrm>
            <a:off x="137786" y="2543120"/>
            <a:ext cx="1139869" cy="43020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Proposer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2C39DA-A798-42B9-BC72-93482DFC99DD}"/>
              </a:ext>
            </a:extLst>
          </p:cNvPr>
          <p:cNvCxnSpPr>
            <a:cxnSpLocks/>
            <a:stCxn id="16" idx="3"/>
          </p:cNvCxnSpPr>
          <p:nvPr/>
        </p:nvCxnSpPr>
        <p:spPr bwMode="auto">
          <a:xfrm>
            <a:off x="1277714" y="3930005"/>
            <a:ext cx="755202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166E3B-04B5-4A5A-9199-8F33607B2712}"/>
              </a:ext>
            </a:extLst>
          </p:cNvPr>
          <p:cNvSpPr/>
          <p:nvPr/>
        </p:nvSpPr>
        <p:spPr bwMode="auto">
          <a:xfrm>
            <a:off x="137845" y="3714904"/>
            <a:ext cx="1139869" cy="43020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Acceptors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3CD9FB-67CB-4FBA-9886-4A0DA99F939A}"/>
              </a:ext>
            </a:extLst>
          </p:cNvPr>
          <p:cNvSpPr/>
          <p:nvPr/>
        </p:nvSpPr>
        <p:spPr bwMode="auto">
          <a:xfrm>
            <a:off x="137786" y="5392038"/>
            <a:ext cx="1139869" cy="43020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Learners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C03FDB-169A-4595-8540-555A3D5755BF}"/>
              </a:ext>
            </a:extLst>
          </p:cNvPr>
          <p:cNvCxnSpPr/>
          <p:nvPr/>
        </p:nvCxnSpPr>
        <p:spPr bwMode="auto">
          <a:xfrm>
            <a:off x="1440493" y="2006323"/>
            <a:ext cx="200417" cy="75189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DA3E61-4996-418B-B110-ED448EF8F2E0}"/>
              </a:ext>
            </a:extLst>
          </p:cNvPr>
          <p:cNvCxnSpPr>
            <a:cxnSpLocks/>
          </p:cNvCxnSpPr>
          <p:nvPr/>
        </p:nvCxnSpPr>
        <p:spPr bwMode="auto">
          <a:xfrm>
            <a:off x="1803748" y="2758221"/>
            <a:ext cx="306946" cy="117178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E42132-D831-4644-A05B-FDD26DBFABE2}"/>
              </a:ext>
            </a:extLst>
          </p:cNvPr>
          <p:cNvCxnSpPr>
            <a:cxnSpLocks/>
          </p:cNvCxnSpPr>
          <p:nvPr/>
        </p:nvCxnSpPr>
        <p:spPr bwMode="auto">
          <a:xfrm flipV="1">
            <a:off x="3682206" y="2744616"/>
            <a:ext cx="281836" cy="117178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BDA47B-6EB2-4707-9E9D-99E3F4E4C1E4}"/>
              </a:ext>
            </a:extLst>
          </p:cNvPr>
          <p:cNvCxnSpPr>
            <a:cxnSpLocks/>
          </p:cNvCxnSpPr>
          <p:nvPr/>
        </p:nvCxnSpPr>
        <p:spPr bwMode="auto">
          <a:xfrm>
            <a:off x="1277655" y="4032301"/>
            <a:ext cx="755202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081F02-941A-495D-9C09-00CC79A863F4}"/>
              </a:ext>
            </a:extLst>
          </p:cNvPr>
          <p:cNvCxnSpPr>
            <a:cxnSpLocks/>
          </p:cNvCxnSpPr>
          <p:nvPr/>
        </p:nvCxnSpPr>
        <p:spPr bwMode="auto">
          <a:xfrm>
            <a:off x="1277655" y="4131500"/>
            <a:ext cx="755202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0A87CFE-1BC1-4D8A-9B60-F983D8317BFE}"/>
              </a:ext>
            </a:extLst>
          </p:cNvPr>
          <p:cNvCxnSpPr>
            <a:cxnSpLocks/>
          </p:cNvCxnSpPr>
          <p:nvPr/>
        </p:nvCxnSpPr>
        <p:spPr bwMode="auto">
          <a:xfrm>
            <a:off x="1277714" y="5570640"/>
            <a:ext cx="755202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7DF1FAE-36F7-4448-9838-460E886EDE84}"/>
              </a:ext>
            </a:extLst>
          </p:cNvPr>
          <p:cNvCxnSpPr>
            <a:cxnSpLocks/>
          </p:cNvCxnSpPr>
          <p:nvPr/>
        </p:nvCxnSpPr>
        <p:spPr bwMode="auto">
          <a:xfrm>
            <a:off x="1277655" y="5672936"/>
            <a:ext cx="755202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06C9C3-BA1B-4039-966F-9EDF3DDD9F31}"/>
              </a:ext>
            </a:extLst>
          </p:cNvPr>
          <p:cNvCxnSpPr>
            <a:cxnSpLocks/>
          </p:cNvCxnSpPr>
          <p:nvPr/>
        </p:nvCxnSpPr>
        <p:spPr bwMode="auto">
          <a:xfrm>
            <a:off x="1277655" y="5772135"/>
            <a:ext cx="755202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C44C4E5-B3BA-4842-9F95-84FCE8D4B6C9}"/>
              </a:ext>
            </a:extLst>
          </p:cNvPr>
          <p:cNvSpPr txBox="1"/>
          <p:nvPr/>
        </p:nvSpPr>
        <p:spPr>
          <a:xfrm>
            <a:off x="1627941" y="238888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Prepare 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11DE18-2521-4706-977F-1A14D95625AD}"/>
              </a:ext>
            </a:extLst>
          </p:cNvPr>
          <p:cNvSpPr txBox="1"/>
          <p:nvPr/>
        </p:nvSpPr>
        <p:spPr>
          <a:xfrm>
            <a:off x="3057606" y="413731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Promise 3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1DE393B-F21F-49F3-960B-712947B9713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3890586" y="1826854"/>
            <a:ext cx="4676037" cy="38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8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272D8B-C910-47DB-9446-9A7FEF17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endParaRPr lang="en-US" dirty="0"/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8B7E8B71-068F-415E-8406-4EC11D7A4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89" y="2425426"/>
            <a:ext cx="8770221" cy="2876633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BB384-12F5-411C-B4CD-89EF2A5ACC8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28951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516E8-AA18-4D8E-BBD7-89CC00DE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Paxos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C3270-4C69-4C31-82D0-3538E051310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A290DC-145D-4A02-B543-44F4101A5D8F}"/>
              </a:ext>
            </a:extLst>
          </p:cNvPr>
          <p:cNvCxnSpPr>
            <a:cxnSpLocks/>
            <a:stCxn id="10" idx="3"/>
          </p:cNvCxnSpPr>
          <p:nvPr/>
        </p:nvCxnSpPr>
        <p:spPr bwMode="auto">
          <a:xfrm>
            <a:off x="1277655" y="2006323"/>
            <a:ext cx="755202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EC592F7-E003-44CD-8523-49BEBC9386C0}"/>
              </a:ext>
            </a:extLst>
          </p:cNvPr>
          <p:cNvSpPr/>
          <p:nvPr/>
        </p:nvSpPr>
        <p:spPr bwMode="auto">
          <a:xfrm>
            <a:off x="137786" y="1791222"/>
            <a:ext cx="1139869" cy="43020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Client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9B8530-1A01-4907-99C1-4D49D69E6768}"/>
              </a:ext>
            </a:extLst>
          </p:cNvPr>
          <p:cNvCxnSpPr>
            <a:cxnSpLocks/>
            <a:stCxn id="14" idx="3"/>
          </p:cNvCxnSpPr>
          <p:nvPr/>
        </p:nvCxnSpPr>
        <p:spPr bwMode="auto">
          <a:xfrm>
            <a:off x="1277655" y="2758221"/>
            <a:ext cx="755202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EEF5A2-AD02-4D53-814D-4C38DF83165F}"/>
              </a:ext>
            </a:extLst>
          </p:cNvPr>
          <p:cNvSpPr/>
          <p:nvPr/>
        </p:nvSpPr>
        <p:spPr bwMode="auto">
          <a:xfrm>
            <a:off x="137786" y="2543120"/>
            <a:ext cx="1139869" cy="43020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Proposer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2C39DA-A798-42B9-BC72-93482DFC99DD}"/>
              </a:ext>
            </a:extLst>
          </p:cNvPr>
          <p:cNvCxnSpPr>
            <a:cxnSpLocks/>
            <a:stCxn id="16" idx="3"/>
          </p:cNvCxnSpPr>
          <p:nvPr/>
        </p:nvCxnSpPr>
        <p:spPr bwMode="auto">
          <a:xfrm>
            <a:off x="1277714" y="3930005"/>
            <a:ext cx="755202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166E3B-04B5-4A5A-9199-8F33607B2712}"/>
              </a:ext>
            </a:extLst>
          </p:cNvPr>
          <p:cNvSpPr/>
          <p:nvPr/>
        </p:nvSpPr>
        <p:spPr bwMode="auto">
          <a:xfrm>
            <a:off x="137845" y="3714904"/>
            <a:ext cx="1139869" cy="43020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Acceptors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3CD9FB-67CB-4FBA-9886-4A0DA99F939A}"/>
              </a:ext>
            </a:extLst>
          </p:cNvPr>
          <p:cNvSpPr/>
          <p:nvPr/>
        </p:nvSpPr>
        <p:spPr bwMode="auto">
          <a:xfrm>
            <a:off x="137786" y="5392038"/>
            <a:ext cx="1139869" cy="43020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Learners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01D080-976F-4029-9056-935B01C91419}"/>
              </a:ext>
            </a:extLst>
          </p:cNvPr>
          <p:cNvCxnSpPr>
            <a:cxnSpLocks/>
          </p:cNvCxnSpPr>
          <p:nvPr/>
        </p:nvCxnSpPr>
        <p:spPr bwMode="auto">
          <a:xfrm>
            <a:off x="5012904" y="2772829"/>
            <a:ext cx="341782" cy="114357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BE75F6-535F-4A8E-AD0E-7612B28370D9}"/>
              </a:ext>
            </a:extLst>
          </p:cNvPr>
          <p:cNvCxnSpPr>
            <a:cxnSpLocks/>
          </p:cNvCxnSpPr>
          <p:nvPr/>
        </p:nvCxnSpPr>
        <p:spPr bwMode="auto">
          <a:xfrm flipV="1">
            <a:off x="6105988" y="2726872"/>
            <a:ext cx="482711" cy="120313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537116-6414-434B-A649-BA48A4381A82}"/>
              </a:ext>
            </a:extLst>
          </p:cNvPr>
          <p:cNvCxnSpPr>
            <a:cxnSpLocks/>
          </p:cNvCxnSpPr>
          <p:nvPr/>
        </p:nvCxnSpPr>
        <p:spPr bwMode="auto">
          <a:xfrm>
            <a:off x="6108613" y="3908324"/>
            <a:ext cx="416490" cy="166231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BDA47B-6EB2-4707-9E9D-99E3F4E4C1E4}"/>
              </a:ext>
            </a:extLst>
          </p:cNvPr>
          <p:cNvCxnSpPr>
            <a:cxnSpLocks/>
          </p:cNvCxnSpPr>
          <p:nvPr/>
        </p:nvCxnSpPr>
        <p:spPr bwMode="auto">
          <a:xfrm>
            <a:off x="1277655" y="4032301"/>
            <a:ext cx="755202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081F02-941A-495D-9C09-00CC79A863F4}"/>
              </a:ext>
            </a:extLst>
          </p:cNvPr>
          <p:cNvCxnSpPr>
            <a:cxnSpLocks/>
          </p:cNvCxnSpPr>
          <p:nvPr/>
        </p:nvCxnSpPr>
        <p:spPr bwMode="auto">
          <a:xfrm>
            <a:off x="1277655" y="4131500"/>
            <a:ext cx="755202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0A87CFE-1BC1-4D8A-9B60-F983D8317BFE}"/>
              </a:ext>
            </a:extLst>
          </p:cNvPr>
          <p:cNvCxnSpPr>
            <a:cxnSpLocks/>
          </p:cNvCxnSpPr>
          <p:nvPr/>
        </p:nvCxnSpPr>
        <p:spPr bwMode="auto">
          <a:xfrm>
            <a:off x="1277714" y="5570640"/>
            <a:ext cx="755202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7DF1FAE-36F7-4448-9838-460E886EDE84}"/>
              </a:ext>
            </a:extLst>
          </p:cNvPr>
          <p:cNvCxnSpPr>
            <a:cxnSpLocks/>
          </p:cNvCxnSpPr>
          <p:nvPr/>
        </p:nvCxnSpPr>
        <p:spPr bwMode="auto">
          <a:xfrm>
            <a:off x="1277655" y="5672936"/>
            <a:ext cx="755202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06C9C3-BA1B-4039-966F-9EDF3DDD9F31}"/>
              </a:ext>
            </a:extLst>
          </p:cNvPr>
          <p:cNvCxnSpPr>
            <a:cxnSpLocks/>
          </p:cNvCxnSpPr>
          <p:nvPr/>
        </p:nvCxnSpPr>
        <p:spPr bwMode="auto">
          <a:xfrm>
            <a:off x="1277655" y="5772135"/>
            <a:ext cx="755202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29B8EB9-20B4-44B7-A90D-6D9AD142CC4A}"/>
              </a:ext>
            </a:extLst>
          </p:cNvPr>
          <p:cNvSpPr txBox="1"/>
          <p:nvPr/>
        </p:nvSpPr>
        <p:spPr>
          <a:xfrm>
            <a:off x="3911942" y="235961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Accept-Request 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C7B23D-303F-4796-AB90-91D2E32A9234}"/>
              </a:ext>
            </a:extLst>
          </p:cNvPr>
          <p:cNvSpPr txBox="1"/>
          <p:nvPr/>
        </p:nvSpPr>
        <p:spPr>
          <a:xfrm>
            <a:off x="5505437" y="4134597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 3 “Cat”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6E37E8-1B71-46A2-BB5A-8ABBFD99E92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1452531" y="1837173"/>
            <a:ext cx="7120745" cy="37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272D8B-C910-47DB-9446-9A7FEF17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endParaRPr lang="en-US" dirty="0"/>
          </a:p>
        </p:txBody>
      </p:sp>
      <p:pic>
        <p:nvPicPr>
          <p:cNvPr id="7" name="Content Placeholder 6" descr="Text, letter&#10;&#10;Description automatically generated">
            <a:extLst>
              <a:ext uri="{FF2B5EF4-FFF2-40B4-BE49-F238E27FC236}">
                <a16:creationId xmlns:a16="http://schemas.microsoft.com/office/drawing/2014/main" id="{497AFEAB-958E-4912-91B6-C5A653B9D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61" y="2422934"/>
            <a:ext cx="8782678" cy="274285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E699A-8482-4D39-B506-426ED5B107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69618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516E8-AA18-4D8E-BBD7-89CC00DE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Paxos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C3270-4C69-4C31-82D0-3538E051310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A290DC-145D-4A02-B543-44F4101A5D8F}"/>
              </a:ext>
            </a:extLst>
          </p:cNvPr>
          <p:cNvCxnSpPr>
            <a:cxnSpLocks/>
            <a:stCxn id="10" idx="3"/>
          </p:cNvCxnSpPr>
          <p:nvPr/>
        </p:nvCxnSpPr>
        <p:spPr bwMode="auto">
          <a:xfrm>
            <a:off x="1277655" y="2006323"/>
            <a:ext cx="755202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EC592F7-E003-44CD-8523-49BEBC9386C0}"/>
              </a:ext>
            </a:extLst>
          </p:cNvPr>
          <p:cNvSpPr/>
          <p:nvPr/>
        </p:nvSpPr>
        <p:spPr bwMode="auto">
          <a:xfrm>
            <a:off x="137786" y="1791222"/>
            <a:ext cx="1139869" cy="43020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Client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9B8530-1A01-4907-99C1-4D49D69E6768}"/>
              </a:ext>
            </a:extLst>
          </p:cNvPr>
          <p:cNvCxnSpPr>
            <a:cxnSpLocks/>
            <a:stCxn id="14" idx="3"/>
          </p:cNvCxnSpPr>
          <p:nvPr/>
        </p:nvCxnSpPr>
        <p:spPr bwMode="auto">
          <a:xfrm>
            <a:off x="1277655" y="2758221"/>
            <a:ext cx="755202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EEF5A2-AD02-4D53-814D-4C38DF83165F}"/>
              </a:ext>
            </a:extLst>
          </p:cNvPr>
          <p:cNvSpPr/>
          <p:nvPr/>
        </p:nvSpPr>
        <p:spPr bwMode="auto">
          <a:xfrm>
            <a:off x="137786" y="2543120"/>
            <a:ext cx="1139869" cy="43020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Proposer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2C39DA-A798-42B9-BC72-93482DFC99DD}"/>
              </a:ext>
            </a:extLst>
          </p:cNvPr>
          <p:cNvCxnSpPr>
            <a:cxnSpLocks/>
            <a:stCxn id="16" idx="3"/>
          </p:cNvCxnSpPr>
          <p:nvPr/>
        </p:nvCxnSpPr>
        <p:spPr bwMode="auto">
          <a:xfrm>
            <a:off x="1277714" y="3930005"/>
            <a:ext cx="755202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166E3B-04B5-4A5A-9199-8F33607B2712}"/>
              </a:ext>
            </a:extLst>
          </p:cNvPr>
          <p:cNvSpPr/>
          <p:nvPr/>
        </p:nvSpPr>
        <p:spPr bwMode="auto">
          <a:xfrm>
            <a:off x="137845" y="3714904"/>
            <a:ext cx="1139869" cy="43020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Acceptors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3CD9FB-67CB-4FBA-9886-4A0DA99F939A}"/>
              </a:ext>
            </a:extLst>
          </p:cNvPr>
          <p:cNvSpPr/>
          <p:nvPr/>
        </p:nvSpPr>
        <p:spPr bwMode="auto">
          <a:xfrm>
            <a:off x="137786" y="5392038"/>
            <a:ext cx="1139869" cy="43020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Learners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C03FDB-169A-4595-8540-555A3D5755BF}"/>
              </a:ext>
            </a:extLst>
          </p:cNvPr>
          <p:cNvCxnSpPr/>
          <p:nvPr/>
        </p:nvCxnSpPr>
        <p:spPr bwMode="auto">
          <a:xfrm>
            <a:off x="1440493" y="2006323"/>
            <a:ext cx="200417" cy="75189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DA3E61-4996-418B-B110-ED448EF8F2E0}"/>
              </a:ext>
            </a:extLst>
          </p:cNvPr>
          <p:cNvCxnSpPr>
            <a:cxnSpLocks/>
          </p:cNvCxnSpPr>
          <p:nvPr/>
        </p:nvCxnSpPr>
        <p:spPr bwMode="auto">
          <a:xfrm>
            <a:off x="1803748" y="2758221"/>
            <a:ext cx="306946" cy="117178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E42132-D831-4644-A05B-FDD26DBFABE2}"/>
              </a:ext>
            </a:extLst>
          </p:cNvPr>
          <p:cNvCxnSpPr>
            <a:cxnSpLocks/>
          </p:cNvCxnSpPr>
          <p:nvPr/>
        </p:nvCxnSpPr>
        <p:spPr bwMode="auto">
          <a:xfrm flipV="1">
            <a:off x="3682206" y="2744616"/>
            <a:ext cx="281836" cy="117178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01D080-976F-4029-9056-935B01C91419}"/>
              </a:ext>
            </a:extLst>
          </p:cNvPr>
          <p:cNvCxnSpPr>
            <a:cxnSpLocks/>
          </p:cNvCxnSpPr>
          <p:nvPr/>
        </p:nvCxnSpPr>
        <p:spPr bwMode="auto">
          <a:xfrm>
            <a:off x="5012904" y="2772829"/>
            <a:ext cx="341782" cy="114357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BE75F6-535F-4A8E-AD0E-7612B28370D9}"/>
              </a:ext>
            </a:extLst>
          </p:cNvPr>
          <p:cNvCxnSpPr>
            <a:cxnSpLocks/>
          </p:cNvCxnSpPr>
          <p:nvPr/>
        </p:nvCxnSpPr>
        <p:spPr bwMode="auto">
          <a:xfrm flipV="1">
            <a:off x="6105988" y="2726872"/>
            <a:ext cx="482711" cy="120313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537116-6414-434B-A649-BA48A4381A82}"/>
              </a:ext>
            </a:extLst>
          </p:cNvPr>
          <p:cNvCxnSpPr>
            <a:cxnSpLocks/>
          </p:cNvCxnSpPr>
          <p:nvPr/>
        </p:nvCxnSpPr>
        <p:spPr bwMode="auto">
          <a:xfrm>
            <a:off x="6108613" y="3908324"/>
            <a:ext cx="416490" cy="166231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16ED117-BF32-411D-9FD1-E1717AC97A0C}"/>
              </a:ext>
            </a:extLst>
          </p:cNvPr>
          <p:cNvCxnSpPr>
            <a:cxnSpLocks/>
          </p:cNvCxnSpPr>
          <p:nvPr/>
        </p:nvCxnSpPr>
        <p:spPr bwMode="auto">
          <a:xfrm flipV="1">
            <a:off x="7749522" y="1978112"/>
            <a:ext cx="635928" cy="359252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BDA47B-6EB2-4707-9E9D-99E3F4E4C1E4}"/>
              </a:ext>
            </a:extLst>
          </p:cNvPr>
          <p:cNvCxnSpPr>
            <a:cxnSpLocks/>
          </p:cNvCxnSpPr>
          <p:nvPr/>
        </p:nvCxnSpPr>
        <p:spPr bwMode="auto">
          <a:xfrm>
            <a:off x="1277655" y="4032301"/>
            <a:ext cx="755202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081F02-941A-495D-9C09-00CC79A863F4}"/>
              </a:ext>
            </a:extLst>
          </p:cNvPr>
          <p:cNvCxnSpPr>
            <a:cxnSpLocks/>
          </p:cNvCxnSpPr>
          <p:nvPr/>
        </p:nvCxnSpPr>
        <p:spPr bwMode="auto">
          <a:xfrm>
            <a:off x="1277655" y="4131500"/>
            <a:ext cx="755202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0A87CFE-1BC1-4D8A-9B60-F983D8317BFE}"/>
              </a:ext>
            </a:extLst>
          </p:cNvPr>
          <p:cNvCxnSpPr>
            <a:cxnSpLocks/>
          </p:cNvCxnSpPr>
          <p:nvPr/>
        </p:nvCxnSpPr>
        <p:spPr bwMode="auto">
          <a:xfrm>
            <a:off x="1277714" y="5570640"/>
            <a:ext cx="755202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7DF1FAE-36F7-4448-9838-460E886EDE84}"/>
              </a:ext>
            </a:extLst>
          </p:cNvPr>
          <p:cNvCxnSpPr>
            <a:cxnSpLocks/>
          </p:cNvCxnSpPr>
          <p:nvPr/>
        </p:nvCxnSpPr>
        <p:spPr bwMode="auto">
          <a:xfrm>
            <a:off x="1277655" y="5672936"/>
            <a:ext cx="755202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06C9C3-BA1B-4039-966F-9EDF3DDD9F31}"/>
              </a:ext>
            </a:extLst>
          </p:cNvPr>
          <p:cNvCxnSpPr>
            <a:cxnSpLocks/>
          </p:cNvCxnSpPr>
          <p:nvPr/>
        </p:nvCxnSpPr>
        <p:spPr bwMode="auto">
          <a:xfrm>
            <a:off x="1277655" y="5772135"/>
            <a:ext cx="755202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C44C4E5-B3BA-4842-9F95-84FCE8D4B6C9}"/>
              </a:ext>
            </a:extLst>
          </p:cNvPr>
          <p:cNvSpPr txBox="1"/>
          <p:nvPr/>
        </p:nvSpPr>
        <p:spPr>
          <a:xfrm>
            <a:off x="1627941" y="238888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Prepare 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11DE18-2521-4706-977F-1A14D95625AD}"/>
              </a:ext>
            </a:extLst>
          </p:cNvPr>
          <p:cNvSpPr txBox="1"/>
          <p:nvPr/>
        </p:nvSpPr>
        <p:spPr>
          <a:xfrm>
            <a:off x="3057606" y="413731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Promise 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9B8EB9-20B4-44B7-A90D-6D9AD142CC4A}"/>
              </a:ext>
            </a:extLst>
          </p:cNvPr>
          <p:cNvSpPr txBox="1"/>
          <p:nvPr/>
        </p:nvSpPr>
        <p:spPr>
          <a:xfrm>
            <a:off x="3911942" y="235961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Accept-Request 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C7B23D-303F-4796-AB90-91D2E32A9234}"/>
              </a:ext>
            </a:extLst>
          </p:cNvPr>
          <p:cNvSpPr txBox="1"/>
          <p:nvPr/>
        </p:nvSpPr>
        <p:spPr>
          <a:xfrm>
            <a:off x="5505437" y="4134597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 3 “Cat”</a:t>
            </a:r>
          </a:p>
        </p:txBody>
      </p:sp>
    </p:spTree>
    <p:extLst>
      <p:ext uri="{BB962C8B-B14F-4D97-AF65-F5344CB8AC3E}">
        <p14:creationId xmlns:p14="http://schemas.microsoft.com/office/powerpoint/2010/main" val="2819613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  <p:tag name="THINKCELLUNDODONOTDELETE" val="2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4896</TotalTime>
  <Words>504</Words>
  <Application>Microsoft Office PowerPoint</Application>
  <PresentationFormat>On-screen Show (4:3)</PresentationFormat>
  <Paragraphs>140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Courier New</vt:lpstr>
      <vt:lpstr>Times New Roman</vt:lpstr>
      <vt:lpstr>Wingdings</vt:lpstr>
      <vt:lpstr>Standarddesign</vt:lpstr>
      <vt:lpstr>Arhitecturi Paralele Consens în Sisteme Distribuite 2</vt:lpstr>
      <vt:lpstr>PowerPoint Presentation</vt:lpstr>
      <vt:lpstr>Consens rezistent la Faults - Paxos</vt:lpstr>
      <vt:lpstr>Paxos</vt:lpstr>
      <vt:lpstr>Paxos</vt:lpstr>
      <vt:lpstr>Paxos</vt:lpstr>
      <vt:lpstr>Paxos</vt:lpstr>
      <vt:lpstr>Paxos</vt:lpstr>
      <vt:lpstr>Paxos</vt:lpstr>
      <vt:lpstr>Paxos</vt:lpstr>
      <vt:lpstr>PowerPoint Presentation</vt:lpstr>
      <vt:lpstr>CAP Theorem</vt:lpstr>
      <vt:lpstr>PowerPoint Presentation</vt:lpstr>
      <vt:lpstr>Bitcoin and Blockchain</vt:lpstr>
      <vt:lpstr>Bitcoin and Blockchain</vt:lpstr>
      <vt:lpstr>Proof of Work</vt:lpstr>
      <vt:lpstr>Proof of Work</vt:lpstr>
      <vt:lpstr>Proof of Work</vt:lpstr>
      <vt:lpstr>Proof of Work</vt:lpstr>
      <vt:lpstr>Proof of Work</vt:lpstr>
      <vt:lpstr>Proof of Work</vt:lpstr>
      <vt:lpstr>Proof of Work</vt:lpstr>
      <vt:lpstr>Proof of Work</vt:lpstr>
      <vt:lpstr>Blockchain</vt:lpstr>
      <vt:lpstr>Bitcoin energy consmption</vt:lpstr>
      <vt:lpstr>Bitcoin energy consmption</vt:lpstr>
      <vt:lpstr>PowerPoint Presentation</vt:lpstr>
      <vt:lpstr>Transactions</vt:lpstr>
      <vt:lpstr>ACID</vt:lpstr>
      <vt:lpstr>ACID</vt:lpstr>
      <vt:lpstr>PowerPoint Presentation</vt:lpstr>
      <vt:lpstr>Distributed Hash Table Chord</vt:lpstr>
      <vt:lpstr>Amazon DynamoDB</vt:lpstr>
      <vt:lpstr>Caching</vt:lpstr>
      <vt:lpstr>Peer to Peer</vt:lpstr>
      <vt:lpstr>Geolocation</vt:lpstr>
      <vt:lpstr>Content Delivery Networks</vt:lpstr>
      <vt:lpstr>Load Balancing</vt:lpstr>
    </vt:vector>
  </TitlesOfParts>
  <Company>PresentationPoint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Arhitecturi Paralele</dc:title>
  <dc:creator>PresentationPoint</dc:creator>
  <cp:lastModifiedBy>Cristian Chilipirea</cp:lastModifiedBy>
  <cp:revision>797</cp:revision>
  <cp:lastPrinted>2005-03-15T07:48:11Z</cp:lastPrinted>
  <dcterms:created xsi:type="dcterms:W3CDTF">2004-11-16T16:03:16Z</dcterms:created>
  <dcterms:modified xsi:type="dcterms:W3CDTF">2020-12-14T09:45:57Z</dcterms:modified>
</cp:coreProperties>
</file>