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3" r:id="rId10"/>
    <p:sldId id="275" r:id="rId11"/>
  </p:sldIdLst>
  <p:sldSz cx="9144000" cy="6858000" type="screen4x3"/>
  <p:notesSz cx="6699250" cy="9836150"/>
  <p:custDataLst>
    <p:tags r:id="rId1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0005"/>
    <a:srgbClr val="00B050"/>
    <a:srgbClr val="FF6978"/>
    <a:srgbClr val="FFC000"/>
    <a:srgbClr val="C7E7A6"/>
    <a:srgbClr val="7DD7F7"/>
    <a:srgbClr val="870E87"/>
    <a:srgbClr val="AEA3B7"/>
    <a:srgbClr val="574B60"/>
    <a:srgbClr val="3F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73497-D174-4A17-AC20-68E6428CE4D4}" v="4" dt="2020-11-07T17:25:3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BF73497-D174-4A17-AC20-68E6428CE4D4}"/>
    <pc:docChg chg="custSel addSld delSld modSld">
      <pc:chgData name="Cristian Chilipirea" userId="34ab170da5908fc4" providerId="LiveId" clId="{7BF73497-D174-4A17-AC20-68E6428CE4D4}" dt="2020-11-07T17:27:27.904" v="181" actId="20577"/>
      <pc:docMkLst>
        <pc:docMk/>
      </pc:docMkLst>
      <pc:sldChg chg="delSp modSp add del mod">
        <pc:chgData name="Cristian Chilipirea" userId="34ab170da5908fc4" providerId="LiveId" clId="{7BF73497-D174-4A17-AC20-68E6428CE4D4}" dt="2020-11-07T17:26:01.152" v="40" actId="20577"/>
        <pc:sldMkLst>
          <pc:docMk/>
          <pc:sldMk cId="3711501159" sldId="265"/>
        </pc:sldMkLst>
        <pc:spChg chg="mod">
          <ac:chgData name="Cristian Chilipirea" userId="34ab170da5908fc4" providerId="LiveId" clId="{7BF73497-D174-4A17-AC20-68E6428CE4D4}" dt="2020-11-07T17:26:01.152" v="40" actId="20577"/>
          <ac:spMkLst>
            <pc:docMk/>
            <pc:sldMk cId="3711501159" sldId="265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4:59.368" v="3" actId="478"/>
          <ac:spMkLst>
            <pc:docMk/>
            <pc:sldMk cId="3711501159" sldId="265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5.091" v="121"/>
        <pc:sldMkLst>
          <pc:docMk/>
          <pc:sldMk cId="1495618613" sldId="266"/>
        </pc:sldMkLst>
        <pc:spChg chg="mod">
          <ac:chgData name="Cristian Chilipirea" userId="34ab170da5908fc4" providerId="LiveId" clId="{7BF73497-D174-4A17-AC20-68E6428CE4D4}" dt="2020-11-07T17:26:37.891" v="120" actId="1076"/>
          <ac:spMkLst>
            <pc:docMk/>
            <pc:sldMk cId="1495618613" sldId="266"/>
            <ac:spMk id="2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6:45.091" v="121"/>
          <ac:spMkLst>
            <pc:docMk/>
            <pc:sldMk cId="1495618613" sldId="266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1.655" v="4" actId="478"/>
          <ac:spMkLst>
            <pc:docMk/>
            <pc:sldMk cId="1495618613" sldId="266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6.841" v="122"/>
        <pc:sldMkLst>
          <pc:docMk/>
          <pc:sldMk cId="782680126" sldId="267"/>
        </pc:sldMkLst>
        <pc:spChg chg="mod">
          <ac:chgData name="Cristian Chilipirea" userId="34ab170da5908fc4" providerId="LiveId" clId="{7BF73497-D174-4A17-AC20-68E6428CE4D4}" dt="2020-11-07T17:26:46.841" v="122"/>
          <ac:spMkLst>
            <pc:docMk/>
            <pc:sldMk cId="782680126" sldId="267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5.744" v="5" actId="478"/>
          <ac:spMkLst>
            <pc:docMk/>
            <pc:sldMk cId="782680126" sldId="267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48.905" v="123"/>
        <pc:sldMkLst>
          <pc:docMk/>
          <pc:sldMk cId="231760844" sldId="268"/>
        </pc:sldMkLst>
        <pc:spChg chg="mod">
          <ac:chgData name="Cristian Chilipirea" userId="34ab170da5908fc4" providerId="LiveId" clId="{7BF73497-D174-4A17-AC20-68E6428CE4D4}" dt="2020-11-07T17:26:48.905" v="123"/>
          <ac:spMkLst>
            <pc:docMk/>
            <pc:sldMk cId="231760844" sldId="268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08.327" v="6" actId="478"/>
          <ac:spMkLst>
            <pc:docMk/>
            <pc:sldMk cId="231760844" sldId="268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55.355" v="139" actId="20577"/>
        <pc:sldMkLst>
          <pc:docMk/>
          <pc:sldMk cId="655664067" sldId="269"/>
        </pc:sldMkLst>
        <pc:spChg chg="mod">
          <ac:chgData name="Cristian Chilipirea" userId="34ab170da5908fc4" providerId="LiveId" clId="{7BF73497-D174-4A17-AC20-68E6428CE4D4}" dt="2020-11-07T17:26:55.355" v="139" actId="20577"/>
          <ac:spMkLst>
            <pc:docMk/>
            <pc:sldMk cId="655664067" sldId="269"/>
            <ac:spMk id="2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6:51.369" v="124"/>
          <ac:spMkLst>
            <pc:docMk/>
            <pc:sldMk cId="655664067" sldId="269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0.735" v="7" actId="478"/>
          <ac:spMkLst>
            <pc:docMk/>
            <pc:sldMk cId="655664067" sldId="269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6:58.257" v="140"/>
        <pc:sldMkLst>
          <pc:docMk/>
          <pc:sldMk cId="172573128" sldId="270"/>
        </pc:sldMkLst>
        <pc:spChg chg="mod">
          <ac:chgData name="Cristian Chilipirea" userId="34ab170da5908fc4" providerId="LiveId" clId="{7BF73497-D174-4A17-AC20-68E6428CE4D4}" dt="2020-11-07T17:26:58.257" v="140"/>
          <ac:spMkLst>
            <pc:docMk/>
            <pc:sldMk cId="172573128" sldId="270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2.688" v="8" actId="478"/>
          <ac:spMkLst>
            <pc:docMk/>
            <pc:sldMk cId="172573128" sldId="270"/>
            <ac:spMk id="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06.052" v="157" actId="20577"/>
        <pc:sldMkLst>
          <pc:docMk/>
          <pc:sldMk cId="1856459298" sldId="271"/>
        </pc:sldMkLst>
        <pc:spChg chg="mod">
          <ac:chgData name="Cristian Chilipirea" userId="34ab170da5908fc4" providerId="LiveId" clId="{7BF73497-D174-4A17-AC20-68E6428CE4D4}" dt="2020-11-07T17:27:00.529" v="141"/>
          <ac:spMkLst>
            <pc:docMk/>
            <pc:sldMk cId="1856459298" sldId="271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5.088" v="9" actId="478"/>
          <ac:spMkLst>
            <pc:docMk/>
            <pc:sldMk cId="1856459298" sldId="271"/>
            <ac:spMk id="5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7:06.052" v="157" actId="20577"/>
          <ac:spMkLst>
            <pc:docMk/>
            <pc:sldMk cId="1856459298" sldId="271"/>
            <ac:spMk id="45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20.582" v="170"/>
        <pc:sldMkLst>
          <pc:docMk/>
          <pc:sldMk cId="2299359782" sldId="273"/>
        </pc:sldMkLst>
        <pc:spChg chg="mod">
          <ac:chgData name="Cristian Chilipirea" userId="34ab170da5908fc4" providerId="LiveId" clId="{7BF73497-D174-4A17-AC20-68E6428CE4D4}" dt="2020-11-07T17:27:20.582" v="170"/>
          <ac:spMkLst>
            <pc:docMk/>
            <pc:sldMk cId="2299359782" sldId="273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9.940" v="11" actId="478"/>
          <ac:spMkLst>
            <pc:docMk/>
            <pc:sldMk cId="2299359782" sldId="273"/>
            <ac:spMk id="123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13.320" v="169" actId="20577"/>
        <pc:sldMkLst>
          <pc:docMk/>
          <pc:sldMk cId="3139972474" sldId="274"/>
        </pc:sldMkLst>
        <pc:spChg chg="mod">
          <ac:chgData name="Cristian Chilipirea" userId="34ab170da5908fc4" providerId="LiveId" clId="{7BF73497-D174-4A17-AC20-68E6428CE4D4}" dt="2020-11-07T17:27:13.320" v="169" actId="20577"/>
          <ac:spMkLst>
            <pc:docMk/>
            <pc:sldMk cId="3139972474" sldId="274"/>
            <ac:spMk id="3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17.320" v="10" actId="478"/>
          <ac:spMkLst>
            <pc:docMk/>
            <pc:sldMk cId="3139972474" sldId="274"/>
            <ac:spMk id="121" creationId="{00000000-0000-0000-0000-000000000000}"/>
          </ac:spMkLst>
        </pc:spChg>
      </pc:sldChg>
      <pc:sldChg chg="delSp modSp add mod">
        <pc:chgData name="Cristian Chilipirea" userId="34ab170da5908fc4" providerId="LiveId" clId="{7BF73497-D174-4A17-AC20-68E6428CE4D4}" dt="2020-11-07T17:27:27.904" v="181" actId="20577"/>
        <pc:sldMkLst>
          <pc:docMk/>
          <pc:sldMk cId="1351981425" sldId="275"/>
        </pc:sldMkLst>
        <pc:spChg chg="mod">
          <ac:chgData name="Cristian Chilipirea" userId="34ab170da5908fc4" providerId="LiveId" clId="{7BF73497-D174-4A17-AC20-68E6428CE4D4}" dt="2020-11-07T17:27:23.590" v="171"/>
          <ac:spMkLst>
            <pc:docMk/>
            <pc:sldMk cId="1351981425" sldId="275"/>
            <ac:spMk id="3" creationId="{00000000-0000-0000-0000-000000000000}"/>
          </ac:spMkLst>
        </pc:spChg>
        <pc:spChg chg="mod">
          <ac:chgData name="Cristian Chilipirea" userId="34ab170da5908fc4" providerId="LiveId" clId="{7BF73497-D174-4A17-AC20-68E6428CE4D4}" dt="2020-11-07T17:27:27.904" v="181" actId="20577"/>
          <ac:spMkLst>
            <pc:docMk/>
            <pc:sldMk cId="1351981425" sldId="275"/>
            <ac:spMk id="4" creationId="{00000000-0000-0000-0000-000000000000}"/>
          </ac:spMkLst>
        </pc:spChg>
        <pc:spChg chg="del mod">
          <ac:chgData name="Cristian Chilipirea" userId="34ab170da5908fc4" providerId="LiveId" clId="{7BF73497-D174-4A17-AC20-68E6428CE4D4}" dt="2020-11-07T17:25:22.235" v="12" actId="478"/>
          <ac:spMkLst>
            <pc:docMk/>
            <pc:sldMk cId="1351981425" sldId="275"/>
            <ac:spMk id="123" creationId="{00000000-0000-0000-0000-000000000000}"/>
          </ac:spMkLst>
        </pc:spChg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122929085" sldId="348"/>
        </pc:sldMkLst>
      </pc:sldChg>
      <pc:sldChg chg="del">
        <pc:chgData name="Cristian Chilipirea" userId="34ab170da5908fc4" providerId="LiveId" clId="{7BF73497-D174-4A17-AC20-68E6428CE4D4}" dt="2020-11-07T17:25:52.605" v="13" actId="2696"/>
        <pc:sldMkLst>
          <pc:docMk/>
          <pc:sldMk cId="0" sldId="485"/>
        </pc:sldMkLst>
      </pc:sldChg>
      <pc:sldChg chg="new del">
        <pc:chgData name="Cristian Chilipirea" userId="34ab170da5908fc4" providerId="LiveId" clId="{7BF73497-D174-4A17-AC20-68E6428CE4D4}" dt="2020-11-07T17:25:54.257" v="14" actId="2696"/>
        <pc:sldMkLst>
          <pc:docMk/>
          <pc:sldMk cId="2905758692" sldId="48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96926923" sldId="52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365026191" sldId="76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712691256" sldId="76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85521958" sldId="76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201933608" sldId="76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629805878" sldId="765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56196331" sldId="766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65331451" sldId="768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4063672065" sldId="769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491276657" sldId="770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867374159" sldId="771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2742151927" sldId="773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3303626076" sldId="774"/>
        </pc:sldMkLst>
      </pc:sldChg>
      <pc:sldChg chg="del">
        <pc:chgData name="Cristian Chilipirea" userId="34ab170da5908fc4" providerId="LiveId" clId="{7BF73497-D174-4A17-AC20-68E6428CE4D4}" dt="2020-11-07T17:24:26.097" v="0" actId="47"/>
        <pc:sldMkLst>
          <pc:docMk/>
          <pc:sldMk cId="1993967515" sldId="775"/>
        </pc:sldMkLst>
      </pc:sldChg>
      <pc:sldMasterChg chg="delSldLayout">
        <pc:chgData name="Cristian Chilipirea" userId="34ab170da5908fc4" providerId="LiveId" clId="{7BF73497-D174-4A17-AC20-68E6428CE4D4}" dt="2020-11-07T17:24:26.097" v="0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F73497-D174-4A17-AC20-68E6428CE4D4}" dt="2020-11-07T17:24:26.097" v="0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636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469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859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468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488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4735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959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2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80BAA-30CC-42FD-B0C3-30CEFFCC1F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 în paralel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475656" y="2931109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96459" y="2931109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17262" y="2931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37943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58502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9244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00047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20850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41531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62090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75656" y="4624736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96459" y="4624736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7262" y="462473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37943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58502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79244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00047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20850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41531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62090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75656" y="1694875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96459" y="1694875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17262" y="169487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37943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8502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79244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00047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20850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41531" y="16959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2090" y="16959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75656" y="2215173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96459" y="2215173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17262" y="221517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37943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58502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9244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00047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20850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41531" y="2216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62090" y="2216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475656" y="397847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96459" y="3978476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17262" y="39784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37943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58502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079244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00047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20850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41531" y="39795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62090" y="39795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475656" y="5145034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996459" y="514503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517262" y="514503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37943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558502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079244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047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20850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41531" y="51461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62090" y="51461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7559" y="5674319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/>
              <a:t>Și tot așa</a:t>
            </a:r>
            <a:r>
              <a:rPr lang="en-US" sz="4000" b="1" dirty="0"/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919597-FEE8-4698-A645-8D951AD1F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198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31617" y="972323"/>
            <a:ext cx="3006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Dacă există o muchie între două noduri acestea trebuie să aibă culori diferite</a:t>
            </a:r>
            <a:r>
              <a:rPr lang="en-US" sz="24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A7B2-00F3-4082-999F-A407CF6AB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9561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28549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9352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0155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90836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1395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32137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2940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3743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4424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14983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EA104-7515-46C1-B86D-A223AECA14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8268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28549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9352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0155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90836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1395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32137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2940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3743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4424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14983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4F83B-FB26-4E70-A41E-E2AFFDC4A8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7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28549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9352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0155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90836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1395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32137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2940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3743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4424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14983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0836" y="176373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Aceeași culoare</a:t>
            </a:r>
            <a:endParaRPr lang="en-US" sz="32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FAE3-10EE-47E5-90CE-1F3E2D8234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5566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28549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9352" y="576306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0155" y="57630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90836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1395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32137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2940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3743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4424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14983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54180-2F6B-497A-A848-8C70BC222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5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7944" y="1403697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928071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4568031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3167844" y="5010787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072382" y="22840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033321" y="3007356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06259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167844" y="30386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Oval 24"/>
          <p:cNvSpPr/>
          <p:nvPr/>
        </p:nvSpPr>
        <p:spPr>
          <a:xfrm>
            <a:off x="3527884" y="4143390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4928071" y="498620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21" idx="0"/>
          </p:cNvCxnSpPr>
          <p:nvPr/>
        </p:nvCxnSpPr>
        <p:spPr>
          <a:xfrm>
            <a:off x="4247964" y="1763737"/>
            <a:ext cx="4438" cy="520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 flipH="1">
            <a:off x="2242614" y="1583717"/>
            <a:ext cx="1825330" cy="145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0" idx="1"/>
          </p:cNvCxnSpPr>
          <p:nvPr/>
        </p:nvCxnSpPr>
        <p:spPr>
          <a:xfrm>
            <a:off x="2242614" y="3398648"/>
            <a:ext cx="977957" cy="166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6" idx="2"/>
          </p:cNvCxnSpPr>
          <p:nvPr/>
        </p:nvCxnSpPr>
        <p:spPr>
          <a:xfrm flipV="1">
            <a:off x="3527884" y="5166228"/>
            <a:ext cx="1400187" cy="24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22" idx="0"/>
          </p:cNvCxnSpPr>
          <p:nvPr/>
        </p:nvCxnSpPr>
        <p:spPr>
          <a:xfrm>
            <a:off x="4427984" y="1583717"/>
            <a:ext cx="1785357" cy="1423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4"/>
            <a:endCxn id="26" idx="7"/>
          </p:cNvCxnSpPr>
          <p:nvPr/>
        </p:nvCxnSpPr>
        <p:spPr>
          <a:xfrm flipH="1">
            <a:off x="5235384" y="3367396"/>
            <a:ext cx="977957" cy="16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25" idx="0"/>
          </p:cNvCxnSpPr>
          <p:nvPr/>
        </p:nvCxnSpPr>
        <p:spPr>
          <a:xfrm flipH="1">
            <a:off x="3707904" y="2591403"/>
            <a:ext cx="417205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19" idx="0"/>
          </p:cNvCxnSpPr>
          <p:nvPr/>
        </p:nvCxnSpPr>
        <p:spPr>
          <a:xfrm>
            <a:off x="4379695" y="2591403"/>
            <a:ext cx="368356" cy="1551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7"/>
            <a:endCxn id="18" idx="1"/>
          </p:cNvCxnSpPr>
          <p:nvPr/>
        </p:nvCxnSpPr>
        <p:spPr>
          <a:xfrm>
            <a:off x="3475157" y="3091335"/>
            <a:ext cx="1505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4"/>
            <a:endCxn id="19" idx="2"/>
          </p:cNvCxnSpPr>
          <p:nvPr/>
        </p:nvCxnSpPr>
        <p:spPr>
          <a:xfrm>
            <a:off x="334786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25" idx="6"/>
          </p:cNvCxnSpPr>
          <p:nvPr/>
        </p:nvCxnSpPr>
        <p:spPr>
          <a:xfrm flipH="1">
            <a:off x="3887924" y="3398648"/>
            <a:ext cx="1220167" cy="924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2"/>
            <a:endCxn id="18" idx="6"/>
          </p:cNvCxnSpPr>
          <p:nvPr/>
        </p:nvCxnSpPr>
        <p:spPr>
          <a:xfrm flipH="1">
            <a:off x="5288111" y="3187376"/>
            <a:ext cx="745210" cy="3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5"/>
            <a:endCxn id="26" idx="1"/>
          </p:cNvCxnSpPr>
          <p:nvPr/>
        </p:nvCxnSpPr>
        <p:spPr>
          <a:xfrm>
            <a:off x="4875344" y="4450703"/>
            <a:ext cx="105454" cy="5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3"/>
            <a:endCxn id="20" idx="7"/>
          </p:cNvCxnSpPr>
          <p:nvPr/>
        </p:nvCxnSpPr>
        <p:spPr>
          <a:xfrm flipH="1">
            <a:off x="3475157" y="4450703"/>
            <a:ext cx="105454" cy="612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4" idx="2"/>
            <a:endCxn id="23" idx="6"/>
          </p:cNvCxnSpPr>
          <p:nvPr/>
        </p:nvCxnSpPr>
        <p:spPr>
          <a:xfrm flipH="1">
            <a:off x="2422634" y="3218628"/>
            <a:ext cx="745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28549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9352" y="576306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0155" y="5763064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90836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11395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32137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52940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3743" y="5763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4424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514983" y="576415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90836" y="176373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Și tot așa</a:t>
            </a:r>
            <a:r>
              <a:rPr lang="en-US" sz="3200" b="1" dirty="0"/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4E8F4-4B7B-4F85-82B4-3060E44AD2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564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 în paralel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75656" y="1167806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96459" y="116780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7262" y="116780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7943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58502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9244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00047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20850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41531" y="11688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62090" y="11688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75656" y="2931109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96459" y="2931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17262" y="2931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37943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58502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9244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00047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20850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41531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62090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75656" y="4624736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96459" y="462473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7262" y="462473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37943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58502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79244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00047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20850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41531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62090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7418FA-1CD9-4296-B549-AC9E0C86D4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3997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Colorarea grafurilor în paralel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75656" y="1167806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96459" y="1167806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7262" y="116780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7943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58502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9244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00047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20850" y="116835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41531" y="11688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62090" y="11688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75656" y="2931109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96459" y="2931109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17262" y="2931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37943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58502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9244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00047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20850" y="2931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41531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62090" y="2932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75656" y="4624736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96459" y="4624736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7262" y="462473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37943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58502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79244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00047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20850" y="46252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41531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62090" y="462582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75656" y="1694875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96459" y="1694875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17262" y="169487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37943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8502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79244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00047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20850" y="169542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41531" y="16959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2090" y="16959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75656" y="2215173"/>
            <a:ext cx="520925" cy="521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96459" y="2215173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17262" y="221517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37943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58502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9244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00047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20850" y="2215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41531" y="2216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62090" y="2216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475656" y="3451407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6459" y="3451407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17262" y="345140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37943" y="3451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58502" y="3451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79244" y="3451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00047" y="3451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20850" y="3451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41531" y="34524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62090" y="34524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475656" y="397847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96459" y="3978476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17262" y="39784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37943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58502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079244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00047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20850" y="39790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41531" y="39795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62090" y="39795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475656" y="5145034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996459" y="514503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517262" y="514503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37943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558502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079244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047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20850" y="514558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41531" y="51461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62090" y="514612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75656" y="5663694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996459" y="5663694"/>
            <a:ext cx="520925" cy="52139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7262" y="566369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037943" y="56642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558502" y="56642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079244" y="56642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600047" y="56642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20850" y="56642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41531" y="56647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62090" y="56647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3956" y="1203493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Rejected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693956" y="347027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Rejected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679292" y="572905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Rejected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326F-4284-4A38-9806-5171BB889E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99359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413</Words>
  <Application>Microsoft Office PowerPoint</Application>
  <PresentationFormat>On-screen Show (4:3)</PresentationFormat>
  <Paragraphs>337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Standarddesign</vt:lpstr>
      <vt:lpstr>Colorarea grafurilor</vt:lpstr>
      <vt:lpstr>Colorarea grafurilor</vt:lpstr>
      <vt:lpstr>Colorarea grafurilor</vt:lpstr>
      <vt:lpstr>Colorarea grafurilor</vt:lpstr>
      <vt:lpstr>Colorarea grafurilor</vt:lpstr>
      <vt:lpstr>Colorarea grafurilor</vt:lpstr>
      <vt:lpstr>Colorarea grafurilor</vt:lpstr>
      <vt:lpstr>Colorarea grafurilor în paralel</vt:lpstr>
      <vt:lpstr>Colorarea grafurilor în paralel</vt:lpstr>
      <vt:lpstr>Colorarea grafurilor în paralel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2020-11-07T17:27:30Z</dcterms:modified>
</cp:coreProperties>
</file>