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AF33A-E926-4CF9-BCDC-E9213A90E634}" v="9" dt="2021-03-23T10:17:3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5FBAF33A-E926-4CF9-BCDC-E9213A90E634}"/>
    <pc:docChg chg="undo custSel addSld modSld">
      <pc:chgData name="Cristian Chilipirea" userId="34ab170da5908fc4" providerId="LiveId" clId="{5FBAF33A-E926-4CF9-BCDC-E9213A90E634}" dt="2021-04-04T09:54:54.929" v="61" actId="478"/>
      <pc:docMkLst>
        <pc:docMk/>
      </pc:docMkLst>
      <pc:sldChg chg="addSp delSp modSp new mod">
        <pc:chgData name="Cristian Chilipirea" userId="34ab170da5908fc4" providerId="LiveId" clId="{5FBAF33A-E926-4CF9-BCDC-E9213A90E634}" dt="2021-04-04T09:54:54.929" v="61" actId="478"/>
        <pc:sldMkLst>
          <pc:docMk/>
          <pc:sldMk cId="1641033753" sldId="256"/>
        </pc:sldMkLst>
        <pc:spChg chg="del">
          <ac:chgData name="Cristian Chilipirea" userId="34ab170da5908fc4" providerId="LiveId" clId="{5FBAF33A-E926-4CF9-BCDC-E9213A90E634}" dt="2021-03-22T09:53:47.911" v="1" actId="478"/>
          <ac:spMkLst>
            <pc:docMk/>
            <pc:sldMk cId="1641033753" sldId="256"/>
            <ac:spMk id="2" creationId="{A5C11728-B898-4F9F-AD25-2A88A93AAED3}"/>
          </ac:spMkLst>
        </pc:spChg>
        <pc:spChg chg="del">
          <ac:chgData name="Cristian Chilipirea" userId="34ab170da5908fc4" providerId="LiveId" clId="{5FBAF33A-E926-4CF9-BCDC-E9213A90E634}" dt="2021-03-22T09:53:48.870" v="2" actId="478"/>
          <ac:spMkLst>
            <pc:docMk/>
            <pc:sldMk cId="1641033753" sldId="256"/>
            <ac:spMk id="3" creationId="{50A7D0F0-376C-479A-8D51-313FD4450BE5}"/>
          </ac:spMkLst>
        </pc:spChg>
        <pc:spChg chg="add del mod">
          <ac:chgData name="Cristian Chilipirea" userId="34ab170da5908fc4" providerId="LiveId" clId="{5FBAF33A-E926-4CF9-BCDC-E9213A90E634}" dt="2021-03-23T10:15:56.873" v="55" actId="478"/>
          <ac:spMkLst>
            <pc:docMk/>
            <pc:sldMk cId="1641033753" sldId="256"/>
            <ac:spMk id="4" creationId="{AC50AE73-4F6E-4862-AE28-101D7A46777E}"/>
          </ac:spMkLst>
        </pc:spChg>
        <pc:spChg chg="add mod">
          <ac:chgData name="Cristian Chilipirea" userId="34ab170da5908fc4" providerId="LiveId" clId="{5FBAF33A-E926-4CF9-BCDC-E9213A90E634}" dt="2021-03-22T09:54:39.336" v="15" actId="20577"/>
          <ac:spMkLst>
            <pc:docMk/>
            <pc:sldMk cId="1641033753" sldId="256"/>
            <ac:spMk id="5" creationId="{FA7AE2E7-3A57-4C0C-A32E-91FC2271E392}"/>
          </ac:spMkLst>
        </pc:spChg>
        <pc:spChg chg="add del mod">
          <ac:chgData name="Cristian Chilipirea" userId="34ab170da5908fc4" providerId="LiveId" clId="{5FBAF33A-E926-4CF9-BCDC-E9213A90E634}" dt="2021-03-23T10:15:56.177" v="54" actId="478"/>
          <ac:spMkLst>
            <pc:docMk/>
            <pc:sldMk cId="1641033753" sldId="256"/>
            <ac:spMk id="6" creationId="{A8D1E793-E4BA-45A6-84E7-66D650DF0A73}"/>
          </ac:spMkLst>
        </pc:spChg>
        <pc:spChg chg="add mod">
          <ac:chgData name="Cristian Chilipirea" userId="34ab170da5908fc4" providerId="LiveId" clId="{5FBAF33A-E926-4CF9-BCDC-E9213A90E634}" dt="2021-03-22T09:54:56" v="21" actId="20577"/>
          <ac:spMkLst>
            <pc:docMk/>
            <pc:sldMk cId="1641033753" sldId="256"/>
            <ac:spMk id="7" creationId="{1C06EF65-B208-4267-88DD-B10E30419325}"/>
          </ac:spMkLst>
        </pc:spChg>
        <pc:spChg chg="add mod">
          <ac:chgData name="Cristian Chilipirea" userId="34ab170da5908fc4" providerId="LiveId" clId="{5FBAF33A-E926-4CF9-BCDC-E9213A90E634}" dt="2021-03-22T09:55:01.209" v="24" actId="20577"/>
          <ac:spMkLst>
            <pc:docMk/>
            <pc:sldMk cId="1641033753" sldId="256"/>
            <ac:spMk id="8" creationId="{73626DAD-3B79-4657-9086-FE597F2DC3F4}"/>
          </ac:spMkLst>
        </pc:spChg>
        <pc:spChg chg="add del mod">
          <ac:chgData name="Cristian Chilipirea" userId="34ab170da5908fc4" providerId="LiveId" clId="{5FBAF33A-E926-4CF9-BCDC-E9213A90E634}" dt="2021-04-04T09:54:52.660" v="60" actId="478"/>
          <ac:spMkLst>
            <pc:docMk/>
            <pc:sldMk cId="1641033753" sldId="256"/>
            <ac:spMk id="24" creationId="{3568B2CF-D4C6-46BA-B54E-6B41E142F947}"/>
          </ac:spMkLst>
        </pc:spChg>
        <pc:spChg chg="add del mod">
          <ac:chgData name="Cristian Chilipirea" userId="34ab170da5908fc4" providerId="LiveId" clId="{5FBAF33A-E926-4CF9-BCDC-E9213A90E634}" dt="2021-04-04T09:54:52.660" v="60" actId="478"/>
          <ac:spMkLst>
            <pc:docMk/>
            <pc:sldMk cId="1641033753" sldId="256"/>
            <ac:spMk id="26" creationId="{FBD38E73-809F-4CA3-91EB-D6F0138857AC}"/>
          </ac:spMkLst>
        </pc:spChg>
        <pc:spChg chg="add del mod">
          <ac:chgData name="Cristian Chilipirea" userId="34ab170da5908fc4" providerId="LiveId" clId="{5FBAF33A-E926-4CF9-BCDC-E9213A90E634}" dt="2021-04-04T09:54:52.660" v="60" actId="478"/>
          <ac:spMkLst>
            <pc:docMk/>
            <pc:sldMk cId="1641033753" sldId="256"/>
            <ac:spMk id="28" creationId="{41AFE3F7-2D97-4031-897B-8F3A70665B6E}"/>
          </ac:spMkLst>
        </pc:spChg>
        <pc:cxnChg chg="add del mod">
          <ac:chgData name="Cristian Chilipirea" userId="34ab170da5908fc4" providerId="LiveId" clId="{5FBAF33A-E926-4CF9-BCDC-E9213A90E634}" dt="2021-03-23T10:15:56.873" v="55" actId="478"/>
          <ac:cxnSpMkLst>
            <pc:docMk/>
            <pc:sldMk cId="1641033753" sldId="256"/>
            <ac:cxnSpMk id="10" creationId="{95CA299F-3A15-47F4-A55B-CF05BD4A588C}"/>
          </ac:cxnSpMkLst>
        </pc:cxnChg>
        <pc:cxnChg chg="add mod">
          <ac:chgData name="Cristian Chilipirea" userId="34ab170da5908fc4" providerId="LiveId" clId="{5FBAF33A-E926-4CF9-BCDC-E9213A90E634}" dt="2021-03-22T09:55:53.989" v="41" actId="1076"/>
          <ac:cxnSpMkLst>
            <pc:docMk/>
            <pc:sldMk cId="1641033753" sldId="256"/>
            <ac:cxnSpMk id="11" creationId="{CD5ED61B-D7A1-4F47-9ABF-0FF8FC413289}"/>
          </ac:cxnSpMkLst>
        </pc:cxnChg>
        <pc:cxnChg chg="add del mod">
          <ac:chgData name="Cristian Chilipirea" userId="34ab170da5908fc4" providerId="LiveId" clId="{5FBAF33A-E926-4CF9-BCDC-E9213A90E634}" dt="2021-03-23T10:15:56.177" v="54" actId="478"/>
          <ac:cxnSpMkLst>
            <pc:docMk/>
            <pc:sldMk cId="1641033753" sldId="256"/>
            <ac:cxnSpMk id="18" creationId="{8BB7E951-170E-417C-A7C6-6C42F0BB3AD7}"/>
          </ac:cxnSpMkLst>
        </pc:cxnChg>
        <pc:cxnChg chg="add mod">
          <ac:chgData name="Cristian Chilipirea" userId="34ab170da5908fc4" providerId="LiveId" clId="{5FBAF33A-E926-4CF9-BCDC-E9213A90E634}" dt="2021-03-22T09:55:58.901" v="44" actId="14100"/>
          <ac:cxnSpMkLst>
            <pc:docMk/>
            <pc:sldMk cId="1641033753" sldId="256"/>
            <ac:cxnSpMk id="21" creationId="{9D44DD87-BFAF-4482-8DD2-16B58294BD96}"/>
          </ac:cxnSpMkLst>
        </pc:cxnChg>
        <pc:cxnChg chg="add del mod">
          <ac:chgData name="Cristian Chilipirea" userId="34ab170da5908fc4" providerId="LiveId" clId="{5FBAF33A-E926-4CF9-BCDC-E9213A90E634}" dt="2021-04-04T09:54:54.929" v="61" actId="478"/>
          <ac:cxnSpMkLst>
            <pc:docMk/>
            <pc:sldMk cId="1641033753" sldId="256"/>
            <ac:cxnSpMk id="25" creationId="{C624D9C1-B4A7-4392-959C-609D1FE49183}"/>
          </ac:cxnSpMkLst>
        </pc:cxnChg>
        <pc:cxnChg chg="add del mod">
          <ac:chgData name="Cristian Chilipirea" userId="34ab170da5908fc4" providerId="LiveId" clId="{5FBAF33A-E926-4CF9-BCDC-E9213A90E634}" dt="2021-04-04T09:54:52.660" v="60" actId="478"/>
          <ac:cxnSpMkLst>
            <pc:docMk/>
            <pc:sldMk cId="1641033753" sldId="256"/>
            <ac:cxnSpMk id="27" creationId="{B5DB7E63-6453-4E23-B1C0-2539579F197E}"/>
          </ac:cxnSpMkLst>
        </pc:cxnChg>
        <pc:cxnChg chg="add del mod">
          <ac:chgData name="Cristian Chilipirea" userId="34ab170da5908fc4" providerId="LiveId" clId="{5FBAF33A-E926-4CF9-BCDC-E9213A90E634}" dt="2021-04-04T09:54:52.660" v="60" actId="478"/>
          <ac:cxnSpMkLst>
            <pc:docMk/>
            <pc:sldMk cId="1641033753" sldId="256"/>
            <ac:cxnSpMk id="29" creationId="{1DAD2DDF-86DE-4150-9380-AFC50CDCFD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63C6-CE15-4E84-907D-D5317A4D9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DC3E5-E17A-432D-9A18-A5B7E02BB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90C2-C456-44B4-87CD-0291AFE4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04D-7DD3-46CD-B26C-1391C5EF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DC6F-5E85-4470-A557-3F6AAAFD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103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5129-5030-48EF-A32A-2F97CB59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ACBB8-A5C6-41E5-BBC4-C4208E28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ED25-4E6D-4A82-BD1F-E74AB9B1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E630-2B18-4C73-A3FE-2956B3FA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1A8D-B1E4-4E78-A84B-249F3906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6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D6E45-8EFE-4755-B666-424D2A427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A87EE-1FF2-4334-964E-419EEB45A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3C9D-0ECD-450A-B262-E20E9E72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0632-3F44-4426-9CB2-AFF98F11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0952-A174-4064-8A65-9ECAB6D5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255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F926-CC4E-47A9-8136-FA4D78AE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03F2-1C51-4CCA-A839-8DB0102A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1E1F-68A5-4E27-AFD1-3C17191A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CA5E-4D1A-4013-93B8-97F7B85E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1B1F-1EFE-450E-B2B6-6A775D3F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43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D7AA-4BAF-444A-A4CB-4406CDB5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7C24-D830-4552-97B9-EE1CEABB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15DA-CCA8-439F-958C-84690BC1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F075-D72D-41C6-92F4-1F8D6FB7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A2A2-DABB-4085-A9C0-969FA59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86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FD58-D2DE-4F34-99A2-2F1A4BE4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8A64-C15A-4EBF-BE72-CF11A07BF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B3A5-5161-40C9-874F-50A1162DD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979A-ED10-4ECB-9795-40BC6220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E7E27-ED20-4950-ABEA-9A41F24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2939-38B9-4435-BF3F-FA18273E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944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C7FC-B75E-428E-A86C-1D85996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D65B-6FBD-4077-B08C-16E287E0C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4F3D8-3AF1-4C71-ADCE-1B61EEF1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0F3DD-7A96-4A47-8FCD-7EFD995B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ABD18-A3A0-498C-9921-8B8ECB80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CC307-79D0-4BCA-B179-485D1CB1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E453F-444F-4EC8-A721-0DABB960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21638-3204-4A53-8C11-670BD57D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680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02D2-36EF-486A-97FB-95E8BFA5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B0B12-4D9C-42B0-B6D6-CD20F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3FBB5-C3DC-4EE1-890C-C9371D0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A54C-8BF6-4780-A963-511A0FAB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35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C9EBE-8DD7-4D11-B9EB-9248B50F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EC5A8-535D-497E-B394-5036A638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1B9F7-57F0-4D34-8EC1-E0350C38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644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6431-7247-4328-A7F7-BE0784D5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817F-30D6-495F-8119-2171845A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6AE8-F6C3-489C-A8D3-BFB4E153C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B9CF6-63BC-4B05-A954-0DD11D5C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4FF7-FF9A-4B75-B5F2-27AE161A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756-3F28-4C0C-9822-B97725A7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394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5076-5CB3-4255-8233-BFF69DD8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3674-9643-45D6-9793-8B6A9C465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6E23-47D7-4593-8C50-A0BC7C16E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0F89-6726-4A4E-90C2-14E43371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9FEB-9563-4FD4-B6F4-01D787CB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2806-BD29-412B-ACC3-4871C16A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77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7D86C-28CA-4F33-9418-E83F09DA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ACCA7-B90C-4916-91FA-9060E1E1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AD34-9DE2-4F5A-8445-6A40EEA59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AAB-17A0-45BA-8225-B47959B97CE2}" type="datetimeFigureOut">
              <a:rPr lang="ro-RO" smtClean="0"/>
              <a:t>04.04.2021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BAC3-4EC0-40B4-9ED8-7E71D9ED3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E0D0-AC31-41C6-A2F9-2E3AE6C2F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65FB-27B6-44E4-9289-DA67660EAD4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847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50AE73-4F6E-4862-AE28-101D7A46777E}"/>
              </a:ext>
            </a:extLst>
          </p:cNvPr>
          <p:cNvSpPr/>
          <p:nvPr/>
        </p:nvSpPr>
        <p:spPr>
          <a:xfrm>
            <a:off x="1681018" y="1237673"/>
            <a:ext cx="332509" cy="3325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7AE2E7-3A57-4C0C-A32E-91FC2271E392}"/>
              </a:ext>
            </a:extLst>
          </p:cNvPr>
          <p:cNvSpPr/>
          <p:nvPr/>
        </p:nvSpPr>
        <p:spPr>
          <a:xfrm>
            <a:off x="3916742" y="1591511"/>
            <a:ext cx="332509" cy="3325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1E793-E4BA-45A6-84E7-66D650DF0A73}"/>
              </a:ext>
            </a:extLst>
          </p:cNvPr>
          <p:cNvSpPr/>
          <p:nvPr/>
        </p:nvSpPr>
        <p:spPr>
          <a:xfrm>
            <a:off x="6180746" y="1924020"/>
            <a:ext cx="332509" cy="3325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06EF65-B208-4267-88DD-B10E30419325}"/>
              </a:ext>
            </a:extLst>
          </p:cNvPr>
          <p:cNvSpPr/>
          <p:nvPr/>
        </p:nvSpPr>
        <p:spPr>
          <a:xfrm>
            <a:off x="3269435" y="2745723"/>
            <a:ext cx="332509" cy="3325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26DAD-3B79-4657-9086-FE597F2DC3F4}"/>
              </a:ext>
            </a:extLst>
          </p:cNvPr>
          <p:cNvSpPr/>
          <p:nvPr/>
        </p:nvSpPr>
        <p:spPr>
          <a:xfrm>
            <a:off x="5109233" y="3096491"/>
            <a:ext cx="332509" cy="3325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  <a:endParaRPr lang="ro-RO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A299F-3A15-47F4-A55B-CF05BD4A588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013527" y="1403928"/>
            <a:ext cx="1903215" cy="353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ED61B-D7A1-4F47-9ABF-0FF8FC41328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3435690" y="1875325"/>
            <a:ext cx="529747" cy="870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B7E951-170E-417C-A7C6-6C42F0BB3AD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 flipV="1">
            <a:off x="4249251" y="1757766"/>
            <a:ext cx="1931495" cy="332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44DD87-BFAF-4482-8DD2-16B58294BD96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3601944" y="2911978"/>
            <a:ext cx="1507289" cy="350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3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Chilipirea</dc:creator>
  <cp:lastModifiedBy>Cristian Chilipirea</cp:lastModifiedBy>
  <cp:revision>1</cp:revision>
  <dcterms:created xsi:type="dcterms:W3CDTF">2021-03-22T09:53:42Z</dcterms:created>
  <dcterms:modified xsi:type="dcterms:W3CDTF">2021-04-04T09:55:12Z</dcterms:modified>
</cp:coreProperties>
</file>