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906000" cy="8999538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5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4472C4"/>
    <a:srgbClr val="00B050"/>
    <a:srgbClr val="843C0C"/>
    <a:srgbClr val="A6A6A6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E63D68-0589-4BB2-AFEA-7E461AA04741}" v="1" dt="2021-12-05T22:23:09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412" y="294"/>
      </p:cViewPr>
      <p:guideLst>
        <p:guide orient="horz" pos="283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Chilipirea" userId="34ab170da5908fc4" providerId="LiveId" clId="{E1A3AD1D-A3FD-4E56-98FE-DC948F7A24E6}"/>
    <pc:docChg chg="undo custSel modSld">
      <pc:chgData name="Cristian Chilipirea" userId="34ab170da5908fc4" providerId="LiveId" clId="{E1A3AD1D-A3FD-4E56-98FE-DC948F7A24E6}" dt="2020-11-01T21:55:34.619" v="5" actId="20577"/>
      <pc:docMkLst>
        <pc:docMk/>
      </pc:docMkLst>
      <pc:sldChg chg="addSp delSp modSp mod">
        <pc:chgData name="Cristian Chilipirea" userId="34ab170da5908fc4" providerId="LiveId" clId="{E1A3AD1D-A3FD-4E56-98FE-DC948F7A24E6}" dt="2020-11-01T21:55:34.619" v="5" actId="20577"/>
        <pc:sldMkLst>
          <pc:docMk/>
          <pc:sldMk cId="107034666" sldId="256"/>
        </pc:sldMkLst>
        <pc:spChg chg="add del mod">
          <ac:chgData name="Cristian Chilipirea" userId="34ab170da5908fc4" providerId="LiveId" clId="{E1A3AD1D-A3FD-4E56-98FE-DC948F7A24E6}" dt="2020-11-01T21:55:25.216" v="3" actId="478"/>
          <ac:spMkLst>
            <pc:docMk/>
            <pc:sldMk cId="107034666" sldId="256"/>
            <ac:spMk id="2" creationId="{0217A01B-E437-4ED3-9BFB-9D6CD1AADA4E}"/>
          </ac:spMkLst>
        </pc:spChg>
        <pc:spChg chg="mod">
          <ac:chgData name="Cristian Chilipirea" userId="34ab170da5908fc4" providerId="LiveId" clId="{E1A3AD1D-A3FD-4E56-98FE-DC948F7A24E6}" dt="2020-11-01T21:55:34.619" v="5" actId="20577"/>
          <ac:spMkLst>
            <pc:docMk/>
            <pc:sldMk cId="107034666" sldId="256"/>
            <ac:spMk id="92" creationId="{C8D9D8A8-9251-4583-AC81-B87B7C7797A2}"/>
          </ac:spMkLst>
        </pc:spChg>
      </pc:sldChg>
    </pc:docChg>
  </pc:docChgLst>
  <pc:docChgLst>
    <pc:chgData name="Cristian Chilipirea" userId="34ab170da5908fc4" providerId="LiveId" clId="{5BC3C8F7-6C10-4474-8119-D14598BE298A}"/>
    <pc:docChg chg="undo custSel addSld delSld modSld modMainMaster">
      <pc:chgData name="Cristian Chilipirea" userId="34ab170da5908fc4" providerId="LiveId" clId="{5BC3C8F7-6C10-4474-8119-D14598BE298A}" dt="2018-09-18T21:28:30.350" v="807" actId="2696"/>
      <pc:docMkLst>
        <pc:docMk/>
      </pc:docMkLst>
      <pc:sldChg chg="addSp delSp modSp">
        <pc:chgData name="Cristian Chilipirea" userId="34ab170da5908fc4" providerId="LiveId" clId="{5BC3C8F7-6C10-4474-8119-D14598BE298A}" dt="2018-09-18T21:27:42.682" v="806" actId="1076"/>
        <pc:sldMkLst>
          <pc:docMk/>
          <pc:sldMk cId="107034666" sldId="256"/>
        </pc:sldMkLst>
        <pc:spChg chg="del mod">
          <ac:chgData name="Cristian Chilipirea" userId="34ab170da5908fc4" providerId="LiveId" clId="{5BC3C8F7-6C10-4474-8119-D14598BE298A}" dt="2018-09-18T20:19:29.320" v="187" actId="478"/>
          <ac:spMkLst>
            <pc:docMk/>
            <pc:sldMk cId="107034666" sldId="256"/>
            <ac:spMk id="2" creationId="{F4AB1622-89AE-49FB-B8DF-56F9CD12F243}"/>
          </ac:spMkLst>
        </pc:spChg>
        <pc:spChg chg="del">
          <ac:chgData name="Cristian Chilipirea" userId="34ab170da5908fc4" providerId="LiveId" clId="{5BC3C8F7-6C10-4474-8119-D14598BE298A}" dt="2018-09-13T11:23:28.171" v="15" actId="478"/>
          <ac:spMkLst>
            <pc:docMk/>
            <pc:sldMk cId="107034666" sldId="256"/>
            <ac:spMk id="3" creationId="{E9ADC729-2C42-46DA-85B5-C607D7938EFE}"/>
          </ac:spMkLst>
        </pc:spChg>
        <pc:spChg chg="mod">
          <ac:chgData name="Cristian Chilipirea" userId="34ab170da5908fc4" providerId="LiveId" clId="{5BC3C8F7-6C10-4474-8119-D14598BE298A}" dt="2018-09-18T21:05:50.728" v="507" actId="1076"/>
          <ac:spMkLst>
            <pc:docMk/>
            <pc:sldMk cId="107034666" sldId="256"/>
            <ac:spMk id="5" creationId="{473F8C84-BAA3-4C3C-8DE6-455DD252847D}"/>
          </ac:spMkLst>
        </pc:spChg>
        <pc:spChg chg="mod">
          <ac:chgData name="Cristian Chilipirea" userId="34ab170da5908fc4" providerId="LiveId" clId="{5BC3C8F7-6C10-4474-8119-D14598BE298A}" dt="2018-09-18T21:26:03.619" v="710" actId="1076"/>
          <ac:spMkLst>
            <pc:docMk/>
            <pc:sldMk cId="107034666" sldId="256"/>
            <ac:spMk id="7" creationId="{2CABEC62-D08B-4020-9CBB-63AE892EF87C}"/>
          </ac:spMkLst>
        </pc:spChg>
        <pc:spChg chg="del mod">
          <ac:chgData name="Cristian Chilipirea" userId="34ab170da5908fc4" providerId="LiveId" clId="{5BC3C8F7-6C10-4474-8119-D14598BE298A}" dt="2018-09-18T20:53:08.077" v="414" actId="478"/>
          <ac:spMkLst>
            <pc:docMk/>
            <pc:sldMk cId="107034666" sldId="256"/>
            <ac:spMk id="8" creationId="{F46AA41C-1731-42BA-A070-7B3F6FA84804}"/>
          </ac:spMkLst>
        </pc:spChg>
        <pc:spChg chg="del">
          <ac:chgData name="Cristian Chilipirea" userId="34ab170da5908fc4" providerId="LiveId" clId="{5BC3C8F7-6C10-4474-8119-D14598BE298A}" dt="2018-09-13T14:52:50.359" v="57" actId="478"/>
          <ac:spMkLst>
            <pc:docMk/>
            <pc:sldMk cId="107034666" sldId="256"/>
            <ac:spMk id="9" creationId="{CED07387-496A-47F1-8FEB-EF0B6C30FDAC}"/>
          </ac:spMkLst>
        </pc:spChg>
        <pc:spChg chg="add del mod">
          <ac:chgData name="Cristian Chilipirea" userId="34ab170da5908fc4" providerId="LiveId" clId="{5BC3C8F7-6C10-4474-8119-D14598BE298A}" dt="2018-09-18T20:30:15.866" v="291" actId="478"/>
          <ac:spMkLst>
            <pc:docMk/>
            <pc:sldMk cId="107034666" sldId="256"/>
            <ac:spMk id="20" creationId="{B191FF53-A14F-4524-A542-B98CE1497A43}"/>
          </ac:spMkLst>
        </pc:spChg>
        <pc:spChg chg="add mod">
          <ac:chgData name="Cristian Chilipirea" userId="34ab170da5908fc4" providerId="LiveId" clId="{5BC3C8F7-6C10-4474-8119-D14598BE298A}" dt="2018-09-18T21:14:11.454" v="510" actId="14100"/>
          <ac:spMkLst>
            <pc:docMk/>
            <pc:sldMk cId="107034666" sldId="256"/>
            <ac:spMk id="21" creationId="{E3EA48C4-24F5-4ECB-BFB9-7438456A6F40}"/>
          </ac:spMkLst>
        </pc:spChg>
        <pc:spChg chg="add mod">
          <ac:chgData name="Cristian Chilipirea" userId="34ab170da5908fc4" providerId="LiveId" clId="{5BC3C8F7-6C10-4474-8119-D14598BE298A}" dt="2018-09-18T21:14:02.600" v="508" actId="14100"/>
          <ac:spMkLst>
            <pc:docMk/>
            <pc:sldMk cId="107034666" sldId="256"/>
            <ac:spMk id="22" creationId="{215279A7-9F2B-4923-B2CB-5C13EFEFFD5D}"/>
          </ac:spMkLst>
        </pc:spChg>
        <pc:spChg chg="add del mod">
          <ac:chgData name="Cristian Chilipirea" userId="34ab170da5908fc4" providerId="LiveId" clId="{5BC3C8F7-6C10-4474-8119-D14598BE298A}" dt="2018-09-18T20:28:35.601" v="278" actId="478"/>
          <ac:spMkLst>
            <pc:docMk/>
            <pc:sldMk cId="107034666" sldId="256"/>
            <ac:spMk id="23" creationId="{CCF41348-6E8D-426F-87E3-047BFFD71C92}"/>
          </ac:spMkLst>
        </pc:spChg>
        <pc:spChg chg="add del mod">
          <ac:chgData name="Cristian Chilipirea" userId="34ab170da5908fc4" providerId="LiveId" clId="{5BC3C8F7-6C10-4474-8119-D14598BE298A}" dt="2018-09-18T20:30:17.389" v="292" actId="478"/>
          <ac:spMkLst>
            <pc:docMk/>
            <pc:sldMk cId="107034666" sldId="256"/>
            <ac:spMk id="24" creationId="{FE87CCF8-0D1A-4835-96A1-753A55A7D76E}"/>
          </ac:spMkLst>
        </pc:spChg>
        <pc:spChg chg="add mod">
          <ac:chgData name="Cristian Chilipirea" userId="34ab170da5908fc4" providerId="LiveId" clId="{5BC3C8F7-6C10-4474-8119-D14598BE298A}" dt="2018-09-18T21:14:07.045" v="509" actId="14100"/>
          <ac:spMkLst>
            <pc:docMk/>
            <pc:sldMk cId="107034666" sldId="256"/>
            <ac:spMk id="25" creationId="{FFD2940A-BF56-426C-BDAB-521863AD0040}"/>
          </ac:spMkLst>
        </pc:spChg>
        <pc:spChg chg="add del mod">
          <ac:chgData name="Cristian Chilipirea" userId="34ab170da5908fc4" providerId="LiveId" clId="{5BC3C8F7-6C10-4474-8119-D14598BE298A}" dt="2018-09-18T20:25:51.600" v="221" actId="478"/>
          <ac:spMkLst>
            <pc:docMk/>
            <pc:sldMk cId="107034666" sldId="256"/>
            <ac:spMk id="26" creationId="{D7634171-AC08-4474-94FA-55989661D713}"/>
          </ac:spMkLst>
        </pc:spChg>
        <pc:spChg chg="add del mod">
          <ac:chgData name="Cristian Chilipirea" userId="34ab170da5908fc4" providerId="LiveId" clId="{5BC3C8F7-6C10-4474-8119-D14598BE298A}" dt="2018-09-18T20:28:30.001" v="276" actId="478"/>
          <ac:spMkLst>
            <pc:docMk/>
            <pc:sldMk cId="107034666" sldId="256"/>
            <ac:spMk id="27" creationId="{87CC303A-52DA-4E33-A643-3816CE0696B1}"/>
          </ac:spMkLst>
        </pc:spChg>
        <pc:spChg chg="mod">
          <ac:chgData name="Cristian Chilipirea" userId="34ab170da5908fc4" providerId="LiveId" clId="{5BC3C8F7-6C10-4474-8119-D14598BE298A}" dt="2018-09-18T21:05:50.728" v="507" actId="1076"/>
          <ac:spMkLst>
            <pc:docMk/>
            <pc:sldMk cId="107034666" sldId="256"/>
            <ac:spMk id="43" creationId="{29ECDDCC-C654-475C-AF2C-B9BCA1663C88}"/>
          </ac:spMkLst>
        </pc:spChg>
        <pc:spChg chg="mod">
          <ac:chgData name="Cristian Chilipirea" userId="34ab170da5908fc4" providerId="LiveId" clId="{5BC3C8F7-6C10-4474-8119-D14598BE298A}" dt="2018-09-18T21:05:50.728" v="507" actId="1076"/>
          <ac:spMkLst>
            <pc:docMk/>
            <pc:sldMk cId="107034666" sldId="256"/>
            <ac:spMk id="44" creationId="{6A506FEF-A452-42E2-90A1-71D9266BB628}"/>
          </ac:spMkLst>
        </pc:spChg>
        <pc:spChg chg="mod">
          <ac:chgData name="Cristian Chilipirea" userId="34ab170da5908fc4" providerId="LiveId" clId="{5BC3C8F7-6C10-4474-8119-D14598BE298A}" dt="2018-09-18T21:05:50.728" v="507" actId="1076"/>
          <ac:spMkLst>
            <pc:docMk/>
            <pc:sldMk cId="107034666" sldId="256"/>
            <ac:spMk id="45" creationId="{CFF92758-D41F-4DFD-9F52-B3B075D25207}"/>
          </ac:spMkLst>
        </pc:spChg>
        <pc:spChg chg="mod">
          <ac:chgData name="Cristian Chilipirea" userId="34ab170da5908fc4" providerId="LiveId" clId="{5BC3C8F7-6C10-4474-8119-D14598BE298A}" dt="2018-09-18T20:59:36.999" v="448" actId="403"/>
          <ac:spMkLst>
            <pc:docMk/>
            <pc:sldMk cId="107034666" sldId="256"/>
            <ac:spMk id="46" creationId="{A8D55B59-4A22-446E-8B42-D2C083CDAB0E}"/>
          </ac:spMkLst>
        </pc:spChg>
        <pc:spChg chg="mod">
          <ac:chgData name="Cristian Chilipirea" userId="34ab170da5908fc4" providerId="LiveId" clId="{5BC3C8F7-6C10-4474-8119-D14598BE298A}" dt="2018-09-18T20:59:36.999" v="448" actId="403"/>
          <ac:spMkLst>
            <pc:docMk/>
            <pc:sldMk cId="107034666" sldId="256"/>
            <ac:spMk id="47" creationId="{3E918CFF-F099-4B37-BD1B-31536190DD03}"/>
          </ac:spMkLst>
        </pc:spChg>
        <pc:spChg chg="mod">
          <ac:chgData name="Cristian Chilipirea" userId="34ab170da5908fc4" providerId="LiveId" clId="{5BC3C8F7-6C10-4474-8119-D14598BE298A}" dt="2018-09-18T20:59:36.999" v="448" actId="403"/>
          <ac:spMkLst>
            <pc:docMk/>
            <pc:sldMk cId="107034666" sldId="256"/>
            <ac:spMk id="48" creationId="{5072F97B-034A-42BC-A388-3466F70AE9B0}"/>
          </ac:spMkLst>
        </pc:spChg>
        <pc:spChg chg="mod">
          <ac:chgData name="Cristian Chilipirea" userId="34ab170da5908fc4" providerId="LiveId" clId="{5BC3C8F7-6C10-4474-8119-D14598BE298A}" dt="2018-09-18T20:59:36.999" v="448" actId="403"/>
          <ac:spMkLst>
            <pc:docMk/>
            <pc:sldMk cId="107034666" sldId="256"/>
            <ac:spMk id="49" creationId="{2C98142A-B297-44DB-9679-0F59E0A7B638}"/>
          </ac:spMkLst>
        </pc:spChg>
        <pc:spChg chg="mod">
          <ac:chgData name="Cristian Chilipirea" userId="34ab170da5908fc4" providerId="LiveId" clId="{5BC3C8F7-6C10-4474-8119-D14598BE298A}" dt="2018-09-18T20:59:36.999" v="448" actId="403"/>
          <ac:spMkLst>
            <pc:docMk/>
            <pc:sldMk cId="107034666" sldId="256"/>
            <ac:spMk id="50" creationId="{16EF83D6-B871-405A-B126-5535C593140D}"/>
          </ac:spMkLst>
        </pc:spChg>
        <pc:spChg chg="mod">
          <ac:chgData name="Cristian Chilipirea" userId="34ab170da5908fc4" providerId="LiveId" clId="{5BC3C8F7-6C10-4474-8119-D14598BE298A}" dt="2018-09-18T20:59:36.999" v="448" actId="403"/>
          <ac:spMkLst>
            <pc:docMk/>
            <pc:sldMk cId="107034666" sldId="256"/>
            <ac:spMk id="51" creationId="{B1D2CA09-61FB-4228-B9B4-C585AF16BFBD}"/>
          </ac:spMkLst>
        </pc:spChg>
        <pc:spChg chg="mod">
          <ac:chgData name="Cristian Chilipirea" userId="34ab170da5908fc4" providerId="LiveId" clId="{5BC3C8F7-6C10-4474-8119-D14598BE298A}" dt="2018-09-18T20:59:36.999" v="448" actId="403"/>
          <ac:spMkLst>
            <pc:docMk/>
            <pc:sldMk cId="107034666" sldId="256"/>
            <ac:spMk id="52" creationId="{5A535D03-DBCB-42FD-ABCF-F0B1AE762620}"/>
          </ac:spMkLst>
        </pc:spChg>
        <pc:spChg chg="mod">
          <ac:chgData name="Cristian Chilipirea" userId="34ab170da5908fc4" providerId="LiveId" clId="{5BC3C8F7-6C10-4474-8119-D14598BE298A}" dt="2018-09-18T20:59:36.999" v="448" actId="403"/>
          <ac:spMkLst>
            <pc:docMk/>
            <pc:sldMk cId="107034666" sldId="256"/>
            <ac:spMk id="53" creationId="{1AED8B61-63F2-4466-AABD-49B2F2FF0072}"/>
          </ac:spMkLst>
        </pc:spChg>
        <pc:spChg chg="mod">
          <ac:chgData name="Cristian Chilipirea" userId="34ab170da5908fc4" providerId="LiveId" clId="{5BC3C8F7-6C10-4474-8119-D14598BE298A}" dt="2018-09-18T20:59:36.999" v="448" actId="403"/>
          <ac:spMkLst>
            <pc:docMk/>
            <pc:sldMk cId="107034666" sldId="256"/>
            <ac:spMk id="54" creationId="{1D4FFA89-1F71-406D-AB01-3C7C311E8809}"/>
          </ac:spMkLst>
        </pc:spChg>
        <pc:spChg chg="add del mod">
          <ac:chgData name="Cristian Chilipirea" userId="34ab170da5908fc4" providerId="LiveId" clId="{5BC3C8F7-6C10-4474-8119-D14598BE298A}" dt="2018-09-18T21:05:50.728" v="507" actId="1076"/>
          <ac:spMkLst>
            <pc:docMk/>
            <pc:sldMk cId="107034666" sldId="256"/>
            <ac:spMk id="57" creationId="{689BE39C-748C-49FF-92D7-E8889981CE48}"/>
          </ac:spMkLst>
        </pc:spChg>
        <pc:spChg chg="mod">
          <ac:chgData name="Cristian Chilipirea" userId="34ab170da5908fc4" providerId="LiveId" clId="{5BC3C8F7-6C10-4474-8119-D14598BE298A}" dt="2018-09-18T21:05:50.728" v="507" actId="1076"/>
          <ac:spMkLst>
            <pc:docMk/>
            <pc:sldMk cId="107034666" sldId="256"/>
            <ac:spMk id="58" creationId="{4A9BAB2F-7B34-46EA-856B-847F41DBF378}"/>
          </ac:spMkLst>
        </pc:spChg>
        <pc:spChg chg="mod">
          <ac:chgData name="Cristian Chilipirea" userId="34ab170da5908fc4" providerId="LiveId" clId="{5BC3C8F7-6C10-4474-8119-D14598BE298A}" dt="2018-09-18T21:21:19.164" v="541" actId="1076"/>
          <ac:spMkLst>
            <pc:docMk/>
            <pc:sldMk cId="107034666" sldId="256"/>
            <ac:spMk id="59" creationId="{66A0A554-9C1D-41F4-A105-D11BAED995BA}"/>
          </ac:spMkLst>
        </pc:spChg>
        <pc:spChg chg="del mod">
          <ac:chgData name="Cristian Chilipirea" userId="34ab170da5908fc4" providerId="LiveId" clId="{5BC3C8F7-6C10-4474-8119-D14598BE298A}" dt="2018-09-18T20:53:17.574" v="417" actId="478"/>
          <ac:spMkLst>
            <pc:docMk/>
            <pc:sldMk cId="107034666" sldId="256"/>
            <ac:spMk id="61" creationId="{5052BA67-E2C1-4710-8632-2A8C6017AD9B}"/>
          </ac:spMkLst>
        </pc:spChg>
        <pc:spChg chg="del mod">
          <ac:chgData name="Cristian Chilipirea" userId="34ab170da5908fc4" providerId="LiveId" clId="{5BC3C8F7-6C10-4474-8119-D14598BE298A}" dt="2018-09-18T20:53:24.197" v="419" actId="478"/>
          <ac:spMkLst>
            <pc:docMk/>
            <pc:sldMk cId="107034666" sldId="256"/>
            <ac:spMk id="62" creationId="{6787452D-1055-40CA-B33B-F8B073F28327}"/>
          </ac:spMkLst>
        </pc:spChg>
        <pc:spChg chg="del mod">
          <ac:chgData name="Cristian Chilipirea" userId="34ab170da5908fc4" providerId="LiveId" clId="{5BC3C8F7-6C10-4474-8119-D14598BE298A}" dt="2018-09-18T20:53:22.302" v="418" actId="478"/>
          <ac:spMkLst>
            <pc:docMk/>
            <pc:sldMk cId="107034666" sldId="256"/>
            <ac:spMk id="63" creationId="{24AFD897-BDAE-46AA-80C2-27A60CDC9845}"/>
          </ac:spMkLst>
        </pc:spChg>
        <pc:spChg chg="del">
          <ac:chgData name="Cristian Chilipirea" userId="34ab170da5908fc4" providerId="LiveId" clId="{5BC3C8F7-6C10-4474-8119-D14598BE298A}" dt="2018-09-13T14:51:51.095" v="35" actId="478"/>
          <ac:spMkLst>
            <pc:docMk/>
            <pc:sldMk cId="107034666" sldId="256"/>
            <ac:spMk id="64" creationId="{807A9992-1F77-4909-BF22-F97013F22C2A}"/>
          </ac:spMkLst>
        </pc:spChg>
        <pc:spChg chg="del">
          <ac:chgData name="Cristian Chilipirea" userId="34ab170da5908fc4" providerId="LiveId" clId="{5BC3C8F7-6C10-4474-8119-D14598BE298A}" dt="2018-09-13T14:52:00.279" v="39" actId="478"/>
          <ac:spMkLst>
            <pc:docMk/>
            <pc:sldMk cId="107034666" sldId="256"/>
            <ac:spMk id="65" creationId="{E32A19E9-217C-4E13-B7B3-AA390E034BBF}"/>
          </ac:spMkLst>
        </pc:spChg>
        <pc:spChg chg="del">
          <ac:chgData name="Cristian Chilipirea" userId="34ab170da5908fc4" providerId="LiveId" clId="{5BC3C8F7-6C10-4474-8119-D14598BE298A}" dt="2018-09-13T14:52:04.052" v="41" actId="478"/>
          <ac:spMkLst>
            <pc:docMk/>
            <pc:sldMk cId="107034666" sldId="256"/>
            <ac:spMk id="66" creationId="{0D5A5926-4FA1-4D4E-8CDB-5B0354160801}"/>
          </ac:spMkLst>
        </pc:spChg>
        <pc:spChg chg="del">
          <ac:chgData name="Cristian Chilipirea" userId="34ab170da5908fc4" providerId="LiveId" clId="{5BC3C8F7-6C10-4474-8119-D14598BE298A}" dt="2018-09-13T14:51:52.880" v="36" actId="478"/>
          <ac:spMkLst>
            <pc:docMk/>
            <pc:sldMk cId="107034666" sldId="256"/>
            <ac:spMk id="67" creationId="{EBA74FEA-9A49-46A8-A8C9-7C11F4E10BA0}"/>
          </ac:spMkLst>
        </pc:spChg>
        <pc:spChg chg="del">
          <ac:chgData name="Cristian Chilipirea" userId="34ab170da5908fc4" providerId="LiveId" clId="{5BC3C8F7-6C10-4474-8119-D14598BE298A}" dt="2018-09-13T14:52:02.076" v="40" actId="478"/>
          <ac:spMkLst>
            <pc:docMk/>
            <pc:sldMk cId="107034666" sldId="256"/>
            <ac:spMk id="68" creationId="{761F73D6-710F-4F70-AFA7-FF8401499810}"/>
          </ac:spMkLst>
        </pc:spChg>
        <pc:spChg chg="del">
          <ac:chgData name="Cristian Chilipirea" userId="34ab170da5908fc4" providerId="LiveId" clId="{5BC3C8F7-6C10-4474-8119-D14598BE298A}" dt="2018-09-13T14:52:55.071" v="58" actId="478"/>
          <ac:spMkLst>
            <pc:docMk/>
            <pc:sldMk cId="107034666" sldId="256"/>
            <ac:spMk id="70" creationId="{6D0A166D-56E2-43BE-B8BA-C05AC02DB372}"/>
          </ac:spMkLst>
        </pc:spChg>
        <pc:spChg chg="del">
          <ac:chgData name="Cristian Chilipirea" userId="34ab170da5908fc4" providerId="LiveId" clId="{5BC3C8F7-6C10-4474-8119-D14598BE298A}" dt="2018-09-13T14:52:57.039" v="59" actId="478"/>
          <ac:spMkLst>
            <pc:docMk/>
            <pc:sldMk cId="107034666" sldId="256"/>
            <ac:spMk id="71" creationId="{5F3658AE-9705-453E-A5AF-41FDDC50F128}"/>
          </ac:spMkLst>
        </pc:spChg>
        <pc:spChg chg="del">
          <ac:chgData name="Cristian Chilipirea" userId="34ab170da5908fc4" providerId="LiveId" clId="{5BC3C8F7-6C10-4474-8119-D14598BE298A}" dt="2018-09-13T14:52:59.564" v="60" actId="478"/>
          <ac:spMkLst>
            <pc:docMk/>
            <pc:sldMk cId="107034666" sldId="256"/>
            <ac:spMk id="72" creationId="{0A2FC889-959E-4979-AAE4-D4BDDE9F6404}"/>
          </ac:spMkLst>
        </pc:spChg>
        <pc:spChg chg="del">
          <ac:chgData name="Cristian Chilipirea" userId="34ab170da5908fc4" providerId="LiveId" clId="{5BC3C8F7-6C10-4474-8119-D14598BE298A}" dt="2018-09-13T14:52:46.367" v="56" actId="478"/>
          <ac:spMkLst>
            <pc:docMk/>
            <pc:sldMk cId="107034666" sldId="256"/>
            <ac:spMk id="73" creationId="{5E739DF7-93E3-45E7-BCAB-80B5240857DF}"/>
          </ac:spMkLst>
        </pc:spChg>
        <pc:spChg chg="del">
          <ac:chgData name="Cristian Chilipirea" userId="34ab170da5908fc4" providerId="LiveId" clId="{5BC3C8F7-6C10-4474-8119-D14598BE298A}" dt="2018-09-13T14:52:18.051" v="43" actId="478"/>
          <ac:spMkLst>
            <pc:docMk/>
            <pc:sldMk cId="107034666" sldId="256"/>
            <ac:spMk id="79" creationId="{A57550BE-283C-41E7-A129-CB4729A0E564}"/>
          </ac:spMkLst>
        </pc:spChg>
        <pc:spChg chg="del">
          <ac:chgData name="Cristian Chilipirea" userId="34ab170da5908fc4" providerId="LiveId" clId="{5BC3C8F7-6C10-4474-8119-D14598BE298A}" dt="2018-09-13T14:52:22.068" v="44" actId="478"/>
          <ac:spMkLst>
            <pc:docMk/>
            <pc:sldMk cId="107034666" sldId="256"/>
            <ac:spMk id="80" creationId="{066EF037-34A0-4BDF-88F4-68BB7D5D3AB5}"/>
          </ac:spMkLst>
        </pc:spChg>
        <pc:spChg chg="del mod">
          <ac:chgData name="Cristian Chilipirea" userId="34ab170da5908fc4" providerId="LiveId" clId="{5BC3C8F7-6C10-4474-8119-D14598BE298A}" dt="2018-09-13T14:52:36.175" v="49" actId="478"/>
          <ac:spMkLst>
            <pc:docMk/>
            <pc:sldMk cId="107034666" sldId="256"/>
            <ac:spMk id="81" creationId="{3DAAA4A7-0CEC-492F-9E67-E940C78748FF}"/>
          </ac:spMkLst>
        </pc:spChg>
        <pc:spChg chg="del">
          <ac:chgData name="Cristian Chilipirea" userId="34ab170da5908fc4" providerId="LiveId" clId="{5BC3C8F7-6C10-4474-8119-D14598BE298A}" dt="2018-09-13T14:52:33.943" v="48" actId="478"/>
          <ac:spMkLst>
            <pc:docMk/>
            <pc:sldMk cId="107034666" sldId="256"/>
            <ac:spMk id="82" creationId="{A8FC0851-4BEF-4A83-A835-8604126A89CB}"/>
          </ac:spMkLst>
        </pc:spChg>
        <pc:spChg chg="del">
          <ac:chgData name="Cristian Chilipirea" userId="34ab170da5908fc4" providerId="LiveId" clId="{5BC3C8F7-6C10-4474-8119-D14598BE298A}" dt="2018-09-13T14:52:15.628" v="42" actId="478"/>
          <ac:spMkLst>
            <pc:docMk/>
            <pc:sldMk cId="107034666" sldId="256"/>
            <ac:spMk id="83" creationId="{B9CB09B1-8684-4773-9FBA-6B70E7551F0B}"/>
          </ac:spMkLst>
        </pc:spChg>
        <pc:spChg chg="del">
          <ac:chgData name="Cristian Chilipirea" userId="34ab170da5908fc4" providerId="LiveId" clId="{5BC3C8F7-6C10-4474-8119-D14598BE298A}" dt="2018-09-13T14:52:31.719" v="47" actId="478"/>
          <ac:spMkLst>
            <pc:docMk/>
            <pc:sldMk cId="107034666" sldId="256"/>
            <ac:spMk id="84" creationId="{1736FB49-83A5-421E-B993-9974B9CBE718}"/>
          </ac:spMkLst>
        </pc:spChg>
        <pc:spChg chg="add mod">
          <ac:chgData name="Cristian Chilipirea" userId="34ab170da5908fc4" providerId="LiveId" clId="{5BC3C8F7-6C10-4474-8119-D14598BE298A}" dt="2018-09-18T21:22:35.758" v="553" actId="1076"/>
          <ac:spMkLst>
            <pc:docMk/>
            <pc:sldMk cId="107034666" sldId="256"/>
            <ac:spMk id="92" creationId="{C8D9D8A8-9251-4583-AC81-B87B7C7797A2}"/>
          </ac:spMkLst>
        </pc:spChg>
        <pc:spChg chg="add mod">
          <ac:chgData name="Cristian Chilipirea" userId="34ab170da5908fc4" providerId="LiveId" clId="{5BC3C8F7-6C10-4474-8119-D14598BE298A}" dt="2018-09-18T21:24:55.039" v="645"/>
          <ac:spMkLst>
            <pc:docMk/>
            <pc:sldMk cId="107034666" sldId="256"/>
            <ac:spMk id="94" creationId="{0D0BB81C-F5B4-4F51-AD4C-038C7BE7CA7C}"/>
          </ac:spMkLst>
        </pc:spChg>
        <pc:spChg chg="del mod">
          <ac:chgData name="Cristian Chilipirea" userId="34ab170da5908fc4" providerId="LiveId" clId="{5BC3C8F7-6C10-4474-8119-D14598BE298A}" dt="2018-09-13T14:53:49.386" v="71"/>
          <ac:spMkLst>
            <pc:docMk/>
            <pc:sldMk cId="107034666" sldId="256"/>
            <ac:spMk id="99" creationId="{178102A3-99C2-43C7-959B-F42CF538D359}"/>
          </ac:spMkLst>
        </pc:spChg>
        <pc:spChg chg="mod">
          <ac:chgData name="Cristian Chilipirea" userId="34ab170da5908fc4" providerId="LiveId" clId="{5BC3C8F7-6C10-4474-8119-D14598BE298A}" dt="2018-09-18T21:05:50.728" v="507" actId="1076"/>
          <ac:spMkLst>
            <pc:docMk/>
            <pc:sldMk cId="107034666" sldId="256"/>
            <ac:spMk id="114" creationId="{DBD4E8AA-F690-4BBA-9BF8-92D40EB39DC3}"/>
          </ac:spMkLst>
        </pc:spChg>
        <pc:spChg chg="del">
          <ac:chgData name="Cristian Chilipirea" userId="34ab170da5908fc4" providerId="LiveId" clId="{5BC3C8F7-6C10-4474-8119-D14598BE298A}" dt="2018-09-13T14:51:45.560" v="33" actId="478"/>
          <ac:spMkLst>
            <pc:docMk/>
            <pc:sldMk cId="107034666" sldId="256"/>
            <ac:spMk id="125" creationId="{39BD6D94-B0A3-47D2-9572-2A90358FF955}"/>
          </ac:spMkLst>
        </pc:spChg>
        <pc:spChg chg="del">
          <ac:chgData name="Cristian Chilipirea" userId="34ab170da5908fc4" providerId="LiveId" clId="{5BC3C8F7-6C10-4474-8119-D14598BE298A}" dt="2018-09-13T14:51:47.223" v="34" actId="478"/>
          <ac:spMkLst>
            <pc:docMk/>
            <pc:sldMk cId="107034666" sldId="256"/>
            <ac:spMk id="127" creationId="{4D06BF07-1F4C-48BB-B81A-2F0963E6E276}"/>
          </ac:spMkLst>
        </pc:spChg>
        <pc:spChg chg="add mod">
          <ac:chgData name="Cristian Chilipirea" userId="34ab170da5908fc4" providerId="LiveId" clId="{5BC3C8F7-6C10-4474-8119-D14598BE298A}" dt="2018-09-18T20:59:36.999" v="448" actId="403"/>
          <ac:spMkLst>
            <pc:docMk/>
            <pc:sldMk cId="107034666" sldId="256"/>
            <ac:spMk id="147" creationId="{BB81D723-7E5F-4571-BF66-AE9DD7997CD6}"/>
          </ac:spMkLst>
        </pc:spChg>
        <pc:spChg chg="add mod">
          <ac:chgData name="Cristian Chilipirea" userId="34ab170da5908fc4" providerId="LiveId" clId="{5BC3C8F7-6C10-4474-8119-D14598BE298A}" dt="2018-09-18T20:59:36.999" v="448" actId="403"/>
          <ac:spMkLst>
            <pc:docMk/>
            <pc:sldMk cId="107034666" sldId="256"/>
            <ac:spMk id="148" creationId="{81C70CC9-3C25-4481-B49F-0DE2171B2DCB}"/>
          </ac:spMkLst>
        </pc:spChg>
        <pc:spChg chg="add mod">
          <ac:chgData name="Cristian Chilipirea" userId="34ab170da5908fc4" providerId="LiveId" clId="{5BC3C8F7-6C10-4474-8119-D14598BE298A}" dt="2018-09-18T21:05:29.563" v="506" actId="1076"/>
          <ac:spMkLst>
            <pc:docMk/>
            <pc:sldMk cId="107034666" sldId="256"/>
            <ac:spMk id="150" creationId="{2E4D46EC-38B6-41E0-8746-953523A9C2B6}"/>
          </ac:spMkLst>
        </pc:spChg>
        <pc:spChg chg="mod">
          <ac:chgData name="Cristian Chilipirea" userId="34ab170da5908fc4" providerId="LiveId" clId="{5BC3C8F7-6C10-4474-8119-D14598BE298A}" dt="2018-09-18T21:18:26.806" v="521" actId="1076"/>
          <ac:spMkLst>
            <pc:docMk/>
            <pc:sldMk cId="107034666" sldId="256"/>
            <ac:spMk id="171" creationId="{98BA84AA-53E6-4FCC-8254-4685EB3AD307}"/>
          </ac:spMkLst>
        </pc:spChg>
        <pc:spChg chg="del mod">
          <ac:chgData name="Cristian Chilipirea" userId="34ab170da5908fc4" providerId="LiveId" clId="{5BC3C8F7-6C10-4474-8119-D14598BE298A}" dt="2018-09-13T14:54:13.564" v="82"/>
          <ac:spMkLst>
            <pc:docMk/>
            <pc:sldMk cId="107034666" sldId="256"/>
            <ac:spMk id="173" creationId="{D523353E-D5E1-4F42-8EFA-6EDE74A4FC1F}"/>
          </ac:spMkLst>
        </pc:spChg>
        <pc:spChg chg="add mod">
          <ac:chgData name="Cristian Chilipirea" userId="34ab170da5908fc4" providerId="LiveId" clId="{5BC3C8F7-6C10-4474-8119-D14598BE298A}" dt="2018-09-18T21:27:42.682" v="806" actId="1076"/>
          <ac:spMkLst>
            <pc:docMk/>
            <pc:sldMk cId="107034666" sldId="256"/>
            <ac:spMk id="199" creationId="{028B0941-0D37-4BDC-B3AF-53C89A7ACC69}"/>
          </ac:spMkLst>
        </pc:spChg>
        <pc:spChg chg="mod">
          <ac:chgData name="Cristian Chilipirea" userId="34ab170da5908fc4" providerId="LiveId" clId="{5BC3C8F7-6C10-4474-8119-D14598BE298A}" dt="2018-09-18T20:41:29.257" v="391"/>
          <ac:spMkLst>
            <pc:docMk/>
            <pc:sldMk cId="107034666" sldId="256"/>
            <ac:spMk id="206" creationId="{00000000-0000-0000-0000-000000000000}"/>
          </ac:spMkLst>
        </pc:spChg>
        <pc:spChg chg="mod">
          <ac:chgData name="Cristian Chilipirea" userId="34ab170da5908fc4" providerId="LiveId" clId="{5BC3C8F7-6C10-4474-8119-D14598BE298A}" dt="2018-09-18T21:23:21.486" v="556" actId="1076"/>
          <ac:spMkLst>
            <pc:docMk/>
            <pc:sldMk cId="107034666" sldId="256"/>
            <ac:spMk id="207" creationId="{00000000-0000-0000-0000-000000000000}"/>
          </ac:spMkLst>
        </pc:spChg>
        <pc:spChg chg="mod">
          <ac:chgData name="Cristian Chilipirea" userId="34ab170da5908fc4" providerId="LiveId" clId="{5BC3C8F7-6C10-4474-8119-D14598BE298A}" dt="2018-09-18T21:05:50.728" v="507" actId="1076"/>
          <ac:spMkLst>
            <pc:docMk/>
            <pc:sldMk cId="107034666" sldId="256"/>
            <ac:spMk id="221" creationId="{F6A0E7D6-61CA-4372-A0BF-7FE216BABFA4}"/>
          </ac:spMkLst>
        </pc:spChg>
        <pc:spChg chg="mod">
          <ac:chgData name="Cristian Chilipirea" userId="34ab170da5908fc4" providerId="LiveId" clId="{5BC3C8F7-6C10-4474-8119-D14598BE298A}" dt="2018-09-18T21:05:50.728" v="507" actId="1076"/>
          <ac:spMkLst>
            <pc:docMk/>
            <pc:sldMk cId="107034666" sldId="256"/>
            <ac:spMk id="222" creationId="{5D184ACD-4DDB-4A64-9F31-37B69ED164C1}"/>
          </ac:spMkLst>
        </pc:spChg>
        <pc:spChg chg="mod">
          <ac:chgData name="Cristian Chilipirea" userId="34ab170da5908fc4" providerId="LiveId" clId="{5BC3C8F7-6C10-4474-8119-D14598BE298A}" dt="2018-09-18T21:05:50.728" v="507" actId="1076"/>
          <ac:spMkLst>
            <pc:docMk/>
            <pc:sldMk cId="107034666" sldId="256"/>
            <ac:spMk id="223" creationId="{748901E6-E144-4FF5-9C34-F0F3A8C6C9CA}"/>
          </ac:spMkLst>
        </pc:spChg>
        <pc:spChg chg="del">
          <ac:chgData name="Cristian Chilipirea" userId="34ab170da5908fc4" providerId="LiveId" clId="{5BC3C8F7-6C10-4474-8119-D14598BE298A}" dt="2018-09-13T14:51:56.739" v="37" actId="478"/>
          <ac:spMkLst>
            <pc:docMk/>
            <pc:sldMk cId="107034666" sldId="256"/>
            <ac:spMk id="224" creationId="{308629DD-DE1A-4D20-B566-7328829BCF87}"/>
          </ac:spMkLst>
        </pc:spChg>
        <pc:spChg chg="del">
          <ac:chgData name="Cristian Chilipirea" userId="34ab170da5908fc4" providerId="LiveId" clId="{5BC3C8F7-6C10-4474-8119-D14598BE298A}" dt="2018-09-13T14:51:58.636" v="38" actId="478"/>
          <ac:spMkLst>
            <pc:docMk/>
            <pc:sldMk cId="107034666" sldId="256"/>
            <ac:spMk id="232" creationId="{86BF2D0C-021A-428D-B5C2-F67AF6147522}"/>
          </ac:spMkLst>
        </pc:spChg>
        <pc:spChg chg="del">
          <ac:chgData name="Cristian Chilipirea" userId="34ab170da5908fc4" providerId="LiveId" clId="{5BC3C8F7-6C10-4474-8119-D14598BE298A}" dt="2018-09-13T14:51:42.464" v="32" actId="478"/>
          <ac:spMkLst>
            <pc:docMk/>
            <pc:sldMk cId="107034666" sldId="256"/>
            <ac:spMk id="233" creationId="{578AF115-EB0C-4299-841B-9D7819B47C75}"/>
          </ac:spMkLst>
        </pc:spChg>
        <pc:spChg chg="del">
          <ac:chgData name="Cristian Chilipirea" userId="34ab170da5908fc4" providerId="LiveId" clId="{5BC3C8F7-6C10-4474-8119-D14598BE298A}" dt="2018-09-13T11:23:32.265" v="18" actId="478"/>
          <ac:spMkLst>
            <pc:docMk/>
            <pc:sldMk cId="107034666" sldId="256"/>
            <ac:spMk id="234" creationId="{385D4882-7D3A-4FE1-8F88-BC59C623FCDC}"/>
          </ac:spMkLst>
        </pc:spChg>
        <pc:spChg chg="del">
          <ac:chgData name="Cristian Chilipirea" userId="34ab170da5908fc4" providerId="LiveId" clId="{5BC3C8F7-6C10-4474-8119-D14598BE298A}" dt="2018-09-13T11:23:33.573" v="19" actId="478"/>
          <ac:spMkLst>
            <pc:docMk/>
            <pc:sldMk cId="107034666" sldId="256"/>
            <ac:spMk id="235" creationId="{6C014658-D92E-4365-8662-E2E42ACD3248}"/>
          </ac:spMkLst>
        </pc:spChg>
        <pc:spChg chg="del mod">
          <ac:chgData name="Cristian Chilipirea" userId="34ab170da5908fc4" providerId="LiveId" clId="{5BC3C8F7-6C10-4474-8119-D14598BE298A}" dt="2018-09-18T20:19:31.712" v="188" actId="478"/>
          <ac:spMkLst>
            <pc:docMk/>
            <pc:sldMk cId="107034666" sldId="256"/>
            <ac:spMk id="240" creationId="{94519502-3FFE-4B11-8A37-AB24515BB826}"/>
          </ac:spMkLst>
        </pc:spChg>
        <pc:grpChg chg="mod">
          <ac:chgData name="Cristian Chilipirea" userId="34ab170da5908fc4" providerId="LiveId" clId="{5BC3C8F7-6C10-4474-8119-D14598BE298A}" dt="2018-09-18T21:19:05.891" v="527" actId="14100"/>
          <ac:grpSpMkLst>
            <pc:docMk/>
            <pc:sldMk cId="107034666" sldId="256"/>
            <ac:grpSpMk id="6" creationId="{96560941-EC17-48AF-A0F0-82FED8892468}"/>
          </ac:grpSpMkLst>
        </pc:grpChg>
        <pc:grpChg chg="del">
          <ac:chgData name="Cristian Chilipirea" userId="34ab170da5908fc4" providerId="LiveId" clId="{5BC3C8F7-6C10-4474-8119-D14598BE298A}" dt="2018-09-13T11:23:29.210" v="16" actId="478"/>
          <ac:grpSpMkLst>
            <pc:docMk/>
            <pc:sldMk cId="107034666" sldId="256"/>
            <ac:grpSpMk id="179" creationId="{70A3C79C-DEB5-4B13-94A5-7828AC72D183}"/>
          </ac:grpSpMkLst>
        </pc:grpChg>
        <pc:grpChg chg="del">
          <ac:chgData name="Cristian Chilipirea" userId="34ab170da5908fc4" providerId="LiveId" clId="{5BC3C8F7-6C10-4474-8119-D14598BE298A}" dt="2018-09-13T11:23:30.722" v="17" actId="478"/>
          <ac:grpSpMkLst>
            <pc:docMk/>
            <pc:sldMk cId="107034666" sldId="256"/>
            <ac:grpSpMk id="189" creationId="{59FDC0CE-6AE3-4683-9501-2B7DB7A5BF77}"/>
          </ac:grpSpMkLst>
        </pc:grpChg>
        <pc:picChg chg="mod">
          <ac:chgData name="Cristian Chilipirea" userId="34ab170da5908fc4" providerId="LiveId" clId="{5BC3C8F7-6C10-4474-8119-D14598BE298A}" dt="2018-09-18T20:41:29.257" v="391"/>
          <ac:picMkLst>
            <pc:docMk/>
            <pc:sldMk cId="107034666" sldId="256"/>
            <ac:picMk id="1031" creationId="{00000000-0000-0000-0000-000000000000}"/>
          </ac:picMkLst>
        </pc:picChg>
        <pc:picChg chg="mod">
          <ac:chgData name="Cristian Chilipirea" userId="34ab170da5908fc4" providerId="LiveId" clId="{5BC3C8F7-6C10-4474-8119-D14598BE298A}" dt="2018-09-18T20:41:29.257" v="391"/>
          <ac:picMkLst>
            <pc:docMk/>
            <pc:sldMk cId="107034666" sldId="256"/>
            <ac:picMk id="1033" creationId="{00000000-0000-0000-0000-000000000000}"/>
          </ac:picMkLst>
        </pc:picChg>
        <pc:picChg chg="mod">
          <ac:chgData name="Cristian Chilipirea" userId="34ab170da5908fc4" providerId="LiveId" clId="{5BC3C8F7-6C10-4474-8119-D14598BE298A}" dt="2018-09-18T20:41:29.257" v="391"/>
          <ac:picMkLst>
            <pc:docMk/>
            <pc:sldMk cId="107034666" sldId="256"/>
            <ac:picMk id="1035" creationId="{00000000-0000-0000-0000-000000000000}"/>
          </ac:picMkLst>
        </pc:picChg>
        <pc:cxnChg chg="mod">
          <ac:chgData name="Cristian Chilipirea" userId="34ab170da5908fc4" providerId="LiveId" clId="{5BC3C8F7-6C10-4474-8119-D14598BE298A}" dt="2018-09-18T21:05:50.728" v="507" actId="1076"/>
          <ac:cxnSpMkLst>
            <pc:docMk/>
            <pc:sldMk cId="107034666" sldId="256"/>
            <ac:cxnSpMk id="4" creationId="{26C4CC61-BF2C-4F01-A16B-D4BC2C6BC7C8}"/>
          </ac:cxnSpMkLst>
        </pc:cxnChg>
        <pc:cxnChg chg="del">
          <ac:chgData name="Cristian Chilipirea" userId="34ab170da5908fc4" providerId="LiveId" clId="{5BC3C8F7-6C10-4474-8119-D14598BE298A}" dt="2018-09-13T14:52:41.535" v="55" actId="478"/>
          <ac:cxnSpMkLst>
            <pc:docMk/>
            <pc:sldMk cId="107034666" sldId="256"/>
            <ac:cxnSpMk id="11" creationId="{4929CD29-12DD-4F9B-BBEB-C01B9A1D308F}"/>
          </ac:cxnSpMkLst>
        </pc:cxnChg>
        <pc:cxnChg chg="del">
          <ac:chgData name="Cristian Chilipirea" userId="34ab170da5908fc4" providerId="LiveId" clId="{5BC3C8F7-6C10-4474-8119-D14598BE298A}" dt="2018-09-13T14:52:29.572" v="46" actId="478"/>
          <ac:cxnSpMkLst>
            <pc:docMk/>
            <pc:sldMk cId="107034666" sldId="256"/>
            <ac:cxnSpMk id="39" creationId="{4B9DA200-06AD-4544-BD78-068D0ABD3293}"/>
          </ac:cxnSpMkLst>
        </pc:cxnChg>
        <pc:cxnChg chg="del">
          <ac:chgData name="Cristian Chilipirea" userId="34ab170da5908fc4" providerId="LiveId" clId="{5BC3C8F7-6C10-4474-8119-D14598BE298A}" dt="2018-09-13T14:52:40.847" v="54" actId="478"/>
          <ac:cxnSpMkLst>
            <pc:docMk/>
            <pc:sldMk cId="107034666" sldId="256"/>
            <ac:cxnSpMk id="90" creationId="{FC471062-A820-4C88-AA07-CDBDFADF440D}"/>
          </ac:cxnSpMkLst>
        </pc:cxnChg>
        <pc:cxnChg chg="del">
          <ac:chgData name="Cristian Chilipirea" userId="34ab170da5908fc4" providerId="LiveId" clId="{5BC3C8F7-6C10-4474-8119-D14598BE298A}" dt="2018-09-13T14:52:39.983" v="53" actId="478"/>
          <ac:cxnSpMkLst>
            <pc:docMk/>
            <pc:sldMk cId="107034666" sldId="256"/>
            <ac:cxnSpMk id="93" creationId="{4847ED12-F05E-4BE6-8AA1-0CCB76951440}"/>
          </ac:cxnSpMkLst>
        </pc:cxnChg>
        <pc:cxnChg chg="del">
          <ac:chgData name="Cristian Chilipirea" userId="34ab170da5908fc4" providerId="LiveId" clId="{5BC3C8F7-6C10-4474-8119-D14598BE298A}" dt="2018-09-13T14:52:39.208" v="52" actId="478"/>
          <ac:cxnSpMkLst>
            <pc:docMk/>
            <pc:sldMk cId="107034666" sldId="256"/>
            <ac:cxnSpMk id="97" creationId="{6A0F4F14-99D7-40DC-9824-CD9C7BF12908}"/>
          </ac:cxnSpMkLst>
        </pc:cxnChg>
        <pc:cxnChg chg="del">
          <ac:chgData name="Cristian Chilipirea" userId="34ab170da5908fc4" providerId="LiveId" clId="{5BC3C8F7-6C10-4474-8119-D14598BE298A}" dt="2018-09-13T14:52:38.152" v="51" actId="478"/>
          <ac:cxnSpMkLst>
            <pc:docMk/>
            <pc:sldMk cId="107034666" sldId="256"/>
            <ac:cxnSpMk id="101" creationId="{FCA646C8-2EB4-4E64-824B-08312DC43B29}"/>
          </ac:cxnSpMkLst>
        </pc:cxnChg>
        <pc:cxnChg chg="del">
          <ac:chgData name="Cristian Chilipirea" userId="34ab170da5908fc4" providerId="LiveId" clId="{5BC3C8F7-6C10-4474-8119-D14598BE298A}" dt="2018-09-13T14:52:37.175" v="50" actId="478"/>
          <ac:cxnSpMkLst>
            <pc:docMk/>
            <pc:sldMk cId="107034666" sldId="256"/>
            <ac:cxnSpMk id="110" creationId="{A59380F8-DD72-471F-8BC5-CA6B9BB5F7F0}"/>
          </ac:cxnSpMkLst>
        </pc:cxnChg>
        <pc:cxnChg chg="mod">
          <ac:chgData name="Cristian Chilipirea" userId="34ab170da5908fc4" providerId="LiveId" clId="{5BC3C8F7-6C10-4474-8119-D14598BE298A}" dt="2018-09-18T21:21:24.710" v="543" actId="14100"/>
          <ac:cxnSpMkLst>
            <pc:docMk/>
            <pc:sldMk cId="107034666" sldId="256"/>
            <ac:cxnSpMk id="119" creationId="{32FBFEAF-1991-4A08-ADDA-EF76BC1E95F1}"/>
          </ac:cxnSpMkLst>
        </pc:cxnChg>
        <pc:cxnChg chg="mod">
          <ac:chgData name="Cristian Chilipirea" userId="34ab170da5908fc4" providerId="LiveId" clId="{5BC3C8F7-6C10-4474-8119-D14598BE298A}" dt="2018-09-18T21:21:15.787" v="540" actId="14100"/>
          <ac:cxnSpMkLst>
            <pc:docMk/>
            <pc:sldMk cId="107034666" sldId="256"/>
            <ac:cxnSpMk id="121" creationId="{31592CEE-6C0D-46ED-BDF4-AFFDFA149C1B}"/>
          </ac:cxnSpMkLst>
        </pc:cxnChg>
        <pc:cxnChg chg="mod">
          <ac:chgData name="Cristian Chilipirea" userId="34ab170da5908fc4" providerId="LiveId" clId="{5BC3C8F7-6C10-4474-8119-D14598BE298A}" dt="2018-09-18T21:19:31.374" v="529" actId="1076"/>
          <ac:cxnSpMkLst>
            <pc:docMk/>
            <pc:sldMk cId="107034666" sldId="256"/>
            <ac:cxnSpMk id="124" creationId="{CC77B650-BF51-4921-910A-3AE19692FD5A}"/>
          </ac:cxnSpMkLst>
        </pc:cxnChg>
        <pc:cxnChg chg="mod">
          <ac:chgData name="Cristian Chilipirea" userId="34ab170da5908fc4" providerId="LiveId" clId="{5BC3C8F7-6C10-4474-8119-D14598BE298A}" dt="2018-09-18T21:21:31.489" v="545" actId="14100"/>
          <ac:cxnSpMkLst>
            <pc:docMk/>
            <pc:sldMk cId="107034666" sldId="256"/>
            <ac:cxnSpMk id="128" creationId="{5630F879-F385-452F-9B93-DF14A4FA2E66}"/>
          </ac:cxnSpMkLst>
        </pc:cxnChg>
        <pc:cxnChg chg="mod">
          <ac:chgData name="Cristian Chilipirea" userId="34ab170da5908fc4" providerId="LiveId" clId="{5BC3C8F7-6C10-4474-8119-D14598BE298A}" dt="2018-09-18T21:21:04.922" v="537" actId="14100"/>
          <ac:cxnSpMkLst>
            <pc:docMk/>
            <pc:sldMk cId="107034666" sldId="256"/>
            <ac:cxnSpMk id="131" creationId="{C867FC21-38AF-40EF-B3B6-081C84E84D25}"/>
          </ac:cxnSpMkLst>
        </pc:cxnChg>
        <pc:cxnChg chg="mod">
          <ac:chgData name="Cristian Chilipirea" userId="34ab170da5908fc4" providerId="LiveId" clId="{5BC3C8F7-6C10-4474-8119-D14598BE298A}" dt="2018-09-18T20:41:29.257" v="391"/>
          <ac:cxnSpMkLst>
            <pc:docMk/>
            <pc:sldMk cId="107034666" sldId="256"/>
            <ac:cxnSpMk id="149" creationId="{99AB8F0F-3559-4EA1-8DDC-A3333655FAB7}"/>
          </ac:cxnSpMkLst>
        </pc:cxnChg>
        <pc:cxnChg chg="mod">
          <ac:chgData name="Cristian Chilipirea" userId="34ab170da5908fc4" providerId="LiveId" clId="{5BC3C8F7-6C10-4474-8119-D14598BE298A}" dt="2018-09-18T21:18:57.990" v="526" actId="14100"/>
          <ac:cxnSpMkLst>
            <pc:docMk/>
            <pc:sldMk cId="107034666" sldId="256"/>
            <ac:cxnSpMk id="166" creationId="{EFDAA999-3F63-498C-A70B-3A9E284E6101}"/>
          </ac:cxnSpMkLst>
        </pc:cxnChg>
        <pc:cxnChg chg="mod">
          <ac:chgData name="Cristian Chilipirea" userId="34ab170da5908fc4" providerId="LiveId" clId="{5BC3C8F7-6C10-4474-8119-D14598BE298A}" dt="2018-09-18T21:20:38.463" v="533" actId="14100"/>
          <ac:cxnSpMkLst>
            <pc:docMk/>
            <pc:sldMk cId="107034666" sldId="256"/>
            <ac:cxnSpMk id="172" creationId="{34EBA284-A699-4BFA-88AF-0355DD42B0DB}"/>
          </ac:cxnSpMkLst>
        </pc:cxnChg>
        <pc:cxnChg chg="mod">
          <ac:chgData name="Cristian Chilipirea" userId="34ab170da5908fc4" providerId="LiveId" clId="{5BC3C8F7-6C10-4474-8119-D14598BE298A}" dt="2018-09-18T20:41:29.257" v="391"/>
          <ac:cxnSpMkLst>
            <pc:docMk/>
            <pc:sldMk cId="107034666" sldId="256"/>
            <ac:cxnSpMk id="174" creationId="{9E30F5F4-32C8-4A53-ACB2-0EE3E2813BDF}"/>
          </ac:cxnSpMkLst>
        </pc:cxnChg>
        <pc:cxnChg chg="del mod">
          <ac:chgData name="Cristian Chilipirea" userId="34ab170da5908fc4" providerId="LiveId" clId="{5BC3C8F7-6C10-4474-8119-D14598BE298A}" dt="2018-09-18T21:18:37.410" v="522" actId="478"/>
          <ac:cxnSpMkLst>
            <pc:docMk/>
            <pc:sldMk cId="107034666" sldId="256"/>
            <ac:cxnSpMk id="176" creationId="{A49183A5-38C1-4194-9256-ECE7C68E521B}"/>
          </ac:cxnSpMkLst>
        </pc:cxnChg>
        <pc:cxnChg chg="mod">
          <ac:chgData name="Cristian Chilipirea" userId="34ab170da5908fc4" providerId="LiveId" clId="{5BC3C8F7-6C10-4474-8119-D14598BE298A}" dt="2018-09-18T21:05:50.728" v="507" actId="1076"/>
          <ac:cxnSpMkLst>
            <pc:docMk/>
            <pc:sldMk cId="107034666" sldId="256"/>
            <ac:cxnSpMk id="205" creationId="{52A6DB3A-4CCB-4B4B-8BE5-2C5BA48E602E}"/>
          </ac:cxnSpMkLst>
        </pc:cxnChg>
        <pc:cxnChg chg="mod">
          <ac:chgData name="Cristian Chilipirea" userId="34ab170da5908fc4" providerId="LiveId" clId="{5BC3C8F7-6C10-4474-8119-D14598BE298A}" dt="2018-09-18T21:05:50.728" v="507" actId="1076"/>
          <ac:cxnSpMkLst>
            <pc:docMk/>
            <pc:sldMk cId="107034666" sldId="256"/>
            <ac:cxnSpMk id="208" creationId="{8C146335-D5BB-4489-8F90-6DD9F855F85F}"/>
          </ac:cxnSpMkLst>
        </pc:cxnChg>
        <pc:cxnChg chg="mod">
          <ac:chgData name="Cristian Chilipirea" userId="34ab170da5908fc4" providerId="LiveId" clId="{5BC3C8F7-6C10-4474-8119-D14598BE298A}" dt="2018-09-18T21:05:50.728" v="507" actId="1076"/>
          <ac:cxnSpMkLst>
            <pc:docMk/>
            <pc:sldMk cId="107034666" sldId="256"/>
            <ac:cxnSpMk id="209" creationId="{58F63CCE-A16A-4D6B-91EC-B9EEBA4C5BAC}"/>
          </ac:cxnSpMkLst>
        </pc:cxnChg>
        <pc:cxnChg chg="mod">
          <ac:chgData name="Cristian Chilipirea" userId="34ab170da5908fc4" providerId="LiveId" clId="{5BC3C8F7-6C10-4474-8119-D14598BE298A}" dt="2018-09-18T21:05:50.728" v="507" actId="1076"/>
          <ac:cxnSpMkLst>
            <pc:docMk/>
            <pc:sldMk cId="107034666" sldId="256"/>
            <ac:cxnSpMk id="210" creationId="{51F35AC7-41CD-4E65-BC1E-566C74B22E0E}"/>
          </ac:cxnSpMkLst>
        </pc:cxnChg>
        <pc:cxnChg chg="mod">
          <ac:chgData name="Cristian Chilipirea" userId="34ab170da5908fc4" providerId="LiveId" clId="{5BC3C8F7-6C10-4474-8119-D14598BE298A}" dt="2018-09-18T21:05:50.728" v="507" actId="1076"/>
          <ac:cxnSpMkLst>
            <pc:docMk/>
            <pc:sldMk cId="107034666" sldId="256"/>
            <ac:cxnSpMk id="211" creationId="{1DE12398-2BE6-4AEF-94E4-7005BA216CD7}"/>
          </ac:cxnSpMkLst>
        </pc:cxnChg>
        <pc:cxnChg chg="mod">
          <ac:chgData name="Cristian Chilipirea" userId="34ab170da5908fc4" providerId="LiveId" clId="{5BC3C8F7-6C10-4474-8119-D14598BE298A}" dt="2018-09-18T21:05:50.728" v="507" actId="1076"/>
          <ac:cxnSpMkLst>
            <pc:docMk/>
            <pc:sldMk cId="107034666" sldId="256"/>
            <ac:cxnSpMk id="212" creationId="{F46FC9C5-22E0-4124-AF88-59622C939F80}"/>
          </ac:cxnSpMkLst>
        </pc:cxnChg>
        <pc:cxnChg chg="mod">
          <ac:chgData name="Cristian Chilipirea" userId="34ab170da5908fc4" providerId="LiveId" clId="{5BC3C8F7-6C10-4474-8119-D14598BE298A}" dt="2018-09-18T21:05:50.728" v="507" actId="1076"/>
          <ac:cxnSpMkLst>
            <pc:docMk/>
            <pc:sldMk cId="107034666" sldId="256"/>
            <ac:cxnSpMk id="213" creationId="{F68E91F5-95B1-4314-8D99-985AFF470C58}"/>
          </ac:cxnSpMkLst>
        </pc:cxnChg>
        <pc:cxnChg chg="mod">
          <ac:chgData name="Cristian Chilipirea" userId="34ab170da5908fc4" providerId="LiveId" clId="{5BC3C8F7-6C10-4474-8119-D14598BE298A}" dt="2018-09-18T21:05:50.728" v="507" actId="1076"/>
          <ac:cxnSpMkLst>
            <pc:docMk/>
            <pc:sldMk cId="107034666" sldId="256"/>
            <ac:cxnSpMk id="214" creationId="{3235D051-0431-4642-990F-F27B54D88024}"/>
          </ac:cxnSpMkLst>
        </pc:cxnChg>
        <pc:cxnChg chg="mod">
          <ac:chgData name="Cristian Chilipirea" userId="34ab170da5908fc4" providerId="LiveId" clId="{5BC3C8F7-6C10-4474-8119-D14598BE298A}" dt="2018-09-18T21:05:50.728" v="507" actId="1076"/>
          <ac:cxnSpMkLst>
            <pc:docMk/>
            <pc:sldMk cId="107034666" sldId="256"/>
            <ac:cxnSpMk id="216" creationId="{C57A428A-8718-45A5-A854-F751C68C3B0C}"/>
          </ac:cxnSpMkLst>
        </pc:cxnChg>
        <pc:cxnChg chg="mod">
          <ac:chgData name="Cristian Chilipirea" userId="34ab170da5908fc4" providerId="LiveId" clId="{5BC3C8F7-6C10-4474-8119-D14598BE298A}" dt="2018-09-18T21:05:50.728" v="507" actId="1076"/>
          <ac:cxnSpMkLst>
            <pc:docMk/>
            <pc:sldMk cId="107034666" sldId="256"/>
            <ac:cxnSpMk id="217" creationId="{45106A86-38F5-43A9-BC0C-0C7C5D48B6BA}"/>
          </ac:cxnSpMkLst>
        </pc:cxnChg>
        <pc:cxnChg chg="mod">
          <ac:chgData name="Cristian Chilipirea" userId="34ab170da5908fc4" providerId="LiveId" clId="{5BC3C8F7-6C10-4474-8119-D14598BE298A}" dt="2018-09-18T21:05:50.728" v="507" actId="1076"/>
          <ac:cxnSpMkLst>
            <pc:docMk/>
            <pc:sldMk cId="107034666" sldId="256"/>
            <ac:cxnSpMk id="218" creationId="{A4B3A5C2-F22B-414B-A60D-046E6C1F40E5}"/>
          </ac:cxnSpMkLst>
        </pc:cxnChg>
        <pc:cxnChg chg="mod">
          <ac:chgData name="Cristian Chilipirea" userId="34ab170da5908fc4" providerId="LiveId" clId="{5BC3C8F7-6C10-4474-8119-D14598BE298A}" dt="2018-09-18T21:05:50.728" v="507" actId="1076"/>
          <ac:cxnSpMkLst>
            <pc:docMk/>
            <pc:sldMk cId="107034666" sldId="256"/>
            <ac:cxnSpMk id="219" creationId="{06DDACE2-5903-44A2-B1D6-2452E07DF48C}"/>
          </ac:cxnSpMkLst>
        </pc:cxnChg>
        <pc:cxnChg chg="mod">
          <ac:chgData name="Cristian Chilipirea" userId="34ab170da5908fc4" providerId="LiveId" clId="{5BC3C8F7-6C10-4474-8119-D14598BE298A}" dt="2018-09-18T21:05:50.728" v="507" actId="1076"/>
          <ac:cxnSpMkLst>
            <pc:docMk/>
            <pc:sldMk cId="107034666" sldId="256"/>
            <ac:cxnSpMk id="220" creationId="{86EEF9F7-9A9C-4CD8-A826-EAFE40C2FAA2}"/>
          </ac:cxnSpMkLst>
        </pc:cxnChg>
        <pc:cxnChg chg="del">
          <ac:chgData name="Cristian Chilipirea" userId="34ab170da5908fc4" providerId="LiveId" clId="{5BC3C8F7-6C10-4474-8119-D14598BE298A}" dt="2018-09-18T20:13:18.593" v="113" actId="478"/>
          <ac:cxnSpMkLst>
            <pc:docMk/>
            <pc:sldMk cId="107034666" sldId="256"/>
            <ac:cxnSpMk id="225" creationId="{EE8D680E-8469-456A-B283-74903DAF0F7B}"/>
          </ac:cxnSpMkLst>
        </pc:cxnChg>
        <pc:cxnChg chg="del">
          <ac:chgData name="Cristian Chilipirea" userId="34ab170da5908fc4" providerId="LiveId" clId="{5BC3C8F7-6C10-4474-8119-D14598BE298A}" dt="2018-09-18T20:13:20.649" v="114" actId="478"/>
          <ac:cxnSpMkLst>
            <pc:docMk/>
            <pc:sldMk cId="107034666" sldId="256"/>
            <ac:cxnSpMk id="226" creationId="{BEACBAA0-5BFF-45EC-94E6-36B642265445}"/>
          </ac:cxnSpMkLst>
        </pc:cxnChg>
        <pc:cxnChg chg="del">
          <ac:chgData name="Cristian Chilipirea" userId="34ab170da5908fc4" providerId="LiveId" clId="{5BC3C8F7-6C10-4474-8119-D14598BE298A}" dt="2018-09-18T20:13:21.416" v="115" actId="478"/>
          <ac:cxnSpMkLst>
            <pc:docMk/>
            <pc:sldMk cId="107034666" sldId="256"/>
            <ac:cxnSpMk id="227" creationId="{46573EE1-0268-4AF2-B66D-37A749F527D4}"/>
          </ac:cxnSpMkLst>
        </pc:cxnChg>
        <pc:cxnChg chg="del">
          <ac:chgData name="Cristian Chilipirea" userId="34ab170da5908fc4" providerId="LiveId" clId="{5BC3C8F7-6C10-4474-8119-D14598BE298A}" dt="2018-09-18T20:13:22.233" v="116" actId="478"/>
          <ac:cxnSpMkLst>
            <pc:docMk/>
            <pc:sldMk cId="107034666" sldId="256"/>
            <ac:cxnSpMk id="228" creationId="{01535CC1-28D6-4F3B-B776-C45FF2865495}"/>
          </ac:cxnSpMkLst>
        </pc:cxnChg>
        <pc:cxnChg chg="del">
          <ac:chgData name="Cristian Chilipirea" userId="34ab170da5908fc4" providerId="LiveId" clId="{5BC3C8F7-6C10-4474-8119-D14598BE298A}" dt="2018-09-18T20:13:23.169" v="117" actId="478"/>
          <ac:cxnSpMkLst>
            <pc:docMk/>
            <pc:sldMk cId="107034666" sldId="256"/>
            <ac:cxnSpMk id="229" creationId="{B26965D5-B75D-4E79-9D01-DB65E1FCA169}"/>
          </ac:cxnSpMkLst>
        </pc:cxnChg>
        <pc:cxnChg chg="mod">
          <ac:chgData name="Cristian Chilipirea" userId="34ab170da5908fc4" providerId="LiveId" clId="{5BC3C8F7-6C10-4474-8119-D14598BE298A}" dt="2018-09-18T21:19:47.017" v="531" actId="1076"/>
          <ac:cxnSpMkLst>
            <pc:docMk/>
            <pc:sldMk cId="107034666" sldId="256"/>
            <ac:cxnSpMk id="230" creationId="{5FD97194-036C-445B-979C-CF9EC0680242}"/>
          </ac:cxnSpMkLst>
        </pc:cxnChg>
        <pc:cxnChg chg="del">
          <ac:chgData name="Cristian Chilipirea" userId="34ab170da5908fc4" providerId="LiveId" clId="{5BC3C8F7-6C10-4474-8119-D14598BE298A}" dt="2018-09-18T20:13:32.048" v="120" actId="478"/>
          <ac:cxnSpMkLst>
            <pc:docMk/>
            <pc:sldMk cId="107034666" sldId="256"/>
            <ac:cxnSpMk id="231" creationId="{2E7AFD69-D46E-4F3C-8456-9A2E35F01B27}"/>
          </ac:cxnSpMkLst>
        </pc:cxnChg>
      </pc:sldChg>
      <pc:sldChg chg="add del">
        <pc:chgData name="Cristian Chilipirea" userId="34ab170da5908fc4" providerId="LiveId" clId="{5BC3C8F7-6C10-4474-8119-D14598BE298A}" dt="2018-09-18T21:28:30.350" v="807" actId="2696"/>
        <pc:sldMkLst>
          <pc:docMk/>
          <pc:sldMk cId="2760727089" sldId="257"/>
        </pc:sldMkLst>
      </pc:sldChg>
      <pc:sldMasterChg chg="modSp modSldLayout">
        <pc:chgData name="Cristian Chilipirea" userId="34ab170da5908fc4" providerId="LiveId" clId="{5BC3C8F7-6C10-4474-8119-D14598BE298A}" dt="2018-09-18T20:41:29.257" v="391"/>
        <pc:sldMasterMkLst>
          <pc:docMk/>
          <pc:sldMasterMk cId="1488733386" sldId="2147483696"/>
        </pc:sldMasterMkLst>
        <pc:spChg chg="mod">
          <ac:chgData name="Cristian Chilipirea" userId="34ab170da5908fc4" providerId="LiveId" clId="{5BC3C8F7-6C10-4474-8119-D14598BE298A}" dt="2018-09-18T20:41:29.257" v="391"/>
          <ac:spMkLst>
            <pc:docMk/>
            <pc:sldMasterMk cId="1488733386" sldId="2147483696"/>
            <ac:spMk id="2" creationId="{00000000-0000-0000-0000-000000000000}"/>
          </ac:spMkLst>
        </pc:spChg>
        <pc:spChg chg="mod">
          <ac:chgData name="Cristian Chilipirea" userId="34ab170da5908fc4" providerId="LiveId" clId="{5BC3C8F7-6C10-4474-8119-D14598BE298A}" dt="2018-09-18T20:41:29.257" v="391"/>
          <ac:spMkLst>
            <pc:docMk/>
            <pc:sldMasterMk cId="1488733386" sldId="2147483696"/>
            <ac:spMk id="3" creationId="{00000000-0000-0000-0000-000000000000}"/>
          </ac:spMkLst>
        </pc:spChg>
        <pc:spChg chg="mod">
          <ac:chgData name="Cristian Chilipirea" userId="34ab170da5908fc4" providerId="LiveId" clId="{5BC3C8F7-6C10-4474-8119-D14598BE298A}" dt="2018-09-18T20:41:29.257" v="391"/>
          <ac:spMkLst>
            <pc:docMk/>
            <pc:sldMasterMk cId="1488733386" sldId="2147483696"/>
            <ac:spMk id="4" creationId="{00000000-0000-0000-0000-000000000000}"/>
          </ac:spMkLst>
        </pc:spChg>
        <pc:spChg chg="mod">
          <ac:chgData name="Cristian Chilipirea" userId="34ab170da5908fc4" providerId="LiveId" clId="{5BC3C8F7-6C10-4474-8119-D14598BE298A}" dt="2018-09-18T20:41:29.257" v="391"/>
          <ac:spMkLst>
            <pc:docMk/>
            <pc:sldMasterMk cId="1488733386" sldId="2147483696"/>
            <ac:spMk id="5" creationId="{00000000-0000-0000-0000-000000000000}"/>
          </ac:spMkLst>
        </pc:spChg>
        <pc:spChg chg="mod">
          <ac:chgData name="Cristian Chilipirea" userId="34ab170da5908fc4" providerId="LiveId" clId="{5BC3C8F7-6C10-4474-8119-D14598BE298A}" dt="2018-09-18T20:41:29.257" v="391"/>
          <ac:spMkLst>
            <pc:docMk/>
            <pc:sldMasterMk cId="1488733386" sldId="2147483696"/>
            <ac:spMk id="6" creationId="{00000000-0000-0000-0000-000000000000}"/>
          </ac:spMkLst>
        </pc:spChg>
        <pc:sldLayoutChg chg="modSp">
          <pc:chgData name="Cristian Chilipirea" userId="34ab170da5908fc4" providerId="LiveId" clId="{5BC3C8F7-6C10-4474-8119-D14598BE298A}" dt="2018-09-18T20:41:29.257" v="391"/>
          <pc:sldLayoutMkLst>
            <pc:docMk/>
            <pc:sldMasterMk cId="1488733386" sldId="2147483696"/>
            <pc:sldLayoutMk cId="3048421951" sldId="2147483697"/>
          </pc:sldLayoutMkLst>
          <pc:spChg chg="mod">
            <ac:chgData name="Cristian Chilipirea" userId="34ab170da5908fc4" providerId="LiveId" clId="{5BC3C8F7-6C10-4474-8119-D14598BE298A}" dt="2018-09-18T20:41:29.257" v="391"/>
            <ac:spMkLst>
              <pc:docMk/>
              <pc:sldMasterMk cId="1488733386" sldId="2147483696"/>
              <pc:sldLayoutMk cId="3048421951" sldId="2147483697"/>
              <ac:spMk id="2" creationId="{00000000-0000-0000-0000-000000000000}"/>
            </ac:spMkLst>
          </pc:spChg>
          <pc:spChg chg="mod">
            <ac:chgData name="Cristian Chilipirea" userId="34ab170da5908fc4" providerId="LiveId" clId="{5BC3C8F7-6C10-4474-8119-D14598BE298A}" dt="2018-09-18T20:41:29.257" v="391"/>
            <ac:spMkLst>
              <pc:docMk/>
              <pc:sldMasterMk cId="1488733386" sldId="2147483696"/>
              <pc:sldLayoutMk cId="3048421951" sldId="2147483697"/>
              <ac:spMk id="3" creationId="{00000000-0000-0000-0000-000000000000}"/>
            </ac:spMkLst>
          </pc:spChg>
        </pc:sldLayoutChg>
        <pc:sldLayoutChg chg="modSp">
          <pc:chgData name="Cristian Chilipirea" userId="34ab170da5908fc4" providerId="LiveId" clId="{5BC3C8F7-6C10-4474-8119-D14598BE298A}" dt="2018-09-18T20:41:29.257" v="391"/>
          <pc:sldLayoutMkLst>
            <pc:docMk/>
            <pc:sldMasterMk cId="1488733386" sldId="2147483696"/>
            <pc:sldLayoutMk cId="1133863011" sldId="2147483699"/>
          </pc:sldLayoutMkLst>
          <pc:spChg chg="mod">
            <ac:chgData name="Cristian Chilipirea" userId="34ab170da5908fc4" providerId="LiveId" clId="{5BC3C8F7-6C10-4474-8119-D14598BE298A}" dt="2018-09-18T20:41:29.257" v="391"/>
            <ac:spMkLst>
              <pc:docMk/>
              <pc:sldMasterMk cId="1488733386" sldId="2147483696"/>
              <pc:sldLayoutMk cId="1133863011" sldId="2147483699"/>
              <ac:spMk id="2" creationId="{00000000-0000-0000-0000-000000000000}"/>
            </ac:spMkLst>
          </pc:spChg>
          <pc:spChg chg="mod">
            <ac:chgData name="Cristian Chilipirea" userId="34ab170da5908fc4" providerId="LiveId" clId="{5BC3C8F7-6C10-4474-8119-D14598BE298A}" dt="2018-09-18T20:41:29.257" v="391"/>
            <ac:spMkLst>
              <pc:docMk/>
              <pc:sldMasterMk cId="1488733386" sldId="2147483696"/>
              <pc:sldLayoutMk cId="1133863011" sldId="2147483699"/>
              <ac:spMk id="3" creationId="{00000000-0000-0000-0000-000000000000}"/>
            </ac:spMkLst>
          </pc:spChg>
        </pc:sldLayoutChg>
        <pc:sldLayoutChg chg="modSp">
          <pc:chgData name="Cristian Chilipirea" userId="34ab170da5908fc4" providerId="LiveId" clId="{5BC3C8F7-6C10-4474-8119-D14598BE298A}" dt="2018-09-18T20:41:29.257" v="391"/>
          <pc:sldLayoutMkLst>
            <pc:docMk/>
            <pc:sldMasterMk cId="1488733386" sldId="2147483696"/>
            <pc:sldLayoutMk cId="4178677555" sldId="2147483700"/>
          </pc:sldLayoutMkLst>
          <pc:spChg chg="mod">
            <ac:chgData name="Cristian Chilipirea" userId="34ab170da5908fc4" providerId="LiveId" clId="{5BC3C8F7-6C10-4474-8119-D14598BE298A}" dt="2018-09-18T20:41:29.257" v="391"/>
            <ac:spMkLst>
              <pc:docMk/>
              <pc:sldMasterMk cId="1488733386" sldId="2147483696"/>
              <pc:sldLayoutMk cId="4178677555" sldId="2147483700"/>
              <ac:spMk id="3" creationId="{00000000-0000-0000-0000-000000000000}"/>
            </ac:spMkLst>
          </pc:spChg>
          <pc:spChg chg="mod">
            <ac:chgData name="Cristian Chilipirea" userId="34ab170da5908fc4" providerId="LiveId" clId="{5BC3C8F7-6C10-4474-8119-D14598BE298A}" dt="2018-09-18T20:41:29.257" v="391"/>
            <ac:spMkLst>
              <pc:docMk/>
              <pc:sldMasterMk cId="1488733386" sldId="2147483696"/>
              <pc:sldLayoutMk cId="4178677555" sldId="2147483700"/>
              <ac:spMk id="4" creationId="{00000000-0000-0000-0000-000000000000}"/>
            </ac:spMkLst>
          </pc:spChg>
        </pc:sldLayoutChg>
        <pc:sldLayoutChg chg="modSp">
          <pc:chgData name="Cristian Chilipirea" userId="34ab170da5908fc4" providerId="LiveId" clId="{5BC3C8F7-6C10-4474-8119-D14598BE298A}" dt="2018-09-18T20:41:29.257" v="391"/>
          <pc:sldLayoutMkLst>
            <pc:docMk/>
            <pc:sldMasterMk cId="1488733386" sldId="2147483696"/>
            <pc:sldLayoutMk cId="3930769579" sldId="2147483701"/>
          </pc:sldLayoutMkLst>
          <pc:spChg chg="mod">
            <ac:chgData name="Cristian Chilipirea" userId="34ab170da5908fc4" providerId="LiveId" clId="{5BC3C8F7-6C10-4474-8119-D14598BE298A}" dt="2018-09-18T20:41:29.257" v="391"/>
            <ac:spMkLst>
              <pc:docMk/>
              <pc:sldMasterMk cId="1488733386" sldId="2147483696"/>
              <pc:sldLayoutMk cId="3930769579" sldId="2147483701"/>
              <ac:spMk id="2" creationId="{00000000-0000-0000-0000-000000000000}"/>
            </ac:spMkLst>
          </pc:spChg>
          <pc:spChg chg="mod">
            <ac:chgData name="Cristian Chilipirea" userId="34ab170da5908fc4" providerId="LiveId" clId="{5BC3C8F7-6C10-4474-8119-D14598BE298A}" dt="2018-09-18T20:41:29.257" v="391"/>
            <ac:spMkLst>
              <pc:docMk/>
              <pc:sldMasterMk cId="1488733386" sldId="2147483696"/>
              <pc:sldLayoutMk cId="3930769579" sldId="2147483701"/>
              <ac:spMk id="3" creationId="{00000000-0000-0000-0000-000000000000}"/>
            </ac:spMkLst>
          </pc:spChg>
          <pc:spChg chg="mod">
            <ac:chgData name="Cristian Chilipirea" userId="34ab170da5908fc4" providerId="LiveId" clId="{5BC3C8F7-6C10-4474-8119-D14598BE298A}" dt="2018-09-18T20:41:29.257" v="391"/>
            <ac:spMkLst>
              <pc:docMk/>
              <pc:sldMasterMk cId="1488733386" sldId="2147483696"/>
              <pc:sldLayoutMk cId="3930769579" sldId="2147483701"/>
              <ac:spMk id="4" creationId="{00000000-0000-0000-0000-000000000000}"/>
            </ac:spMkLst>
          </pc:spChg>
          <pc:spChg chg="mod">
            <ac:chgData name="Cristian Chilipirea" userId="34ab170da5908fc4" providerId="LiveId" clId="{5BC3C8F7-6C10-4474-8119-D14598BE298A}" dt="2018-09-18T20:41:29.257" v="391"/>
            <ac:spMkLst>
              <pc:docMk/>
              <pc:sldMasterMk cId="1488733386" sldId="2147483696"/>
              <pc:sldLayoutMk cId="3930769579" sldId="2147483701"/>
              <ac:spMk id="5" creationId="{00000000-0000-0000-0000-000000000000}"/>
            </ac:spMkLst>
          </pc:spChg>
          <pc:spChg chg="mod">
            <ac:chgData name="Cristian Chilipirea" userId="34ab170da5908fc4" providerId="LiveId" clId="{5BC3C8F7-6C10-4474-8119-D14598BE298A}" dt="2018-09-18T20:41:29.257" v="391"/>
            <ac:spMkLst>
              <pc:docMk/>
              <pc:sldMasterMk cId="1488733386" sldId="2147483696"/>
              <pc:sldLayoutMk cId="3930769579" sldId="2147483701"/>
              <ac:spMk id="6" creationId="{00000000-0000-0000-0000-000000000000}"/>
            </ac:spMkLst>
          </pc:spChg>
        </pc:sldLayoutChg>
        <pc:sldLayoutChg chg="modSp">
          <pc:chgData name="Cristian Chilipirea" userId="34ab170da5908fc4" providerId="LiveId" clId="{5BC3C8F7-6C10-4474-8119-D14598BE298A}" dt="2018-09-18T20:41:29.257" v="391"/>
          <pc:sldLayoutMkLst>
            <pc:docMk/>
            <pc:sldMasterMk cId="1488733386" sldId="2147483696"/>
            <pc:sldLayoutMk cId="1515741129" sldId="2147483704"/>
          </pc:sldLayoutMkLst>
          <pc:spChg chg="mod">
            <ac:chgData name="Cristian Chilipirea" userId="34ab170da5908fc4" providerId="LiveId" clId="{5BC3C8F7-6C10-4474-8119-D14598BE298A}" dt="2018-09-18T20:41:29.257" v="391"/>
            <ac:spMkLst>
              <pc:docMk/>
              <pc:sldMasterMk cId="1488733386" sldId="2147483696"/>
              <pc:sldLayoutMk cId="1515741129" sldId="2147483704"/>
              <ac:spMk id="2" creationId="{00000000-0000-0000-0000-000000000000}"/>
            </ac:spMkLst>
          </pc:spChg>
          <pc:spChg chg="mod">
            <ac:chgData name="Cristian Chilipirea" userId="34ab170da5908fc4" providerId="LiveId" clId="{5BC3C8F7-6C10-4474-8119-D14598BE298A}" dt="2018-09-18T20:41:29.257" v="391"/>
            <ac:spMkLst>
              <pc:docMk/>
              <pc:sldMasterMk cId="1488733386" sldId="2147483696"/>
              <pc:sldLayoutMk cId="1515741129" sldId="2147483704"/>
              <ac:spMk id="3" creationId="{00000000-0000-0000-0000-000000000000}"/>
            </ac:spMkLst>
          </pc:spChg>
          <pc:spChg chg="mod">
            <ac:chgData name="Cristian Chilipirea" userId="34ab170da5908fc4" providerId="LiveId" clId="{5BC3C8F7-6C10-4474-8119-D14598BE298A}" dt="2018-09-18T20:41:29.257" v="391"/>
            <ac:spMkLst>
              <pc:docMk/>
              <pc:sldMasterMk cId="1488733386" sldId="2147483696"/>
              <pc:sldLayoutMk cId="1515741129" sldId="2147483704"/>
              <ac:spMk id="4" creationId="{00000000-0000-0000-0000-000000000000}"/>
            </ac:spMkLst>
          </pc:spChg>
        </pc:sldLayoutChg>
        <pc:sldLayoutChg chg="modSp">
          <pc:chgData name="Cristian Chilipirea" userId="34ab170da5908fc4" providerId="LiveId" clId="{5BC3C8F7-6C10-4474-8119-D14598BE298A}" dt="2018-09-18T20:41:29.257" v="391"/>
          <pc:sldLayoutMkLst>
            <pc:docMk/>
            <pc:sldMasterMk cId="1488733386" sldId="2147483696"/>
            <pc:sldLayoutMk cId="2408465416" sldId="2147483705"/>
          </pc:sldLayoutMkLst>
          <pc:spChg chg="mod">
            <ac:chgData name="Cristian Chilipirea" userId="34ab170da5908fc4" providerId="LiveId" clId="{5BC3C8F7-6C10-4474-8119-D14598BE298A}" dt="2018-09-18T20:41:29.257" v="391"/>
            <ac:spMkLst>
              <pc:docMk/>
              <pc:sldMasterMk cId="1488733386" sldId="2147483696"/>
              <pc:sldLayoutMk cId="2408465416" sldId="2147483705"/>
              <ac:spMk id="2" creationId="{00000000-0000-0000-0000-000000000000}"/>
            </ac:spMkLst>
          </pc:spChg>
          <pc:spChg chg="mod">
            <ac:chgData name="Cristian Chilipirea" userId="34ab170da5908fc4" providerId="LiveId" clId="{5BC3C8F7-6C10-4474-8119-D14598BE298A}" dt="2018-09-18T20:41:29.257" v="391"/>
            <ac:spMkLst>
              <pc:docMk/>
              <pc:sldMasterMk cId="1488733386" sldId="2147483696"/>
              <pc:sldLayoutMk cId="2408465416" sldId="2147483705"/>
              <ac:spMk id="3" creationId="{00000000-0000-0000-0000-000000000000}"/>
            </ac:spMkLst>
          </pc:spChg>
          <pc:spChg chg="mod">
            <ac:chgData name="Cristian Chilipirea" userId="34ab170da5908fc4" providerId="LiveId" clId="{5BC3C8F7-6C10-4474-8119-D14598BE298A}" dt="2018-09-18T20:41:29.257" v="391"/>
            <ac:spMkLst>
              <pc:docMk/>
              <pc:sldMasterMk cId="1488733386" sldId="2147483696"/>
              <pc:sldLayoutMk cId="2408465416" sldId="2147483705"/>
              <ac:spMk id="4" creationId="{00000000-0000-0000-0000-000000000000}"/>
            </ac:spMkLst>
          </pc:spChg>
        </pc:sldLayoutChg>
        <pc:sldLayoutChg chg="modSp">
          <pc:chgData name="Cristian Chilipirea" userId="34ab170da5908fc4" providerId="LiveId" clId="{5BC3C8F7-6C10-4474-8119-D14598BE298A}" dt="2018-09-18T20:41:29.257" v="391"/>
          <pc:sldLayoutMkLst>
            <pc:docMk/>
            <pc:sldMasterMk cId="1488733386" sldId="2147483696"/>
            <pc:sldLayoutMk cId="1138460235" sldId="2147483707"/>
          </pc:sldLayoutMkLst>
          <pc:spChg chg="mod">
            <ac:chgData name="Cristian Chilipirea" userId="34ab170da5908fc4" providerId="LiveId" clId="{5BC3C8F7-6C10-4474-8119-D14598BE298A}" dt="2018-09-18T20:41:29.257" v="391"/>
            <ac:spMkLst>
              <pc:docMk/>
              <pc:sldMasterMk cId="1488733386" sldId="2147483696"/>
              <pc:sldLayoutMk cId="1138460235" sldId="2147483707"/>
              <ac:spMk id="2" creationId="{00000000-0000-0000-0000-000000000000}"/>
            </ac:spMkLst>
          </pc:spChg>
          <pc:spChg chg="mod">
            <ac:chgData name="Cristian Chilipirea" userId="34ab170da5908fc4" providerId="LiveId" clId="{5BC3C8F7-6C10-4474-8119-D14598BE298A}" dt="2018-09-18T20:41:29.257" v="391"/>
            <ac:spMkLst>
              <pc:docMk/>
              <pc:sldMasterMk cId="1488733386" sldId="2147483696"/>
              <pc:sldLayoutMk cId="1138460235" sldId="2147483707"/>
              <ac:spMk id="3" creationId="{00000000-0000-0000-0000-000000000000}"/>
            </ac:spMkLst>
          </pc:spChg>
        </pc:sldLayoutChg>
      </pc:sldMasterChg>
    </pc:docChg>
  </pc:docChgLst>
  <pc:docChgLst>
    <pc:chgData name="Cristian Chilipirea" userId="34ab170da5908fc4" providerId="LiveId" clId="{DEE63D68-0589-4BB2-AFEA-7E461AA04741}"/>
    <pc:docChg chg="custSel modSld">
      <pc:chgData name="Cristian Chilipirea" userId="34ab170da5908fc4" providerId="LiveId" clId="{DEE63D68-0589-4BB2-AFEA-7E461AA04741}" dt="2021-12-05T22:23:25.106" v="6" actId="1076"/>
      <pc:docMkLst>
        <pc:docMk/>
      </pc:docMkLst>
      <pc:sldChg chg="addSp delSp modSp mod">
        <pc:chgData name="Cristian Chilipirea" userId="34ab170da5908fc4" providerId="LiveId" clId="{DEE63D68-0589-4BB2-AFEA-7E461AA04741}" dt="2021-12-05T22:23:25.106" v="6" actId="1076"/>
        <pc:sldMkLst>
          <pc:docMk/>
          <pc:sldMk cId="107034666" sldId="256"/>
        </pc:sldMkLst>
        <pc:picChg chg="del">
          <ac:chgData name="Cristian Chilipirea" userId="34ab170da5908fc4" providerId="LiveId" clId="{DEE63D68-0589-4BB2-AFEA-7E461AA04741}" dt="2021-12-05T22:23:13.161" v="1" actId="478"/>
          <ac:picMkLst>
            <pc:docMk/>
            <pc:sldMk cId="107034666" sldId="256"/>
            <ac:picMk id="60" creationId="{653DB37B-7225-431A-8FAC-AF26FE80C3DD}"/>
          </ac:picMkLst>
        </pc:picChg>
        <pc:picChg chg="add mod">
          <ac:chgData name="Cristian Chilipirea" userId="34ab170da5908fc4" providerId="LiveId" clId="{DEE63D68-0589-4BB2-AFEA-7E461AA04741}" dt="2021-12-05T22:23:25.106" v="6" actId="1076"/>
          <ac:picMkLst>
            <pc:docMk/>
            <pc:sldMk cId="107034666" sldId="256"/>
            <ac:picMk id="64" creationId="{51C53469-E723-4BB5-9C29-4E0AC8DE6D67}"/>
          </ac:picMkLst>
        </pc:picChg>
      </pc:sldChg>
    </pc:docChg>
  </pc:docChgLst>
  <pc:docChgLst>
    <pc:chgData name="Cristian Chilipirea" userId="34ab170da5908fc4" providerId="LiveId" clId="{B421A572-38E5-4287-AF19-E5CABE6248D9}"/>
    <pc:docChg chg="modSld">
      <pc:chgData name="Cristian Chilipirea" userId="34ab170da5908fc4" providerId="LiveId" clId="{B421A572-38E5-4287-AF19-E5CABE6248D9}" dt="2020-10-06T15:13:16.150" v="1" actId="478"/>
      <pc:docMkLst>
        <pc:docMk/>
      </pc:docMkLst>
      <pc:sldChg chg="delSp">
        <pc:chgData name="Cristian Chilipirea" userId="34ab170da5908fc4" providerId="LiveId" clId="{B421A572-38E5-4287-AF19-E5CABE6248D9}" dt="2020-10-06T15:13:16.150" v="1" actId="478"/>
        <pc:sldMkLst>
          <pc:docMk/>
          <pc:sldMk cId="107034666" sldId="256"/>
        </pc:sldMkLst>
        <pc:picChg chg="del">
          <ac:chgData name="Cristian Chilipirea" userId="34ab170da5908fc4" providerId="LiveId" clId="{B421A572-38E5-4287-AF19-E5CABE6248D9}" dt="2020-10-06T15:13:16.150" v="1" actId="478"/>
          <ac:picMkLst>
            <pc:docMk/>
            <pc:sldMk cId="107034666" sldId="256"/>
            <ac:picMk id="1031" creationId="{00000000-0000-0000-0000-000000000000}"/>
          </ac:picMkLst>
        </pc:picChg>
        <pc:picChg chg="del">
          <ac:chgData name="Cristian Chilipirea" userId="34ab170da5908fc4" providerId="LiveId" clId="{B421A572-38E5-4287-AF19-E5CABE6248D9}" dt="2020-10-06T15:13:15.443" v="0" actId="478"/>
          <ac:picMkLst>
            <pc:docMk/>
            <pc:sldMk cId="107034666" sldId="256"/>
            <ac:picMk id="1033" creationId="{00000000-0000-0000-0000-000000000000}"/>
          </ac:picMkLst>
        </pc:picChg>
        <pc:picChg chg="del">
          <ac:chgData name="Cristian Chilipirea" userId="34ab170da5908fc4" providerId="LiveId" clId="{B421A572-38E5-4287-AF19-E5CABE6248D9}" dt="2020-10-06T15:13:15.443" v="0" actId="478"/>
          <ac:picMkLst>
            <pc:docMk/>
            <pc:sldMk cId="107034666" sldId="256"/>
            <ac:picMk id="1035" creationId="{00000000-0000-0000-0000-000000000000}"/>
          </ac:picMkLst>
        </pc:picChg>
      </pc:sldChg>
    </pc:docChg>
  </pc:docChgLst>
  <pc:docChgLst>
    <pc:chgData name="Cristian Chilipirea" userId="34ab170da5908fc4" providerId="LiveId" clId="{E89254E8-85B1-40C7-940D-16D49F093191}"/>
    <pc:docChg chg="modSld">
      <pc:chgData name="Cristian Chilipirea" userId="34ab170da5908fc4" providerId="LiveId" clId="{E89254E8-85B1-40C7-940D-16D49F093191}" dt="2020-10-06T15:14:47.246" v="4" actId="1076"/>
      <pc:docMkLst>
        <pc:docMk/>
      </pc:docMkLst>
      <pc:sldChg chg="addSp modSp mod">
        <pc:chgData name="Cristian Chilipirea" userId="34ab170da5908fc4" providerId="LiveId" clId="{E89254E8-85B1-40C7-940D-16D49F093191}" dt="2020-10-06T15:14:47.246" v="4" actId="1076"/>
        <pc:sldMkLst>
          <pc:docMk/>
          <pc:sldMk cId="107034666" sldId="256"/>
        </pc:sldMkLst>
        <pc:picChg chg="add mod">
          <ac:chgData name="Cristian Chilipirea" userId="34ab170da5908fc4" providerId="LiveId" clId="{E89254E8-85B1-40C7-940D-16D49F093191}" dt="2020-10-06T15:14:47.246" v="4" actId="1076"/>
          <ac:picMkLst>
            <pc:docMk/>
            <pc:sldMk cId="107034666" sldId="256"/>
            <ac:picMk id="60" creationId="{653DB37B-7225-431A-8FAC-AF26FE80C3DD}"/>
          </ac:picMkLst>
        </pc:picChg>
      </pc:sldChg>
    </pc:docChg>
  </pc:docChgLst>
  <pc:docChgLst>
    <pc:chgData name="Cristian Chilipirea" userId="34ab170da5908fc4" providerId="LiveId" clId="{ECD28604-AFFF-4D5D-8DA7-18B31C5253D9}"/>
    <pc:docChg chg="custSel modSld">
      <pc:chgData name="Cristian Chilipirea" userId="34ab170da5908fc4" providerId="LiveId" clId="{ECD28604-AFFF-4D5D-8DA7-18B31C5253D9}" dt="2020-11-01T22:10:14.939" v="576" actId="403"/>
      <pc:docMkLst>
        <pc:docMk/>
      </pc:docMkLst>
      <pc:sldChg chg="addSp modSp mod">
        <pc:chgData name="Cristian Chilipirea" userId="34ab170da5908fc4" providerId="LiveId" clId="{ECD28604-AFFF-4D5D-8DA7-18B31C5253D9}" dt="2020-11-01T22:10:14.939" v="576" actId="403"/>
        <pc:sldMkLst>
          <pc:docMk/>
          <pc:sldMk cId="107034666" sldId="256"/>
        </pc:sldMkLst>
        <pc:spChg chg="mod">
          <ac:chgData name="Cristian Chilipirea" userId="34ab170da5908fc4" providerId="LiveId" clId="{ECD28604-AFFF-4D5D-8DA7-18B31C5253D9}" dt="2020-11-01T21:58:57.386" v="89" actId="1076"/>
          <ac:spMkLst>
            <pc:docMk/>
            <pc:sldMk cId="107034666" sldId="256"/>
            <ac:spMk id="5" creationId="{473F8C84-BAA3-4C3C-8DE6-455DD252847D}"/>
          </ac:spMkLst>
        </pc:spChg>
        <pc:spChg chg="mod">
          <ac:chgData name="Cristian Chilipirea" userId="34ab170da5908fc4" providerId="LiveId" clId="{ECD28604-AFFF-4D5D-8DA7-18B31C5253D9}" dt="2020-11-01T21:58:57.386" v="89" actId="1076"/>
          <ac:spMkLst>
            <pc:docMk/>
            <pc:sldMk cId="107034666" sldId="256"/>
            <ac:spMk id="7" creationId="{2CABEC62-D08B-4020-9CBB-63AE892EF87C}"/>
          </ac:spMkLst>
        </pc:spChg>
        <pc:spChg chg="add mod">
          <ac:chgData name="Cristian Chilipirea" userId="34ab170da5908fc4" providerId="LiveId" clId="{ECD28604-AFFF-4D5D-8DA7-18B31C5253D9}" dt="2020-11-01T22:08:23.561" v="560" actId="113"/>
          <ac:spMkLst>
            <pc:docMk/>
            <pc:sldMk cId="107034666" sldId="256"/>
            <ac:spMk id="19" creationId="{A2C8A8D1-3F56-470B-B96D-DDD64F527F1B}"/>
          </ac:spMkLst>
        </pc:spChg>
        <pc:spChg chg="mod">
          <ac:chgData name="Cristian Chilipirea" userId="34ab170da5908fc4" providerId="LiveId" clId="{ECD28604-AFFF-4D5D-8DA7-18B31C5253D9}" dt="2020-11-01T22:02:06.517" v="224" actId="113"/>
          <ac:spMkLst>
            <pc:docMk/>
            <pc:sldMk cId="107034666" sldId="256"/>
            <ac:spMk id="21" creationId="{E3EA48C4-24F5-4ECB-BFB9-7438456A6F40}"/>
          </ac:spMkLst>
        </pc:spChg>
        <pc:spChg chg="mod">
          <ac:chgData name="Cristian Chilipirea" userId="34ab170da5908fc4" providerId="LiveId" clId="{ECD28604-AFFF-4D5D-8DA7-18B31C5253D9}" dt="2020-11-01T22:01:21.120" v="191" actId="20577"/>
          <ac:spMkLst>
            <pc:docMk/>
            <pc:sldMk cId="107034666" sldId="256"/>
            <ac:spMk id="22" creationId="{215279A7-9F2B-4923-B2CB-5C13EFEFFD5D}"/>
          </ac:spMkLst>
        </pc:spChg>
        <pc:spChg chg="mod">
          <ac:chgData name="Cristian Chilipirea" userId="34ab170da5908fc4" providerId="LiveId" clId="{ECD28604-AFFF-4D5D-8DA7-18B31C5253D9}" dt="2020-11-01T22:01:26.673" v="193" actId="20577"/>
          <ac:spMkLst>
            <pc:docMk/>
            <pc:sldMk cId="107034666" sldId="256"/>
            <ac:spMk id="25" creationId="{FFD2940A-BF56-426C-BDAB-521863AD0040}"/>
          </ac:spMkLst>
        </pc:spChg>
        <pc:spChg chg="mod">
          <ac:chgData name="Cristian Chilipirea" userId="34ab170da5908fc4" providerId="LiveId" clId="{ECD28604-AFFF-4D5D-8DA7-18B31C5253D9}" dt="2020-11-01T21:58:57.386" v="89" actId="1076"/>
          <ac:spMkLst>
            <pc:docMk/>
            <pc:sldMk cId="107034666" sldId="256"/>
            <ac:spMk id="43" creationId="{29ECDDCC-C654-475C-AF2C-B9BCA1663C88}"/>
          </ac:spMkLst>
        </pc:spChg>
        <pc:spChg chg="mod">
          <ac:chgData name="Cristian Chilipirea" userId="34ab170da5908fc4" providerId="LiveId" clId="{ECD28604-AFFF-4D5D-8DA7-18B31C5253D9}" dt="2020-11-01T21:58:57.386" v="89" actId="1076"/>
          <ac:spMkLst>
            <pc:docMk/>
            <pc:sldMk cId="107034666" sldId="256"/>
            <ac:spMk id="44" creationId="{6A506FEF-A452-42E2-90A1-71D9266BB628}"/>
          </ac:spMkLst>
        </pc:spChg>
        <pc:spChg chg="mod">
          <ac:chgData name="Cristian Chilipirea" userId="34ab170da5908fc4" providerId="LiveId" clId="{ECD28604-AFFF-4D5D-8DA7-18B31C5253D9}" dt="2020-11-01T21:58:57.386" v="89" actId="1076"/>
          <ac:spMkLst>
            <pc:docMk/>
            <pc:sldMk cId="107034666" sldId="256"/>
            <ac:spMk id="45" creationId="{CFF92758-D41F-4DFD-9F52-B3B075D25207}"/>
          </ac:spMkLst>
        </pc:spChg>
        <pc:spChg chg="mod">
          <ac:chgData name="Cristian Chilipirea" userId="34ab170da5908fc4" providerId="LiveId" clId="{ECD28604-AFFF-4D5D-8DA7-18B31C5253D9}" dt="2020-11-01T21:58:57.386" v="89" actId="1076"/>
          <ac:spMkLst>
            <pc:docMk/>
            <pc:sldMk cId="107034666" sldId="256"/>
            <ac:spMk id="57" creationId="{689BE39C-748C-49FF-92D7-E8889981CE48}"/>
          </ac:spMkLst>
        </pc:spChg>
        <pc:spChg chg="mod">
          <ac:chgData name="Cristian Chilipirea" userId="34ab170da5908fc4" providerId="LiveId" clId="{ECD28604-AFFF-4D5D-8DA7-18B31C5253D9}" dt="2020-11-01T21:58:57.386" v="89" actId="1076"/>
          <ac:spMkLst>
            <pc:docMk/>
            <pc:sldMk cId="107034666" sldId="256"/>
            <ac:spMk id="58" creationId="{4A9BAB2F-7B34-46EA-856B-847F41DBF378}"/>
          </ac:spMkLst>
        </pc:spChg>
        <pc:spChg chg="mod">
          <ac:chgData name="Cristian Chilipirea" userId="34ab170da5908fc4" providerId="LiveId" clId="{ECD28604-AFFF-4D5D-8DA7-18B31C5253D9}" dt="2020-11-01T21:58:57.386" v="89" actId="1076"/>
          <ac:spMkLst>
            <pc:docMk/>
            <pc:sldMk cId="107034666" sldId="256"/>
            <ac:spMk id="59" creationId="{66A0A554-9C1D-41F4-A105-D11BAED995BA}"/>
          </ac:spMkLst>
        </pc:spChg>
        <pc:spChg chg="mod">
          <ac:chgData name="Cristian Chilipirea" userId="34ab170da5908fc4" providerId="LiveId" clId="{ECD28604-AFFF-4D5D-8DA7-18B31C5253D9}" dt="2020-11-01T22:10:03.223" v="573" actId="20577"/>
          <ac:spMkLst>
            <pc:docMk/>
            <pc:sldMk cId="107034666" sldId="256"/>
            <ac:spMk id="92" creationId="{C8D9D8A8-9251-4583-AC81-B87B7C7797A2}"/>
          </ac:spMkLst>
        </pc:spChg>
        <pc:spChg chg="mod">
          <ac:chgData name="Cristian Chilipirea" userId="34ab170da5908fc4" providerId="LiveId" clId="{ECD28604-AFFF-4D5D-8DA7-18B31C5253D9}" dt="2020-11-01T21:58:57.386" v="89" actId="1076"/>
          <ac:spMkLst>
            <pc:docMk/>
            <pc:sldMk cId="107034666" sldId="256"/>
            <ac:spMk id="94" creationId="{0D0BB81C-F5B4-4F51-AD4C-038C7BE7CA7C}"/>
          </ac:spMkLst>
        </pc:spChg>
        <pc:spChg chg="mod">
          <ac:chgData name="Cristian Chilipirea" userId="34ab170da5908fc4" providerId="LiveId" clId="{ECD28604-AFFF-4D5D-8DA7-18B31C5253D9}" dt="2020-11-01T21:58:57.386" v="89" actId="1076"/>
          <ac:spMkLst>
            <pc:docMk/>
            <pc:sldMk cId="107034666" sldId="256"/>
            <ac:spMk id="114" creationId="{DBD4E8AA-F690-4BBA-9BF8-92D40EB39DC3}"/>
          </ac:spMkLst>
        </pc:spChg>
        <pc:spChg chg="mod">
          <ac:chgData name="Cristian Chilipirea" userId="34ab170da5908fc4" providerId="LiveId" clId="{ECD28604-AFFF-4D5D-8DA7-18B31C5253D9}" dt="2020-11-01T21:58:57.386" v="89" actId="1076"/>
          <ac:spMkLst>
            <pc:docMk/>
            <pc:sldMk cId="107034666" sldId="256"/>
            <ac:spMk id="147" creationId="{BB81D723-7E5F-4571-BF66-AE9DD7997CD6}"/>
          </ac:spMkLst>
        </pc:spChg>
        <pc:spChg chg="mod">
          <ac:chgData name="Cristian Chilipirea" userId="34ab170da5908fc4" providerId="LiveId" clId="{ECD28604-AFFF-4D5D-8DA7-18B31C5253D9}" dt="2020-11-01T21:58:57.386" v="89" actId="1076"/>
          <ac:spMkLst>
            <pc:docMk/>
            <pc:sldMk cId="107034666" sldId="256"/>
            <ac:spMk id="148" creationId="{81C70CC9-3C25-4481-B49F-0DE2171B2DCB}"/>
          </ac:spMkLst>
        </pc:spChg>
        <pc:spChg chg="mod">
          <ac:chgData name="Cristian Chilipirea" userId="34ab170da5908fc4" providerId="LiveId" clId="{ECD28604-AFFF-4D5D-8DA7-18B31C5253D9}" dt="2020-11-01T21:58:57.386" v="89" actId="1076"/>
          <ac:spMkLst>
            <pc:docMk/>
            <pc:sldMk cId="107034666" sldId="256"/>
            <ac:spMk id="150" creationId="{2E4D46EC-38B6-41E0-8746-953523A9C2B6}"/>
          </ac:spMkLst>
        </pc:spChg>
        <pc:spChg chg="mod">
          <ac:chgData name="Cristian Chilipirea" userId="34ab170da5908fc4" providerId="LiveId" clId="{ECD28604-AFFF-4D5D-8DA7-18B31C5253D9}" dt="2020-11-01T22:08:28.072" v="561" actId="21"/>
          <ac:spMkLst>
            <pc:docMk/>
            <pc:sldMk cId="107034666" sldId="256"/>
            <ac:spMk id="171" creationId="{98BA84AA-53E6-4FCC-8254-4685EB3AD307}"/>
          </ac:spMkLst>
        </pc:spChg>
        <pc:spChg chg="mod">
          <ac:chgData name="Cristian Chilipirea" userId="34ab170da5908fc4" providerId="LiveId" clId="{ECD28604-AFFF-4D5D-8DA7-18B31C5253D9}" dt="2020-11-01T22:04:28.281" v="259" actId="113"/>
          <ac:spMkLst>
            <pc:docMk/>
            <pc:sldMk cId="107034666" sldId="256"/>
            <ac:spMk id="199" creationId="{028B0941-0D37-4BDC-B3AF-53C89A7ACC69}"/>
          </ac:spMkLst>
        </pc:spChg>
        <pc:spChg chg="mod">
          <ac:chgData name="Cristian Chilipirea" userId="34ab170da5908fc4" providerId="LiveId" clId="{ECD28604-AFFF-4D5D-8DA7-18B31C5253D9}" dt="2020-11-01T22:10:14.939" v="576" actId="403"/>
          <ac:spMkLst>
            <pc:docMk/>
            <pc:sldMk cId="107034666" sldId="256"/>
            <ac:spMk id="206" creationId="{00000000-0000-0000-0000-000000000000}"/>
          </ac:spMkLst>
        </pc:spChg>
        <pc:spChg chg="mod">
          <ac:chgData name="Cristian Chilipirea" userId="34ab170da5908fc4" providerId="LiveId" clId="{ECD28604-AFFF-4D5D-8DA7-18B31C5253D9}" dt="2020-11-01T21:56:54.860" v="0" actId="1076"/>
          <ac:spMkLst>
            <pc:docMk/>
            <pc:sldMk cId="107034666" sldId="256"/>
            <ac:spMk id="207" creationId="{00000000-0000-0000-0000-000000000000}"/>
          </ac:spMkLst>
        </pc:spChg>
        <pc:spChg chg="mod">
          <ac:chgData name="Cristian Chilipirea" userId="34ab170da5908fc4" providerId="LiveId" clId="{ECD28604-AFFF-4D5D-8DA7-18B31C5253D9}" dt="2020-11-01T21:58:57.386" v="89" actId="1076"/>
          <ac:spMkLst>
            <pc:docMk/>
            <pc:sldMk cId="107034666" sldId="256"/>
            <ac:spMk id="221" creationId="{F6A0E7D6-61CA-4372-A0BF-7FE216BABFA4}"/>
          </ac:spMkLst>
        </pc:spChg>
        <pc:spChg chg="mod">
          <ac:chgData name="Cristian Chilipirea" userId="34ab170da5908fc4" providerId="LiveId" clId="{ECD28604-AFFF-4D5D-8DA7-18B31C5253D9}" dt="2020-11-01T21:58:57.386" v="89" actId="1076"/>
          <ac:spMkLst>
            <pc:docMk/>
            <pc:sldMk cId="107034666" sldId="256"/>
            <ac:spMk id="222" creationId="{5D184ACD-4DDB-4A64-9F31-37B69ED164C1}"/>
          </ac:spMkLst>
        </pc:spChg>
        <pc:spChg chg="mod">
          <ac:chgData name="Cristian Chilipirea" userId="34ab170da5908fc4" providerId="LiveId" clId="{ECD28604-AFFF-4D5D-8DA7-18B31C5253D9}" dt="2020-11-01T21:58:57.386" v="89" actId="1076"/>
          <ac:spMkLst>
            <pc:docMk/>
            <pc:sldMk cId="107034666" sldId="256"/>
            <ac:spMk id="223" creationId="{748901E6-E144-4FF5-9C34-F0F3A8C6C9CA}"/>
          </ac:spMkLst>
        </pc:spChg>
        <pc:grpChg chg="mod">
          <ac:chgData name="Cristian Chilipirea" userId="34ab170da5908fc4" providerId="LiveId" clId="{ECD28604-AFFF-4D5D-8DA7-18B31C5253D9}" dt="2020-11-01T21:58:57.386" v="89" actId="1076"/>
          <ac:grpSpMkLst>
            <pc:docMk/>
            <pc:sldMk cId="107034666" sldId="256"/>
            <ac:grpSpMk id="6" creationId="{96560941-EC17-48AF-A0F0-82FED8892468}"/>
          </ac:grpSpMkLst>
        </pc:grpChg>
        <pc:picChg chg="mod">
          <ac:chgData name="Cristian Chilipirea" userId="34ab170da5908fc4" providerId="LiveId" clId="{ECD28604-AFFF-4D5D-8DA7-18B31C5253D9}" dt="2020-11-01T21:56:54.860" v="0" actId="1076"/>
          <ac:picMkLst>
            <pc:docMk/>
            <pc:sldMk cId="107034666" sldId="256"/>
            <ac:picMk id="60" creationId="{653DB37B-7225-431A-8FAC-AF26FE80C3DD}"/>
          </ac:picMkLst>
        </pc:picChg>
        <pc:cxnChg chg="mod">
          <ac:chgData name="Cristian Chilipirea" userId="34ab170da5908fc4" providerId="LiveId" clId="{ECD28604-AFFF-4D5D-8DA7-18B31C5253D9}" dt="2020-11-01T21:59:03.751" v="90" actId="14100"/>
          <ac:cxnSpMkLst>
            <pc:docMk/>
            <pc:sldMk cId="107034666" sldId="256"/>
            <ac:cxnSpMk id="4" creationId="{26C4CC61-BF2C-4F01-A16B-D4BC2C6BC7C8}"/>
          </ac:cxnSpMkLst>
        </pc:cxnChg>
        <pc:cxnChg chg="add mod">
          <ac:chgData name="Cristian Chilipirea" userId="34ab170da5908fc4" providerId="LiveId" clId="{ECD28604-AFFF-4D5D-8DA7-18B31C5253D9}" dt="2020-11-01T22:03:32.756" v="233" actId="14100"/>
          <ac:cxnSpMkLst>
            <pc:docMk/>
            <pc:sldMk cId="107034666" sldId="256"/>
            <ac:cxnSpMk id="65" creationId="{08F2E9E2-383A-4FC8-A377-CC9EFBD01BC2}"/>
          </ac:cxnSpMkLst>
        </pc:cxnChg>
        <pc:cxnChg chg="add mod">
          <ac:chgData name="Cristian Chilipirea" userId="34ab170da5908fc4" providerId="LiveId" clId="{ECD28604-AFFF-4D5D-8DA7-18B31C5253D9}" dt="2020-11-01T22:04:33.801" v="260" actId="1076"/>
          <ac:cxnSpMkLst>
            <pc:docMk/>
            <pc:sldMk cId="107034666" sldId="256"/>
            <ac:cxnSpMk id="67" creationId="{037A10F5-9CC4-4B58-9850-367157D4F802}"/>
          </ac:cxnSpMkLst>
        </pc:cxnChg>
        <pc:cxnChg chg="mod">
          <ac:chgData name="Cristian Chilipirea" userId="34ab170da5908fc4" providerId="LiveId" clId="{ECD28604-AFFF-4D5D-8DA7-18B31C5253D9}" dt="2020-11-01T21:58:57.386" v="89" actId="1076"/>
          <ac:cxnSpMkLst>
            <pc:docMk/>
            <pc:sldMk cId="107034666" sldId="256"/>
            <ac:cxnSpMk id="119" creationId="{32FBFEAF-1991-4A08-ADDA-EF76BC1E95F1}"/>
          </ac:cxnSpMkLst>
        </pc:cxnChg>
        <pc:cxnChg chg="mod">
          <ac:chgData name="Cristian Chilipirea" userId="34ab170da5908fc4" providerId="LiveId" clId="{ECD28604-AFFF-4D5D-8DA7-18B31C5253D9}" dt="2020-11-01T21:58:57.386" v="89" actId="1076"/>
          <ac:cxnSpMkLst>
            <pc:docMk/>
            <pc:sldMk cId="107034666" sldId="256"/>
            <ac:cxnSpMk id="121" creationId="{31592CEE-6C0D-46ED-BDF4-AFFDFA149C1B}"/>
          </ac:cxnSpMkLst>
        </pc:cxnChg>
        <pc:cxnChg chg="mod">
          <ac:chgData name="Cristian Chilipirea" userId="34ab170da5908fc4" providerId="LiveId" clId="{ECD28604-AFFF-4D5D-8DA7-18B31C5253D9}" dt="2020-11-01T21:58:57.386" v="89" actId="1076"/>
          <ac:cxnSpMkLst>
            <pc:docMk/>
            <pc:sldMk cId="107034666" sldId="256"/>
            <ac:cxnSpMk id="124" creationId="{CC77B650-BF51-4921-910A-3AE19692FD5A}"/>
          </ac:cxnSpMkLst>
        </pc:cxnChg>
        <pc:cxnChg chg="mod">
          <ac:chgData name="Cristian Chilipirea" userId="34ab170da5908fc4" providerId="LiveId" clId="{ECD28604-AFFF-4D5D-8DA7-18B31C5253D9}" dt="2020-11-01T21:58:57.386" v="89" actId="1076"/>
          <ac:cxnSpMkLst>
            <pc:docMk/>
            <pc:sldMk cId="107034666" sldId="256"/>
            <ac:cxnSpMk id="128" creationId="{5630F879-F385-452F-9B93-DF14A4FA2E66}"/>
          </ac:cxnSpMkLst>
        </pc:cxnChg>
        <pc:cxnChg chg="mod">
          <ac:chgData name="Cristian Chilipirea" userId="34ab170da5908fc4" providerId="LiveId" clId="{ECD28604-AFFF-4D5D-8DA7-18B31C5253D9}" dt="2020-11-01T21:58:57.386" v="89" actId="1076"/>
          <ac:cxnSpMkLst>
            <pc:docMk/>
            <pc:sldMk cId="107034666" sldId="256"/>
            <ac:cxnSpMk id="131" creationId="{C867FC21-38AF-40EF-B3B6-081C84E84D25}"/>
          </ac:cxnSpMkLst>
        </pc:cxnChg>
        <pc:cxnChg chg="mod">
          <ac:chgData name="Cristian Chilipirea" userId="34ab170da5908fc4" providerId="LiveId" clId="{ECD28604-AFFF-4D5D-8DA7-18B31C5253D9}" dt="2020-11-01T21:59:32.509" v="93" actId="14100"/>
          <ac:cxnSpMkLst>
            <pc:docMk/>
            <pc:sldMk cId="107034666" sldId="256"/>
            <ac:cxnSpMk id="149" creationId="{99AB8F0F-3559-4EA1-8DDC-A3333655FAB7}"/>
          </ac:cxnSpMkLst>
        </pc:cxnChg>
        <pc:cxnChg chg="mod">
          <ac:chgData name="Cristian Chilipirea" userId="34ab170da5908fc4" providerId="LiveId" clId="{ECD28604-AFFF-4D5D-8DA7-18B31C5253D9}" dt="2020-11-01T22:03:29.835" v="232" actId="14100"/>
          <ac:cxnSpMkLst>
            <pc:docMk/>
            <pc:sldMk cId="107034666" sldId="256"/>
            <ac:cxnSpMk id="166" creationId="{EFDAA999-3F63-498C-A70B-3A9E284E6101}"/>
          </ac:cxnSpMkLst>
        </pc:cxnChg>
        <pc:cxnChg chg="mod">
          <ac:chgData name="Cristian Chilipirea" userId="34ab170da5908fc4" providerId="LiveId" clId="{ECD28604-AFFF-4D5D-8DA7-18B31C5253D9}" dt="2020-11-01T21:58:57.386" v="89" actId="1076"/>
          <ac:cxnSpMkLst>
            <pc:docMk/>
            <pc:sldMk cId="107034666" sldId="256"/>
            <ac:cxnSpMk id="172" creationId="{34EBA284-A699-4BFA-88AF-0355DD42B0DB}"/>
          </ac:cxnSpMkLst>
        </pc:cxnChg>
        <pc:cxnChg chg="mod">
          <ac:chgData name="Cristian Chilipirea" userId="34ab170da5908fc4" providerId="LiveId" clId="{ECD28604-AFFF-4D5D-8DA7-18B31C5253D9}" dt="2020-11-01T21:58:57.386" v="89" actId="1076"/>
          <ac:cxnSpMkLst>
            <pc:docMk/>
            <pc:sldMk cId="107034666" sldId="256"/>
            <ac:cxnSpMk id="174" creationId="{9E30F5F4-32C8-4A53-ACB2-0EE3E2813BDF}"/>
          </ac:cxnSpMkLst>
        </pc:cxnChg>
        <pc:cxnChg chg="mod">
          <ac:chgData name="Cristian Chilipirea" userId="34ab170da5908fc4" providerId="LiveId" clId="{ECD28604-AFFF-4D5D-8DA7-18B31C5253D9}" dt="2020-11-01T21:58:57.386" v="89" actId="1076"/>
          <ac:cxnSpMkLst>
            <pc:docMk/>
            <pc:sldMk cId="107034666" sldId="256"/>
            <ac:cxnSpMk id="205" creationId="{52A6DB3A-4CCB-4B4B-8BE5-2C5BA48E602E}"/>
          </ac:cxnSpMkLst>
        </pc:cxnChg>
        <pc:cxnChg chg="mod">
          <ac:chgData name="Cristian Chilipirea" userId="34ab170da5908fc4" providerId="LiveId" clId="{ECD28604-AFFF-4D5D-8DA7-18B31C5253D9}" dt="2020-11-01T21:58:57.386" v="89" actId="1076"/>
          <ac:cxnSpMkLst>
            <pc:docMk/>
            <pc:sldMk cId="107034666" sldId="256"/>
            <ac:cxnSpMk id="208" creationId="{8C146335-D5BB-4489-8F90-6DD9F855F85F}"/>
          </ac:cxnSpMkLst>
        </pc:cxnChg>
        <pc:cxnChg chg="mod">
          <ac:chgData name="Cristian Chilipirea" userId="34ab170da5908fc4" providerId="LiveId" clId="{ECD28604-AFFF-4D5D-8DA7-18B31C5253D9}" dt="2020-11-01T21:58:57.386" v="89" actId="1076"/>
          <ac:cxnSpMkLst>
            <pc:docMk/>
            <pc:sldMk cId="107034666" sldId="256"/>
            <ac:cxnSpMk id="209" creationId="{58F63CCE-A16A-4D6B-91EC-B9EEBA4C5BAC}"/>
          </ac:cxnSpMkLst>
        </pc:cxnChg>
        <pc:cxnChg chg="mod">
          <ac:chgData name="Cristian Chilipirea" userId="34ab170da5908fc4" providerId="LiveId" clId="{ECD28604-AFFF-4D5D-8DA7-18B31C5253D9}" dt="2020-11-01T21:58:57.386" v="89" actId="1076"/>
          <ac:cxnSpMkLst>
            <pc:docMk/>
            <pc:sldMk cId="107034666" sldId="256"/>
            <ac:cxnSpMk id="210" creationId="{51F35AC7-41CD-4E65-BC1E-566C74B22E0E}"/>
          </ac:cxnSpMkLst>
        </pc:cxnChg>
        <pc:cxnChg chg="mod">
          <ac:chgData name="Cristian Chilipirea" userId="34ab170da5908fc4" providerId="LiveId" clId="{ECD28604-AFFF-4D5D-8DA7-18B31C5253D9}" dt="2020-11-01T22:03:03.160" v="228" actId="14100"/>
          <ac:cxnSpMkLst>
            <pc:docMk/>
            <pc:sldMk cId="107034666" sldId="256"/>
            <ac:cxnSpMk id="211" creationId="{1DE12398-2BE6-4AEF-94E4-7005BA216CD7}"/>
          </ac:cxnSpMkLst>
        </pc:cxnChg>
        <pc:cxnChg chg="mod">
          <ac:chgData name="Cristian Chilipirea" userId="34ab170da5908fc4" providerId="LiveId" clId="{ECD28604-AFFF-4D5D-8DA7-18B31C5253D9}" dt="2020-11-01T22:02:58.094" v="227" actId="14100"/>
          <ac:cxnSpMkLst>
            <pc:docMk/>
            <pc:sldMk cId="107034666" sldId="256"/>
            <ac:cxnSpMk id="212" creationId="{F46FC9C5-22E0-4124-AF88-59622C939F80}"/>
          </ac:cxnSpMkLst>
        </pc:cxnChg>
        <pc:cxnChg chg="mod">
          <ac:chgData name="Cristian Chilipirea" userId="34ab170da5908fc4" providerId="LiveId" clId="{ECD28604-AFFF-4D5D-8DA7-18B31C5253D9}" dt="2020-11-01T22:03:09.651" v="229" actId="14100"/>
          <ac:cxnSpMkLst>
            <pc:docMk/>
            <pc:sldMk cId="107034666" sldId="256"/>
            <ac:cxnSpMk id="213" creationId="{F68E91F5-95B1-4314-8D99-985AFF470C58}"/>
          </ac:cxnSpMkLst>
        </pc:cxnChg>
        <pc:cxnChg chg="mod">
          <ac:chgData name="Cristian Chilipirea" userId="34ab170da5908fc4" providerId="LiveId" clId="{ECD28604-AFFF-4D5D-8DA7-18B31C5253D9}" dt="2020-11-01T22:03:15.932" v="231" actId="14100"/>
          <ac:cxnSpMkLst>
            <pc:docMk/>
            <pc:sldMk cId="107034666" sldId="256"/>
            <ac:cxnSpMk id="214" creationId="{3235D051-0431-4642-990F-F27B54D88024}"/>
          </ac:cxnSpMkLst>
        </pc:cxnChg>
        <pc:cxnChg chg="mod">
          <ac:chgData name="Cristian Chilipirea" userId="34ab170da5908fc4" providerId="LiveId" clId="{ECD28604-AFFF-4D5D-8DA7-18B31C5253D9}" dt="2020-11-01T21:59:23.026" v="91" actId="1076"/>
          <ac:cxnSpMkLst>
            <pc:docMk/>
            <pc:sldMk cId="107034666" sldId="256"/>
            <ac:cxnSpMk id="216" creationId="{C57A428A-8718-45A5-A854-F751C68C3B0C}"/>
          </ac:cxnSpMkLst>
        </pc:cxnChg>
        <pc:cxnChg chg="mod">
          <ac:chgData name="Cristian Chilipirea" userId="34ab170da5908fc4" providerId="LiveId" clId="{ECD28604-AFFF-4D5D-8DA7-18B31C5253D9}" dt="2020-11-01T21:59:23.026" v="91" actId="1076"/>
          <ac:cxnSpMkLst>
            <pc:docMk/>
            <pc:sldMk cId="107034666" sldId="256"/>
            <ac:cxnSpMk id="217" creationId="{45106A86-38F5-43A9-BC0C-0C7C5D48B6BA}"/>
          </ac:cxnSpMkLst>
        </pc:cxnChg>
        <pc:cxnChg chg="mod">
          <ac:chgData name="Cristian Chilipirea" userId="34ab170da5908fc4" providerId="LiveId" clId="{ECD28604-AFFF-4D5D-8DA7-18B31C5253D9}" dt="2020-11-01T21:59:23.026" v="91" actId="1076"/>
          <ac:cxnSpMkLst>
            <pc:docMk/>
            <pc:sldMk cId="107034666" sldId="256"/>
            <ac:cxnSpMk id="218" creationId="{A4B3A5C2-F22B-414B-A60D-046E6C1F40E5}"/>
          </ac:cxnSpMkLst>
        </pc:cxnChg>
        <pc:cxnChg chg="mod">
          <ac:chgData name="Cristian Chilipirea" userId="34ab170da5908fc4" providerId="LiveId" clId="{ECD28604-AFFF-4D5D-8DA7-18B31C5253D9}" dt="2020-11-01T21:59:23.026" v="91" actId="1076"/>
          <ac:cxnSpMkLst>
            <pc:docMk/>
            <pc:sldMk cId="107034666" sldId="256"/>
            <ac:cxnSpMk id="219" creationId="{06DDACE2-5903-44A2-B1D6-2452E07DF48C}"/>
          </ac:cxnSpMkLst>
        </pc:cxnChg>
        <pc:cxnChg chg="mod">
          <ac:chgData name="Cristian Chilipirea" userId="34ab170da5908fc4" providerId="LiveId" clId="{ECD28604-AFFF-4D5D-8DA7-18B31C5253D9}" dt="2020-11-01T21:59:23.026" v="91" actId="1076"/>
          <ac:cxnSpMkLst>
            <pc:docMk/>
            <pc:sldMk cId="107034666" sldId="256"/>
            <ac:cxnSpMk id="220" creationId="{86EEF9F7-9A9C-4CD8-A826-EAFE40C2FAA2}"/>
          </ac:cxnSpMkLst>
        </pc:cxnChg>
        <pc:cxnChg chg="mod">
          <ac:chgData name="Cristian Chilipirea" userId="34ab170da5908fc4" providerId="LiveId" clId="{ECD28604-AFFF-4D5D-8DA7-18B31C5253D9}" dt="2020-11-01T21:59:23.026" v="91" actId="1076"/>
          <ac:cxnSpMkLst>
            <pc:docMk/>
            <pc:sldMk cId="107034666" sldId="256"/>
            <ac:cxnSpMk id="230" creationId="{5FD97194-036C-445B-979C-CF9EC068024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472842"/>
            <a:ext cx="8420100" cy="3133172"/>
          </a:xfrm>
        </p:spPr>
        <p:txBody>
          <a:bodyPr anchor="b"/>
          <a:lstStyle>
            <a:lvl1pPr algn="ctr">
              <a:defRPr sz="6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4726842"/>
            <a:ext cx="7429500" cy="2172804"/>
          </a:xfrm>
        </p:spPr>
        <p:txBody>
          <a:bodyPr/>
          <a:lstStyle>
            <a:lvl1pPr marL="0" indent="0" algn="ctr">
              <a:buNone/>
              <a:defRPr sz="2600"/>
            </a:lvl1pPr>
            <a:lvl2pPr marL="495285" indent="0" algn="ctr">
              <a:buNone/>
              <a:defRPr sz="2167"/>
            </a:lvl2pPr>
            <a:lvl3pPr marL="990570" indent="0" algn="ctr">
              <a:buNone/>
              <a:defRPr sz="1950"/>
            </a:lvl3pPr>
            <a:lvl4pPr marL="1485854" indent="0" algn="ctr">
              <a:buNone/>
              <a:defRPr sz="1733"/>
            </a:lvl4pPr>
            <a:lvl5pPr marL="1981139" indent="0" algn="ctr">
              <a:buNone/>
              <a:defRPr sz="1733"/>
            </a:lvl5pPr>
            <a:lvl6pPr marL="2476424" indent="0" algn="ctr">
              <a:buNone/>
              <a:defRPr sz="1733"/>
            </a:lvl6pPr>
            <a:lvl7pPr marL="2971709" indent="0" algn="ctr">
              <a:buNone/>
              <a:defRPr sz="1733"/>
            </a:lvl7pPr>
            <a:lvl8pPr marL="3466993" indent="0" algn="ctr">
              <a:buNone/>
              <a:defRPr sz="1733"/>
            </a:lvl8pPr>
            <a:lvl9pPr marL="3962278" indent="0" algn="ctr"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424B-F576-41F4-B59C-FBB87C1107BA}" type="datetimeFigureOut">
              <a:rPr lang="en-US" smtClean="0"/>
              <a:t>06-Dec-21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834-B84D-4F66-8239-2334FED6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1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424B-F576-41F4-B59C-FBB87C1107BA}" type="datetimeFigureOut">
              <a:rPr lang="en-US" smtClean="0"/>
              <a:t>06-Dec-21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834-B84D-4F66-8239-2334FED6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5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79142"/>
            <a:ext cx="2135981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79142"/>
            <a:ext cx="6284119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424B-F576-41F4-B59C-FBB87C1107BA}" type="datetimeFigureOut">
              <a:rPr lang="en-US" smtClean="0"/>
              <a:t>06-Dec-21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834-B84D-4F66-8239-2334FED6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1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424B-F576-41F4-B59C-FBB87C1107BA}" type="datetimeFigureOut">
              <a:rPr lang="en-US" smtClean="0"/>
              <a:t>06-Dec-21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834-B84D-4F66-8239-2334FED6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0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2243638"/>
            <a:ext cx="8543925" cy="3743557"/>
          </a:xfrm>
        </p:spPr>
        <p:txBody>
          <a:bodyPr anchor="b"/>
          <a:lstStyle>
            <a:lvl1pPr>
              <a:defRPr sz="6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6022610"/>
            <a:ext cx="8543925" cy="1968648"/>
          </a:xfrm>
        </p:spPr>
        <p:txBody>
          <a:bodyPr/>
          <a:lstStyle>
            <a:lvl1pPr marL="0" indent="0">
              <a:buNone/>
              <a:defRPr sz="2600">
                <a:solidFill>
                  <a:schemeClr val="tx1"/>
                </a:solidFill>
              </a:defRPr>
            </a:lvl1pPr>
            <a:lvl2pPr marL="495285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424B-F576-41F4-B59C-FBB87C1107BA}" type="datetimeFigureOut">
              <a:rPr lang="en-US" smtClean="0"/>
              <a:t>06-Dec-21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834-B84D-4F66-8239-2334FED6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9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2395710"/>
            <a:ext cx="4210050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2395710"/>
            <a:ext cx="4210050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424B-F576-41F4-B59C-FBB87C1107BA}" type="datetimeFigureOut">
              <a:rPr lang="en-US" smtClean="0"/>
              <a:t>06-Dec-21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834-B84D-4F66-8239-2334FED6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0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79144"/>
            <a:ext cx="8543925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2206137"/>
            <a:ext cx="4190702" cy="108119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3287331"/>
            <a:ext cx="4190702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2206137"/>
            <a:ext cx="4211340" cy="108119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3287331"/>
            <a:ext cx="4211340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424B-F576-41F4-B59C-FBB87C1107BA}" type="datetimeFigureOut">
              <a:rPr lang="en-US" smtClean="0"/>
              <a:t>06-Dec-21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834-B84D-4F66-8239-2334FED6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4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424B-F576-41F4-B59C-FBB87C1107BA}" type="datetimeFigureOut">
              <a:rPr lang="en-US" smtClean="0"/>
              <a:t>06-Dec-21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834-B84D-4F66-8239-2334FED6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9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424B-F576-41F4-B59C-FBB87C1107BA}" type="datetimeFigureOut">
              <a:rPr lang="en-US" smtClean="0"/>
              <a:t>06-Dec-21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834-B84D-4F66-8239-2334FED6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2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599969"/>
            <a:ext cx="3194943" cy="2099892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1295769"/>
            <a:ext cx="5014913" cy="6395505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699862"/>
            <a:ext cx="3194943" cy="5001827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424B-F576-41F4-B59C-FBB87C1107BA}" type="datetimeFigureOut">
              <a:rPr lang="en-US" smtClean="0"/>
              <a:t>06-Dec-21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834-B84D-4F66-8239-2334FED6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1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599969"/>
            <a:ext cx="3194943" cy="2099892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1295769"/>
            <a:ext cx="5014913" cy="6395505"/>
          </a:xfrm>
        </p:spPr>
        <p:txBody>
          <a:bodyPr anchor="t"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699862"/>
            <a:ext cx="3194943" cy="5001827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424B-F576-41F4-B59C-FBB87C1107BA}" type="datetimeFigureOut">
              <a:rPr lang="en-US" smtClean="0"/>
              <a:t>06-Dec-21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834-B84D-4F66-8239-2334FED6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7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479144"/>
            <a:ext cx="8543925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2395710"/>
            <a:ext cx="8543925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8341240"/>
            <a:ext cx="222885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6424B-F576-41F4-B59C-FBB87C1107BA}" type="datetimeFigureOut">
              <a:rPr lang="en-US" smtClean="0"/>
              <a:t>06-Dec-21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8341240"/>
            <a:ext cx="334327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8341240"/>
            <a:ext cx="222885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73834-B84D-4F66-8239-2334FED6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7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90570" rtl="0" eaLnBrk="1" latinLnBrk="0" hangingPunct="1">
        <a:lnSpc>
          <a:spcPct val="90000"/>
        </a:lnSpc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2" indent="-247642" algn="l" defTabSz="99057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2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Box 205"/>
          <p:cNvSpPr txBox="1"/>
          <p:nvPr/>
        </p:nvSpPr>
        <p:spPr>
          <a:xfrm>
            <a:off x="9335010" y="1235583"/>
            <a:ext cx="64312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Made by </a:t>
            </a:r>
          </a:p>
          <a:p>
            <a:pPr algn="ctr"/>
            <a:r>
              <a:rPr lang="en-US" sz="900" b="1" dirty="0"/>
              <a:t>Cristian </a:t>
            </a:r>
          </a:p>
          <a:p>
            <a:pPr algn="ctr"/>
            <a:r>
              <a:rPr lang="en-US" sz="900" b="1" dirty="0"/>
              <a:t>Chilipirea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9322216" y="0"/>
            <a:ext cx="657075" cy="490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2" b="1" dirty="0" err="1"/>
              <a:t>PThread</a:t>
            </a:r>
            <a:r>
              <a:rPr lang="en-US" sz="862" b="1" dirty="0"/>
              <a:t> Cheat Sheet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6C4CC61-BF2C-4F01-A16B-D4BC2C6BC7C8}"/>
              </a:ext>
            </a:extLst>
          </p:cNvPr>
          <p:cNvCxnSpPr>
            <a:cxnSpLocks/>
          </p:cNvCxnSpPr>
          <p:nvPr/>
        </p:nvCxnSpPr>
        <p:spPr>
          <a:xfrm>
            <a:off x="5970895" y="70665"/>
            <a:ext cx="0" cy="26535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52A6DB3A-4CCB-4B4B-8BE5-2C5BA48E602E}"/>
              </a:ext>
            </a:extLst>
          </p:cNvPr>
          <p:cNvCxnSpPr>
            <a:cxnSpLocks/>
          </p:cNvCxnSpPr>
          <p:nvPr/>
        </p:nvCxnSpPr>
        <p:spPr>
          <a:xfrm flipH="1">
            <a:off x="5589060" y="2736437"/>
            <a:ext cx="390113" cy="28378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8C146335-D5BB-4489-8F90-6DD9F855F85F}"/>
              </a:ext>
            </a:extLst>
          </p:cNvPr>
          <p:cNvCxnSpPr>
            <a:cxnSpLocks/>
          </p:cNvCxnSpPr>
          <p:nvPr/>
        </p:nvCxnSpPr>
        <p:spPr>
          <a:xfrm>
            <a:off x="6001850" y="2759040"/>
            <a:ext cx="353649" cy="233483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8F63CCE-A16A-4D6B-91EC-B9EEBA4C5BAC}"/>
              </a:ext>
            </a:extLst>
          </p:cNvPr>
          <p:cNvCxnSpPr>
            <a:cxnSpLocks/>
          </p:cNvCxnSpPr>
          <p:nvPr/>
        </p:nvCxnSpPr>
        <p:spPr>
          <a:xfrm flipH="1">
            <a:off x="4957375" y="2724245"/>
            <a:ext cx="1022393" cy="295977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51F35AC7-41CD-4E65-BC1E-566C74B22E0E}"/>
              </a:ext>
            </a:extLst>
          </p:cNvPr>
          <p:cNvCxnSpPr>
            <a:cxnSpLocks/>
          </p:cNvCxnSpPr>
          <p:nvPr/>
        </p:nvCxnSpPr>
        <p:spPr>
          <a:xfrm>
            <a:off x="6007422" y="2730645"/>
            <a:ext cx="915322" cy="270041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1DE12398-2BE6-4AEF-94E4-7005BA216CD7}"/>
              </a:ext>
            </a:extLst>
          </p:cNvPr>
          <p:cNvCxnSpPr>
            <a:cxnSpLocks/>
          </p:cNvCxnSpPr>
          <p:nvPr/>
        </p:nvCxnSpPr>
        <p:spPr>
          <a:xfrm>
            <a:off x="4927923" y="3020226"/>
            <a:ext cx="6247" cy="4836162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46FC9C5-22E0-4124-AF88-59622C939F80}"/>
              </a:ext>
            </a:extLst>
          </p:cNvPr>
          <p:cNvCxnSpPr>
            <a:cxnSpLocks/>
          </p:cNvCxnSpPr>
          <p:nvPr/>
        </p:nvCxnSpPr>
        <p:spPr>
          <a:xfrm flipH="1">
            <a:off x="5589060" y="3032418"/>
            <a:ext cx="5249" cy="482397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F68E91F5-95B1-4314-8D99-985AFF470C58}"/>
              </a:ext>
            </a:extLst>
          </p:cNvPr>
          <p:cNvCxnSpPr>
            <a:cxnSpLocks/>
          </p:cNvCxnSpPr>
          <p:nvPr/>
        </p:nvCxnSpPr>
        <p:spPr>
          <a:xfrm>
            <a:off x="6355498" y="3032418"/>
            <a:ext cx="0" cy="482397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235D051-0431-4642-990F-F27B54D88024}"/>
              </a:ext>
            </a:extLst>
          </p:cNvPr>
          <p:cNvCxnSpPr>
            <a:cxnSpLocks/>
          </p:cNvCxnSpPr>
          <p:nvPr/>
        </p:nvCxnSpPr>
        <p:spPr>
          <a:xfrm>
            <a:off x="6956090" y="3017417"/>
            <a:ext cx="0" cy="487469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57A428A-8718-45A5-A854-F751C68C3B0C}"/>
              </a:ext>
            </a:extLst>
          </p:cNvPr>
          <p:cNvCxnSpPr>
            <a:cxnSpLocks/>
          </p:cNvCxnSpPr>
          <p:nvPr/>
        </p:nvCxnSpPr>
        <p:spPr>
          <a:xfrm flipV="1">
            <a:off x="5977090" y="8202014"/>
            <a:ext cx="2082" cy="70991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5106A86-38F5-43A9-BC0C-0C7C5D48B6BA}"/>
              </a:ext>
            </a:extLst>
          </p:cNvPr>
          <p:cNvCxnSpPr>
            <a:cxnSpLocks/>
          </p:cNvCxnSpPr>
          <p:nvPr/>
        </p:nvCxnSpPr>
        <p:spPr>
          <a:xfrm flipV="1">
            <a:off x="5988176" y="7856388"/>
            <a:ext cx="367323" cy="331455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A4B3A5C2-F22B-414B-A60D-046E6C1F40E5}"/>
              </a:ext>
            </a:extLst>
          </p:cNvPr>
          <p:cNvCxnSpPr>
            <a:cxnSpLocks/>
          </p:cNvCxnSpPr>
          <p:nvPr/>
        </p:nvCxnSpPr>
        <p:spPr>
          <a:xfrm flipH="1" flipV="1">
            <a:off x="5589061" y="7864413"/>
            <a:ext cx="412789" cy="344078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06DDACE2-5903-44A2-B1D6-2452E07DF48C}"/>
              </a:ext>
            </a:extLst>
          </p:cNvPr>
          <p:cNvCxnSpPr>
            <a:cxnSpLocks/>
          </p:cNvCxnSpPr>
          <p:nvPr/>
        </p:nvCxnSpPr>
        <p:spPr>
          <a:xfrm flipV="1">
            <a:off x="5993748" y="7892113"/>
            <a:ext cx="941748" cy="309901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86EEF9F7-9A9C-4CD8-A826-EAFE40C2FAA2}"/>
              </a:ext>
            </a:extLst>
          </p:cNvPr>
          <p:cNvCxnSpPr>
            <a:cxnSpLocks/>
          </p:cNvCxnSpPr>
          <p:nvPr/>
        </p:nvCxnSpPr>
        <p:spPr>
          <a:xfrm flipH="1" flipV="1">
            <a:off x="4938126" y="7864413"/>
            <a:ext cx="1055622" cy="337601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BD4E8AA-F690-4BBA-9BF8-92D40EB39DC3}"/>
              </a:ext>
            </a:extLst>
          </p:cNvPr>
          <p:cNvSpPr/>
          <p:nvPr/>
        </p:nvSpPr>
        <p:spPr>
          <a:xfrm>
            <a:off x="4511834" y="3496953"/>
            <a:ext cx="7446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highlight>
                  <a:srgbClr val="00FFFF"/>
                </a:highlight>
              </a:rPr>
              <a:t>code 1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F6A0E7D6-61CA-4372-A0BF-7FE216BABFA4}"/>
              </a:ext>
            </a:extLst>
          </p:cNvPr>
          <p:cNvSpPr/>
          <p:nvPr/>
        </p:nvSpPr>
        <p:spPr>
          <a:xfrm>
            <a:off x="5307203" y="3679068"/>
            <a:ext cx="7446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highlight>
                  <a:srgbClr val="00FFFF"/>
                </a:highlight>
              </a:rPr>
              <a:t>code 1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5D184ACD-4DDB-4A64-9F31-37B69ED164C1}"/>
              </a:ext>
            </a:extLst>
          </p:cNvPr>
          <p:cNvSpPr/>
          <p:nvPr/>
        </p:nvSpPr>
        <p:spPr>
          <a:xfrm>
            <a:off x="5977091" y="3519723"/>
            <a:ext cx="7446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highlight>
                  <a:srgbClr val="00FFFF"/>
                </a:highlight>
              </a:rPr>
              <a:t>code 1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748901E6-E144-4FF5-9C34-F0F3A8C6C9CA}"/>
              </a:ext>
            </a:extLst>
          </p:cNvPr>
          <p:cNvSpPr/>
          <p:nvPr/>
        </p:nvSpPr>
        <p:spPr>
          <a:xfrm>
            <a:off x="6607473" y="3654765"/>
            <a:ext cx="7446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highlight>
                  <a:srgbClr val="00FFFF"/>
                </a:highlight>
              </a:rPr>
              <a:t>code 1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C77B650-BF51-4921-910A-3AE19692FD5A}"/>
              </a:ext>
            </a:extLst>
          </p:cNvPr>
          <p:cNvCxnSpPr>
            <a:cxnSpLocks/>
          </p:cNvCxnSpPr>
          <p:nvPr/>
        </p:nvCxnSpPr>
        <p:spPr>
          <a:xfrm>
            <a:off x="8873" y="3000685"/>
            <a:ext cx="93898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5FD97194-036C-445B-979C-CF9EC0680242}"/>
              </a:ext>
            </a:extLst>
          </p:cNvPr>
          <p:cNvCxnSpPr>
            <a:cxnSpLocks/>
          </p:cNvCxnSpPr>
          <p:nvPr/>
        </p:nvCxnSpPr>
        <p:spPr>
          <a:xfrm>
            <a:off x="0" y="7840559"/>
            <a:ext cx="93898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73F8C84-BAA3-4C3C-8DE6-455DD252847D}"/>
              </a:ext>
            </a:extLst>
          </p:cNvPr>
          <p:cNvSpPr/>
          <p:nvPr/>
        </p:nvSpPr>
        <p:spPr>
          <a:xfrm>
            <a:off x="4539929" y="4329093"/>
            <a:ext cx="7446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highlight>
                  <a:srgbClr val="00FF00"/>
                </a:highlight>
              </a:rPr>
              <a:t>code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ECDDCC-C654-475C-AF2C-B9BCA1663C88}"/>
              </a:ext>
            </a:extLst>
          </p:cNvPr>
          <p:cNvSpPr/>
          <p:nvPr/>
        </p:nvSpPr>
        <p:spPr>
          <a:xfrm>
            <a:off x="5272503" y="4420106"/>
            <a:ext cx="7446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highlight>
                  <a:srgbClr val="00FF00"/>
                </a:highlight>
              </a:rPr>
              <a:t>code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506FEF-A452-42E2-90A1-71D9266BB628}"/>
              </a:ext>
            </a:extLst>
          </p:cNvPr>
          <p:cNvSpPr/>
          <p:nvPr/>
        </p:nvSpPr>
        <p:spPr>
          <a:xfrm>
            <a:off x="5987377" y="4364029"/>
            <a:ext cx="7446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highlight>
                  <a:srgbClr val="00FF00"/>
                </a:highlight>
              </a:rPr>
              <a:t>code 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FF92758-D41F-4DFD-9F52-B3B075D25207}"/>
              </a:ext>
            </a:extLst>
          </p:cNvPr>
          <p:cNvSpPr/>
          <p:nvPr/>
        </p:nvSpPr>
        <p:spPr>
          <a:xfrm>
            <a:off x="6606912" y="4660848"/>
            <a:ext cx="7446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highlight>
                  <a:srgbClr val="00FF00"/>
                </a:highlight>
              </a:rPr>
              <a:t>code 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560941-EC17-48AF-A0F0-82FED8892468}"/>
              </a:ext>
            </a:extLst>
          </p:cNvPr>
          <p:cNvGrpSpPr/>
          <p:nvPr/>
        </p:nvGrpSpPr>
        <p:grpSpPr>
          <a:xfrm>
            <a:off x="4638907" y="4131771"/>
            <a:ext cx="2599724" cy="119446"/>
            <a:chOff x="2481595" y="3284371"/>
            <a:chExt cx="3949132" cy="368591"/>
          </a:xfrm>
        </p:grpSpPr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A8D55B59-4A22-446E-8B42-D2C083CDAB0E}"/>
                </a:ext>
              </a:extLst>
            </p:cNvPr>
            <p:cNvSpPr/>
            <p:nvPr/>
          </p:nvSpPr>
          <p:spPr>
            <a:xfrm>
              <a:off x="2481595" y="3287804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id="{3E918CFF-F099-4B37-BD1B-31536190DD03}"/>
                </a:ext>
              </a:extLst>
            </p:cNvPr>
            <p:cNvSpPr/>
            <p:nvPr/>
          </p:nvSpPr>
          <p:spPr>
            <a:xfrm>
              <a:off x="2930116" y="3289060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48" name="Parallelogram 47">
              <a:extLst>
                <a:ext uri="{FF2B5EF4-FFF2-40B4-BE49-F238E27FC236}">
                  <a16:creationId xmlns:a16="http://schemas.microsoft.com/office/drawing/2014/main" id="{5072F97B-034A-42BC-A388-3466F70AE9B0}"/>
                </a:ext>
              </a:extLst>
            </p:cNvPr>
            <p:cNvSpPr/>
            <p:nvPr/>
          </p:nvSpPr>
          <p:spPr>
            <a:xfrm>
              <a:off x="3378637" y="3287804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2C98142A-B297-44DB-9679-0F59E0A7B638}"/>
                </a:ext>
              </a:extLst>
            </p:cNvPr>
            <p:cNvSpPr/>
            <p:nvPr/>
          </p:nvSpPr>
          <p:spPr>
            <a:xfrm>
              <a:off x="3827158" y="3285198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16EF83D6-B871-405A-B126-5535C593140D}"/>
                </a:ext>
              </a:extLst>
            </p:cNvPr>
            <p:cNvSpPr/>
            <p:nvPr/>
          </p:nvSpPr>
          <p:spPr>
            <a:xfrm>
              <a:off x="4276603" y="3291666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B1D2CA09-61FB-4228-B9B4-C585AF16BFBD}"/>
                </a:ext>
              </a:extLst>
            </p:cNvPr>
            <p:cNvSpPr/>
            <p:nvPr/>
          </p:nvSpPr>
          <p:spPr>
            <a:xfrm>
              <a:off x="4725124" y="3292922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5A535D03-DBCB-42FD-ABCF-F0B1AE762620}"/>
                </a:ext>
              </a:extLst>
            </p:cNvPr>
            <p:cNvSpPr/>
            <p:nvPr/>
          </p:nvSpPr>
          <p:spPr>
            <a:xfrm>
              <a:off x="5173645" y="3291666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1AED8B61-63F2-4466-AABD-49B2F2FF0072}"/>
                </a:ext>
              </a:extLst>
            </p:cNvPr>
            <p:cNvSpPr/>
            <p:nvPr/>
          </p:nvSpPr>
          <p:spPr>
            <a:xfrm>
              <a:off x="5622166" y="3289060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1D4FFA89-1F71-406D-AB01-3C7C311E8809}"/>
                </a:ext>
              </a:extLst>
            </p:cNvPr>
            <p:cNvSpPr/>
            <p:nvPr/>
          </p:nvSpPr>
          <p:spPr>
            <a:xfrm>
              <a:off x="6070687" y="3284371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ABEC62-D08B-4020-9CBB-63AE892EF87C}"/>
              </a:ext>
            </a:extLst>
          </p:cNvPr>
          <p:cNvSpPr/>
          <p:nvPr/>
        </p:nvSpPr>
        <p:spPr>
          <a:xfrm>
            <a:off x="6594702" y="5097592"/>
            <a:ext cx="7446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highlight>
                  <a:srgbClr val="FF00FF"/>
                </a:highlight>
              </a:rPr>
              <a:t>code 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89BE39C-748C-49FF-92D7-E8889981CE48}"/>
              </a:ext>
            </a:extLst>
          </p:cNvPr>
          <p:cNvSpPr/>
          <p:nvPr/>
        </p:nvSpPr>
        <p:spPr>
          <a:xfrm>
            <a:off x="5261084" y="4836806"/>
            <a:ext cx="7446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highlight>
                  <a:srgbClr val="FF00FF"/>
                </a:highlight>
              </a:rPr>
              <a:t>code 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A9BAB2F-7B34-46EA-856B-847F41DBF378}"/>
              </a:ext>
            </a:extLst>
          </p:cNvPr>
          <p:cNvSpPr/>
          <p:nvPr/>
        </p:nvSpPr>
        <p:spPr>
          <a:xfrm>
            <a:off x="6054280" y="5853796"/>
            <a:ext cx="7446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highlight>
                  <a:srgbClr val="FF00FF"/>
                </a:highlight>
              </a:rPr>
              <a:t>code 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6A0A554-9C1D-41F4-A105-D11BAED995BA}"/>
              </a:ext>
            </a:extLst>
          </p:cNvPr>
          <p:cNvSpPr/>
          <p:nvPr/>
        </p:nvSpPr>
        <p:spPr>
          <a:xfrm>
            <a:off x="4526603" y="5438544"/>
            <a:ext cx="7446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highlight>
                  <a:srgbClr val="FF00FF"/>
                </a:highlight>
              </a:rPr>
              <a:t>code 3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2FBFEAF-1991-4A08-ADDA-EF76BC1E95F1}"/>
              </a:ext>
            </a:extLst>
          </p:cNvPr>
          <p:cNvCxnSpPr>
            <a:cxnSpLocks/>
          </p:cNvCxnSpPr>
          <p:nvPr/>
        </p:nvCxnSpPr>
        <p:spPr>
          <a:xfrm flipH="1">
            <a:off x="6615596" y="5600570"/>
            <a:ext cx="769014" cy="304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1592CEE-6C0D-46ED-BDF4-AFFDFA149C1B}"/>
              </a:ext>
            </a:extLst>
          </p:cNvPr>
          <p:cNvCxnSpPr>
            <a:cxnSpLocks/>
          </p:cNvCxnSpPr>
          <p:nvPr/>
        </p:nvCxnSpPr>
        <p:spPr>
          <a:xfrm flipH="1">
            <a:off x="5171186" y="5585783"/>
            <a:ext cx="2267329" cy="14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630F879-F385-452F-9B93-DF14A4FA2E66}"/>
              </a:ext>
            </a:extLst>
          </p:cNvPr>
          <p:cNvCxnSpPr>
            <a:cxnSpLocks/>
          </p:cNvCxnSpPr>
          <p:nvPr/>
        </p:nvCxnSpPr>
        <p:spPr>
          <a:xfrm flipH="1" flipV="1">
            <a:off x="5820565" y="5128814"/>
            <a:ext cx="245138" cy="479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867FC21-38AF-40EF-B3B6-081C84E84D25}"/>
              </a:ext>
            </a:extLst>
          </p:cNvPr>
          <p:cNvCxnSpPr>
            <a:cxnSpLocks/>
          </p:cNvCxnSpPr>
          <p:nvPr/>
        </p:nvCxnSpPr>
        <p:spPr>
          <a:xfrm flipH="1" flipV="1">
            <a:off x="7238632" y="5253506"/>
            <a:ext cx="158731" cy="3206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9AB8F0F-3559-4EA1-8DDC-A3333655FAB7}"/>
              </a:ext>
            </a:extLst>
          </p:cNvPr>
          <p:cNvCxnSpPr>
            <a:cxnSpLocks/>
          </p:cNvCxnSpPr>
          <p:nvPr/>
        </p:nvCxnSpPr>
        <p:spPr>
          <a:xfrm>
            <a:off x="9389823" y="40210"/>
            <a:ext cx="0" cy="89593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FDAA999-3F63-498C-A70B-3A9E284E6101}"/>
              </a:ext>
            </a:extLst>
          </p:cNvPr>
          <p:cNvCxnSpPr>
            <a:cxnSpLocks/>
          </p:cNvCxnSpPr>
          <p:nvPr/>
        </p:nvCxnSpPr>
        <p:spPr>
          <a:xfrm flipH="1">
            <a:off x="7034973" y="55686"/>
            <a:ext cx="1" cy="29394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98BA84AA-53E6-4FCC-8254-4685EB3AD307}"/>
              </a:ext>
            </a:extLst>
          </p:cNvPr>
          <p:cNvSpPr txBox="1"/>
          <p:nvPr/>
        </p:nvSpPr>
        <p:spPr>
          <a:xfrm>
            <a:off x="7438514" y="7856388"/>
            <a:ext cx="2806207" cy="733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Number of cores: </a:t>
            </a:r>
          </a:p>
          <a:p>
            <a:r>
              <a:rPr lang="en-US" sz="1600" dirty="0"/>
              <a:t>cat /proc/</a:t>
            </a:r>
            <a:r>
              <a:rPr lang="en-US" sz="1600" dirty="0" err="1"/>
              <a:t>cpuinfo</a:t>
            </a:r>
            <a:endParaRPr lang="en-US" sz="1600" dirty="0"/>
          </a:p>
          <a:p>
            <a:endParaRPr lang="en-US" sz="969" b="1" dirty="0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4EBA284-A699-4BFA-88AF-0355DD42B0DB}"/>
              </a:ext>
            </a:extLst>
          </p:cNvPr>
          <p:cNvCxnSpPr>
            <a:cxnSpLocks/>
          </p:cNvCxnSpPr>
          <p:nvPr/>
        </p:nvCxnSpPr>
        <p:spPr>
          <a:xfrm flipH="1">
            <a:off x="7386883" y="4980876"/>
            <a:ext cx="201181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E30F5F4-32C8-4A53-ACB2-0EE3E2813BDF}"/>
              </a:ext>
            </a:extLst>
          </p:cNvPr>
          <p:cNvCxnSpPr>
            <a:cxnSpLocks/>
          </p:cNvCxnSpPr>
          <p:nvPr/>
        </p:nvCxnSpPr>
        <p:spPr>
          <a:xfrm flipH="1" flipV="1">
            <a:off x="9403317" y="2360751"/>
            <a:ext cx="498242" cy="46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3EA48C4-24F5-4ECB-BFB9-7438456A6F40}"/>
              </a:ext>
            </a:extLst>
          </p:cNvPr>
          <p:cNvSpPr/>
          <p:nvPr/>
        </p:nvSpPr>
        <p:spPr>
          <a:xfrm>
            <a:off x="103583" y="7937652"/>
            <a:ext cx="3320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pthread_join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B050"/>
                </a:solidFill>
              </a:rPr>
              <a:t>thread</a:t>
            </a:r>
            <a:r>
              <a:rPr lang="en-US" sz="1600" dirty="0"/>
              <a:t>, NULL);</a:t>
            </a:r>
          </a:p>
          <a:p>
            <a:r>
              <a:rPr lang="en-US" sz="1600" dirty="0" err="1"/>
              <a:t>pthread_barrier_destroy</a:t>
            </a:r>
            <a:r>
              <a:rPr lang="en-US" sz="1600" dirty="0"/>
              <a:t>(&amp;</a:t>
            </a:r>
            <a:r>
              <a:rPr lang="en-US" sz="1600" b="1" dirty="0">
                <a:solidFill>
                  <a:srgbClr val="FF00FF"/>
                </a:solidFill>
              </a:rPr>
              <a:t>barrier</a:t>
            </a:r>
            <a:r>
              <a:rPr lang="en-US" sz="1600" dirty="0"/>
              <a:t>);</a:t>
            </a:r>
          </a:p>
          <a:p>
            <a:r>
              <a:rPr lang="en-US" sz="1600" dirty="0" err="1"/>
              <a:t>pthread_mutex_destroy</a:t>
            </a:r>
            <a:r>
              <a:rPr lang="en-US" sz="1600" dirty="0"/>
              <a:t>(&amp;</a:t>
            </a:r>
            <a:r>
              <a:rPr lang="en-US" sz="1600" b="1" dirty="0">
                <a:solidFill>
                  <a:schemeClr val="accent1"/>
                </a:solidFill>
              </a:rPr>
              <a:t>mutex</a:t>
            </a:r>
            <a:r>
              <a:rPr lang="en-US" sz="1600" dirty="0"/>
              <a:t>);</a:t>
            </a:r>
          </a:p>
          <a:p>
            <a:r>
              <a:rPr lang="en-US" sz="1600" dirty="0" err="1"/>
              <a:t>sem_destroy</a:t>
            </a:r>
            <a:r>
              <a:rPr lang="en-US" sz="1600" dirty="0"/>
              <a:t>(&amp;</a:t>
            </a:r>
            <a:r>
              <a:rPr lang="en-US" sz="1600" b="1" dirty="0"/>
              <a:t>semaphore</a:t>
            </a:r>
            <a:r>
              <a:rPr lang="en-US" sz="1600" dirty="0"/>
              <a:t>);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5279A7-9F2B-4923-B2CB-5C13EFEFFD5D}"/>
              </a:ext>
            </a:extLst>
          </p:cNvPr>
          <p:cNvSpPr/>
          <p:nvPr/>
        </p:nvSpPr>
        <p:spPr>
          <a:xfrm>
            <a:off x="94713" y="161293"/>
            <a:ext cx="475814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pthread_barrier_t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FF00FF"/>
                </a:solidFill>
              </a:rPr>
              <a:t>barrier</a:t>
            </a:r>
            <a:r>
              <a:rPr lang="en-US" sz="1600" dirty="0"/>
              <a:t>;</a:t>
            </a:r>
          </a:p>
          <a:p>
            <a:r>
              <a:rPr lang="en-US" sz="1600" dirty="0" err="1"/>
              <a:t>pthread_barrier_init</a:t>
            </a:r>
            <a:r>
              <a:rPr lang="en-US" sz="1600" dirty="0"/>
              <a:t>(&amp;</a:t>
            </a:r>
            <a:r>
              <a:rPr lang="en-US" sz="1600" b="1" dirty="0">
                <a:solidFill>
                  <a:srgbClr val="FF00FF"/>
                </a:solidFill>
              </a:rPr>
              <a:t>barrier</a:t>
            </a:r>
            <a:r>
              <a:rPr lang="en-US" sz="1600" dirty="0"/>
              <a:t>, NULL, </a:t>
            </a:r>
            <a:r>
              <a:rPr lang="en-US" sz="1600" dirty="0" err="1"/>
              <a:t>num_threads</a:t>
            </a:r>
            <a:r>
              <a:rPr lang="en-US" sz="1600" dirty="0"/>
              <a:t>);</a:t>
            </a:r>
          </a:p>
          <a:p>
            <a:endParaRPr lang="en-US" sz="1600" dirty="0"/>
          </a:p>
          <a:p>
            <a:r>
              <a:rPr lang="en-US" sz="1600" dirty="0" err="1"/>
              <a:t>pthread_mutex_t</a:t>
            </a:r>
            <a:r>
              <a:rPr lang="en-US" sz="1600" dirty="0"/>
              <a:t> </a:t>
            </a:r>
            <a:r>
              <a:rPr lang="en-US" sz="1600" b="1" dirty="0">
                <a:solidFill>
                  <a:schemeClr val="accent1"/>
                </a:solidFill>
              </a:rPr>
              <a:t>mutex</a:t>
            </a:r>
            <a:r>
              <a:rPr lang="en-US" sz="1600" dirty="0"/>
              <a:t>; </a:t>
            </a:r>
          </a:p>
          <a:p>
            <a:r>
              <a:rPr lang="en-US" sz="1600" dirty="0" err="1"/>
              <a:t>pthread_mutex_init</a:t>
            </a:r>
            <a:r>
              <a:rPr lang="en-US" sz="1600" dirty="0"/>
              <a:t>(&amp;</a:t>
            </a:r>
            <a:r>
              <a:rPr lang="en-US" sz="1600" b="1" dirty="0">
                <a:solidFill>
                  <a:schemeClr val="accent1"/>
                </a:solidFill>
              </a:rPr>
              <a:t>mutex</a:t>
            </a:r>
            <a:r>
              <a:rPr lang="en-US" sz="1600" dirty="0"/>
              <a:t>, NULL);</a:t>
            </a:r>
          </a:p>
          <a:p>
            <a:endParaRPr lang="en-US" sz="1600" dirty="0"/>
          </a:p>
          <a:p>
            <a:r>
              <a:rPr lang="en-US" sz="1600" dirty="0" err="1"/>
              <a:t>sem_t</a:t>
            </a:r>
            <a:r>
              <a:rPr lang="en-US" sz="1600" dirty="0"/>
              <a:t> </a:t>
            </a:r>
            <a:r>
              <a:rPr lang="en-US" sz="1600" b="1" dirty="0"/>
              <a:t>semaphore</a:t>
            </a:r>
            <a:r>
              <a:rPr lang="en-US" sz="1600" dirty="0"/>
              <a:t>;</a:t>
            </a:r>
          </a:p>
          <a:p>
            <a:r>
              <a:rPr lang="sv-SE" sz="1600" dirty="0"/>
              <a:t>sem_init(&amp;</a:t>
            </a:r>
            <a:r>
              <a:rPr lang="en-US" sz="1600" b="1" dirty="0"/>
              <a:t>semaphore</a:t>
            </a:r>
            <a:r>
              <a:rPr lang="sv-SE" sz="1600" dirty="0"/>
              <a:t>, NULL, inital_value);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pthread_t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00B050"/>
                </a:solidFill>
              </a:rPr>
              <a:t>thread</a:t>
            </a:r>
            <a:r>
              <a:rPr lang="en-US" sz="1600" dirty="0"/>
              <a:t>;</a:t>
            </a:r>
          </a:p>
          <a:p>
            <a:r>
              <a:rPr lang="en-US" sz="1600" dirty="0" err="1"/>
              <a:t>pthread_create</a:t>
            </a:r>
            <a:r>
              <a:rPr lang="en-US" sz="1600" dirty="0"/>
              <a:t>(&amp;</a:t>
            </a:r>
            <a:r>
              <a:rPr lang="en-US" sz="1600" b="1" dirty="0">
                <a:solidFill>
                  <a:srgbClr val="00B050"/>
                </a:solidFill>
              </a:rPr>
              <a:t>thread</a:t>
            </a:r>
            <a:r>
              <a:rPr lang="en-US" sz="1600" dirty="0"/>
              <a:t>, NULL, </a:t>
            </a:r>
            <a:r>
              <a:rPr lang="en-US" sz="1600" b="1" dirty="0" err="1">
                <a:solidFill>
                  <a:schemeClr val="accent2"/>
                </a:solidFill>
              </a:rPr>
              <a:t>threadFunction</a:t>
            </a:r>
            <a:r>
              <a:rPr lang="en-US" sz="1600" dirty="0"/>
              <a:t>, </a:t>
            </a:r>
            <a:r>
              <a:rPr lang="en-US" sz="1600" b="1" dirty="0" err="1">
                <a:solidFill>
                  <a:srgbClr val="C00000"/>
                </a:solidFill>
              </a:rPr>
              <a:t>arg</a:t>
            </a:r>
            <a:r>
              <a:rPr lang="en-US" sz="1600" dirty="0"/>
              <a:t>);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D2940A-BF56-426C-BDAB-521863AD0040}"/>
              </a:ext>
            </a:extLst>
          </p:cNvPr>
          <p:cNvSpPr/>
          <p:nvPr/>
        </p:nvSpPr>
        <p:spPr>
          <a:xfrm>
            <a:off x="681450" y="3017417"/>
            <a:ext cx="342087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void * </a:t>
            </a:r>
            <a:r>
              <a:rPr lang="en-US" sz="1600" b="1" dirty="0" err="1">
                <a:solidFill>
                  <a:schemeClr val="accent2"/>
                </a:solidFill>
              </a:rPr>
              <a:t>threadFunction</a:t>
            </a:r>
            <a:r>
              <a:rPr lang="en-US" sz="1600" dirty="0"/>
              <a:t>(void* </a:t>
            </a:r>
            <a:r>
              <a:rPr lang="en-US" sz="1600" b="1" dirty="0" err="1">
                <a:solidFill>
                  <a:srgbClr val="C00000"/>
                </a:solidFill>
              </a:rPr>
              <a:t>arg</a:t>
            </a:r>
            <a:r>
              <a:rPr lang="en-US" sz="1600" dirty="0"/>
              <a:t>) </a:t>
            </a:r>
          </a:p>
          <a:p>
            <a:r>
              <a:rPr lang="en-US" sz="1600" dirty="0"/>
              <a:t>{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err="1"/>
              <a:t>pthread_barrier_wait</a:t>
            </a:r>
            <a:r>
              <a:rPr lang="en-US" sz="1600" dirty="0"/>
              <a:t>(&amp;</a:t>
            </a:r>
            <a:r>
              <a:rPr lang="en-US" sz="1600" b="1" dirty="0">
                <a:solidFill>
                  <a:srgbClr val="FF00FF"/>
                </a:solidFill>
              </a:rPr>
              <a:t>barrier</a:t>
            </a:r>
            <a:r>
              <a:rPr lang="en-US" sz="1600" dirty="0"/>
              <a:t>);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err="1"/>
              <a:t>pthread_mutex_lock</a:t>
            </a:r>
            <a:r>
              <a:rPr lang="en-US" sz="1600" dirty="0"/>
              <a:t>(&amp;</a:t>
            </a:r>
            <a:r>
              <a:rPr lang="en-US" sz="1600" b="1" dirty="0">
                <a:solidFill>
                  <a:schemeClr val="accent1"/>
                </a:solidFill>
              </a:rPr>
              <a:t>mutex</a:t>
            </a:r>
            <a:r>
              <a:rPr lang="en-US" sz="1600" dirty="0"/>
              <a:t>);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err="1"/>
              <a:t>pthread_mutex_unlock</a:t>
            </a:r>
            <a:r>
              <a:rPr lang="en-US" sz="1600" dirty="0"/>
              <a:t>(&amp;</a:t>
            </a:r>
            <a:r>
              <a:rPr lang="en-US" sz="1600" b="1" dirty="0">
                <a:solidFill>
                  <a:schemeClr val="accent1"/>
                </a:solidFill>
              </a:rPr>
              <a:t>mutex</a:t>
            </a:r>
            <a:r>
              <a:rPr lang="en-US" sz="1600" dirty="0"/>
              <a:t>);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err="1"/>
              <a:t>sem_wait</a:t>
            </a:r>
            <a:r>
              <a:rPr lang="en-US" sz="1600" dirty="0"/>
              <a:t>(&amp;</a:t>
            </a:r>
            <a:r>
              <a:rPr lang="en-US" sz="1600" b="1" dirty="0"/>
              <a:t>semaphore</a:t>
            </a:r>
            <a:r>
              <a:rPr lang="en-US" sz="1600" dirty="0"/>
              <a:t>);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sem_post</a:t>
            </a:r>
            <a:r>
              <a:rPr lang="en-US" sz="1600" dirty="0"/>
              <a:t>(&amp;</a:t>
            </a:r>
            <a:r>
              <a:rPr lang="en-US" sz="1600" b="1" dirty="0"/>
              <a:t>semaphore</a:t>
            </a:r>
            <a:r>
              <a:rPr lang="en-US" sz="1600" dirty="0"/>
              <a:t>);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B81D723-7E5F-4571-BF66-AE9DD7997CD6}"/>
              </a:ext>
            </a:extLst>
          </p:cNvPr>
          <p:cNvSpPr/>
          <p:nvPr/>
        </p:nvSpPr>
        <p:spPr>
          <a:xfrm>
            <a:off x="1182308" y="3657539"/>
            <a:ext cx="7446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highlight>
                  <a:srgbClr val="00FFFF"/>
                </a:highlight>
              </a:rPr>
              <a:t>code 1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1C70CC9-3C25-4481-B49F-0DE2171B2DCB}"/>
              </a:ext>
            </a:extLst>
          </p:cNvPr>
          <p:cNvSpPr/>
          <p:nvPr/>
        </p:nvSpPr>
        <p:spPr>
          <a:xfrm>
            <a:off x="1182307" y="4379554"/>
            <a:ext cx="7446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highlight>
                  <a:srgbClr val="00FF00"/>
                </a:highlight>
              </a:rPr>
              <a:t>code 2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E4D46EC-38B6-41E0-8746-953523A9C2B6}"/>
              </a:ext>
            </a:extLst>
          </p:cNvPr>
          <p:cNvSpPr/>
          <p:nvPr/>
        </p:nvSpPr>
        <p:spPr>
          <a:xfrm>
            <a:off x="1173376" y="5584525"/>
            <a:ext cx="7446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highlight>
                  <a:srgbClr val="FF00FF"/>
                </a:highlight>
              </a:rPr>
              <a:t>code 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8D9D8A8-9251-4583-AC81-B87B7C7797A2}"/>
              </a:ext>
            </a:extLst>
          </p:cNvPr>
          <p:cNvSpPr txBox="1"/>
          <p:nvPr/>
        </p:nvSpPr>
        <p:spPr>
          <a:xfrm>
            <a:off x="7080384" y="824957"/>
            <a:ext cx="22418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#include &lt;</a:t>
            </a:r>
            <a:r>
              <a:rPr lang="en-US" sz="1600" dirty="0" err="1"/>
              <a:t>pthread.h</a:t>
            </a:r>
            <a:r>
              <a:rPr lang="en-US" sz="1600" dirty="0"/>
              <a:t>&gt;</a:t>
            </a:r>
          </a:p>
          <a:p>
            <a:r>
              <a:rPr lang="en-US" sz="1600" dirty="0"/>
              <a:t>#include &lt;</a:t>
            </a:r>
            <a:r>
              <a:rPr lang="en-US" sz="1600" dirty="0" err="1"/>
              <a:t>semaphore.h</a:t>
            </a:r>
            <a:r>
              <a:rPr lang="en-US" sz="1600" dirty="0"/>
              <a:t>&gt;</a:t>
            </a:r>
          </a:p>
          <a:p>
            <a:endParaRPr lang="en-US" sz="1600" dirty="0"/>
          </a:p>
          <a:p>
            <a:r>
              <a:rPr lang="en-US" sz="1600" b="1" dirty="0"/>
              <a:t>Compiling:</a:t>
            </a:r>
          </a:p>
          <a:p>
            <a:r>
              <a:rPr lang="en-US" sz="1600" dirty="0" err="1"/>
              <a:t>gcc</a:t>
            </a:r>
            <a:r>
              <a:rPr lang="en-US" sz="1600" dirty="0"/>
              <a:t> </a:t>
            </a:r>
            <a:r>
              <a:rPr lang="en-US" sz="1600" dirty="0" err="1"/>
              <a:t>code.c</a:t>
            </a:r>
            <a:r>
              <a:rPr lang="en-US" sz="1600" dirty="0"/>
              <a:t> –</a:t>
            </a:r>
            <a:r>
              <a:rPr lang="en-US" sz="1600" dirty="0" err="1"/>
              <a:t>pthread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D0BB81C-F5B4-4F51-AD4C-038C7BE7CA7C}"/>
              </a:ext>
            </a:extLst>
          </p:cNvPr>
          <p:cNvSpPr txBox="1"/>
          <p:nvPr/>
        </p:nvSpPr>
        <p:spPr>
          <a:xfrm>
            <a:off x="7484704" y="3760155"/>
            <a:ext cx="1759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Any </a:t>
            </a:r>
            <a:r>
              <a:rPr lang="en-US" sz="1600" b="1">
                <a:highlight>
                  <a:srgbClr val="00FF00"/>
                </a:highlight>
              </a:rPr>
              <a:t>code 2</a:t>
            </a:r>
            <a:r>
              <a:rPr lang="en-US" sz="1600" b="1"/>
              <a:t> </a:t>
            </a:r>
            <a:r>
              <a:rPr lang="en-US" sz="1600"/>
              <a:t>must execute </a:t>
            </a:r>
            <a:r>
              <a:rPr lang="en-US" sz="1600" b="1"/>
              <a:t>after</a:t>
            </a:r>
            <a:r>
              <a:rPr lang="en-US" sz="1600"/>
              <a:t> </a:t>
            </a:r>
            <a:r>
              <a:rPr lang="en-US" sz="1600" b="1"/>
              <a:t>all</a:t>
            </a:r>
            <a:r>
              <a:rPr lang="en-US" sz="1600"/>
              <a:t> </a:t>
            </a:r>
            <a:r>
              <a:rPr lang="en-US" sz="1600" b="1">
                <a:highlight>
                  <a:srgbClr val="00FFFF"/>
                </a:highlight>
              </a:rPr>
              <a:t>code 1</a:t>
            </a:r>
            <a:endParaRPr lang="en-US" sz="1600" b="1" dirty="0">
              <a:highlight>
                <a:srgbClr val="00FFFF"/>
              </a:highlight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28B0941-0D37-4BDC-B3AF-53C89A7ACC69}"/>
              </a:ext>
            </a:extLst>
          </p:cNvPr>
          <p:cNvSpPr txBox="1"/>
          <p:nvPr/>
        </p:nvSpPr>
        <p:spPr>
          <a:xfrm>
            <a:off x="7484609" y="5018205"/>
            <a:ext cx="17599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CRTICAL SECTION</a:t>
            </a:r>
          </a:p>
          <a:p>
            <a:r>
              <a:rPr lang="en-US" sz="1600" dirty="0"/>
              <a:t>When </a:t>
            </a:r>
            <a:r>
              <a:rPr lang="en-US" sz="1600" b="1" dirty="0">
                <a:highlight>
                  <a:srgbClr val="FF00FF"/>
                </a:highlight>
              </a:rPr>
              <a:t>code 3</a:t>
            </a:r>
            <a:r>
              <a:rPr lang="en-US" sz="1600" dirty="0"/>
              <a:t> starts execution it must end before it can start on a different thread</a:t>
            </a:r>
            <a:endParaRPr lang="en-US" sz="1600" b="1" dirty="0">
              <a:highlight>
                <a:srgbClr val="00FFFF"/>
              </a:highlight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8F2E9E2-383A-4FC8-A377-CC9EFBD01BC2}"/>
              </a:ext>
            </a:extLst>
          </p:cNvPr>
          <p:cNvCxnSpPr>
            <a:cxnSpLocks/>
          </p:cNvCxnSpPr>
          <p:nvPr/>
        </p:nvCxnSpPr>
        <p:spPr>
          <a:xfrm>
            <a:off x="7376501" y="3000685"/>
            <a:ext cx="1" cy="59988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37A10F5-9CC4-4B58-9850-367157D4F802}"/>
              </a:ext>
            </a:extLst>
          </p:cNvPr>
          <p:cNvCxnSpPr>
            <a:cxnSpLocks/>
          </p:cNvCxnSpPr>
          <p:nvPr/>
        </p:nvCxnSpPr>
        <p:spPr>
          <a:xfrm flipH="1">
            <a:off x="7372238" y="6568335"/>
            <a:ext cx="201181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C8A8D1-3F56-470B-B96D-DDD64F527F1B}"/>
              </a:ext>
            </a:extLst>
          </p:cNvPr>
          <p:cNvSpPr txBox="1"/>
          <p:nvPr/>
        </p:nvSpPr>
        <p:spPr>
          <a:xfrm>
            <a:off x="7376500" y="6553841"/>
            <a:ext cx="20041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wait: until </a:t>
            </a:r>
          </a:p>
          <a:p>
            <a:r>
              <a:rPr lang="en-US" sz="1600" b="1" dirty="0"/>
              <a:t>semaphore</a:t>
            </a:r>
            <a:r>
              <a:rPr lang="en-US" sz="1600" dirty="0"/>
              <a:t> &gt; 0</a:t>
            </a:r>
          </a:p>
          <a:p>
            <a:r>
              <a:rPr lang="en-US" sz="1600" b="1" dirty="0"/>
              <a:t>semaphore</a:t>
            </a:r>
            <a:r>
              <a:rPr lang="en-US" sz="1600" dirty="0"/>
              <a:t>--;</a:t>
            </a:r>
          </a:p>
          <a:p>
            <a:r>
              <a:rPr lang="en-US" sz="1600" dirty="0"/>
              <a:t>post:</a:t>
            </a:r>
          </a:p>
          <a:p>
            <a:r>
              <a:rPr lang="en-US" sz="1600" b="1" dirty="0"/>
              <a:t>semaphore</a:t>
            </a:r>
            <a:r>
              <a:rPr lang="en-US" sz="1600" dirty="0"/>
              <a:t>++;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51C53469-E723-4BB5-9C29-4E0AC8DE6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903" y="581504"/>
            <a:ext cx="453700" cy="44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4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9821</TotalTime>
  <Words>260</Words>
  <Application>Microsoft Office PowerPoint</Application>
  <PresentationFormat>Custom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 Chilipirea</dc:creator>
  <cp:lastModifiedBy>Cristian Chilipirea</cp:lastModifiedBy>
  <cp:revision>37</cp:revision>
  <dcterms:created xsi:type="dcterms:W3CDTF">2016-01-09T16:36:36Z</dcterms:created>
  <dcterms:modified xsi:type="dcterms:W3CDTF">2021-12-05T22:23:31Z</dcterms:modified>
</cp:coreProperties>
</file>