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B050"/>
    <a:srgbClr val="843C0C"/>
    <a:srgbClr val="A6A6A6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783E1B-770E-6647-95D8-15A97AB86750}" v="5" dt="2022-01-03T18:21:36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6197"/>
  </p:normalViewPr>
  <p:slideViewPr>
    <p:cSldViewPr snapToGrid="0">
      <p:cViewPr>
        <p:scale>
          <a:sx n="190" d="100"/>
          <a:sy n="190" d="100"/>
        </p:scale>
        <p:origin x="800" y="-5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0D3179D4-88D8-4345-8ADD-AD9FEACB5FF1}"/>
    <pc:docChg chg="undo custSel modSld modMainMaster">
      <pc:chgData name="Cristian Chilipirea" userId="34ab170da5908fc4" providerId="LiveId" clId="{0D3179D4-88D8-4345-8ADD-AD9FEACB5FF1}" dt="2017-10-17T15:43:29.867" v="1735"/>
      <pc:docMkLst>
        <pc:docMk/>
      </pc:docMkLst>
      <pc:sldChg chg="addSp delSp modSp">
        <pc:chgData name="Cristian Chilipirea" userId="34ab170da5908fc4" providerId="LiveId" clId="{0D3179D4-88D8-4345-8ADD-AD9FEACB5FF1}" dt="2017-10-17T15:43:29.867" v="1735"/>
        <pc:sldMkLst>
          <pc:docMk/>
          <pc:sldMk cId="107034666" sldId="256"/>
        </pc:sldMkLst>
        <pc:spChg chg="add mod">
          <ac:chgData name="Cristian Chilipirea" userId="34ab170da5908fc4" providerId="LiveId" clId="{0D3179D4-88D8-4345-8ADD-AD9FEACB5FF1}" dt="2017-10-17T12:53:34.523" v="1079" actId="20577"/>
          <ac:spMkLst>
            <pc:docMk/>
            <pc:sldMk cId="107034666" sldId="256"/>
            <ac:spMk id="2" creationId="{F4AB1622-89AE-49FB-B8DF-56F9CD12F243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3" creationId="{E9ADC729-2C42-46DA-85B5-C607D7938EFE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5" creationId="{473F8C84-BAA3-4C3C-8DE6-455DD252847D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7" creationId="{2CABEC62-D08B-4020-9CBB-63AE892EF87C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8" creationId="{F46AA41C-1731-42BA-A070-7B3F6FA84804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9" creationId="{CED07387-496A-47F1-8FEB-EF0B6C30FDAC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0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1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2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3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4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5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22.981" v="22" actId="478"/>
          <ac:spMkLst>
            <pc:docMk/>
            <pc:sldMk cId="107034666" sldId="256"/>
            <ac:spMk id="16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7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8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9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22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23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22.981" v="22" actId="478"/>
          <ac:spMkLst>
            <pc:docMk/>
            <pc:sldMk cId="107034666" sldId="256"/>
            <ac:spMk id="24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25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26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27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28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29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31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32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33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34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35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36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22.981" v="22" actId="478"/>
          <ac:spMkLst>
            <pc:docMk/>
            <pc:sldMk cId="107034666" sldId="256"/>
            <ac:spMk id="37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38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39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40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41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42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43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43" creationId="{29ECDDCC-C654-475C-AF2C-B9BCA1663C88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44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44" creationId="{6A506FEF-A452-42E2-90A1-71D9266BB628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45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45" creationId="{CFF92758-D41F-4DFD-9F52-B3B075D25207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46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1:50:40.167" v="733"/>
          <ac:spMkLst>
            <pc:docMk/>
            <pc:sldMk cId="107034666" sldId="256"/>
            <ac:spMk id="46" creationId="{A8D55B59-4A22-446E-8B42-D2C083CDAB0E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47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1:50:40.167" v="733"/>
          <ac:spMkLst>
            <pc:docMk/>
            <pc:sldMk cId="107034666" sldId="256"/>
            <ac:spMk id="47" creationId="{3E918CFF-F099-4B37-BD1B-31536190DD03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48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1:50:40.167" v="733"/>
          <ac:spMkLst>
            <pc:docMk/>
            <pc:sldMk cId="107034666" sldId="256"/>
            <ac:spMk id="48" creationId="{5072F97B-034A-42BC-A388-3466F70AE9B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49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1:50:40.167" v="733"/>
          <ac:spMkLst>
            <pc:docMk/>
            <pc:sldMk cId="107034666" sldId="256"/>
            <ac:spMk id="49" creationId="{2C98142A-B297-44DB-9679-0F59E0A7B638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50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1:50:40.167" v="733"/>
          <ac:spMkLst>
            <pc:docMk/>
            <pc:sldMk cId="107034666" sldId="256"/>
            <ac:spMk id="50" creationId="{16EF83D6-B871-405A-B126-5535C593140D}"/>
          </ac:spMkLst>
        </pc:spChg>
        <pc:spChg chg="add del">
          <ac:chgData name="Cristian Chilipirea" userId="34ab170da5908fc4" providerId="LiveId" clId="{0D3179D4-88D8-4345-8ADD-AD9FEACB5FF1}" dt="2017-10-12T12:58:22.981" v="22" actId="478"/>
          <ac:spMkLst>
            <pc:docMk/>
            <pc:sldMk cId="107034666" sldId="256"/>
            <ac:spMk id="51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1:50:40.167" v="733"/>
          <ac:spMkLst>
            <pc:docMk/>
            <pc:sldMk cId="107034666" sldId="256"/>
            <ac:spMk id="51" creationId="{B1D2CA09-61FB-4228-B9B4-C585AF16BFBD}"/>
          </ac:spMkLst>
        </pc:spChg>
        <pc:spChg chg="add mod">
          <ac:chgData name="Cristian Chilipirea" userId="34ab170da5908fc4" providerId="LiveId" clId="{0D3179D4-88D8-4345-8ADD-AD9FEACB5FF1}" dt="2017-10-17T11:50:40.167" v="733"/>
          <ac:spMkLst>
            <pc:docMk/>
            <pc:sldMk cId="107034666" sldId="256"/>
            <ac:spMk id="52" creationId="{5A535D03-DBCB-42FD-ABCF-F0B1AE76262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53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1:50:40.167" v="733"/>
          <ac:spMkLst>
            <pc:docMk/>
            <pc:sldMk cId="107034666" sldId="256"/>
            <ac:spMk id="53" creationId="{1AED8B61-63F2-4466-AABD-49B2F2FF0072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54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1:50:40.167" v="733"/>
          <ac:spMkLst>
            <pc:docMk/>
            <pc:sldMk cId="107034666" sldId="256"/>
            <ac:spMk id="54" creationId="{1D4FFA89-1F71-406D-AB01-3C7C311E8809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55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57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57" creationId="{689BE39C-748C-49FF-92D7-E8889981CE48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58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58" creationId="{4A9BAB2F-7B34-46EA-856B-847F41DBF378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59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59" creationId="{66A0A554-9C1D-41F4-A105-D11BAED995BA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60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61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61" creationId="{5052BA67-E2C1-4710-8632-2A8C6017AD9B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62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62" creationId="{6787452D-1055-40CA-B33B-F8B073F28327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63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63" creationId="{24AFD897-BDAE-46AA-80C2-27A60CDC9845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64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5:16:44.341" v="1682" actId="1076"/>
          <ac:spMkLst>
            <pc:docMk/>
            <pc:sldMk cId="107034666" sldId="256"/>
            <ac:spMk id="64" creationId="{807A9992-1F77-4909-BF22-F97013F22C2A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65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5:16:27.168" v="1679" actId="1076"/>
          <ac:spMkLst>
            <pc:docMk/>
            <pc:sldMk cId="107034666" sldId="256"/>
            <ac:spMk id="65" creationId="{E32A19E9-217C-4E13-B7B3-AA390E034BBF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66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66" creationId="{0D5A5926-4FA1-4D4E-8CDB-5B0354160801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67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5:16:44.341" v="1682" actId="1076"/>
          <ac:spMkLst>
            <pc:docMk/>
            <pc:sldMk cId="107034666" sldId="256"/>
            <ac:spMk id="67" creationId="{EBA74FEA-9A49-46A8-A8C9-7C11F4E10BA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68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5:16:33.419" v="1680" actId="1076"/>
          <ac:spMkLst>
            <pc:docMk/>
            <pc:sldMk cId="107034666" sldId="256"/>
            <ac:spMk id="68" creationId="{761F73D6-710F-4F70-AFA7-FF840149981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69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70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70" creationId="{6D0A166D-56E2-43BE-B8BA-C05AC02DB372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71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71" creationId="{5F3658AE-9705-453E-A5AF-41FDDC50F128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72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72" creationId="{0A2FC889-959E-4979-AAE4-D4BDDE9F6404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73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73" creationId="{5E739DF7-93E3-45E7-BCAB-80B5240857DF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74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7T12:15:50.489" v="965"/>
          <ac:spMkLst>
            <pc:docMk/>
            <pc:sldMk cId="107034666" sldId="256"/>
            <ac:spMk id="74" creationId="{7D9F8AE5-0504-4C60-B37F-34A5E220CC05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75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7T12:15:50.489" v="965"/>
          <ac:spMkLst>
            <pc:docMk/>
            <pc:sldMk cId="107034666" sldId="256"/>
            <ac:spMk id="75" creationId="{4A9C2465-4000-4F33-AF4A-9653B8E547AB}"/>
          </ac:spMkLst>
        </pc:spChg>
        <pc:spChg chg="add del">
          <ac:chgData name="Cristian Chilipirea" userId="34ab170da5908fc4" providerId="LiveId" clId="{0D3179D4-88D8-4345-8ADD-AD9FEACB5FF1}" dt="2017-10-17T12:15:50.489" v="965"/>
          <ac:spMkLst>
            <pc:docMk/>
            <pc:sldMk cId="107034666" sldId="256"/>
            <ac:spMk id="76" creationId="{40AC37D4-867A-4026-A06A-1202CAC17F99}"/>
          </ac:spMkLst>
        </pc:spChg>
        <pc:spChg chg="add del">
          <ac:chgData name="Cristian Chilipirea" userId="34ab170da5908fc4" providerId="LiveId" clId="{0D3179D4-88D8-4345-8ADD-AD9FEACB5FF1}" dt="2017-10-17T12:15:50.489" v="965"/>
          <ac:spMkLst>
            <pc:docMk/>
            <pc:sldMk cId="107034666" sldId="256"/>
            <ac:spMk id="77" creationId="{EC491C93-C993-4657-8A64-267F3513670D}"/>
          </ac:spMkLst>
        </pc:spChg>
        <pc:spChg chg="add del">
          <ac:chgData name="Cristian Chilipirea" userId="34ab170da5908fc4" providerId="LiveId" clId="{0D3179D4-88D8-4345-8ADD-AD9FEACB5FF1}" dt="2017-10-17T12:15:50.489" v="965"/>
          <ac:spMkLst>
            <pc:docMk/>
            <pc:sldMk cId="107034666" sldId="256"/>
            <ac:spMk id="78" creationId="{2956D6FB-E388-4BA5-AFD6-5BDEFBBDC0C4}"/>
          </ac:spMkLst>
        </pc:spChg>
        <pc:spChg chg="add mod">
          <ac:chgData name="Cristian Chilipirea" userId="34ab170da5908fc4" providerId="LiveId" clId="{0D3179D4-88D8-4345-8ADD-AD9FEACB5FF1}" dt="2017-10-17T14:28:14.727" v="1280" actId="1076"/>
          <ac:spMkLst>
            <pc:docMk/>
            <pc:sldMk cId="107034666" sldId="256"/>
            <ac:spMk id="79" creationId="{A57550BE-283C-41E7-A129-CB4729A0E564}"/>
          </ac:spMkLst>
        </pc:spChg>
        <pc:spChg chg="add mod">
          <ac:chgData name="Cristian Chilipirea" userId="34ab170da5908fc4" providerId="LiveId" clId="{0D3179D4-88D8-4345-8ADD-AD9FEACB5FF1}" dt="2017-10-17T14:28:08.923" v="1279" actId="1076"/>
          <ac:spMkLst>
            <pc:docMk/>
            <pc:sldMk cId="107034666" sldId="256"/>
            <ac:spMk id="80" creationId="{066EF037-34A0-4BDF-88F4-68BB7D5D3AB5}"/>
          </ac:spMkLst>
        </pc:spChg>
        <pc:spChg chg="add mod">
          <ac:chgData name="Cristian Chilipirea" userId="34ab170da5908fc4" providerId="LiveId" clId="{0D3179D4-88D8-4345-8ADD-AD9FEACB5FF1}" dt="2017-10-17T14:28:04.579" v="1278" actId="1076"/>
          <ac:spMkLst>
            <pc:docMk/>
            <pc:sldMk cId="107034666" sldId="256"/>
            <ac:spMk id="81" creationId="{3DAAA4A7-0CEC-492F-9E67-E940C78748FF}"/>
          </ac:spMkLst>
        </pc:spChg>
        <pc:spChg chg="add mod">
          <ac:chgData name="Cristian Chilipirea" userId="34ab170da5908fc4" providerId="LiveId" clId="{0D3179D4-88D8-4345-8ADD-AD9FEACB5FF1}" dt="2017-10-17T14:27:56.825" v="1277" actId="1076"/>
          <ac:spMkLst>
            <pc:docMk/>
            <pc:sldMk cId="107034666" sldId="256"/>
            <ac:spMk id="82" creationId="{A8FC0851-4BEF-4A83-A835-8604126A89CB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83" creationId="{B9CB09B1-8684-4773-9FBA-6B70E7551F0B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84" creationId="{1736FB49-83A5-421E-B993-9974B9CBE718}"/>
          </ac:spMkLst>
        </pc:spChg>
        <pc:spChg chg="add mod">
          <ac:chgData name="Cristian Chilipirea" userId="34ab170da5908fc4" providerId="LiveId" clId="{0D3179D4-88D8-4345-8ADD-AD9FEACB5FF1}" dt="2017-10-17T15:43:29.867" v="1735"/>
          <ac:spMkLst>
            <pc:docMk/>
            <pc:sldMk cId="107034666" sldId="256"/>
            <ac:spMk id="99" creationId="{178102A3-99C2-43C7-959B-F42CF538D359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05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06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07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08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09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10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11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12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114" creationId="{DBD4E8AA-F690-4BBA-9BF8-92D40EB39DC3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15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16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17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18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19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20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21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22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125" creationId="{39BD6D94-B0A3-47D2-9572-2A90358FF955}"/>
          </ac:spMkLst>
        </pc:spChg>
        <pc:spChg chg="add mod">
          <ac:chgData name="Cristian Chilipirea" userId="34ab170da5908fc4" providerId="LiveId" clId="{0D3179D4-88D8-4345-8ADD-AD9FEACB5FF1}" dt="2017-10-17T15:16:44.341" v="1682" actId="1076"/>
          <ac:spMkLst>
            <pc:docMk/>
            <pc:sldMk cId="107034666" sldId="256"/>
            <ac:spMk id="127" creationId="{4D06BF07-1F4C-48BB-B81A-2F0963E6E276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28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29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30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31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32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33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34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35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36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37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38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39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40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41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42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43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44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45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46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47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48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49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50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51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52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53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54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55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56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57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58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59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60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61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62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63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64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65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66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67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68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69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70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71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5:38:06.600" v="1710" actId="1076"/>
          <ac:spMkLst>
            <pc:docMk/>
            <pc:sldMk cId="107034666" sldId="256"/>
            <ac:spMk id="171" creationId="{98BA84AA-53E6-4FCC-8254-4685EB3AD307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72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73" creationId="{00000000-0000-0000-0000-000000000000}"/>
          </ac:spMkLst>
        </pc:spChg>
        <pc:spChg chg="add mod ord">
          <ac:chgData name="Cristian Chilipirea" userId="34ab170da5908fc4" providerId="LiveId" clId="{0D3179D4-88D8-4345-8ADD-AD9FEACB5FF1}" dt="2017-10-17T15:39:51.783" v="1728" actId="113"/>
          <ac:spMkLst>
            <pc:docMk/>
            <pc:sldMk cId="107034666" sldId="256"/>
            <ac:spMk id="173" creationId="{D523353E-D5E1-4F42-8EFA-6EDE74A4FC1F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74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75" creationId="{00000000-0000-0000-0000-000000000000}"/>
          </ac:spMkLst>
        </pc:spChg>
        <pc:spChg chg="add del mod">
          <ac:chgData name="Cristian Chilipirea" userId="34ab170da5908fc4" providerId="LiveId" clId="{0D3179D4-88D8-4345-8ADD-AD9FEACB5FF1}" dt="2017-10-17T15:13:09.523" v="1657" actId="478"/>
          <ac:spMkLst>
            <pc:docMk/>
            <pc:sldMk cId="107034666" sldId="256"/>
            <ac:spMk id="175" creationId="{16E26FF6-CE20-4EAB-B772-65E4178B8A71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76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77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78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79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80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81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82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83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84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85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86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87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88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89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90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91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92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93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94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95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96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97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198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199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200" creationId="{00000000-0000-0000-0000-000000000000}"/>
          </ac:spMkLst>
        </pc:spChg>
        <pc:spChg chg="add del">
          <ac:chgData name="Cristian Chilipirea" userId="34ab170da5908fc4" providerId="LiveId" clId="{0D3179D4-88D8-4345-8ADD-AD9FEACB5FF1}" dt="2017-10-12T12:58:19.576" v="21" actId="478"/>
          <ac:spMkLst>
            <pc:docMk/>
            <pc:sldMk cId="107034666" sldId="256"/>
            <ac:spMk id="201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203" creationId="{00000000-0000-0000-0000-000000000000}"/>
          </ac:spMkLst>
        </pc:spChg>
        <pc:spChg chg="del">
          <ac:chgData name="Cristian Chilipirea" userId="34ab170da5908fc4" providerId="LiveId" clId="{0D3179D4-88D8-4345-8ADD-AD9FEACB5FF1}" dt="2017-10-12T12:57:47.831" v="12" actId="478"/>
          <ac:spMkLst>
            <pc:docMk/>
            <pc:sldMk cId="107034666" sldId="256"/>
            <ac:spMk id="204" creationId="{00000000-0000-0000-0000-000000000000}"/>
          </ac:spMkLst>
        </pc:spChg>
        <pc:spChg chg="add del mod">
          <ac:chgData name="Cristian Chilipirea" userId="34ab170da5908fc4" providerId="LiveId" clId="{0D3179D4-88D8-4345-8ADD-AD9FEACB5FF1}" dt="2017-10-17T15:36:34.498" v="1697" actId="122"/>
          <ac:spMkLst>
            <pc:docMk/>
            <pc:sldMk cId="107034666" sldId="256"/>
            <ac:spMk id="206" creationId="{00000000-0000-0000-0000-000000000000}"/>
          </ac:spMkLst>
        </pc:spChg>
        <pc:spChg chg="mod">
          <ac:chgData name="Cristian Chilipirea" userId="34ab170da5908fc4" providerId="LiveId" clId="{0D3179D4-88D8-4345-8ADD-AD9FEACB5FF1}" dt="2017-10-17T15:36:51.808" v="1699" actId="1076"/>
          <ac:spMkLst>
            <pc:docMk/>
            <pc:sldMk cId="107034666" sldId="256"/>
            <ac:spMk id="207" creationId="{00000000-0000-0000-0000-000000000000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221" creationId="{F6A0E7D6-61CA-4372-A0BF-7FE216BABFA4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222" creationId="{5D184ACD-4DDB-4A64-9F31-37B69ED164C1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223" creationId="{748901E6-E144-4FF5-9C34-F0F3A8C6C9CA}"/>
          </ac:spMkLst>
        </pc:spChg>
        <pc:spChg chg="add mod">
          <ac:chgData name="Cristian Chilipirea" userId="34ab170da5908fc4" providerId="LiveId" clId="{0D3179D4-88D8-4345-8ADD-AD9FEACB5FF1}" dt="2017-10-17T15:16:22.483" v="1678" actId="1076"/>
          <ac:spMkLst>
            <pc:docMk/>
            <pc:sldMk cId="107034666" sldId="256"/>
            <ac:spMk id="224" creationId="{308629DD-DE1A-4D20-B566-7328829BCF87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232" creationId="{86BF2D0C-021A-428D-B5C2-F67AF6147522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233" creationId="{578AF115-EB0C-4299-841B-9D7819B47C75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234" creationId="{385D4882-7D3A-4FE1-8F88-BC59C623FCDC}"/>
          </ac:spMkLst>
        </pc:spChg>
        <pc:spChg chg="add mod">
          <ac:chgData name="Cristian Chilipirea" userId="34ab170da5908fc4" providerId="LiveId" clId="{0D3179D4-88D8-4345-8ADD-AD9FEACB5FF1}" dt="2017-10-17T14:09:28.417" v="1195" actId="1038"/>
          <ac:spMkLst>
            <pc:docMk/>
            <pc:sldMk cId="107034666" sldId="256"/>
            <ac:spMk id="235" creationId="{6C014658-D92E-4365-8662-E2E42ACD3248}"/>
          </ac:spMkLst>
        </pc:spChg>
        <pc:spChg chg="add mod">
          <ac:chgData name="Cristian Chilipirea" userId="34ab170da5908fc4" providerId="LiveId" clId="{0D3179D4-88D8-4345-8ADD-AD9FEACB5FF1}" dt="2017-10-17T12:56:38.477" v="1173" actId="1076"/>
          <ac:spMkLst>
            <pc:docMk/>
            <pc:sldMk cId="107034666" sldId="256"/>
            <ac:spMk id="240" creationId="{94519502-3FFE-4B11-8A37-AB24515BB826}"/>
          </ac:spMkLst>
        </pc:spChg>
        <pc:grpChg chg="add mod">
          <ac:chgData name="Cristian Chilipirea" userId="34ab170da5908fc4" providerId="LiveId" clId="{0D3179D4-88D8-4345-8ADD-AD9FEACB5FF1}" dt="2017-10-17T14:09:28.417" v="1195" actId="1038"/>
          <ac:grpSpMkLst>
            <pc:docMk/>
            <pc:sldMk cId="107034666" sldId="256"/>
            <ac:grpSpMk id="6" creationId="{96560941-EC17-48AF-A0F0-82FED8892468}"/>
          </ac:grpSpMkLst>
        </pc:grpChg>
        <pc:grpChg chg="add del mod">
          <ac:chgData name="Cristian Chilipirea" userId="34ab170da5908fc4" providerId="LiveId" clId="{0D3179D4-88D8-4345-8ADD-AD9FEACB5FF1}" dt="2017-10-12T15:55:52.161" v="585" actId="1076"/>
          <ac:grpSpMkLst>
            <pc:docMk/>
            <pc:sldMk cId="107034666" sldId="256"/>
            <ac:grpSpMk id="99" creationId="{56FA9E6C-504C-479F-B2B9-E1CCFC72E4F3}"/>
          </ac:grpSpMkLst>
        </pc:grpChg>
        <pc:grpChg chg="add mod">
          <ac:chgData name="Cristian Chilipirea" userId="34ab170da5908fc4" providerId="LiveId" clId="{0D3179D4-88D8-4345-8ADD-AD9FEACB5FF1}" dt="2017-10-17T15:16:13.529" v="1675" actId="1076"/>
          <ac:grpSpMkLst>
            <pc:docMk/>
            <pc:sldMk cId="107034666" sldId="256"/>
            <ac:grpSpMk id="179" creationId="{70A3C79C-DEB5-4B13-94A5-7828AC72D183}"/>
          </ac:grpSpMkLst>
        </pc:grpChg>
        <pc:grpChg chg="add mod">
          <ac:chgData name="Cristian Chilipirea" userId="34ab170da5908fc4" providerId="LiveId" clId="{0D3179D4-88D8-4345-8ADD-AD9FEACB5FF1}" dt="2017-10-17T15:16:48.575" v="1683" actId="1076"/>
          <ac:grpSpMkLst>
            <pc:docMk/>
            <pc:sldMk cId="107034666" sldId="256"/>
            <ac:grpSpMk id="189" creationId="{59FDC0CE-6AE3-4683-9501-2B7DB7A5BF77}"/>
          </ac:grpSpMkLst>
        </pc:grpChg>
        <pc:picChg chg="mod">
          <ac:chgData name="Cristian Chilipirea" userId="34ab170da5908fc4" providerId="LiveId" clId="{0D3179D4-88D8-4345-8ADD-AD9FEACB5FF1}" dt="2017-10-17T15:36:44.699" v="1698" actId="1076"/>
          <ac:picMkLst>
            <pc:docMk/>
            <pc:sldMk cId="107034666" sldId="256"/>
            <ac:picMk id="1031" creationId="{00000000-0000-0000-0000-000000000000}"/>
          </ac:picMkLst>
        </pc:picChg>
        <pc:picChg chg="mod">
          <ac:chgData name="Cristian Chilipirea" userId="34ab170da5908fc4" providerId="LiveId" clId="{0D3179D4-88D8-4345-8ADD-AD9FEACB5FF1}" dt="2017-10-17T15:36:17.464" v="1694" actId="14100"/>
          <ac:picMkLst>
            <pc:docMk/>
            <pc:sldMk cId="107034666" sldId="256"/>
            <ac:picMk id="1033" creationId="{00000000-0000-0000-0000-000000000000}"/>
          </ac:picMkLst>
        </pc:picChg>
        <pc:picChg chg="mod">
          <ac:chgData name="Cristian Chilipirea" userId="34ab170da5908fc4" providerId="LiveId" clId="{0D3179D4-88D8-4345-8ADD-AD9FEACB5FF1}" dt="2017-10-17T15:36:24.575" v="1695" actId="1076"/>
          <ac:picMkLst>
            <pc:docMk/>
            <pc:sldMk cId="107034666" sldId="256"/>
            <ac:picMk id="1035" creationId="{00000000-0000-0000-0000-000000000000}"/>
          </ac:picMkLst>
        </pc:picChg>
        <pc:cxnChg chg="add mod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4" creationId="{26C4CC61-BF2C-4F01-A16B-D4BC2C6BC7C8}"/>
          </ac:cxnSpMkLst>
        </pc:cxnChg>
        <pc:cxnChg chg="add mod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11" creationId="{4929CD29-12DD-4F9B-BBEB-C01B9A1D308F}"/>
          </ac:cxnSpMkLst>
        </pc:cxnChg>
        <pc:cxnChg chg="add mod">
          <ac:chgData name="Cristian Chilipirea" userId="34ab170da5908fc4" providerId="LiveId" clId="{0D3179D4-88D8-4345-8ADD-AD9FEACB5FF1}" dt="2017-10-17T15:42:13.133" v="1729" actId="14100"/>
          <ac:cxnSpMkLst>
            <pc:docMk/>
            <pc:sldMk cId="107034666" sldId="256"/>
            <ac:cxnSpMk id="39" creationId="{4B9DA200-06AD-4544-BD78-068D0ABD3293}"/>
          </ac:cxnSpMkLst>
        </pc:cxnChg>
        <pc:cxnChg chg="add del">
          <ac:chgData name="Cristian Chilipirea" userId="34ab170da5908fc4" providerId="LiveId" clId="{0D3179D4-88D8-4345-8ADD-AD9FEACB5FF1}" dt="2017-10-12T12:58:22.981" v="22" actId="478"/>
          <ac:cxnSpMkLst>
            <pc:docMk/>
            <pc:sldMk cId="107034666" sldId="256"/>
            <ac:cxnSpMk id="77" creationId="{00000000-0000-0000-0000-000000000000}"/>
          </ac:cxnSpMkLst>
        </pc:cxnChg>
        <pc:cxnChg chg="add del">
          <ac:chgData name="Cristian Chilipirea" userId="34ab170da5908fc4" providerId="LiveId" clId="{0D3179D4-88D8-4345-8ADD-AD9FEACB5FF1}" dt="2017-10-12T12:58:19.576" v="21" actId="478"/>
          <ac:cxnSpMkLst>
            <pc:docMk/>
            <pc:sldMk cId="107034666" sldId="256"/>
            <ac:cxnSpMk id="90" creationId="{00000000-0000-0000-0000-000000000000}"/>
          </ac:cxnSpMkLst>
        </pc:cxnChg>
        <pc:cxnChg chg="add mod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90" creationId="{FC471062-A820-4C88-AA07-CDBDFADF440D}"/>
          </ac:cxnSpMkLst>
        </pc:cxnChg>
        <pc:cxnChg chg="add mod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93" creationId="{4847ED12-F05E-4BE6-8AA1-0CCB76951440}"/>
          </ac:cxnSpMkLst>
        </pc:cxnChg>
        <pc:cxnChg chg="add mod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97" creationId="{6A0F4F14-99D7-40DC-9824-CD9C7BF12908}"/>
          </ac:cxnSpMkLst>
        </pc:cxnChg>
        <pc:cxnChg chg="add del mod">
          <ac:chgData name="Cristian Chilipirea" userId="34ab170da5908fc4" providerId="LiveId" clId="{0D3179D4-88D8-4345-8ADD-AD9FEACB5FF1}" dt="2017-10-12T12:58:22.981" v="22" actId="478"/>
          <ac:cxnSpMkLst>
            <pc:docMk/>
            <pc:sldMk cId="107034666" sldId="256"/>
            <ac:cxnSpMk id="100" creationId="{00000000-0000-0000-0000-000000000000}"/>
          </ac:cxnSpMkLst>
        </pc:cxnChg>
        <pc:cxnChg chg="add mod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101" creationId="{FCA646C8-2EB4-4E64-824B-08312DC43B29}"/>
          </ac:cxnSpMkLst>
        </pc:cxnChg>
        <pc:cxnChg chg="add del mod">
          <ac:chgData name="Cristian Chilipirea" userId="34ab170da5908fc4" providerId="LiveId" clId="{0D3179D4-88D8-4345-8ADD-AD9FEACB5FF1}" dt="2017-10-17T12:53:58.411" v="1083" actId="478"/>
          <ac:cxnSpMkLst>
            <pc:docMk/>
            <pc:sldMk cId="107034666" sldId="256"/>
            <ac:cxnSpMk id="107" creationId="{D61A91A1-7078-4227-8E4A-191CBCD550AF}"/>
          </ac:cxnSpMkLst>
        </pc:cxnChg>
        <pc:cxnChg chg="add mod">
          <ac:chgData name="Cristian Chilipirea" userId="34ab170da5908fc4" providerId="LiveId" clId="{0D3179D4-88D8-4345-8ADD-AD9FEACB5FF1}" dt="2017-10-17T14:27:08.463" v="1267" actId="14100"/>
          <ac:cxnSpMkLst>
            <pc:docMk/>
            <pc:sldMk cId="107034666" sldId="256"/>
            <ac:cxnSpMk id="110" creationId="{A59380F8-DD72-471F-8BC5-CA6B9BB5F7F0}"/>
          </ac:cxnSpMkLst>
        </pc:cxnChg>
        <pc:cxnChg chg="add del mod">
          <ac:chgData name="Cristian Chilipirea" userId="34ab170da5908fc4" providerId="LiveId" clId="{0D3179D4-88D8-4345-8ADD-AD9FEACB5FF1}" dt="2017-10-17T14:10:58.920" v="1218" actId="478"/>
          <ac:cxnSpMkLst>
            <pc:docMk/>
            <pc:sldMk cId="107034666" sldId="256"/>
            <ac:cxnSpMk id="115" creationId="{BA1A04AF-E452-4E9F-AF0C-0AD04C7E29CF}"/>
          </ac:cxnSpMkLst>
        </pc:cxnChg>
        <pc:cxnChg chg="add mod">
          <ac:chgData name="Cristian Chilipirea" userId="34ab170da5908fc4" providerId="LiveId" clId="{0D3179D4-88D8-4345-8ADD-AD9FEACB5FF1}" dt="2017-10-17T14:09:40.015" v="1196" actId="14100"/>
          <ac:cxnSpMkLst>
            <pc:docMk/>
            <pc:sldMk cId="107034666" sldId="256"/>
            <ac:cxnSpMk id="119" creationId="{32FBFEAF-1991-4A08-ADDA-EF76BC1E95F1}"/>
          </ac:cxnSpMkLst>
        </pc:cxnChg>
        <pc:cxnChg chg="add mod">
          <ac:chgData name="Cristian Chilipirea" userId="34ab170da5908fc4" providerId="LiveId" clId="{0D3179D4-88D8-4345-8ADD-AD9FEACB5FF1}" dt="2017-10-17T14:09:42.876" v="1197" actId="14100"/>
          <ac:cxnSpMkLst>
            <pc:docMk/>
            <pc:sldMk cId="107034666" sldId="256"/>
            <ac:cxnSpMk id="121" creationId="{31592CEE-6C0D-46ED-BDF4-AFFDFA149C1B}"/>
          </ac:cxnSpMkLst>
        </pc:cxnChg>
        <pc:cxnChg chg="add mod">
          <ac:chgData name="Cristian Chilipirea" userId="34ab170da5908fc4" providerId="LiveId" clId="{0D3179D4-88D8-4345-8ADD-AD9FEACB5FF1}" dt="2017-10-17T14:26:01.255" v="1257" actId="14100"/>
          <ac:cxnSpMkLst>
            <pc:docMk/>
            <pc:sldMk cId="107034666" sldId="256"/>
            <ac:cxnSpMk id="124" creationId="{CC77B650-BF51-4921-910A-3AE19692FD5A}"/>
          </ac:cxnSpMkLst>
        </pc:cxnChg>
        <pc:cxnChg chg="add del">
          <ac:chgData name="Cristian Chilipirea" userId="34ab170da5908fc4" providerId="LiveId" clId="{0D3179D4-88D8-4345-8ADD-AD9FEACB5FF1}" dt="2017-10-12T12:58:19.576" v="21" actId="478"/>
          <ac:cxnSpMkLst>
            <pc:docMk/>
            <pc:sldMk cId="107034666" sldId="256"/>
            <ac:cxnSpMk id="126" creationId="{00000000-0000-0000-0000-000000000000}"/>
          </ac:cxnSpMkLst>
        </pc:cxnChg>
        <pc:cxnChg chg="add mod">
          <ac:chgData name="Cristian Chilipirea" userId="34ab170da5908fc4" providerId="LiveId" clId="{0D3179D4-88D8-4345-8ADD-AD9FEACB5FF1}" dt="2017-10-17T14:09:48.258" v="1199" actId="14100"/>
          <ac:cxnSpMkLst>
            <pc:docMk/>
            <pc:sldMk cId="107034666" sldId="256"/>
            <ac:cxnSpMk id="128" creationId="{5630F879-F385-452F-9B93-DF14A4FA2E66}"/>
          </ac:cxnSpMkLst>
        </pc:cxnChg>
        <pc:cxnChg chg="add mod">
          <ac:chgData name="Cristian Chilipirea" userId="34ab170da5908fc4" providerId="LiveId" clId="{0D3179D4-88D8-4345-8ADD-AD9FEACB5FF1}" dt="2017-10-17T14:09:44.878" v="1198" actId="14100"/>
          <ac:cxnSpMkLst>
            <pc:docMk/>
            <pc:sldMk cId="107034666" sldId="256"/>
            <ac:cxnSpMk id="131" creationId="{C867FC21-38AF-40EF-B3B6-081C84E84D25}"/>
          </ac:cxnSpMkLst>
        </pc:cxnChg>
        <pc:cxnChg chg="add mod">
          <ac:chgData name="Cristian Chilipirea" userId="34ab170da5908fc4" providerId="LiveId" clId="{0D3179D4-88D8-4345-8ADD-AD9FEACB5FF1}" dt="2017-10-17T14:25:53.674" v="1256" actId="1035"/>
          <ac:cxnSpMkLst>
            <pc:docMk/>
            <pc:sldMk cId="107034666" sldId="256"/>
            <ac:cxnSpMk id="149" creationId="{99AB8F0F-3559-4EA1-8DDC-A3333655FAB7}"/>
          </ac:cxnSpMkLst>
        </pc:cxnChg>
        <pc:cxnChg chg="add mod">
          <ac:chgData name="Cristian Chilipirea" userId="34ab170da5908fc4" providerId="LiveId" clId="{0D3179D4-88D8-4345-8ADD-AD9FEACB5FF1}" dt="2017-10-17T15:37:48.986" v="1706" actId="1076"/>
          <ac:cxnSpMkLst>
            <pc:docMk/>
            <pc:sldMk cId="107034666" sldId="256"/>
            <ac:cxnSpMk id="166" creationId="{EFDAA999-3F63-498C-A70B-3A9E284E6101}"/>
          </ac:cxnSpMkLst>
        </pc:cxnChg>
        <pc:cxnChg chg="add mod">
          <ac:chgData name="Cristian Chilipirea" userId="34ab170da5908fc4" providerId="LiveId" clId="{0D3179D4-88D8-4345-8ADD-AD9FEACB5FF1}" dt="2017-10-17T15:37:08.669" v="1702" actId="1076"/>
          <ac:cxnSpMkLst>
            <pc:docMk/>
            <pc:sldMk cId="107034666" sldId="256"/>
            <ac:cxnSpMk id="172" creationId="{34EBA284-A699-4BFA-88AF-0355DD42B0DB}"/>
          </ac:cxnSpMkLst>
        </pc:cxnChg>
        <pc:cxnChg chg="add mod">
          <ac:chgData name="Cristian Chilipirea" userId="34ab170da5908fc4" providerId="LiveId" clId="{0D3179D4-88D8-4345-8ADD-AD9FEACB5FF1}" dt="2017-10-17T15:36:56.680" v="1700" actId="1076"/>
          <ac:cxnSpMkLst>
            <pc:docMk/>
            <pc:sldMk cId="107034666" sldId="256"/>
            <ac:cxnSpMk id="174" creationId="{9E30F5F4-32C8-4A53-ACB2-0EE3E2813BDF}"/>
          </ac:cxnSpMkLst>
        </pc:cxnChg>
        <pc:cxnChg chg="add mod">
          <ac:chgData name="Cristian Chilipirea" userId="34ab170da5908fc4" providerId="LiveId" clId="{0D3179D4-88D8-4345-8ADD-AD9FEACB5FF1}" dt="2017-10-17T15:38:11.288" v="1711" actId="1076"/>
          <ac:cxnSpMkLst>
            <pc:docMk/>
            <pc:sldMk cId="107034666" sldId="256"/>
            <ac:cxnSpMk id="176" creationId="{A49183A5-38C1-4194-9256-ECE7C68E521B}"/>
          </ac:cxnSpMkLst>
        </pc:cxnChg>
        <pc:cxnChg chg="add del">
          <ac:chgData name="Cristian Chilipirea" userId="34ab170da5908fc4" providerId="LiveId" clId="{0D3179D4-88D8-4345-8ADD-AD9FEACB5FF1}" dt="2017-10-12T12:58:19.576" v="21" actId="478"/>
          <ac:cxnSpMkLst>
            <pc:docMk/>
            <pc:sldMk cId="107034666" sldId="256"/>
            <ac:cxnSpMk id="202" creationId="{00000000-0000-0000-0000-000000000000}"/>
          </ac:cxnSpMkLst>
        </pc:cxnChg>
        <pc:cxnChg chg="add mod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205" creationId="{52A6DB3A-4CCB-4B4B-8BE5-2C5BA48E602E}"/>
          </ac:cxnSpMkLst>
        </pc:cxnChg>
        <pc:cxnChg chg="add mod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208" creationId="{8C146335-D5BB-4489-8F90-6DD9F855F85F}"/>
          </ac:cxnSpMkLst>
        </pc:cxnChg>
        <pc:cxnChg chg="add mod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209" creationId="{58F63CCE-A16A-4D6B-91EC-B9EEBA4C5BAC}"/>
          </ac:cxnSpMkLst>
        </pc:cxnChg>
        <pc:cxnChg chg="add mod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210" creationId="{51F35AC7-41CD-4E65-BC1E-566C74B22E0E}"/>
          </ac:cxnSpMkLst>
        </pc:cxnChg>
        <pc:cxnChg chg="add mod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211" creationId="{1DE12398-2BE6-4AEF-94E4-7005BA216CD7}"/>
          </ac:cxnSpMkLst>
        </pc:cxnChg>
        <pc:cxnChg chg="add mod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212" creationId="{F46FC9C5-22E0-4124-AF88-59622C939F80}"/>
          </ac:cxnSpMkLst>
        </pc:cxnChg>
        <pc:cxnChg chg="add mod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213" creationId="{F68E91F5-95B1-4314-8D99-985AFF470C58}"/>
          </ac:cxnSpMkLst>
        </pc:cxnChg>
        <pc:cxnChg chg="add mod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214" creationId="{3235D051-0431-4642-990F-F27B54D88024}"/>
          </ac:cxnSpMkLst>
        </pc:cxnChg>
        <pc:cxnChg chg="add del mod">
          <ac:chgData name="Cristian Chilipirea" userId="34ab170da5908fc4" providerId="LiveId" clId="{0D3179D4-88D8-4345-8ADD-AD9FEACB5FF1}" dt="2017-10-12T15:46:56.443" v="466" actId="478"/>
          <ac:cxnSpMkLst>
            <pc:docMk/>
            <pc:sldMk cId="107034666" sldId="256"/>
            <ac:cxnSpMk id="215" creationId="{A8678252-9258-4A6E-B953-C323ED813FFF}"/>
          </ac:cxnSpMkLst>
        </pc:cxnChg>
        <pc:cxnChg chg="add mod topLvl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216" creationId="{C57A428A-8718-45A5-A854-F751C68C3B0C}"/>
          </ac:cxnSpMkLst>
        </pc:cxnChg>
        <pc:cxnChg chg="add mod topLvl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217" creationId="{45106A86-38F5-43A9-BC0C-0C7C5D48B6BA}"/>
          </ac:cxnSpMkLst>
        </pc:cxnChg>
        <pc:cxnChg chg="add mod topLvl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218" creationId="{A4B3A5C2-F22B-414B-A60D-046E6C1F40E5}"/>
          </ac:cxnSpMkLst>
        </pc:cxnChg>
        <pc:cxnChg chg="add mod topLvl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219" creationId="{06DDACE2-5903-44A2-B1D6-2452E07DF48C}"/>
          </ac:cxnSpMkLst>
        </pc:cxnChg>
        <pc:cxnChg chg="add mod topLvl">
          <ac:chgData name="Cristian Chilipirea" userId="34ab170da5908fc4" providerId="LiveId" clId="{0D3179D4-88D8-4345-8ADD-AD9FEACB5FF1}" dt="2017-10-17T14:09:28.417" v="1195" actId="1038"/>
          <ac:cxnSpMkLst>
            <pc:docMk/>
            <pc:sldMk cId="107034666" sldId="256"/>
            <ac:cxnSpMk id="220" creationId="{86EEF9F7-9A9C-4CD8-A826-EAFE40C2FAA2}"/>
          </ac:cxnSpMkLst>
        </pc:cxnChg>
        <pc:cxnChg chg="add mod">
          <ac:chgData name="Cristian Chilipirea" userId="34ab170da5908fc4" providerId="LiveId" clId="{0D3179D4-88D8-4345-8ADD-AD9FEACB5FF1}" dt="2017-10-17T14:26:05.849" v="1258" actId="14100"/>
          <ac:cxnSpMkLst>
            <pc:docMk/>
            <pc:sldMk cId="107034666" sldId="256"/>
            <ac:cxnSpMk id="225" creationId="{EE8D680E-8469-456A-B283-74903DAF0F7B}"/>
          </ac:cxnSpMkLst>
        </pc:cxnChg>
        <pc:cxnChg chg="add mod">
          <ac:chgData name="Cristian Chilipirea" userId="34ab170da5908fc4" providerId="LiveId" clId="{0D3179D4-88D8-4345-8ADD-AD9FEACB5FF1}" dt="2017-10-17T14:26:10.441" v="1259" actId="14100"/>
          <ac:cxnSpMkLst>
            <pc:docMk/>
            <pc:sldMk cId="107034666" sldId="256"/>
            <ac:cxnSpMk id="226" creationId="{BEACBAA0-5BFF-45EC-94E6-36B642265445}"/>
          </ac:cxnSpMkLst>
        </pc:cxnChg>
        <pc:cxnChg chg="add mod">
          <ac:chgData name="Cristian Chilipirea" userId="34ab170da5908fc4" providerId="LiveId" clId="{0D3179D4-88D8-4345-8ADD-AD9FEACB5FF1}" dt="2017-10-17T14:26:15.689" v="1260" actId="14100"/>
          <ac:cxnSpMkLst>
            <pc:docMk/>
            <pc:sldMk cId="107034666" sldId="256"/>
            <ac:cxnSpMk id="227" creationId="{46573EE1-0268-4AF2-B66D-37A749F527D4}"/>
          </ac:cxnSpMkLst>
        </pc:cxnChg>
        <pc:cxnChg chg="add mod">
          <ac:chgData name="Cristian Chilipirea" userId="34ab170da5908fc4" providerId="LiveId" clId="{0D3179D4-88D8-4345-8ADD-AD9FEACB5FF1}" dt="2017-10-17T14:26:24.884" v="1262" actId="1036"/>
          <ac:cxnSpMkLst>
            <pc:docMk/>
            <pc:sldMk cId="107034666" sldId="256"/>
            <ac:cxnSpMk id="228" creationId="{01535CC1-28D6-4F3B-B776-C45FF2865495}"/>
          </ac:cxnSpMkLst>
        </pc:cxnChg>
        <pc:cxnChg chg="add mod">
          <ac:chgData name="Cristian Chilipirea" userId="34ab170da5908fc4" providerId="LiveId" clId="{0D3179D4-88D8-4345-8ADD-AD9FEACB5FF1}" dt="2017-10-17T14:26:39.421" v="1263" actId="14100"/>
          <ac:cxnSpMkLst>
            <pc:docMk/>
            <pc:sldMk cId="107034666" sldId="256"/>
            <ac:cxnSpMk id="229" creationId="{B26965D5-B75D-4E79-9D01-DB65E1FCA169}"/>
          </ac:cxnSpMkLst>
        </pc:cxnChg>
        <pc:cxnChg chg="add mod">
          <ac:chgData name="Cristian Chilipirea" userId="34ab170da5908fc4" providerId="LiveId" clId="{0D3179D4-88D8-4345-8ADD-AD9FEACB5FF1}" dt="2017-10-17T14:26:47.250" v="1264" actId="14100"/>
          <ac:cxnSpMkLst>
            <pc:docMk/>
            <pc:sldMk cId="107034666" sldId="256"/>
            <ac:cxnSpMk id="230" creationId="{5FD97194-036C-445B-979C-CF9EC0680242}"/>
          </ac:cxnSpMkLst>
        </pc:cxnChg>
        <pc:cxnChg chg="add mod">
          <ac:chgData name="Cristian Chilipirea" userId="34ab170da5908fc4" providerId="LiveId" clId="{0D3179D4-88D8-4345-8ADD-AD9FEACB5FF1}" dt="2017-10-17T14:26:57.146" v="1265" actId="14100"/>
          <ac:cxnSpMkLst>
            <pc:docMk/>
            <pc:sldMk cId="107034666" sldId="256"/>
            <ac:cxnSpMk id="231" creationId="{2E7AFD69-D46E-4F3C-8456-9A2E35F01B27}"/>
          </ac:cxnSpMkLst>
        </pc:cxnChg>
      </pc:sldChg>
      <pc:sldMasterChg chg="modSp modSldLayout">
        <pc:chgData name="Cristian Chilipirea" userId="34ab170da5908fc4" providerId="LiveId" clId="{0D3179D4-88D8-4345-8ADD-AD9FEACB5FF1}" dt="2017-10-12T12:59:14.328" v="24" actId="1076"/>
        <pc:sldMasterMkLst>
          <pc:docMk/>
          <pc:sldMasterMk cId="2513471451" sldId="2147483672"/>
        </pc:sldMasterMkLst>
        <pc:spChg chg="mod">
          <ac:chgData name="Cristian Chilipirea" userId="34ab170da5908fc4" providerId="LiveId" clId="{0D3179D4-88D8-4345-8ADD-AD9FEACB5FF1}" dt="2017-10-12T12:59:14.328" v="24" actId="1076"/>
          <ac:spMkLst>
            <pc:docMk/>
            <pc:sldMasterMk cId="2513471451" sldId="2147483672"/>
            <ac:spMk id="2" creationId="{00000000-0000-0000-0000-000000000000}"/>
          </ac:spMkLst>
        </pc:spChg>
        <pc:spChg chg="mod">
          <ac:chgData name="Cristian Chilipirea" userId="34ab170da5908fc4" providerId="LiveId" clId="{0D3179D4-88D8-4345-8ADD-AD9FEACB5FF1}" dt="2017-10-12T12:59:14.328" v="24" actId="1076"/>
          <ac:spMkLst>
            <pc:docMk/>
            <pc:sldMasterMk cId="2513471451" sldId="2147483672"/>
            <ac:spMk id="3" creationId="{00000000-0000-0000-0000-000000000000}"/>
          </ac:spMkLst>
        </pc:spChg>
        <pc:spChg chg="mod">
          <ac:chgData name="Cristian Chilipirea" userId="34ab170da5908fc4" providerId="LiveId" clId="{0D3179D4-88D8-4345-8ADD-AD9FEACB5FF1}" dt="2017-10-12T12:59:14.328" v="24" actId="1076"/>
          <ac:spMkLst>
            <pc:docMk/>
            <pc:sldMasterMk cId="2513471451" sldId="2147483672"/>
            <ac:spMk id="4" creationId="{00000000-0000-0000-0000-000000000000}"/>
          </ac:spMkLst>
        </pc:spChg>
        <pc:spChg chg="mod">
          <ac:chgData name="Cristian Chilipirea" userId="34ab170da5908fc4" providerId="LiveId" clId="{0D3179D4-88D8-4345-8ADD-AD9FEACB5FF1}" dt="2017-10-12T12:59:14.328" v="24" actId="1076"/>
          <ac:spMkLst>
            <pc:docMk/>
            <pc:sldMasterMk cId="2513471451" sldId="2147483672"/>
            <ac:spMk id="5" creationId="{00000000-0000-0000-0000-000000000000}"/>
          </ac:spMkLst>
        </pc:spChg>
        <pc:spChg chg="mod">
          <ac:chgData name="Cristian Chilipirea" userId="34ab170da5908fc4" providerId="LiveId" clId="{0D3179D4-88D8-4345-8ADD-AD9FEACB5FF1}" dt="2017-10-12T12:59:14.328" v="24" actId="1076"/>
          <ac:spMkLst>
            <pc:docMk/>
            <pc:sldMasterMk cId="2513471451" sldId="2147483672"/>
            <ac:spMk id="6" creationId="{00000000-0000-0000-0000-000000000000}"/>
          </ac:spMkLst>
        </pc:spChg>
        <pc:sldLayoutChg chg="modSp">
          <pc:chgData name="Cristian Chilipirea" userId="34ab170da5908fc4" providerId="LiveId" clId="{0D3179D4-88D8-4345-8ADD-AD9FEACB5FF1}" dt="2017-10-12T12:59:14.328" v="24" actId="1076"/>
          <pc:sldLayoutMkLst>
            <pc:docMk/>
            <pc:sldMasterMk cId="2513471451" sldId="2147483672"/>
            <pc:sldLayoutMk cId="3108417206" sldId="2147483673"/>
          </pc:sldLayoutMkLst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3108417206" sldId="2147483673"/>
              <ac:spMk id="2" creationId="{00000000-0000-0000-0000-000000000000}"/>
            </ac:spMkLst>
          </pc:spChg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3108417206" sldId="2147483673"/>
              <ac:spMk id="3" creationId="{00000000-0000-0000-0000-000000000000}"/>
            </ac:spMkLst>
          </pc:spChg>
        </pc:sldLayoutChg>
        <pc:sldLayoutChg chg="modSp">
          <pc:chgData name="Cristian Chilipirea" userId="34ab170da5908fc4" providerId="LiveId" clId="{0D3179D4-88D8-4345-8ADD-AD9FEACB5FF1}" dt="2017-10-12T12:59:14.328" v="24" actId="1076"/>
          <pc:sldLayoutMkLst>
            <pc:docMk/>
            <pc:sldMasterMk cId="2513471451" sldId="2147483672"/>
            <pc:sldLayoutMk cId="1429010520" sldId="2147483675"/>
          </pc:sldLayoutMkLst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1429010520" sldId="2147483675"/>
              <ac:spMk id="2" creationId="{00000000-0000-0000-0000-000000000000}"/>
            </ac:spMkLst>
          </pc:spChg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1429010520" sldId="2147483675"/>
              <ac:spMk id="3" creationId="{00000000-0000-0000-0000-000000000000}"/>
            </ac:spMkLst>
          </pc:spChg>
        </pc:sldLayoutChg>
        <pc:sldLayoutChg chg="modSp">
          <pc:chgData name="Cristian Chilipirea" userId="34ab170da5908fc4" providerId="LiveId" clId="{0D3179D4-88D8-4345-8ADD-AD9FEACB5FF1}" dt="2017-10-12T12:59:14.328" v="24" actId="1076"/>
          <pc:sldLayoutMkLst>
            <pc:docMk/>
            <pc:sldMasterMk cId="2513471451" sldId="2147483672"/>
            <pc:sldLayoutMk cId="3641258131" sldId="2147483676"/>
          </pc:sldLayoutMkLst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3641258131" sldId="2147483676"/>
              <ac:spMk id="3" creationId="{00000000-0000-0000-0000-000000000000}"/>
            </ac:spMkLst>
          </pc:spChg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3641258131" sldId="2147483676"/>
              <ac:spMk id="4" creationId="{00000000-0000-0000-0000-000000000000}"/>
            </ac:spMkLst>
          </pc:spChg>
        </pc:sldLayoutChg>
        <pc:sldLayoutChg chg="modSp">
          <pc:chgData name="Cristian Chilipirea" userId="34ab170da5908fc4" providerId="LiveId" clId="{0D3179D4-88D8-4345-8ADD-AD9FEACB5FF1}" dt="2017-10-12T12:59:14.328" v="24" actId="1076"/>
          <pc:sldLayoutMkLst>
            <pc:docMk/>
            <pc:sldMasterMk cId="2513471451" sldId="2147483672"/>
            <pc:sldLayoutMk cId="1742583795" sldId="2147483677"/>
          </pc:sldLayoutMkLst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1742583795" sldId="2147483677"/>
              <ac:spMk id="2" creationId="{00000000-0000-0000-0000-000000000000}"/>
            </ac:spMkLst>
          </pc:spChg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1742583795" sldId="2147483677"/>
              <ac:spMk id="3" creationId="{00000000-0000-0000-0000-000000000000}"/>
            </ac:spMkLst>
          </pc:spChg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1742583795" sldId="2147483677"/>
              <ac:spMk id="4" creationId="{00000000-0000-0000-0000-000000000000}"/>
            </ac:spMkLst>
          </pc:spChg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1742583795" sldId="2147483677"/>
              <ac:spMk id="5" creationId="{00000000-0000-0000-0000-000000000000}"/>
            </ac:spMkLst>
          </pc:spChg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1742583795" sldId="2147483677"/>
              <ac:spMk id="6" creationId="{00000000-0000-0000-0000-000000000000}"/>
            </ac:spMkLst>
          </pc:spChg>
        </pc:sldLayoutChg>
        <pc:sldLayoutChg chg="modSp">
          <pc:chgData name="Cristian Chilipirea" userId="34ab170da5908fc4" providerId="LiveId" clId="{0D3179D4-88D8-4345-8ADD-AD9FEACB5FF1}" dt="2017-10-12T12:59:14.328" v="24" actId="1076"/>
          <pc:sldLayoutMkLst>
            <pc:docMk/>
            <pc:sldMasterMk cId="2513471451" sldId="2147483672"/>
            <pc:sldLayoutMk cId="230186631" sldId="2147483680"/>
          </pc:sldLayoutMkLst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230186631" sldId="2147483680"/>
              <ac:spMk id="2" creationId="{00000000-0000-0000-0000-000000000000}"/>
            </ac:spMkLst>
          </pc:spChg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230186631" sldId="2147483680"/>
              <ac:spMk id="3" creationId="{00000000-0000-0000-0000-000000000000}"/>
            </ac:spMkLst>
          </pc:spChg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230186631" sldId="2147483680"/>
              <ac:spMk id="4" creationId="{00000000-0000-0000-0000-000000000000}"/>
            </ac:spMkLst>
          </pc:spChg>
        </pc:sldLayoutChg>
        <pc:sldLayoutChg chg="modSp">
          <pc:chgData name="Cristian Chilipirea" userId="34ab170da5908fc4" providerId="LiveId" clId="{0D3179D4-88D8-4345-8ADD-AD9FEACB5FF1}" dt="2017-10-12T12:59:14.328" v="24" actId="1076"/>
          <pc:sldLayoutMkLst>
            <pc:docMk/>
            <pc:sldMasterMk cId="2513471451" sldId="2147483672"/>
            <pc:sldLayoutMk cId="4225681936" sldId="2147483681"/>
          </pc:sldLayoutMkLst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4225681936" sldId="2147483681"/>
              <ac:spMk id="2" creationId="{00000000-0000-0000-0000-000000000000}"/>
            </ac:spMkLst>
          </pc:spChg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4225681936" sldId="2147483681"/>
              <ac:spMk id="3" creationId="{00000000-0000-0000-0000-000000000000}"/>
            </ac:spMkLst>
          </pc:spChg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4225681936" sldId="2147483681"/>
              <ac:spMk id="4" creationId="{00000000-0000-0000-0000-000000000000}"/>
            </ac:spMkLst>
          </pc:spChg>
        </pc:sldLayoutChg>
        <pc:sldLayoutChg chg="modSp">
          <pc:chgData name="Cristian Chilipirea" userId="34ab170da5908fc4" providerId="LiveId" clId="{0D3179D4-88D8-4345-8ADD-AD9FEACB5FF1}" dt="2017-10-12T12:59:14.328" v="24" actId="1076"/>
          <pc:sldLayoutMkLst>
            <pc:docMk/>
            <pc:sldMasterMk cId="2513471451" sldId="2147483672"/>
            <pc:sldLayoutMk cId="3137168790" sldId="2147483683"/>
          </pc:sldLayoutMkLst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3137168790" sldId="2147483683"/>
              <ac:spMk id="2" creationId="{00000000-0000-0000-0000-000000000000}"/>
            </ac:spMkLst>
          </pc:spChg>
          <pc:spChg chg="mod">
            <ac:chgData name="Cristian Chilipirea" userId="34ab170da5908fc4" providerId="LiveId" clId="{0D3179D4-88D8-4345-8ADD-AD9FEACB5FF1}" dt="2017-10-12T12:59:14.328" v="24" actId="1076"/>
            <ac:spMkLst>
              <pc:docMk/>
              <pc:sldMasterMk cId="2513471451" sldId="2147483672"/>
              <pc:sldLayoutMk cId="3137168790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Cristian Chilipirea" userId="34ab170da5908fc4" providerId="LiveId" clId="{DF783E1B-770E-6647-95D8-15A97AB86750}"/>
    <pc:docChg chg="custSel modSld">
      <pc:chgData name="Cristian Chilipirea" userId="34ab170da5908fc4" providerId="LiveId" clId="{DF783E1B-770E-6647-95D8-15A97AB86750}" dt="2022-01-03T18:21:46.621" v="16" actId="20577"/>
      <pc:docMkLst>
        <pc:docMk/>
      </pc:docMkLst>
      <pc:sldChg chg="addSp delSp modSp mod">
        <pc:chgData name="Cristian Chilipirea" userId="34ab170da5908fc4" providerId="LiveId" clId="{DF783E1B-770E-6647-95D8-15A97AB86750}" dt="2022-01-03T18:21:46.621" v="16" actId="20577"/>
        <pc:sldMkLst>
          <pc:docMk/>
          <pc:sldMk cId="107034666" sldId="256"/>
        </pc:sldMkLst>
        <pc:spChg chg="mod">
          <ac:chgData name="Cristian Chilipirea" userId="34ab170da5908fc4" providerId="LiveId" clId="{DF783E1B-770E-6647-95D8-15A97AB86750}" dt="2022-01-03T18:21:46.621" v="16" actId="20577"/>
          <ac:spMkLst>
            <pc:docMk/>
            <pc:sldMk cId="107034666" sldId="256"/>
            <ac:spMk id="2" creationId="{F4AB1622-89AE-49FB-B8DF-56F9CD12F243}"/>
          </ac:spMkLst>
        </pc:spChg>
        <pc:spChg chg="mod">
          <ac:chgData name="Cristian Chilipirea" userId="34ab170da5908fc4" providerId="LiveId" clId="{DF783E1B-770E-6647-95D8-15A97AB86750}" dt="2022-01-03T18:20:27.152" v="7" actId="2711"/>
          <ac:spMkLst>
            <pc:docMk/>
            <pc:sldMk cId="107034666" sldId="256"/>
            <ac:spMk id="207" creationId="{00000000-0000-0000-0000-000000000000}"/>
          </ac:spMkLst>
        </pc:spChg>
        <pc:picChg chg="add mod">
          <ac:chgData name="Cristian Chilipirea" userId="34ab170da5908fc4" providerId="LiveId" clId="{DF783E1B-770E-6647-95D8-15A97AB86750}" dt="2022-01-03T18:19:59.766" v="6" actId="1076"/>
          <ac:picMkLst>
            <pc:docMk/>
            <pc:sldMk cId="107034666" sldId="256"/>
            <ac:picMk id="120" creationId="{4E362683-84BE-8947-8D6C-5D10E961E382}"/>
          </ac:picMkLst>
        </pc:picChg>
        <pc:picChg chg="del">
          <ac:chgData name="Cristian Chilipirea" userId="34ab170da5908fc4" providerId="LiveId" clId="{DF783E1B-770E-6647-95D8-15A97AB86750}" dt="2022-01-03T18:19:15.185" v="0" actId="478"/>
          <ac:picMkLst>
            <pc:docMk/>
            <pc:sldMk cId="107034666" sldId="256"/>
            <ac:picMk id="1031" creationId="{00000000-0000-0000-0000-000000000000}"/>
          </ac:picMkLst>
        </pc:picChg>
        <pc:picChg chg="del">
          <ac:chgData name="Cristian Chilipirea" userId="34ab170da5908fc4" providerId="LiveId" clId="{DF783E1B-770E-6647-95D8-15A97AB86750}" dt="2022-01-03T18:19:19.207" v="2" actId="478"/>
          <ac:picMkLst>
            <pc:docMk/>
            <pc:sldMk cId="107034666" sldId="256"/>
            <ac:picMk id="1033" creationId="{00000000-0000-0000-0000-000000000000}"/>
          </ac:picMkLst>
        </pc:picChg>
        <pc:picChg chg="del">
          <ac:chgData name="Cristian Chilipirea" userId="34ab170da5908fc4" providerId="LiveId" clId="{DF783E1B-770E-6647-95D8-15A97AB86750}" dt="2022-01-03T18:19:17.573" v="1" actId="478"/>
          <ac:picMkLst>
            <pc:docMk/>
            <pc:sldMk cId="107034666" sldId="256"/>
            <ac:picMk id="1035" creationId="{00000000-0000-0000-0000-000000000000}"/>
          </ac:picMkLst>
        </pc:picChg>
        <pc:cxnChg chg="del mod">
          <ac:chgData name="Cristian Chilipirea" userId="34ab170da5908fc4" providerId="LiveId" clId="{DF783E1B-770E-6647-95D8-15A97AB86750}" dt="2022-01-03T18:21:31.095" v="13" actId="478"/>
          <ac:cxnSpMkLst>
            <pc:docMk/>
            <pc:sldMk cId="107034666" sldId="256"/>
            <ac:cxnSpMk id="39" creationId="{4B9DA200-06AD-4544-BD78-068D0ABD3293}"/>
          </ac:cxnSpMkLst>
        </pc:cxnChg>
        <pc:cxnChg chg="add mod">
          <ac:chgData name="Cristian Chilipirea" userId="34ab170da5908fc4" providerId="LiveId" clId="{DF783E1B-770E-6647-95D8-15A97AB86750}" dt="2022-01-03T18:21:42.913" v="15" actId="1076"/>
          <ac:cxnSpMkLst>
            <pc:docMk/>
            <pc:sldMk cId="107034666" sldId="256"/>
            <ac:cxnSpMk id="122" creationId="{70750894-0D0D-6D40-8EDA-2DE5F083B05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7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2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9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6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1/3/22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2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4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424B-F576-41F4-B59C-FBB87C1107BA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1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72">
            <a:extLst>
              <a:ext uri="{FF2B5EF4-FFF2-40B4-BE49-F238E27FC236}">
                <a16:creationId xmlns:a16="http://schemas.microsoft.com/office/drawing/2014/main" id="{D523353E-D5E1-4F42-8EFA-6EDE74A4FC1F}"/>
              </a:ext>
            </a:extLst>
          </p:cNvPr>
          <p:cNvSpPr txBox="1"/>
          <p:nvPr/>
        </p:nvSpPr>
        <p:spPr>
          <a:xfrm rot="16200000">
            <a:off x="4905951" y="3525323"/>
            <a:ext cx="3173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Changing the number of threads:</a:t>
            </a:r>
          </a:p>
          <a:p>
            <a:r>
              <a:rPr lang="en-US" sz="1200" b="1" dirty="0"/>
              <a:t>Function Call: </a:t>
            </a:r>
            <a:r>
              <a:rPr lang="en-US" sz="1200" i="1" dirty="0" err="1"/>
              <a:t>omp_set_num_threads</a:t>
            </a:r>
            <a:r>
              <a:rPr lang="en-US" sz="1200" i="1" dirty="0"/>
              <a:t>(2)</a:t>
            </a:r>
          </a:p>
          <a:p>
            <a:r>
              <a:rPr lang="en-US" sz="1200" b="1" dirty="0"/>
              <a:t>Command line: </a:t>
            </a:r>
            <a:r>
              <a:rPr lang="en-US" sz="1200" i="1" dirty="0"/>
              <a:t>export OMP_NUM_THREADS=4</a:t>
            </a:r>
          </a:p>
          <a:p>
            <a:r>
              <a:rPr lang="en-US" sz="1200" b="1" dirty="0"/>
              <a:t>Pragma directive: </a:t>
            </a:r>
            <a:r>
              <a:rPr lang="en-US" sz="1200" i="1" dirty="0" err="1"/>
              <a:t>num_threads</a:t>
            </a:r>
            <a:r>
              <a:rPr lang="en-US" sz="1200" i="1" dirty="0"/>
              <a:t>(8)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6202055" y="1725489"/>
            <a:ext cx="6431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Made by </a:t>
            </a:r>
          </a:p>
          <a:p>
            <a:pPr algn="ctr"/>
            <a:r>
              <a:rPr lang="en-US" sz="900" b="1" dirty="0"/>
              <a:t>Cristian </a:t>
            </a:r>
          </a:p>
          <a:p>
            <a:pPr algn="ctr"/>
            <a:r>
              <a:rPr lang="en-US" sz="900" b="1" dirty="0"/>
              <a:t>Chilipirea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098368" y="-52259"/>
            <a:ext cx="799578" cy="667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12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Cheat Sheet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B1622-89AE-49FB-B8DF-56F9CD12F243}"/>
              </a:ext>
            </a:extLst>
          </p:cNvPr>
          <p:cNvSpPr txBox="1"/>
          <p:nvPr/>
        </p:nvSpPr>
        <p:spPr>
          <a:xfrm>
            <a:off x="0" y="497706"/>
            <a:ext cx="3207994" cy="9510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#pragma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omp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parallel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code 1</a:t>
            </a:r>
          </a:p>
          <a:p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#pragma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omp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</a:p>
          <a:p>
            <a:r>
              <a:rPr lang="en-US" dirty="0"/>
              <a:t>	for(…)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iterations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#pragma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omp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sections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#pragma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omp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section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00FF"/>
                </a:highlight>
              </a:rPr>
              <a:t>code 2</a:t>
            </a:r>
          </a:p>
          <a:p>
            <a:r>
              <a:rPr lang="en-US" dirty="0"/>
              <a:t>	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#pragma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omp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section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FF00FF"/>
                </a:highlight>
              </a:rPr>
              <a:t>code 3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#pragma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omp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master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code 4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code 5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#pragma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omp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barrier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00FF"/>
                </a:highlight>
              </a:rPr>
              <a:t>code 6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#pragma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omp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critical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code 7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private(</a:t>
            </a:r>
            <a:r>
              <a:rPr lang="en-US" dirty="0">
                <a:highlight>
                  <a:srgbClr val="00FF00"/>
                </a:highlight>
              </a:rPr>
              <a:t>a</a:t>
            </a:r>
            <a:r>
              <a:rPr lang="en-US" dirty="0"/>
              <a:t>)</a:t>
            </a:r>
          </a:p>
          <a:p>
            <a:r>
              <a:rPr lang="en-US" dirty="0"/>
              <a:t>	shared(</a:t>
            </a:r>
            <a:r>
              <a:rPr lang="en-US" dirty="0">
                <a:highlight>
                  <a:srgbClr val="FF00FF"/>
                </a:highlight>
              </a:rPr>
              <a:t>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	reduction(+:</a:t>
            </a:r>
            <a:r>
              <a:rPr lang="en-US" dirty="0">
                <a:highlight>
                  <a:srgbClr val="00FFFF"/>
                </a:highlight>
              </a:rPr>
              <a:t>a</a:t>
            </a:r>
            <a:r>
              <a:rPr lang="en-US" dirty="0"/>
              <a:t>)	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C4CC61-BF2C-4F01-A16B-D4BC2C6BC7C8}"/>
              </a:ext>
            </a:extLst>
          </p:cNvPr>
          <p:cNvCxnSpPr>
            <a:cxnSpLocks/>
          </p:cNvCxnSpPr>
          <p:nvPr/>
        </p:nvCxnSpPr>
        <p:spPr>
          <a:xfrm>
            <a:off x="4765888" y="74440"/>
            <a:ext cx="0" cy="53298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2A6DB3A-4CCB-4B4B-8BE5-2C5BA48E602E}"/>
              </a:ext>
            </a:extLst>
          </p:cNvPr>
          <p:cNvCxnSpPr>
            <a:cxnSpLocks/>
          </p:cNvCxnSpPr>
          <p:nvPr/>
        </p:nvCxnSpPr>
        <p:spPr>
          <a:xfrm flipH="1">
            <a:off x="4448815" y="601133"/>
            <a:ext cx="323632" cy="20133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C146335-D5BB-4489-8F90-6DD9F855F85F}"/>
              </a:ext>
            </a:extLst>
          </p:cNvPr>
          <p:cNvCxnSpPr>
            <a:cxnSpLocks/>
          </p:cNvCxnSpPr>
          <p:nvPr/>
        </p:nvCxnSpPr>
        <p:spPr>
          <a:xfrm>
            <a:off x="4765887" y="601133"/>
            <a:ext cx="308184" cy="20133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8F63CCE-A16A-4D6B-91EC-B9EEBA4C5BAC}"/>
              </a:ext>
            </a:extLst>
          </p:cNvPr>
          <p:cNvCxnSpPr>
            <a:cxnSpLocks/>
          </p:cNvCxnSpPr>
          <p:nvPr/>
        </p:nvCxnSpPr>
        <p:spPr>
          <a:xfrm flipH="1">
            <a:off x="3810000" y="601133"/>
            <a:ext cx="955886" cy="20133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51F35AC7-41CD-4E65-BC1E-566C74B22E0E}"/>
              </a:ext>
            </a:extLst>
          </p:cNvPr>
          <p:cNvCxnSpPr>
            <a:cxnSpLocks/>
          </p:cNvCxnSpPr>
          <p:nvPr/>
        </p:nvCxnSpPr>
        <p:spPr>
          <a:xfrm>
            <a:off x="4765888" y="601133"/>
            <a:ext cx="949111" cy="20133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DE12398-2BE6-4AEF-94E4-7005BA216CD7}"/>
              </a:ext>
            </a:extLst>
          </p:cNvPr>
          <p:cNvCxnSpPr>
            <a:cxnSpLocks/>
          </p:cNvCxnSpPr>
          <p:nvPr/>
        </p:nvCxnSpPr>
        <p:spPr>
          <a:xfrm>
            <a:off x="3809999" y="802469"/>
            <a:ext cx="0" cy="854987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46FC9C5-22E0-4124-AF88-59622C939F80}"/>
              </a:ext>
            </a:extLst>
          </p:cNvPr>
          <p:cNvCxnSpPr>
            <a:cxnSpLocks/>
          </p:cNvCxnSpPr>
          <p:nvPr/>
        </p:nvCxnSpPr>
        <p:spPr>
          <a:xfrm>
            <a:off x="4444998" y="802468"/>
            <a:ext cx="859" cy="854987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68E91F5-95B1-4314-8D99-985AFF470C58}"/>
              </a:ext>
            </a:extLst>
          </p:cNvPr>
          <p:cNvCxnSpPr>
            <a:cxnSpLocks/>
          </p:cNvCxnSpPr>
          <p:nvPr/>
        </p:nvCxnSpPr>
        <p:spPr>
          <a:xfrm>
            <a:off x="5074071" y="802467"/>
            <a:ext cx="0" cy="8549877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235D051-0431-4642-990F-F27B54D88024}"/>
              </a:ext>
            </a:extLst>
          </p:cNvPr>
          <p:cNvCxnSpPr>
            <a:cxnSpLocks/>
          </p:cNvCxnSpPr>
          <p:nvPr/>
        </p:nvCxnSpPr>
        <p:spPr>
          <a:xfrm>
            <a:off x="5714999" y="802467"/>
            <a:ext cx="0" cy="8549877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57A428A-8718-45A5-A854-F751C68C3B0C}"/>
              </a:ext>
            </a:extLst>
          </p:cNvPr>
          <p:cNvCxnSpPr>
            <a:cxnSpLocks/>
          </p:cNvCxnSpPr>
          <p:nvPr/>
        </p:nvCxnSpPr>
        <p:spPr>
          <a:xfrm flipV="1">
            <a:off x="4754041" y="9547391"/>
            <a:ext cx="0" cy="32685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5106A86-38F5-43A9-BC0C-0C7C5D48B6BA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47482" y="9352344"/>
            <a:ext cx="323632" cy="20133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4B3A5C2-F22B-414B-A60D-046E6C1F40E5}"/>
              </a:ext>
            </a:extLst>
          </p:cNvPr>
          <p:cNvCxnSpPr>
            <a:cxnSpLocks/>
          </p:cNvCxnSpPr>
          <p:nvPr/>
        </p:nvCxnSpPr>
        <p:spPr>
          <a:xfrm rot="10800000">
            <a:off x="4445858" y="9352344"/>
            <a:ext cx="308184" cy="20133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6DDACE2-5903-44A2-B1D6-2452E07DF48C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54043" y="9352344"/>
            <a:ext cx="955886" cy="20133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86EEF9F7-9A9C-4CD8-A826-EAFE40C2FAA2}"/>
              </a:ext>
            </a:extLst>
          </p:cNvPr>
          <p:cNvCxnSpPr>
            <a:cxnSpLocks/>
          </p:cNvCxnSpPr>
          <p:nvPr/>
        </p:nvCxnSpPr>
        <p:spPr>
          <a:xfrm rot="10800000">
            <a:off x="3804930" y="9352344"/>
            <a:ext cx="949111" cy="20133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D4E8AA-F690-4BBA-9BF8-92D40EB39DC3}"/>
              </a:ext>
            </a:extLst>
          </p:cNvPr>
          <p:cNvSpPr/>
          <p:nvPr/>
        </p:nvSpPr>
        <p:spPr>
          <a:xfrm>
            <a:off x="3361473" y="907995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code 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6A0E7D6-61CA-4372-A0BF-7FE216BABFA4}"/>
              </a:ext>
            </a:extLst>
          </p:cNvPr>
          <p:cNvSpPr/>
          <p:nvPr/>
        </p:nvSpPr>
        <p:spPr>
          <a:xfrm>
            <a:off x="4040239" y="1020332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code 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D184ACD-4DDB-4A64-9F31-37B69ED164C1}"/>
              </a:ext>
            </a:extLst>
          </p:cNvPr>
          <p:cNvSpPr/>
          <p:nvPr/>
        </p:nvSpPr>
        <p:spPr>
          <a:xfrm>
            <a:off x="4719865" y="887385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code 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48901E6-E144-4FF5-9C34-F0F3A8C6C9CA}"/>
              </a:ext>
            </a:extLst>
          </p:cNvPr>
          <p:cNvSpPr/>
          <p:nvPr/>
        </p:nvSpPr>
        <p:spPr>
          <a:xfrm>
            <a:off x="5382255" y="972303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code 1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C77B650-BF51-4921-910A-3AE19692FD5A}"/>
              </a:ext>
            </a:extLst>
          </p:cNvPr>
          <p:cNvCxnSpPr>
            <a:cxnSpLocks/>
          </p:cNvCxnSpPr>
          <p:nvPr/>
        </p:nvCxnSpPr>
        <p:spPr>
          <a:xfrm>
            <a:off x="0" y="1535792"/>
            <a:ext cx="6138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E8D680E-8469-456A-B283-74903DAF0F7B}"/>
              </a:ext>
            </a:extLst>
          </p:cNvPr>
          <p:cNvCxnSpPr>
            <a:cxnSpLocks/>
          </p:cNvCxnSpPr>
          <p:nvPr/>
        </p:nvCxnSpPr>
        <p:spPr>
          <a:xfrm flipV="1">
            <a:off x="0" y="2673107"/>
            <a:ext cx="6138314" cy="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EACBAA0-5BFF-45EC-94E6-36B642265445}"/>
              </a:ext>
            </a:extLst>
          </p:cNvPr>
          <p:cNvCxnSpPr>
            <a:cxnSpLocks/>
          </p:cNvCxnSpPr>
          <p:nvPr/>
        </p:nvCxnSpPr>
        <p:spPr>
          <a:xfrm>
            <a:off x="0" y="4647292"/>
            <a:ext cx="6138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6573EE1-0268-4AF2-B66D-37A749F527D4}"/>
              </a:ext>
            </a:extLst>
          </p:cNvPr>
          <p:cNvCxnSpPr>
            <a:cxnSpLocks/>
          </p:cNvCxnSpPr>
          <p:nvPr/>
        </p:nvCxnSpPr>
        <p:spPr>
          <a:xfrm>
            <a:off x="-7915" y="5250485"/>
            <a:ext cx="614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01535CC1-28D6-4F3B-B776-C45FF2865495}"/>
              </a:ext>
            </a:extLst>
          </p:cNvPr>
          <p:cNvCxnSpPr>
            <a:cxnSpLocks/>
          </p:cNvCxnSpPr>
          <p:nvPr/>
        </p:nvCxnSpPr>
        <p:spPr>
          <a:xfrm>
            <a:off x="-7915" y="6349444"/>
            <a:ext cx="6146229" cy="1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B26965D5-B75D-4E79-9D01-DB65E1FCA169}"/>
              </a:ext>
            </a:extLst>
          </p:cNvPr>
          <p:cNvCxnSpPr>
            <a:cxnSpLocks/>
          </p:cNvCxnSpPr>
          <p:nvPr/>
        </p:nvCxnSpPr>
        <p:spPr>
          <a:xfrm>
            <a:off x="-1458" y="7619773"/>
            <a:ext cx="6139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FD97194-036C-445B-979C-CF9EC0680242}"/>
              </a:ext>
            </a:extLst>
          </p:cNvPr>
          <p:cNvCxnSpPr>
            <a:cxnSpLocks/>
          </p:cNvCxnSpPr>
          <p:nvPr/>
        </p:nvCxnSpPr>
        <p:spPr>
          <a:xfrm>
            <a:off x="6324" y="7946815"/>
            <a:ext cx="6131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E7AFD69-D46E-4F3C-8456-9A2E35F01B27}"/>
              </a:ext>
            </a:extLst>
          </p:cNvPr>
          <p:cNvCxnSpPr>
            <a:cxnSpLocks/>
          </p:cNvCxnSpPr>
          <p:nvPr/>
        </p:nvCxnSpPr>
        <p:spPr>
          <a:xfrm flipV="1">
            <a:off x="0" y="8322781"/>
            <a:ext cx="6138314" cy="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9BD6D94-B0A3-47D2-9572-2A90358FF955}"/>
              </a:ext>
            </a:extLst>
          </p:cNvPr>
          <p:cNvSpPr/>
          <p:nvPr/>
        </p:nvSpPr>
        <p:spPr>
          <a:xfrm>
            <a:off x="3694180" y="164697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ighlight>
                  <a:srgbClr val="00FF00"/>
                </a:highlight>
              </a:rPr>
              <a:t>i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D06BF07-1F4C-48BB-B81A-2F0963E6E276}"/>
              </a:ext>
            </a:extLst>
          </p:cNvPr>
          <p:cNvSpPr/>
          <p:nvPr/>
        </p:nvSpPr>
        <p:spPr>
          <a:xfrm>
            <a:off x="4308644" y="1520145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t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08629DD-DE1A-4D20-B566-7328829BCF87}"/>
              </a:ext>
            </a:extLst>
          </p:cNvPr>
          <p:cNvSpPr/>
          <p:nvPr/>
        </p:nvSpPr>
        <p:spPr>
          <a:xfrm>
            <a:off x="4932277" y="157015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6BF2D0C-021A-428D-B5C2-F67AF6147522}"/>
              </a:ext>
            </a:extLst>
          </p:cNvPr>
          <p:cNvSpPr/>
          <p:nvPr/>
        </p:nvSpPr>
        <p:spPr>
          <a:xfrm>
            <a:off x="5582516" y="1696850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r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8AF115-EB0C-4299-841B-9D7819B47C75}"/>
              </a:ext>
            </a:extLst>
          </p:cNvPr>
          <p:cNvSpPr/>
          <p:nvPr/>
        </p:nvSpPr>
        <p:spPr>
          <a:xfrm>
            <a:off x="3665326" y="209183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85D4882-7D3A-4FE1-8F88-BC59C623FCDC}"/>
              </a:ext>
            </a:extLst>
          </p:cNvPr>
          <p:cNvSpPr/>
          <p:nvPr/>
        </p:nvSpPr>
        <p:spPr>
          <a:xfrm>
            <a:off x="3433101" y="3037175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00FF"/>
                </a:highlight>
              </a:rPr>
              <a:t>code 2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6C014658-D92E-4365-8662-E2E42ACD3248}"/>
              </a:ext>
            </a:extLst>
          </p:cNvPr>
          <p:cNvSpPr/>
          <p:nvPr/>
        </p:nvSpPr>
        <p:spPr>
          <a:xfrm>
            <a:off x="4668890" y="3037175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code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DC729-2C42-46DA-85B5-C607D7938EFE}"/>
              </a:ext>
            </a:extLst>
          </p:cNvPr>
          <p:cNvSpPr/>
          <p:nvPr/>
        </p:nvSpPr>
        <p:spPr>
          <a:xfrm>
            <a:off x="3432890" y="4785678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code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F8C84-BAA3-4C3C-8DE6-455DD252847D}"/>
              </a:ext>
            </a:extLst>
          </p:cNvPr>
          <p:cNvSpPr/>
          <p:nvPr/>
        </p:nvSpPr>
        <p:spPr>
          <a:xfrm>
            <a:off x="3432890" y="5250485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code 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ECDDCC-C654-475C-AF2C-B9BCA1663C88}"/>
              </a:ext>
            </a:extLst>
          </p:cNvPr>
          <p:cNvSpPr/>
          <p:nvPr/>
        </p:nvSpPr>
        <p:spPr>
          <a:xfrm>
            <a:off x="4061963" y="5440342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code 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506FEF-A452-42E2-90A1-71D9266BB628}"/>
              </a:ext>
            </a:extLst>
          </p:cNvPr>
          <p:cNvSpPr/>
          <p:nvPr/>
        </p:nvSpPr>
        <p:spPr>
          <a:xfrm>
            <a:off x="4695119" y="5262194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code 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F92758-D41F-4DFD-9F52-B3B075D25207}"/>
              </a:ext>
            </a:extLst>
          </p:cNvPr>
          <p:cNvSpPr/>
          <p:nvPr/>
        </p:nvSpPr>
        <p:spPr>
          <a:xfrm>
            <a:off x="5328797" y="5415881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code 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560941-EC17-48AF-A0F0-82FED8892468}"/>
              </a:ext>
            </a:extLst>
          </p:cNvPr>
          <p:cNvGrpSpPr/>
          <p:nvPr/>
        </p:nvGrpSpPr>
        <p:grpSpPr>
          <a:xfrm>
            <a:off x="3421085" y="5797964"/>
            <a:ext cx="2717230" cy="69937"/>
            <a:chOff x="2481595" y="3284371"/>
            <a:chExt cx="3949132" cy="368591"/>
          </a:xfrm>
        </p:grpSpPr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A8D55B59-4A22-446E-8B42-D2C083CDAB0E}"/>
                </a:ext>
              </a:extLst>
            </p:cNvPr>
            <p:cNvSpPr/>
            <p:nvPr/>
          </p:nvSpPr>
          <p:spPr>
            <a:xfrm>
              <a:off x="2481595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3E918CFF-F099-4B37-BD1B-31536190DD03}"/>
                </a:ext>
              </a:extLst>
            </p:cNvPr>
            <p:cNvSpPr/>
            <p:nvPr/>
          </p:nvSpPr>
          <p:spPr>
            <a:xfrm>
              <a:off x="293011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5072F97B-034A-42BC-A388-3466F70AE9B0}"/>
                </a:ext>
              </a:extLst>
            </p:cNvPr>
            <p:cNvSpPr/>
            <p:nvPr/>
          </p:nvSpPr>
          <p:spPr>
            <a:xfrm>
              <a:off x="3378637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2C98142A-B297-44DB-9679-0F59E0A7B638}"/>
                </a:ext>
              </a:extLst>
            </p:cNvPr>
            <p:cNvSpPr/>
            <p:nvPr/>
          </p:nvSpPr>
          <p:spPr>
            <a:xfrm>
              <a:off x="3827158" y="3285198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16EF83D6-B871-405A-B126-5535C593140D}"/>
                </a:ext>
              </a:extLst>
            </p:cNvPr>
            <p:cNvSpPr/>
            <p:nvPr/>
          </p:nvSpPr>
          <p:spPr>
            <a:xfrm>
              <a:off x="4276603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B1D2CA09-61FB-4228-B9B4-C585AF16BFBD}"/>
                </a:ext>
              </a:extLst>
            </p:cNvPr>
            <p:cNvSpPr/>
            <p:nvPr/>
          </p:nvSpPr>
          <p:spPr>
            <a:xfrm>
              <a:off x="4725124" y="3292922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5A535D03-DBCB-42FD-ABCF-F0B1AE762620}"/>
                </a:ext>
              </a:extLst>
            </p:cNvPr>
            <p:cNvSpPr/>
            <p:nvPr/>
          </p:nvSpPr>
          <p:spPr>
            <a:xfrm>
              <a:off x="5173645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1AED8B61-63F2-4466-AABD-49B2F2FF0072}"/>
                </a:ext>
              </a:extLst>
            </p:cNvPr>
            <p:cNvSpPr/>
            <p:nvPr/>
          </p:nvSpPr>
          <p:spPr>
            <a:xfrm>
              <a:off x="562216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1D4FFA89-1F71-406D-AB01-3C7C311E8809}"/>
                </a:ext>
              </a:extLst>
            </p:cNvPr>
            <p:cNvSpPr/>
            <p:nvPr/>
          </p:nvSpPr>
          <p:spPr>
            <a:xfrm>
              <a:off x="6070687" y="3284371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ABEC62-D08B-4020-9CBB-63AE892EF87C}"/>
              </a:ext>
            </a:extLst>
          </p:cNvPr>
          <p:cNvSpPr/>
          <p:nvPr/>
        </p:nvSpPr>
        <p:spPr>
          <a:xfrm>
            <a:off x="3383092" y="5973762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code 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9BE39C-748C-49FF-92D7-E8889981CE48}"/>
              </a:ext>
            </a:extLst>
          </p:cNvPr>
          <p:cNvSpPr/>
          <p:nvPr/>
        </p:nvSpPr>
        <p:spPr>
          <a:xfrm>
            <a:off x="4016653" y="6024709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code 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9BAB2F-7B34-46EA-856B-847F41DBF378}"/>
              </a:ext>
            </a:extLst>
          </p:cNvPr>
          <p:cNvSpPr/>
          <p:nvPr/>
        </p:nvSpPr>
        <p:spPr>
          <a:xfrm>
            <a:off x="4647919" y="5857824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code 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A0A554-9C1D-41F4-A105-D11BAED995BA}"/>
              </a:ext>
            </a:extLst>
          </p:cNvPr>
          <p:cNvSpPr/>
          <p:nvPr/>
        </p:nvSpPr>
        <p:spPr>
          <a:xfrm>
            <a:off x="5295928" y="5984289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code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6AA41C-1731-42BA-A070-7B3F6FA84804}"/>
              </a:ext>
            </a:extLst>
          </p:cNvPr>
          <p:cNvSpPr/>
          <p:nvPr/>
        </p:nvSpPr>
        <p:spPr>
          <a:xfrm>
            <a:off x="3361473" y="6642126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code 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52BA67-E2C1-4710-8632-2A8C6017AD9B}"/>
              </a:ext>
            </a:extLst>
          </p:cNvPr>
          <p:cNvSpPr/>
          <p:nvPr/>
        </p:nvSpPr>
        <p:spPr>
          <a:xfrm>
            <a:off x="4015765" y="6329764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code 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87452D-1055-40CA-B33B-F8B073F28327}"/>
              </a:ext>
            </a:extLst>
          </p:cNvPr>
          <p:cNvSpPr/>
          <p:nvPr/>
        </p:nvSpPr>
        <p:spPr>
          <a:xfrm>
            <a:off x="5295927" y="6966313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code 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AFD897-BDAE-46AA-80C2-27A60CDC9845}"/>
              </a:ext>
            </a:extLst>
          </p:cNvPr>
          <p:cNvSpPr/>
          <p:nvPr/>
        </p:nvSpPr>
        <p:spPr>
          <a:xfrm>
            <a:off x="4656220" y="7276993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code 7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07A9992-1F77-4909-BF22-F97013F22C2A}"/>
              </a:ext>
            </a:extLst>
          </p:cNvPr>
          <p:cNvSpPr/>
          <p:nvPr/>
        </p:nvSpPr>
        <p:spPr>
          <a:xfrm>
            <a:off x="4314365" y="1875666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32A19E9-217C-4E13-B7B3-AA390E034BBF}"/>
              </a:ext>
            </a:extLst>
          </p:cNvPr>
          <p:cNvSpPr/>
          <p:nvPr/>
        </p:nvSpPr>
        <p:spPr>
          <a:xfrm>
            <a:off x="4959737" y="187831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ighlight>
                  <a:srgbClr val="00FF00"/>
                </a:highlight>
              </a:rPr>
              <a:t>i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5A5926-4FA1-4D4E-8CDB-5B0354160801}"/>
              </a:ext>
            </a:extLst>
          </p:cNvPr>
          <p:cNvSpPr/>
          <p:nvPr/>
        </p:nvSpPr>
        <p:spPr>
          <a:xfrm>
            <a:off x="5563395" y="205069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A74FEA-9A49-46A8-A8C9-7C11F4E10BA0}"/>
              </a:ext>
            </a:extLst>
          </p:cNvPr>
          <p:cNvSpPr/>
          <p:nvPr/>
        </p:nvSpPr>
        <p:spPr>
          <a:xfrm>
            <a:off x="4287216" y="218394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1F73D6-710F-4F70-AFA7-FF8401499810}"/>
              </a:ext>
            </a:extLst>
          </p:cNvPr>
          <p:cNvSpPr/>
          <p:nvPr/>
        </p:nvSpPr>
        <p:spPr>
          <a:xfrm>
            <a:off x="4933295" y="218361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D07387-496A-47F1-8FEB-EF0B6C30FDAC}"/>
              </a:ext>
            </a:extLst>
          </p:cNvPr>
          <p:cNvSpPr/>
          <p:nvPr/>
        </p:nvSpPr>
        <p:spPr>
          <a:xfrm>
            <a:off x="3502429" y="7609530"/>
            <a:ext cx="597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ighlight>
                  <a:srgbClr val="00FF00"/>
                </a:highlight>
              </a:rPr>
              <a:t>int</a:t>
            </a:r>
            <a:r>
              <a:rPr lang="en-US" dirty="0">
                <a:highlight>
                  <a:srgbClr val="00FF00"/>
                </a:highlight>
              </a:rPr>
              <a:t> 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D0A166D-56E2-43BE-B8BA-C05AC02DB372}"/>
              </a:ext>
            </a:extLst>
          </p:cNvPr>
          <p:cNvSpPr/>
          <p:nvPr/>
        </p:nvSpPr>
        <p:spPr>
          <a:xfrm>
            <a:off x="4152545" y="7609530"/>
            <a:ext cx="597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ighlight>
                  <a:srgbClr val="00FF00"/>
                </a:highlight>
              </a:rPr>
              <a:t>int</a:t>
            </a:r>
            <a:r>
              <a:rPr lang="en-US" dirty="0">
                <a:highlight>
                  <a:srgbClr val="00FF00"/>
                </a:highlight>
              </a:rPr>
              <a:t> 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F3658AE-9705-453E-A5AF-41FDDC50F128}"/>
              </a:ext>
            </a:extLst>
          </p:cNvPr>
          <p:cNvSpPr/>
          <p:nvPr/>
        </p:nvSpPr>
        <p:spPr>
          <a:xfrm>
            <a:off x="4754041" y="7603870"/>
            <a:ext cx="597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ighlight>
                  <a:srgbClr val="00FF00"/>
                </a:highlight>
              </a:rPr>
              <a:t>int</a:t>
            </a:r>
            <a:r>
              <a:rPr lang="en-US" dirty="0">
                <a:highlight>
                  <a:srgbClr val="00FF00"/>
                </a:highlight>
              </a:rPr>
              <a:t> 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2FC889-959E-4979-AAE4-D4BDDE9F6404}"/>
              </a:ext>
            </a:extLst>
          </p:cNvPr>
          <p:cNvSpPr/>
          <p:nvPr/>
        </p:nvSpPr>
        <p:spPr>
          <a:xfrm>
            <a:off x="5417778" y="7609530"/>
            <a:ext cx="597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ighlight>
                  <a:srgbClr val="00FF00"/>
                </a:highlight>
              </a:rPr>
              <a:t>int</a:t>
            </a:r>
            <a:r>
              <a:rPr lang="en-US" dirty="0">
                <a:highlight>
                  <a:srgbClr val="00FF00"/>
                </a:highlight>
              </a:rPr>
              <a:t> 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739DF7-93E3-45E7-BCAB-80B5240857DF}"/>
              </a:ext>
            </a:extLst>
          </p:cNvPr>
          <p:cNvSpPr/>
          <p:nvPr/>
        </p:nvSpPr>
        <p:spPr>
          <a:xfrm>
            <a:off x="3540831" y="7960173"/>
            <a:ext cx="25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highlight>
                  <a:srgbClr val="FF00FF"/>
                </a:highlight>
              </a:rPr>
              <a:t>. </a:t>
            </a:r>
            <a:r>
              <a:rPr lang="en-US" dirty="0">
                <a:highlight>
                  <a:srgbClr val="FF00FF"/>
                </a:highlight>
              </a:rPr>
              <a:t>             </a:t>
            </a:r>
            <a:r>
              <a:rPr lang="en-US" dirty="0" err="1">
                <a:highlight>
                  <a:srgbClr val="FF00FF"/>
                </a:highlight>
              </a:rPr>
              <a:t>int</a:t>
            </a:r>
            <a:r>
              <a:rPr lang="en-US" dirty="0">
                <a:highlight>
                  <a:srgbClr val="FF00FF"/>
                </a:highlight>
              </a:rPr>
              <a:t> a                     </a:t>
            </a:r>
            <a:r>
              <a:rPr lang="en-US" dirty="0">
                <a:solidFill>
                  <a:srgbClr val="FF00FF"/>
                </a:solidFill>
                <a:highlight>
                  <a:srgbClr val="FF00FF"/>
                </a:highlight>
              </a:rPr>
              <a:t>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7550BE-283C-41E7-A129-CB4729A0E564}"/>
              </a:ext>
            </a:extLst>
          </p:cNvPr>
          <p:cNvSpPr/>
          <p:nvPr/>
        </p:nvSpPr>
        <p:spPr>
          <a:xfrm>
            <a:off x="3371277" y="8651915"/>
            <a:ext cx="756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highlight>
                  <a:srgbClr val="00FFFF"/>
                </a:highlight>
              </a:rPr>
              <a:t>int</a:t>
            </a:r>
            <a:r>
              <a:rPr lang="en-US" sz="1600" dirty="0">
                <a:highlight>
                  <a:srgbClr val="00FFFF"/>
                </a:highlight>
              </a:rPr>
              <a:t> a=0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6EF037-34A0-4BDF-88F4-68BB7D5D3AB5}"/>
              </a:ext>
            </a:extLst>
          </p:cNvPr>
          <p:cNvSpPr/>
          <p:nvPr/>
        </p:nvSpPr>
        <p:spPr>
          <a:xfrm>
            <a:off x="4000887" y="8647943"/>
            <a:ext cx="756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highlight>
                  <a:srgbClr val="00FFFF"/>
                </a:highlight>
              </a:rPr>
              <a:t>int</a:t>
            </a:r>
            <a:r>
              <a:rPr lang="en-US" sz="1600" dirty="0">
                <a:highlight>
                  <a:srgbClr val="00FFFF"/>
                </a:highlight>
              </a:rPr>
              <a:t> a=0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AAA4A7-0CEC-492F-9E67-E940C78748FF}"/>
              </a:ext>
            </a:extLst>
          </p:cNvPr>
          <p:cNvSpPr/>
          <p:nvPr/>
        </p:nvSpPr>
        <p:spPr>
          <a:xfrm>
            <a:off x="4690323" y="8643551"/>
            <a:ext cx="756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highlight>
                  <a:srgbClr val="00FFFF"/>
                </a:highlight>
              </a:rPr>
              <a:t>int</a:t>
            </a:r>
            <a:r>
              <a:rPr lang="en-US" sz="1600" dirty="0">
                <a:highlight>
                  <a:srgbClr val="00FFFF"/>
                </a:highlight>
              </a:rPr>
              <a:t> a=0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8FC0851-4BEF-4A83-A835-8604126A89CB}"/>
              </a:ext>
            </a:extLst>
          </p:cNvPr>
          <p:cNvSpPr/>
          <p:nvPr/>
        </p:nvSpPr>
        <p:spPr>
          <a:xfrm>
            <a:off x="5322376" y="8645537"/>
            <a:ext cx="756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highlight>
                  <a:srgbClr val="00FFFF"/>
                </a:highlight>
              </a:rPr>
              <a:t>int</a:t>
            </a:r>
            <a:r>
              <a:rPr lang="en-US" sz="1600" dirty="0">
                <a:highlight>
                  <a:srgbClr val="00FFFF"/>
                </a:highlight>
              </a:rPr>
              <a:t> a=0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9CB09B1-8684-4773-9FBA-6B70E7551F0B}"/>
              </a:ext>
            </a:extLst>
          </p:cNvPr>
          <p:cNvSpPr/>
          <p:nvPr/>
        </p:nvSpPr>
        <p:spPr>
          <a:xfrm>
            <a:off x="3432890" y="9020389"/>
            <a:ext cx="277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FFFF"/>
                </a:solidFill>
                <a:highlight>
                  <a:srgbClr val="00FFFF"/>
                </a:highlight>
              </a:rPr>
              <a:t>.</a:t>
            </a:r>
            <a:r>
              <a:rPr lang="en-US" dirty="0">
                <a:solidFill>
                  <a:srgbClr val="FF00FF"/>
                </a:solidFill>
                <a:highlight>
                  <a:srgbClr val="00FFFF"/>
                </a:highlight>
              </a:rPr>
              <a:t> </a:t>
            </a:r>
            <a:r>
              <a:rPr lang="en-US" dirty="0">
                <a:highlight>
                  <a:srgbClr val="00FFFF"/>
                </a:highlight>
              </a:rPr>
              <a:t>             </a:t>
            </a:r>
            <a:r>
              <a:rPr lang="en-US" dirty="0" err="1">
                <a:highlight>
                  <a:srgbClr val="00FFFF"/>
                </a:highlight>
              </a:rPr>
              <a:t>int</a:t>
            </a:r>
            <a:r>
              <a:rPr lang="en-US" dirty="0">
                <a:highlight>
                  <a:srgbClr val="00FFFF"/>
                </a:highlight>
              </a:rPr>
              <a:t> a=sum(all a’s)  </a:t>
            </a:r>
            <a:r>
              <a:rPr lang="en-US" dirty="0">
                <a:solidFill>
                  <a:srgbClr val="00FFFF"/>
                </a:solidFill>
                <a:highlight>
                  <a:srgbClr val="00FFFF"/>
                </a:highlight>
              </a:rPr>
              <a:t>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36FB49-83A5-421E-B993-9974B9CBE718}"/>
              </a:ext>
            </a:extLst>
          </p:cNvPr>
          <p:cNvSpPr/>
          <p:nvPr/>
        </p:nvSpPr>
        <p:spPr>
          <a:xfrm>
            <a:off x="3540831" y="8322781"/>
            <a:ext cx="25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FFFF"/>
                </a:solidFill>
                <a:highlight>
                  <a:srgbClr val="00FFFF"/>
                </a:highlight>
              </a:rPr>
              <a:t>.</a:t>
            </a:r>
            <a:r>
              <a:rPr lang="en-US" dirty="0">
                <a:solidFill>
                  <a:srgbClr val="FF00FF"/>
                </a:solidFill>
                <a:highlight>
                  <a:srgbClr val="00FFFF"/>
                </a:highlight>
              </a:rPr>
              <a:t> </a:t>
            </a:r>
            <a:r>
              <a:rPr lang="en-US" dirty="0">
                <a:highlight>
                  <a:srgbClr val="00FFFF"/>
                </a:highlight>
              </a:rPr>
              <a:t>             </a:t>
            </a:r>
            <a:r>
              <a:rPr lang="en-US" dirty="0" err="1">
                <a:highlight>
                  <a:srgbClr val="00FFFF"/>
                </a:highlight>
              </a:rPr>
              <a:t>int</a:t>
            </a:r>
            <a:r>
              <a:rPr lang="en-US" dirty="0">
                <a:highlight>
                  <a:srgbClr val="00FFFF"/>
                </a:highlight>
              </a:rPr>
              <a:t> a                     </a:t>
            </a:r>
            <a:r>
              <a:rPr lang="en-US" dirty="0">
                <a:solidFill>
                  <a:srgbClr val="00FFFF"/>
                </a:solidFill>
                <a:highlight>
                  <a:srgbClr val="00FFFF"/>
                </a:highlight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29CD29-12DD-4F9B-BBEB-C01B9A1D308F}"/>
              </a:ext>
            </a:extLst>
          </p:cNvPr>
          <p:cNvCxnSpPr>
            <a:cxnSpLocks/>
          </p:cNvCxnSpPr>
          <p:nvPr/>
        </p:nvCxnSpPr>
        <p:spPr>
          <a:xfrm>
            <a:off x="3836612" y="8925330"/>
            <a:ext cx="595200" cy="1293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C471062-A820-4C88-AA07-CDBDFADF440D}"/>
              </a:ext>
            </a:extLst>
          </p:cNvPr>
          <p:cNvCxnSpPr>
            <a:cxnSpLocks/>
          </p:cNvCxnSpPr>
          <p:nvPr/>
        </p:nvCxnSpPr>
        <p:spPr>
          <a:xfrm>
            <a:off x="4527682" y="8933543"/>
            <a:ext cx="55673" cy="13320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47ED12-F05E-4BE6-8AA1-0CCB76951440}"/>
              </a:ext>
            </a:extLst>
          </p:cNvPr>
          <p:cNvCxnSpPr>
            <a:cxnSpLocks/>
          </p:cNvCxnSpPr>
          <p:nvPr/>
        </p:nvCxnSpPr>
        <p:spPr>
          <a:xfrm>
            <a:off x="4708867" y="8629481"/>
            <a:ext cx="3872" cy="4252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A0F4F14-99D7-40DC-9824-CD9C7BF12908}"/>
              </a:ext>
            </a:extLst>
          </p:cNvPr>
          <p:cNvCxnSpPr>
            <a:cxnSpLocks/>
          </p:cNvCxnSpPr>
          <p:nvPr/>
        </p:nvCxnSpPr>
        <p:spPr>
          <a:xfrm flipH="1">
            <a:off x="4986564" y="8938809"/>
            <a:ext cx="208548" cy="12793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CA646C8-2EB4-4E64-824B-08312DC43B29}"/>
              </a:ext>
            </a:extLst>
          </p:cNvPr>
          <p:cNvCxnSpPr>
            <a:cxnSpLocks/>
          </p:cNvCxnSpPr>
          <p:nvPr/>
        </p:nvCxnSpPr>
        <p:spPr>
          <a:xfrm flipH="1">
            <a:off x="5382255" y="8964487"/>
            <a:ext cx="230367" cy="9023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59380F8-DD72-471F-8BC5-CA6B9BB5F7F0}"/>
              </a:ext>
            </a:extLst>
          </p:cNvPr>
          <p:cNvCxnSpPr>
            <a:cxnSpLocks/>
          </p:cNvCxnSpPr>
          <p:nvPr/>
        </p:nvCxnSpPr>
        <p:spPr>
          <a:xfrm flipV="1">
            <a:off x="485920" y="9032512"/>
            <a:ext cx="5652394" cy="2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94519502-3FFE-4B11-8A37-AB24515BB826}"/>
              </a:ext>
            </a:extLst>
          </p:cNvPr>
          <p:cNvSpPr txBox="1"/>
          <p:nvPr/>
        </p:nvSpPr>
        <p:spPr>
          <a:xfrm>
            <a:off x="547681" y="7050433"/>
            <a:ext cx="293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//Can not run simultaneously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2FBFEAF-1991-4A08-ADDA-EF76BC1E95F1}"/>
              </a:ext>
            </a:extLst>
          </p:cNvPr>
          <p:cNvCxnSpPr>
            <a:cxnSpLocks/>
            <a:stCxn id="240" idx="3"/>
            <a:endCxn id="63" idx="1"/>
          </p:cNvCxnSpPr>
          <p:nvPr/>
        </p:nvCxnSpPr>
        <p:spPr>
          <a:xfrm>
            <a:off x="3485088" y="7235099"/>
            <a:ext cx="1171132" cy="226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1592CEE-6C0D-46ED-BDF4-AFFDFA149C1B}"/>
              </a:ext>
            </a:extLst>
          </p:cNvPr>
          <p:cNvCxnSpPr>
            <a:cxnSpLocks/>
            <a:stCxn id="240" idx="3"/>
            <a:endCxn id="62" idx="1"/>
          </p:cNvCxnSpPr>
          <p:nvPr/>
        </p:nvCxnSpPr>
        <p:spPr>
          <a:xfrm flipV="1">
            <a:off x="3485088" y="7150979"/>
            <a:ext cx="1810839" cy="84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630F879-F385-452F-9B93-DF14A4FA2E66}"/>
              </a:ext>
            </a:extLst>
          </p:cNvPr>
          <p:cNvCxnSpPr>
            <a:cxnSpLocks/>
          </p:cNvCxnSpPr>
          <p:nvPr/>
        </p:nvCxnSpPr>
        <p:spPr>
          <a:xfrm flipV="1">
            <a:off x="3241911" y="6476803"/>
            <a:ext cx="103830" cy="590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867FC21-38AF-40EF-B3B6-081C84E84D25}"/>
              </a:ext>
            </a:extLst>
          </p:cNvPr>
          <p:cNvCxnSpPr>
            <a:cxnSpLocks/>
            <a:stCxn id="240" idx="3"/>
            <a:endCxn id="8" idx="2"/>
          </p:cNvCxnSpPr>
          <p:nvPr/>
        </p:nvCxnSpPr>
        <p:spPr>
          <a:xfrm flipV="1">
            <a:off x="3485088" y="7011458"/>
            <a:ext cx="281144" cy="2236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9AB8F0F-3559-4EA1-8DDC-A3333655FAB7}"/>
              </a:ext>
            </a:extLst>
          </p:cNvPr>
          <p:cNvCxnSpPr>
            <a:cxnSpLocks/>
          </p:cNvCxnSpPr>
          <p:nvPr/>
        </p:nvCxnSpPr>
        <p:spPr>
          <a:xfrm>
            <a:off x="6138314" y="-1161"/>
            <a:ext cx="0" cy="990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78102A3-99C2-43C7-959B-F42CF538D359}"/>
              </a:ext>
            </a:extLst>
          </p:cNvPr>
          <p:cNvSpPr txBox="1"/>
          <p:nvPr/>
        </p:nvSpPr>
        <p:spPr>
          <a:xfrm rot="16200000">
            <a:off x="5273064" y="8261309"/>
            <a:ext cx="24199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Shorthand (syntactic sugar):</a:t>
            </a:r>
          </a:p>
          <a:p>
            <a:r>
              <a:rPr lang="en-US" sz="1400" dirty="0">
                <a:solidFill>
                  <a:srgbClr val="A6A6A6"/>
                </a:solidFill>
              </a:rPr>
              <a:t>#pragma </a:t>
            </a:r>
            <a:r>
              <a:rPr lang="en-US" sz="1400" dirty="0" err="1">
                <a:solidFill>
                  <a:srgbClr val="A6A6A6"/>
                </a:solidFill>
              </a:rPr>
              <a:t>omp</a:t>
            </a:r>
            <a:r>
              <a:rPr lang="en-US" sz="1400" dirty="0">
                <a:solidFill>
                  <a:srgbClr val="A6A6A6"/>
                </a:solidFill>
              </a:rPr>
              <a:t> </a:t>
            </a:r>
            <a:r>
              <a:rPr lang="en-US" sz="1400" dirty="0">
                <a:solidFill>
                  <a:srgbClr val="843C0C"/>
                </a:solidFill>
              </a:rPr>
              <a:t>parallel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50"/>
                </a:solidFill>
              </a:rPr>
              <a:t>for</a:t>
            </a:r>
          </a:p>
          <a:p>
            <a:r>
              <a:rPr lang="en-US" sz="1400" dirty="0">
                <a:solidFill>
                  <a:srgbClr val="A6A6A6"/>
                </a:solidFill>
              </a:rPr>
              <a:t>#pragma </a:t>
            </a:r>
            <a:r>
              <a:rPr lang="en-US" sz="1400" dirty="0" err="1">
                <a:solidFill>
                  <a:srgbClr val="A6A6A6"/>
                </a:solidFill>
              </a:rPr>
              <a:t>omp</a:t>
            </a:r>
            <a:r>
              <a:rPr lang="en-US" sz="1400" dirty="0">
                <a:solidFill>
                  <a:srgbClr val="A6A6A6"/>
                </a:solidFill>
              </a:rPr>
              <a:t> </a:t>
            </a:r>
            <a:r>
              <a:rPr lang="en-US" sz="1400" dirty="0">
                <a:solidFill>
                  <a:srgbClr val="843C0C"/>
                </a:solidFill>
              </a:rPr>
              <a:t>parallel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4472C4"/>
                </a:solidFill>
              </a:rPr>
              <a:t>sections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FDAA999-3F63-498C-A70B-3A9E284E6101}"/>
              </a:ext>
            </a:extLst>
          </p:cNvPr>
          <p:cNvCxnSpPr>
            <a:cxnSpLocks/>
          </p:cNvCxnSpPr>
          <p:nvPr/>
        </p:nvCxnSpPr>
        <p:spPr>
          <a:xfrm flipH="1" flipV="1">
            <a:off x="6138315" y="7363396"/>
            <a:ext cx="719685" cy="66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8BA84AA-53E6-4FCC-8254-4685EB3AD307}"/>
              </a:ext>
            </a:extLst>
          </p:cNvPr>
          <p:cNvSpPr txBox="1"/>
          <p:nvPr/>
        </p:nvSpPr>
        <p:spPr>
          <a:xfrm rot="16200000">
            <a:off x="5850137" y="5910490"/>
            <a:ext cx="151746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Compiling:</a:t>
            </a:r>
          </a:p>
          <a:p>
            <a:r>
              <a:rPr lang="en-US" sz="1200" dirty="0" err="1"/>
              <a:t>gcc</a:t>
            </a:r>
            <a:r>
              <a:rPr lang="en-US" sz="1200" dirty="0"/>
              <a:t> </a:t>
            </a:r>
            <a:r>
              <a:rPr lang="en-US" sz="1200" dirty="0" err="1"/>
              <a:t>main.c</a:t>
            </a:r>
            <a:r>
              <a:rPr lang="en-US" sz="1200" dirty="0"/>
              <a:t> –</a:t>
            </a:r>
            <a:r>
              <a:rPr lang="en-US" sz="1200" dirty="0" err="1"/>
              <a:t>fopenmp</a:t>
            </a:r>
            <a:endParaRPr lang="en-US" sz="1200" dirty="0"/>
          </a:p>
          <a:p>
            <a:r>
              <a:rPr lang="en-US" sz="1200" b="1" dirty="0"/>
              <a:t>Number of cores: </a:t>
            </a:r>
          </a:p>
          <a:p>
            <a:r>
              <a:rPr lang="en-US" sz="1200" dirty="0"/>
              <a:t>cat /proc/</a:t>
            </a:r>
            <a:r>
              <a:rPr lang="en-US" sz="1200" dirty="0" err="1"/>
              <a:t>cpuinfo</a:t>
            </a:r>
            <a:endParaRPr lang="en-US" sz="1200" dirty="0"/>
          </a:p>
          <a:p>
            <a:endParaRPr lang="en-US" sz="1400" b="1" dirty="0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4EBA284-A699-4BFA-88AF-0355DD42B0DB}"/>
              </a:ext>
            </a:extLst>
          </p:cNvPr>
          <p:cNvCxnSpPr>
            <a:cxnSpLocks/>
          </p:cNvCxnSpPr>
          <p:nvPr/>
        </p:nvCxnSpPr>
        <p:spPr>
          <a:xfrm flipH="1" flipV="1">
            <a:off x="6125495" y="5615997"/>
            <a:ext cx="719685" cy="66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E30F5F4-32C8-4A53-ACB2-0EE3E2813BDF}"/>
              </a:ext>
            </a:extLst>
          </p:cNvPr>
          <p:cNvCxnSpPr>
            <a:cxnSpLocks/>
          </p:cNvCxnSpPr>
          <p:nvPr/>
        </p:nvCxnSpPr>
        <p:spPr>
          <a:xfrm flipH="1" flipV="1">
            <a:off x="6144987" y="2305483"/>
            <a:ext cx="719685" cy="66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49183A5-38C1-4194-9256-ECE7C68E521B}"/>
              </a:ext>
            </a:extLst>
          </p:cNvPr>
          <p:cNvCxnSpPr>
            <a:cxnSpLocks/>
          </p:cNvCxnSpPr>
          <p:nvPr/>
        </p:nvCxnSpPr>
        <p:spPr>
          <a:xfrm flipV="1">
            <a:off x="6505610" y="5759990"/>
            <a:ext cx="1" cy="1432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0A3C79C-DEB5-4B13-94A5-7828AC72D183}"/>
              </a:ext>
            </a:extLst>
          </p:cNvPr>
          <p:cNvGrpSpPr/>
          <p:nvPr/>
        </p:nvGrpSpPr>
        <p:grpSpPr>
          <a:xfrm>
            <a:off x="3371277" y="4533187"/>
            <a:ext cx="2717230" cy="69937"/>
            <a:chOff x="2481595" y="3284371"/>
            <a:chExt cx="3949132" cy="368591"/>
          </a:xfrm>
        </p:grpSpPr>
        <p:sp>
          <p:nvSpPr>
            <p:cNvPr id="180" name="Parallelogram 179">
              <a:extLst>
                <a:ext uri="{FF2B5EF4-FFF2-40B4-BE49-F238E27FC236}">
                  <a16:creationId xmlns:a16="http://schemas.microsoft.com/office/drawing/2014/main" id="{5E42CA2C-FF3D-4C98-9A11-66FDC61F12D4}"/>
                </a:ext>
              </a:extLst>
            </p:cNvPr>
            <p:cNvSpPr/>
            <p:nvPr/>
          </p:nvSpPr>
          <p:spPr>
            <a:xfrm>
              <a:off x="2481595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Parallelogram 180">
              <a:extLst>
                <a:ext uri="{FF2B5EF4-FFF2-40B4-BE49-F238E27FC236}">
                  <a16:creationId xmlns:a16="http://schemas.microsoft.com/office/drawing/2014/main" id="{63FDAD86-F636-4B34-95AE-46E9EAC8377F}"/>
                </a:ext>
              </a:extLst>
            </p:cNvPr>
            <p:cNvSpPr/>
            <p:nvPr/>
          </p:nvSpPr>
          <p:spPr>
            <a:xfrm>
              <a:off x="293011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Parallelogram 181">
              <a:extLst>
                <a:ext uri="{FF2B5EF4-FFF2-40B4-BE49-F238E27FC236}">
                  <a16:creationId xmlns:a16="http://schemas.microsoft.com/office/drawing/2014/main" id="{5E37D58C-9D79-4EC4-A1FD-5C0839C49BDD}"/>
                </a:ext>
              </a:extLst>
            </p:cNvPr>
            <p:cNvSpPr/>
            <p:nvPr/>
          </p:nvSpPr>
          <p:spPr>
            <a:xfrm>
              <a:off x="3378637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Parallelogram 182">
              <a:extLst>
                <a:ext uri="{FF2B5EF4-FFF2-40B4-BE49-F238E27FC236}">
                  <a16:creationId xmlns:a16="http://schemas.microsoft.com/office/drawing/2014/main" id="{29344378-4B4F-41E7-8E2B-FBB4AB7435D4}"/>
                </a:ext>
              </a:extLst>
            </p:cNvPr>
            <p:cNvSpPr/>
            <p:nvPr/>
          </p:nvSpPr>
          <p:spPr>
            <a:xfrm>
              <a:off x="3827158" y="3285198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Parallelogram 183">
              <a:extLst>
                <a:ext uri="{FF2B5EF4-FFF2-40B4-BE49-F238E27FC236}">
                  <a16:creationId xmlns:a16="http://schemas.microsoft.com/office/drawing/2014/main" id="{F6392EBE-ACF5-4262-A1B9-CACB37BE96EF}"/>
                </a:ext>
              </a:extLst>
            </p:cNvPr>
            <p:cNvSpPr/>
            <p:nvPr/>
          </p:nvSpPr>
          <p:spPr>
            <a:xfrm>
              <a:off x="4276603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C678BACC-09F3-4E93-ACE7-97ECBF97BF5B}"/>
                </a:ext>
              </a:extLst>
            </p:cNvPr>
            <p:cNvSpPr/>
            <p:nvPr/>
          </p:nvSpPr>
          <p:spPr>
            <a:xfrm>
              <a:off x="4725124" y="3292922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>
              <a:extLst>
                <a:ext uri="{FF2B5EF4-FFF2-40B4-BE49-F238E27FC236}">
                  <a16:creationId xmlns:a16="http://schemas.microsoft.com/office/drawing/2014/main" id="{00F2FCDC-B551-4D63-AC9F-75AEB7AF3561}"/>
                </a:ext>
              </a:extLst>
            </p:cNvPr>
            <p:cNvSpPr/>
            <p:nvPr/>
          </p:nvSpPr>
          <p:spPr>
            <a:xfrm>
              <a:off x="5173645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1CB8777A-6BD2-49C0-8850-EA12D8A19B1A}"/>
                </a:ext>
              </a:extLst>
            </p:cNvPr>
            <p:cNvSpPr/>
            <p:nvPr/>
          </p:nvSpPr>
          <p:spPr>
            <a:xfrm>
              <a:off x="562216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Parallelogram 187">
              <a:extLst>
                <a:ext uri="{FF2B5EF4-FFF2-40B4-BE49-F238E27FC236}">
                  <a16:creationId xmlns:a16="http://schemas.microsoft.com/office/drawing/2014/main" id="{402EA20A-4B03-4F13-B1AF-DF4930B0F54F}"/>
                </a:ext>
              </a:extLst>
            </p:cNvPr>
            <p:cNvSpPr/>
            <p:nvPr/>
          </p:nvSpPr>
          <p:spPr>
            <a:xfrm>
              <a:off x="6070687" y="3284371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9FDC0CE-6AE3-4683-9501-2B7DB7A5BF77}"/>
              </a:ext>
            </a:extLst>
          </p:cNvPr>
          <p:cNvGrpSpPr/>
          <p:nvPr/>
        </p:nvGrpSpPr>
        <p:grpSpPr>
          <a:xfrm>
            <a:off x="3404649" y="2563462"/>
            <a:ext cx="2717230" cy="69937"/>
            <a:chOff x="2481595" y="3284371"/>
            <a:chExt cx="3949132" cy="368591"/>
          </a:xfrm>
        </p:grpSpPr>
        <p:sp>
          <p:nvSpPr>
            <p:cNvPr id="190" name="Parallelogram 189">
              <a:extLst>
                <a:ext uri="{FF2B5EF4-FFF2-40B4-BE49-F238E27FC236}">
                  <a16:creationId xmlns:a16="http://schemas.microsoft.com/office/drawing/2014/main" id="{2B0AD7FA-ED97-4198-88E0-9D44809AB2F9}"/>
                </a:ext>
              </a:extLst>
            </p:cNvPr>
            <p:cNvSpPr/>
            <p:nvPr/>
          </p:nvSpPr>
          <p:spPr>
            <a:xfrm>
              <a:off x="2481595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6D21B227-C2AA-4E0F-9A68-01FAFFAAA955}"/>
                </a:ext>
              </a:extLst>
            </p:cNvPr>
            <p:cNvSpPr/>
            <p:nvPr/>
          </p:nvSpPr>
          <p:spPr>
            <a:xfrm>
              <a:off x="293011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FA46D5B0-A51F-4642-8743-D65FA3622AE4}"/>
                </a:ext>
              </a:extLst>
            </p:cNvPr>
            <p:cNvSpPr/>
            <p:nvPr/>
          </p:nvSpPr>
          <p:spPr>
            <a:xfrm>
              <a:off x="3378637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965C8E5C-1928-4B5B-8848-FE28333DB57F}"/>
                </a:ext>
              </a:extLst>
            </p:cNvPr>
            <p:cNvSpPr/>
            <p:nvPr/>
          </p:nvSpPr>
          <p:spPr>
            <a:xfrm>
              <a:off x="3827158" y="3285198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C21836E8-DF3F-45CC-B6F6-7AA88BFA6BDB}"/>
                </a:ext>
              </a:extLst>
            </p:cNvPr>
            <p:cNvSpPr/>
            <p:nvPr/>
          </p:nvSpPr>
          <p:spPr>
            <a:xfrm>
              <a:off x="4276603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C7D7EC55-D6C8-487A-B42C-FE26D13A7C26}"/>
                </a:ext>
              </a:extLst>
            </p:cNvPr>
            <p:cNvSpPr/>
            <p:nvPr/>
          </p:nvSpPr>
          <p:spPr>
            <a:xfrm>
              <a:off x="4725124" y="3292922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E48E3016-E604-4AA9-B603-A6517C2F85F9}"/>
                </a:ext>
              </a:extLst>
            </p:cNvPr>
            <p:cNvSpPr/>
            <p:nvPr/>
          </p:nvSpPr>
          <p:spPr>
            <a:xfrm>
              <a:off x="5173645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Parallelogram 196">
              <a:extLst>
                <a:ext uri="{FF2B5EF4-FFF2-40B4-BE49-F238E27FC236}">
                  <a16:creationId xmlns:a16="http://schemas.microsoft.com/office/drawing/2014/main" id="{0229DFEE-D0BB-4452-B0B1-CC74B1ADC22B}"/>
                </a:ext>
              </a:extLst>
            </p:cNvPr>
            <p:cNvSpPr/>
            <p:nvPr/>
          </p:nvSpPr>
          <p:spPr>
            <a:xfrm>
              <a:off x="562216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CF66B2E3-65E7-4815-BAE1-6B0C289CA502}"/>
                </a:ext>
              </a:extLst>
            </p:cNvPr>
            <p:cNvSpPr/>
            <p:nvPr/>
          </p:nvSpPr>
          <p:spPr>
            <a:xfrm>
              <a:off x="6070687" y="3284371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E362683-84BE-8947-8D6C-5D10E961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73" y="750365"/>
            <a:ext cx="595805" cy="578172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0750894-0D0D-6D40-8EDA-2DE5F083B055}"/>
              </a:ext>
            </a:extLst>
          </p:cNvPr>
          <p:cNvCxnSpPr>
            <a:cxnSpLocks/>
          </p:cNvCxnSpPr>
          <p:nvPr/>
        </p:nvCxnSpPr>
        <p:spPr>
          <a:xfrm flipV="1">
            <a:off x="-16435" y="8670084"/>
            <a:ext cx="6138314" cy="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3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1996</TotalTime>
  <Words>277</Words>
  <Application>Microsoft Macintosh PowerPoint</Application>
  <PresentationFormat>A4 Paper (210x297 mm)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Chilipirea</dc:creator>
  <cp:lastModifiedBy>Cristian Chilipirea</cp:lastModifiedBy>
  <cp:revision>37</cp:revision>
  <dcterms:created xsi:type="dcterms:W3CDTF">2016-01-09T16:36:36Z</dcterms:created>
  <dcterms:modified xsi:type="dcterms:W3CDTF">2022-01-03T18:21:50Z</dcterms:modified>
</cp:coreProperties>
</file>