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F451-CCFC-5574-2257-9B5AECEB2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ACABD-5C1E-B09F-69CA-C4B03C755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F79F3-CA71-C077-0E60-031DEF25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C8CB-479A-776F-52B6-0349C67A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3A2D-FD5B-89B0-2349-A17413F9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A672-A3D3-F3BD-8B38-C23B2280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EFDCD-B5FA-84CF-EEDB-9639D1FEC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5FFE-2AE3-81C7-A9BB-AA420BAA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38F2-0C68-7FE2-2C14-8649643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EE0B-A4C7-B9C5-6D14-6CFBABA4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27B66-B3BD-E1ED-C14B-85730D7E7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F7AD7-BD62-6038-30F2-DC37D766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5919-E8F7-FDAB-9E67-1EEEEB4F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38AC-DB98-8444-5D94-1C36E464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ED2B-D478-ADB5-0101-5E8DE986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0A43-F0F1-9A00-3B70-708282CB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10AE-C3F2-F9FD-FF7A-022A4245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3FE9-484C-52F6-B3C4-4EBE4827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B93B-E9FD-50B2-BA25-C824A543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0BAD-37A6-D21D-9080-FF687E7C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167A-2BFD-7BC4-88DD-89BB04B1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BDB-264E-88EE-5662-8B19EDE6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A375-F14C-2980-0C03-7707FF67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1157-F27F-EA1B-A944-71DD00C7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49ED-CD86-EA1F-90AE-E2C7AABF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DE81-9E1D-ACCC-ED45-263BB547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75D8-79D0-92E5-D332-06D7FB150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E3998-8300-0885-C3EB-5F4AA722F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85F0-6210-5EE1-B8E9-036479A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6C67-900B-6ECF-45B1-0AE643E5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DA7DD-0DBE-EFF4-6833-42B7D04C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B2A9-B23D-9BEC-7C15-8F96CCB7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C95B-C048-AFFC-1CB7-366FA2CA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9879B-A4F1-41BD-0176-E7829C80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08B5D-3FB0-0DBF-9678-4FAF14DC2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ABD1F-97A2-34C0-A422-69C2A0C44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E3B35-F915-AAB3-2153-27BF8095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B3B71-E24C-0896-2D9A-9E2849F3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F7EB8-9D1D-2CE7-DA46-206DB61E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D0C-F78E-D888-89A5-F36FFA1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A257D-FB2A-6786-CB53-0CA4F714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A0C27-A996-89F8-4B13-F62F1987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F8BCC-4586-4242-A772-75023715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8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ED182-7911-BEFE-0DAA-15616984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51EF2-F9D1-4516-86AC-EFDB6F73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09409-E393-44E3-2AD7-3B4CA566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D8E-65AC-F346-0DC1-407F464A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9716-A079-505D-0364-EF209F72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0BAF2-5E2E-3032-D935-CC4C4AED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4216-5428-D74E-9543-11C2569F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630B7-5EC0-5284-F7DC-BBB2C0C8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1F1B3-0F8A-B95C-4E1E-A6998E5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104C-EDAE-5392-5295-63C4E500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2B282-2A06-0D05-763C-DCBF83EBD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11C6-4E92-8C8C-30F0-94FEC5DB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F69DB-89CE-BFAF-E52B-B290FA57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14152-0ECD-C131-5671-554E2DBA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81810-484E-4B06-47EE-E7AF615C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14855-7E9B-B2D9-87AF-1A8F4D3E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59DA4-F62A-2320-5909-97204AB8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8D96-33F1-91C6-5FB4-3C89CBC67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63018-3A94-46DE-A982-9B913669BD1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C2E1-51A5-42C5-8609-9AC6A8BA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D7D7-66C0-0334-4A92-9CB6A2CBA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2AAFE9-31DE-425C-8914-B6EFFC3D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B687-FEA2-483D-89BA-7D00D04D1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EBEE5-E501-EC97-EC29-D45BE099B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D01D2-EA6B-28E4-5BCC-28925055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689"/>
            <a:ext cx="12192000" cy="63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Radhika Vankineni</dc:creator>
  <cp:lastModifiedBy>Radhika Vankineni</cp:lastModifiedBy>
  <cp:revision>1</cp:revision>
  <dcterms:created xsi:type="dcterms:W3CDTF">2025-02-13T23:12:17Z</dcterms:created>
  <dcterms:modified xsi:type="dcterms:W3CDTF">2025-02-13T23:13:43Z</dcterms:modified>
</cp:coreProperties>
</file>