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Kulim Park"/>
      <p:regular r:id="rId24"/>
      <p:bold r:id="rId25"/>
      <p:italic r:id="rId26"/>
      <p:boldItalic r:id="rId27"/>
    </p:embeddedFont>
    <p:embeddedFont>
      <p:font typeface="Poppins ExtraBold"/>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inS6V4UkmcG8uWUBQDplgO591v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KulimPark-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KulimPark-italic.fntdata"/><Relationship Id="rId25" Type="http://schemas.openxmlformats.org/officeDocument/2006/relationships/font" Target="fonts/KulimPark-bold.fntdata"/><Relationship Id="rId28" Type="http://schemas.openxmlformats.org/officeDocument/2006/relationships/font" Target="fonts/PoppinsExtraBold-bold.fntdata"/><Relationship Id="rId27" Type="http://schemas.openxmlformats.org/officeDocument/2006/relationships/font" Target="fonts/KulimPark-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ExtraBold-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9" name="Shape 2989"/>
        <p:cNvGrpSpPr/>
        <p:nvPr/>
      </p:nvGrpSpPr>
      <p:grpSpPr>
        <a:xfrm>
          <a:off x="0" y="0"/>
          <a:ext cx="0" cy="0"/>
          <a:chOff x="0" y="0"/>
          <a:chExt cx="0" cy="0"/>
        </a:xfrm>
      </p:grpSpPr>
      <p:sp>
        <p:nvSpPr>
          <p:cNvPr id="2990" name="Google Shape;29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1" name="Google Shape;29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4" name="Shape 3044"/>
        <p:cNvGrpSpPr/>
        <p:nvPr/>
      </p:nvGrpSpPr>
      <p:grpSpPr>
        <a:xfrm>
          <a:off x="0" y="0"/>
          <a:ext cx="0" cy="0"/>
          <a:chOff x="0" y="0"/>
          <a:chExt cx="0" cy="0"/>
        </a:xfrm>
      </p:grpSpPr>
      <p:sp>
        <p:nvSpPr>
          <p:cNvPr id="3045" name="Google Shape;304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6" name="Google Shape;30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0" name="Shape 3050"/>
        <p:cNvGrpSpPr/>
        <p:nvPr/>
      </p:nvGrpSpPr>
      <p:grpSpPr>
        <a:xfrm>
          <a:off x="0" y="0"/>
          <a:ext cx="0" cy="0"/>
          <a:chOff x="0" y="0"/>
          <a:chExt cx="0" cy="0"/>
        </a:xfrm>
      </p:grpSpPr>
      <p:sp>
        <p:nvSpPr>
          <p:cNvPr id="3051" name="Google Shape;30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2" name="Google Shape;30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6" name="Shape 3056"/>
        <p:cNvGrpSpPr/>
        <p:nvPr/>
      </p:nvGrpSpPr>
      <p:grpSpPr>
        <a:xfrm>
          <a:off x="0" y="0"/>
          <a:ext cx="0" cy="0"/>
          <a:chOff x="0" y="0"/>
          <a:chExt cx="0" cy="0"/>
        </a:xfrm>
      </p:grpSpPr>
      <p:sp>
        <p:nvSpPr>
          <p:cNvPr id="3057" name="Google Shape;3057;g22b90b7d58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8" name="Google Shape;3058;g22b90b7d58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2" name="Shape 3062"/>
        <p:cNvGrpSpPr/>
        <p:nvPr/>
      </p:nvGrpSpPr>
      <p:grpSpPr>
        <a:xfrm>
          <a:off x="0" y="0"/>
          <a:ext cx="0" cy="0"/>
          <a:chOff x="0" y="0"/>
          <a:chExt cx="0" cy="0"/>
        </a:xfrm>
      </p:grpSpPr>
      <p:sp>
        <p:nvSpPr>
          <p:cNvPr id="3063" name="Google Shape;3063;g22b90b7d58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4" name="Google Shape;3064;g22b90b7d58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8" name="Shape 3068"/>
        <p:cNvGrpSpPr/>
        <p:nvPr/>
      </p:nvGrpSpPr>
      <p:grpSpPr>
        <a:xfrm>
          <a:off x="0" y="0"/>
          <a:ext cx="0" cy="0"/>
          <a:chOff x="0" y="0"/>
          <a:chExt cx="0" cy="0"/>
        </a:xfrm>
      </p:grpSpPr>
      <p:sp>
        <p:nvSpPr>
          <p:cNvPr id="3069" name="Google Shape;306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0" name="Google Shape;30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6" name="Shape 2996"/>
        <p:cNvGrpSpPr/>
        <p:nvPr/>
      </p:nvGrpSpPr>
      <p:grpSpPr>
        <a:xfrm>
          <a:off x="0" y="0"/>
          <a:ext cx="0" cy="0"/>
          <a:chOff x="0" y="0"/>
          <a:chExt cx="0" cy="0"/>
        </a:xfrm>
      </p:grpSpPr>
      <p:sp>
        <p:nvSpPr>
          <p:cNvPr id="2997" name="Google Shape;2997;g22b90b7d5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8" name="Google Shape;2998;g22b90b7d5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2" name="Shape 3002"/>
        <p:cNvGrpSpPr/>
        <p:nvPr/>
      </p:nvGrpSpPr>
      <p:grpSpPr>
        <a:xfrm>
          <a:off x="0" y="0"/>
          <a:ext cx="0" cy="0"/>
          <a:chOff x="0" y="0"/>
          <a:chExt cx="0" cy="0"/>
        </a:xfrm>
      </p:grpSpPr>
      <p:sp>
        <p:nvSpPr>
          <p:cNvPr id="3003" name="Google Shape;3003;g22b90b7d58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4" name="Google Shape;3004;g22b90b7d58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8" name="Shape 3008"/>
        <p:cNvGrpSpPr/>
        <p:nvPr/>
      </p:nvGrpSpPr>
      <p:grpSpPr>
        <a:xfrm>
          <a:off x="0" y="0"/>
          <a:ext cx="0" cy="0"/>
          <a:chOff x="0" y="0"/>
          <a:chExt cx="0" cy="0"/>
        </a:xfrm>
      </p:grpSpPr>
      <p:sp>
        <p:nvSpPr>
          <p:cNvPr id="3009" name="Google Shape;3009;g22b90b7d5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0" name="Google Shape;3010;g22b90b7d58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4" name="Shape 3014"/>
        <p:cNvGrpSpPr/>
        <p:nvPr/>
      </p:nvGrpSpPr>
      <p:grpSpPr>
        <a:xfrm>
          <a:off x="0" y="0"/>
          <a:ext cx="0" cy="0"/>
          <a:chOff x="0" y="0"/>
          <a:chExt cx="0" cy="0"/>
        </a:xfrm>
      </p:grpSpPr>
      <p:sp>
        <p:nvSpPr>
          <p:cNvPr id="3015" name="Google Shape;301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6" name="Google Shape;30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0" name="Shape 3020"/>
        <p:cNvGrpSpPr/>
        <p:nvPr/>
      </p:nvGrpSpPr>
      <p:grpSpPr>
        <a:xfrm>
          <a:off x="0" y="0"/>
          <a:ext cx="0" cy="0"/>
          <a:chOff x="0" y="0"/>
          <a:chExt cx="0" cy="0"/>
        </a:xfrm>
      </p:grpSpPr>
      <p:sp>
        <p:nvSpPr>
          <p:cNvPr id="3021" name="Google Shape;3021;g22b5b1c1156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2" name="Google Shape;3022;g22b5b1c115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6" name="Shape 3026"/>
        <p:cNvGrpSpPr/>
        <p:nvPr/>
      </p:nvGrpSpPr>
      <p:grpSpPr>
        <a:xfrm>
          <a:off x="0" y="0"/>
          <a:ext cx="0" cy="0"/>
          <a:chOff x="0" y="0"/>
          <a:chExt cx="0" cy="0"/>
        </a:xfrm>
      </p:grpSpPr>
      <p:sp>
        <p:nvSpPr>
          <p:cNvPr id="3027" name="Google Shape;30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8" name="Google Shape;302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63500" rtl="0" algn="l">
              <a:lnSpc>
                <a:spcPct val="115000"/>
              </a:lnSpc>
              <a:spcBef>
                <a:spcPts val="0"/>
              </a:spcBef>
              <a:spcAft>
                <a:spcPts val="0"/>
              </a:spcAft>
              <a:buClr>
                <a:srgbClr val="374151"/>
              </a:buClr>
              <a:buSzPts val="1200"/>
              <a:buFont typeface="Roboto"/>
              <a:buNone/>
            </a:pPr>
            <a:r>
              <a:rPr lang="ro" sz="1200">
                <a:solidFill>
                  <a:srgbClr val="374151"/>
                </a:solidFill>
                <a:latin typeface="Roboto"/>
                <a:ea typeface="Roboto"/>
                <a:cs typeface="Roboto"/>
                <a:sym typeface="Roboto"/>
              </a:rPr>
              <a:t>Data Gathering: Collect relevant data, such as transcripts or recordings of presentations, that can be used to train and evaluate the model.</a:t>
            </a:r>
            <a:endParaRPr sz="1200">
              <a:solidFill>
                <a:srgbClr val="374151"/>
              </a:solidFill>
              <a:latin typeface="Roboto"/>
              <a:ea typeface="Roboto"/>
              <a:cs typeface="Roboto"/>
              <a:sym typeface="Roboto"/>
            </a:endParaRPr>
          </a:p>
          <a:p>
            <a:pPr indent="0" lvl="0" marL="63500" rtl="0" algn="l">
              <a:lnSpc>
                <a:spcPct val="115000"/>
              </a:lnSpc>
              <a:spcBef>
                <a:spcPts val="0"/>
              </a:spcBef>
              <a:spcAft>
                <a:spcPts val="0"/>
              </a:spcAft>
              <a:buClr>
                <a:srgbClr val="374151"/>
              </a:buClr>
              <a:buSzPts val="1200"/>
              <a:buFont typeface="Roboto"/>
              <a:buNone/>
            </a:pPr>
            <a:r>
              <a:rPr lang="ro" sz="1200">
                <a:solidFill>
                  <a:srgbClr val="374151"/>
                </a:solidFill>
                <a:latin typeface="Roboto"/>
                <a:ea typeface="Roboto"/>
                <a:cs typeface="Roboto"/>
                <a:sym typeface="Roboto"/>
              </a:rPr>
              <a:t>Text Preprocessing: Clean and preprocess the data by removing irrelevant information, such as filler words or non-textual elements, and convert the text into a standardized format.</a:t>
            </a:r>
            <a:endParaRPr sz="1200">
              <a:solidFill>
                <a:srgbClr val="374151"/>
              </a:solidFill>
              <a:latin typeface="Roboto"/>
              <a:ea typeface="Roboto"/>
              <a:cs typeface="Roboto"/>
              <a:sym typeface="Roboto"/>
            </a:endParaRPr>
          </a:p>
          <a:p>
            <a:pPr indent="0" lvl="0" marL="63500" rtl="0" algn="l">
              <a:lnSpc>
                <a:spcPct val="115000"/>
              </a:lnSpc>
              <a:spcBef>
                <a:spcPts val="0"/>
              </a:spcBef>
              <a:spcAft>
                <a:spcPts val="0"/>
              </a:spcAft>
              <a:buClr>
                <a:srgbClr val="374151"/>
              </a:buClr>
              <a:buSzPts val="1200"/>
              <a:buFont typeface="Roboto"/>
              <a:buNone/>
            </a:pPr>
            <a:r>
              <a:rPr lang="ro" sz="1200">
                <a:solidFill>
                  <a:srgbClr val="374151"/>
                </a:solidFill>
                <a:latin typeface="Roboto"/>
                <a:ea typeface="Roboto"/>
                <a:cs typeface="Roboto"/>
                <a:sym typeface="Roboto"/>
              </a:rPr>
              <a:t>Feature Engineering: Extract features from the preprocessed data that can be used to train the model. For example, features such as the length of the presentation, the speaker's tone of voice, and the use of visual aids could be extracted.</a:t>
            </a:r>
            <a:endParaRPr sz="1200">
              <a:solidFill>
                <a:srgbClr val="374151"/>
              </a:solidFill>
              <a:latin typeface="Roboto"/>
              <a:ea typeface="Roboto"/>
              <a:cs typeface="Roboto"/>
              <a:sym typeface="Roboto"/>
            </a:endParaRPr>
          </a:p>
          <a:p>
            <a:pPr indent="0" lvl="0" marL="63500" rtl="0" algn="l">
              <a:lnSpc>
                <a:spcPct val="115000"/>
              </a:lnSpc>
              <a:spcBef>
                <a:spcPts val="0"/>
              </a:spcBef>
              <a:spcAft>
                <a:spcPts val="0"/>
              </a:spcAft>
              <a:buClr>
                <a:srgbClr val="374151"/>
              </a:buClr>
              <a:buSzPts val="1200"/>
              <a:buFont typeface="Roboto"/>
              <a:buNone/>
            </a:pPr>
            <a:r>
              <a:rPr lang="ro" sz="1200">
                <a:solidFill>
                  <a:srgbClr val="374151"/>
                </a:solidFill>
                <a:latin typeface="Roboto"/>
                <a:ea typeface="Roboto"/>
                <a:cs typeface="Roboto"/>
                <a:sym typeface="Roboto"/>
              </a:rPr>
              <a:t>Sentiment Analysis: Analyze the sentiment of the presentation by using techniques such as sentiment analysis or opinion mining to determine the overall emotional tone of the presentation.</a:t>
            </a:r>
            <a:endParaRPr sz="1200">
              <a:solidFill>
                <a:srgbClr val="374151"/>
              </a:solidFill>
              <a:latin typeface="Roboto"/>
              <a:ea typeface="Roboto"/>
              <a:cs typeface="Roboto"/>
              <a:sym typeface="Roboto"/>
            </a:endParaRPr>
          </a:p>
          <a:p>
            <a:pPr indent="0" lvl="0" marL="63500" rtl="0" algn="l">
              <a:lnSpc>
                <a:spcPct val="115000"/>
              </a:lnSpc>
              <a:spcBef>
                <a:spcPts val="0"/>
              </a:spcBef>
              <a:spcAft>
                <a:spcPts val="0"/>
              </a:spcAft>
              <a:buClr>
                <a:srgbClr val="374151"/>
              </a:buClr>
              <a:buSzPts val="1200"/>
              <a:buFont typeface="Roboto"/>
              <a:buNone/>
            </a:pPr>
            <a:r>
              <a:rPr lang="ro" sz="1200">
                <a:solidFill>
                  <a:srgbClr val="374151"/>
                </a:solidFill>
                <a:latin typeface="Roboto"/>
                <a:ea typeface="Roboto"/>
                <a:cs typeface="Roboto"/>
                <a:sym typeface="Roboto"/>
              </a:rPr>
              <a:t>Training a ML Model: Use the preprocessed data and extracted features to train a machine learning model, such as a classification or regression model, that can predict what makes a presentation great based on the input data.</a:t>
            </a:r>
            <a:endParaRPr sz="1200">
              <a:solidFill>
                <a:srgbClr val="37415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2" name="Shape 3032"/>
        <p:cNvGrpSpPr/>
        <p:nvPr/>
      </p:nvGrpSpPr>
      <p:grpSpPr>
        <a:xfrm>
          <a:off x="0" y="0"/>
          <a:ext cx="0" cy="0"/>
          <a:chOff x="0" y="0"/>
          <a:chExt cx="0" cy="0"/>
        </a:xfrm>
      </p:grpSpPr>
      <p:sp>
        <p:nvSpPr>
          <p:cNvPr id="3033" name="Google Shape;3033;g22b90b7d58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4" name="Google Shape;3034;g22b90b7d58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8" name="Shape 3038"/>
        <p:cNvGrpSpPr/>
        <p:nvPr/>
      </p:nvGrpSpPr>
      <p:grpSpPr>
        <a:xfrm>
          <a:off x="0" y="0"/>
          <a:ext cx="0" cy="0"/>
          <a:chOff x="0" y="0"/>
          <a:chExt cx="0" cy="0"/>
        </a:xfrm>
      </p:grpSpPr>
      <p:sp>
        <p:nvSpPr>
          <p:cNvPr id="3039" name="Google Shape;303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0" name="Google Shape;304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9"/>
          <p:cNvGrpSpPr/>
          <p:nvPr/>
        </p:nvGrpSpPr>
        <p:grpSpPr>
          <a:xfrm>
            <a:off x="7" y="3673"/>
            <a:ext cx="9144198" cy="5142587"/>
            <a:chOff x="238125" y="847900"/>
            <a:chExt cx="7140000" cy="4015450"/>
          </a:xfrm>
        </p:grpSpPr>
        <p:sp>
          <p:nvSpPr>
            <p:cNvPr id="10" name="Google Shape;10;p9"/>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9"/>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9"/>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9"/>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9"/>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9"/>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9"/>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9"/>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9"/>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9"/>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9"/>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9"/>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9"/>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9"/>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9"/>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9"/>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9"/>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9"/>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9"/>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9"/>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9"/>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9"/>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9"/>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9"/>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9"/>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9"/>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9"/>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9"/>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9"/>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9"/>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9"/>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9"/>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9"/>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9"/>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9"/>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9"/>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9"/>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9"/>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9"/>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9"/>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9"/>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9"/>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9"/>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9"/>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9"/>
          <p:cNvSpPr/>
          <p:nvPr/>
        </p:nvSpPr>
        <p:spPr>
          <a:xfrm>
            <a:off x="-60150" y="900600"/>
            <a:ext cx="9274200" cy="3342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9"/>
          <p:cNvSpPr txBox="1"/>
          <p:nvPr>
            <p:ph type="ctrTitle"/>
          </p:nvPr>
        </p:nvSpPr>
        <p:spPr>
          <a:xfrm>
            <a:off x="720000" y="1390100"/>
            <a:ext cx="5453100" cy="1783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0" name="Google Shape;130;p9"/>
          <p:cNvSpPr txBox="1"/>
          <p:nvPr>
            <p:ph idx="1" type="subTitle"/>
          </p:nvPr>
        </p:nvSpPr>
        <p:spPr>
          <a:xfrm>
            <a:off x="720000" y="3173502"/>
            <a:ext cx="5453100" cy="371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9" name="Shape 999"/>
        <p:cNvGrpSpPr/>
        <p:nvPr/>
      </p:nvGrpSpPr>
      <p:grpSpPr>
        <a:xfrm>
          <a:off x="0" y="0"/>
          <a:ext cx="0" cy="0"/>
          <a:chOff x="0" y="0"/>
          <a:chExt cx="0" cy="0"/>
        </a:xfrm>
      </p:grpSpPr>
      <p:grpSp>
        <p:nvGrpSpPr>
          <p:cNvPr id="1000" name="Google Shape;1000;p18"/>
          <p:cNvGrpSpPr/>
          <p:nvPr/>
        </p:nvGrpSpPr>
        <p:grpSpPr>
          <a:xfrm>
            <a:off x="7" y="3673"/>
            <a:ext cx="9144198" cy="5142587"/>
            <a:chOff x="238125" y="847900"/>
            <a:chExt cx="7140000" cy="4015450"/>
          </a:xfrm>
        </p:grpSpPr>
        <p:sp>
          <p:nvSpPr>
            <p:cNvPr id="1001" name="Google Shape;1001;p18"/>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8"/>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8"/>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8"/>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8"/>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8"/>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8"/>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8"/>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8"/>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8"/>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8"/>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8"/>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8"/>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8"/>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8"/>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8"/>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8"/>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8"/>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8"/>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8"/>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8"/>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8"/>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8"/>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8"/>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8"/>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8"/>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8"/>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8"/>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8"/>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8"/>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8"/>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8"/>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8"/>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8"/>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8"/>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8"/>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8"/>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8"/>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8"/>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8"/>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8"/>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8"/>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8"/>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8"/>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8"/>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8"/>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8"/>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8"/>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8"/>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8"/>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8"/>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8"/>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8"/>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8"/>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8"/>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8"/>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8"/>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8"/>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8"/>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8"/>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8"/>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8"/>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8"/>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8"/>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8"/>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8"/>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8"/>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8"/>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8"/>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8"/>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8"/>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8"/>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8"/>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8"/>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8"/>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8"/>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8"/>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8"/>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8"/>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8"/>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8"/>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8"/>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8"/>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8"/>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8"/>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8"/>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8"/>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8"/>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8"/>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8"/>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8"/>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8"/>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8"/>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8"/>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8"/>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8"/>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8"/>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8"/>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8"/>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8"/>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8"/>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8"/>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8"/>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8"/>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8"/>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8"/>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8"/>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8"/>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8"/>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8"/>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8"/>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8"/>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8"/>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8"/>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8"/>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8"/>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8"/>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8"/>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9" name="Google Shape;1119;p18"/>
          <p:cNvSpPr/>
          <p:nvPr/>
        </p:nvSpPr>
        <p:spPr>
          <a:xfrm>
            <a:off x="1118400" y="834150"/>
            <a:ext cx="6907200" cy="3475200"/>
          </a:xfrm>
          <a:prstGeom prst="roundRect">
            <a:avLst>
              <a:gd fmla="val 4193"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8"/>
          <p:cNvSpPr txBox="1"/>
          <p:nvPr>
            <p:ph hasCustomPrompt="1" type="title"/>
          </p:nvPr>
        </p:nvSpPr>
        <p:spPr>
          <a:xfrm>
            <a:off x="1493850" y="1770750"/>
            <a:ext cx="6156300" cy="989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r>
              <a:t>xx%</a:t>
            </a:r>
          </a:p>
        </p:txBody>
      </p:sp>
      <p:sp>
        <p:nvSpPr>
          <p:cNvPr id="1121" name="Google Shape;1121;p18"/>
          <p:cNvSpPr txBox="1"/>
          <p:nvPr>
            <p:ph idx="1" type="subTitle"/>
          </p:nvPr>
        </p:nvSpPr>
        <p:spPr>
          <a:xfrm>
            <a:off x="1493850" y="2760150"/>
            <a:ext cx="6156300" cy="612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122" name="Shape 11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23" name="Shape 1123"/>
        <p:cNvGrpSpPr/>
        <p:nvPr/>
      </p:nvGrpSpPr>
      <p:grpSpPr>
        <a:xfrm>
          <a:off x="0" y="0"/>
          <a:ext cx="0" cy="0"/>
          <a:chOff x="0" y="0"/>
          <a:chExt cx="0" cy="0"/>
        </a:xfrm>
      </p:grpSpPr>
      <p:grpSp>
        <p:nvGrpSpPr>
          <p:cNvPr id="1124" name="Google Shape;1124;p20"/>
          <p:cNvGrpSpPr/>
          <p:nvPr/>
        </p:nvGrpSpPr>
        <p:grpSpPr>
          <a:xfrm>
            <a:off x="7" y="3673"/>
            <a:ext cx="9144198" cy="5142587"/>
            <a:chOff x="238125" y="847900"/>
            <a:chExt cx="7140000" cy="4015450"/>
          </a:xfrm>
        </p:grpSpPr>
        <p:sp>
          <p:nvSpPr>
            <p:cNvPr id="1125" name="Google Shape;1125;p20"/>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0"/>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0"/>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0"/>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0"/>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0"/>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0"/>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0"/>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0"/>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0"/>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0"/>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0"/>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0"/>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0"/>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0"/>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0"/>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0"/>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0"/>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0"/>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0"/>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0"/>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0"/>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0"/>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0"/>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0"/>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0"/>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0"/>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0"/>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0"/>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0"/>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0"/>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0"/>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0"/>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0"/>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0"/>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0"/>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0"/>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0"/>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0"/>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0"/>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0"/>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0"/>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0"/>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0"/>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0"/>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0"/>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0"/>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0"/>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0"/>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0"/>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0"/>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0"/>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0"/>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0"/>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0"/>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0"/>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0"/>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0"/>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0"/>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0"/>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0"/>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0"/>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0"/>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0"/>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0"/>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0"/>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0"/>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0"/>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0"/>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0"/>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0"/>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0"/>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0"/>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0"/>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0"/>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0"/>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0"/>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0"/>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0"/>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0"/>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0"/>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0"/>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0"/>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0"/>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0"/>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0"/>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0"/>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0"/>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0"/>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0"/>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0"/>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0"/>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0"/>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0"/>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0"/>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0"/>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0"/>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0"/>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0"/>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0"/>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0"/>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0"/>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0"/>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0"/>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0"/>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0"/>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0"/>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0"/>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0"/>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0"/>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0"/>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0"/>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0"/>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0"/>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0"/>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0"/>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0"/>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0"/>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3" name="Google Shape;1243;p20"/>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44" name="Google Shape;1244;p20"/>
          <p:cNvSpPr/>
          <p:nvPr/>
        </p:nvSpPr>
        <p:spPr>
          <a:xfrm>
            <a:off x="-65100" y="3245000"/>
            <a:ext cx="9274200" cy="13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0"/>
          <p:cNvSpPr/>
          <p:nvPr/>
        </p:nvSpPr>
        <p:spPr>
          <a:xfrm>
            <a:off x="-65100" y="1317625"/>
            <a:ext cx="9274200" cy="13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0"/>
          <p:cNvSpPr txBox="1"/>
          <p:nvPr>
            <p:ph idx="1" type="subTitle"/>
          </p:nvPr>
        </p:nvSpPr>
        <p:spPr>
          <a:xfrm>
            <a:off x="1646488" y="3404550"/>
            <a:ext cx="2307900" cy="379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Poppins ExtraBold"/>
              <a:buNone/>
              <a:defRPr sz="2000">
                <a:solidFill>
                  <a:schemeClr val="accent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47" name="Google Shape;1247;p20"/>
          <p:cNvSpPr txBox="1"/>
          <p:nvPr>
            <p:ph idx="2" type="subTitle"/>
          </p:nvPr>
        </p:nvSpPr>
        <p:spPr>
          <a:xfrm>
            <a:off x="1646500" y="3784151"/>
            <a:ext cx="2307900" cy="659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248" name="Google Shape;1248;p20"/>
          <p:cNvSpPr txBox="1"/>
          <p:nvPr>
            <p:ph idx="3" type="title"/>
          </p:nvPr>
        </p:nvSpPr>
        <p:spPr>
          <a:xfrm>
            <a:off x="873050" y="3404551"/>
            <a:ext cx="634500" cy="1039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49" name="Google Shape;1249;p20"/>
          <p:cNvSpPr txBox="1"/>
          <p:nvPr>
            <p:ph idx="4" type="subTitle"/>
          </p:nvPr>
        </p:nvSpPr>
        <p:spPr>
          <a:xfrm>
            <a:off x="5963038" y="3404550"/>
            <a:ext cx="2307900" cy="379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Poppins ExtraBold"/>
              <a:buNone/>
              <a:defRPr sz="2000">
                <a:solidFill>
                  <a:schemeClr val="accent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50" name="Google Shape;1250;p20"/>
          <p:cNvSpPr txBox="1"/>
          <p:nvPr>
            <p:ph idx="5" type="subTitle"/>
          </p:nvPr>
        </p:nvSpPr>
        <p:spPr>
          <a:xfrm>
            <a:off x="5963050" y="3784151"/>
            <a:ext cx="2307900" cy="659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251" name="Google Shape;1251;p20"/>
          <p:cNvSpPr txBox="1"/>
          <p:nvPr>
            <p:ph idx="6" type="title"/>
          </p:nvPr>
        </p:nvSpPr>
        <p:spPr>
          <a:xfrm>
            <a:off x="5189600" y="3404551"/>
            <a:ext cx="634500" cy="1039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52" name="Google Shape;1252;p20"/>
          <p:cNvSpPr txBox="1"/>
          <p:nvPr>
            <p:ph idx="7" type="subTitle"/>
          </p:nvPr>
        </p:nvSpPr>
        <p:spPr>
          <a:xfrm>
            <a:off x="1646488" y="1477163"/>
            <a:ext cx="2307900" cy="379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Poppins ExtraBold"/>
              <a:buNone/>
              <a:defRPr sz="2000">
                <a:solidFill>
                  <a:schemeClr val="accent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53" name="Google Shape;1253;p20"/>
          <p:cNvSpPr txBox="1"/>
          <p:nvPr>
            <p:ph idx="8" type="subTitle"/>
          </p:nvPr>
        </p:nvSpPr>
        <p:spPr>
          <a:xfrm>
            <a:off x="1646500" y="1856773"/>
            <a:ext cx="2307900" cy="659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254" name="Google Shape;1254;p20"/>
          <p:cNvSpPr txBox="1"/>
          <p:nvPr>
            <p:ph idx="9" type="title"/>
          </p:nvPr>
        </p:nvSpPr>
        <p:spPr>
          <a:xfrm>
            <a:off x="873050" y="1477174"/>
            <a:ext cx="634500" cy="1039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55" name="Google Shape;1255;p20"/>
          <p:cNvSpPr txBox="1"/>
          <p:nvPr>
            <p:ph idx="13" type="subTitle"/>
          </p:nvPr>
        </p:nvSpPr>
        <p:spPr>
          <a:xfrm>
            <a:off x="5963038" y="1477163"/>
            <a:ext cx="2307900" cy="379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Font typeface="Poppins ExtraBold"/>
              <a:buNone/>
              <a:defRPr sz="2000">
                <a:solidFill>
                  <a:schemeClr val="accent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56" name="Google Shape;1256;p20"/>
          <p:cNvSpPr txBox="1"/>
          <p:nvPr>
            <p:ph idx="14" type="subTitle"/>
          </p:nvPr>
        </p:nvSpPr>
        <p:spPr>
          <a:xfrm>
            <a:off x="5963050" y="1856773"/>
            <a:ext cx="2307900" cy="659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257" name="Google Shape;1257;p20"/>
          <p:cNvSpPr txBox="1"/>
          <p:nvPr>
            <p:ph idx="15" type="title"/>
          </p:nvPr>
        </p:nvSpPr>
        <p:spPr>
          <a:xfrm>
            <a:off x="5189600" y="1477174"/>
            <a:ext cx="634500" cy="1039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258" name="Shape 1258"/>
        <p:cNvGrpSpPr/>
        <p:nvPr/>
      </p:nvGrpSpPr>
      <p:grpSpPr>
        <a:xfrm>
          <a:off x="0" y="0"/>
          <a:ext cx="0" cy="0"/>
          <a:chOff x="0" y="0"/>
          <a:chExt cx="0" cy="0"/>
        </a:xfrm>
      </p:grpSpPr>
      <p:grpSp>
        <p:nvGrpSpPr>
          <p:cNvPr id="1259" name="Google Shape;1259;p21"/>
          <p:cNvGrpSpPr/>
          <p:nvPr/>
        </p:nvGrpSpPr>
        <p:grpSpPr>
          <a:xfrm>
            <a:off x="7" y="3673"/>
            <a:ext cx="9144198" cy="5142587"/>
            <a:chOff x="238125" y="847900"/>
            <a:chExt cx="7140000" cy="4015450"/>
          </a:xfrm>
        </p:grpSpPr>
        <p:sp>
          <p:nvSpPr>
            <p:cNvPr id="1260" name="Google Shape;1260;p21"/>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1"/>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1"/>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1"/>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1"/>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1"/>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1"/>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21"/>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1"/>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1"/>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1"/>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1"/>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1"/>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1"/>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1"/>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1"/>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1"/>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1"/>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1"/>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1"/>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1"/>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1"/>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1"/>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1"/>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1"/>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1"/>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1"/>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1"/>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1"/>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1"/>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1"/>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1"/>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1"/>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1"/>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1"/>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1"/>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1"/>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1"/>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1"/>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1"/>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1"/>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1"/>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1"/>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1"/>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1"/>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1"/>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1"/>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1"/>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1"/>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1"/>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1"/>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1"/>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1"/>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1"/>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1"/>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1"/>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1"/>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1"/>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1"/>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1"/>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1"/>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1"/>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1"/>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1"/>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1"/>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1"/>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1"/>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1"/>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1"/>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1"/>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1"/>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1"/>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1"/>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1"/>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1"/>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1"/>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1"/>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21"/>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1"/>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1"/>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1"/>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1"/>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1"/>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1"/>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1"/>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1"/>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1"/>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1"/>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21"/>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21"/>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21"/>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1"/>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21"/>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21"/>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1"/>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1"/>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1"/>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1"/>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1"/>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1"/>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1"/>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1"/>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1"/>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1"/>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1"/>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1"/>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1"/>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1"/>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1"/>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1"/>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1"/>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1"/>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1"/>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1"/>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1"/>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1"/>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1"/>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1"/>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8" name="Google Shape;1378;p21"/>
          <p:cNvSpPr/>
          <p:nvPr/>
        </p:nvSpPr>
        <p:spPr>
          <a:xfrm>
            <a:off x="1118400" y="834150"/>
            <a:ext cx="6907200" cy="3475200"/>
          </a:xfrm>
          <a:prstGeom prst="roundRect">
            <a:avLst>
              <a:gd fmla="val 4193"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1"/>
          <p:cNvSpPr txBox="1"/>
          <p:nvPr>
            <p:ph type="title"/>
          </p:nvPr>
        </p:nvSpPr>
        <p:spPr>
          <a:xfrm>
            <a:off x="1627800" y="1407975"/>
            <a:ext cx="5888400" cy="1755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2"/>
              </a:buClr>
              <a:buSzPts val="2500"/>
              <a:buFont typeface="Kulim Park"/>
              <a:buNone/>
              <a:defRPr sz="2500">
                <a:solidFill>
                  <a:schemeClr val="dk2"/>
                </a:solidFill>
                <a:latin typeface="Kulim Park"/>
                <a:ea typeface="Kulim Park"/>
                <a:cs typeface="Kulim Park"/>
                <a:sym typeface="Kulim Park"/>
              </a:defRPr>
            </a:lvl1pPr>
            <a:lvl2pPr lvl="1" algn="l">
              <a:lnSpc>
                <a:spcPct val="100000"/>
              </a:lnSpc>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2pPr>
            <a:lvl3pPr lvl="2" algn="l">
              <a:lnSpc>
                <a:spcPct val="100000"/>
              </a:lnSpc>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3pPr>
            <a:lvl4pPr lvl="3" algn="l">
              <a:lnSpc>
                <a:spcPct val="100000"/>
              </a:lnSpc>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4pPr>
            <a:lvl5pPr lvl="4" algn="l">
              <a:lnSpc>
                <a:spcPct val="100000"/>
              </a:lnSpc>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5pPr>
            <a:lvl6pPr lvl="5" algn="l">
              <a:lnSpc>
                <a:spcPct val="100000"/>
              </a:lnSpc>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6pPr>
            <a:lvl7pPr lvl="6" algn="l">
              <a:lnSpc>
                <a:spcPct val="100000"/>
              </a:lnSpc>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7pPr>
            <a:lvl8pPr lvl="7" algn="l">
              <a:lnSpc>
                <a:spcPct val="100000"/>
              </a:lnSpc>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8pPr>
            <a:lvl9pPr lvl="8" algn="l">
              <a:lnSpc>
                <a:spcPct val="100000"/>
              </a:lnSpc>
              <a:spcBef>
                <a:spcPts val="0"/>
              </a:spcBef>
              <a:spcAft>
                <a:spcPts val="0"/>
              </a:spcAft>
              <a:buClr>
                <a:schemeClr val="dk2"/>
              </a:buClr>
              <a:buSzPts val="2800"/>
              <a:buFont typeface="Kulim Park"/>
              <a:buNone/>
              <a:defRPr>
                <a:solidFill>
                  <a:schemeClr val="dk2"/>
                </a:solidFill>
                <a:latin typeface="Kulim Park"/>
                <a:ea typeface="Kulim Park"/>
                <a:cs typeface="Kulim Park"/>
                <a:sym typeface="Kulim Park"/>
              </a:defRPr>
            </a:lvl9pPr>
          </a:lstStyle>
          <a:p/>
        </p:txBody>
      </p:sp>
      <p:sp>
        <p:nvSpPr>
          <p:cNvPr id="1380" name="Google Shape;1380;p21"/>
          <p:cNvSpPr txBox="1"/>
          <p:nvPr>
            <p:ph idx="2" type="title"/>
          </p:nvPr>
        </p:nvSpPr>
        <p:spPr>
          <a:xfrm>
            <a:off x="1627800" y="3162825"/>
            <a:ext cx="58884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1800"/>
              <a:buNone/>
              <a:defRPr sz="1800"/>
            </a:lvl1pPr>
            <a:lvl2pPr lvl="1" algn="l">
              <a:lnSpc>
                <a:spcPct val="100000"/>
              </a:lnSpc>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2pPr>
            <a:lvl3pPr lvl="2" algn="l">
              <a:lnSpc>
                <a:spcPct val="100000"/>
              </a:lnSpc>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3pPr>
            <a:lvl4pPr lvl="3" algn="l">
              <a:lnSpc>
                <a:spcPct val="100000"/>
              </a:lnSpc>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4pPr>
            <a:lvl5pPr lvl="4" algn="l">
              <a:lnSpc>
                <a:spcPct val="100000"/>
              </a:lnSpc>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5pPr>
            <a:lvl6pPr lvl="5" algn="l">
              <a:lnSpc>
                <a:spcPct val="100000"/>
              </a:lnSpc>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6pPr>
            <a:lvl7pPr lvl="6" algn="l">
              <a:lnSpc>
                <a:spcPct val="100000"/>
              </a:lnSpc>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7pPr>
            <a:lvl8pPr lvl="7" algn="l">
              <a:lnSpc>
                <a:spcPct val="100000"/>
              </a:lnSpc>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8pPr>
            <a:lvl9pPr lvl="8" algn="l">
              <a:lnSpc>
                <a:spcPct val="100000"/>
              </a:lnSpc>
              <a:spcBef>
                <a:spcPts val="0"/>
              </a:spcBef>
              <a:spcAft>
                <a:spcPts val="0"/>
              </a:spcAft>
              <a:buClr>
                <a:schemeClr val="accent1"/>
              </a:buClr>
              <a:buSzPts val="1800"/>
              <a:buFont typeface="Poppins ExtraBold"/>
              <a:buNone/>
              <a:defRPr sz="1800">
                <a:solidFill>
                  <a:schemeClr val="accent1"/>
                </a:solidFill>
                <a:latin typeface="Poppins ExtraBold"/>
                <a:ea typeface="Poppins ExtraBold"/>
                <a:cs typeface="Poppins ExtraBold"/>
                <a:sym typeface="Poppins Extra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1381" name="Shape 1381"/>
        <p:cNvGrpSpPr/>
        <p:nvPr/>
      </p:nvGrpSpPr>
      <p:grpSpPr>
        <a:xfrm>
          <a:off x="0" y="0"/>
          <a:ext cx="0" cy="0"/>
          <a:chOff x="0" y="0"/>
          <a:chExt cx="0" cy="0"/>
        </a:xfrm>
      </p:grpSpPr>
      <p:grpSp>
        <p:nvGrpSpPr>
          <p:cNvPr id="1382" name="Google Shape;1382;p22"/>
          <p:cNvGrpSpPr/>
          <p:nvPr/>
        </p:nvGrpSpPr>
        <p:grpSpPr>
          <a:xfrm>
            <a:off x="7" y="3673"/>
            <a:ext cx="9144198" cy="5142587"/>
            <a:chOff x="238125" y="847900"/>
            <a:chExt cx="7140000" cy="4015450"/>
          </a:xfrm>
        </p:grpSpPr>
        <p:sp>
          <p:nvSpPr>
            <p:cNvPr id="1383" name="Google Shape;1383;p22"/>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22"/>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2"/>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2"/>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2"/>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2"/>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2"/>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2"/>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2"/>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2"/>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2"/>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2"/>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2"/>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2"/>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2"/>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2"/>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2"/>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2"/>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2"/>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2"/>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2"/>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2"/>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2"/>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2"/>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2"/>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2"/>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2"/>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2"/>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2"/>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2"/>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2"/>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2"/>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2"/>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2"/>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2"/>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2"/>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2"/>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2"/>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2"/>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2"/>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2"/>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2"/>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2"/>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2"/>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2"/>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2"/>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2"/>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22"/>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2"/>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2"/>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2"/>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2"/>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2"/>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2"/>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2"/>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2"/>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2"/>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2"/>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2"/>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2"/>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2"/>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2"/>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2"/>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2"/>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2"/>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2"/>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2"/>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2"/>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2"/>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2"/>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2"/>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2"/>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2"/>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2"/>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2"/>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2"/>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2"/>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2"/>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2"/>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2"/>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2"/>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2"/>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2"/>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2"/>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2"/>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2"/>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2"/>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2"/>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2"/>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2"/>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2"/>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2"/>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2"/>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2"/>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2"/>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2"/>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2"/>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2"/>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2"/>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2"/>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2"/>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2"/>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2"/>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2"/>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2"/>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2"/>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2"/>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2"/>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2"/>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2"/>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2"/>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2"/>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2"/>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2"/>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2"/>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2"/>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2"/>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2"/>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1" name="Google Shape;1501;p22"/>
          <p:cNvSpPr/>
          <p:nvPr/>
        </p:nvSpPr>
        <p:spPr>
          <a:xfrm>
            <a:off x="-60150" y="900600"/>
            <a:ext cx="9274200" cy="3342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2"/>
          <p:cNvSpPr txBox="1"/>
          <p:nvPr>
            <p:ph type="title"/>
          </p:nvPr>
        </p:nvSpPr>
        <p:spPr>
          <a:xfrm>
            <a:off x="2219712" y="2277938"/>
            <a:ext cx="4704600" cy="790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200"/>
              <a:buNone/>
              <a:defRPr sz="5300">
                <a:solidFill>
                  <a:schemeClr val="accen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503" name="Google Shape;1503;p22"/>
          <p:cNvSpPr txBox="1"/>
          <p:nvPr>
            <p:ph idx="1" type="subTitle"/>
          </p:nvPr>
        </p:nvSpPr>
        <p:spPr>
          <a:xfrm>
            <a:off x="2219675" y="3069038"/>
            <a:ext cx="4704600" cy="519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04" name="Google Shape;1504;p22"/>
          <p:cNvSpPr txBox="1"/>
          <p:nvPr>
            <p:ph idx="2" type="title"/>
          </p:nvPr>
        </p:nvSpPr>
        <p:spPr>
          <a:xfrm>
            <a:off x="3872400" y="1416059"/>
            <a:ext cx="1399200" cy="861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7200"/>
              <a:buNone/>
              <a:defRPr sz="60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505" name="Shape 1505"/>
        <p:cNvGrpSpPr/>
        <p:nvPr/>
      </p:nvGrpSpPr>
      <p:grpSpPr>
        <a:xfrm>
          <a:off x="0" y="0"/>
          <a:ext cx="0" cy="0"/>
          <a:chOff x="0" y="0"/>
          <a:chExt cx="0" cy="0"/>
        </a:xfrm>
      </p:grpSpPr>
      <p:grpSp>
        <p:nvGrpSpPr>
          <p:cNvPr id="1506" name="Google Shape;1506;p23"/>
          <p:cNvGrpSpPr/>
          <p:nvPr/>
        </p:nvGrpSpPr>
        <p:grpSpPr>
          <a:xfrm>
            <a:off x="7" y="3673"/>
            <a:ext cx="9144198" cy="5142587"/>
            <a:chOff x="238125" y="847900"/>
            <a:chExt cx="7140000" cy="4015450"/>
          </a:xfrm>
        </p:grpSpPr>
        <p:sp>
          <p:nvSpPr>
            <p:cNvPr id="1507" name="Google Shape;1507;p23"/>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3"/>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3"/>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3"/>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3"/>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3"/>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3"/>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3"/>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3"/>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3"/>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3"/>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3"/>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3"/>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3"/>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3"/>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3"/>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3"/>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3"/>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3"/>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3"/>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3"/>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3"/>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3"/>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3"/>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3"/>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3"/>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3"/>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3"/>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3"/>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3"/>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3"/>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23"/>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23"/>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3"/>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3"/>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3"/>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3"/>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3"/>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3"/>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3"/>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3"/>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3"/>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3"/>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23"/>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3"/>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3"/>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3"/>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3"/>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3"/>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3"/>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3"/>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3"/>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3"/>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3"/>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3"/>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3"/>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3"/>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3"/>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3"/>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3"/>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3"/>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3"/>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3"/>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3"/>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3"/>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23"/>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23"/>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23"/>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23"/>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23"/>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23"/>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23"/>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23"/>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23"/>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23"/>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3"/>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3"/>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23"/>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23"/>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3"/>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3"/>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23"/>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23"/>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23"/>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23"/>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23"/>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23"/>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23"/>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23"/>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23"/>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23"/>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23"/>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23"/>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23"/>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23"/>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23"/>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23"/>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23"/>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23"/>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23"/>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23"/>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23"/>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23"/>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23"/>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23"/>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23"/>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23"/>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23"/>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23"/>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23"/>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23"/>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23"/>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23"/>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23"/>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23"/>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23"/>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23"/>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23"/>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5" name="Google Shape;1625;p23"/>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26" name="Google Shape;1626;p23"/>
          <p:cNvSpPr txBox="1"/>
          <p:nvPr>
            <p:ph idx="1" type="subTitle"/>
          </p:nvPr>
        </p:nvSpPr>
        <p:spPr>
          <a:xfrm>
            <a:off x="970400" y="1823475"/>
            <a:ext cx="1847400" cy="460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2000"/>
              <a:buFont typeface="Poppins ExtraBold"/>
              <a:buNone/>
              <a:defRPr sz="2000">
                <a:solidFill>
                  <a:schemeClr val="lt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1627" name="Google Shape;1627;p23"/>
          <p:cNvSpPr txBox="1"/>
          <p:nvPr>
            <p:ph idx="2" type="subTitle"/>
          </p:nvPr>
        </p:nvSpPr>
        <p:spPr>
          <a:xfrm>
            <a:off x="3648300" y="1823475"/>
            <a:ext cx="1847400" cy="460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2000"/>
              <a:buFont typeface="Poppins ExtraBold"/>
              <a:buNone/>
              <a:defRPr sz="2000">
                <a:solidFill>
                  <a:schemeClr val="lt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1628" name="Google Shape;1628;p23"/>
          <p:cNvSpPr txBox="1"/>
          <p:nvPr>
            <p:ph idx="3" type="subTitle"/>
          </p:nvPr>
        </p:nvSpPr>
        <p:spPr>
          <a:xfrm>
            <a:off x="6326200" y="1823475"/>
            <a:ext cx="1847400" cy="460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2000"/>
              <a:buFont typeface="Poppins ExtraBold"/>
              <a:buNone/>
              <a:defRPr sz="2000">
                <a:solidFill>
                  <a:schemeClr val="lt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1629" name="Google Shape;1629;p23"/>
          <p:cNvSpPr txBox="1"/>
          <p:nvPr>
            <p:ph idx="4" type="subTitle"/>
          </p:nvPr>
        </p:nvSpPr>
        <p:spPr>
          <a:xfrm>
            <a:off x="970400" y="2540825"/>
            <a:ext cx="1847400" cy="37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630" name="Google Shape;1630;p23"/>
          <p:cNvSpPr txBox="1"/>
          <p:nvPr>
            <p:ph idx="5" type="subTitle"/>
          </p:nvPr>
        </p:nvSpPr>
        <p:spPr>
          <a:xfrm>
            <a:off x="3648300" y="2540825"/>
            <a:ext cx="1847400" cy="37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631" name="Google Shape;1631;p23"/>
          <p:cNvSpPr txBox="1"/>
          <p:nvPr>
            <p:ph idx="6" type="subTitle"/>
          </p:nvPr>
        </p:nvSpPr>
        <p:spPr>
          <a:xfrm>
            <a:off x="6326200" y="2540825"/>
            <a:ext cx="1847400" cy="37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
    <p:spTree>
      <p:nvGrpSpPr>
        <p:cNvPr id="1632" name="Shape 1632"/>
        <p:cNvGrpSpPr/>
        <p:nvPr/>
      </p:nvGrpSpPr>
      <p:grpSpPr>
        <a:xfrm>
          <a:off x="0" y="0"/>
          <a:ext cx="0" cy="0"/>
          <a:chOff x="0" y="0"/>
          <a:chExt cx="0" cy="0"/>
        </a:xfrm>
      </p:grpSpPr>
      <p:grpSp>
        <p:nvGrpSpPr>
          <p:cNvPr id="1633" name="Google Shape;1633;p24"/>
          <p:cNvGrpSpPr/>
          <p:nvPr/>
        </p:nvGrpSpPr>
        <p:grpSpPr>
          <a:xfrm>
            <a:off x="7" y="3673"/>
            <a:ext cx="9144198" cy="5142587"/>
            <a:chOff x="238125" y="847900"/>
            <a:chExt cx="7140000" cy="4015450"/>
          </a:xfrm>
        </p:grpSpPr>
        <p:sp>
          <p:nvSpPr>
            <p:cNvPr id="1634" name="Google Shape;1634;p24"/>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24"/>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24"/>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24"/>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24"/>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24"/>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24"/>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24"/>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24"/>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24"/>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24"/>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24"/>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24"/>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24"/>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24"/>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24"/>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24"/>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24"/>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24"/>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24"/>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24"/>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24"/>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24"/>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24"/>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24"/>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24"/>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24"/>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24"/>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24"/>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24"/>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24"/>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24"/>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24"/>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24"/>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24"/>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24"/>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24"/>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24"/>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24"/>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24"/>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24"/>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24"/>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24"/>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24"/>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24"/>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24"/>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24"/>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24"/>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24"/>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24"/>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24"/>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24"/>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24"/>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24"/>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24"/>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24"/>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24"/>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24"/>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24"/>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24"/>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24"/>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24"/>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24"/>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24"/>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24"/>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24"/>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24"/>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24"/>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24"/>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24"/>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24"/>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24"/>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24"/>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24"/>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24"/>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24"/>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24"/>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24"/>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24"/>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24"/>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24"/>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24"/>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24"/>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24"/>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24"/>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24"/>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24"/>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24"/>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24"/>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24"/>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24"/>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24"/>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24"/>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24"/>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24"/>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24"/>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24"/>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24"/>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24"/>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24"/>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24"/>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24"/>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24"/>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24"/>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24"/>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24"/>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24"/>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24"/>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24"/>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24"/>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24"/>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24"/>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24"/>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24"/>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24"/>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24"/>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24"/>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24"/>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2" name="Google Shape;1752;p24"/>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1753" name="Shape 1753"/>
        <p:cNvGrpSpPr/>
        <p:nvPr/>
      </p:nvGrpSpPr>
      <p:grpSpPr>
        <a:xfrm>
          <a:off x="0" y="0"/>
          <a:ext cx="0" cy="0"/>
          <a:chOff x="0" y="0"/>
          <a:chExt cx="0" cy="0"/>
        </a:xfrm>
      </p:grpSpPr>
      <p:grpSp>
        <p:nvGrpSpPr>
          <p:cNvPr id="1754" name="Google Shape;1754;p25"/>
          <p:cNvGrpSpPr/>
          <p:nvPr/>
        </p:nvGrpSpPr>
        <p:grpSpPr>
          <a:xfrm>
            <a:off x="7" y="3673"/>
            <a:ext cx="9144198" cy="5142587"/>
            <a:chOff x="238125" y="847900"/>
            <a:chExt cx="7140000" cy="4015450"/>
          </a:xfrm>
        </p:grpSpPr>
        <p:sp>
          <p:nvSpPr>
            <p:cNvPr id="1755" name="Google Shape;1755;p25"/>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25"/>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25"/>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25"/>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25"/>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25"/>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25"/>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25"/>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25"/>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25"/>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25"/>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25"/>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25"/>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25"/>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25"/>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25"/>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25"/>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25"/>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25"/>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25"/>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25"/>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25"/>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25"/>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25"/>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25"/>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25"/>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25"/>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25"/>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25"/>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25"/>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25"/>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25"/>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25"/>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25"/>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25"/>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25"/>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25"/>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25"/>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25"/>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25"/>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25"/>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25"/>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25"/>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25"/>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25"/>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25"/>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25"/>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25"/>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25"/>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25"/>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25"/>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25"/>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25"/>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25"/>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25"/>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25"/>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25"/>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25"/>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25"/>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25"/>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25"/>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25"/>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25"/>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25"/>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25"/>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25"/>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25"/>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25"/>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25"/>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25"/>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25"/>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25"/>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25"/>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25"/>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25"/>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25"/>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25"/>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25"/>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25"/>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25"/>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25"/>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25"/>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25"/>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25"/>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25"/>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25"/>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25"/>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25"/>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25"/>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25"/>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25"/>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25"/>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25"/>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25"/>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25"/>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25"/>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25"/>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25"/>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25"/>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25"/>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25"/>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25"/>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25"/>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25"/>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25"/>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25"/>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25"/>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25"/>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25"/>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25"/>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25"/>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25"/>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25"/>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25"/>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25"/>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25"/>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25"/>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25"/>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3" name="Google Shape;1873;p25"/>
          <p:cNvSpPr txBox="1"/>
          <p:nvPr>
            <p:ph type="title"/>
          </p:nvPr>
        </p:nvSpPr>
        <p:spPr>
          <a:xfrm>
            <a:off x="985838" y="804113"/>
            <a:ext cx="2719800" cy="787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4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874" name="Google Shape;1874;p25"/>
          <p:cNvSpPr txBox="1"/>
          <p:nvPr>
            <p:ph idx="1" type="subTitle"/>
          </p:nvPr>
        </p:nvSpPr>
        <p:spPr>
          <a:xfrm>
            <a:off x="985838" y="1591988"/>
            <a:ext cx="2719800" cy="612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875" name="Google Shape;1875;p25"/>
          <p:cNvSpPr txBox="1"/>
          <p:nvPr>
            <p:ph idx="2" type="title"/>
          </p:nvPr>
        </p:nvSpPr>
        <p:spPr>
          <a:xfrm>
            <a:off x="5439423" y="804163"/>
            <a:ext cx="2719800" cy="787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4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876" name="Google Shape;1876;p25"/>
          <p:cNvSpPr txBox="1"/>
          <p:nvPr>
            <p:ph idx="3" type="subTitle"/>
          </p:nvPr>
        </p:nvSpPr>
        <p:spPr>
          <a:xfrm>
            <a:off x="5439423" y="1591963"/>
            <a:ext cx="2719800" cy="612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_1">
    <p:spTree>
      <p:nvGrpSpPr>
        <p:cNvPr id="1877" name="Shape 1877"/>
        <p:cNvGrpSpPr/>
        <p:nvPr/>
      </p:nvGrpSpPr>
      <p:grpSpPr>
        <a:xfrm>
          <a:off x="0" y="0"/>
          <a:ext cx="0" cy="0"/>
          <a:chOff x="0" y="0"/>
          <a:chExt cx="0" cy="0"/>
        </a:xfrm>
      </p:grpSpPr>
      <p:grpSp>
        <p:nvGrpSpPr>
          <p:cNvPr id="1878" name="Google Shape;1878;p26"/>
          <p:cNvGrpSpPr/>
          <p:nvPr/>
        </p:nvGrpSpPr>
        <p:grpSpPr>
          <a:xfrm>
            <a:off x="7" y="3673"/>
            <a:ext cx="9144198" cy="5142587"/>
            <a:chOff x="238125" y="847900"/>
            <a:chExt cx="7140000" cy="4015450"/>
          </a:xfrm>
        </p:grpSpPr>
        <p:sp>
          <p:nvSpPr>
            <p:cNvPr id="1879" name="Google Shape;1879;p26"/>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26"/>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26"/>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26"/>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26"/>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26"/>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26"/>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26"/>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26"/>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26"/>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26"/>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26"/>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26"/>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26"/>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26"/>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26"/>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26"/>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26"/>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26"/>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26"/>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26"/>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26"/>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26"/>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26"/>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26"/>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26"/>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26"/>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26"/>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26"/>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26"/>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26"/>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26"/>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26"/>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26"/>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26"/>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26"/>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26"/>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26"/>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26"/>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26"/>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26"/>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26"/>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26"/>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26"/>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26"/>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26"/>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26"/>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26"/>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26"/>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26"/>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26"/>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26"/>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26"/>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26"/>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26"/>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26"/>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26"/>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26"/>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26"/>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26"/>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26"/>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26"/>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26"/>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26"/>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26"/>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26"/>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26"/>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26"/>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26"/>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26"/>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26"/>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26"/>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26"/>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26"/>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26"/>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26"/>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26"/>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26"/>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26"/>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26"/>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26"/>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26"/>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26"/>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26"/>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26"/>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26"/>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26"/>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26"/>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26"/>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26"/>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26"/>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26"/>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26"/>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26"/>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26"/>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26"/>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26"/>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26"/>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26"/>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26"/>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26"/>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26"/>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26"/>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26"/>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26"/>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26"/>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26"/>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26"/>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26"/>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26"/>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26"/>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26"/>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26"/>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26"/>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26"/>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26"/>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26"/>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26"/>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97" name="Google Shape;1997;p26"/>
          <p:cNvSpPr txBox="1"/>
          <p:nvPr>
            <p:ph type="title"/>
          </p:nvPr>
        </p:nvSpPr>
        <p:spPr>
          <a:xfrm>
            <a:off x="1118625" y="794463"/>
            <a:ext cx="2454300" cy="682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98" name="Google Shape;1998;p26"/>
          <p:cNvSpPr txBox="1"/>
          <p:nvPr>
            <p:ph idx="1" type="subTitle"/>
          </p:nvPr>
        </p:nvSpPr>
        <p:spPr>
          <a:xfrm>
            <a:off x="1118625" y="1477137"/>
            <a:ext cx="2454300" cy="614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999" name="Google Shape;1999;p26"/>
          <p:cNvSpPr txBox="1"/>
          <p:nvPr>
            <p:ph idx="2" type="title"/>
          </p:nvPr>
        </p:nvSpPr>
        <p:spPr>
          <a:xfrm>
            <a:off x="1118625" y="3052047"/>
            <a:ext cx="2454300" cy="682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4800">
                <a:solidFill>
                  <a:schemeClr val="accen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000" name="Google Shape;2000;p26"/>
          <p:cNvSpPr txBox="1"/>
          <p:nvPr>
            <p:ph idx="3" type="subTitle"/>
          </p:nvPr>
        </p:nvSpPr>
        <p:spPr>
          <a:xfrm>
            <a:off x="1118625" y="3734550"/>
            <a:ext cx="2454300" cy="614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001" name="Shape 2001"/>
        <p:cNvGrpSpPr/>
        <p:nvPr/>
      </p:nvGrpSpPr>
      <p:grpSpPr>
        <a:xfrm>
          <a:off x="0" y="0"/>
          <a:ext cx="0" cy="0"/>
          <a:chOff x="0" y="0"/>
          <a:chExt cx="0" cy="0"/>
        </a:xfrm>
      </p:grpSpPr>
      <p:grpSp>
        <p:nvGrpSpPr>
          <p:cNvPr id="2002" name="Google Shape;2002;p27"/>
          <p:cNvGrpSpPr/>
          <p:nvPr/>
        </p:nvGrpSpPr>
        <p:grpSpPr>
          <a:xfrm>
            <a:off x="7" y="3673"/>
            <a:ext cx="9144198" cy="5142587"/>
            <a:chOff x="238125" y="847900"/>
            <a:chExt cx="7140000" cy="4015450"/>
          </a:xfrm>
        </p:grpSpPr>
        <p:sp>
          <p:nvSpPr>
            <p:cNvPr id="2003" name="Google Shape;2003;p27"/>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27"/>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27"/>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27"/>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27"/>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27"/>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27"/>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27"/>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27"/>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27"/>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27"/>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27"/>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27"/>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27"/>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27"/>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27"/>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27"/>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27"/>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27"/>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27"/>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27"/>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27"/>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27"/>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27"/>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27"/>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27"/>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27"/>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27"/>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27"/>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27"/>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27"/>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27"/>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27"/>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27"/>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27"/>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27"/>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27"/>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27"/>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27"/>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27"/>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27"/>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27"/>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27"/>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27"/>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27"/>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27"/>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27"/>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27"/>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27"/>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27"/>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27"/>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27"/>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27"/>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27"/>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27"/>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27"/>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27"/>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27"/>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27"/>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27"/>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27"/>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27"/>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27"/>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27"/>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27"/>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27"/>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27"/>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27"/>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27"/>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27"/>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27"/>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27"/>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27"/>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27"/>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27"/>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27"/>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27"/>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27"/>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27"/>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27"/>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27"/>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27"/>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27"/>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27"/>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27"/>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27"/>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27"/>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27"/>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27"/>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27"/>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27"/>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27"/>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27"/>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27"/>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27"/>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27"/>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27"/>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27"/>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27"/>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27"/>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27"/>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27"/>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27"/>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27"/>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27"/>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27"/>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27"/>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27"/>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27"/>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27"/>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27"/>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27"/>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27"/>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27"/>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27"/>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27"/>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27"/>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27"/>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1" name="Google Shape;2121;p27"/>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22" name="Google Shape;2122;p27"/>
          <p:cNvSpPr txBox="1"/>
          <p:nvPr>
            <p:ph idx="1" type="subTitle"/>
          </p:nvPr>
        </p:nvSpPr>
        <p:spPr>
          <a:xfrm>
            <a:off x="886650" y="1435375"/>
            <a:ext cx="1847400" cy="37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2123" name="Google Shape;2123;p27"/>
          <p:cNvSpPr txBox="1"/>
          <p:nvPr>
            <p:ph idx="2" type="subTitle"/>
          </p:nvPr>
        </p:nvSpPr>
        <p:spPr>
          <a:xfrm>
            <a:off x="886650" y="1809475"/>
            <a:ext cx="18474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124" name="Google Shape;2124;p27"/>
          <p:cNvSpPr txBox="1"/>
          <p:nvPr>
            <p:ph idx="3" type="subTitle"/>
          </p:nvPr>
        </p:nvSpPr>
        <p:spPr>
          <a:xfrm>
            <a:off x="3648400" y="1435375"/>
            <a:ext cx="1847400" cy="37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2125" name="Google Shape;2125;p27"/>
          <p:cNvSpPr txBox="1"/>
          <p:nvPr>
            <p:ph idx="4" type="subTitle"/>
          </p:nvPr>
        </p:nvSpPr>
        <p:spPr>
          <a:xfrm>
            <a:off x="3648400" y="1809475"/>
            <a:ext cx="18474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126" name="Google Shape;2126;p27"/>
          <p:cNvSpPr txBox="1"/>
          <p:nvPr>
            <p:ph idx="5" type="subTitle"/>
          </p:nvPr>
        </p:nvSpPr>
        <p:spPr>
          <a:xfrm>
            <a:off x="6410150" y="1435375"/>
            <a:ext cx="1847400" cy="37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2127" name="Google Shape;2127;p27"/>
          <p:cNvSpPr txBox="1"/>
          <p:nvPr>
            <p:ph idx="6" type="subTitle"/>
          </p:nvPr>
        </p:nvSpPr>
        <p:spPr>
          <a:xfrm>
            <a:off x="6410150" y="1809475"/>
            <a:ext cx="18474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128" name="Google Shape;2128;p27"/>
          <p:cNvSpPr txBox="1"/>
          <p:nvPr>
            <p:ph idx="7" type="subTitle"/>
          </p:nvPr>
        </p:nvSpPr>
        <p:spPr>
          <a:xfrm>
            <a:off x="886650" y="3478725"/>
            <a:ext cx="1847400" cy="94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129" name="Google Shape;2129;p27"/>
          <p:cNvSpPr txBox="1"/>
          <p:nvPr>
            <p:ph idx="8" type="subTitle"/>
          </p:nvPr>
        </p:nvSpPr>
        <p:spPr>
          <a:xfrm>
            <a:off x="3648400" y="3478725"/>
            <a:ext cx="1847400" cy="94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130" name="Google Shape;2130;p27"/>
          <p:cNvSpPr txBox="1"/>
          <p:nvPr>
            <p:ph idx="9" type="subTitle"/>
          </p:nvPr>
        </p:nvSpPr>
        <p:spPr>
          <a:xfrm>
            <a:off x="6410150" y="3478725"/>
            <a:ext cx="1847400" cy="94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1" name="Shape 131"/>
        <p:cNvGrpSpPr/>
        <p:nvPr/>
      </p:nvGrpSpPr>
      <p:grpSpPr>
        <a:xfrm>
          <a:off x="0" y="0"/>
          <a:ext cx="0" cy="0"/>
          <a:chOff x="0" y="0"/>
          <a:chExt cx="0" cy="0"/>
        </a:xfrm>
      </p:grpSpPr>
      <p:grpSp>
        <p:nvGrpSpPr>
          <p:cNvPr id="132" name="Google Shape;132;p10"/>
          <p:cNvGrpSpPr/>
          <p:nvPr/>
        </p:nvGrpSpPr>
        <p:grpSpPr>
          <a:xfrm>
            <a:off x="7" y="3673"/>
            <a:ext cx="9144198" cy="5142587"/>
            <a:chOff x="238125" y="847900"/>
            <a:chExt cx="7140000" cy="4015450"/>
          </a:xfrm>
        </p:grpSpPr>
        <p:sp>
          <p:nvSpPr>
            <p:cNvPr id="133" name="Google Shape;133;p10"/>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0"/>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0"/>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0"/>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0"/>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0"/>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0"/>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0"/>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0"/>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0"/>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0"/>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0"/>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0"/>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0"/>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0"/>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0"/>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0"/>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0"/>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0"/>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0"/>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0"/>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0"/>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0"/>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0"/>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0"/>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0"/>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0"/>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0"/>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0"/>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0"/>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0"/>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0"/>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0"/>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0"/>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0"/>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0"/>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0"/>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0"/>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0"/>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0"/>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0"/>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0"/>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0"/>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0"/>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0"/>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0"/>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0"/>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0"/>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0"/>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0"/>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0"/>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0"/>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0"/>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0"/>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0"/>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0"/>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0"/>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0"/>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0"/>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0"/>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0"/>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0"/>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0"/>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0"/>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0"/>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0"/>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0"/>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0"/>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0"/>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0"/>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0"/>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0"/>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0"/>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0"/>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0"/>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0"/>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0"/>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0"/>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0"/>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0"/>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0"/>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0"/>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0"/>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0"/>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0"/>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0"/>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0"/>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0"/>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0"/>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0"/>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0"/>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0"/>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0"/>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0"/>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0"/>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0"/>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0"/>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0"/>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0"/>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0"/>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0"/>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0"/>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0"/>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0"/>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0"/>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0"/>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0"/>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0"/>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0"/>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0"/>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0"/>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0"/>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0"/>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0"/>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0"/>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0"/>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0"/>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10"/>
          <p:cNvSpPr/>
          <p:nvPr/>
        </p:nvSpPr>
        <p:spPr>
          <a:xfrm>
            <a:off x="720000" y="380675"/>
            <a:ext cx="7704000" cy="701400"/>
          </a:xfrm>
          <a:prstGeom prst="roundRect">
            <a:avLst>
              <a:gd fmla="val 1011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0"/>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3" name="Google Shape;253;p10"/>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gn="l">
              <a:lnSpc>
                <a:spcPct val="115000"/>
              </a:lnSpc>
              <a:spcBef>
                <a:spcPts val="0"/>
              </a:spcBef>
              <a:spcAft>
                <a:spcPts val="0"/>
              </a:spcAft>
              <a:buSzPts val="1600"/>
              <a:buChar char="●"/>
              <a:defRPr/>
            </a:lvl1pPr>
            <a:lvl2pPr indent="-330200" lvl="1" marL="914400" algn="l">
              <a:lnSpc>
                <a:spcPct val="115000"/>
              </a:lnSpc>
              <a:spcBef>
                <a:spcPts val="160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
    <p:spTree>
      <p:nvGrpSpPr>
        <p:cNvPr id="2131" name="Shape 2131"/>
        <p:cNvGrpSpPr/>
        <p:nvPr/>
      </p:nvGrpSpPr>
      <p:grpSpPr>
        <a:xfrm>
          <a:off x="0" y="0"/>
          <a:ext cx="0" cy="0"/>
          <a:chOff x="0" y="0"/>
          <a:chExt cx="0" cy="0"/>
        </a:xfrm>
      </p:grpSpPr>
      <p:grpSp>
        <p:nvGrpSpPr>
          <p:cNvPr id="2132" name="Google Shape;2132;p28"/>
          <p:cNvGrpSpPr/>
          <p:nvPr/>
        </p:nvGrpSpPr>
        <p:grpSpPr>
          <a:xfrm>
            <a:off x="7" y="3673"/>
            <a:ext cx="9144198" cy="5142587"/>
            <a:chOff x="238125" y="847900"/>
            <a:chExt cx="7140000" cy="4015450"/>
          </a:xfrm>
        </p:grpSpPr>
        <p:sp>
          <p:nvSpPr>
            <p:cNvPr id="2133" name="Google Shape;2133;p28"/>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28"/>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28"/>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28"/>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28"/>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28"/>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28"/>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28"/>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28"/>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28"/>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28"/>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28"/>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28"/>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28"/>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28"/>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28"/>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28"/>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28"/>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28"/>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28"/>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28"/>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28"/>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28"/>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28"/>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28"/>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28"/>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28"/>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28"/>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28"/>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28"/>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28"/>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28"/>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28"/>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28"/>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28"/>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28"/>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28"/>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28"/>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28"/>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28"/>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28"/>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28"/>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28"/>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28"/>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28"/>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28"/>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28"/>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28"/>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28"/>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28"/>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28"/>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28"/>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28"/>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28"/>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28"/>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28"/>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28"/>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28"/>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28"/>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28"/>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28"/>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28"/>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28"/>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28"/>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28"/>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28"/>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28"/>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28"/>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28"/>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28"/>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28"/>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28"/>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28"/>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28"/>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28"/>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8"/>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28"/>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28"/>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28"/>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8"/>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8"/>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28"/>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28"/>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28"/>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28"/>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28"/>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28"/>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28"/>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28"/>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28"/>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28"/>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28"/>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28"/>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28"/>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28"/>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28"/>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28"/>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28"/>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28"/>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28"/>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28"/>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28"/>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28"/>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28"/>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28"/>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28"/>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28"/>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28"/>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28"/>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28"/>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28"/>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28"/>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28"/>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28"/>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28"/>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28"/>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28"/>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28"/>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1" name="Google Shape;2251;p28"/>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52" name="Google Shape;2252;p28"/>
          <p:cNvSpPr txBox="1"/>
          <p:nvPr>
            <p:ph idx="1" type="subTitle"/>
          </p:nvPr>
        </p:nvSpPr>
        <p:spPr>
          <a:xfrm>
            <a:off x="2741250" y="1627925"/>
            <a:ext cx="3661500" cy="2589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1400"/>
              <a:buFont typeface="Didact Gothic"/>
              <a:buChar char="●"/>
              <a:defRPr/>
            </a:lvl1pPr>
            <a:lvl2pPr lvl="1" algn="ctr">
              <a:lnSpc>
                <a:spcPct val="100000"/>
              </a:lnSpc>
              <a:spcBef>
                <a:spcPts val="1000"/>
              </a:spcBef>
              <a:spcAft>
                <a:spcPts val="0"/>
              </a:spcAft>
              <a:buClr>
                <a:srgbClr val="434343"/>
              </a:buClr>
              <a:buSzPts val="1400"/>
              <a:buFont typeface="Didact Gothic"/>
              <a:buChar char="○"/>
              <a:defRPr sz="1400"/>
            </a:lvl2pPr>
            <a:lvl3pPr lvl="2" algn="ctr">
              <a:lnSpc>
                <a:spcPct val="100000"/>
              </a:lnSpc>
              <a:spcBef>
                <a:spcPts val="0"/>
              </a:spcBef>
              <a:spcAft>
                <a:spcPts val="0"/>
              </a:spcAft>
              <a:buClr>
                <a:srgbClr val="434343"/>
              </a:buClr>
              <a:buSzPts val="1400"/>
              <a:buFont typeface="Didact Gothic"/>
              <a:buChar char="■"/>
              <a:defRPr sz="1400"/>
            </a:lvl3pPr>
            <a:lvl4pPr lvl="3" algn="ctr">
              <a:lnSpc>
                <a:spcPct val="100000"/>
              </a:lnSpc>
              <a:spcBef>
                <a:spcPts val="0"/>
              </a:spcBef>
              <a:spcAft>
                <a:spcPts val="0"/>
              </a:spcAft>
              <a:buClr>
                <a:srgbClr val="434343"/>
              </a:buClr>
              <a:buSzPts val="1400"/>
              <a:buFont typeface="Didact Gothic"/>
              <a:buChar char="●"/>
              <a:defRPr sz="1400"/>
            </a:lvl4pPr>
            <a:lvl5pPr lvl="4" algn="ctr">
              <a:lnSpc>
                <a:spcPct val="100000"/>
              </a:lnSpc>
              <a:spcBef>
                <a:spcPts val="0"/>
              </a:spcBef>
              <a:spcAft>
                <a:spcPts val="0"/>
              </a:spcAft>
              <a:buClr>
                <a:srgbClr val="434343"/>
              </a:buClr>
              <a:buSzPts val="1400"/>
              <a:buFont typeface="Didact Gothic"/>
              <a:buChar char="○"/>
              <a:defRPr sz="1400"/>
            </a:lvl5pPr>
            <a:lvl6pPr lvl="5" algn="ctr">
              <a:lnSpc>
                <a:spcPct val="100000"/>
              </a:lnSpc>
              <a:spcBef>
                <a:spcPts val="0"/>
              </a:spcBef>
              <a:spcAft>
                <a:spcPts val="0"/>
              </a:spcAft>
              <a:buClr>
                <a:srgbClr val="434343"/>
              </a:buClr>
              <a:buSzPts val="1400"/>
              <a:buFont typeface="Didact Gothic"/>
              <a:buChar char="■"/>
              <a:defRPr sz="1400"/>
            </a:lvl6pPr>
            <a:lvl7pPr lvl="6" algn="ctr">
              <a:lnSpc>
                <a:spcPct val="100000"/>
              </a:lnSpc>
              <a:spcBef>
                <a:spcPts val="0"/>
              </a:spcBef>
              <a:spcAft>
                <a:spcPts val="0"/>
              </a:spcAft>
              <a:buClr>
                <a:srgbClr val="434343"/>
              </a:buClr>
              <a:buSzPts val="1400"/>
              <a:buFont typeface="Didact Gothic"/>
              <a:buChar char="●"/>
              <a:defRPr sz="1400"/>
            </a:lvl7pPr>
            <a:lvl8pPr lvl="7" algn="ctr">
              <a:lnSpc>
                <a:spcPct val="100000"/>
              </a:lnSpc>
              <a:spcBef>
                <a:spcPts val="0"/>
              </a:spcBef>
              <a:spcAft>
                <a:spcPts val="0"/>
              </a:spcAft>
              <a:buClr>
                <a:srgbClr val="434343"/>
              </a:buClr>
              <a:buSzPts val="1400"/>
              <a:buFont typeface="Didact Gothic"/>
              <a:buChar char="○"/>
              <a:defRPr sz="1400"/>
            </a:lvl8pPr>
            <a:lvl9pPr lvl="8" algn="ctr">
              <a:lnSpc>
                <a:spcPct val="100000"/>
              </a:lnSpc>
              <a:spcBef>
                <a:spcPts val="0"/>
              </a:spcBef>
              <a:spcAft>
                <a:spcPts val="0"/>
              </a:spcAft>
              <a:buClr>
                <a:srgbClr val="434343"/>
              </a:buClr>
              <a:buSzPts val="1400"/>
              <a:buFont typeface="Didact Gothic"/>
              <a:buChar char="■"/>
              <a:defRPr sz="1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2253" name="Shape 2253"/>
        <p:cNvGrpSpPr/>
        <p:nvPr/>
      </p:nvGrpSpPr>
      <p:grpSpPr>
        <a:xfrm>
          <a:off x="0" y="0"/>
          <a:ext cx="0" cy="0"/>
          <a:chOff x="0" y="0"/>
          <a:chExt cx="0" cy="0"/>
        </a:xfrm>
      </p:grpSpPr>
      <p:grpSp>
        <p:nvGrpSpPr>
          <p:cNvPr id="2254" name="Google Shape;2254;p29"/>
          <p:cNvGrpSpPr/>
          <p:nvPr/>
        </p:nvGrpSpPr>
        <p:grpSpPr>
          <a:xfrm>
            <a:off x="7" y="3673"/>
            <a:ext cx="9144198" cy="5142587"/>
            <a:chOff x="238125" y="847900"/>
            <a:chExt cx="7140000" cy="4015450"/>
          </a:xfrm>
        </p:grpSpPr>
        <p:sp>
          <p:nvSpPr>
            <p:cNvPr id="2255" name="Google Shape;2255;p29"/>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29"/>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29"/>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29"/>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29"/>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29"/>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29"/>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29"/>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29"/>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29"/>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29"/>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29"/>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29"/>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29"/>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29"/>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29"/>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29"/>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29"/>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29"/>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29"/>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29"/>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29"/>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29"/>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29"/>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29"/>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29"/>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29"/>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29"/>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29"/>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29"/>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29"/>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29"/>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29"/>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29"/>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29"/>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29"/>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29"/>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29"/>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29"/>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29"/>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29"/>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29"/>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29"/>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29"/>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29"/>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29"/>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29"/>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29"/>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29"/>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29"/>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29"/>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29"/>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29"/>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29"/>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29"/>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29"/>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29"/>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29"/>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29"/>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29"/>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29"/>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29"/>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29"/>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29"/>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29"/>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29"/>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29"/>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29"/>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29"/>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29"/>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29"/>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29"/>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29"/>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29"/>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29"/>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29"/>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29"/>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29"/>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29"/>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29"/>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29"/>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29"/>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29"/>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29"/>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29"/>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29"/>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29"/>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29"/>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29"/>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29"/>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29"/>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29"/>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29"/>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29"/>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29"/>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29"/>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29"/>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29"/>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29"/>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29"/>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29"/>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29"/>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29"/>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29"/>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29"/>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29"/>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29"/>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29"/>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29"/>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29"/>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29"/>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29"/>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29"/>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29"/>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29"/>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29"/>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29"/>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29"/>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3" name="Google Shape;2373;p29"/>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74" name="Google Shape;2374;p29"/>
          <p:cNvSpPr txBox="1"/>
          <p:nvPr>
            <p:ph idx="1" type="subTitle"/>
          </p:nvPr>
        </p:nvSpPr>
        <p:spPr>
          <a:xfrm>
            <a:off x="1058850" y="2321763"/>
            <a:ext cx="3015900" cy="1355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_1">
    <p:spTree>
      <p:nvGrpSpPr>
        <p:cNvPr id="2375" name="Shape 2375"/>
        <p:cNvGrpSpPr/>
        <p:nvPr/>
      </p:nvGrpSpPr>
      <p:grpSpPr>
        <a:xfrm>
          <a:off x="0" y="0"/>
          <a:ext cx="0" cy="0"/>
          <a:chOff x="0" y="0"/>
          <a:chExt cx="0" cy="0"/>
        </a:xfrm>
      </p:grpSpPr>
      <p:grpSp>
        <p:nvGrpSpPr>
          <p:cNvPr id="2376" name="Google Shape;2376;p30"/>
          <p:cNvGrpSpPr/>
          <p:nvPr/>
        </p:nvGrpSpPr>
        <p:grpSpPr>
          <a:xfrm>
            <a:off x="7" y="3673"/>
            <a:ext cx="9144198" cy="5142587"/>
            <a:chOff x="238125" y="847900"/>
            <a:chExt cx="7140000" cy="4015450"/>
          </a:xfrm>
        </p:grpSpPr>
        <p:sp>
          <p:nvSpPr>
            <p:cNvPr id="2377" name="Google Shape;2377;p30"/>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30"/>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30"/>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30"/>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30"/>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30"/>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30"/>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30"/>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30"/>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30"/>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30"/>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30"/>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30"/>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30"/>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30"/>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30"/>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30"/>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30"/>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30"/>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30"/>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30"/>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30"/>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30"/>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30"/>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30"/>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30"/>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30"/>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30"/>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30"/>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30"/>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30"/>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30"/>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30"/>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30"/>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30"/>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30"/>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30"/>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30"/>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30"/>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30"/>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30"/>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30"/>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30"/>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30"/>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30"/>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30"/>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30"/>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30"/>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30"/>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30"/>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30"/>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30"/>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30"/>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30"/>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30"/>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30"/>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30"/>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30"/>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30"/>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30"/>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30"/>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30"/>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30"/>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30"/>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30"/>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30"/>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30"/>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30"/>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30"/>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30"/>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30"/>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30"/>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30"/>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30"/>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30"/>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30"/>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30"/>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30"/>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30"/>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30"/>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30"/>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30"/>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30"/>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30"/>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30"/>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30"/>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30"/>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30"/>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30"/>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30"/>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30"/>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30"/>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30"/>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30"/>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30"/>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30"/>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30"/>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30"/>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30"/>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30"/>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30"/>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30"/>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30"/>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30"/>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30"/>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30"/>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30"/>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30"/>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30"/>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30"/>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30"/>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30"/>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30"/>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30"/>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30"/>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30"/>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30"/>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30"/>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5" name="Google Shape;2495;p30"/>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96" name="Google Shape;2496;p30"/>
          <p:cNvSpPr txBox="1"/>
          <p:nvPr>
            <p:ph idx="1" type="subTitle"/>
          </p:nvPr>
        </p:nvSpPr>
        <p:spPr>
          <a:xfrm>
            <a:off x="5069250" y="2189463"/>
            <a:ext cx="3015900" cy="1355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497" name="Shape 2497"/>
        <p:cNvGrpSpPr/>
        <p:nvPr/>
      </p:nvGrpSpPr>
      <p:grpSpPr>
        <a:xfrm>
          <a:off x="0" y="0"/>
          <a:ext cx="0" cy="0"/>
          <a:chOff x="0" y="0"/>
          <a:chExt cx="0" cy="0"/>
        </a:xfrm>
      </p:grpSpPr>
      <p:sp>
        <p:nvSpPr>
          <p:cNvPr id="2498" name="Google Shape;2498;p31"/>
          <p:cNvSpPr/>
          <p:nvPr/>
        </p:nvSpPr>
        <p:spPr>
          <a:xfrm>
            <a:off x="-60150" y="1241325"/>
            <a:ext cx="9274200" cy="3362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9" name="Google Shape;2499;p31"/>
          <p:cNvGrpSpPr/>
          <p:nvPr/>
        </p:nvGrpSpPr>
        <p:grpSpPr>
          <a:xfrm>
            <a:off x="7" y="3673"/>
            <a:ext cx="9144198" cy="5142587"/>
            <a:chOff x="238125" y="847900"/>
            <a:chExt cx="7140000" cy="4015450"/>
          </a:xfrm>
        </p:grpSpPr>
        <p:sp>
          <p:nvSpPr>
            <p:cNvPr id="2500" name="Google Shape;2500;p31"/>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31"/>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31"/>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31"/>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31"/>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31"/>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31"/>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31"/>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31"/>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31"/>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31"/>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31"/>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31"/>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31"/>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31"/>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31"/>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31"/>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31"/>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31"/>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31"/>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31"/>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31"/>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31"/>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31"/>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31"/>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31"/>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31"/>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31"/>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31"/>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31"/>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31"/>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31"/>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31"/>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31"/>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31"/>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31"/>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31"/>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31"/>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31"/>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31"/>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31"/>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31"/>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31"/>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31"/>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31"/>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31"/>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31"/>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31"/>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31"/>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31"/>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31"/>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31"/>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31"/>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31"/>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31"/>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31"/>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31"/>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31"/>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31"/>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31"/>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31"/>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31"/>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31"/>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31"/>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31"/>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31"/>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31"/>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31"/>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31"/>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31"/>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31"/>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31"/>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31"/>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31"/>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31"/>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31"/>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31"/>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31"/>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31"/>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31"/>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31"/>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31"/>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31"/>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31"/>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31"/>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31"/>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31"/>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31"/>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31"/>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31"/>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31"/>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31"/>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31"/>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31"/>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31"/>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31"/>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31"/>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31"/>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31"/>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31"/>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31"/>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31"/>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31"/>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31"/>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31"/>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31"/>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31"/>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31"/>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31"/>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31"/>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31"/>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31"/>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31"/>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31"/>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31"/>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31"/>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31"/>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31"/>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8" name="Google Shape;2618;p31"/>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19" name="Google Shape;2619;p31"/>
          <p:cNvSpPr txBox="1"/>
          <p:nvPr>
            <p:ph idx="1" type="subTitle"/>
          </p:nvPr>
        </p:nvSpPr>
        <p:spPr>
          <a:xfrm>
            <a:off x="1794025" y="3317250"/>
            <a:ext cx="2049300" cy="37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2620" name="Google Shape;2620;p31"/>
          <p:cNvSpPr txBox="1"/>
          <p:nvPr>
            <p:ph idx="2" type="subTitle"/>
          </p:nvPr>
        </p:nvSpPr>
        <p:spPr>
          <a:xfrm>
            <a:off x="1794025" y="3691350"/>
            <a:ext cx="20493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621" name="Google Shape;2621;p31"/>
          <p:cNvSpPr txBox="1"/>
          <p:nvPr>
            <p:ph idx="3" type="subTitle"/>
          </p:nvPr>
        </p:nvSpPr>
        <p:spPr>
          <a:xfrm>
            <a:off x="5300686" y="3317250"/>
            <a:ext cx="2049300" cy="374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2622" name="Google Shape;2622;p31"/>
          <p:cNvSpPr txBox="1"/>
          <p:nvPr>
            <p:ph idx="4" type="subTitle"/>
          </p:nvPr>
        </p:nvSpPr>
        <p:spPr>
          <a:xfrm>
            <a:off x="5300679" y="3691350"/>
            <a:ext cx="20493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2623" name="Shape 2623"/>
        <p:cNvGrpSpPr/>
        <p:nvPr/>
      </p:nvGrpSpPr>
      <p:grpSpPr>
        <a:xfrm>
          <a:off x="0" y="0"/>
          <a:ext cx="0" cy="0"/>
          <a:chOff x="0" y="0"/>
          <a:chExt cx="0" cy="0"/>
        </a:xfrm>
      </p:grpSpPr>
      <p:sp>
        <p:nvSpPr>
          <p:cNvPr id="2624" name="Google Shape;2624;p32"/>
          <p:cNvSpPr/>
          <p:nvPr/>
        </p:nvSpPr>
        <p:spPr>
          <a:xfrm>
            <a:off x="-60150" y="900600"/>
            <a:ext cx="9274200" cy="3342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5" name="Google Shape;2625;p32"/>
          <p:cNvGrpSpPr/>
          <p:nvPr/>
        </p:nvGrpSpPr>
        <p:grpSpPr>
          <a:xfrm>
            <a:off x="7" y="3673"/>
            <a:ext cx="9144198" cy="5142587"/>
            <a:chOff x="238125" y="847900"/>
            <a:chExt cx="7140000" cy="4015450"/>
          </a:xfrm>
        </p:grpSpPr>
        <p:sp>
          <p:nvSpPr>
            <p:cNvPr id="2626" name="Google Shape;2626;p32"/>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32"/>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32"/>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32"/>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32"/>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32"/>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32"/>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32"/>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32"/>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32"/>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32"/>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32"/>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32"/>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32"/>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32"/>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32"/>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32"/>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32"/>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32"/>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32"/>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32"/>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32"/>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32"/>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32"/>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32"/>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32"/>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32"/>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32"/>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32"/>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32"/>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32"/>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32"/>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32"/>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32"/>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32"/>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32"/>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32"/>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32"/>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32"/>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32"/>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32"/>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32"/>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32"/>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32"/>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32"/>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32"/>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32"/>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32"/>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32"/>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32"/>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32"/>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32"/>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32"/>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32"/>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32"/>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32"/>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32"/>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32"/>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32"/>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32"/>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32"/>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32"/>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32"/>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32"/>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32"/>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32"/>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32"/>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32"/>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32"/>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32"/>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32"/>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32"/>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32"/>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32"/>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32"/>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32"/>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32"/>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32"/>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32"/>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32"/>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32"/>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32"/>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32"/>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32"/>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32"/>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32"/>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32"/>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32"/>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32"/>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32"/>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32"/>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32"/>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32"/>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32"/>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32"/>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32"/>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32"/>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32"/>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32"/>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32"/>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32"/>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32"/>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32"/>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32"/>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32"/>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32"/>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32"/>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32"/>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32"/>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32"/>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32"/>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32"/>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32"/>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32"/>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32"/>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32"/>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32"/>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32"/>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44" name="Google Shape;2744;p32"/>
          <p:cNvSpPr txBox="1"/>
          <p:nvPr>
            <p:ph type="title"/>
          </p:nvPr>
        </p:nvSpPr>
        <p:spPr>
          <a:xfrm>
            <a:off x="3073800" y="1044200"/>
            <a:ext cx="2996400" cy="657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4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45" name="Google Shape;2745;p32"/>
          <p:cNvSpPr txBox="1"/>
          <p:nvPr>
            <p:ph idx="1" type="subTitle"/>
          </p:nvPr>
        </p:nvSpPr>
        <p:spPr>
          <a:xfrm>
            <a:off x="3547350" y="2512898"/>
            <a:ext cx="2049300" cy="804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746" name="Google Shape;2746;p32"/>
          <p:cNvSpPr txBox="1"/>
          <p:nvPr>
            <p:ph idx="2" type="subTitle"/>
          </p:nvPr>
        </p:nvSpPr>
        <p:spPr>
          <a:xfrm>
            <a:off x="3219150" y="2187988"/>
            <a:ext cx="2705700" cy="324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747" name="Google Shape;2747;p32"/>
          <p:cNvSpPr txBox="1"/>
          <p:nvPr/>
        </p:nvSpPr>
        <p:spPr>
          <a:xfrm>
            <a:off x="2387550" y="3365188"/>
            <a:ext cx="4378800" cy="439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ro" sz="1200" u="none" cap="none" strike="noStrike">
                <a:solidFill>
                  <a:srgbClr val="000000"/>
                </a:solidFill>
                <a:latin typeface="Kulim Park"/>
                <a:ea typeface="Kulim Park"/>
                <a:cs typeface="Kulim Park"/>
                <a:sym typeface="Kulim Park"/>
              </a:rPr>
              <a:t>CREDITS: This presentation template was created by </a:t>
            </a:r>
            <a:r>
              <a:rPr b="1" i="0" lang="ro" sz="1200" u="none" cap="none" strike="noStrike">
                <a:solidFill>
                  <a:srgbClr val="E85B2D"/>
                </a:solidFill>
                <a:uFill>
                  <a:noFill/>
                </a:uFill>
                <a:latin typeface="Kulim Park"/>
                <a:ea typeface="Kulim Park"/>
                <a:cs typeface="Kulim Park"/>
                <a:sym typeface="Kulim Park"/>
                <a:hlinkClick r:id="rId2">
                  <a:extLst>
                    <a:ext uri="{A12FA001-AC4F-418D-AE19-62706E023703}">
                      <ahyp:hlinkClr val="tx"/>
                    </a:ext>
                  </a:extLst>
                </a:hlinkClick>
              </a:rPr>
              <a:t>Slidesgo</a:t>
            </a:r>
            <a:r>
              <a:rPr b="0" i="0" lang="ro" sz="1200" u="none" cap="none" strike="noStrike">
                <a:solidFill>
                  <a:srgbClr val="000000"/>
                </a:solidFill>
                <a:latin typeface="Kulim Park"/>
                <a:ea typeface="Kulim Park"/>
                <a:cs typeface="Kulim Park"/>
                <a:sym typeface="Kulim Park"/>
              </a:rPr>
              <a:t>, including icons by </a:t>
            </a:r>
            <a:r>
              <a:rPr b="1" i="0" lang="ro" sz="1200" u="none" cap="none" strike="noStrike">
                <a:solidFill>
                  <a:srgbClr val="E85B2D"/>
                </a:solidFill>
                <a:uFill>
                  <a:noFill/>
                </a:uFill>
                <a:latin typeface="Kulim Park"/>
                <a:ea typeface="Kulim Park"/>
                <a:cs typeface="Kulim Park"/>
                <a:sym typeface="Kulim Park"/>
                <a:hlinkClick r:id="rId3">
                  <a:extLst>
                    <a:ext uri="{A12FA001-AC4F-418D-AE19-62706E023703}">
                      <ahyp:hlinkClr val="tx"/>
                    </a:ext>
                  </a:extLst>
                </a:hlinkClick>
              </a:rPr>
              <a:t>Flaticon</a:t>
            </a:r>
            <a:r>
              <a:rPr b="0" i="0" lang="ro" sz="1200" u="none" cap="none" strike="noStrike">
                <a:solidFill>
                  <a:srgbClr val="000000"/>
                </a:solidFill>
                <a:latin typeface="Kulim Park"/>
                <a:ea typeface="Kulim Park"/>
                <a:cs typeface="Kulim Park"/>
                <a:sym typeface="Kulim Park"/>
              </a:rPr>
              <a:t>, infographics &amp; images by </a:t>
            </a:r>
            <a:r>
              <a:rPr b="1" i="0" lang="ro" sz="1200" u="none" cap="none" strike="noStrike">
                <a:solidFill>
                  <a:srgbClr val="E85B2D"/>
                </a:solidFill>
                <a:uFill>
                  <a:noFill/>
                </a:uFill>
                <a:latin typeface="Kulim Park"/>
                <a:ea typeface="Kulim Park"/>
                <a:cs typeface="Kulim Park"/>
                <a:sym typeface="Kulim Park"/>
                <a:hlinkClick r:id="rId4">
                  <a:extLst>
                    <a:ext uri="{A12FA001-AC4F-418D-AE19-62706E023703}">
                      <ahyp:hlinkClr val="tx"/>
                    </a:ext>
                  </a:extLst>
                </a:hlinkClick>
              </a:rPr>
              <a:t>Freepik</a:t>
            </a:r>
            <a:endParaRPr b="1" i="0" sz="1200" u="none" cap="none" strike="noStrike">
              <a:solidFill>
                <a:srgbClr val="E85B2D"/>
              </a:solidFill>
              <a:latin typeface="Kulim Park"/>
              <a:ea typeface="Kulim Park"/>
              <a:cs typeface="Kulim Park"/>
              <a:sym typeface="Kulim Par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_1">
    <p:spTree>
      <p:nvGrpSpPr>
        <p:cNvPr id="2748" name="Shape 2748"/>
        <p:cNvGrpSpPr/>
        <p:nvPr/>
      </p:nvGrpSpPr>
      <p:grpSpPr>
        <a:xfrm>
          <a:off x="0" y="0"/>
          <a:ext cx="0" cy="0"/>
          <a:chOff x="0" y="0"/>
          <a:chExt cx="0" cy="0"/>
        </a:xfrm>
      </p:grpSpPr>
      <p:grpSp>
        <p:nvGrpSpPr>
          <p:cNvPr id="2749" name="Google Shape;2749;p33"/>
          <p:cNvGrpSpPr/>
          <p:nvPr/>
        </p:nvGrpSpPr>
        <p:grpSpPr>
          <a:xfrm>
            <a:off x="7" y="3673"/>
            <a:ext cx="9144198" cy="5142587"/>
            <a:chOff x="238125" y="847900"/>
            <a:chExt cx="7140000" cy="4015450"/>
          </a:xfrm>
        </p:grpSpPr>
        <p:sp>
          <p:nvSpPr>
            <p:cNvPr id="2750" name="Google Shape;2750;p33"/>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33"/>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33"/>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33"/>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33"/>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33"/>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33"/>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33"/>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33"/>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33"/>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33"/>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33"/>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33"/>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33"/>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33"/>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33"/>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33"/>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33"/>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33"/>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33"/>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33"/>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33"/>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33"/>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33"/>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33"/>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33"/>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33"/>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33"/>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33"/>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33"/>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33"/>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33"/>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33"/>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33"/>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33"/>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33"/>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33"/>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33"/>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33"/>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33"/>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33"/>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33"/>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33"/>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33"/>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33"/>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33"/>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33"/>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33"/>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33"/>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33"/>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33"/>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33"/>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33"/>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33"/>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33"/>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33"/>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33"/>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33"/>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33"/>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33"/>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33"/>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33"/>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33"/>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33"/>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33"/>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33"/>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33"/>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33"/>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33"/>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33"/>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33"/>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33"/>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33"/>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33"/>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33"/>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33"/>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33"/>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33"/>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33"/>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33"/>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33"/>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33"/>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33"/>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33"/>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33"/>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33"/>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33"/>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33"/>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33"/>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33"/>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33"/>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33"/>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33"/>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33"/>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33"/>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33"/>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33"/>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33"/>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33"/>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33"/>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33"/>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33"/>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33"/>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33"/>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33"/>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33"/>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33"/>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33"/>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33"/>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33"/>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33"/>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33"/>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33"/>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33"/>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33"/>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33"/>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33"/>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33"/>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_1">
    <p:spTree>
      <p:nvGrpSpPr>
        <p:cNvPr id="2868" name="Shape 2868"/>
        <p:cNvGrpSpPr/>
        <p:nvPr/>
      </p:nvGrpSpPr>
      <p:grpSpPr>
        <a:xfrm>
          <a:off x="0" y="0"/>
          <a:ext cx="0" cy="0"/>
          <a:chOff x="0" y="0"/>
          <a:chExt cx="0" cy="0"/>
        </a:xfrm>
      </p:grpSpPr>
      <p:grpSp>
        <p:nvGrpSpPr>
          <p:cNvPr id="2869" name="Google Shape;2869;p34"/>
          <p:cNvGrpSpPr/>
          <p:nvPr/>
        </p:nvGrpSpPr>
        <p:grpSpPr>
          <a:xfrm>
            <a:off x="7" y="3673"/>
            <a:ext cx="9144198" cy="5142587"/>
            <a:chOff x="238125" y="847900"/>
            <a:chExt cx="7140000" cy="4015450"/>
          </a:xfrm>
        </p:grpSpPr>
        <p:sp>
          <p:nvSpPr>
            <p:cNvPr id="2870" name="Google Shape;2870;p34"/>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34"/>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34"/>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34"/>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34"/>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34"/>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34"/>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34"/>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34"/>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34"/>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34"/>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34"/>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34"/>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34"/>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34"/>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34"/>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34"/>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34"/>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34"/>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34"/>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34"/>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34"/>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34"/>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34"/>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34"/>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34"/>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34"/>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34"/>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34"/>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34"/>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34"/>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34"/>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34"/>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34"/>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34"/>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34"/>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34"/>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34"/>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34"/>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34"/>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34"/>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34"/>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34"/>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34"/>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34"/>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34"/>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34"/>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34"/>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34"/>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34"/>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34"/>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34"/>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34"/>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34"/>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34"/>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34"/>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34"/>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34"/>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34"/>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34"/>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34"/>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34"/>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34"/>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34"/>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34"/>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34"/>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34"/>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34"/>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34"/>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34"/>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34"/>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34"/>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34"/>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34"/>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34"/>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34"/>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34"/>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34"/>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34"/>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34"/>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34"/>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34"/>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34"/>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34"/>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34"/>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34"/>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34"/>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34"/>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34"/>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34"/>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34"/>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34"/>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34"/>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34"/>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34"/>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34"/>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34"/>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34"/>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34"/>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34"/>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34"/>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34"/>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34"/>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34"/>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34"/>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34"/>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34"/>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34"/>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34"/>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34"/>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34"/>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34"/>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34"/>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34"/>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34"/>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34"/>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34"/>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34"/>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88" name="Google Shape;2988;p34"/>
          <p:cNvSpPr/>
          <p:nvPr/>
        </p:nvSpPr>
        <p:spPr>
          <a:xfrm>
            <a:off x="-60150" y="1241325"/>
            <a:ext cx="9274200" cy="3362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4" name="Shape 254"/>
        <p:cNvGrpSpPr/>
        <p:nvPr/>
      </p:nvGrpSpPr>
      <p:grpSpPr>
        <a:xfrm>
          <a:off x="0" y="0"/>
          <a:ext cx="0" cy="0"/>
          <a:chOff x="0" y="0"/>
          <a:chExt cx="0" cy="0"/>
        </a:xfrm>
      </p:grpSpPr>
      <p:grpSp>
        <p:nvGrpSpPr>
          <p:cNvPr id="255" name="Google Shape;255;p11"/>
          <p:cNvGrpSpPr/>
          <p:nvPr/>
        </p:nvGrpSpPr>
        <p:grpSpPr>
          <a:xfrm>
            <a:off x="7" y="3673"/>
            <a:ext cx="9144198" cy="5142587"/>
            <a:chOff x="238125" y="847900"/>
            <a:chExt cx="7140000" cy="4015450"/>
          </a:xfrm>
        </p:grpSpPr>
        <p:sp>
          <p:nvSpPr>
            <p:cNvPr id="256" name="Google Shape;256;p11"/>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1"/>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1"/>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1"/>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1"/>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1"/>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1"/>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1"/>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1"/>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1"/>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1"/>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1"/>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1"/>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1"/>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1"/>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1"/>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1"/>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1"/>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1"/>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1"/>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1"/>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1"/>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1"/>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1"/>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1"/>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1"/>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1"/>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1"/>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1"/>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1"/>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1"/>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1"/>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1"/>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1"/>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1"/>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1"/>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1"/>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1"/>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1"/>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1"/>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1"/>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1"/>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1"/>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1"/>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1"/>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1"/>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1"/>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1"/>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1"/>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1"/>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1"/>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1"/>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1"/>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1"/>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1"/>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1"/>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1"/>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1"/>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1"/>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1"/>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1"/>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1"/>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1"/>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1"/>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1"/>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1"/>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1"/>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1"/>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1"/>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1"/>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1"/>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1"/>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1"/>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1"/>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1"/>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1"/>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1"/>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1"/>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1"/>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1"/>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1"/>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1"/>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1"/>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1"/>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1"/>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1"/>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1"/>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1"/>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1"/>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1"/>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1"/>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1"/>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1"/>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1"/>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1"/>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1"/>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1"/>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1"/>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1"/>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1"/>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1"/>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1"/>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1"/>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1"/>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1"/>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1"/>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1"/>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1"/>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1"/>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1"/>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1"/>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 name="Google Shape;374;p11"/>
          <p:cNvSpPr/>
          <p:nvPr/>
        </p:nvSpPr>
        <p:spPr>
          <a:xfrm>
            <a:off x="-60150" y="1241325"/>
            <a:ext cx="9274200" cy="3362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1"/>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6" name="Shape 376"/>
        <p:cNvGrpSpPr/>
        <p:nvPr/>
      </p:nvGrpSpPr>
      <p:grpSpPr>
        <a:xfrm>
          <a:off x="0" y="0"/>
          <a:ext cx="0" cy="0"/>
          <a:chOff x="0" y="0"/>
          <a:chExt cx="0" cy="0"/>
        </a:xfrm>
      </p:grpSpPr>
      <p:grpSp>
        <p:nvGrpSpPr>
          <p:cNvPr id="377" name="Google Shape;377;p12"/>
          <p:cNvGrpSpPr/>
          <p:nvPr/>
        </p:nvGrpSpPr>
        <p:grpSpPr>
          <a:xfrm>
            <a:off x="7" y="3673"/>
            <a:ext cx="9144198" cy="5142587"/>
            <a:chOff x="238125" y="847900"/>
            <a:chExt cx="7140000" cy="4015450"/>
          </a:xfrm>
        </p:grpSpPr>
        <p:sp>
          <p:nvSpPr>
            <p:cNvPr id="378" name="Google Shape;378;p12"/>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2"/>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2"/>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2"/>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2"/>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2"/>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2"/>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2"/>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2"/>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2"/>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2"/>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2"/>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2"/>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2"/>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2"/>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2"/>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2"/>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2"/>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2"/>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2"/>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2"/>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2"/>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2"/>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2"/>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2"/>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2"/>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2"/>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2"/>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2"/>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2"/>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2"/>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2"/>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2"/>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2"/>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2"/>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2"/>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2"/>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2"/>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2"/>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2"/>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2"/>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2"/>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2"/>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2"/>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2"/>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2"/>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2"/>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2"/>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2"/>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2"/>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2"/>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2"/>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2"/>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2"/>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2"/>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2"/>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2"/>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2"/>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2"/>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2"/>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2"/>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2"/>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2"/>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2"/>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2"/>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2"/>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2"/>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2"/>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2"/>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2"/>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2"/>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2"/>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2"/>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2"/>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2"/>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2"/>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2"/>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2"/>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2"/>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2"/>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2"/>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2"/>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2"/>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2"/>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2"/>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2"/>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2"/>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2"/>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2"/>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2"/>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2"/>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2"/>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2"/>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2"/>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2"/>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2"/>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2"/>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2"/>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2"/>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2"/>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2"/>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2"/>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2"/>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2"/>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2"/>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2"/>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2"/>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2"/>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2"/>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2"/>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2"/>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2"/>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2"/>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2"/>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2"/>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2"/>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2"/>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2"/>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6" name="Google Shape;496;p12"/>
          <p:cNvSpPr/>
          <p:nvPr/>
        </p:nvSpPr>
        <p:spPr>
          <a:xfrm>
            <a:off x="1118400" y="834150"/>
            <a:ext cx="6907200" cy="3475200"/>
          </a:xfrm>
          <a:prstGeom prst="roundRect">
            <a:avLst>
              <a:gd fmla="val 4193"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2"/>
          <p:cNvSpPr txBox="1"/>
          <p:nvPr>
            <p:ph type="title"/>
          </p:nvPr>
        </p:nvSpPr>
        <p:spPr>
          <a:xfrm>
            <a:off x="2700150" y="1230600"/>
            <a:ext cx="3743700" cy="1203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500"/>
              <a:buNone/>
              <a:defRPr sz="7200"/>
            </a:lvl1pPr>
            <a:lvl2pPr lvl="1" algn="r">
              <a:lnSpc>
                <a:spcPct val="100000"/>
              </a:lnSpc>
              <a:spcBef>
                <a:spcPts val="0"/>
              </a:spcBef>
              <a:spcAft>
                <a:spcPts val="0"/>
              </a:spcAft>
              <a:buSzPts val="4500"/>
              <a:buNone/>
              <a:defRPr sz="4500"/>
            </a:lvl2pPr>
            <a:lvl3pPr lvl="2" algn="r">
              <a:lnSpc>
                <a:spcPct val="100000"/>
              </a:lnSpc>
              <a:spcBef>
                <a:spcPts val="0"/>
              </a:spcBef>
              <a:spcAft>
                <a:spcPts val="0"/>
              </a:spcAft>
              <a:buSzPts val="4500"/>
              <a:buNone/>
              <a:defRPr sz="4500"/>
            </a:lvl3pPr>
            <a:lvl4pPr lvl="3" algn="r">
              <a:lnSpc>
                <a:spcPct val="100000"/>
              </a:lnSpc>
              <a:spcBef>
                <a:spcPts val="0"/>
              </a:spcBef>
              <a:spcAft>
                <a:spcPts val="0"/>
              </a:spcAft>
              <a:buSzPts val="4500"/>
              <a:buNone/>
              <a:defRPr sz="4500"/>
            </a:lvl4pPr>
            <a:lvl5pPr lvl="4" algn="r">
              <a:lnSpc>
                <a:spcPct val="100000"/>
              </a:lnSpc>
              <a:spcBef>
                <a:spcPts val="0"/>
              </a:spcBef>
              <a:spcAft>
                <a:spcPts val="0"/>
              </a:spcAft>
              <a:buSzPts val="4500"/>
              <a:buNone/>
              <a:defRPr sz="4500"/>
            </a:lvl5pPr>
            <a:lvl6pPr lvl="5" algn="r">
              <a:lnSpc>
                <a:spcPct val="100000"/>
              </a:lnSpc>
              <a:spcBef>
                <a:spcPts val="0"/>
              </a:spcBef>
              <a:spcAft>
                <a:spcPts val="0"/>
              </a:spcAft>
              <a:buSzPts val="4500"/>
              <a:buNone/>
              <a:defRPr sz="4500"/>
            </a:lvl6pPr>
            <a:lvl7pPr lvl="6" algn="r">
              <a:lnSpc>
                <a:spcPct val="100000"/>
              </a:lnSpc>
              <a:spcBef>
                <a:spcPts val="0"/>
              </a:spcBef>
              <a:spcAft>
                <a:spcPts val="0"/>
              </a:spcAft>
              <a:buSzPts val="4500"/>
              <a:buNone/>
              <a:defRPr sz="4500"/>
            </a:lvl7pPr>
            <a:lvl8pPr lvl="7" algn="r">
              <a:lnSpc>
                <a:spcPct val="100000"/>
              </a:lnSpc>
              <a:spcBef>
                <a:spcPts val="0"/>
              </a:spcBef>
              <a:spcAft>
                <a:spcPts val="0"/>
              </a:spcAft>
              <a:buSzPts val="4500"/>
              <a:buNone/>
              <a:defRPr sz="4500"/>
            </a:lvl8pPr>
            <a:lvl9pPr lvl="8" algn="r">
              <a:lnSpc>
                <a:spcPct val="100000"/>
              </a:lnSpc>
              <a:spcBef>
                <a:spcPts val="0"/>
              </a:spcBef>
              <a:spcAft>
                <a:spcPts val="0"/>
              </a:spcAft>
              <a:buSzPts val="4500"/>
              <a:buNone/>
              <a:defRPr sz="4500"/>
            </a:lvl9pPr>
          </a:lstStyle>
          <a:p/>
        </p:txBody>
      </p:sp>
      <p:sp>
        <p:nvSpPr>
          <p:cNvPr id="498" name="Google Shape;498;p12"/>
          <p:cNvSpPr txBox="1"/>
          <p:nvPr>
            <p:ph idx="1" type="subTitle"/>
          </p:nvPr>
        </p:nvSpPr>
        <p:spPr>
          <a:xfrm>
            <a:off x="2700150" y="2434500"/>
            <a:ext cx="3743700" cy="147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sz="1800"/>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9" name="Shape 499"/>
        <p:cNvGrpSpPr/>
        <p:nvPr/>
      </p:nvGrpSpPr>
      <p:grpSpPr>
        <a:xfrm>
          <a:off x="0" y="0"/>
          <a:ext cx="0" cy="0"/>
          <a:chOff x="0" y="0"/>
          <a:chExt cx="0" cy="0"/>
        </a:xfrm>
      </p:grpSpPr>
      <p:grpSp>
        <p:nvGrpSpPr>
          <p:cNvPr id="500" name="Google Shape;500;p13"/>
          <p:cNvGrpSpPr/>
          <p:nvPr/>
        </p:nvGrpSpPr>
        <p:grpSpPr>
          <a:xfrm>
            <a:off x="7" y="3673"/>
            <a:ext cx="9144198" cy="5142587"/>
            <a:chOff x="238125" y="847900"/>
            <a:chExt cx="7140000" cy="4015450"/>
          </a:xfrm>
        </p:grpSpPr>
        <p:sp>
          <p:nvSpPr>
            <p:cNvPr id="501" name="Google Shape;501;p13"/>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3"/>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3"/>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3"/>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3"/>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3"/>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3"/>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3"/>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3"/>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3"/>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3"/>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3"/>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3"/>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3"/>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3"/>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3"/>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3"/>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3"/>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3"/>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3"/>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3"/>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3"/>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3"/>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3"/>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3"/>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3"/>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3"/>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3"/>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3"/>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3"/>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3"/>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3"/>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3"/>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3"/>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3"/>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3"/>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3"/>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3"/>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3"/>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3"/>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3"/>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3"/>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3"/>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3"/>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3"/>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3"/>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3"/>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3"/>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3"/>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3"/>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3"/>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3"/>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3"/>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3"/>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3"/>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3"/>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3"/>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3"/>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3"/>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3"/>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3"/>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3"/>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3"/>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3"/>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3"/>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3"/>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3"/>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3"/>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3"/>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3"/>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3"/>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3"/>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3"/>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3"/>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3"/>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3"/>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3"/>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3"/>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3"/>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3"/>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3"/>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3"/>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3"/>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3"/>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3"/>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3"/>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3"/>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3"/>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3"/>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3"/>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3"/>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3"/>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3"/>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3"/>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3"/>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3"/>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3"/>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3"/>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3"/>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3"/>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3"/>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3"/>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3"/>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3"/>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3"/>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3"/>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3"/>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3"/>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3"/>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3"/>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3"/>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3"/>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3"/>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3"/>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3"/>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3"/>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3"/>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3"/>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9" name="Google Shape;619;p13"/>
          <p:cNvSpPr/>
          <p:nvPr/>
        </p:nvSpPr>
        <p:spPr>
          <a:xfrm>
            <a:off x="-60150" y="900600"/>
            <a:ext cx="9274200" cy="3342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3"/>
          <p:cNvSpPr txBox="1"/>
          <p:nvPr>
            <p:ph type="title"/>
          </p:nvPr>
        </p:nvSpPr>
        <p:spPr>
          <a:xfrm>
            <a:off x="3028081" y="1869713"/>
            <a:ext cx="4496700" cy="790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200"/>
              <a:buNone/>
              <a:defRPr sz="5300">
                <a:solidFill>
                  <a:schemeClr val="accen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21" name="Google Shape;621;p13"/>
          <p:cNvSpPr txBox="1"/>
          <p:nvPr>
            <p:ph idx="1" type="subTitle"/>
          </p:nvPr>
        </p:nvSpPr>
        <p:spPr>
          <a:xfrm>
            <a:off x="3028062" y="2660813"/>
            <a:ext cx="4496700" cy="435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2" name="Google Shape;622;p13"/>
          <p:cNvSpPr txBox="1"/>
          <p:nvPr>
            <p:ph idx="2" type="title"/>
          </p:nvPr>
        </p:nvSpPr>
        <p:spPr>
          <a:xfrm>
            <a:off x="1629113" y="1869713"/>
            <a:ext cx="1399200" cy="1226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7200"/>
              <a:buNone/>
              <a:defRPr sz="60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3" name="Shape 623"/>
        <p:cNvGrpSpPr/>
        <p:nvPr/>
      </p:nvGrpSpPr>
      <p:grpSpPr>
        <a:xfrm>
          <a:off x="0" y="0"/>
          <a:ext cx="0" cy="0"/>
          <a:chOff x="0" y="0"/>
          <a:chExt cx="0" cy="0"/>
        </a:xfrm>
      </p:grpSpPr>
      <p:grpSp>
        <p:nvGrpSpPr>
          <p:cNvPr id="624" name="Google Shape;624;p14"/>
          <p:cNvGrpSpPr/>
          <p:nvPr/>
        </p:nvGrpSpPr>
        <p:grpSpPr>
          <a:xfrm>
            <a:off x="7" y="3673"/>
            <a:ext cx="9144198" cy="5142587"/>
            <a:chOff x="238125" y="847900"/>
            <a:chExt cx="7140000" cy="4015450"/>
          </a:xfrm>
        </p:grpSpPr>
        <p:sp>
          <p:nvSpPr>
            <p:cNvPr id="625" name="Google Shape;625;p14"/>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4"/>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4"/>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4"/>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4"/>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4"/>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4"/>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4"/>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4"/>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4"/>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4"/>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4"/>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4"/>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4"/>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4"/>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4"/>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4"/>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4"/>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4"/>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4"/>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4"/>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4"/>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4"/>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4"/>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4"/>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4"/>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4"/>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4"/>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4"/>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4"/>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4"/>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4"/>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4"/>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4"/>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4"/>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4"/>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4"/>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4"/>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4"/>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4"/>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4"/>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4"/>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4"/>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4"/>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4"/>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4"/>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4"/>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4"/>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4"/>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4"/>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4"/>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4"/>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4"/>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4"/>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4"/>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4"/>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4"/>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4"/>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4"/>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4"/>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4"/>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4"/>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4"/>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4"/>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4"/>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4"/>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4"/>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4"/>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4"/>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4"/>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4"/>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4"/>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4"/>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4"/>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4"/>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4"/>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4"/>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4"/>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4"/>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4"/>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4"/>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4"/>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4"/>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4"/>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4"/>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4"/>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4"/>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4"/>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4"/>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4"/>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4"/>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4"/>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4"/>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4"/>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4"/>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4"/>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4"/>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4"/>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4"/>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4"/>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4"/>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4"/>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4"/>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4"/>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4"/>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4"/>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4"/>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4"/>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4"/>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4"/>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4"/>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4"/>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4"/>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4"/>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4"/>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4"/>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4"/>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4"/>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3" name="Google Shape;743;p14"/>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4" name="Google Shape;744;p14"/>
          <p:cNvSpPr txBox="1"/>
          <p:nvPr>
            <p:ph idx="1" type="subTitle"/>
          </p:nvPr>
        </p:nvSpPr>
        <p:spPr>
          <a:xfrm>
            <a:off x="1311575" y="1821576"/>
            <a:ext cx="2518500" cy="469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2000"/>
              <a:buFont typeface="Poppins ExtraBold"/>
              <a:buNone/>
              <a:defRPr sz="2000">
                <a:solidFill>
                  <a:schemeClr val="lt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745" name="Google Shape;745;p14"/>
          <p:cNvSpPr txBox="1"/>
          <p:nvPr>
            <p:ph idx="2" type="subTitle"/>
          </p:nvPr>
        </p:nvSpPr>
        <p:spPr>
          <a:xfrm>
            <a:off x="5313925" y="1836196"/>
            <a:ext cx="2518500" cy="455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1"/>
              </a:buClr>
              <a:buSzPts val="2000"/>
              <a:buFont typeface="Poppins ExtraBold"/>
              <a:buNone/>
              <a:defRPr sz="2000">
                <a:solidFill>
                  <a:schemeClr val="lt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accent1"/>
              </a:buClr>
              <a:buSzPts val="2000"/>
              <a:buFont typeface="Poppins ExtraBold"/>
              <a:buNone/>
              <a:defRPr sz="2000">
                <a:solidFill>
                  <a:schemeClr val="accent1"/>
                </a:solidFill>
                <a:latin typeface="Poppins ExtraBold"/>
                <a:ea typeface="Poppins ExtraBold"/>
                <a:cs typeface="Poppins ExtraBold"/>
                <a:sym typeface="Poppins ExtraBold"/>
              </a:defRPr>
            </a:lvl9pPr>
          </a:lstStyle>
          <a:p/>
        </p:txBody>
      </p:sp>
      <p:sp>
        <p:nvSpPr>
          <p:cNvPr id="746" name="Google Shape;746;p14"/>
          <p:cNvSpPr txBox="1"/>
          <p:nvPr>
            <p:ph idx="3" type="subTitle"/>
          </p:nvPr>
        </p:nvSpPr>
        <p:spPr>
          <a:xfrm>
            <a:off x="906575" y="2524769"/>
            <a:ext cx="3328500" cy="417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47" name="Google Shape;747;p14"/>
          <p:cNvSpPr txBox="1"/>
          <p:nvPr>
            <p:ph idx="4" type="subTitle"/>
          </p:nvPr>
        </p:nvSpPr>
        <p:spPr>
          <a:xfrm>
            <a:off x="4908925" y="2524775"/>
            <a:ext cx="3328500" cy="417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8" name="Shape 748"/>
        <p:cNvGrpSpPr/>
        <p:nvPr/>
      </p:nvGrpSpPr>
      <p:grpSpPr>
        <a:xfrm>
          <a:off x="0" y="0"/>
          <a:ext cx="0" cy="0"/>
          <a:chOff x="0" y="0"/>
          <a:chExt cx="0" cy="0"/>
        </a:xfrm>
      </p:grpSpPr>
      <p:grpSp>
        <p:nvGrpSpPr>
          <p:cNvPr id="749" name="Google Shape;749;p15"/>
          <p:cNvGrpSpPr/>
          <p:nvPr/>
        </p:nvGrpSpPr>
        <p:grpSpPr>
          <a:xfrm>
            <a:off x="7" y="3673"/>
            <a:ext cx="9144198" cy="5142587"/>
            <a:chOff x="238125" y="847900"/>
            <a:chExt cx="7140000" cy="4015450"/>
          </a:xfrm>
        </p:grpSpPr>
        <p:sp>
          <p:nvSpPr>
            <p:cNvPr id="750" name="Google Shape;750;p15"/>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5"/>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5"/>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5"/>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5"/>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5"/>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5"/>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5"/>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5"/>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5"/>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5"/>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5"/>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5"/>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5"/>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5"/>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5"/>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5"/>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5"/>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5"/>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5"/>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5"/>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5"/>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5"/>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5"/>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5"/>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5"/>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5"/>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5"/>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5"/>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5"/>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5"/>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5"/>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5"/>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5"/>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5"/>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5"/>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5"/>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5"/>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5"/>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5"/>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5"/>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5"/>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5"/>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5"/>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5"/>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5"/>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5"/>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5"/>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5"/>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5"/>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5"/>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5"/>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5"/>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5"/>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5"/>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5"/>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5"/>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5"/>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5"/>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5"/>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5"/>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5"/>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5"/>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5"/>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5"/>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5"/>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5"/>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5"/>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5"/>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5"/>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5"/>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5"/>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5"/>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5"/>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5"/>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5"/>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5"/>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5"/>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5"/>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5"/>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5"/>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5"/>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5"/>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5"/>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5"/>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5"/>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5"/>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5"/>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5"/>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5"/>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5"/>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5"/>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5"/>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5"/>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5"/>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5"/>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5"/>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5"/>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5"/>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5"/>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5"/>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5"/>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5"/>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5"/>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5"/>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5"/>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5"/>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5"/>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5"/>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5"/>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5"/>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5"/>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5"/>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5"/>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5"/>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5"/>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5"/>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5"/>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8" name="Google Shape;868;p15"/>
          <p:cNvSpPr txBox="1"/>
          <p:nvPr>
            <p:ph type="title"/>
          </p:nvPr>
        </p:nvSpPr>
        <p:spPr>
          <a:xfrm>
            <a:off x="937200" y="1533150"/>
            <a:ext cx="3259200" cy="7557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69" name="Google Shape;869;p15"/>
          <p:cNvSpPr txBox="1"/>
          <p:nvPr>
            <p:ph idx="1" type="subTitle"/>
          </p:nvPr>
        </p:nvSpPr>
        <p:spPr>
          <a:xfrm>
            <a:off x="937200" y="2288850"/>
            <a:ext cx="3259200" cy="13215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sz="18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0" name="Shape 870"/>
        <p:cNvGrpSpPr/>
        <p:nvPr/>
      </p:nvGrpSpPr>
      <p:grpSpPr>
        <a:xfrm>
          <a:off x="0" y="0"/>
          <a:ext cx="0" cy="0"/>
          <a:chOff x="0" y="0"/>
          <a:chExt cx="0" cy="0"/>
        </a:xfrm>
      </p:grpSpPr>
      <p:grpSp>
        <p:nvGrpSpPr>
          <p:cNvPr id="871" name="Google Shape;871;p16"/>
          <p:cNvGrpSpPr/>
          <p:nvPr/>
        </p:nvGrpSpPr>
        <p:grpSpPr>
          <a:xfrm>
            <a:off x="7" y="3673"/>
            <a:ext cx="9144198" cy="5142587"/>
            <a:chOff x="238125" y="847900"/>
            <a:chExt cx="7140000" cy="4015450"/>
          </a:xfrm>
        </p:grpSpPr>
        <p:sp>
          <p:nvSpPr>
            <p:cNvPr id="872" name="Google Shape;872;p16"/>
            <p:cNvSpPr/>
            <p:nvPr/>
          </p:nvSpPr>
          <p:spPr>
            <a:xfrm>
              <a:off x="3125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6"/>
            <p:cNvSpPr/>
            <p:nvPr/>
          </p:nvSpPr>
          <p:spPr>
            <a:xfrm>
              <a:off x="434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6"/>
            <p:cNvSpPr/>
            <p:nvPr/>
          </p:nvSpPr>
          <p:spPr>
            <a:xfrm>
              <a:off x="5640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6"/>
            <p:cNvSpPr/>
            <p:nvPr/>
          </p:nvSpPr>
          <p:spPr>
            <a:xfrm>
              <a:off x="6938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6"/>
            <p:cNvSpPr/>
            <p:nvPr/>
          </p:nvSpPr>
          <p:spPr>
            <a:xfrm>
              <a:off x="8155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6"/>
            <p:cNvSpPr/>
            <p:nvPr/>
          </p:nvSpPr>
          <p:spPr>
            <a:xfrm>
              <a:off x="9453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6"/>
            <p:cNvSpPr/>
            <p:nvPr/>
          </p:nvSpPr>
          <p:spPr>
            <a:xfrm>
              <a:off x="10752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6"/>
            <p:cNvSpPr/>
            <p:nvPr/>
          </p:nvSpPr>
          <p:spPr>
            <a:xfrm>
              <a:off x="1196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6"/>
            <p:cNvSpPr/>
            <p:nvPr/>
          </p:nvSpPr>
          <p:spPr>
            <a:xfrm>
              <a:off x="1326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6"/>
            <p:cNvSpPr/>
            <p:nvPr/>
          </p:nvSpPr>
          <p:spPr>
            <a:xfrm>
              <a:off x="14599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6"/>
            <p:cNvSpPr/>
            <p:nvPr/>
          </p:nvSpPr>
          <p:spPr>
            <a:xfrm>
              <a:off x="1581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6"/>
            <p:cNvSpPr/>
            <p:nvPr/>
          </p:nvSpPr>
          <p:spPr>
            <a:xfrm>
              <a:off x="17115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6"/>
            <p:cNvSpPr/>
            <p:nvPr/>
          </p:nvSpPr>
          <p:spPr>
            <a:xfrm>
              <a:off x="18412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6"/>
            <p:cNvSpPr/>
            <p:nvPr/>
          </p:nvSpPr>
          <p:spPr>
            <a:xfrm>
              <a:off x="1963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6"/>
            <p:cNvSpPr/>
            <p:nvPr/>
          </p:nvSpPr>
          <p:spPr>
            <a:xfrm>
              <a:off x="20928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6"/>
            <p:cNvSpPr/>
            <p:nvPr/>
          </p:nvSpPr>
          <p:spPr>
            <a:xfrm>
              <a:off x="22226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6"/>
            <p:cNvSpPr/>
            <p:nvPr/>
          </p:nvSpPr>
          <p:spPr>
            <a:xfrm>
              <a:off x="2344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6"/>
            <p:cNvSpPr/>
            <p:nvPr/>
          </p:nvSpPr>
          <p:spPr>
            <a:xfrm>
              <a:off x="24742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6"/>
            <p:cNvSpPr/>
            <p:nvPr/>
          </p:nvSpPr>
          <p:spPr>
            <a:xfrm>
              <a:off x="26041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6"/>
            <p:cNvSpPr/>
            <p:nvPr/>
          </p:nvSpPr>
          <p:spPr>
            <a:xfrm>
              <a:off x="2725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6"/>
            <p:cNvSpPr/>
            <p:nvPr/>
          </p:nvSpPr>
          <p:spPr>
            <a:xfrm>
              <a:off x="28555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6"/>
            <p:cNvSpPr/>
            <p:nvPr/>
          </p:nvSpPr>
          <p:spPr>
            <a:xfrm>
              <a:off x="2985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6"/>
            <p:cNvSpPr/>
            <p:nvPr/>
          </p:nvSpPr>
          <p:spPr>
            <a:xfrm>
              <a:off x="31071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6"/>
            <p:cNvSpPr/>
            <p:nvPr/>
          </p:nvSpPr>
          <p:spPr>
            <a:xfrm>
              <a:off x="32369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6"/>
            <p:cNvSpPr/>
            <p:nvPr/>
          </p:nvSpPr>
          <p:spPr>
            <a:xfrm>
              <a:off x="3366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6"/>
            <p:cNvSpPr/>
            <p:nvPr/>
          </p:nvSpPr>
          <p:spPr>
            <a:xfrm>
              <a:off x="34885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6"/>
            <p:cNvSpPr/>
            <p:nvPr/>
          </p:nvSpPr>
          <p:spPr>
            <a:xfrm>
              <a:off x="36182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6"/>
            <p:cNvSpPr/>
            <p:nvPr/>
          </p:nvSpPr>
          <p:spPr>
            <a:xfrm>
              <a:off x="3748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6"/>
            <p:cNvSpPr/>
            <p:nvPr/>
          </p:nvSpPr>
          <p:spPr>
            <a:xfrm>
              <a:off x="238125" y="9471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6"/>
            <p:cNvSpPr/>
            <p:nvPr/>
          </p:nvSpPr>
          <p:spPr>
            <a:xfrm>
              <a:off x="238125" y="1068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6"/>
            <p:cNvSpPr/>
            <p:nvPr/>
          </p:nvSpPr>
          <p:spPr>
            <a:xfrm>
              <a:off x="238125" y="11986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6"/>
            <p:cNvSpPr/>
            <p:nvPr/>
          </p:nvSpPr>
          <p:spPr>
            <a:xfrm>
              <a:off x="238125" y="13284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6"/>
            <p:cNvSpPr/>
            <p:nvPr/>
          </p:nvSpPr>
          <p:spPr>
            <a:xfrm>
              <a:off x="238125" y="14502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6"/>
            <p:cNvSpPr/>
            <p:nvPr/>
          </p:nvSpPr>
          <p:spPr>
            <a:xfrm>
              <a:off x="238125" y="1580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6"/>
            <p:cNvSpPr/>
            <p:nvPr/>
          </p:nvSpPr>
          <p:spPr>
            <a:xfrm>
              <a:off x="238125" y="1709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6"/>
            <p:cNvSpPr/>
            <p:nvPr/>
          </p:nvSpPr>
          <p:spPr>
            <a:xfrm>
              <a:off x="238125" y="18315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6"/>
            <p:cNvSpPr/>
            <p:nvPr/>
          </p:nvSpPr>
          <p:spPr>
            <a:xfrm>
              <a:off x="238125" y="1961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6"/>
            <p:cNvSpPr/>
            <p:nvPr/>
          </p:nvSpPr>
          <p:spPr>
            <a:xfrm>
              <a:off x="238125" y="2091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6"/>
            <p:cNvSpPr/>
            <p:nvPr/>
          </p:nvSpPr>
          <p:spPr>
            <a:xfrm>
              <a:off x="238125" y="22128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6"/>
            <p:cNvSpPr/>
            <p:nvPr/>
          </p:nvSpPr>
          <p:spPr>
            <a:xfrm>
              <a:off x="238125" y="2342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6"/>
            <p:cNvSpPr/>
            <p:nvPr/>
          </p:nvSpPr>
          <p:spPr>
            <a:xfrm>
              <a:off x="238125" y="24759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6"/>
            <p:cNvSpPr/>
            <p:nvPr/>
          </p:nvSpPr>
          <p:spPr>
            <a:xfrm>
              <a:off x="238125" y="25976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6"/>
            <p:cNvSpPr/>
            <p:nvPr/>
          </p:nvSpPr>
          <p:spPr>
            <a:xfrm>
              <a:off x="238125" y="27275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6"/>
            <p:cNvSpPr/>
            <p:nvPr/>
          </p:nvSpPr>
          <p:spPr>
            <a:xfrm>
              <a:off x="238125" y="28573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6"/>
            <p:cNvSpPr/>
            <p:nvPr/>
          </p:nvSpPr>
          <p:spPr>
            <a:xfrm>
              <a:off x="238125" y="29790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6"/>
            <p:cNvSpPr/>
            <p:nvPr/>
          </p:nvSpPr>
          <p:spPr>
            <a:xfrm>
              <a:off x="238125" y="31088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6"/>
            <p:cNvSpPr/>
            <p:nvPr/>
          </p:nvSpPr>
          <p:spPr>
            <a:xfrm>
              <a:off x="238125" y="32387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6"/>
            <p:cNvSpPr/>
            <p:nvPr/>
          </p:nvSpPr>
          <p:spPr>
            <a:xfrm>
              <a:off x="238125" y="336042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6"/>
            <p:cNvSpPr/>
            <p:nvPr/>
          </p:nvSpPr>
          <p:spPr>
            <a:xfrm>
              <a:off x="238125" y="34901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6"/>
            <p:cNvSpPr/>
            <p:nvPr/>
          </p:nvSpPr>
          <p:spPr>
            <a:xfrm>
              <a:off x="238125" y="36200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6"/>
            <p:cNvSpPr/>
            <p:nvPr/>
          </p:nvSpPr>
          <p:spPr>
            <a:xfrm>
              <a:off x="238125" y="37417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6"/>
            <p:cNvSpPr/>
            <p:nvPr/>
          </p:nvSpPr>
          <p:spPr>
            <a:xfrm>
              <a:off x="238125" y="38715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6"/>
            <p:cNvSpPr/>
            <p:nvPr/>
          </p:nvSpPr>
          <p:spPr>
            <a:xfrm>
              <a:off x="238125" y="400137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6"/>
            <p:cNvSpPr/>
            <p:nvPr/>
          </p:nvSpPr>
          <p:spPr>
            <a:xfrm>
              <a:off x="238125" y="412310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6"/>
            <p:cNvSpPr/>
            <p:nvPr/>
          </p:nvSpPr>
          <p:spPr>
            <a:xfrm>
              <a:off x="238125" y="4252850"/>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6"/>
            <p:cNvSpPr/>
            <p:nvPr/>
          </p:nvSpPr>
          <p:spPr>
            <a:xfrm>
              <a:off x="238125" y="4382725"/>
              <a:ext cx="3629975" cy="25"/>
            </a:xfrm>
            <a:custGeom>
              <a:rect b="b" l="l" r="r" t="t"/>
              <a:pathLst>
                <a:path extrusionOk="0" fill="none" h="1" w="145199">
                  <a:moveTo>
                    <a:pt x="145199" y="1"/>
                  </a:moveTo>
                  <a:lnTo>
                    <a:pt x="0"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6"/>
            <p:cNvSpPr/>
            <p:nvPr/>
          </p:nvSpPr>
          <p:spPr>
            <a:xfrm>
              <a:off x="238125" y="450445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6"/>
            <p:cNvSpPr/>
            <p:nvPr/>
          </p:nvSpPr>
          <p:spPr>
            <a:xfrm>
              <a:off x="238125" y="4634200"/>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6"/>
            <p:cNvSpPr/>
            <p:nvPr/>
          </p:nvSpPr>
          <p:spPr>
            <a:xfrm>
              <a:off x="238125" y="4764075"/>
              <a:ext cx="3629975" cy="25"/>
            </a:xfrm>
            <a:custGeom>
              <a:rect b="b" l="l" r="r" t="t"/>
              <a:pathLst>
                <a:path extrusionOk="0" fill="none" h="1" w="145199">
                  <a:moveTo>
                    <a:pt x="145199" y="0"/>
                  </a:moveTo>
                  <a:lnTo>
                    <a:pt x="0"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6"/>
            <p:cNvSpPr/>
            <p:nvPr/>
          </p:nvSpPr>
          <p:spPr>
            <a:xfrm>
              <a:off x="38680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6"/>
            <p:cNvSpPr/>
            <p:nvPr/>
          </p:nvSpPr>
          <p:spPr>
            <a:xfrm>
              <a:off x="39898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6"/>
            <p:cNvSpPr/>
            <p:nvPr/>
          </p:nvSpPr>
          <p:spPr>
            <a:xfrm>
              <a:off x="4119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6"/>
            <p:cNvSpPr/>
            <p:nvPr/>
          </p:nvSpPr>
          <p:spPr>
            <a:xfrm>
              <a:off x="42494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6"/>
            <p:cNvSpPr/>
            <p:nvPr/>
          </p:nvSpPr>
          <p:spPr>
            <a:xfrm>
              <a:off x="43711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6"/>
            <p:cNvSpPr/>
            <p:nvPr/>
          </p:nvSpPr>
          <p:spPr>
            <a:xfrm>
              <a:off x="45010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6"/>
            <p:cNvSpPr/>
            <p:nvPr/>
          </p:nvSpPr>
          <p:spPr>
            <a:xfrm>
              <a:off x="46307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6"/>
            <p:cNvSpPr/>
            <p:nvPr/>
          </p:nvSpPr>
          <p:spPr>
            <a:xfrm>
              <a:off x="47525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6"/>
            <p:cNvSpPr/>
            <p:nvPr/>
          </p:nvSpPr>
          <p:spPr>
            <a:xfrm>
              <a:off x="48823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6"/>
            <p:cNvSpPr/>
            <p:nvPr/>
          </p:nvSpPr>
          <p:spPr>
            <a:xfrm>
              <a:off x="50121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6"/>
            <p:cNvSpPr/>
            <p:nvPr/>
          </p:nvSpPr>
          <p:spPr>
            <a:xfrm>
              <a:off x="51338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6"/>
            <p:cNvSpPr/>
            <p:nvPr/>
          </p:nvSpPr>
          <p:spPr>
            <a:xfrm>
              <a:off x="52637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6"/>
            <p:cNvSpPr/>
            <p:nvPr/>
          </p:nvSpPr>
          <p:spPr>
            <a:xfrm>
              <a:off x="53969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6"/>
            <p:cNvSpPr/>
            <p:nvPr/>
          </p:nvSpPr>
          <p:spPr>
            <a:xfrm>
              <a:off x="551870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6"/>
            <p:cNvSpPr/>
            <p:nvPr/>
          </p:nvSpPr>
          <p:spPr>
            <a:xfrm>
              <a:off x="56484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6"/>
            <p:cNvSpPr/>
            <p:nvPr/>
          </p:nvSpPr>
          <p:spPr>
            <a:xfrm>
              <a:off x="57783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6"/>
            <p:cNvSpPr/>
            <p:nvPr/>
          </p:nvSpPr>
          <p:spPr>
            <a:xfrm>
              <a:off x="59000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6"/>
            <p:cNvSpPr/>
            <p:nvPr/>
          </p:nvSpPr>
          <p:spPr>
            <a:xfrm>
              <a:off x="60297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6"/>
            <p:cNvSpPr/>
            <p:nvPr/>
          </p:nvSpPr>
          <p:spPr>
            <a:xfrm>
              <a:off x="615965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6"/>
            <p:cNvSpPr/>
            <p:nvPr/>
          </p:nvSpPr>
          <p:spPr>
            <a:xfrm>
              <a:off x="62813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6"/>
            <p:cNvSpPr/>
            <p:nvPr/>
          </p:nvSpPr>
          <p:spPr>
            <a:xfrm>
              <a:off x="64111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6"/>
            <p:cNvSpPr/>
            <p:nvPr/>
          </p:nvSpPr>
          <p:spPr>
            <a:xfrm>
              <a:off x="6541000"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6"/>
            <p:cNvSpPr/>
            <p:nvPr/>
          </p:nvSpPr>
          <p:spPr>
            <a:xfrm>
              <a:off x="666272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6"/>
            <p:cNvSpPr/>
            <p:nvPr/>
          </p:nvSpPr>
          <p:spPr>
            <a:xfrm>
              <a:off x="6792475"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6"/>
            <p:cNvSpPr/>
            <p:nvPr/>
          </p:nvSpPr>
          <p:spPr>
            <a:xfrm>
              <a:off x="6922350" y="847900"/>
              <a:ext cx="25" cy="4015450"/>
            </a:xfrm>
            <a:custGeom>
              <a:rect b="b" l="l" r="r" t="t"/>
              <a:pathLst>
                <a:path extrusionOk="0" fill="none" h="160618" w="1">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6"/>
            <p:cNvSpPr/>
            <p:nvPr/>
          </p:nvSpPr>
          <p:spPr>
            <a:xfrm>
              <a:off x="7044075" y="847900"/>
              <a:ext cx="0" cy="4015450"/>
            </a:xfrm>
            <a:custGeom>
              <a:rect b="b" l="l" r="r" t="t"/>
              <a:pathLst>
                <a:path extrusionOk="0" fill="none" h="160618" w="120000">
                  <a:moveTo>
                    <a:pt x="0" y="0"/>
                  </a:moveTo>
                  <a:lnTo>
                    <a:pt x="0"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6"/>
            <p:cNvSpPr/>
            <p:nvPr/>
          </p:nvSpPr>
          <p:spPr>
            <a:xfrm>
              <a:off x="717392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6"/>
            <p:cNvSpPr/>
            <p:nvPr/>
          </p:nvSpPr>
          <p:spPr>
            <a:xfrm>
              <a:off x="7303675" y="847900"/>
              <a:ext cx="25" cy="4015450"/>
            </a:xfrm>
            <a:custGeom>
              <a:rect b="b" l="l" r="r" t="t"/>
              <a:pathLst>
                <a:path extrusionOk="0" fill="none" h="160618" w="1">
                  <a:moveTo>
                    <a:pt x="1" y="0"/>
                  </a:moveTo>
                  <a:lnTo>
                    <a:pt x="1" y="160617"/>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6"/>
            <p:cNvSpPr/>
            <p:nvPr/>
          </p:nvSpPr>
          <p:spPr>
            <a:xfrm>
              <a:off x="3868075" y="9471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6"/>
            <p:cNvSpPr/>
            <p:nvPr/>
          </p:nvSpPr>
          <p:spPr>
            <a:xfrm>
              <a:off x="3868075" y="1068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6"/>
            <p:cNvSpPr/>
            <p:nvPr/>
          </p:nvSpPr>
          <p:spPr>
            <a:xfrm>
              <a:off x="3868075" y="11986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6"/>
            <p:cNvSpPr/>
            <p:nvPr/>
          </p:nvSpPr>
          <p:spPr>
            <a:xfrm>
              <a:off x="3868075" y="13284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6"/>
            <p:cNvSpPr/>
            <p:nvPr/>
          </p:nvSpPr>
          <p:spPr>
            <a:xfrm>
              <a:off x="3868075" y="14502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6"/>
            <p:cNvSpPr/>
            <p:nvPr/>
          </p:nvSpPr>
          <p:spPr>
            <a:xfrm>
              <a:off x="3868075" y="1580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6"/>
            <p:cNvSpPr/>
            <p:nvPr/>
          </p:nvSpPr>
          <p:spPr>
            <a:xfrm>
              <a:off x="3868075" y="1709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6"/>
            <p:cNvSpPr/>
            <p:nvPr/>
          </p:nvSpPr>
          <p:spPr>
            <a:xfrm>
              <a:off x="3868075" y="18315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6"/>
            <p:cNvSpPr/>
            <p:nvPr/>
          </p:nvSpPr>
          <p:spPr>
            <a:xfrm>
              <a:off x="3868075" y="1961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6"/>
            <p:cNvSpPr/>
            <p:nvPr/>
          </p:nvSpPr>
          <p:spPr>
            <a:xfrm>
              <a:off x="3868075" y="2091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6"/>
            <p:cNvSpPr/>
            <p:nvPr/>
          </p:nvSpPr>
          <p:spPr>
            <a:xfrm>
              <a:off x="3868075" y="22128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6"/>
            <p:cNvSpPr/>
            <p:nvPr/>
          </p:nvSpPr>
          <p:spPr>
            <a:xfrm>
              <a:off x="3868075" y="2342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6"/>
            <p:cNvSpPr/>
            <p:nvPr/>
          </p:nvSpPr>
          <p:spPr>
            <a:xfrm>
              <a:off x="3868075" y="24759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6"/>
            <p:cNvSpPr/>
            <p:nvPr/>
          </p:nvSpPr>
          <p:spPr>
            <a:xfrm>
              <a:off x="3868075" y="25976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6"/>
            <p:cNvSpPr/>
            <p:nvPr/>
          </p:nvSpPr>
          <p:spPr>
            <a:xfrm>
              <a:off x="3868075" y="27275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6"/>
            <p:cNvSpPr/>
            <p:nvPr/>
          </p:nvSpPr>
          <p:spPr>
            <a:xfrm>
              <a:off x="3868075" y="28573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6"/>
            <p:cNvSpPr/>
            <p:nvPr/>
          </p:nvSpPr>
          <p:spPr>
            <a:xfrm>
              <a:off x="3868075" y="29790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6"/>
            <p:cNvSpPr/>
            <p:nvPr/>
          </p:nvSpPr>
          <p:spPr>
            <a:xfrm>
              <a:off x="3868075" y="31088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6"/>
            <p:cNvSpPr/>
            <p:nvPr/>
          </p:nvSpPr>
          <p:spPr>
            <a:xfrm>
              <a:off x="3868075" y="32387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6"/>
            <p:cNvSpPr/>
            <p:nvPr/>
          </p:nvSpPr>
          <p:spPr>
            <a:xfrm>
              <a:off x="3868075" y="336042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6"/>
            <p:cNvSpPr/>
            <p:nvPr/>
          </p:nvSpPr>
          <p:spPr>
            <a:xfrm>
              <a:off x="3868075" y="34901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6"/>
            <p:cNvSpPr/>
            <p:nvPr/>
          </p:nvSpPr>
          <p:spPr>
            <a:xfrm>
              <a:off x="3868075" y="36200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6"/>
            <p:cNvSpPr/>
            <p:nvPr/>
          </p:nvSpPr>
          <p:spPr>
            <a:xfrm>
              <a:off x="3868075" y="37417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6"/>
            <p:cNvSpPr/>
            <p:nvPr/>
          </p:nvSpPr>
          <p:spPr>
            <a:xfrm>
              <a:off x="3868075" y="38715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6"/>
            <p:cNvSpPr/>
            <p:nvPr/>
          </p:nvSpPr>
          <p:spPr>
            <a:xfrm>
              <a:off x="3868075" y="400137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6"/>
            <p:cNvSpPr/>
            <p:nvPr/>
          </p:nvSpPr>
          <p:spPr>
            <a:xfrm>
              <a:off x="3868075" y="412310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6"/>
            <p:cNvSpPr/>
            <p:nvPr/>
          </p:nvSpPr>
          <p:spPr>
            <a:xfrm>
              <a:off x="3868075" y="4252850"/>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6"/>
            <p:cNvSpPr/>
            <p:nvPr/>
          </p:nvSpPr>
          <p:spPr>
            <a:xfrm>
              <a:off x="3868075" y="4382725"/>
              <a:ext cx="3510050" cy="25"/>
            </a:xfrm>
            <a:custGeom>
              <a:rect b="b" l="l" r="r" t="t"/>
              <a:pathLst>
                <a:path extrusionOk="0" fill="none" h="1" w="140402">
                  <a:moveTo>
                    <a:pt x="140401" y="1"/>
                  </a:moveTo>
                  <a:lnTo>
                    <a:pt x="1" y="1"/>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6"/>
            <p:cNvSpPr/>
            <p:nvPr/>
          </p:nvSpPr>
          <p:spPr>
            <a:xfrm>
              <a:off x="3868075" y="450445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6"/>
            <p:cNvSpPr/>
            <p:nvPr/>
          </p:nvSpPr>
          <p:spPr>
            <a:xfrm>
              <a:off x="3868075" y="4634200"/>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6"/>
            <p:cNvSpPr/>
            <p:nvPr/>
          </p:nvSpPr>
          <p:spPr>
            <a:xfrm>
              <a:off x="3868075" y="4764075"/>
              <a:ext cx="3510050" cy="25"/>
            </a:xfrm>
            <a:custGeom>
              <a:rect b="b" l="l" r="r" t="t"/>
              <a:pathLst>
                <a:path extrusionOk="0" fill="none" h="1" w="140402">
                  <a:moveTo>
                    <a:pt x="140401" y="0"/>
                  </a:moveTo>
                  <a:lnTo>
                    <a:pt x="1" y="0"/>
                  </a:lnTo>
                </a:path>
              </a:pathLst>
            </a:custGeom>
            <a:noFill/>
            <a:ln cap="flat" cmpd="sng" w="9525">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0" name="Google Shape;990;p16"/>
          <p:cNvGrpSpPr/>
          <p:nvPr/>
        </p:nvGrpSpPr>
        <p:grpSpPr>
          <a:xfrm>
            <a:off x="729750" y="-349479"/>
            <a:ext cx="7684500" cy="5252229"/>
            <a:chOff x="729750" y="-349479"/>
            <a:chExt cx="7684500" cy="5252229"/>
          </a:xfrm>
        </p:grpSpPr>
        <p:sp>
          <p:nvSpPr>
            <p:cNvPr id="991" name="Google Shape;991;p16"/>
            <p:cNvSpPr/>
            <p:nvPr/>
          </p:nvSpPr>
          <p:spPr>
            <a:xfrm>
              <a:off x="3096387" y="-349479"/>
              <a:ext cx="2951245" cy="1402476"/>
            </a:xfrm>
            <a:custGeom>
              <a:rect b="b" l="l" r="r" t="t"/>
              <a:pathLst>
                <a:path extrusionOk="0" h="6797" w="14303">
                  <a:moveTo>
                    <a:pt x="7214" y="0"/>
                  </a:moveTo>
                  <a:cubicBezTo>
                    <a:pt x="6739" y="0"/>
                    <a:pt x="6266" y="184"/>
                    <a:pt x="5908" y="552"/>
                  </a:cubicBezTo>
                  <a:lnTo>
                    <a:pt x="253" y="6123"/>
                  </a:lnTo>
                  <a:cubicBezTo>
                    <a:pt x="1" y="6376"/>
                    <a:pt x="169" y="6775"/>
                    <a:pt x="505" y="6796"/>
                  </a:cubicBezTo>
                  <a:cubicBezTo>
                    <a:pt x="610" y="6796"/>
                    <a:pt x="694" y="6754"/>
                    <a:pt x="778" y="6691"/>
                  </a:cubicBezTo>
                  <a:lnTo>
                    <a:pt x="6455" y="1099"/>
                  </a:lnTo>
                  <a:cubicBezTo>
                    <a:pt x="6665" y="878"/>
                    <a:pt x="6944" y="768"/>
                    <a:pt x="7222" y="768"/>
                  </a:cubicBezTo>
                  <a:cubicBezTo>
                    <a:pt x="7501" y="768"/>
                    <a:pt x="7780" y="878"/>
                    <a:pt x="7990" y="1099"/>
                  </a:cubicBezTo>
                  <a:lnTo>
                    <a:pt x="13456" y="6460"/>
                  </a:lnTo>
                  <a:cubicBezTo>
                    <a:pt x="13541" y="6554"/>
                    <a:pt x="13638" y="6594"/>
                    <a:pt x="13732" y="6594"/>
                  </a:cubicBezTo>
                  <a:cubicBezTo>
                    <a:pt x="14036" y="6594"/>
                    <a:pt x="14303" y="6186"/>
                    <a:pt x="13982" y="5913"/>
                  </a:cubicBezTo>
                  <a:lnTo>
                    <a:pt x="8536" y="552"/>
                  </a:lnTo>
                  <a:cubicBezTo>
                    <a:pt x="8168" y="184"/>
                    <a:pt x="7690" y="0"/>
                    <a:pt x="7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6"/>
            <p:cNvSpPr/>
            <p:nvPr/>
          </p:nvSpPr>
          <p:spPr>
            <a:xfrm>
              <a:off x="823550" y="565350"/>
              <a:ext cx="7497000" cy="4012800"/>
            </a:xfrm>
            <a:prstGeom prst="roundRect">
              <a:avLst>
                <a:gd fmla="val 4193"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6"/>
            <p:cNvSpPr/>
            <p:nvPr/>
          </p:nvSpPr>
          <p:spPr>
            <a:xfrm>
              <a:off x="1118400" y="834150"/>
              <a:ext cx="6907200" cy="3475200"/>
            </a:xfrm>
            <a:prstGeom prst="roundRect">
              <a:avLst>
                <a:gd fmla="val 4193"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6"/>
            <p:cNvSpPr/>
            <p:nvPr/>
          </p:nvSpPr>
          <p:spPr>
            <a:xfrm>
              <a:off x="729750" y="4578150"/>
              <a:ext cx="7684500" cy="324600"/>
            </a:xfrm>
            <a:prstGeom prst="roundRect">
              <a:avLst>
                <a:gd fmla="val 26263"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6"/>
            <p:cNvSpPr/>
            <p:nvPr/>
          </p:nvSpPr>
          <p:spPr>
            <a:xfrm>
              <a:off x="1410904" y="4071769"/>
              <a:ext cx="1178462" cy="531468"/>
            </a:xfrm>
            <a:custGeom>
              <a:rect b="b" l="l" r="r" t="t"/>
              <a:pathLst>
                <a:path extrusionOk="0" h="2314" w="5131">
                  <a:moveTo>
                    <a:pt x="946" y="0"/>
                  </a:moveTo>
                  <a:cubicBezTo>
                    <a:pt x="421" y="0"/>
                    <a:pt x="0" y="421"/>
                    <a:pt x="0" y="946"/>
                  </a:cubicBezTo>
                  <a:lnTo>
                    <a:pt x="0" y="2313"/>
                  </a:lnTo>
                  <a:lnTo>
                    <a:pt x="5130" y="2313"/>
                  </a:lnTo>
                  <a:lnTo>
                    <a:pt x="5130" y="946"/>
                  </a:lnTo>
                  <a:cubicBezTo>
                    <a:pt x="5130" y="421"/>
                    <a:pt x="4710" y="0"/>
                    <a:pt x="41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6" name="Google Shape;996;p16"/>
          <p:cNvSpPr txBox="1"/>
          <p:nvPr>
            <p:ph type="title"/>
          </p:nvPr>
        </p:nvSpPr>
        <p:spPr>
          <a:xfrm>
            <a:off x="2097900" y="1346100"/>
            <a:ext cx="4948200" cy="245130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997" name="Shape 997"/>
        <p:cNvGrpSpPr/>
        <p:nvPr/>
      </p:nvGrpSpPr>
      <p:grpSpPr>
        <a:xfrm>
          <a:off x="0" y="0"/>
          <a:ext cx="0" cy="0"/>
          <a:chOff x="0" y="0"/>
          <a:chExt cx="0" cy="0"/>
        </a:xfrm>
      </p:grpSpPr>
      <p:sp>
        <p:nvSpPr>
          <p:cNvPr id="998" name="Google Shape;998;p17"/>
          <p:cNvSpPr txBox="1"/>
          <p:nvPr>
            <p:ph type="title"/>
          </p:nvPr>
        </p:nvSpPr>
        <p:spPr>
          <a:xfrm>
            <a:off x="2800500" y="1041425"/>
            <a:ext cx="3543000" cy="2746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800"/>
              <a:buNone/>
              <a:defRPr sz="4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3000"/>
              <a:buFont typeface="Poppins ExtraBold"/>
              <a:buNone/>
              <a:defRPr b="0" i="0" sz="3000" u="none" cap="none" strike="noStrike">
                <a:solidFill>
                  <a:schemeClr val="dk1"/>
                </a:solidFill>
                <a:latin typeface="Poppins ExtraBold"/>
                <a:ea typeface="Poppins ExtraBold"/>
                <a:cs typeface="Poppins ExtraBold"/>
                <a:sym typeface="Poppins ExtraBo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marR="0" rtl="0" algn="l">
              <a:lnSpc>
                <a:spcPct val="115000"/>
              </a:lnSpc>
              <a:spcBef>
                <a:spcPts val="0"/>
              </a:spcBef>
              <a:spcAft>
                <a:spcPts val="0"/>
              </a:spcAft>
              <a:buClr>
                <a:schemeClr val="dk2"/>
              </a:buClr>
              <a:buSzPts val="1600"/>
              <a:buFont typeface="Kulim Park"/>
              <a:buChar char="●"/>
              <a:defRPr b="0" i="0" sz="1600" u="none" cap="none" strike="noStrike">
                <a:solidFill>
                  <a:schemeClr val="dk2"/>
                </a:solidFill>
                <a:latin typeface="Kulim Park"/>
                <a:ea typeface="Kulim Park"/>
                <a:cs typeface="Kulim Park"/>
                <a:sym typeface="Kulim Park"/>
              </a:defRPr>
            </a:lvl1pPr>
            <a:lvl2pPr indent="-330200" lvl="1" marL="914400" marR="0" rtl="0" algn="l">
              <a:lnSpc>
                <a:spcPct val="115000"/>
              </a:lnSpc>
              <a:spcBef>
                <a:spcPts val="1600"/>
              </a:spcBef>
              <a:spcAft>
                <a:spcPts val="0"/>
              </a:spcAft>
              <a:buClr>
                <a:schemeClr val="dk2"/>
              </a:buClr>
              <a:buSzPts val="1600"/>
              <a:buFont typeface="Kulim Park"/>
              <a:buChar char="○"/>
              <a:defRPr b="0" i="0" sz="1600" u="none" cap="none" strike="noStrike">
                <a:solidFill>
                  <a:schemeClr val="dk2"/>
                </a:solidFill>
                <a:latin typeface="Kulim Park"/>
                <a:ea typeface="Kulim Park"/>
                <a:cs typeface="Kulim Park"/>
                <a:sym typeface="Kulim Park"/>
              </a:defRPr>
            </a:lvl2pPr>
            <a:lvl3pPr indent="-330200" lvl="2" marL="1371600" marR="0" rtl="0" algn="l">
              <a:lnSpc>
                <a:spcPct val="115000"/>
              </a:lnSpc>
              <a:spcBef>
                <a:spcPts val="1600"/>
              </a:spcBef>
              <a:spcAft>
                <a:spcPts val="0"/>
              </a:spcAft>
              <a:buClr>
                <a:schemeClr val="dk2"/>
              </a:buClr>
              <a:buSzPts val="1600"/>
              <a:buFont typeface="Kulim Park"/>
              <a:buChar char="■"/>
              <a:defRPr b="0" i="0" sz="1600" u="none" cap="none" strike="noStrike">
                <a:solidFill>
                  <a:schemeClr val="dk2"/>
                </a:solidFill>
                <a:latin typeface="Kulim Park"/>
                <a:ea typeface="Kulim Park"/>
                <a:cs typeface="Kulim Park"/>
                <a:sym typeface="Kulim Park"/>
              </a:defRPr>
            </a:lvl3pPr>
            <a:lvl4pPr indent="-330200" lvl="3" marL="1828800" marR="0" rtl="0" algn="l">
              <a:lnSpc>
                <a:spcPct val="115000"/>
              </a:lnSpc>
              <a:spcBef>
                <a:spcPts val="1600"/>
              </a:spcBef>
              <a:spcAft>
                <a:spcPts val="0"/>
              </a:spcAft>
              <a:buClr>
                <a:schemeClr val="dk2"/>
              </a:buClr>
              <a:buSzPts val="1600"/>
              <a:buFont typeface="Kulim Park"/>
              <a:buChar char="●"/>
              <a:defRPr b="0" i="0" sz="1600" u="none" cap="none" strike="noStrike">
                <a:solidFill>
                  <a:schemeClr val="dk2"/>
                </a:solidFill>
                <a:latin typeface="Kulim Park"/>
                <a:ea typeface="Kulim Park"/>
                <a:cs typeface="Kulim Park"/>
                <a:sym typeface="Kulim Park"/>
              </a:defRPr>
            </a:lvl4pPr>
            <a:lvl5pPr indent="-330200" lvl="4" marL="2286000" marR="0" rtl="0" algn="l">
              <a:lnSpc>
                <a:spcPct val="115000"/>
              </a:lnSpc>
              <a:spcBef>
                <a:spcPts val="1600"/>
              </a:spcBef>
              <a:spcAft>
                <a:spcPts val="0"/>
              </a:spcAft>
              <a:buClr>
                <a:schemeClr val="dk2"/>
              </a:buClr>
              <a:buSzPts val="1600"/>
              <a:buFont typeface="Kulim Park"/>
              <a:buChar char="○"/>
              <a:defRPr b="0" i="0" sz="1600" u="none" cap="none" strike="noStrike">
                <a:solidFill>
                  <a:schemeClr val="dk2"/>
                </a:solidFill>
                <a:latin typeface="Kulim Park"/>
                <a:ea typeface="Kulim Park"/>
                <a:cs typeface="Kulim Park"/>
                <a:sym typeface="Kulim Park"/>
              </a:defRPr>
            </a:lvl5pPr>
            <a:lvl6pPr indent="-330200" lvl="5" marL="2743200" marR="0" rtl="0" algn="l">
              <a:lnSpc>
                <a:spcPct val="115000"/>
              </a:lnSpc>
              <a:spcBef>
                <a:spcPts val="1600"/>
              </a:spcBef>
              <a:spcAft>
                <a:spcPts val="0"/>
              </a:spcAft>
              <a:buClr>
                <a:schemeClr val="dk2"/>
              </a:buClr>
              <a:buSzPts val="1600"/>
              <a:buFont typeface="Kulim Park"/>
              <a:buChar char="■"/>
              <a:defRPr b="0" i="0" sz="1600" u="none" cap="none" strike="noStrike">
                <a:solidFill>
                  <a:schemeClr val="dk2"/>
                </a:solidFill>
                <a:latin typeface="Kulim Park"/>
                <a:ea typeface="Kulim Park"/>
                <a:cs typeface="Kulim Park"/>
                <a:sym typeface="Kulim Park"/>
              </a:defRPr>
            </a:lvl6pPr>
            <a:lvl7pPr indent="-330200" lvl="6" marL="3200400" marR="0" rtl="0" algn="l">
              <a:lnSpc>
                <a:spcPct val="115000"/>
              </a:lnSpc>
              <a:spcBef>
                <a:spcPts val="1600"/>
              </a:spcBef>
              <a:spcAft>
                <a:spcPts val="0"/>
              </a:spcAft>
              <a:buClr>
                <a:schemeClr val="dk2"/>
              </a:buClr>
              <a:buSzPts val="1600"/>
              <a:buFont typeface="Kulim Park"/>
              <a:buChar char="●"/>
              <a:defRPr b="0" i="0" sz="1600" u="none" cap="none" strike="noStrike">
                <a:solidFill>
                  <a:schemeClr val="dk2"/>
                </a:solidFill>
                <a:latin typeface="Kulim Park"/>
                <a:ea typeface="Kulim Park"/>
                <a:cs typeface="Kulim Park"/>
                <a:sym typeface="Kulim Park"/>
              </a:defRPr>
            </a:lvl7pPr>
            <a:lvl8pPr indent="-330200" lvl="7" marL="3657600" marR="0" rtl="0" algn="l">
              <a:lnSpc>
                <a:spcPct val="115000"/>
              </a:lnSpc>
              <a:spcBef>
                <a:spcPts val="1600"/>
              </a:spcBef>
              <a:spcAft>
                <a:spcPts val="0"/>
              </a:spcAft>
              <a:buClr>
                <a:schemeClr val="dk2"/>
              </a:buClr>
              <a:buSzPts val="1600"/>
              <a:buFont typeface="Kulim Park"/>
              <a:buChar char="○"/>
              <a:defRPr b="0" i="0" sz="1600" u="none" cap="none" strike="noStrike">
                <a:solidFill>
                  <a:schemeClr val="dk2"/>
                </a:solidFill>
                <a:latin typeface="Kulim Park"/>
                <a:ea typeface="Kulim Park"/>
                <a:cs typeface="Kulim Park"/>
                <a:sym typeface="Kulim Park"/>
              </a:defRPr>
            </a:lvl8pPr>
            <a:lvl9pPr indent="-330200" lvl="8" marL="4114800" marR="0" rtl="0" algn="l">
              <a:lnSpc>
                <a:spcPct val="115000"/>
              </a:lnSpc>
              <a:spcBef>
                <a:spcPts val="1600"/>
              </a:spcBef>
              <a:spcAft>
                <a:spcPts val="1600"/>
              </a:spcAft>
              <a:buClr>
                <a:schemeClr val="dk2"/>
              </a:buClr>
              <a:buSzPts val="1600"/>
              <a:buFont typeface="Kulim Park"/>
              <a:buChar char="■"/>
              <a:defRPr b="0" i="0" sz="1600" u="none" cap="none" strike="noStrike">
                <a:solidFill>
                  <a:schemeClr val="dk2"/>
                </a:solidFill>
                <a:latin typeface="Kulim Park"/>
                <a:ea typeface="Kulim Park"/>
                <a:cs typeface="Kulim Park"/>
                <a:sym typeface="Kulim Park"/>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spoddutur/syntaxnet" TargetMode="External"/><Relationship Id="rId4" Type="http://schemas.openxmlformats.org/officeDocument/2006/relationships/hyperlink" Target="https://github.com/dmlc/dgl/tree/master/examples/pytorch/tree_lstm" TargetMode="External"/><Relationship Id="rId5" Type="http://schemas.openxmlformats.org/officeDocument/2006/relationships/hyperlink" Target="https://nlp.stanford.edu/projects/glov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lium.univ-lemans.fr/en/logicielscorpus/#TED-LIUM-Release-3" TargetMode="External"/><Relationship Id="rId4" Type="http://schemas.openxmlformats.org/officeDocument/2006/relationships/hyperlink" Target="https://yohasebe.com/tcse/" TargetMode="External"/><Relationship Id="rId5" Type="http://schemas.openxmlformats.org/officeDocument/2006/relationships/hyperlink" Target="http://talkcorpus.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it3.fbk.eu/home" TargetMode="External"/><Relationship Id="rId4" Type="http://schemas.openxmlformats.org/officeDocument/2006/relationships/hyperlink" Target="https://www.kaggle.com/datasets/miguelcorraljr/ted-ultimate-dataset" TargetMode="External"/><Relationship Id="rId5" Type="http://schemas.openxmlformats.org/officeDocument/2006/relationships/hyperlink" Target="https://www.kaggle.com/datasets/thedatabeast/ted-talk-transcripts-2006-2021" TargetMode="External"/><Relationship Id="rId6" Type="http://schemas.openxmlformats.org/officeDocument/2006/relationships/hyperlink" Target="https://www.kaggle.com/datasets/rounakbanik/ted-talk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2" name="Shape 2992"/>
        <p:cNvGrpSpPr/>
        <p:nvPr/>
      </p:nvGrpSpPr>
      <p:grpSpPr>
        <a:xfrm>
          <a:off x="0" y="0"/>
          <a:ext cx="0" cy="0"/>
          <a:chOff x="0" y="0"/>
          <a:chExt cx="0" cy="0"/>
        </a:xfrm>
      </p:grpSpPr>
      <p:sp>
        <p:nvSpPr>
          <p:cNvPr id="2993" name="Google Shape;2993;p1"/>
          <p:cNvSpPr txBox="1"/>
          <p:nvPr>
            <p:ph type="ctrTitle"/>
          </p:nvPr>
        </p:nvSpPr>
        <p:spPr>
          <a:xfrm>
            <a:off x="720000" y="946075"/>
            <a:ext cx="7401900" cy="2776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5200"/>
              <a:buNone/>
            </a:pPr>
            <a:r>
              <a:rPr lang="ro"/>
              <a:t>What makes</a:t>
            </a:r>
            <a:endParaRPr/>
          </a:p>
          <a:p>
            <a:pPr indent="0" lvl="0" marL="0" rtl="0" algn="l">
              <a:lnSpc>
                <a:spcPct val="100000"/>
              </a:lnSpc>
              <a:spcBef>
                <a:spcPts val="0"/>
              </a:spcBef>
              <a:spcAft>
                <a:spcPts val="0"/>
              </a:spcAft>
              <a:buSzPts val="5200"/>
              <a:buNone/>
            </a:pPr>
            <a:r>
              <a:rPr lang="ro"/>
              <a:t>a presentation</a:t>
            </a:r>
            <a:endParaRPr/>
          </a:p>
          <a:p>
            <a:pPr indent="0" lvl="0" marL="0" rtl="0" algn="l">
              <a:lnSpc>
                <a:spcPct val="100000"/>
              </a:lnSpc>
              <a:spcBef>
                <a:spcPts val="0"/>
              </a:spcBef>
              <a:spcAft>
                <a:spcPts val="0"/>
              </a:spcAft>
              <a:buSzPts val="5200"/>
              <a:buNone/>
            </a:pPr>
            <a:r>
              <a:rPr lang="ro"/>
              <a:t>great?</a:t>
            </a:r>
            <a:endParaRPr/>
          </a:p>
        </p:txBody>
      </p:sp>
      <p:sp>
        <p:nvSpPr>
          <p:cNvPr id="2994" name="Google Shape;2994;p1"/>
          <p:cNvSpPr txBox="1"/>
          <p:nvPr>
            <p:ph idx="1" type="subTitle"/>
          </p:nvPr>
        </p:nvSpPr>
        <p:spPr>
          <a:xfrm>
            <a:off x="720000" y="3722575"/>
            <a:ext cx="6810600" cy="3714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800"/>
              <a:buNone/>
            </a:pPr>
            <a:r>
              <a:rPr lang="ro"/>
              <a:t>Cringasu Cristian, Dan Gergiana Lavinia, Georgescu Ioana</a:t>
            </a:r>
            <a:endParaRPr/>
          </a:p>
        </p:txBody>
      </p:sp>
      <p:sp>
        <p:nvSpPr>
          <p:cNvPr id="2995" name="Google Shape;2995;p1"/>
          <p:cNvSpPr txBox="1"/>
          <p:nvPr/>
        </p:nvSpPr>
        <p:spPr>
          <a:xfrm>
            <a:off x="4572000" y="4370062"/>
            <a:ext cx="4151887" cy="642643"/>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5200"/>
              <a:buFont typeface="Poppins ExtraBold"/>
              <a:buNone/>
            </a:pPr>
            <a:r>
              <a:rPr b="0" i="1" lang="ro" sz="3600" u="none" cap="none" strike="noStrike">
                <a:solidFill>
                  <a:schemeClr val="dk1"/>
                </a:solidFill>
                <a:latin typeface="Poppins ExtraBold"/>
                <a:ea typeface="Poppins ExtraBold"/>
                <a:cs typeface="Poppins ExtraBold"/>
                <a:sym typeface="Poppins ExtraBold"/>
              </a:rPr>
              <a:t>Milestone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7" name="Shape 3047"/>
        <p:cNvGrpSpPr/>
        <p:nvPr/>
      </p:nvGrpSpPr>
      <p:grpSpPr>
        <a:xfrm>
          <a:off x="0" y="0"/>
          <a:ext cx="0" cy="0"/>
          <a:chOff x="0" y="0"/>
          <a:chExt cx="0" cy="0"/>
        </a:xfrm>
      </p:grpSpPr>
      <p:sp>
        <p:nvSpPr>
          <p:cNvPr id="3048" name="Google Shape;3048;p5"/>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ro"/>
              <a:t>Feature Engineering</a:t>
            </a:r>
            <a:endParaRPr/>
          </a:p>
        </p:txBody>
      </p:sp>
      <p:sp>
        <p:nvSpPr>
          <p:cNvPr id="3049" name="Google Shape;3049;p5"/>
          <p:cNvSpPr txBox="1"/>
          <p:nvPr>
            <p:ph idx="1" type="body"/>
          </p:nvPr>
        </p:nvSpPr>
        <p:spPr>
          <a:xfrm>
            <a:off x="720000" y="1374725"/>
            <a:ext cx="7704000" cy="3228600"/>
          </a:xfrm>
          <a:prstGeom prst="rect">
            <a:avLst/>
          </a:prstGeom>
          <a:noFill/>
          <a:ln>
            <a:noFill/>
          </a:ln>
        </p:spPr>
        <p:txBody>
          <a:bodyPr anchorCtr="0" anchor="ctr" bIns="0" lIns="0" spcFirstLastPara="1" rIns="0" wrap="square" tIns="0">
            <a:noAutofit/>
          </a:bodyPr>
          <a:lstStyle/>
          <a:p>
            <a:pPr indent="-330200" lvl="0" marL="457200" rtl="0" algn="l">
              <a:lnSpc>
                <a:spcPct val="200000"/>
              </a:lnSpc>
              <a:spcBef>
                <a:spcPts val="0"/>
              </a:spcBef>
              <a:spcAft>
                <a:spcPts val="0"/>
              </a:spcAft>
              <a:buSzPts val="1600"/>
              <a:buChar char="●"/>
            </a:pPr>
            <a:r>
              <a:rPr lang="ro"/>
              <a:t>Audience rating</a:t>
            </a:r>
            <a:endParaRPr/>
          </a:p>
          <a:p>
            <a:pPr indent="-330200" lvl="0" marL="457200" rtl="0" algn="l">
              <a:lnSpc>
                <a:spcPct val="200000"/>
              </a:lnSpc>
              <a:spcBef>
                <a:spcPts val="0"/>
              </a:spcBef>
              <a:spcAft>
                <a:spcPts val="0"/>
              </a:spcAft>
              <a:buSzPts val="1600"/>
              <a:buChar char="●"/>
            </a:pPr>
            <a:r>
              <a:rPr lang="ro"/>
              <a:t>Number of views and comments</a:t>
            </a:r>
            <a:endParaRPr/>
          </a:p>
          <a:p>
            <a:pPr indent="-330200" lvl="0" marL="457200" rtl="0" algn="l">
              <a:lnSpc>
                <a:spcPct val="200000"/>
              </a:lnSpc>
              <a:spcBef>
                <a:spcPts val="0"/>
              </a:spcBef>
              <a:spcAft>
                <a:spcPts val="0"/>
              </a:spcAft>
              <a:buSzPts val="1600"/>
              <a:buChar char="●"/>
            </a:pPr>
            <a:r>
              <a:rPr lang="ro"/>
              <a:t>Laughter and applause</a:t>
            </a:r>
            <a:endParaRPr/>
          </a:p>
          <a:p>
            <a:pPr indent="-330200" lvl="0" marL="457200" rtl="0" algn="l">
              <a:lnSpc>
                <a:spcPct val="200000"/>
              </a:lnSpc>
              <a:spcBef>
                <a:spcPts val="0"/>
              </a:spcBef>
              <a:spcAft>
                <a:spcPts val="0"/>
              </a:spcAft>
              <a:buSzPts val="1600"/>
              <a:buChar char="●"/>
            </a:pPr>
            <a:r>
              <a:rPr lang="ro"/>
              <a:t>Keywords + word family of most common words (excluding stop words)</a:t>
            </a:r>
            <a:endParaRPr/>
          </a:p>
          <a:p>
            <a:pPr indent="-330200" lvl="0" marL="457200" rtl="0" algn="l">
              <a:lnSpc>
                <a:spcPct val="200000"/>
              </a:lnSpc>
              <a:spcBef>
                <a:spcPts val="0"/>
              </a:spcBef>
              <a:spcAft>
                <a:spcPts val="0"/>
              </a:spcAft>
              <a:buSzPts val="1600"/>
              <a:buChar char="●"/>
            </a:pPr>
            <a:r>
              <a:rPr lang="ro"/>
              <a:t>Words per minute</a:t>
            </a:r>
            <a:endParaRPr/>
          </a:p>
          <a:p>
            <a:pPr indent="-330200" lvl="0" marL="457200" rtl="0" algn="l">
              <a:lnSpc>
                <a:spcPct val="200000"/>
              </a:lnSpc>
              <a:spcBef>
                <a:spcPts val="0"/>
              </a:spcBef>
              <a:spcAft>
                <a:spcPts val="0"/>
              </a:spcAft>
              <a:buSzPts val="1600"/>
              <a:buChar char="●"/>
            </a:pPr>
            <a:r>
              <a:rPr lang="ro"/>
              <a:t>Comprehensibility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3" name="Shape 3053"/>
        <p:cNvGrpSpPr/>
        <p:nvPr/>
      </p:nvGrpSpPr>
      <p:grpSpPr>
        <a:xfrm>
          <a:off x="0" y="0"/>
          <a:ext cx="0" cy="0"/>
          <a:chOff x="0" y="0"/>
          <a:chExt cx="0" cy="0"/>
        </a:xfrm>
      </p:grpSpPr>
      <p:sp>
        <p:nvSpPr>
          <p:cNvPr id="3054" name="Google Shape;3054;p6"/>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ro"/>
              <a:t>ML Models</a:t>
            </a:r>
            <a:endParaRPr/>
          </a:p>
        </p:txBody>
      </p:sp>
      <p:sp>
        <p:nvSpPr>
          <p:cNvPr id="3055" name="Google Shape;3055;p6"/>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p>
            <a:pPr indent="-342900" lvl="0" marL="457200" rtl="0" algn="l">
              <a:lnSpc>
                <a:spcPct val="200000"/>
              </a:lnSpc>
              <a:spcBef>
                <a:spcPts val="0"/>
              </a:spcBef>
              <a:spcAft>
                <a:spcPts val="0"/>
              </a:spcAft>
              <a:buSzPts val="1800"/>
              <a:buChar char="●"/>
            </a:pPr>
            <a:r>
              <a:rPr b="1" lang="ro" sz="1800"/>
              <a:t>Dependency Tree-based Model</a:t>
            </a:r>
            <a:endParaRPr sz="1800"/>
          </a:p>
          <a:p>
            <a:pPr indent="-342900" lvl="0" marL="457200" rtl="0" algn="l">
              <a:lnSpc>
                <a:spcPct val="200000"/>
              </a:lnSpc>
              <a:spcBef>
                <a:spcPts val="1000"/>
              </a:spcBef>
              <a:spcAft>
                <a:spcPts val="0"/>
              </a:spcAft>
              <a:buSzPts val="1800"/>
              <a:buChar char="●"/>
            </a:pPr>
            <a:r>
              <a:rPr b="1" lang="ro" sz="1800"/>
              <a:t>Dependency learning</a:t>
            </a:r>
            <a:r>
              <a:rPr lang="ro" sz="1800"/>
              <a:t>: </a:t>
            </a:r>
            <a:r>
              <a:rPr lang="ro" sz="1100">
                <a:latin typeface="Calibri"/>
                <a:ea typeface="Calibri"/>
                <a:cs typeface="Calibri"/>
                <a:sym typeface="Calibri"/>
              </a:rPr>
              <a:t> </a:t>
            </a:r>
            <a:r>
              <a:rPr lang="ro" sz="1800" u="sng">
                <a:solidFill>
                  <a:srgbClr val="1155CC"/>
                </a:solidFill>
                <a:hlinkClick r:id="rId3">
                  <a:extLst>
                    <a:ext uri="{A12FA001-AC4F-418D-AE19-62706E023703}">
                      <ahyp:hlinkClr val="tx"/>
                    </a:ext>
                  </a:extLst>
                </a:hlinkClick>
              </a:rPr>
              <a:t>Syntaxnet Parsey McParseface</a:t>
            </a:r>
            <a:r>
              <a:rPr lang="ro" sz="1800">
                <a:latin typeface="Calibri"/>
                <a:ea typeface="Calibri"/>
                <a:cs typeface="Calibri"/>
                <a:sym typeface="Calibri"/>
              </a:rPr>
              <a:t> </a:t>
            </a:r>
            <a:r>
              <a:rPr lang="ro" sz="1800"/>
              <a:t>wrapper</a:t>
            </a:r>
            <a:endParaRPr sz="1800"/>
          </a:p>
          <a:p>
            <a:pPr indent="-342900" lvl="0" marL="457200" rtl="0" algn="l">
              <a:lnSpc>
                <a:spcPct val="200000"/>
              </a:lnSpc>
              <a:spcBef>
                <a:spcPts val="1000"/>
              </a:spcBef>
              <a:spcAft>
                <a:spcPts val="0"/>
              </a:spcAft>
              <a:buSzPts val="1800"/>
              <a:buChar char="●"/>
            </a:pPr>
            <a:r>
              <a:rPr b="1" lang="ro" sz="1800"/>
              <a:t>Sentiment analysis</a:t>
            </a:r>
            <a:r>
              <a:rPr lang="ro" sz="1800"/>
              <a:t>: </a:t>
            </a:r>
            <a:r>
              <a:rPr lang="ro" sz="1800" u="sng">
                <a:solidFill>
                  <a:srgbClr val="1155CC"/>
                </a:solidFill>
                <a:hlinkClick r:id="rId4">
                  <a:extLst>
                    <a:ext uri="{A12FA001-AC4F-418D-AE19-62706E023703}">
                      <ahyp:hlinkClr val="tx"/>
                    </a:ext>
                  </a:extLst>
                </a:hlinkClick>
              </a:rPr>
              <a:t>Tree-LSTM</a:t>
            </a:r>
            <a:endParaRPr sz="1800"/>
          </a:p>
          <a:p>
            <a:pPr indent="-342900" lvl="0" marL="457200" rtl="0" algn="l">
              <a:lnSpc>
                <a:spcPct val="200000"/>
              </a:lnSpc>
              <a:spcBef>
                <a:spcPts val="1000"/>
              </a:spcBef>
              <a:spcAft>
                <a:spcPts val="0"/>
              </a:spcAft>
              <a:buSzPts val="1800"/>
              <a:buChar char="●"/>
            </a:pPr>
            <a:r>
              <a:rPr b="1" lang="ro" sz="1800"/>
              <a:t>Word vectors</a:t>
            </a:r>
            <a:r>
              <a:rPr lang="ro" sz="1800"/>
              <a:t>: </a:t>
            </a:r>
            <a:r>
              <a:rPr lang="ro" sz="1800" u="sng">
                <a:solidFill>
                  <a:srgbClr val="1155CC"/>
                </a:solidFill>
                <a:hlinkClick r:id="rId5">
                  <a:extLst>
                    <a:ext uri="{A12FA001-AC4F-418D-AE19-62706E023703}">
                      <ahyp:hlinkClr val="tx"/>
                    </a:ext>
                  </a:extLst>
                </a:hlinkClick>
              </a:rPr>
              <a:t>GloVe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9" name="Shape 3059"/>
        <p:cNvGrpSpPr/>
        <p:nvPr/>
      </p:nvGrpSpPr>
      <p:grpSpPr>
        <a:xfrm>
          <a:off x="0" y="0"/>
          <a:ext cx="0" cy="0"/>
          <a:chOff x="0" y="0"/>
          <a:chExt cx="0" cy="0"/>
        </a:xfrm>
      </p:grpSpPr>
      <p:sp>
        <p:nvSpPr>
          <p:cNvPr id="3060" name="Google Shape;3060;g22b90b7d580_0_16"/>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a:t>References</a:t>
            </a:r>
            <a:endParaRPr/>
          </a:p>
        </p:txBody>
      </p:sp>
      <p:sp>
        <p:nvSpPr>
          <p:cNvPr id="3061" name="Google Shape;3061;g22b90b7d580_0_16"/>
          <p:cNvSpPr txBox="1"/>
          <p:nvPr>
            <p:ph idx="1" type="body"/>
          </p:nvPr>
        </p:nvSpPr>
        <p:spPr>
          <a:xfrm>
            <a:off x="720000" y="1152475"/>
            <a:ext cx="7704000" cy="34509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2"/>
              </a:buClr>
              <a:buSzPts val="1100"/>
              <a:buFont typeface="Arial"/>
              <a:buNone/>
            </a:pPr>
            <a:r>
              <a:rPr lang="ro" sz="1100"/>
              <a:t>[1] Elma Kerz, Yu Qiao, and Daniel Wiechmann. (2021). Language that Captivates the Audience: Predicting Affective Ratings of TED Talks in a Multi-Label Classification Task. In Proceedings of the Eleventh Workshop on Computational Approaches to Subjectivity, Sentiment and Social Media Analysis, pages 13–24, Online. Association for Computational Linguistics</a:t>
            </a:r>
            <a:endParaRPr sz="1100"/>
          </a:p>
          <a:p>
            <a:pPr indent="0" lvl="0" marL="0" rtl="0" algn="l">
              <a:spcBef>
                <a:spcPts val="1000"/>
              </a:spcBef>
              <a:spcAft>
                <a:spcPts val="0"/>
              </a:spcAft>
              <a:buClr>
                <a:schemeClr val="dk2"/>
              </a:buClr>
              <a:buSzPts val="1100"/>
              <a:buFont typeface="Arial"/>
              <a:buNone/>
            </a:pPr>
            <a:r>
              <a:rPr lang="ro" sz="1100"/>
              <a:t>[2] Ströbel Marcus, Elma Kerz, Daniel Wiechmann, and Stella Neumann. (2016). CoCoGen - Complexity Contour Generator: Automatic Assessment of Linguistic Complexity Using a Sliding-Window Technique. In Proceedings of the Workshop on Computational Linguistics for Linguistic Complexity (CL4LC), pages 23–31, Osaka, Japan. The COLING 2016 Organizing Committee</a:t>
            </a:r>
            <a:endParaRPr sz="1100"/>
          </a:p>
          <a:p>
            <a:pPr indent="0" lvl="0" marL="0" rtl="0" algn="l">
              <a:spcBef>
                <a:spcPts val="1000"/>
              </a:spcBef>
              <a:spcAft>
                <a:spcPts val="0"/>
              </a:spcAft>
              <a:buClr>
                <a:schemeClr val="dk2"/>
              </a:buClr>
              <a:buSzPts val="1100"/>
              <a:buFont typeface="Arial"/>
              <a:buNone/>
            </a:pPr>
            <a:r>
              <a:rPr lang="ro" sz="1100"/>
              <a:t>[3] Maeno, S., Maeshiro, T. (2018). Prediction of Standing Ovation of TED Technology Talks. In: Yamamoto, S., Mori, H. (eds) Human Interface and the Management of Information. Interaction, Visualization, and Analytics. HIMI 2018. Lecture Notes in Computer Science, vol 10904. Springer, Cham. https://doi.org/10.1007/978-3-319-92043-6_53</a:t>
            </a:r>
            <a:endParaRPr sz="1100"/>
          </a:p>
          <a:p>
            <a:pPr indent="0" lvl="0" marL="0" rtl="0" algn="l">
              <a:spcBef>
                <a:spcPts val="1000"/>
              </a:spcBef>
              <a:spcAft>
                <a:spcPts val="0"/>
              </a:spcAft>
              <a:buNone/>
            </a:pPr>
            <a:r>
              <a:rPr lang="ro" sz="1100"/>
              <a:t>[4] Md Iftekhar Tanveer, Md Kamrul Hassan, Daniel Gildea, M. Ehsan Hoque. (2019). A Causality-Guided Prediction of the TED Talk Ratings from the Speech-Transcripts using Neural Networks. https://doi.org/10.48550/arXiv.1905.08392</a:t>
            </a:r>
            <a:endParaRPr sz="1100"/>
          </a:p>
          <a:p>
            <a:pPr indent="0" lvl="0" marL="0" rtl="0" algn="l">
              <a:spcBef>
                <a:spcPts val="1000"/>
              </a:spcBef>
              <a:spcAft>
                <a:spcPts val="1000"/>
              </a:spcAft>
              <a:buNone/>
            </a:pPr>
            <a:r>
              <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5" name="Shape 3065"/>
        <p:cNvGrpSpPr/>
        <p:nvPr/>
      </p:nvGrpSpPr>
      <p:grpSpPr>
        <a:xfrm>
          <a:off x="0" y="0"/>
          <a:ext cx="0" cy="0"/>
          <a:chOff x="0" y="0"/>
          <a:chExt cx="0" cy="0"/>
        </a:xfrm>
      </p:grpSpPr>
      <p:sp>
        <p:nvSpPr>
          <p:cNvPr id="3066" name="Google Shape;3066;g22b90b7d580_0_59"/>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a:t>References</a:t>
            </a:r>
            <a:endParaRPr/>
          </a:p>
        </p:txBody>
      </p:sp>
      <p:sp>
        <p:nvSpPr>
          <p:cNvPr id="3067" name="Google Shape;3067;g22b90b7d580_0_59"/>
          <p:cNvSpPr txBox="1"/>
          <p:nvPr>
            <p:ph idx="1" type="body"/>
          </p:nvPr>
        </p:nvSpPr>
        <p:spPr>
          <a:xfrm>
            <a:off x="720000" y="1152475"/>
            <a:ext cx="7704000" cy="3450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ro" sz="1100"/>
              <a:t>[5] Tai, K. S., Socher, R., &amp; Manning, C. D. (2015). Improved semantic representations from tree-structured long short-term memory networks. arXiv preprint arXiv:1503.00075.</a:t>
            </a:r>
            <a:endParaRPr sz="1100"/>
          </a:p>
          <a:p>
            <a:pPr indent="0" lvl="0" marL="0" rtl="0" algn="l">
              <a:spcBef>
                <a:spcPts val="1000"/>
              </a:spcBef>
              <a:spcAft>
                <a:spcPts val="0"/>
              </a:spcAft>
              <a:buNone/>
            </a:pPr>
            <a:r>
              <a:rPr lang="ro" sz="1100"/>
              <a:t>[6] Pennington, J., Socher, R., &amp; Manning, C. D. (2014, October). Glove: Global vectors for word representation. In Proceedings of the 2014 conference on empirical methods in natural language processing (EMNLP) (pp. 1532-1543).</a:t>
            </a:r>
            <a:endParaRPr sz="1100"/>
          </a:p>
          <a:p>
            <a:pPr indent="0" lvl="0" marL="0" rtl="0" algn="l">
              <a:spcBef>
                <a:spcPts val="1000"/>
              </a:spcBef>
              <a:spcAft>
                <a:spcPts val="0"/>
              </a:spcAft>
              <a:buNone/>
            </a:pPr>
            <a:r>
              <a:rPr lang="ro" sz="1100"/>
              <a:t>[7] Xu, Hao &amp; Jiang, Chengzhi &amp; Huang, Chuanfeng &amp; Chen, Yiyang &amp; Yi, Mengxue &amp; Zhu, Zhentao. (2022). Key Information Extraction and Talk Pattern Analysis Based on Big Data Technology: A Case Study on YiXi Talks. Electronics. 11. 640. 10.3390/electronics11040640.</a:t>
            </a:r>
            <a:endParaRPr sz="1100"/>
          </a:p>
          <a:p>
            <a:pPr indent="0" lvl="0" marL="0" rtl="0" algn="l">
              <a:spcBef>
                <a:spcPts val="1000"/>
              </a:spcBef>
              <a:spcAft>
                <a:spcPts val="0"/>
              </a:spcAft>
              <a:buNone/>
            </a:pPr>
            <a:r>
              <a:rPr lang="ro" sz="1100"/>
              <a:t>[8] Pooja Kherwa, Poonam Bansal. (2019). Topic Modeling: A Comprehensive Review. In European Union Digital Library. DOI: 10.4108/eai.13-7-2018.159623</a:t>
            </a:r>
            <a:endParaRPr sz="1100"/>
          </a:p>
          <a:p>
            <a:pPr indent="0" lvl="0" marL="0" rtl="0" algn="l">
              <a:spcBef>
                <a:spcPts val="1000"/>
              </a:spcBef>
              <a:spcAft>
                <a:spcPts val="0"/>
              </a:spcAft>
              <a:buNone/>
            </a:pPr>
            <a:r>
              <a:t/>
            </a:r>
            <a:endParaRPr sz="1000"/>
          </a:p>
          <a:p>
            <a:pPr indent="0" lvl="0" marL="0" rtl="0" algn="l">
              <a:spcBef>
                <a:spcPts val="1000"/>
              </a:spcBef>
              <a:spcAft>
                <a:spcPts val="1000"/>
              </a:spcAft>
              <a:buNone/>
            </a:pPr>
            <a:r>
              <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1" name="Shape 3071"/>
        <p:cNvGrpSpPr/>
        <p:nvPr/>
      </p:nvGrpSpPr>
      <p:grpSpPr>
        <a:xfrm>
          <a:off x="0" y="0"/>
          <a:ext cx="0" cy="0"/>
          <a:chOff x="0" y="0"/>
          <a:chExt cx="0" cy="0"/>
        </a:xfrm>
      </p:grpSpPr>
      <p:sp>
        <p:nvSpPr>
          <p:cNvPr id="3072" name="Google Shape;3072;p7"/>
          <p:cNvSpPr txBox="1"/>
          <p:nvPr>
            <p:ph type="title"/>
          </p:nvPr>
        </p:nvSpPr>
        <p:spPr>
          <a:xfrm>
            <a:off x="2700150" y="1227900"/>
            <a:ext cx="3743700" cy="268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4500"/>
              <a:buNone/>
            </a:pPr>
            <a:r>
              <a:rPr lang="ro"/>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9" name="Shape 2999"/>
        <p:cNvGrpSpPr/>
        <p:nvPr/>
      </p:nvGrpSpPr>
      <p:grpSpPr>
        <a:xfrm>
          <a:off x="0" y="0"/>
          <a:ext cx="0" cy="0"/>
          <a:chOff x="0" y="0"/>
          <a:chExt cx="0" cy="0"/>
        </a:xfrm>
      </p:grpSpPr>
      <p:sp>
        <p:nvSpPr>
          <p:cNvPr id="3000" name="Google Shape;3000;g22b90b7d580_0_0"/>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a:t>State of the Art</a:t>
            </a:r>
            <a:endParaRPr/>
          </a:p>
        </p:txBody>
      </p:sp>
      <p:sp>
        <p:nvSpPr>
          <p:cNvPr id="3001" name="Google Shape;3001;g22b90b7d580_0_0"/>
          <p:cNvSpPr txBox="1"/>
          <p:nvPr>
            <p:ph idx="1" type="body"/>
          </p:nvPr>
        </p:nvSpPr>
        <p:spPr>
          <a:xfrm>
            <a:off x="720000" y="1152475"/>
            <a:ext cx="7704000" cy="3450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ro">
                <a:solidFill>
                  <a:schemeClr val="accent5"/>
                </a:solidFill>
              </a:rPr>
              <a:t>“Language that Captivates the Audience: Predicting Affective Ratings of TED Talks in a Multi-Label Classification Task” (2021) [1]</a:t>
            </a:r>
            <a:endParaRPr>
              <a:solidFill>
                <a:schemeClr val="accent5"/>
              </a:solidFill>
            </a:endParaRPr>
          </a:p>
          <a:p>
            <a:pPr indent="-330200" lvl="0" marL="457200" rtl="0" algn="l">
              <a:spcBef>
                <a:spcPts val="1000"/>
              </a:spcBef>
              <a:spcAft>
                <a:spcPts val="0"/>
              </a:spcAft>
              <a:buSzPts val="1600"/>
              <a:buChar char="●"/>
            </a:pPr>
            <a:r>
              <a:rPr lang="ro"/>
              <a:t>2392 TED Talk transcripts</a:t>
            </a:r>
            <a:endParaRPr/>
          </a:p>
          <a:p>
            <a:pPr indent="-330200" lvl="0" marL="457200" rtl="0" algn="l">
              <a:spcBef>
                <a:spcPts val="0"/>
              </a:spcBef>
              <a:spcAft>
                <a:spcPts val="0"/>
              </a:spcAft>
              <a:buSzPts val="1600"/>
              <a:buChar char="●"/>
            </a:pPr>
            <a:r>
              <a:rPr lang="ro"/>
              <a:t>14 rating categories</a:t>
            </a:r>
            <a:endParaRPr/>
          </a:p>
          <a:p>
            <a:pPr indent="-330200" lvl="0" marL="457200" rtl="0" algn="l">
              <a:spcBef>
                <a:spcPts val="0"/>
              </a:spcBef>
              <a:spcAft>
                <a:spcPts val="0"/>
              </a:spcAft>
              <a:buSzPts val="1600"/>
              <a:buChar char="●"/>
            </a:pPr>
            <a:r>
              <a:rPr lang="ro"/>
              <a:t>CoCoGen [2] sliding-window technique =&gt; a 119 dimensional vector per window</a:t>
            </a:r>
            <a:endParaRPr/>
          </a:p>
          <a:p>
            <a:pPr indent="-330200" lvl="0" marL="457200" rtl="0" algn="l">
              <a:spcBef>
                <a:spcPts val="0"/>
              </a:spcBef>
              <a:spcAft>
                <a:spcPts val="0"/>
              </a:spcAft>
              <a:buSzPts val="1600"/>
              <a:buChar char="●"/>
            </a:pPr>
            <a:r>
              <a:rPr lang="ro"/>
              <a:t>Dynamic bidirectional RNN with LSTM layers + feed-forward NN</a:t>
            </a:r>
            <a:endParaRPr/>
          </a:p>
          <a:p>
            <a:pPr indent="-330200" lvl="0" marL="457200" rtl="0" algn="l">
              <a:spcBef>
                <a:spcPts val="0"/>
              </a:spcBef>
              <a:spcAft>
                <a:spcPts val="0"/>
              </a:spcAft>
              <a:buSzPts val="1600"/>
              <a:buChar char="●"/>
            </a:pPr>
            <a:r>
              <a:rPr lang="ro"/>
              <a:t>5-fold cross-validation</a:t>
            </a:r>
            <a:endParaRPr/>
          </a:p>
          <a:p>
            <a:pPr indent="-330200" lvl="0" marL="457200" rtl="0" algn="l">
              <a:spcBef>
                <a:spcPts val="0"/>
              </a:spcBef>
              <a:spcAft>
                <a:spcPts val="0"/>
              </a:spcAft>
              <a:buSzPts val="1600"/>
              <a:buChar char="●"/>
            </a:pPr>
            <a:r>
              <a:rPr lang="ro"/>
              <a:t>Total accuracy of 69% (highest 77%, lowest 62%)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5" name="Shape 3005"/>
        <p:cNvGrpSpPr/>
        <p:nvPr/>
      </p:nvGrpSpPr>
      <p:grpSpPr>
        <a:xfrm>
          <a:off x="0" y="0"/>
          <a:ext cx="0" cy="0"/>
          <a:chOff x="0" y="0"/>
          <a:chExt cx="0" cy="0"/>
        </a:xfrm>
      </p:grpSpPr>
      <p:sp>
        <p:nvSpPr>
          <p:cNvPr id="3006" name="Google Shape;3006;g22b90b7d580_0_23"/>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a:t>State of the Art</a:t>
            </a:r>
            <a:endParaRPr/>
          </a:p>
        </p:txBody>
      </p:sp>
      <p:sp>
        <p:nvSpPr>
          <p:cNvPr id="3007" name="Google Shape;3007;g22b90b7d580_0_23"/>
          <p:cNvSpPr txBox="1"/>
          <p:nvPr>
            <p:ph idx="1" type="body"/>
          </p:nvPr>
        </p:nvSpPr>
        <p:spPr>
          <a:xfrm>
            <a:off x="720000" y="1152475"/>
            <a:ext cx="7704000" cy="3450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ro">
                <a:solidFill>
                  <a:schemeClr val="accent5"/>
                </a:solidFill>
              </a:rPr>
              <a:t>“</a:t>
            </a:r>
            <a:r>
              <a:rPr lang="ro">
                <a:solidFill>
                  <a:schemeClr val="accent5"/>
                </a:solidFill>
              </a:rPr>
              <a:t>Prediction of Standing Ovation of TED Technology Talks</a:t>
            </a:r>
            <a:r>
              <a:rPr lang="ro">
                <a:solidFill>
                  <a:schemeClr val="accent5"/>
                </a:solidFill>
              </a:rPr>
              <a:t>” (</a:t>
            </a:r>
            <a:r>
              <a:rPr lang="ro">
                <a:solidFill>
                  <a:schemeClr val="accent5"/>
                </a:solidFill>
              </a:rPr>
              <a:t>2018</a:t>
            </a:r>
            <a:r>
              <a:rPr lang="ro">
                <a:solidFill>
                  <a:schemeClr val="accent5"/>
                </a:solidFill>
              </a:rPr>
              <a:t>) [3]</a:t>
            </a:r>
            <a:endParaRPr>
              <a:solidFill>
                <a:schemeClr val="accent5"/>
              </a:solidFill>
            </a:endParaRPr>
          </a:p>
          <a:p>
            <a:pPr indent="-330200" lvl="0" marL="457200" rtl="0" algn="l">
              <a:spcBef>
                <a:spcPts val="1000"/>
              </a:spcBef>
              <a:spcAft>
                <a:spcPts val="0"/>
              </a:spcAft>
              <a:buSzPts val="1600"/>
              <a:buChar char="●"/>
            </a:pPr>
            <a:r>
              <a:rPr lang="ro"/>
              <a:t>173 TED Talk transcripts with standing ovations</a:t>
            </a:r>
            <a:r>
              <a:rPr lang="ro"/>
              <a:t> + 299 without</a:t>
            </a:r>
            <a:endParaRPr/>
          </a:p>
          <a:p>
            <a:pPr indent="-330200" lvl="0" marL="457200" rtl="0" algn="l">
              <a:spcBef>
                <a:spcPts val="0"/>
              </a:spcBef>
              <a:spcAft>
                <a:spcPts val="0"/>
              </a:spcAft>
              <a:buSzPts val="1600"/>
              <a:buChar char="●"/>
            </a:pPr>
            <a:r>
              <a:rPr lang="ro"/>
              <a:t>CNN with 2 convolutional layers with max pooling + 3 fully-connected layers</a:t>
            </a:r>
            <a:endParaRPr/>
          </a:p>
          <a:p>
            <a:pPr indent="-330200" lvl="0" marL="457200" rtl="0" algn="l">
              <a:spcBef>
                <a:spcPts val="0"/>
              </a:spcBef>
              <a:spcAft>
                <a:spcPts val="0"/>
              </a:spcAft>
              <a:buSzPts val="1600"/>
              <a:buChar char="●"/>
            </a:pPr>
            <a:r>
              <a:rPr lang="ro"/>
              <a:t>B</a:t>
            </a:r>
            <a:r>
              <a:rPr lang="ro"/>
              <a:t>atch learning</a:t>
            </a:r>
            <a:endParaRPr/>
          </a:p>
          <a:p>
            <a:pPr indent="-330200" lvl="0" marL="457200" rtl="0" algn="l">
              <a:spcBef>
                <a:spcPts val="0"/>
              </a:spcBef>
              <a:spcAft>
                <a:spcPts val="0"/>
              </a:spcAft>
              <a:buSzPts val="1600"/>
              <a:buChar char="●"/>
            </a:pPr>
            <a:r>
              <a:rPr lang="ro"/>
              <a:t>Total accuracy of </a:t>
            </a:r>
            <a:r>
              <a:rPr lang="ro"/>
              <a:t>77.11</a:t>
            </a:r>
            <a:r>
              <a:rPr lang="ro"/>
              <a:t>% (highest 77%, lowest 62%)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1" name="Shape 3011"/>
        <p:cNvGrpSpPr/>
        <p:nvPr/>
      </p:nvGrpSpPr>
      <p:grpSpPr>
        <a:xfrm>
          <a:off x="0" y="0"/>
          <a:ext cx="0" cy="0"/>
          <a:chOff x="0" y="0"/>
          <a:chExt cx="0" cy="0"/>
        </a:xfrm>
      </p:grpSpPr>
      <p:sp>
        <p:nvSpPr>
          <p:cNvPr id="3012" name="Google Shape;3012;g22b90b7d580_0_36"/>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a:t>State of the Art</a:t>
            </a:r>
            <a:endParaRPr/>
          </a:p>
        </p:txBody>
      </p:sp>
      <p:sp>
        <p:nvSpPr>
          <p:cNvPr id="3013" name="Google Shape;3013;g22b90b7d580_0_36"/>
          <p:cNvSpPr txBox="1"/>
          <p:nvPr>
            <p:ph idx="1" type="body"/>
          </p:nvPr>
        </p:nvSpPr>
        <p:spPr>
          <a:xfrm>
            <a:off x="720000" y="1152475"/>
            <a:ext cx="7704000" cy="3450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ro">
                <a:solidFill>
                  <a:schemeClr val="accent5"/>
                </a:solidFill>
              </a:rPr>
              <a:t>“</a:t>
            </a:r>
            <a:r>
              <a:rPr lang="ro">
                <a:solidFill>
                  <a:schemeClr val="accent5"/>
                </a:solidFill>
              </a:rPr>
              <a:t>A Causality-Guided Prediction of the TED Talk Ratings from the Speech-Transcripts using Neural Networks</a:t>
            </a:r>
            <a:r>
              <a:rPr lang="ro">
                <a:solidFill>
                  <a:schemeClr val="accent5"/>
                </a:solidFill>
              </a:rPr>
              <a:t>” (</a:t>
            </a:r>
            <a:r>
              <a:rPr lang="ro">
                <a:solidFill>
                  <a:schemeClr val="accent5"/>
                </a:solidFill>
              </a:rPr>
              <a:t>2019</a:t>
            </a:r>
            <a:r>
              <a:rPr lang="ro">
                <a:solidFill>
                  <a:schemeClr val="accent5"/>
                </a:solidFill>
              </a:rPr>
              <a:t>) [4]</a:t>
            </a:r>
            <a:endParaRPr>
              <a:solidFill>
                <a:schemeClr val="accent5"/>
              </a:solidFill>
            </a:endParaRPr>
          </a:p>
          <a:p>
            <a:pPr indent="-330200" lvl="0" marL="457200" rtl="0" algn="l">
              <a:spcBef>
                <a:spcPts val="1000"/>
              </a:spcBef>
              <a:spcAft>
                <a:spcPts val="0"/>
              </a:spcAft>
              <a:buSzPts val="1600"/>
              <a:buChar char="●"/>
            </a:pPr>
            <a:r>
              <a:rPr lang="ro" u="sng"/>
              <a:t>Word Sequence Model NN</a:t>
            </a:r>
            <a:endParaRPr u="sng"/>
          </a:p>
          <a:p>
            <a:pPr indent="-317500" lvl="1" marL="914400" rtl="0" algn="l">
              <a:spcBef>
                <a:spcPts val="0"/>
              </a:spcBef>
              <a:spcAft>
                <a:spcPts val="0"/>
              </a:spcAft>
              <a:buSzPts val="1400"/>
              <a:buChar char="○"/>
            </a:pPr>
            <a:r>
              <a:rPr lang="ro" sz="1400"/>
              <a:t>Bag-of-Sentences; LSTM modeling for each sentence</a:t>
            </a:r>
            <a:endParaRPr sz="1400"/>
          </a:p>
          <a:p>
            <a:pPr indent="-317500" lvl="1" marL="914400" rtl="0" algn="l">
              <a:spcBef>
                <a:spcPts val="0"/>
              </a:spcBef>
              <a:spcAft>
                <a:spcPts val="0"/>
              </a:spcAft>
              <a:buSzPts val="1400"/>
              <a:buChar char="○"/>
            </a:pPr>
            <a:r>
              <a:rPr lang="ro" sz="1400"/>
              <a:t>Feed-forward NN =&gt; 14-dimensional output vector</a:t>
            </a:r>
            <a:endParaRPr sz="1400"/>
          </a:p>
          <a:p>
            <a:pPr indent="-317500" lvl="1" marL="914400" rtl="0" algn="l">
              <a:spcBef>
                <a:spcPts val="0"/>
              </a:spcBef>
              <a:spcAft>
                <a:spcPts val="0"/>
              </a:spcAft>
              <a:buSzPts val="1400"/>
              <a:buChar char="○"/>
            </a:pPr>
            <a:r>
              <a:rPr lang="ro" sz="1400"/>
              <a:t>0.76 average recall</a:t>
            </a:r>
            <a:endParaRPr sz="1400"/>
          </a:p>
          <a:p>
            <a:pPr indent="-330200" lvl="0" marL="457200" rtl="0" algn="l">
              <a:spcBef>
                <a:spcPts val="1000"/>
              </a:spcBef>
              <a:spcAft>
                <a:spcPts val="0"/>
              </a:spcAft>
              <a:buSzPts val="1600"/>
              <a:buChar char="●"/>
            </a:pPr>
            <a:r>
              <a:rPr lang="ro" u="sng"/>
              <a:t>Dependency Tree-based Model NN</a:t>
            </a:r>
            <a:endParaRPr u="sng"/>
          </a:p>
          <a:p>
            <a:pPr indent="-317500" lvl="1" marL="914400" rtl="0" algn="l">
              <a:spcBef>
                <a:spcPts val="0"/>
              </a:spcBef>
              <a:spcAft>
                <a:spcPts val="0"/>
              </a:spcAft>
              <a:buSzPts val="1400"/>
              <a:buChar char="○"/>
            </a:pPr>
            <a:r>
              <a:rPr lang="ro" sz="1400"/>
              <a:t>SyntaxNet + TreeLSTM</a:t>
            </a:r>
            <a:endParaRPr sz="1400"/>
          </a:p>
          <a:p>
            <a:pPr indent="-317500" lvl="1" marL="914400" rtl="0" algn="l">
              <a:spcBef>
                <a:spcPts val="0"/>
              </a:spcBef>
              <a:spcAft>
                <a:spcPts val="0"/>
              </a:spcAft>
              <a:buSzPts val="1400"/>
              <a:buChar char="○"/>
            </a:pPr>
            <a:r>
              <a:rPr lang="ro" sz="1400"/>
              <a:t>Dependency type embedding, parts-of-speech embedding, GloVe word vectors</a:t>
            </a:r>
            <a:endParaRPr sz="1400"/>
          </a:p>
          <a:p>
            <a:pPr indent="-317500" lvl="1" marL="914400" rtl="0" algn="l">
              <a:spcBef>
                <a:spcPts val="0"/>
              </a:spcBef>
              <a:spcAft>
                <a:spcPts val="0"/>
              </a:spcAft>
              <a:buSzPts val="1400"/>
              <a:buChar char="○"/>
            </a:pPr>
            <a:r>
              <a:rPr lang="ro" sz="1400"/>
              <a:t>0.77 average recall</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7" name="Shape 3017"/>
        <p:cNvGrpSpPr/>
        <p:nvPr/>
      </p:nvGrpSpPr>
      <p:grpSpPr>
        <a:xfrm>
          <a:off x="0" y="0"/>
          <a:ext cx="0" cy="0"/>
          <a:chOff x="0" y="0"/>
          <a:chExt cx="0" cy="0"/>
        </a:xfrm>
      </p:grpSpPr>
      <p:sp>
        <p:nvSpPr>
          <p:cNvPr id="3018" name="Google Shape;3018;p2"/>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ro"/>
              <a:t>Corpora</a:t>
            </a:r>
            <a:endParaRPr/>
          </a:p>
        </p:txBody>
      </p:sp>
      <p:sp>
        <p:nvSpPr>
          <p:cNvPr id="3019" name="Google Shape;3019;p2"/>
          <p:cNvSpPr txBox="1"/>
          <p:nvPr>
            <p:ph idx="1" type="body"/>
          </p:nvPr>
        </p:nvSpPr>
        <p:spPr>
          <a:xfrm>
            <a:off x="720000" y="1152475"/>
            <a:ext cx="7704000" cy="3766500"/>
          </a:xfrm>
          <a:prstGeom prst="rect">
            <a:avLst/>
          </a:prstGeom>
          <a:noFill/>
          <a:ln>
            <a:noFill/>
          </a:ln>
        </p:spPr>
        <p:txBody>
          <a:bodyPr anchorCtr="0" anchor="ctr" bIns="0" lIns="0" spcFirstLastPara="1" rIns="0" wrap="square" tIns="0">
            <a:noAutofit/>
          </a:bodyPr>
          <a:lstStyle/>
          <a:p>
            <a:pPr indent="-342900" lvl="0" marL="457200" rtl="0" algn="l">
              <a:lnSpc>
                <a:spcPct val="115000"/>
              </a:lnSpc>
              <a:spcBef>
                <a:spcPts val="0"/>
              </a:spcBef>
              <a:spcAft>
                <a:spcPts val="0"/>
              </a:spcAft>
              <a:buSzPts val="1800"/>
              <a:buChar char="●"/>
            </a:pPr>
            <a:r>
              <a:rPr lang="ro" sz="1800" u="sng">
                <a:solidFill>
                  <a:schemeClr val="hlink"/>
                </a:solidFill>
                <a:hlinkClick r:id="rId3"/>
              </a:rPr>
              <a:t>TED-LIUM</a:t>
            </a:r>
            <a:r>
              <a:rPr lang="ro" sz="1800"/>
              <a:t>: </a:t>
            </a:r>
            <a:r>
              <a:rPr lang="ro" sz="1400"/>
              <a:t>3 iterations, 2351 automatic transcripts in the latest one</a:t>
            </a:r>
            <a:endParaRPr sz="1400"/>
          </a:p>
          <a:p>
            <a:pPr indent="-342900" lvl="0" marL="457200" rtl="0" algn="l">
              <a:lnSpc>
                <a:spcPct val="115000"/>
              </a:lnSpc>
              <a:spcBef>
                <a:spcPts val="1000"/>
              </a:spcBef>
              <a:spcAft>
                <a:spcPts val="0"/>
              </a:spcAft>
              <a:buSzPts val="1800"/>
              <a:buChar char="●"/>
            </a:pPr>
            <a:r>
              <a:rPr lang="ro" sz="1800" u="sng">
                <a:solidFill>
                  <a:schemeClr val="hlink"/>
                </a:solidFill>
                <a:hlinkClick r:id="rId4"/>
              </a:rPr>
              <a:t>TCSE (Ted Corpus Search Engine)</a:t>
            </a:r>
            <a:r>
              <a:rPr lang="ro" sz="1800"/>
              <a:t>:</a:t>
            </a:r>
            <a:endParaRPr sz="1800"/>
          </a:p>
          <a:p>
            <a:pPr indent="-317500" lvl="1" marL="914400" rtl="0" algn="l">
              <a:lnSpc>
                <a:spcPct val="115000"/>
              </a:lnSpc>
              <a:spcBef>
                <a:spcPts val="0"/>
              </a:spcBef>
              <a:spcAft>
                <a:spcPts val="0"/>
              </a:spcAft>
              <a:buSzPts val="1400"/>
              <a:buChar char="○"/>
            </a:pPr>
            <a:r>
              <a:rPr lang="ro" sz="1400"/>
              <a:t>4938 talks with English transcripts</a:t>
            </a:r>
            <a:endParaRPr sz="1400"/>
          </a:p>
          <a:p>
            <a:pPr indent="-317500" lvl="1" marL="914400" rtl="0" algn="l">
              <a:lnSpc>
                <a:spcPct val="115000"/>
              </a:lnSpc>
              <a:spcBef>
                <a:spcPts val="0"/>
              </a:spcBef>
              <a:spcAft>
                <a:spcPts val="0"/>
              </a:spcAft>
              <a:buSzPts val="1400"/>
              <a:buChar char="○"/>
            </a:pPr>
            <a:r>
              <a:rPr lang="ro" sz="1400"/>
              <a:t>transcript segments and keywords</a:t>
            </a:r>
            <a:endParaRPr sz="1400"/>
          </a:p>
          <a:p>
            <a:pPr indent="-317500" lvl="1" marL="914400" rtl="0" algn="l">
              <a:lnSpc>
                <a:spcPct val="115000"/>
              </a:lnSpc>
              <a:spcBef>
                <a:spcPts val="0"/>
              </a:spcBef>
              <a:spcAft>
                <a:spcPts val="0"/>
              </a:spcAft>
              <a:buSzPts val="1400"/>
              <a:buChar char="○"/>
            </a:pPr>
            <a:r>
              <a:rPr lang="ro" sz="1400"/>
              <a:t>annotations for laughter and applause</a:t>
            </a:r>
            <a:endParaRPr sz="1400"/>
          </a:p>
          <a:p>
            <a:pPr indent="-317500" lvl="1" marL="914400" rtl="0" algn="l">
              <a:lnSpc>
                <a:spcPct val="115000"/>
              </a:lnSpc>
              <a:spcBef>
                <a:spcPts val="0"/>
              </a:spcBef>
              <a:spcAft>
                <a:spcPts val="0"/>
              </a:spcAft>
              <a:buSzPts val="1400"/>
              <a:buChar char="○"/>
            </a:pPr>
            <a:r>
              <a:rPr lang="ro" sz="1400"/>
              <a:t>scores for talk speed and readability</a:t>
            </a:r>
            <a:endParaRPr sz="1400"/>
          </a:p>
          <a:p>
            <a:pPr indent="-342900" lvl="0" marL="457200" rtl="0" algn="l">
              <a:spcBef>
                <a:spcPts val="1000"/>
              </a:spcBef>
              <a:spcAft>
                <a:spcPts val="0"/>
              </a:spcAft>
              <a:buSzPts val="1800"/>
              <a:buChar char="●"/>
            </a:pPr>
            <a:r>
              <a:rPr lang="ro" sz="1800" u="sng">
                <a:solidFill>
                  <a:schemeClr val="dk1"/>
                </a:solidFill>
                <a:hlinkClick r:id="rId5">
                  <a:extLst>
                    <a:ext uri="{A12FA001-AC4F-418D-AE19-62706E023703}">
                      <ahyp:hlinkClr val="tx"/>
                    </a:ext>
                  </a:extLst>
                </a:hlinkClick>
              </a:rPr>
              <a:t>Talk Corpus</a:t>
            </a:r>
            <a:r>
              <a:rPr lang="ro" sz="1800"/>
              <a:t>:</a:t>
            </a:r>
            <a:endParaRPr sz="1800"/>
          </a:p>
          <a:p>
            <a:pPr indent="-317500" lvl="1" marL="914400" rtl="0" algn="l">
              <a:spcBef>
                <a:spcPts val="0"/>
              </a:spcBef>
              <a:spcAft>
                <a:spcPts val="0"/>
              </a:spcAft>
              <a:buSzPts val="1400"/>
              <a:buChar char="○"/>
            </a:pPr>
            <a:r>
              <a:rPr lang="ro" sz="1400"/>
              <a:t>2051 talks with English transcripts</a:t>
            </a:r>
            <a:endParaRPr sz="1400"/>
          </a:p>
          <a:p>
            <a:pPr indent="-317500" lvl="1" marL="914400" rtl="0" algn="l">
              <a:spcBef>
                <a:spcPts val="0"/>
              </a:spcBef>
              <a:spcAft>
                <a:spcPts val="0"/>
              </a:spcAft>
              <a:buSzPts val="1400"/>
              <a:buChar char="○"/>
            </a:pPr>
            <a:r>
              <a:rPr lang="ro" sz="1400"/>
              <a:t>Felsch Reading Ease score</a:t>
            </a:r>
            <a:endParaRPr sz="1400"/>
          </a:p>
          <a:p>
            <a:pPr indent="-317500" lvl="1" marL="914400" rtl="0" algn="l">
              <a:spcBef>
                <a:spcPts val="0"/>
              </a:spcBef>
              <a:spcAft>
                <a:spcPts val="0"/>
              </a:spcAft>
              <a:buSzPts val="1400"/>
              <a:buChar char="○"/>
            </a:pPr>
            <a:r>
              <a:rPr lang="ro" sz="1400"/>
              <a:t>talk length and words per minute</a:t>
            </a:r>
            <a:endParaRPr sz="1400"/>
          </a:p>
          <a:p>
            <a:pPr indent="-317500" lvl="1" marL="914400" rtl="0" algn="l">
              <a:lnSpc>
                <a:spcPct val="200000"/>
              </a:lnSpc>
              <a:spcBef>
                <a:spcPts val="0"/>
              </a:spcBef>
              <a:spcAft>
                <a:spcPts val="0"/>
              </a:spcAft>
              <a:buSzPts val="1400"/>
              <a:buChar char="○"/>
            </a:pPr>
            <a:r>
              <a:rPr lang="ro" sz="1400"/>
              <a:t>number of words from New Academic Word List and New General Service List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3" name="Shape 3023"/>
        <p:cNvGrpSpPr/>
        <p:nvPr/>
      </p:nvGrpSpPr>
      <p:grpSpPr>
        <a:xfrm>
          <a:off x="0" y="0"/>
          <a:ext cx="0" cy="0"/>
          <a:chOff x="0" y="0"/>
          <a:chExt cx="0" cy="0"/>
        </a:xfrm>
      </p:grpSpPr>
      <p:sp>
        <p:nvSpPr>
          <p:cNvPr id="3024" name="Google Shape;3024;g22b5b1c1156_1_0"/>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ro"/>
              <a:t>Supplementary</a:t>
            </a:r>
            <a:r>
              <a:rPr lang="ro"/>
              <a:t> </a:t>
            </a:r>
            <a:r>
              <a:rPr lang="ro"/>
              <a:t>Corpora</a:t>
            </a:r>
            <a:endParaRPr/>
          </a:p>
        </p:txBody>
      </p:sp>
      <p:sp>
        <p:nvSpPr>
          <p:cNvPr id="3025" name="Google Shape;3025;g22b5b1c1156_1_0"/>
          <p:cNvSpPr txBox="1"/>
          <p:nvPr>
            <p:ph idx="1" type="body"/>
          </p:nvPr>
        </p:nvSpPr>
        <p:spPr>
          <a:xfrm>
            <a:off x="720000" y="1152475"/>
            <a:ext cx="7704000" cy="3766500"/>
          </a:xfrm>
          <a:prstGeom prst="rect">
            <a:avLst/>
          </a:prstGeom>
          <a:noFill/>
          <a:ln>
            <a:noFill/>
          </a:ln>
        </p:spPr>
        <p:txBody>
          <a:bodyPr anchorCtr="0" anchor="ctr" bIns="0" lIns="0" spcFirstLastPara="1" rIns="0" wrap="square" tIns="0">
            <a:noAutofit/>
          </a:bodyPr>
          <a:lstStyle/>
          <a:p>
            <a:pPr indent="-342900" lvl="0" marL="457200" rtl="0" algn="l">
              <a:lnSpc>
                <a:spcPct val="107916"/>
              </a:lnSpc>
              <a:spcBef>
                <a:spcPts val="0"/>
              </a:spcBef>
              <a:spcAft>
                <a:spcPts val="0"/>
              </a:spcAft>
              <a:buSzPts val="1800"/>
              <a:buChar char="●"/>
            </a:pPr>
            <a:r>
              <a:rPr lang="ro" sz="1800">
                <a:solidFill>
                  <a:schemeClr val="accent5"/>
                </a:solidFill>
              </a:rPr>
              <a:t>WIT</a:t>
            </a:r>
            <a:r>
              <a:rPr baseline="30000" lang="ro" sz="1800">
                <a:solidFill>
                  <a:schemeClr val="accent5"/>
                </a:solidFill>
              </a:rPr>
              <a:t> 3</a:t>
            </a:r>
            <a:r>
              <a:rPr lang="ro" sz="1800">
                <a:solidFill>
                  <a:schemeClr val="accent5"/>
                </a:solidFill>
              </a:rPr>
              <a:t> (</a:t>
            </a:r>
            <a:r>
              <a:rPr lang="ro" sz="1800" u="sng">
                <a:solidFill>
                  <a:schemeClr val="accent5"/>
                </a:solidFill>
                <a:hlinkClick r:id="rId3">
                  <a:extLst>
                    <a:ext uri="{A12FA001-AC4F-418D-AE19-62706E023703}">
                      <ahyp:hlinkClr val="tx"/>
                    </a:ext>
                  </a:extLst>
                </a:hlinkClick>
              </a:rPr>
              <a:t>Web Inventory of Transcribed and Translated Talks</a:t>
            </a:r>
            <a:r>
              <a:rPr lang="ro" sz="1800">
                <a:solidFill>
                  <a:schemeClr val="accent5"/>
                </a:solidFill>
              </a:rPr>
              <a:t>)</a:t>
            </a:r>
            <a:r>
              <a:rPr lang="ro" sz="1800"/>
              <a:t>:</a:t>
            </a:r>
            <a:endParaRPr sz="1800"/>
          </a:p>
          <a:p>
            <a:pPr indent="-317500" lvl="1" marL="914400" rtl="0" algn="l">
              <a:lnSpc>
                <a:spcPct val="107916"/>
              </a:lnSpc>
              <a:spcBef>
                <a:spcPts val="0"/>
              </a:spcBef>
              <a:spcAft>
                <a:spcPts val="0"/>
              </a:spcAft>
              <a:buSzPts val="1400"/>
              <a:buChar char="○"/>
            </a:pPr>
            <a:r>
              <a:rPr lang="ro" sz="1400"/>
              <a:t>1556 English transcripts in XML format</a:t>
            </a:r>
            <a:endParaRPr sz="1400"/>
          </a:p>
          <a:p>
            <a:pPr indent="-317500" lvl="1" marL="914400" rtl="0" algn="l">
              <a:lnSpc>
                <a:spcPct val="107916"/>
              </a:lnSpc>
              <a:spcBef>
                <a:spcPts val="0"/>
              </a:spcBef>
              <a:spcAft>
                <a:spcPts val="0"/>
              </a:spcAft>
              <a:buSzPts val="1400"/>
              <a:buChar char="○"/>
            </a:pPr>
            <a:r>
              <a:rPr lang="ro" sz="1400"/>
              <a:t>annotations for laughter and applause</a:t>
            </a:r>
            <a:endParaRPr sz="1400"/>
          </a:p>
          <a:p>
            <a:pPr indent="-317500" lvl="1" marL="914400" rtl="0" algn="l">
              <a:lnSpc>
                <a:spcPct val="107916"/>
              </a:lnSpc>
              <a:spcBef>
                <a:spcPts val="0"/>
              </a:spcBef>
              <a:spcAft>
                <a:spcPts val="0"/>
              </a:spcAft>
              <a:buSzPts val="1400"/>
              <a:buChar char="○"/>
            </a:pPr>
            <a:r>
              <a:rPr lang="ro" sz="1400"/>
              <a:t>number of words and of characters</a:t>
            </a:r>
            <a:endParaRPr sz="1400"/>
          </a:p>
          <a:p>
            <a:pPr indent="-317500" lvl="1" marL="914400" rtl="0" algn="l">
              <a:lnSpc>
                <a:spcPct val="107916"/>
              </a:lnSpc>
              <a:spcBef>
                <a:spcPts val="0"/>
              </a:spcBef>
              <a:spcAft>
                <a:spcPts val="0"/>
              </a:spcAft>
              <a:buSzPts val="1400"/>
              <a:buChar char="○"/>
            </a:pPr>
            <a:r>
              <a:rPr lang="ro" sz="1400"/>
              <a:t>segments and keywords</a:t>
            </a:r>
            <a:endParaRPr sz="1400"/>
          </a:p>
          <a:p>
            <a:pPr indent="-342900" lvl="0" marL="457200" rtl="0" algn="l">
              <a:lnSpc>
                <a:spcPct val="107916"/>
              </a:lnSpc>
              <a:spcBef>
                <a:spcPts val="1000"/>
              </a:spcBef>
              <a:spcAft>
                <a:spcPts val="0"/>
              </a:spcAft>
              <a:buSzPts val="1800"/>
              <a:buChar char="●"/>
            </a:pPr>
            <a:r>
              <a:rPr lang="ro" sz="1800">
                <a:solidFill>
                  <a:schemeClr val="accent5"/>
                </a:solidFill>
                <a:latin typeface="Calibri"/>
                <a:ea typeface="Calibri"/>
                <a:cs typeface="Calibri"/>
                <a:sym typeface="Calibri"/>
              </a:rPr>
              <a:t>Kaggle datasets </a:t>
            </a:r>
            <a:r>
              <a:rPr lang="ro" sz="1800">
                <a:latin typeface="Calibri"/>
                <a:ea typeface="Calibri"/>
                <a:cs typeface="Calibri"/>
                <a:sym typeface="Calibri"/>
              </a:rPr>
              <a:t>such as</a:t>
            </a:r>
            <a:r>
              <a:rPr lang="ro" sz="1800">
                <a:solidFill>
                  <a:schemeClr val="accent5"/>
                </a:solidFill>
                <a:latin typeface="Calibri"/>
                <a:ea typeface="Calibri"/>
                <a:cs typeface="Calibri"/>
                <a:sym typeface="Calibri"/>
              </a:rPr>
              <a:t> </a:t>
            </a:r>
            <a:r>
              <a:rPr lang="ro" sz="1800" u="sng">
                <a:solidFill>
                  <a:schemeClr val="accent5"/>
                </a:solidFill>
                <a:latin typeface="Calibri"/>
                <a:ea typeface="Calibri"/>
                <a:cs typeface="Calibri"/>
                <a:sym typeface="Calibri"/>
                <a:hlinkClick r:id="rId4">
                  <a:extLst>
                    <a:ext uri="{A12FA001-AC4F-418D-AE19-62706E023703}">
                      <ahyp:hlinkClr val="tx"/>
                    </a:ext>
                  </a:extLst>
                </a:hlinkClick>
              </a:rPr>
              <a:t>TED Talks Transcripts for NLP</a:t>
            </a:r>
            <a:r>
              <a:rPr lang="ro" sz="1800">
                <a:solidFill>
                  <a:schemeClr val="accent5"/>
                </a:solidFill>
                <a:latin typeface="Calibri"/>
                <a:ea typeface="Calibri"/>
                <a:cs typeface="Calibri"/>
                <a:sym typeface="Calibri"/>
              </a:rPr>
              <a:t>, </a:t>
            </a:r>
            <a:r>
              <a:rPr lang="ro" sz="1800" u="sng">
                <a:solidFill>
                  <a:schemeClr val="accent5"/>
                </a:solidFill>
                <a:latin typeface="Calibri"/>
                <a:ea typeface="Calibri"/>
                <a:cs typeface="Calibri"/>
                <a:sym typeface="Calibri"/>
                <a:hlinkClick r:id="rId5">
                  <a:extLst>
                    <a:ext uri="{A12FA001-AC4F-418D-AE19-62706E023703}">
                      <ahyp:hlinkClr val="tx"/>
                    </a:ext>
                  </a:extLst>
                </a:hlinkClick>
              </a:rPr>
              <a:t>TED Talk Transcripts (2006 - 2021)</a:t>
            </a:r>
            <a:r>
              <a:rPr lang="ro" sz="1800">
                <a:solidFill>
                  <a:schemeClr val="accent5"/>
                </a:solidFill>
                <a:latin typeface="Calibri"/>
                <a:ea typeface="Calibri"/>
                <a:cs typeface="Calibri"/>
                <a:sym typeface="Calibri"/>
              </a:rPr>
              <a:t> or </a:t>
            </a:r>
            <a:r>
              <a:rPr lang="ro" sz="1800" u="sng">
                <a:solidFill>
                  <a:schemeClr val="accent5"/>
                </a:solidFill>
                <a:latin typeface="Calibri"/>
                <a:ea typeface="Calibri"/>
                <a:cs typeface="Calibri"/>
                <a:sym typeface="Calibri"/>
                <a:hlinkClick r:id="rId6">
                  <a:extLst>
                    <a:ext uri="{A12FA001-AC4F-418D-AE19-62706E023703}">
                      <ahyp:hlinkClr val="tx"/>
                    </a:ext>
                  </a:extLst>
                </a:hlinkClick>
              </a:rPr>
              <a:t>TED Talks</a:t>
            </a:r>
            <a:endParaRPr sz="1800">
              <a:solidFill>
                <a:schemeClr val="accent5"/>
              </a:solidFill>
            </a:endParaRPr>
          </a:p>
          <a:p>
            <a:pPr indent="-342900" lvl="0" marL="457200" rtl="0" algn="l">
              <a:lnSpc>
                <a:spcPct val="107916"/>
              </a:lnSpc>
              <a:spcBef>
                <a:spcPts val="1000"/>
              </a:spcBef>
              <a:spcAft>
                <a:spcPts val="1000"/>
              </a:spcAft>
              <a:buSzPts val="1800"/>
              <a:buChar char="●"/>
            </a:pPr>
            <a:r>
              <a:rPr lang="ro" sz="1800">
                <a:solidFill>
                  <a:schemeClr val="accent5"/>
                </a:solidFill>
                <a:latin typeface="Calibri"/>
                <a:ea typeface="Calibri"/>
                <a:cs typeface="Calibri"/>
                <a:sym typeface="Calibri"/>
              </a:rPr>
              <a:t>Crawling the TED Talks website </a:t>
            </a:r>
            <a:r>
              <a:rPr lang="ro" sz="1800">
                <a:latin typeface="Calibri"/>
                <a:ea typeface="Calibri"/>
                <a:cs typeface="Calibri"/>
                <a:sym typeface="Calibri"/>
              </a:rPr>
              <a:t>with Selenium and BeautifulSoup</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9" name="Shape 3029"/>
        <p:cNvGrpSpPr/>
        <p:nvPr/>
      </p:nvGrpSpPr>
      <p:grpSpPr>
        <a:xfrm>
          <a:off x="0" y="0"/>
          <a:ext cx="0" cy="0"/>
          <a:chOff x="0" y="0"/>
          <a:chExt cx="0" cy="0"/>
        </a:xfrm>
      </p:grpSpPr>
      <p:sp>
        <p:nvSpPr>
          <p:cNvPr id="3030" name="Google Shape;3030;p3"/>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ro"/>
              <a:t>Approach</a:t>
            </a:r>
            <a:endParaRPr/>
          </a:p>
        </p:txBody>
      </p:sp>
      <p:sp>
        <p:nvSpPr>
          <p:cNvPr id="3031" name="Google Shape;3031;p3"/>
          <p:cNvSpPr txBox="1"/>
          <p:nvPr>
            <p:ph idx="4294967295" type="body"/>
          </p:nvPr>
        </p:nvSpPr>
        <p:spPr>
          <a:xfrm>
            <a:off x="720000" y="1253150"/>
            <a:ext cx="7704000" cy="3350100"/>
          </a:xfrm>
          <a:prstGeom prst="rect">
            <a:avLst/>
          </a:prstGeom>
          <a:noFill/>
          <a:ln>
            <a:noFill/>
          </a:ln>
        </p:spPr>
        <p:txBody>
          <a:bodyPr anchorCtr="0" anchor="ctr" bIns="0" lIns="0" spcFirstLastPara="1" rIns="0" wrap="square" tIns="0">
            <a:noAutofit/>
          </a:bodyPr>
          <a:lstStyle/>
          <a:p>
            <a:pPr indent="-355600" lvl="0" marL="457200" rtl="0" algn="l">
              <a:lnSpc>
                <a:spcPct val="150000"/>
              </a:lnSpc>
              <a:spcBef>
                <a:spcPts val="0"/>
              </a:spcBef>
              <a:spcAft>
                <a:spcPts val="0"/>
              </a:spcAft>
              <a:buSzPts val="2000"/>
              <a:buChar char="●"/>
            </a:pPr>
            <a:r>
              <a:rPr lang="ro" sz="2000"/>
              <a:t>Data Gathering</a:t>
            </a:r>
            <a:endParaRPr sz="2000"/>
          </a:p>
          <a:p>
            <a:pPr indent="-355600" lvl="0" marL="457200" rtl="0" algn="l">
              <a:lnSpc>
                <a:spcPct val="150000"/>
              </a:lnSpc>
              <a:spcBef>
                <a:spcPts val="0"/>
              </a:spcBef>
              <a:spcAft>
                <a:spcPts val="0"/>
              </a:spcAft>
              <a:buSzPts val="2000"/>
              <a:buChar char="●"/>
            </a:pPr>
            <a:r>
              <a:rPr lang="ro" sz="2000"/>
              <a:t>Text Preprocessing</a:t>
            </a:r>
            <a:endParaRPr sz="2000"/>
          </a:p>
          <a:p>
            <a:pPr indent="-355600" lvl="0" marL="457200" rtl="0" algn="l">
              <a:lnSpc>
                <a:spcPct val="150000"/>
              </a:lnSpc>
              <a:spcBef>
                <a:spcPts val="0"/>
              </a:spcBef>
              <a:spcAft>
                <a:spcPts val="0"/>
              </a:spcAft>
              <a:buSzPts val="2000"/>
              <a:buChar char="●"/>
            </a:pPr>
            <a:r>
              <a:rPr lang="ro" sz="2000"/>
              <a:t>Feature Engineering</a:t>
            </a:r>
            <a:endParaRPr sz="2000"/>
          </a:p>
          <a:p>
            <a:pPr indent="-355600" lvl="0" marL="457200" rtl="0" algn="l">
              <a:lnSpc>
                <a:spcPct val="150000"/>
              </a:lnSpc>
              <a:spcBef>
                <a:spcPts val="0"/>
              </a:spcBef>
              <a:spcAft>
                <a:spcPts val="0"/>
              </a:spcAft>
              <a:buSzPts val="2000"/>
              <a:buChar char="●"/>
            </a:pPr>
            <a:r>
              <a:rPr lang="ro" sz="2000"/>
              <a:t>Sentiment Analysis</a:t>
            </a:r>
            <a:endParaRPr sz="2000"/>
          </a:p>
          <a:p>
            <a:pPr indent="-355600" lvl="0" marL="457200" rtl="0" algn="l">
              <a:lnSpc>
                <a:spcPct val="200000"/>
              </a:lnSpc>
              <a:spcBef>
                <a:spcPts val="0"/>
              </a:spcBef>
              <a:spcAft>
                <a:spcPts val="0"/>
              </a:spcAft>
              <a:buSzPts val="2000"/>
              <a:buChar char="●"/>
            </a:pPr>
            <a:r>
              <a:rPr lang="ro" sz="2000"/>
              <a:t>Training a ML Model</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5" name="Shape 3035"/>
        <p:cNvGrpSpPr/>
        <p:nvPr/>
      </p:nvGrpSpPr>
      <p:grpSpPr>
        <a:xfrm>
          <a:off x="0" y="0"/>
          <a:ext cx="0" cy="0"/>
          <a:chOff x="0" y="0"/>
          <a:chExt cx="0" cy="0"/>
        </a:xfrm>
      </p:grpSpPr>
      <p:sp>
        <p:nvSpPr>
          <p:cNvPr id="3036" name="Google Shape;3036;g22b90b7d580_0_64"/>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ro"/>
              <a:t>Data Gathering</a:t>
            </a:r>
            <a:endParaRPr/>
          </a:p>
        </p:txBody>
      </p:sp>
      <p:sp>
        <p:nvSpPr>
          <p:cNvPr id="3037" name="Google Shape;3037;g22b90b7d580_0_64"/>
          <p:cNvSpPr txBox="1"/>
          <p:nvPr>
            <p:ph idx="1" type="body"/>
          </p:nvPr>
        </p:nvSpPr>
        <p:spPr>
          <a:xfrm>
            <a:off x="720000" y="1152475"/>
            <a:ext cx="7704000" cy="3450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ro" sz="2000"/>
              <a:t>TED Talk transcripts in English:</a:t>
            </a:r>
            <a:endParaRPr sz="2000"/>
          </a:p>
          <a:p>
            <a:pPr indent="-355600" lvl="0" marL="457200" rtl="0" algn="l">
              <a:spcBef>
                <a:spcPts val="1000"/>
              </a:spcBef>
              <a:spcAft>
                <a:spcPts val="0"/>
              </a:spcAft>
              <a:buSzPts val="2000"/>
              <a:buChar char="●"/>
            </a:pPr>
            <a:r>
              <a:rPr lang="ro" sz="2000"/>
              <a:t>between 8 - 18 min long</a:t>
            </a:r>
            <a:endParaRPr sz="2000"/>
          </a:p>
          <a:p>
            <a:pPr indent="-355600" lvl="0" marL="457200" rtl="0" algn="l">
              <a:spcBef>
                <a:spcPts val="1000"/>
              </a:spcBef>
              <a:spcAft>
                <a:spcPts val="0"/>
              </a:spcAft>
              <a:buSzPts val="2000"/>
              <a:buChar char="●"/>
            </a:pPr>
            <a:r>
              <a:rPr lang="ro" sz="2000"/>
              <a:t>only 1 speaker</a:t>
            </a:r>
            <a:endParaRPr sz="2000"/>
          </a:p>
          <a:p>
            <a:pPr indent="-355600" lvl="0" marL="457200" rtl="0" algn="l">
              <a:spcBef>
                <a:spcPts val="1000"/>
              </a:spcBef>
              <a:spcAft>
                <a:spcPts val="0"/>
              </a:spcAft>
              <a:buSzPts val="2000"/>
              <a:buChar char="●"/>
            </a:pPr>
            <a:r>
              <a:rPr lang="ro" sz="2000"/>
              <a:t>no music performances, just talking</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1" name="Shape 3041"/>
        <p:cNvGrpSpPr/>
        <p:nvPr/>
      </p:nvGrpSpPr>
      <p:grpSpPr>
        <a:xfrm>
          <a:off x="0" y="0"/>
          <a:ext cx="0" cy="0"/>
          <a:chOff x="0" y="0"/>
          <a:chExt cx="0" cy="0"/>
        </a:xfrm>
      </p:grpSpPr>
      <p:sp>
        <p:nvSpPr>
          <p:cNvPr id="3042" name="Google Shape;3042;p4"/>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000"/>
              <a:buNone/>
            </a:pPr>
            <a:r>
              <a:rPr lang="ro"/>
              <a:t>Text Preprocessing</a:t>
            </a:r>
            <a:endParaRPr/>
          </a:p>
        </p:txBody>
      </p:sp>
      <p:sp>
        <p:nvSpPr>
          <p:cNvPr id="3043" name="Google Shape;3043;p4"/>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p>
            <a:pPr indent="-342900" lvl="0" marL="457200" rtl="0" algn="l">
              <a:lnSpc>
                <a:spcPct val="200000"/>
              </a:lnSpc>
              <a:spcBef>
                <a:spcPts val="0"/>
              </a:spcBef>
              <a:spcAft>
                <a:spcPts val="0"/>
              </a:spcAft>
              <a:buSzPts val="1800"/>
              <a:buChar char="●"/>
            </a:pPr>
            <a:r>
              <a:rPr lang="ro" sz="1800"/>
              <a:t>Annotate sentences with their corresponding audience response</a:t>
            </a:r>
            <a:endParaRPr sz="1800"/>
          </a:p>
          <a:p>
            <a:pPr indent="-342900" lvl="0" marL="457200" rtl="0" algn="l">
              <a:lnSpc>
                <a:spcPct val="200000"/>
              </a:lnSpc>
              <a:spcBef>
                <a:spcPts val="0"/>
              </a:spcBef>
              <a:spcAft>
                <a:spcPts val="0"/>
              </a:spcAft>
              <a:buSzPts val="1800"/>
              <a:buChar char="●"/>
            </a:pPr>
            <a:r>
              <a:rPr lang="ro" sz="1800"/>
              <a:t>Remove stop words</a:t>
            </a:r>
            <a:endParaRPr sz="1800"/>
          </a:p>
          <a:p>
            <a:pPr indent="-342900" lvl="0" marL="457200" rtl="0" algn="l">
              <a:lnSpc>
                <a:spcPct val="200000"/>
              </a:lnSpc>
              <a:spcBef>
                <a:spcPts val="0"/>
              </a:spcBef>
              <a:spcAft>
                <a:spcPts val="0"/>
              </a:spcAft>
              <a:buSzPts val="1800"/>
              <a:buChar char="●"/>
            </a:pPr>
            <a:r>
              <a:rPr lang="ro" sz="1800"/>
              <a:t>Tokenize text</a:t>
            </a:r>
            <a:endParaRPr sz="1800"/>
          </a:p>
          <a:p>
            <a:pPr indent="-342900" lvl="0" marL="457200" rtl="0" algn="l">
              <a:lnSpc>
                <a:spcPct val="200000"/>
              </a:lnSpc>
              <a:spcBef>
                <a:spcPts val="0"/>
              </a:spcBef>
              <a:spcAft>
                <a:spcPts val="0"/>
              </a:spcAft>
              <a:buSzPts val="1800"/>
              <a:buChar char="●"/>
            </a:pPr>
            <a:r>
              <a:rPr lang="ro" sz="1800"/>
              <a:t>Identify emerging words and key phrases (non-stop words common among all talks)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amboard Style Education Slides by Slidesgo">
  <a:themeElements>
    <a:clrScheme name="Simple Light">
      <a:dk1>
        <a:srgbClr val="154263"/>
      </a:dk1>
      <a:lt1>
        <a:srgbClr val="FFFFFF"/>
      </a:lt1>
      <a:dk2>
        <a:srgbClr val="000000"/>
      </a:dk2>
      <a:lt2>
        <a:srgbClr val="E3E6EF"/>
      </a:lt2>
      <a:accent1>
        <a:srgbClr val="E85B2D"/>
      </a:accent1>
      <a:accent2>
        <a:srgbClr val="0CACBA"/>
      </a:accent2>
      <a:accent3>
        <a:srgbClr val="6FD4D4"/>
      </a:accent3>
      <a:accent4>
        <a:srgbClr val="5286AC"/>
      </a:accent4>
      <a:accent5>
        <a:srgbClr val="154263"/>
      </a:accent5>
      <a:accent6>
        <a:srgbClr val="E85B2D"/>
      </a:accent6>
      <a:hlink>
        <a:srgbClr val="1542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